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34" r:id="rId5"/>
    <p:sldMasterId id="2147483708" r:id="rId6"/>
    <p:sldMasterId id="2147483721" r:id="rId7"/>
  </p:sldMasterIdLst>
  <p:notesMasterIdLst>
    <p:notesMasterId r:id="rId15"/>
  </p:notesMasterIdLst>
  <p:handoutMasterIdLst>
    <p:handoutMasterId r:id="rId16"/>
  </p:handoutMasterIdLst>
  <p:sldIdLst>
    <p:sldId id="277" r:id="rId8"/>
    <p:sldId id="284" r:id="rId9"/>
    <p:sldId id="285" r:id="rId10"/>
    <p:sldId id="286" r:id="rId11"/>
    <p:sldId id="289" r:id="rId12"/>
    <p:sldId id="290" r:id="rId13"/>
    <p:sldId id="291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Rockwell Nova" panose="02060503020205020403" pitchFamily="18" charset="0"/>
      <p:regular r:id="rId21"/>
      <p:bold r:id="rId22"/>
      <p:italic r:id="rId23"/>
      <p:boldItalic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  <p:embeddedFont>
      <p:font typeface="Titillium Web" panose="00000500000000000000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0DDC16-0B61-C404-170B-52DAC843608B}" name="Michael Paynter" initials="MP" userId="Michael Paynter" providerId="None"/>
  <p188:author id="{8D57D7E2-314B-576F-399D-FD5A40176F48}" name="Helen Hearn" initials="HH" userId="S::Helen.Hearn@ofcom.org.uk::6e899651-e4c6-4b0f-845d-9bb0b831a8c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0044"/>
    <a:srgbClr val="AD72AE"/>
    <a:srgbClr val="BD9CBF"/>
    <a:srgbClr val="C9EFF1"/>
    <a:srgbClr val="7E9C26"/>
    <a:srgbClr val="DD7A08"/>
    <a:srgbClr val="00A1AA"/>
    <a:srgbClr val="FFFFFF"/>
    <a:srgbClr val="D7B9D9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3B592C-F419-4A7E-B1E4-7362B527AEBA}" v="11" dt="2022-11-16T14:32:58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1" autoAdjust="0"/>
    <p:restoredTop sz="72473" autoAdjust="0"/>
  </p:normalViewPr>
  <p:slideViewPr>
    <p:cSldViewPr snapToGrid="0">
      <p:cViewPr varScale="1">
        <p:scale>
          <a:sx n="76" d="100"/>
          <a:sy n="76" d="100"/>
        </p:scale>
        <p:origin x="158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6"/>
    </p:cViewPr>
  </p:sorterViewPr>
  <p:notesViewPr>
    <p:cSldViewPr snapToGrid="0">
      <p:cViewPr varScale="1">
        <p:scale>
          <a:sx n="62" d="100"/>
          <a:sy n="62" d="100"/>
        </p:scale>
        <p:origin x="2506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Paynter" userId="cc712932-b3ff-4060-aafa-daa5b9657110" providerId="ADAL" clId="{5B00E2E8-BC2F-4376-8526-359D5BB77266}"/>
    <pc:docChg chg="undo custSel modSld">
      <pc:chgData name="Michael Paynter" userId="cc712932-b3ff-4060-aafa-daa5b9657110" providerId="ADAL" clId="{5B00E2E8-BC2F-4376-8526-359D5BB77266}" dt="2022-11-15T17:01:20.485" v="8"/>
      <pc:docMkLst>
        <pc:docMk/>
      </pc:docMkLst>
      <pc:sldChg chg="addCm modCm">
        <pc:chgData name="Michael Paynter" userId="cc712932-b3ff-4060-aafa-daa5b9657110" providerId="ADAL" clId="{5B00E2E8-BC2F-4376-8526-359D5BB77266}" dt="2022-11-15T16:52:35.558" v="1"/>
        <pc:sldMkLst>
          <pc:docMk/>
          <pc:sldMk cId="1731338059" sldId="286"/>
        </pc:sldMkLst>
      </pc:sldChg>
      <pc:sldChg chg="modSp mod addCm modCm">
        <pc:chgData name="Michael Paynter" userId="cc712932-b3ff-4060-aafa-daa5b9657110" providerId="ADAL" clId="{5B00E2E8-BC2F-4376-8526-359D5BB77266}" dt="2022-11-15T16:59:19.903" v="7" actId="1076"/>
        <pc:sldMkLst>
          <pc:docMk/>
          <pc:sldMk cId="3747921212" sldId="289"/>
        </pc:sldMkLst>
        <pc:grpChg chg="mod">
          <ac:chgData name="Michael Paynter" userId="cc712932-b3ff-4060-aafa-daa5b9657110" providerId="ADAL" clId="{5B00E2E8-BC2F-4376-8526-359D5BB77266}" dt="2022-11-15T16:59:19.903" v="7" actId="1076"/>
          <ac:grpSpMkLst>
            <pc:docMk/>
            <pc:sldMk cId="3747921212" sldId="289"/>
            <ac:grpSpMk id="4" creationId="{0AA77AC5-280B-4B3F-9D78-A7DBFCFC2EF6}"/>
          </ac:grpSpMkLst>
        </pc:grpChg>
      </pc:sldChg>
      <pc:sldChg chg="addCm">
        <pc:chgData name="Michael Paynter" userId="cc712932-b3ff-4060-aafa-daa5b9657110" providerId="ADAL" clId="{5B00E2E8-BC2F-4376-8526-359D5BB77266}" dt="2022-11-15T17:01:20.485" v="8"/>
        <pc:sldMkLst>
          <pc:docMk/>
          <pc:sldMk cId="1456365198" sldId="290"/>
        </pc:sldMkLst>
      </pc:sldChg>
    </pc:docChg>
  </pc:docChgLst>
  <pc:docChgLst>
    <pc:chgData name="Justin Moore" userId="97c57fd0-105e-477f-a446-0749346d4d66" providerId="ADAL" clId="{3C3B592C-F419-4A7E-B1E4-7362B527AEBA}"/>
    <pc:docChg chg="undo custSel addSld delSld modSld modMainMaster">
      <pc:chgData name="Justin Moore" userId="97c57fd0-105e-477f-a446-0749346d4d66" providerId="ADAL" clId="{3C3B592C-F419-4A7E-B1E4-7362B527AEBA}" dt="2022-11-16T15:05:10.593" v="8372" actId="113"/>
      <pc:docMkLst>
        <pc:docMk/>
      </pc:docMkLst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2542327894" sldId="260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1002499676" sldId="264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1921783371" sldId="265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2711364420" sldId="267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3799887358" sldId="268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2570323973" sldId="269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3114376813" sldId="270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3130387189" sldId="271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3609154363" sldId="272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1009876746" sldId="273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4068128528" sldId="275"/>
        </pc:sldMkLst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3655884354" sldId="276"/>
        </pc:sldMkLst>
      </pc:sldChg>
      <pc:sldChg chg="modSp mod">
        <pc:chgData name="Justin Moore" userId="97c57fd0-105e-477f-a446-0749346d4d66" providerId="ADAL" clId="{3C3B592C-F419-4A7E-B1E4-7362B527AEBA}" dt="2022-11-11T17:49:18.554" v="7026" actId="14100"/>
        <pc:sldMkLst>
          <pc:docMk/>
          <pc:sldMk cId="1639715952" sldId="277"/>
        </pc:sldMkLst>
        <pc:spChg chg="mod">
          <ac:chgData name="Justin Moore" userId="97c57fd0-105e-477f-a446-0749346d4d66" providerId="ADAL" clId="{3C3B592C-F419-4A7E-B1E4-7362B527AEBA}" dt="2022-11-11T17:49:18.554" v="7026" actId="14100"/>
          <ac:spMkLst>
            <pc:docMk/>
            <pc:sldMk cId="1639715952" sldId="277"/>
            <ac:spMk id="2" creationId="{BE5F27DF-422B-4E8C-A963-F26121D62A57}"/>
          </ac:spMkLst>
        </pc:spChg>
        <pc:spChg chg="mod">
          <ac:chgData name="Justin Moore" userId="97c57fd0-105e-477f-a446-0749346d4d66" providerId="ADAL" clId="{3C3B592C-F419-4A7E-B1E4-7362B527AEBA}" dt="2022-11-11T17:39:19.648" v="6224" actId="20577"/>
          <ac:spMkLst>
            <pc:docMk/>
            <pc:sldMk cId="1639715952" sldId="277"/>
            <ac:spMk id="3" creationId="{FCC1F8DB-9D92-4241-BE40-1F5C27E89084}"/>
          </ac:spMkLst>
        </pc:spChg>
      </pc:sldChg>
      <pc:sldChg chg="del">
        <pc:chgData name="Justin Moore" userId="97c57fd0-105e-477f-a446-0749346d4d66" providerId="ADAL" clId="{3C3B592C-F419-4A7E-B1E4-7362B527AEBA}" dt="2022-11-11T17:37:34.240" v="6105" actId="47"/>
        <pc:sldMkLst>
          <pc:docMk/>
          <pc:sldMk cId="3199694134" sldId="279"/>
        </pc:sldMkLst>
      </pc:sldChg>
      <pc:sldChg chg="del">
        <pc:chgData name="Justin Moore" userId="97c57fd0-105e-477f-a446-0749346d4d66" providerId="ADAL" clId="{3C3B592C-F419-4A7E-B1E4-7362B527AEBA}" dt="2022-11-11T17:38:39.009" v="6150" actId="47"/>
        <pc:sldMkLst>
          <pc:docMk/>
          <pc:sldMk cId="3938655097" sldId="283"/>
        </pc:sldMkLst>
      </pc:sldChg>
      <pc:sldChg chg="addSp delSp modSp new mod">
        <pc:chgData name="Justin Moore" userId="97c57fd0-105e-477f-a446-0749346d4d66" providerId="ADAL" clId="{3C3B592C-F419-4A7E-B1E4-7362B527AEBA}" dt="2022-11-15T22:20:14.573" v="7601" actId="14100"/>
        <pc:sldMkLst>
          <pc:docMk/>
          <pc:sldMk cId="3517498732" sldId="284"/>
        </pc:sldMkLst>
        <pc:spChg chg="mod">
          <ac:chgData name="Justin Moore" userId="97c57fd0-105e-477f-a446-0749346d4d66" providerId="ADAL" clId="{3C3B592C-F419-4A7E-B1E4-7362B527AEBA}" dt="2022-11-15T22:20:00.268" v="7599" actId="20577"/>
          <ac:spMkLst>
            <pc:docMk/>
            <pc:sldMk cId="3517498732" sldId="284"/>
            <ac:spMk id="2" creationId="{C01B6795-664A-4A8B-8BE7-4DF63AD28A07}"/>
          </ac:spMkLst>
        </pc:spChg>
        <pc:spChg chg="del">
          <ac:chgData name="Justin Moore" userId="97c57fd0-105e-477f-a446-0749346d4d66" providerId="ADAL" clId="{3C3B592C-F419-4A7E-B1E4-7362B527AEBA}" dt="2022-11-10T15:36:42.896" v="5" actId="478"/>
          <ac:spMkLst>
            <pc:docMk/>
            <pc:sldMk cId="3517498732" sldId="284"/>
            <ac:spMk id="3" creationId="{4E2851F6-C4DC-4371-8D4F-B80183502290}"/>
          </ac:spMkLst>
        </pc:spChg>
        <pc:spChg chg="add mod">
          <ac:chgData name="Justin Moore" userId="97c57fd0-105e-477f-a446-0749346d4d66" providerId="ADAL" clId="{3C3B592C-F419-4A7E-B1E4-7362B527AEBA}" dt="2022-11-10T15:41:40.860" v="61" actId="208"/>
          <ac:spMkLst>
            <pc:docMk/>
            <pc:sldMk cId="3517498732" sldId="284"/>
            <ac:spMk id="9" creationId="{2E3F2278-9F73-4E20-B30E-4EA94D78DBB7}"/>
          </ac:spMkLst>
        </pc:spChg>
        <pc:picChg chg="add mod">
          <ac:chgData name="Justin Moore" userId="97c57fd0-105e-477f-a446-0749346d4d66" providerId="ADAL" clId="{3C3B592C-F419-4A7E-B1E4-7362B527AEBA}" dt="2022-11-10T15:38:48.216" v="23" actId="1076"/>
          <ac:picMkLst>
            <pc:docMk/>
            <pc:sldMk cId="3517498732" sldId="284"/>
            <ac:picMk id="4" creationId="{EACEA3A3-6879-4E98-BA98-1205E11162AF}"/>
          </ac:picMkLst>
        </pc:picChg>
        <pc:picChg chg="add mod">
          <ac:chgData name="Justin Moore" userId="97c57fd0-105e-477f-a446-0749346d4d66" providerId="ADAL" clId="{3C3B592C-F419-4A7E-B1E4-7362B527AEBA}" dt="2022-11-10T15:38:44.535" v="22" actId="1076"/>
          <ac:picMkLst>
            <pc:docMk/>
            <pc:sldMk cId="3517498732" sldId="284"/>
            <ac:picMk id="6" creationId="{D4DEE2CE-6783-4137-A30D-E2393317CB06}"/>
          </ac:picMkLst>
        </pc:picChg>
        <pc:picChg chg="add mod">
          <ac:chgData name="Justin Moore" userId="97c57fd0-105e-477f-a446-0749346d4d66" providerId="ADAL" clId="{3C3B592C-F419-4A7E-B1E4-7362B527AEBA}" dt="2022-11-15T22:20:14.573" v="7601" actId="14100"/>
          <ac:picMkLst>
            <pc:docMk/>
            <pc:sldMk cId="3517498732" sldId="284"/>
            <ac:picMk id="8" creationId="{5EE3FD8B-B2E1-4EFD-A6E3-B815C94C50A7}"/>
          </ac:picMkLst>
        </pc:picChg>
      </pc:sldChg>
      <pc:sldChg chg="addSp delSp modSp new mod">
        <pc:chgData name="Justin Moore" userId="97c57fd0-105e-477f-a446-0749346d4d66" providerId="ADAL" clId="{3C3B592C-F419-4A7E-B1E4-7362B527AEBA}" dt="2022-11-16T14:32:58.460" v="8319" actId="1076"/>
        <pc:sldMkLst>
          <pc:docMk/>
          <pc:sldMk cId="4208314218" sldId="285"/>
        </pc:sldMkLst>
        <pc:spChg chg="mod">
          <ac:chgData name="Justin Moore" userId="97c57fd0-105e-477f-a446-0749346d4d66" providerId="ADAL" clId="{3C3B592C-F419-4A7E-B1E4-7362B527AEBA}" dt="2022-11-10T18:33:15.489" v="1720" actId="20577"/>
          <ac:spMkLst>
            <pc:docMk/>
            <pc:sldMk cId="4208314218" sldId="285"/>
            <ac:spMk id="2" creationId="{0CD06256-563F-45A7-B355-1FBD3A14D6E6}"/>
          </ac:spMkLst>
        </pc:spChg>
        <pc:spChg chg="mod">
          <ac:chgData name="Justin Moore" userId="97c57fd0-105e-477f-a446-0749346d4d66" providerId="ADAL" clId="{3C3B592C-F419-4A7E-B1E4-7362B527AEBA}" dt="2022-11-16T14:30:42.590" v="8307" actId="20577"/>
          <ac:spMkLst>
            <pc:docMk/>
            <pc:sldMk cId="4208314218" sldId="285"/>
            <ac:spMk id="3" creationId="{4FDCEB68-64C3-46C1-A425-06A1C4A6C6C1}"/>
          </ac:spMkLst>
        </pc:spChg>
        <pc:spChg chg="add del">
          <ac:chgData name="Justin Moore" userId="97c57fd0-105e-477f-a446-0749346d4d66" providerId="ADAL" clId="{3C3B592C-F419-4A7E-B1E4-7362B527AEBA}" dt="2022-11-10T17:31:19.388" v="521"/>
          <ac:spMkLst>
            <pc:docMk/>
            <pc:sldMk cId="4208314218" sldId="285"/>
            <ac:spMk id="9" creationId="{392CBB5E-FDCE-4835-9C77-D5EFD1F6E41B}"/>
          </ac:spMkLst>
        </pc:spChg>
        <pc:spChg chg="add del mod">
          <ac:chgData name="Justin Moore" userId="97c57fd0-105e-477f-a446-0749346d4d66" providerId="ADAL" clId="{3C3B592C-F419-4A7E-B1E4-7362B527AEBA}" dt="2022-11-10T17:31:35.457" v="524" actId="478"/>
          <ac:spMkLst>
            <pc:docMk/>
            <pc:sldMk cId="4208314218" sldId="285"/>
            <ac:spMk id="10" creationId="{CDC29C72-0EDB-4CCE-83FD-DC886C498193}"/>
          </ac:spMkLst>
        </pc:spChg>
        <pc:spChg chg="add del">
          <ac:chgData name="Justin Moore" userId="97c57fd0-105e-477f-a446-0749346d4d66" providerId="ADAL" clId="{3C3B592C-F419-4A7E-B1E4-7362B527AEBA}" dt="2022-11-10T17:29:25.708" v="512" actId="22"/>
          <ac:spMkLst>
            <pc:docMk/>
            <pc:sldMk cId="4208314218" sldId="285"/>
            <ac:spMk id="11" creationId="{25A8E708-B246-4D9B-A988-5AD7085CA751}"/>
          </ac:spMkLst>
        </pc:spChg>
        <pc:spChg chg="add mod">
          <ac:chgData name="Justin Moore" userId="97c57fd0-105e-477f-a446-0749346d4d66" providerId="ADAL" clId="{3C3B592C-F419-4A7E-B1E4-7362B527AEBA}" dt="2022-11-10T18:03:04.766" v="659" actId="1038"/>
          <ac:spMkLst>
            <pc:docMk/>
            <pc:sldMk cId="4208314218" sldId="285"/>
            <ac:spMk id="12" creationId="{A35F0DD7-D124-403F-AEBC-6874004882A2}"/>
          </ac:spMkLst>
        </pc:spChg>
        <pc:picChg chg="add mod">
          <ac:chgData name="Justin Moore" userId="97c57fd0-105e-477f-a446-0749346d4d66" providerId="ADAL" clId="{3C3B592C-F419-4A7E-B1E4-7362B527AEBA}" dt="2022-11-10T18:03:04.766" v="659" actId="1038"/>
          <ac:picMkLst>
            <pc:docMk/>
            <pc:sldMk cId="4208314218" sldId="285"/>
            <ac:picMk id="4" creationId="{2591788F-6CAC-470C-91FE-B81247D88204}"/>
          </ac:picMkLst>
        </pc:picChg>
        <pc:picChg chg="add mod">
          <ac:chgData name="Justin Moore" userId="97c57fd0-105e-477f-a446-0749346d4d66" providerId="ADAL" clId="{3C3B592C-F419-4A7E-B1E4-7362B527AEBA}" dt="2022-11-16T14:32:35.285" v="8315" actId="1076"/>
          <ac:picMkLst>
            <pc:docMk/>
            <pc:sldMk cId="4208314218" sldId="285"/>
            <ac:picMk id="5" creationId="{D94D7633-2C53-4392-8125-5E966A3FEDA3}"/>
          </ac:picMkLst>
        </pc:picChg>
        <pc:picChg chg="add del mod">
          <ac:chgData name="Justin Moore" userId="97c57fd0-105e-477f-a446-0749346d4d66" providerId="ADAL" clId="{3C3B592C-F419-4A7E-B1E4-7362B527AEBA}" dt="2022-11-10T17:31:15.482" v="517" actId="478"/>
          <ac:picMkLst>
            <pc:docMk/>
            <pc:sldMk cId="4208314218" sldId="285"/>
            <ac:picMk id="5" creationId="{DE437FF8-5768-4450-B428-7D4548D154D8}"/>
          </ac:picMkLst>
        </pc:picChg>
        <pc:picChg chg="add mod">
          <ac:chgData name="Justin Moore" userId="97c57fd0-105e-477f-a446-0749346d4d66" providerId="ADAL" clId="{3C3B592C-F419-4A7E-B1E4-7362B527AEBA}" dt="2022-11-16T14:32:37.540" v="8316" actId="1076"/>
          <ac:picMkLst>
            <pc:docMk/>
            <pc:sldMk cId="4208314218" sldId="285"/>
            <ac:picMk id="6" creationId="{D0595BAC-57B8-4E34-A150-98D96D8941FB}"/>
          </ac:picMkLst>
        </pc:picChg>
        <pc:picChg chg="add del mod">
          <ac:chgData name="Justin Moore" userId="97c57fd0-105e-477f-a446-0749346d4d66" providerId="ADAL" clId="{3C3B592C-F419-4A7E-B1E4-7362B527AEBA}" dt="2022-11-10T17:30:25.983" v="513" actId="478"/>
          <ac:picMkLst>
            <pc:docMk/>
            <pc:sldMk cId="4208314218" sldId="285"/>
            <ac:picMk id="7" creationId="{BFD44125-1DDC-4FBB-9C54-0063D1214962}"/>
          </ac:picMkLst>
        </pc:picChg>
        <pc:picChg chg="add del">
          <ac:chgData name="Justin Moore" userId="97c57fd0-105e-477f-a446-0749346d4d66" providerId="ADAL" clId="{3C3B592C-F419-4A7E-B1E4-7362B527AEBA}" dt="2022-11-10T15:53:25.465" v="506"/>
          <ac:picMkLst>
            <pc:docMk/>
            <pc:sldMk cId="4208314218" sldId="285"/>
            <ac:picMk id="1026" creationId="{32BA24E2-218F-498A-B9EE-00AAF18ADAD7}"/>
          </ac:picMkLst>
        </pc:picChg>
        <pc:picChg chg="add mod">
          <ac:chgData name="Justin Moore" userId="97c57fd0-105e-477f-a446-0749346d4d66" providerId="ADAL" clId="{3C3B592C-F419-4A7E-B1E4-7362B527AEBA}" dt="2022-11-16T14:32:58.460" v="8319" actId="1076"/>
          <ac:picMkLst>
            <pc:docMk/>
            <pc:sldMk cId="4208314218" sldId="285"/>
            <ac:picMk id="1026" creationId="{F92E4356-A9D1-4F17-B61C-CFC1E4A01B9E}"/>
          </ac:picMkLst>
        </pc:picChg>
        <pc:picChg chg="add del">
          <ac:chgData name="Justin Moore" userId="97c57fd0-105e-477f-a446-0749346d4d66" providerId="ADAL" clId="{3C3B592C-F419-4A7E-B1E4-7362B527AEBA}" dt="2022-11-10T15:53:29.326" v="508"/>
          <ac:picMkLst>
            <pc:docMk/>
            <pc:sldMk cId="4208314218" sldId="285"/>
            <ac:picMk id="1028" creationId="{8FFA1189-C5F2-4EED-9E9D-3B570FEB9063}"/>
          </ac:picMkLst>
        </pc:picChg>
        <pc:picChg chg="add mod">
          <ac:chgData name="Justin Moore" userId="97c57fd0-105e-477f-a446-0749346d4d66" providerId="ADAL" clId="{3C3B592C-F419-4A7E-B1E4-7362B527AEBA}" dt="2022-11-10T18:33:02.914" v="1717" actId="1076"/>
          <ac:picMkLst>
            <pc:docMk/>
            <pc:sldMk cId="4208314218" sldId="285"/>
            <ac:picMk id="1030" creationId="{9B47C114-51EE-4D4C-8C94-58616BCC998F}"/>
          </ac:picMkLst>
        </pc:picChg>
        <pc:picChg chg="add mod">
          <ac:chgData name="Justin Moore" userId="97c57fd0-105e-477f-a446-0749346d4d66" providerId="ADAL" clId="{3C3B592C-F419-4A7E-B1E4-7362B527AEBA}" dt="2022-11-16T14:32:32.147" v="8313" actId="1076"/>
          <ac:picMkLst>
            <pc:docMk/>
            <pc:sldMk cId="4208314218" sldId="285"/>
            <ac:picMk id="1036" creationId="{6BF7FFBC-4A08-46B6-A101-26BAA3730D1D}"/>
          </ac:picMkLst>
        </pc:picChg>
        <pc:picChg chg="add mod">
          <ac:chgData name="Justin Moore" userId="97c57fd0-105e-477f-a446-0749346d4d66" providerId="ADAL" clId="{3C3B592C-F419-4A7E-B1E4-7362B527AEBA}" dt="2022-11-16T14:32:39.948" v="8317" actId="1076"/>
          <ac:picMkLst>
            <pc:docMk/>
            <pc:sldMk cId="4208314218" sldId="285"/>
            <ac:picMk id="1038" creationId="{75E68CF2-0E75-44FC-8A68-B7E98306CD91}"/>
          </ac:picMkLst>
        </pc:picChg>
        <pc:picChg chg="add mod">
          <ac:chgData name="Justin Moore" userId="97c57fd0-105e-477f-a446-0749346d4d66" providerId="ADAL" clId="{3C3B592C-F419-4A7E-B1E4-7362B527AEBA}" dt="2022-11-10T18:03:04.766" v="659" actId="1038"/>
          <ac:picMkLst>
            <pc:docMk/>
            <pc:sldMk cId="4208314218" sldId="285"/>
            <ac:picMk id="1040" creationId="{969FF631-D0D1-4F4F-8C23-EFC9A724CC7C}"/>
          </ac:picMkLst>
        </pc:picChg>
        <pc:picChg chg="add mod">
          <ac:chgData name="Justin Moore" userId="97c57fd0-105e-477f-a446-0749346d4d66" providerId="ADAL" clId="{3C3B592C-F419-4A7E-B1E4-7362B527AEBA}" dt="2022-11-16T14:32:33.468" v="8314" actId="1076"/>
          <ac:picMkLst>
            <pc:docMk/>
            <pc:sldMk cId="4208314218" sldId="285"/>
            <ac:picMk id="1042" creationId="{9BD54FC4-93E9-4631-9861-42440BC890DF}"/>
          </ac:picMkLst>
        </pc:picChg>
      </pc:sldChg>
      <pc:sldChg chg="modSp new add del mod delCm modNotesTx">
        <pc:chgData name="Justin Moore" userId="97c57fd0-105e-477f-a446-0749346d4d66" providerId="ADAL" clId="{3C3B592C-F419-4A7E-B1E4-7362B527AEBA}" dt="2022-11-16T14:35:04.830" v="8356" actId="20577"/>
        <pc:sldMkLst>
          <pc:docMk/>
          <pc:sldMk cId="1731338059" sldId="286"/>
        </pc:sldMkLst>
        <pc:spChg chg="mod">
          <ac:chgData name="Justin Moore" userId="97c57fd0-105e-477f-a446-0749346d4d66" providerId="ADAL" clId="{3C3B592C-F419-4A7E-B1E4-7362B527AEBA}" dt="2022-11-10T18:28:11.591" v="1443" actId="20577"/>
          <ac:spMkLst>
            <pc:docMk/>
            <pc:sldMk cId="1731338059" sldId="286"/>
            <ac:spMk id="2" creationId="{D5300E1A-2909-4342-B630-DEF4E1AB9AD1}"/>
          </ac:spMkLst>
        </pc:spChg>
        <pc:spChg chg="mod">
          <ac:chgData name="Justin Moore" userId="97c57fd0-105e-477f-a446-0749346d4d66" providerId="ADAL" clId="{3C3B592C-F419-4A7E-B1E4-7362B527AEBA}" dt="2022-11-16T14:35:04.830" v="8356" actId="20577"/>
          <ac:spMkLst>
            <pc:docMk/>
            <pc:sldMk cId="1731338059" sldId="286"/>
            <ac:spMk id="3" creationId="{A3833A6C-9F0E-430A-B6C3-BA84F4F9733C}"/>
          </ac:spMkLst>
        </pc:spChg>
      </pc:sldChg>
      <pc:sldChg chg="modSp new del mod">
        <pc:chgData name="Justin Moore" userId="97c57fd0-105e-477f-a446-0749346d4d66" providerId="ADAL" clId="{3C3B592C-F419-4A7E-B1E4-7362B527AEBA}" dt="2022-11-11T17:33:37.442" v="6002" actId="47"/>
        <pc:sldMkLst>
          <pc:docMk/>
          <pc:sldMk cId="1934173372" sldId="287"/>
        </pc:sldMkLst>
        <pc:spChg chg="mod">
          <ac:chgData name="Justin Moore" userId="97c57fd0-105e-477f-a446-0749346d4d66" providerId="ADAL" clId="{3C3B592C-F419-4A7E-B1E4-7362B527AEBA}" dt="2022-11-11T15:00:23.677" v="3393" actId="20577"/>
          <ac:spMkLst>
            <pc:docMk/>
            <pc:sldMk cId="1934173372" sldId="287"/>
            <ac:spMk id="2" creationId="{206D1043-D417-4986-B018-C27F3C752EA3}"/>
          </ac:spMkLst>
        </pc:spChg>
        <pc:spChg chg="mod">
          <ac:chgData name="Justin Moore" userId="97c57fd0-105e-477f-a446-0749346d4d66" providerId="ADAL" clId="{3C3B592C-F419-4A7E-B1E4-7362B527AEBA}" dt="2022-11-11T15:00:33.324" v="3394" actId="14100"/>
          <ac:spMkLst>
            <pc:docMk/>
            <pc:sldMk cId="1934173372" sldId="287"/>
            <ac:spMk id="3" creationId="{E185C0A1-ECCD-40DF-AD5D-1CFA962B1205}"/>
          </ac:spMkLst>
        </pc:spChg>
      </pc:sldChg>
      <pc:sldChg chg="modSp new add del mod">
        <pc:chgData name="Justin Moore" userId="97c57fd0-105e-477f-a446-0749346d4d66" providerId="ADAL" clId="{3C3B592C-F419-4A7E-B1E4-7362B527AEBA}" dt="2022-11-11T17:34:41.659" v="6028" actId="47"/>
        <pc:sldMkLst>
          <pc:docMk/>
          <pc:sldMk cId="729956814" sldId="288"/>
        </pc:sldMkLst>
        <pc:spChg chg="mod">
          <ac:chgData name="Justin Moore" userId="97c57fd0-105e-477f-a446-0749346d4d66" providerId="ADAL" clId="{3C3B592C-F419-4A7E-B1E4-7362B527AEBA}" dt="2022-11-11T15:37:30.510" v="3742"/>
          <ac:spMkLst>
            <pc:docMk/>
            <pc:sldMk cId="729956814" sldId="288"/>
            <ac:spMk id="3" creationId="{1E74C04D-95C9-441D-8BDD-BA9884BB421E}"/>
          </ac:spMkLst>
        </pc:spChg>
      </pc:sldChg>
      <pc:sldChg chg="addSp delSp modSp add mod delCm modCm">
        <pc:chgData name="Justin Moore" userId="97c57fd0-105e-477f-a446-0749346d4d66" providerId="ADAL" clId="{3C3B592C-F419-4A7E-B1E4-7362B527AEBA}" dt="2022-11-16T15:04:54.150" v="8371" actId="113"/>
        <pc:sldMkLst>
          <pc:docMk/>
          <pc:sldMk cId="3747921212" sldId="289"/>
        </pc:sldMkLst>
        <pc:spChg chg="mod">
          <ac:chgData name="Justin Moore" userId="97c57fd0-105e-477f-a446-0749346d4d66" providerId="ADAL" clId="{3C3B592C-F419-4A7E-B1E4-7362B527AEBA}" dt="2022-11-11T17:41:00.588" v="6306" actId="20577"/>
          <ac:spMkLst>
            <pc:docMk/>
            <pc:sldMk cId="3747921212" sldId="289"/>
            <ac:spMk id="2" creationId="{0BE3D59B-7ECF-4C19-AAAE-BBFE97A7A1D4}"/>
          </ac:spMkLst>
        </pc:spChg>
        <pc:spChg chg="add mod">
          <ac:chgData name="Justin Moore" userId="97c57fd0-105e-477f-a446-0749346d4d66" providerId="ADAL" clId="{3C3B592C-F419-4A7E-B1E4-7362B527AEBA}" dt="2022-11-11T17:27:58.263" v="5671" actId="1076"/>
          <ac:spMkLst>
            <pc:docMk/>
            <pc:sldMk cId="3747921212" sldId="289"/>
            <ac:spMk id="15" creationId="{C48D79D3-6807-4885-952E-F26957EACA0A}"/>
          </ac:spMkLst>
        </pc:spChg>
        <pc:spChg chg="add mod">
          <ac:chgData name="Justin Moore" userId="97c57fd0-105e-477f-a446-0749346d4d66" providerId="ADAL" clId="{3C3B592C-F419-4A7E-B1E4-7362B527AEBA}" dt="2022-11-11T16:15:02.433" v="4619" actId="571"/>
          <ac:spMkLst>
            <pc:docMk/>
            <pc:sldMk cId="3747921212" sldId="289"/>
            <ac:spMk id="19" creationId="{826F57B3-F5B6-40F8-B84E-0CFB1C1E7698}"/>
          </ac:spMkLst>
        </pc:spChg>
        <pc:spChg chg="mod">
          <ac:chgData name="Justin Moore" userId="97c57fd0-105e-477f-a446-0749346d4d66" providerId="ADAL" clId="{3C3B592C-F419-4A7E-B1E4-7362B527AEBA}" dt="2022-11-11T17:27:45.295" v="5668" actId="1076"/>
          <ac:spMkLst>
            <pc:docMk/>
            <pc:sldMk cId="3747921212" sldId="289"/>
            <ac:spMk id="20" creationId="{DDB0CB5F-2C4D-4F46-85B5-D8BBE5452A26}"/>
          </ac:spMkLst>
        </pc:spChg>
        <pc:spChg chg="mod">
          <ac:chgData name="Justin Moore" userId="97c57fd0-105e-477f-a446-0749346d4d66" providerId="ADAL" clId="{3C3B592C-F419-4A7E-B1E4-7362B527AEBA}" dt="2022-11-11T16:15:02.433" v="4619" actId="571"/>
          <ac:spMkLst>
            <pc:docMk/>
            <pc:sldMk cId="3747921212" sldId="289"/>
            <ac:spMk id="21" creationId="{3A35B529-3F8A-47AF-85D1-388269B035C7}"/>
          </ac:spMkLst>
        </pc:spChg>
        <pc:spChg chg="del mod">
          <ac:chgData name="Justin Moore" userId="97c57fd0-105e-477f-a446-0749346d4d66" providerId="ADAL" clId="{3C3B592C-F419-4A7E-B1E4-7362B527AEBA}" dt="2022-11-11T17:27:18.364" v="5661" actId="478"/>
          <ac:spMkLst>
            <pc:docMk/>
            <pc:sldMk cId="3747921212" sldId="289"/>
            <ac:spMk id="22" creationId="{306A285D-5042-46B9-A753-64E48D4F0835}"/>
          </ac:spMkLst>
        </pc:spChg>
        <pc:spChg chg="mod">
          <ac:chgData name="Justin Moore" userId="97c57fd0-105e-477f-a446-0749346d4d66" providerId="ADAL" clId="{3C3B592C-F419-4A7E-B1E4-7362B527AEBA}" dt="2022-11-16T15:04:27.517" v="8369" actId="113"/>
          <ac:spMkLst>
            <pc:docMk/>
            <pc:sldMk cId="3747921212" sldId="289"/>
            <ac:spMk id="23" creationId="{2D7690A3-6847-47E1-AA2A-D62BCB2856C4}"/>
          </ac:spMkLst>
        </pc:spChg>
        <pc:spChg chg="mod">
          <ac:chgData name="Justin Moore" userId="97c57fd0-105e-477f-a446-0749346d4d66" providerId="ADAL" clId="{3C3B592C-F419-4A7E-B1E4-7362B527AEBA}" dt="2022-11-16T15:04:54.150" v="8371" actId="113"/>
          <ac:spMkLst>
            <pc:docMk/>
            <pc:sldMk cId="3747921212" sldId="289"/>
            <ac:spMk id="24" creationId="{B0032D09-F1E5-422C-AD77-7AD95FAAEE5D}"/>
          </ac:spMkLst>
        </pc:spChg>
        <pc:spChg chg="del mod">
          <ac:chgData name="Justin Moore" userId="97c57fd0-105e-477f-a446-0749346d4d66" providerId="ADAL" clId="{3C3B592C-F419-4A7E-B1E4-7362B527AEBA}" dt="2022-11-11T17:27:19.885" v="5662" actId="478"/>
          <ac:spMkLst>
            <pc:docMk/>
            <pc:sldMk cId="3747921212" sldId="289"/>
            <ac:spMk id="25" creationId="{3981041B-CF3B-4ECE-8E9C-06BBBAFF9B97}"/>
          </ac:spMkLst>
        </pc:spChg>
        <pc:spChg chg="add mod">
          <ac:chgData name="Justin Moore" userId="97c57fd0-105e-477f-a446-0749346d4d66" providerId="ADAL" clId="{3C3B592C-F419-4A7E-B1E4-7362B527AEBA}" dt="2022-11-16T15:04:48.833" v="8370" actId="113"/>
          <ac:spMkLst>
            <pc:docMk/>
            <pc:sldMk cId="3747921212" sldId="289"/>
            <ac:spMk id="26" creationId="{467BFEC3-086F-470B-A84E-3DC6ABD2B238}"/>
          </ac:spMkLst>
        </pc:spChg>
        <pc:spChg chg="add del mod">
          <ac:chgData name="Justin Moore" userId="97c57fd0-105e-477f-a446-0749346d4d66" providerId="ADAL" clId="{3C3B592C-F419-4A7E-B1E4-7362B527AEBA}" dt="2022-11-11T17:27:21.095" v="5663" actId="478"/>
          <ac:spMkLst>
            <pc:docMk/>
            <pc:sldMk cId="3747921212" sldId="289"/>
            <ac:spMk id="27" creationId="{07467719-2C01-405B-817C-E1F02A15E7AF}"/>
          </ac:spMkLst>
        </pc:spChg>
        <pc:spChg chg="add del mod">
          <ac:chgData name="Justin Moore" userId="97c57fd0-105e-477f-a446-0749346d4d66" providerId="ADAL" clId="{3C3B592C-F419-4A7E-B1E4-7362B527AEBA}" dt="2022-11-11T17:27:26.125" v="5666" actId="478"/>
          <ac:spMkLst>
            <pc:docMk/>
            <pc:sldMk cId="3747921212" sldId="289"/>
            <ac:spMk id="28" creationId="{DCE595AA-B127-470B-802A-F3E3274DC73D}"/>
          </ac:spMkLst>
        </pc:spChg>
        <pc:grpChg chg="add del mod">
          <ac:chgData name="Justin Moore" userId="97c57fd0-105e-477f-a446-0749346d4d66" providerId="ADAL" clId="{3C3B592C-F419-4A7E-B1E4-7362B527AEBA}" dt="2022-11-11T17:27:53.335" v="5669" actId="1076"/>
          <ac:grpSpMkLst>
            <pc:docMk/>
            <pc:sldMk cId="3747921212" sldId="289"/>
            <ac:grpSpMk id="3" creationId="{ADDC938F-E29F-497A-8A28-2F4414BC4630}"/>
          </ac:grpSpMkLst>
        </pc:grpChg>
        <pc:grpChg chg="mod">
          <ac:chgData name="Justin Moore" userId="97c57fd0-105e-477f-a446-0749346d4d66" providerId="ADAL" clId="{3C3B592C-F419-4A7E-B1E4-7362B527AEBA}" dt="2022-11-11T17:33:22.034" v="6001" actId="1076"/>
          <ac:grpSpMkLst>
            <pc:docMk/>
            <pc:sldMk cId="3747921212" sldId="289"/>
            <ac:grpSpMk id="4" creationId="{0AA77AC5-280B-4B3F-9D78-A7DBFCFC2EF6}"/>
          </ac:grpSpMkLst>
        </pc:grpChg>
      </pc:sldChg>
      <pc:sldChg chg="addSp delSp modSp add mod delCm">
        <pc:chgData name="Justin Moore" userId="97c57fd0-105e-477f-a446-0749346d4d66" providerId="ADAL" clId="{3C3B592C-F419-4A7E-B1E4-7362B527AEBA}" dt="2022-11-16T15:05:10.593" v="8372" actId="113"/>
        <pc:sldMkLst>
          <pc:docMk/>
          <pc:sldMk cId="1456365198" sldId="290"/>
        </pc:sldMkLst>
        <pc:spChg chg="mod">
          <ac:chgData name="Justin Moore" userId="97c57fd0-105e-477f-a446-0749346d4d66" providerId="ADAL" clId="{3C3B592C-F419-4A7E-B1E4-7362B527AEBA}" dt="2022-11-16T14:38:44.621" v="8357" actId="20577"/>
          <ac:spMkLst>
            <pc:docMk/>
            <pc:sldMk cId="1456365198" sldId="290"/>
            <ac:spMk id="2" creationId="{0BE3D59B-7ECF-4C19-AAAE-BBFE97A7A1D4}"/>
          </ac:spMkLst>
        </pc:spChg>
        <pc:spChg chg="del">
          <ac:chgData name="Justin Moore" userId="97c57fd0-105e-477f-a446-0749346d4d66" providerId="ADAL" clId="{3C3B592C-F419-4A7E-B1E4-7362B527AEBA}" dt="2022-11-11T17:29:26.254" v="5810" actId="478"/>
          <ac:spMkLst>
            <pc:docMk/>
            <pc:sldMk cId="1456365198" sldId="290"/>
            <ac:spMk id="15" creationId="{C48D79D3-6807-4885-952E-F26957EACA0A}"/>
          </ac:spMkLst>
        </pc:spChg>
        <pc:spChg chg="del">
          <ac:chgData name="Justin Moore" userId="97c57fd0-105e-477f-a446-0749346d4d66" providerId="ADAL" clId="{3C3B592C-F419-4A7E-B1E4-7362B527AEBA}" dt="2022-11-11T17:29:16.428" v="5807" actId="478"/>
          <ac:spMkLst>
            <pc:docMk/>
            <pc:sldMk cId="1456365198" sldId="290"/>
            <ac:spMk id="20" creationId="{DDB0CB5F-2C4D-4F46-85B5-D8BBE5452A26}"/>
          </ac:spMkLst>
        </pc:spChg>
        <pc:spChg chg="del">
          <ac:chgData name="Justin Moore" userId="97c57fd0-105e-477f-a446-0749346d4d66" providerId="ADAL" clId="{3C3B592C-F419-4A7E-B1E4-7362B527AEBA}" dt="2022-11-11T17:29:16.428" v="5807" actId="478"/>
          <ac:spMkLst>
            <pc:docMk/>
            <pc:sldMk cId="1456365198" sldId="290"/>
            <ac:spMk id="21" creationId="{3A35B529-3F8A-47AF-85D1-388269B035C7}"/>
          </ac:spMkLst>
        </pc:spChg>
        <pc:spChg chg="del">
          <ac:chgData name="Justin Moore" userId="97c57fd0-105e-477f-a446-0749346d4d66" providerId="ADAL" clId="{3C3B592C-F419-4A7E-B1E4-7362B527AEBA}" dt="2022-11-11T17:29:16.428" v="5807" actId="478"/>
          <ac:spMkLst>
            <pc:docMk/>
            <pc:sldMk cId="1456365198" sldId="290"/>
            <ac:spMk id="23" creationId="{2D7690A3-6847-47E1-AA2A-D62BCB2856C4}"/>
          </ac:spMkLst>
        </pc:spChg>
        <pc:spChg chg="del">
          <ac:chgData name="Justin Moore" userId="97c57fd0-105e-477f-a446-0749346d4d66" providerId="ADAL" clId="{3C3B592C-F419-4A7E-B1E4-7362B527AEBA}" dt="2022-11-11T17:29:16.428" v="5807" actId="478"/>
          <ac:spMkLst>
            <pc:docMk/>
            <pc:sldMk cId="1456365198" sldId="290"/>
            <ac:spMk id="24" creationId="{B0032D09-F1E5-422C-AD77-7AD95FAAEE5D}"/>
          </ac:spMkLst>
        </pc:spChg>
        <pc:spChg chg="mod">
          <ac:chgData name="Justin Moore" userId="97c57fd0-105e-477f-a446-0749346d4d66" providerId="ADAL" clId="{3C3B592C-F419-4A7E-B1E4-7362B527AEBA}" dt="2022-11-16T15:05:10.593" v="8372" actId="113"/>
          <ac:spMkLst>
            <pc:docMk/>
            <pc:sldMk cId="1456365198" sldId="290"/>
            <ac:spMk id="25" creationId="{3981041B-CF3B-4ECE-8E9C-06BBBAFF9B97}"/>
          </ac:spMkLst>
        </pc:spChg>
        <pc:spChg chg="add del">
          <ac:chgData name="Justin Moore" userId="97c57fd0-105e-477f-a446-0749346d4d66" providerId="ADAL" clId="{3C3B592C-F419-4A7E-B1E4-7362B527AEBA}" dt="2022-11-11T17:29:27.654" v="5811" actId="478"/>
          <ac:spMkLst>
            <pc:docMk/>
            <pc:sldMk cId="1456365198" sldId="290"/>
            <ac:spMk id="26" creationId="{467BFEC3-086F-470B-A84E-3DC6ABD2B238}"/>
          </ac:spMkLst>
        </pc:spChg>
        <pc:spChg chg="mod">
          <ac:chgData name="Justin Moore" userId="97c57fd0-105e-477f-a446-0749346d4d66" providerId="ADAL" clId="{3C3B592C-F419-4A7E-B1E4-7362B527AEBA}" dt="2022-11-11T17:31:04.530" v="5865" actId="113"/>
          <ac:spMkLst>
            <pc:docMk/>
            <pc:sldMk cId="1456365198" sldId="290"/>
            <ac:spMk id="27" creationId="{07467719-2C01-405B-817C-E1F02A15E7AF}"/>
          </ac:spMkLst>
        </pc:spChg>
        <pc:spChg chg="mod">
          <ac:chgData name="Justin Moore" userId="97c57fd0-105e-477f-a446-0749346d4d66" providerId="ADAL" clId="{3C3B592C-F419-4A7E-B1E4-7362B527AEBA}" dt="2022-11-11T17:29:52.864" v="5817" actId="20577"/>
          <ac:spMkLst>
            <pc:docMk/>
            <pc:sldMk cId="1456365198" sldId="290"/>
            <ac:spMk id="28" creationId="{DCE595AA-B127-470B-802A-F3E3274DC73D}"/>
          </ac:spMkLst>
        </pc:spChg>
        <pc:grpChg chg="add del mod">
          <ac:chgData name="Justin Moore" userId="97c57fd0-105e-477f-a446-0749346d4d66" providerId="ADAL" clId="{3C3B592C-F419-4A7E-B1E4-7362B527AEBA}" dt="2022-11-11T17:29:38.703" v="5812" actId="1076"/>
          <ac:grpSpMkLst>
            <pc:docMk/>
            <pc:sldMk cId="1456365198" sldId="290"/>
            <ac:grpSpMk id="3" creationId="{ADDC938F-E29F-497A-8A28-2F4414BC4630}"/>
          </ac:grpSpMkLst>
        </pc:grpChg>
      </pc:sldChg>
      <pc:sldChg chg="modSp new del mod">
        <pc:chgData name="Justin Moore" userId="97c57fd0-105e-477f-a446-0749346d4d66" providerId="ADAL" clId="{3C3B592C-F419-4A7E-B1E4-7362B527AEBA}" dt="2022-11-11T17:34:34.244" v="6025" actId="680"/>
        <pc:sldMkLst>
          <pc:docMk/>
          <pc:sldMk cId="487151442" sldId="291"/>
        </pc:sldMkLst>
        <pc:spChg chg="mod">
          <ac:chgData name="Justin Moore" userId="97c57fd0-105e-477f-a446-0749346d4d66" providerId="ADAL" clId="{3C3B592C-F419-4A7E-B1E4-7362B527AEBA}" dt="2022-11-11T17:34:32.792" v="6023" actId="12"/>
          <ac:spMkLst>
            <pc:docMk/>
            <pc:sldMk cId="487151442" sldId="291"/>
            <ac:spMk id="2" creationId="{BFE20E89-900B-48E7-8831-F7430DB03D91}"/>
          </ac:spMkLst>
        </pc:spChg>
        <pc:spChg chg="mod">
          <ac:chgData name="Justin Moore" userId="97c57fd0-105e-477f-a446-0749346d4d66" providerId="ADAL" clId="{3C3B592C-F419-4A7E-B1E4-7362B527AEBA}" dt="2022-11-11T17:34:33.656" v="6024" actId="20577"/>
          <ac:spMkLst>
            <pc:docMk/>
            <pc:sldMk cId="487151442" sldId="291"/>
            <ac:spMk id="4" creationId="{F0E1EF3E-C5B9-4505-A124-3F0F9D5F1F48}"/>
          </ac:spMkLst>
        </pc:spChg>
      </pc:sldChg>
      <pc:sldChg chg="delSp modSp new mod">
        <pc:chgData name="Justin Moore" userId="97c57fd0-105e-477f-a446-0749346d4d66" providerId="ADAL" clId="{3C3B592C-F419-4A7E-B1E4-7362B527AEBA}" dt="2022-11-16T14:41:07.376" v="8361" actId="20577"/>
        <pc:sldMkLst>
          <pc:docMk/>
          <pc:sldMk cId="2776545714" sldId="291"/>
        </pc:sldMkLst>
        <pc:spChg chg="mod">
          <ac:chgData name="Justin Moore" userId="97c57fd0-105e-477f-a446-0749346d4d66" providerId="ADAL" clId="{3C3B592C-F419-4A7E-B1E4-7362B527AEBA}" dt="2022-11-16T14:41:07.376" v="8361" actId="20577"/>
          <ac:spMkLst>
            <pc:docMk/>
            <pc:sldMk cId="2776545714" sldId="291"/>
            <ac:spMk id="2" creationId="{A89DF8A8-A9BA-4A15-8791-EA6FE7D8CD49}"/>
          </ac:spMkLst>
        </pc:spChg>
        <pc:spChg chg="del">
          <ac:chgData name="Justin Moore" userId="97c57fd0-105e-477f-a446-0749346d4d66" providerId="ADAL" clId="{3C3B592C-F419-4A7E-B1E4-7362B527AEBA}" dt="2022-11-11T17:52:29.788" v="7176" actId="478"/>
          <ac:spMkLst>
            <pc:docMk/>
            <pc:sldMk cId="2776545714" sldId="291"/>
            <ac:spMk id="3" creationId="{94D8D73B-465C-46AE-BE91-796DB0D5984E}"/>
          </ac:spMkLst>
        </pc:spChg>
        <pc:spChg chg="mod">
          <ac:chgData name="Justin Moore" userId="97c57fd0-105e-477f-a446-0749346d4d66" providerId="ADAL" clId="{3C3B592C-F419-4A7E-B1E4-7362B527AEBA}" dt="2022-11-11T17:41:18.271" v="6327" actId="20577"/>
          <ac:spMkLst>
            <pc:docMk/>
            <pc:sldMk cId="2776545714" sldId="291"/>
            <ac:spMk id="4" creationId="{2118A7F5-D845-4080-B6CB-0F0089CE7116}"/>
          </ac:spMkLst>
        </pc:spChg>
      </pc:sldChg>
      <pc:sldMasterChg chg="addSp modSp mod">
        <pc:chgData name="Justin Moore" userId="97c57fd0-105e-477f-a446-0749346d4d66" providerId="ADAL" clId="{3C3B592C-F419-4A7E-B1E4-7362B527AEBA}" dt="2022-11-11T08:55:54.392" v="2067"/>
        <pc:sldMasterMkLst>
          <pc:docMk/>
          <pc:sldMasterMk cId="1184306459" sldId="2147483708"/>
        </pc:sldMasterMkLst>
        <pc:spChg chg="add mod ord modVis">
          <ac:chgData name="Justin Moore" userId="97c57fd0-105e-477f-a446-0749346d4d66" providerId="ADAL" clId="{3C3B592C-F419-4A7E-B1E4-7362B527AEBA}" dt="2022-11-11T08:55:54.392" v="2067"/>
          <ac:spMkLst>
            <pc:docMk/>
            <pc:sldMasterMk cId="1184306459" sldId="2147483708"/>
            <ac:spMk id="4" creationId="{DB3325A0-87FB-4D20-8A02-7A18F3E766D4}"/>
          </ac:spMkLst>
        </pc:spChg>
      </pc:sldMasterChg>
      <pc:sldMasterChg chg="addSp modSp mod">
        <pc:chgData name="Justin Moore" userId="97c57fd0-105e-477f-a446-0749346d4d66" providerId="ADAL" clId="{3C3B592C-F419-4A7E-B1E4-7362B527AEBA}" dt="2022-11-11T08:55:54.417" v="2098"/>
        <pc:sldMasterMkLst>
          <pc:docMk/>
          <pc:sldMasterMk cId="2409761571" sldId="2147483721"/>
        </pc:sldMasterMkLst>
        <pc:spChg chg="add mod ord modVis">
          <ac:chgData name="Justin Moore" userId="97c57fd0-105e-477f-a446-0749346d4d66" providerId="ADAL" clId="{3C3B592C-F419-4A7E-B1E4-7362B527AEBA}" dt="2022-11-11T08:55:54.417" v="2098"/>
          <ac:spMkLst>
            <pc:docMk/>
            <pc:sldMasterMk cId="2409761571" sldId="2147483721"/>
            <ac:spMk id="4" creationId="{1737C832-B8B6-4875-9CA4-094AD621F154}"/>
          </ac:spMkLst>
        </pc:spChg>
      </pc:sldMasterChg>
      <pc:sldMasterChg chg="addSp modSp mod">
        <pc:chgData name="Justin Moore" userId="97c57fd0-105e-477f-a446-0749346d4d66" providerId="ADAL" clId="{3C3B592C-F419-4A7E-B1E4-7362B527AEBA}" dt="2022-11-11T08:55:54.376" v="2036"/>
        <pc:sldMasterMkLst>
          <pc:docMk/>
          <pc:sldMasterMk cId="1359598960" sldId="2147483734"/>
        </pc:sldMasterMkLst>
        <pc:spChg chg="add mod ord modVis">
          <ac:chgData name="Justin Moore" userId="97c57fd0-105e-477f-a446-0749346d4d66" providerId="ADAL" clId="{3C3B592C-F419-4A7E-B1E4-7362B527AEBA}" dt="2022-11-11T08:55:54.376" v="2036"/>
          <ac:spMkLst>
            <pc:docMk/>
            <pc:sldMasterMk cId="1359598960" sldId="2147483734"/>
            <ac:spMk id="4" creationId="{8A5DEA11-EB91-4F6D-9440-7399C6C25FD1}"/>
          </ac:spMkLst>
        </pc:spChg>
      </pc:sldMasterChg>
    </pc:docChg>
  </pc:docChgLst>
  <pc:docChgLst>
    <pc:chgData name="Helen Hearn" userId="6e899651-e4c6-4b0f-845d-9bb0b831a8ce" providerId="ADAL" clId="{45B27B94-EF42-45CC-9E49-47C14FBE64CC}"/>
    <pc:docChg chg="">
      <pc:chgData name="Helen Hearn" userId="6e899651-e4c6-4b0f-845d-9bb0b831a8ce" providerId="ADAL" clId="{45B27B94-EF42-45CC-9E49-47C14FBE64CC}" dt="2022-11-15T12:30:10.427" v="1"/>
      <pc:docMkLst>
        <pc:docMk/>
      </pc:docMkLst>
      <pc:sldChg chg="addCm">
        <pc:chgData name="Helen Hearn" userId="6e899651-e4c6-4b0f-845d-9bb0b831a8ce" providerId="ADAL" clId="{45B27B94-EF42-45CC-9E49-47C14FBE64CC}" dt="2022-11-15T12:30:10.427" v="1"/>
        <pc:sldMkLst>
          <pc:docMk/>
          <pc:sldMk cId="1731338059" sldId="286"/>
        </pc:sldMkLst>
      </pc:sldChg>
    </pc:docChg>
  </pc:docChgLst>
  <pc:docChgLst>
    <pc:chgData name="Andrew Chong" userId="68c21bfc-3e18-4dc8-9e6f-c373f1654c2d" providerId="ADAL" clId="{35BF559E-629C-4C78-B2F8-009E80C53640}"/>
    <pc:docChg chg="modSld">
      <pc:chgData name="Andrew Chong" userId="68c21bfc-3e18-4dc8-9e6f-c373f1654c2d" providerId="ADAL" clId="{35BF559E-629C-4C78-B2F8-009E80C53640}" dt="2022-11-14T10:23:27.757" v="31" actId="20577"/>
      <pc:docMkLst>
        <pc:docMk/>
      </pc:docMkLst>
      <pc:sldChg chg="modSp mod">
        <pc:chgData name="Andrew Chong" userId="68c21bfc-3e18-4dc8-9e6f-c373f1654c2d" providerId="ADAL" clId="{35BF559E-629C-4C78-B2F8-009E80C53640}" dt="2022-11-14T10:22:42.287" v="15" actId="20577"/>
        <pc:sldMkLst>
          <pc:docMk/>
          <pc:sldMk cId="3747921212" sldId="289"/>
        </pc:sldMkLst>
        <pc:spChg chg="mod">
          <ac:chgData name="Andrew Chong" userId="68c21bfc-3e18-4dc8-9e6f-c373f1654c2d" providerId="ADAL" clId="{35BF559E-629C-4C78-B2F8-009E80C53640}" dt="2022-11-14T10:22:42.287" v="15" actId="20577"/>
          <ac:spMkLst>
            <pc:docMk/>
            <pc:sldMk cId="3747921212" sldId="289"/>
            <ac:spMk id="26" creationId="{467BFEC3-086F-470B-A84E-3DC6ABD2B238}"/>
          </ac:spMkLst>
        </pc:spChg>
      </pc:sldChg>
      <pc:sldChg chg="modSp mod">
        <pc:chgData name="Andrew Chong" userId="68c21bfc-3e18-4dc8-9e6f-c373f1654c2d" providerId="ADAL" clId="{35BF559E-629C-4C78-B2F8-009E80C53640}" dt="2022-11-14T10:23:27.757" v="31" actId="20577"/>
        <pc:sldMkLst>
          <pc:docMk/>
          <pc:sldMk cId="1456365198" sldId="290"/>
        </pc:sldMkLst>
        <pc:spChg chg="mod">
          <ac:chgData name="Andrew Chong" userId="68c21bfc-3e18-4dc8-9e6f-c373f1654c2d" providerId="ADAL" clId="{35BF559E-629C-4C78-B2F8-009E80C53640}" dt="2022-11-14T10:23:27.757" v="31" actId="20577"/>
          <ac:spMkLst>
            <pc:docMk/>
            <pc:sldMk cId="1456365198" sldId="290"/>
            <ac:spMk id="25" creationId="{3981041B-CF3B-4ECE-8E9C-06BBBAFF9B9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93E6BA-3DB7-42BE-9D42-EFC96A4C8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0848F-418B-4E59-8DB9-1E3C082C9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870C2-DE41-4D9B-B6CA-4773E1889AB2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C7A9F-5715-4292-B84E-24F6C76629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437B1-385F-4CCE-B490-AB525B9A30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4D2AE-8BFD-48FC-AFEB-452AF9207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685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E71A-3CB2-412A-ADB2-9C9146BD0DDA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D4C10-908C-4C47-8879-665E54EEA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04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D4C10-908C-4C47-8879-665E54EEA4F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78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D4C10-908C-4C47-8879-665E54EEA4F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759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D4C10-908C-4C47-8879-665E54EEA4F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4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385DA9-8952-4BC3-8217-B45496BD6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" y="0"/>
            <a:ext cx="12191253" cy="6857999"/>
          </a:xfrm>
          <a:prstGeom prst="rect">
            <a:avLst/>
          </a:prstGeom>
        </p:spPr>
      </p:pic>
      <p:pic>
        <p:nvPicPr>
          <p:cNvPr id="8" name="Picture 7" descr="Logo - Ofcom. Making communications work for everyone.">
            <a:extLst>
              <a:ext uri="{FF2B5EF4-FFF2-40B4-BE49-F238E27FC236}">
                <a16:creationId xmlns:a16="http://schemas.microsoft.com/office/drawing/2014/main" id="{CBC808E8-131B-4C0B-80C5-FECEFF5009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69" y="735448"/>
            <a:ext cx="2735907" cy="1229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2E4EE-BB7E-42B9-8D57-0B1E3012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824" y="1931638"/>
            <a:ext cx="8334674" cy="1335264"/>
          </a:xfrm>
        </p:spPr>
        <p:txBody>
          <a:bodyPr lIns="0" rIns="0"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A4ED0-4FEF-43F0-8251-4FE903902C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2824" y="3481132"/>
            <a:ext cx="8334674" cy="1658600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283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ull-wid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5FE5-3187-4891-BA56-504FEA7EE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64368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2241-0D89-4099-BB76-D1288F42D8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4861" y="1197204"/>
            <a:ext cx="11103501" cy="48242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 dirty="0"/>
              <a:t>This is a full-width container for text and/or graphics.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81A005-626A-450E-B622-EA9C906FC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communications work </a:t>
            </a:r>
            <a:r>
              <a:rPr lang="en-GB" sz="100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27239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2241-0D89-4099-BB76-D1288F42D8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4861" y="1178352"/>
            <a:ext cx="6642219" cy="48242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 chart(s) or graphic(s) on the left-hand side.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B10160-310E-4359-8795-2D17369EC4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64400" y="1178352"/>
            <a:ext cx="4292600" cy="4824217"/>
          </a:xfrm>
          <a:noFill/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4292600"/>
                      <a:gd name="connsiteY0" fmla="*/ 0 h 4824217"/>
                      <a:gd name="connsiteX1" fmla="*/ 4292600 w 4292600"/>
                      <a:gd name="connsiteY1" fmla="*/ 0 h 4824217"/>
                      <a:gd name="connsiteX2" fmla="*/ 4292600 w 4292600"/>
                      <a:gd name="connsiteY2" fmla="*/ 4824217 h 4824217"/>
                      <a:gd name="connsiteX3" fmla="*/ 0 w 4292600"/>
                      <a:gd name="connsiteY3" fmla="*/ 4824217 h 4824217"/>
                      <a:gd name="connsiteX4" fmla="*/ 0 w 4292600"/>
                      <a:gd name="connsiteY4" fmla="*/ 0 h 4824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2600" h="4824217" fill="none" extrusionOk="0">
                        <a:moveTo>
                          <a:pt x="0" y="0"/>
                        </a:moveTo>
                        <a:cubicBezTo>
                          <a:pt x="1575527" y="-33775"/>
                          <a:pt x="2436247" y="138873"/>
                          <a:pt x="4292600" y="0"/>
                        </a:cubicBezTo>
                        <a:cubicBezTo>
                          <a:pt x="4218829" y="1734370"/>
                          <a:pt x="4136717" y="4095344"/>
                          <a:pt x="4292600" y="4824217"/>
                        </a:cubicBezTo>
                        <a:cubicBezTo>
                          <a:pt x="3706313" y="4686887"/>
                          <a:pt x="1929526" y="4686361"/>
                          <a:pt x="0" y="4824217"/>
                        </a:cubicBezTo>
                        <a:cubicBezTo>
                          <a:pt x="152408" y="3636611"/>
                          <a:pt x="73868" y="1052573"/>
                          <a:pt x="0" y="0"/>
                        </a:cubicBezTo>
                        <a:close/>
                      </a:path>
                      <a:path w="4292600" h="4824217" stroke="0" extrusionOk="0">
                        <a:moveTo>
                          <a:pt x="0" y="0"/>
                        </a:moveTo>
                        <a:cubicBezTo>
                          <a:pt x="1394389" y="-101487"/>
                          <a:pt x="2940777" y="-162162"/>
                          <a:pt x="4292600" y="0"/>
                        </a:cubicBezTo>
                        <a:cubicBezTo>
                          <a:pt x="4353313" y="2093143"/>
                          <a:pt x="4231528" y="3316677"/>
                          <a:pt x="4292600" y="4824217"/>
                        </a:cubicBezTo>
                        <a:cubicBezTo>
                          <a:pt x="3274889" y="4874282"/>
                          <a:pt x="1296785" y="4665768"/>
                          <a:pt x="0" y="4824217"/>
                        </a:cubicBezTo>
                        <a:cubicBezTo>
                          <a:pt x="-24452" y="2773804"/>
                          <a:pt x="-67663" y="19366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 dirty="0"/>
              <a:t>Add your text summary to the right-hand side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D05160-9E38-4085-B6CC-7A92765F7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64368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EE0307-9C6D-494B-8D89-CA1D28896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communications work </a:t>
            </a:r>
            <a:r>
              <a:rPr lang="en-GB" sz="100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2891299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ex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2241-0D89-4099-BB76-D1288F42D8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0603" y="1201917"/>
            <a:ext cx="6642219" cy="48242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 chart(s) or graphic(s) on the right-hand side.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B10160-310E-4359-8795-2D17369EC4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4861" y="1201917"/>
            <a:ext cx="4292600" cy="4824217"/>
          </a:xfrm>
          <a:noFill/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4292600"/>
                      <a:gd name="connsiteY0" fmla="*/ 0 h 4824217"/>
                      <a:gd name="connsiteX1" fmla="*/ 4292600 w 4292600"/>
                      <a:gd name="connsiteY1" fmla="*/ 0 h 4824217"/>
                      <a:gd name="connsiteX2" fmla="*/ 4292600 w 4292600"/>
                      <a:gd name="connsiteY2" fmla="*/ 4824217 h 4824217"/>
                      <a:gd name="connsiteX3" fmla="*/ 0 w 4292600"/>
                      <a:gd name="connsiteY3" fmla="*/ 4824217 h 4824217"/>
                      <a:gd name="connsiteX4" fmla="*/ 0 w 4292600"/>
                      <a:gd name="connsiteY4" fmla="*/ 0 h 4824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2600" h="4824217" fill="none" extrusionOk="0">
                        <a:moveTo>
                          <a:pt x="0" y="0"/>
                        </a:moveTo>
                        <a:cubicBezTo>
                          <a:pt x="1575527" y="-33775"/>
                          <a:pt x="2436247" y="138873"/>
                          <a:pt x="4292600" y="0"/>
                        </a:cubicBezTo>
                        <a:cubicBezTo>
                          <a:pt x="4218829" y="1734370"/>
                          <a:pt x="4136717" y="4095344"/>
                          <a:pt x="4292600" y="4824217"/>
                        </a:cubicBezTo>
                        <a:cubicBezTo>
                          <a:pt x="3706313" y="4686887"/>
                          <a:pt x="1929526" y="4686361"/>
                          <a:pt x="0" y="4824217"/>
                        </a:cubicBezTo>
                        <a:cubicBezTo>
                          <a:pt x="152408" y="3636611"/>
                          <a:pt x="73868" y="1052573"/>
                          <a:pt x="0" y="0"/>
                        </a:cubicBezTo>
                        <a:close/>
                      </a:path>
                      <a:path w="4292600" h="4824217" stroke="0" extrusionOk="0">
                        <a:moveTo>
                          <a:pt x="0" y="0"/>
                        </a:moveTo>
                        <a:cubicBezTo>
                          <a:pt x="1394389" y="-101487"/>
                          <a:pt x="2940777" y="-162162"/>
                          <a:pt x="4292600" y="0"/>
                        </a:cubicBezTo>
                        <a:cubicBezTo>
                          <a:pt x="4353313" y="2093143"/>
                          <a:pt x="4231528" y="3316677"/>
                          <a:pt x="4292600" y="4824217"/>
                        </a:cubicBezTo>
                        <a:cubicBezTo>
                          <a:pt x="3274889" y="4874282"/>
                          <a:pt x="1296785" y="4665768"/>
                          <a:pt x="0" y="4824217"/>
                        </a:cubicBezTo>
                        <a:cubicBezTo>
                          <a:pt x="-24452" y="2773804"/>
                          <a:pt x="-67663" y="19366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 dirty="0"/>
              <a:t>Add your text summary to the left-hand side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120DBE-5648-4477-A1FC-91598B215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64368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C641FB-E177-4236-8D12-C0C84F353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communications work </a:t>
            </a:r>
            <a:r>
              <a:rPr lang="en-GB" sz="100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11301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66A50F-4CDA-4FDC-B57D-E4BA6530F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09"/>
            <a:ext cx="12192000" cy="6860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37107-CE36-480A-8CDF-029FBABFB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03988"/>
            <a:ext cx="8713745" cy="1894485"/>
          </a:xfrm>
        </p:spPr>
        <p:txBody>
          <a:bodyPr anchor="t">
            <a:noAutofit/>
          </a:bodyPr>
          <a:lstStyle>
            <a:lvl1pPr algn="l">
              <a:defRPr sz="3600" spc="0" baseline="0">
                <a:solidFill>
                  <a:schemeClr val="accent2">
                    <a:lumMod val="75000"/>
                  </a:schemeClr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divider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218F2E-35E9-47D3-8353-2951302E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57804"/>
            <a:ext cx="174395" cy="3148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F7E43-EA00-430A-B5CB-00C378F80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2161746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C7576D-146A-488F-A390-5E60C2B26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3" y="0"/>
            <a:ext cx="1218789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37107-CE36-480A-8CDF-029FBABFB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656" y="2203988"/>
            <a:ext cx="7183224" cy="1067113"/>
          </a:xfrm>
        </p:spPr>
        <p:txBody>
          <a:bodyPr anchor="t">
            <a:noAutofit/>
          </a:bodyPr>
          <a:lstStyle>
            <a:lvl1pPr algn="r">
              <a:defRPr sz="3600" spc="0" baseline="0">
                <a:solidFill>
                  <a:schemeClr val="accent2">
                    <a:lumMod val="75000"/>
                  </a:schemeClr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Speaker/Team name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218F2E-35E9-47D3-8353-2951302E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57804"/>
            <a:ext cx="174395" cy="3148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F7E43-EA00-430A-B5CB-00C378F80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9E6D3-EA83-41AC-A6E8-7F1CEB447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1423" y="3271838"/>
            <a:ext cx="6702752" cy="956084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dirty="0"/>
              <a:t>Speaker role/title here (optional)</a:t>
            </a:r>
          </a:p>
        </p:txBody>
      </p:sp>
    </p:spTree>
    <p:extLst>
      <p:ext uri="{BB962C8B-B14F-4D97-AF65-F5344CB8AC3E}">
        <p14:creationId xmlns:p14="http://schemas.microsoft.com/office/powerpoint/2010/main" val="1291409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5FE5-3187-4891-BA56-504FEA7EE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511706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8DD8F-6DEC-4173-9661-3E56FB5B9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communications work </a:t>
            </a:r>
            <a:r>
              <a:rPr lang="en-GB" sz="100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4174278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051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hart +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2241-0D89-4099-BB76-D1288F42D8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4861" y="1178352"/>
            <a:ext cx="6642219" cy="48242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 chart(s) or graphic(s) on the left-hand side.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B10160-310E-4359-8795-2D17369EC4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64400" y="1178352"/>
            <a:ext cx="4292600" cy="4824217"/>
          </a:xfrm>
          <a:noFill/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4292600"/>
                      <a:gd name="connsiteY0" fmla="*/ 0 h 4824217"/>
                      <a:gd name="connsiteX1" fmla="*/ 4292600 w 4292600"/>
                      <a:gd name="connsiteY1" fmla="*/ 0 h 4824217"/>
                      <a:gd name="connsiteX2" fmla="*/ 4292600 w 4292600"/>
                      <a:gd name="connsiteY2" fmla="*/ 4824217 h 4824217"/>
                      <a:gd name="connsiteX3" fmla="*/ 0 w 4292600"/>
                      <a:gd name="connsiteY3" fmla="*/ 4824217 h 4824217"/>
                      <a:gd name="connsiteX4" fmla="*/ 0 w 4292600"/>
                      <a:gd name="connsiteY4" fmla="*/ 0 h 4824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2600" h="4824217" fill="none" extrusionOk="0">
                        <a:moveTo>
                          <a:pt x="0" y="0"/>
                        </a:moveTo>
                        <a:cubicBezTo>
                          <a:pt x="1575527" y="-33775"/>
                          <a:pt x="2436247" y="138873"/>
                          <a:pt x="4292600" y="0"/>
                        </a:cubicBezTo>
                        <a:cubicBezTo>
                          <a:pt x="4218829" y="1734370"/>
                          <a:pt x="4136717" y="4095344"/>
                          <a:pt x="4292600" y="4824217"/>
                        </a:cubicBezTo>
                        <a:cubicBezTo>
                          <a:pt x="3706313" y="4686887"/>
                          <a:pt x="1929526" y="4686361"/>
                          <a:pt x="0" y="4824217"/>
                        </a:cubicBezTo>
                        <a:cubicBezTo>
                          <a:pt x="152408" y="3636611"/>
                          <a:pt x="73868" y="1052573"/>
                          <a:pt x="0" y="0"/>
                        </a:cubicBezTo>
                        <a:close/>
                      </a:path>
                      <a:path w="4292600" h="4824217" stroke="0" extrusionOk="0">
                        <a:moveTo>
                          <a:pt x="0" y="0"/>
                        </a:moveTo>
                        <a:cubicBezTo>
                          <a:pt x="1394389" y="-101487"/>
                          <a:pt x="2940777" y="-162162"/>
                          <a:pt x="4292600" y="0"/>
                        </a:cubicBezTo>
                        <a:cubicBezTo>
                          <a:pt x="4353313" y="2093143"/>
                          <a:pt x="4231528" y="3316677"/>
                          <a:pt x="4292600" y="4824217"/>
                        </a:cubicBezTo>
                        <a:cubicBezTo>
                          <a:pt x="3274889" y="4874282"/>
                          <a:pt x="1296785" y="4665768"/>
                          <a:pt x="0" y="4824217"/>
                        </a:cubicBezTo>
                        <a:cubicBezTo>
                          <a:pt x="-24452" y="2773804"/>
                          <a:pt x="-67663" y="19366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your text summary to the right-hand side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D05160-9E38-4085-B6CC-7A92765F7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64368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B3B6EF-B4FF-4112-AC7B-B68B0EF34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1966" y="6548951"/>
            <a:ext cx="4391117" cy="31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09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75C598-7051-4342-B87B-39D148077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" y="0"/>
            <a:ext cx="12191253" cy="6858000"/>
          </a:xfrm>
          <a:prstGeom prst="rect">
            <a:avLst/>
          </a:prstGeom>
        </p:spPr>
      </p:pic>
      <p:pic>
        <p:nvPicPr>
          <p:cNvPr id="8" name="Picture 7" descr="Logo - Ofcom. Making communications work for everyone.">
            <a:extLst>
              <a:ext uri="{FF2B5EF4-FFF2-40B4-BE49-F238E27FC236}">
                <a16:creationId xmlns:a16="http://schemas.microsoft.com/office/drawing/2014/main" id="{82C3EF9C-2B33-4CED-808A-1A58A75A46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69" y="735448"/>
            <a:ext cx="2735907" cy="1229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2E4EE-BB7E-42B9-8D57-0B1E3012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824" y="1931638"/>
            <a:ext cx="8334674" cy="1335264"/>
          </a:xfrm>
        </p:spPr>
        <p:txBody>
          <a:bodyPr lIns="0" rIns="0"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A4ED0-4FEF-43F0-8251-4FE903902C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2824" y="3481131"/>
            <a:ext cx="8334674" cy="1563141"/>
          </a:xfr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2580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ull-wid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5FE5-3187-4891-BA56-504FEA7EE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64368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2241-0D89-4099-BB76-D1288F42D8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4861" y="1197204"/>
            <a:ext cx="11103501" cy="48242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This is a full-width container for text and/or graphics.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94193D-E2F5-4495-8832-2B01E4E0C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</a:t>
            </a:r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communications</a:t>
            </a:r>
            <a:r>
              <a:rPr lang="en-GB" sz="105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 work </a:t>
            </a:r>
            <a:r>
              <a:rPr lang="en-GB" sz="105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57756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ull-wid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5FE5-3187-4891-BA56-504FEA7EE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643682"/>
          </a:xfrm>
        </p:spPr>
        <p:txBody>
          <a:bodyPr>
            <a:noAutofit/>
          </a:bodyPr>
          <a:lstStyle>
            <a:lvl1pPr>
              <a:defRPr sz="2800" spc="0" baseline="0">
                <a:solidFill>
                  <a:schemeClr val="tx2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2241-0D89-4099-BB76-D1288F42D8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4861" y="1197204"/>
            <a:ext cx="11103501" cy="48242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 dirty="0"/>
              <a:t>This is a full-width container for text and/or graphics.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5C3EAA-A574-48FD-93C2-1F684748E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</a:t>
            </a:r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communications</a:t>
            </a:r>
            <a:r>
              <a:rPr lang="en-GB" sz="105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 work </a:t>
            </a:r>
            <a:r>
              <a:rPr lang="en-GB" sz="105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2551759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2241-0D89-4099-BB76-D1288F42D8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4861" y="1178352"/>
            <a:ext cx="6642219" cy="48242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 chart(s) or graphic(s) on the left-hand side.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B10160-310E-4359-8795-2D17369EC4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64400" y="1178352"/>
            <a:ext cx="4292600" cy="4824217"/>
          </a:xfrm>
          <a:noFill/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4292600"/>
                      <a:gd name="connsiteY0" fmla="*/ 0 h 4824217"/>
                      <a:gd name="connsiteX1" fmla="*/ 4292600 w 4292600"/>
                      <a:gd name="connsiteY1" fmla="*/ 0 h 4824217"/>
                      <a:gd name="connsiteX2" fmla="*/ 4292600 w 4292600"/>
                      <a:gd name="connsiteY2" fmla="*/ 4824217 h 4824217"/>
                      <a:gd name="connsiteX3" fmla="*/ 0 w 4292600"/>
                      <a:gd name="connsiteY3" fmla="*/ 4824217 h 4824217"/>
                      <a:gd name="connsiteX4" fmla="*/ 0 w 4292600"/>
                      <a:gd name="connsiteY4" fmla="*/ 0 h 4824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2600" h="4824217" fill="none" extrusionOk="0">
                        <a:moveTo>
                          <a:pt x="0" y="0"/>
                        </a:moveTo>
                        <a:cubicBezTo>
                          <a:pt x="1575527" y="-33775"/>
                          <a:pt x="2436247" y="138873"/>
                          <a:pt x="4292600" y="0"/>
                        </a:cubicBezTo>
                        <a:cubicBezTo>
                          <a:pt x="4218829" y="1734370"/>
                          <a:pt x="4136717" y="4095344"/>
                          <a:pt x="4292600" y="4824217"/>
                        </a:cubicBezTo>
                        <a:cubicBezTo>
                          <a:pt x="3706313" y="4686887"/>
                          <a:pt x="1929526" y="4686361"/>
                          <a:pt x="0" y="4824217"/>
                        </a:cubicBezTo>
                        <a:cubicBezTo>
                          <a:pt x="152408" y="3636611"/>
                          <a:pt x="73868" y="1052573"/>
                          <a:pt x="0" y="0"/>
                        </a:cubicBezTo>
                        <a:close/>
                      </a:path>
                      <a:path w="4292600" h="4824217" stroke="0" extrusionOk="0">
                        <a:moveTo>
                          <a:pt x="0" y="0"/>
                        </a:moveTo>
                        <a:cubicBezTo>
                          <a:pt x="1394389" y="-101487"/>
                          <a:pt x="2940777" y="-162162"/>
                          <a:pt x="4292600" y="0"/>
                        </a:cubicBezTo>
                        <a:cubicBezTo>
                          <a:pt x="4353313" y="2093143"/>
                          <a:pt x="4231528" y="3316677"/>
                          <a:pt x="4292600" y="4824217"/>
                        </a:cubicBezTo>
                        <a:cubicBezTo>
                          <a:pt x="3274889" y="4874282"/>
                          <a:pt x="1296785" y="4665768"/>
                          <a:pt x="0" y="4824217"/>
                        </a:cubicBezTo>
                        <a:cubicBezTo>
                          <a:pt x="-24452" y="2773804"/>
                          <a:pt x="-67663" y="19366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your text summary to the right-hand side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D05160-9E38-4085-B6CC-7A92765F7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64368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accent1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43D1CC-D6DE-4410-A5E9-D0CAE2C54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communications work </a:t>
            </a:r>
            <a:r>
              <a:rPr lang="en-GB" sz="100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79938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ex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2241-0D89-4099-BB76-D1288F42D8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0603" y="1201917"/>
            <a:ext cx="6642219" cy="48242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 chart(s) or graphic(s) on the right-hand side.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B10160-310E-4359-8795-2D17369EC4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4861" y="1201917"/>
            <a:ext cx="4292600" cy="4824217"/>
          </a:xfrm>
          <a:noFill/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4292600"/>
                      <a:gd name="connsiteY0" fmla="*/ 0 h 4824217"/>
                      <a:gd name="connsiteX1" fmla="*/ 4292600 w 4292600"/>
                      <a:gd name="connsiteY1" fmla="*/ 0 h 4824217"/>
                      <a:gd name="connsiteX2" fmla="*/ 4292600 w 4292600"/>
                      <a:gd name="connsiteY2" fmla="*/ 4824217 h 4824217"/>
                      <a:gd name="connsiteX3" fmla="*/ 0 w 4292600"/>
                      <a:gd name="connsiteY3" fmla="*/ 4824217 h 4824217"/>
                      <a:gd name="connsiteX4" fmla="*/ 0 w 4292600"/>
                      <a:gd name="connsiteY4" fmla="*/ 0 h 4824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2600" h="4824217" fill="none" extrusionOk="0">
                        <a:moveTo>
                          <a:pt x="0" y="0"/>
                        </a:moveTo>
                        <a:cubicBezTo>
                          <a:pt x="1575527" y="-33775"/>
                          <a:pt x="2436247" y="138873"/>
                          <a:pt x="4292600" y="0"/>
                        </a:cubicBezTo>
                        <a:cubicBezTo>
                          <a:pt x="4218829" y="1734370"/>
                          <a:pt x="4136717" y="4095344"/>
                          <a:pt x="4292600" y="4824217"/>
                        </a:cubicBezTo>
                        <a:cubicBezTo>
                          <a:pt x="3706313" y="4686887"/>
                          <a:pt x="1929526" y="4686361"/>
                          <a:pt x="0" y="4824217"/>
                        </a:cubicBezTo>
                        <a:cubicBezTo>
                          <a:pt x="152408" y="3636611"/>
                          <a:pt x="73868" y="1052573"/>
                          <a:pt x="0" y="0"/>
                        </a:cubicBezTo>
                        <a:close/>
                      </a:path>
                      <a:path w="4292600" h="4824217" stroke="0" extrusionOk="0">
                        <a:moveTo>
                          <a:pt x="0" y="0"/>
                        </a:moveTo>
                        <a:cubicBezTo>
                          <a:pt x="1394389" y="-101487"/>
                          <a:pt x="2940777" y="-162162"/>
                          <a:pt x="4292600" y="0"/>
                        </a:cubicBezTo>
                        <a:cubicBezTo>
                          <a:pt x="4353313" y="2093143"/>
                          <a:pt x="4231528" y="3316677"/>
                          <a:pt x="4292600" y="4824217"/>
                        </a:cubicBezTo>
                        <a:cubicBezTo>
                          <a:pt x="3274889" y="4874282"/>
                          <a:pt x="1296785" y="4665768"/>
                          <a:pt x="0" y="4824217"/>
                        </a:cubicBezTo>
                        <a:cubicBezTo>
                          <a:pt x="-24452" y="2773804"/>
                          <a:pt x="-67663" y="19366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your text summary to the left-hand side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120DBE-5648-4477-A1FC-91598B215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64368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ED7D56-FA86-44EC-8B8C-FEC4ABE63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</a:t>
            </a:r>
            <a:r>
              <a:rPr lang="en-GB" sz="105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 communications work </a:t>
            </a:r>
            <a:r>
              <a:rPr lang="en-GB" sz="105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2019812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51C245-E7FE-42BC-BE6A-45A43C57E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09"/>
            <a:ext cx="12192001" cy="6860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37107-CE36-480A-8CDF-029FBABFB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03988"/>
            <a:ext cx="8713745" cy="1894485"/>
          </a:xfrm>
        </p:spPr>
        <p:txBody>
          <a:bodyPr anchor="t">
            <a:noAutofit/>
          </a:bodyPr>
          <a:lstStyle>
            <a:lvl1pPr algn="l">
              <a:defRPr sz="3600" spc="0" baseline="0">
                <a:solidFill>
                  <a:schemeClr val="accent1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divider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EAFB5-1422-4D17-8AF3-E976B65FD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57804"/>
            <a:ext cx="174395" cy="3148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6B67F0-DD28-46DB-ACF3-7B84FD8A2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3774110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F82BCFB-2126-4729-A50C-862B0794C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87893" cy="68579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4EAFB5-1422-4D17-8AF3-E976B65FD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57804"/>
            <a:ext cx="174395" cy="3148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6B67F0-DD28-46DB-ACF3-7B84FD8A2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503D85-63D6-4FEF-8F2D-F6CBF266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656" y="2203988"/>
            <a:ext cx="7183224" cy="1067113"/>
          </a:xfrm>
        </p:spPr>
        <p:txBody>
          <a:bodyPr anchor="t">
            <a:noAutofit/>
          </a:bodyPr>
          <a:lstStyle>
            <a:lvl1pPr algn="r">
              <a:defRPr sz="3600" spc="0" baseline="0">
                <a:solidFill>
                  <a:schemeClr val="accent1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Speaker/Team name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28C0BCE-6D61-465F-B304-C305FB968D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1423" y="3271838"/>
            <a:ext cx="6702752" cy="956084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Speaker role/title here (optional)</a:t>
            </a:r>
          </a:p>
        </p:txBody>
      </p:sp>
    </p:spTree>
    <p:extLst>
      <p:ext uri="{BB962C8B-B14F-4D97-AF65-F5344CB8AC3E}">
        <p14:creationId xmlns:p14="http://schemas.microsoft.com/office/powerpoint/2010/main" val="3645793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5FE5-3187-4891-BA56-504FEA7EE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511706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001354-A417-45AC-A320-51291C6B7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</a:t>
            </a:r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communications</a:t>
            </a:r>
            <a:r>
              <a:rPr lang="en-GB" sz="105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 work </a:t>
            </a:r>
            <a:r>
              <a:rPr lang="en-GB" sz="105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941130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305187" y="6434661"/>
            <a:ext cx="1029600" cy="270000"/>
          </a:xfrm>
          <a:prstGeom prst="rect">
            <a:avLst/>
          </a:prstGeom>
          <a:noFill/>
        </p:spPr>
        <p:txBody>
          <a:bodyPr wrap="square" rIns="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E3D8883-1444-294F-B883-F0AFBFC6EF5B}" type="slidenum">
              <a:rPr lang="en-GB" sz="1000" baseline="0" noProof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pPr algn="l"/>
              <a:t>‹#›</a:t>
            </a:fld>
            <a:endParaRPr lang="en-GB" sz="1000" baseline="0" noProof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1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2241-0D89-4099-BB76-D1288F42D8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4861" y="1178352"/>
            <a:ext cx="6642219" cy="48242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 chart(s) or graphic(s) on the left-hand side.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B10160-310E-4359-8795-2D17369EC4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64400" y="1178352"/>
            <a:ext cx="4292600" cy="4824217"/>
          </a:xfrm>
          <a:noFill/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4292600"/>
                      <a:gd name="connsiteY0" fmla="*/ 0 h 4824217"/>
                      <a:gd name="connsiteX1" fmla="*/ 4292600 w 4292600"/>
                      <a:gd name="connsiteY1" fmla="*/ 0 h 4824217"/>
                      <a:gd name="connsiteX2" fmla="*/ 4292600 w 4292600"/>
                      <a:gd name="connsiteY2" fmla="*/ 4824217 h 4824217"/>
                      <a:gd name="connsiteX3" fmla="*/ 0 w 4292600"/>
                      <a:gd name="connsiteY3" fmla="*/ 4824217 h 4824217"/>
                      <a:gd name="connsiteX4" fmla="*/ 0 w 4292600"/>
                      <a:gd name="connsiteY4" fmla="*/ 0 h 4824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2600" h="4824217" fill="none" extrusionOk="0">
                        <a:moveTo>
                          <a:pt x="0" y="0"/>
                        </a:moveTo>
                        <a:cubicBezTo>
                          <a:pt x="1575527" y="-33775"/>
                          <a:pt x="2436247" y="138873"/>
                          <a:pt x="4292600" y="0"/>
                        </a:cubicBezTo>
                        <a:cubicBezTo>
                          <a:pt x="4218829" y="1734370"/>
                          <a:pt x="4136717" y="4095344"/>
                          <a:pt x="4292600" y="4824217"/>
                        </a:cubicBezTo>
                        <a:cubicBezTo>
                          <a:pt x="3706313" y="4686887"/>
                          <a:pt x="1929526" y="4686361"/>
                          <a:pt x="0" y="4824217"/>
                        </a:cubicBezTo>
                        <a:cubicBezTo>
                          <a:pt x="152408" y="3636611"/>
                          <a:pt x="73868" y="1052573"/>
                          <a:pt x="0" y="0"/>
                        </a:cubicBezTo>
                        <a:close/>
                      </a:path>
                      <a:path w="4292600" h="4824217" stroke="0" extrusionOk="0">
                        <a:moveTo>
                          <a:pt x="0" y="0"/>
                        </a:moveTo>
                        <a:cubicBezTo>
                          <a:pt x="1394389" y="-101487"/>
                          <a:pt x="2940777" y="-162162"/>
                          <a:pt x="4292600" y="0"/>
                        </a:cubicBezTo>
                        <a:cubicBezTo>
                          <a:pt x="4353313" y="2093143"/>
                          <a:pt x="4231528" y="3316677"/>
                          <a:pt x="4292600" y="4824217"/>
                        </a:cubicBezTo>
                        <a:cubicBezTo>
                          <a:pt x="3274889" y="4874282"/>
                          <a:pt x="1296785" y="4665768"/>
                          <a:pt x="0" y="4824217"/>
                        </a:cubicBezTo>
                        <a:cubicBezTo>
                          <a:pt x="-24452" y="2773804"/>
                          <a:pt x="-67663" y="19366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your text summary to the right-hand side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D05160-9E38-4085-B6CC-7A92765F7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64368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AD69B-E842-4A53-AA7F-C40F7F3BF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</a:t>
            </a:r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communications</a:t>
            </a:r>
            <a:r>
              <a:rPr lang="en-GB" sz="105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 work </a:t>
            </a:r>
            <a:r>
              <a:rPr lang="en-GB" sz="105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412268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ex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2241-0D89-4099-BB76-D1288F42D8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0603" y="1201917"/>
            <a:ext cx="6642219" cy="48242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 chart(s) or graphic(s) on the right-hand side.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B10160-310E-4359-8795-2D17369EC4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4861" y="1201917"/>
            <a:ext cx="4292600" cy="4824217"/>
          </a:xfrm>
          <a:noFill/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4292600"/>
                      <a:gd name="connsiteY0" fmla="*/ 0 h 4824217"/>
                      <a:gd name="connsiteX1" fmla="*/ 4292600 w 4292600"/>
                      <a:gd name="connsiteY1" fmla="*/ 0 h 4824217"/>
                      <a:gd name="connsiteX2" fmla="*/ 4292600 w 4292600"/>
                      <a:gd name="connsiteY2" fmla="*/ 4824217 h 4824217"/>
                      <a:gd name="connsiteX3" fmla="*/ 0 w 4292600"/>
                      <a:gd name="connsiteY3" fmla="*/ 4824217 h 4824217"/>
                      <a:gd name="connsiteX4" fmla="*/ 0 w 4292600"/>
                      <a:gd name="connsiteY4" fmla="*/ 0 h 4824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2600" h="4824217" fill="none" extrusionOk="0">
                        <a:moveTo>
                          <a:pt x="0" y="0"/>
                        </a:moveTo>
                        <a:cubicBezTo>
                          <a:pt x="1575527" y="-33775"/>
                          <a:pt x="2436247" y="138873"/>
                          <a:pt x="4292600" y="0"/>
                        </a:cubicBezTo>
                        <a:cubicBezTo>
                          <a:pt x="4218829" y="1734370"/>
                          <a:pt x="4136717" y="4095344"/>
                          <a:pt x="4292600" y="4824217"/>
                        </a:cubicBezTo>
                        <a:cubicBezTo>
                          <a:pt x="3706313" y="4686887"/>
                          <a:pt x="1929526" y="4686361"/>
                          <a:pt x="0" y="4824217"/>
                        </a:cubicBezTo>
                        <a:cubicBezTo>
                          <a:pt x="152408" y="3636611"/>
                          <a:pt x="73868" y="1052573"/>
                          <a:pt x="0" y="0"/>
                        </a:cubicBezTo>
                        <a:close/>
                      </a:path>
                      <a:path w="4292600" h="4824217" stroke="0" extrusionOk="0">
                        <a:moveTo>
                          <a:pt x="0" y="0"/>
                        </a:moveTo>
                        <a:cubicBezTo>
                          <a:pt x="1394389" y="-101487"/>
                          <a:pt x="2940777" y="-162162"/>
                          <a:pt x="4292600" y="0"/>
                        </a:cubicBezTo>
                        <a:cubicBezTo>
                          <a:pt x="4353313" y="2093143"/>
                          <a:pt x="4231528" y="3316677"/>
                          <a:pt x="4292600" y="4824217"/>
                        </a:cubicBezTo>
                        <a:cubicBezTo>
                          <a:pt x="3274889" y="4874282"/>
                          <a:pt x="1296785" y="4665768"/>
                          <a:pt x="0" y="4824217"/>
                        </a:cubicBezTo>
                        <a:cubicBezTo>
                          <a:pt x="-24452" y="2773804"/>
                          <a:pt x="-67663" y="19366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GB" noProof="0"/>
              <a:t>Add your text summary to the left-hand side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120DBE-5648-4477-A1FC-91598B215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64368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FE14B8-EB06-409A-BBAF-3801E5C39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communications work </a:t>
            </a:r>
            <a:r>
              <a:rPr lang="en-GB" sz="100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191249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66A50F-4CDA-4FDC-B57D-E4BA6530F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309"/>
            <a:ext cx="12192000" cy="6860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37107-CE36-480A-8CDF-029FBABFB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03988"/>
            <a:ext cx="8713745" cy="1894485"/>
          </a:xfrm>
        </p:spPr>
        <p:txBody>
          <a:bodyPr anchor="t">
            <a:noAutofit/>
          </a:bodyPr>
          <a:lstStyle>
            <a:lvl1pPr algn="l">
              <a:defRPr sz="3600" spc="0" baseline="0">
                <a:solidFill>
                  <a:schemeClr val="tx2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divider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218F2E-35E9-47D3-8353-2951302E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57804"/>
            <a:ext cx="174395" cy="31488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F7E43-EA00-430A-B5CB-00C378F80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59974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peaker titl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BBA616-2B3D-44E4-A47E-0B8D2C230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" y="0"/>
            <a:ext cx="12187895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CF7E43-EA00-430A-B5CB-00C378F80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0FD1C-24AA-4C8F-B504-22CD06D4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57804"/>
            <a:ext cx="174395" cy="31488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A2F647-F752-4755-9318-E0C3A1DB8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656" y="2203988"/>
            <a:ext cx="7183224" cy="1067113"/>
          </a:xfrm>
        </p:spPr>
        <p:txBody>
          <a:bodyPr anchor="t">
            <a:noAutofit/>
          </a:bodyPr>
          <a:lstStyle>
            <a:lvl1pPr algn="r">
              <a:defRPr sz="3600" spc="0" baseline="0">
                <a:solidFill>
                  <a:schemeClr val="tx2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Speaker/Team name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DE62A-655E-4284-986C-98AF8750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1423" y="3271838"/>
            <a:ext cx="6702752" cy="956084"/>
          </a:xfrm>
        </p:spPr>
        <p:txBody>
          <a:bodyPr/>
          <a:lstStyle>
            <a:lvl1pPr marL="0" indent="0" algn="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Speaker role/title here (optional)</a:t>
            </a:r>
          </a:p>
        </p:txBody>
      </p:sp>
    </p:spTree>
    <p:extLst>
      <p:ext uri="{BB962C8B-B14F-4D97-AF65-F5344CB8AC3E}">
        <p14:creationId xmlns:p14="http://schemas.microsoft.com/office/powerpoint/2010/main" val="412343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5FE5-3187-4891-BA56-504FEA7EE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862" y="501676"/>
            <a:ext cx="11103500" cy="511706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EEF82-D0A5-4BD3-8C32-F0C7802E6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575626" y="6635883"/>
            <a:ext cx="3616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making communications work </a:t>
            </a:r>
            <a:r>
              <a:rPr lang="en-GB" sz="1000" b="1" cap="none" baseline="0" dirty="0">
                <a:solidFill>
                  <a:schemeClr val="bg1"/>
                </a:solidFill>
                <a:latin typeface="Titillium Web" panose="00000500000000000000" pitchFamily="2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230170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54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385DA9-8952-4BC3-8217-B45496BD6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" y="0"/>
            <a:ext cx="12191253" cy="6858000"/>
          </a:xfrm>
          <a:prstGeom prst="rect">
            <a:avLst/>
          </a:prstGeom>
        </p:spPr>
      </p:pic>
      <p:pic>
        <p:nvPicPr>
          <p:cNvPr id="8" name="Picture 7" descr="Logo - Ofcom. Making communications work for everyone.">
            <a:extLst>
              <a:ext uri="{FF2B5EF4-FFF2-40B4-BE49-F238E27FC236}">
                <a16:creationId xmlns:a16="http://schemas.microsoft.com/office/drawing/2014/main" id="{CBC808E8-131B-4C0B-80C5-FECEFF5009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69" y="735448"/>
            <a:ext cx="2735907" cy="1229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2E4EE-BB7E-42B9-8D57-0B1E3012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824" y="1931638"/>
            <a:ext cx="8334674" cy="1335264"/>
          </a:xfrm>
        </p:spPr>
        <p:txBody>
          <a:bodyPr lIns="0" rIns="0" anchor="t">
            <a:noAutofit/>
          </a:bodyPr>
          <a:lstStyle>
            <a:lvl1pPr algn="l">
              <a:defRPr sz="3600" spc="0" baseline="0">
                <a:solidFill>
                  <a:schemeClr val="bg1"/>
                </a:solidFill>
                <a:latin typeface="Rockwell Nova" panose="02060503020205020403" pitchFamily="18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A4ED0-4FEF-43F0-8251-4FE903902C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2824" y="3481132"/>
            <a:ext cx="8334674" cy="1658600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35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9105CF-1FBB-4666-B9A9-5999026D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4362"/>
            <a:ext cx="10515600" cy="1101263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651AF-212D-4B83-9A4C-C7EC04F8B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13579"/>
            <a:ext cx="10515600" cy="426338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3ADC5D-85D1-4CDE-984D-EA4E0DD40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A817C3-B9D4-4AFF-91A3-8503E08D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MSIPCMContentMarking" descr="{&quot;HashCode&quot;:-1754928040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8A5DEA11-EB91-4F6D-9440-7399C6C25FD1}"/>
              </a:ext>
            </a:extLst>
          </p:cNvPr>
          <p:cNvSpPr txBox="1"/>
          <p:nvPr userDrawn="1"/>
        </p:nvSpPr>
        <p:spPr>
          <a:xfrm>
            <a:off x="0" y="0"/>
            <a:ext cx="2153206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0000"/>
                </a:solidFill>
                <a:latin typeface="Calibri" panose="020F0502020204030204" pitchFamily="34" charset="0"/>
              </a:rPr>
              <a:t>Classification: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5959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2" r:id="rId6"/>
    <p:sldLayoutId id="2147483740" r:id="rId7"/>
    <p:sldLayoutId id="2147483741" r:id="rId8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b="0" kern="1200" spc="50" baseline="0">
          <a:solidFill>
            <a:schemeClr val="tx2"/>
          </a:solidFill>
          <a:latin typeface="Rockwell Nova" panose="020605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9105CF-1FBB-4666-B9A9-5999026D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4362"/>
            <a:ext cx="10515600" cy="1101263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651AF-212D-4B83-9A4C-C7EC04F8B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13579"/>
            <a:ext cx="10515600" cy="426338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3ADC5D-85D1-4CDE-984D-EA4E0DD40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A817C3-B9D4-4AFF-91A3-8503E08D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MSIPCMContentMarking" descr="{&quot;HashCode&quot;:-1754928040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DB3325A0-87FB-4D20-8A02-7A18F3E766D4}"/>
              </a:ext>
            </a:extLst>
          </p:cNvPr>
          <p:cNvSpPr txBox="1"/>
          <p:nvPr userDrawn="1"/>
        </p:nvSpPr>
        <p:spPr>
          <a:xfrm>
            <a:off x="0" y="0"/>
            <a:ext cx="2153206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0000"/>
                </a:solidFill>
                <a:latin typeface="Calibri" panose="020F0502020204030204" pitchFamily="34" charset="0"/>
              </a:rPr>
              <a:t>Classification: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430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3" r:id="rId3"/>
    <p:sldLayoutId id="2147483714" r:id="rId4"/>
    <p:sldLayoutId id="2147483716" r:id="rId5"/>
    <p:sldLayoutId id="2147483746" r:id="rId6"/>
    <p:sldLayoutId id="2147483718" r:id="rId7"/>
    <p:sldLayoutId id="2147483720" r:id="rId8"/>
    <p:sldLayoutId id="2147483747" r:id="rId9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b="0" kern="1200" spc="50" baseline="0">
          <a:solidFill>
            <a:schemeClr val="accent2">
              <a:lumMod val="75000"/>
            </a:schemeClr>
          </a:solidFill>
          <a:latin typeface="Rockwell Nova" panose="020605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9105CF-1FBB-4666-B9A9-5999026D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4362"/>
            <a:ext cx="10515600" cy="1101263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651AF-212D-4B83-9A4C-C7EC04F8B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13579"/>
            <a:ext cx="10515600" cy="426338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3ADC5D-85D1-4CDE-984D-EA4E0DD40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DD26D6-9FA2-44C4-BE02-79CE9B62D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MSIPCMContentMarking" descr="{&quot;HashCode&quot;:-1754928040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1737C832-B8B6-4875-9CA4-094AD621F154}"/>
              </a:ext>
            </a:extLst>
          </p:cNvPr>
          <p:cNvSpPr txBox="1"/>
          <p:nvPr userDrawn="1"/>
        </p:nvSpPr>
        <p:spPr>
          <a:xfrm>
            <a:off x="0" y="0"/>
            <a:ext cx="2153206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0000"/>
                </a:solidFill>
                <a:latin typeface="Calibri" panose="020F0502020204030204" pitchFamily="34" charset="0"/>
              </a:rPr>
              <a:t>Classification: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0976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30" r:id="rId5"/>
    <p:sldLayoutId id="2147483745" r:id="rId6"/>
    <p:sldLayoutId id="2147483731" r:id="rId7"/>
    <p:sldLayoutId id="2147483733" r:id="rId8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b="0" kern="1200" spc="50" baseline="0">
          <a:solidFill>
            <a:schemeClr val="accent1"/>
          </a:solidFill>
          <a:latin typeface="Rockwell Nova" panose="020605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27DF-422B-4E8C-A963-F26121D62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824" y="1931638"/>
            <a:ext cx="8591676" cy="1335264"/>
          </a:xfrm>
        </p:spPr>
        <p:txBody>
          <a:bodyPr/>
          <a:lstStyle/>
          <a:p>
            <a:r>
              <a:rPr lang="en-GB" noProof="0" dirty="0"/>
              <a:t>Supporting the energy sector’s future wireless communications needs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1F8DB-9D92-4241-BE40-1F5C27E890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noProof="0" dirty="0"/>
              <a:t>Justin Moore</a:t>
            </a:r>
          </a:p>
          <a:p>
            <a:r>
              <a:rPr lang="en-GB" sz="2400" noProof="0" dirty="0"/>
              <a:t>Ofcom - Spectrum </a:t>
            </a:r>
            <a:r>
              <a:rPr lang="en-GB" dirty="0"/>
              <a:t>Group</a:t>
            </a:r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163971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B6795-664A-4A8B-8BE7-4DF63AD28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Enabling organisations to get the right wireless comms for their needs is central to our spectrum vision</a:t>
            </a:r>
          </a:p>
        </p:txBody>
      </p:sp>
      <p:pic>
        <p:nvPicPr>
          <p:cNvPr id="4" name="Picture 3" descr="1 - Continued improvements in the wireless communications used by everyone, wherever and whenever they use them.&#10;2 - Businesses, public sector and other organisations with &#10;specialised requirements to be able to access the right wireless communication or spectrum options for them.&#10;3 - Increased flexibility in spectrum use to support innovation, with appropriate assurances for continued use.&#10;4 - Sustained improvements in the efficiency of spectrum use.">
            <a:extLst>
              <a:ext uri="{FF2B5EF4-FFF2-40B4-BE49-F238E27FC236}">
                <a16:creationId xmlns:a16="http://schemas.microsoft.com/office/drawing/2014/main" id="{EACEA3A3-6879-4E98-BA98-1205E1116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52303" y="2833408"/>
            <a:ext cx="6185370" cy="375843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DEE2CE-6783-4137-A30D-E2393317C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39" y="1487556"/>
            <a:ext cx="5078528" cy="1023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E3FD8B-B2E1-4EFD-A6E3-B815C94C5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891" y="1487556"/>
            <a:ext cx="6185370" cy="104437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E3F2278-9F73-4E20-B30E-4EA94D78DBB7}"/>
              </a:ext>
            </a:extLst>
          </p:cNvPr>
          <p:cNvSpPr/>
          <p:nvPr/>
        </p:nvSpPr>
        <p:spPr>
          <a:xfrm>
            <a:off x="2183416" y="3687506"/>
            <a:ext cx="7686392" cy="1126379"/>
          </a:xfrm>
          <a:prstGeom prst="ellipse">
            <a:avLst/>
          </a:prstGeom>
          <a:noFill/>
          <a:ln w="76200" cmpd="sng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686392"/>
                      <a:gd name="connsiteY0" fmla="*/ 563190 h 1126379"/>
                      <a:gd name="connsiteX1" fmla="*/ 3843196 w 7686392"/>
                      <a:gd name="connsiteY1" fmla="*/ 0 h 1126379"/>
                      <a:gd name="connsiteX2" fmla="*/ 7686392 w 7686392"/>
                      <a:gd name="connsiteY2" fmla="*/ 563190 h 1126379"/>
                      <a:gd name="connsiteX3" fmla="*/ 3843196 w 7686392"/>
                      <a:gd name="connsiteY3" fmla="*/ 1126380 h 1126379"/>
                      <a:gd name="connsiteX4" fmla="*/ 0 w 7686392"/>
                      <a:gd name="connsiteY4" fmla="*/ 563190 h 112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86392" h="1126379" extrusionOk="0">
                        <a:moveTo>
                          <a:pt x="0" y="563190"/>
                        </a:moveTo>
                        <a:cubicBezTo>
                          <a:pt x="-48330" y="222338"/>
                          <a:pt x="1681168" y="14821"/>
                          <a:pt x="3843196" y="0"/>
                        </a:cubicBezTo>
                        <a:cubicBezTo>
                          <a:pt x="6052405" y="18246"/>
                          <a:pt x="7660344" y="252977"/>
                          <a:pt x="7686392" y="563190"/>
                        </a:cubicBezTo>
                        <a:cubicBezTo>
                          <a:pt x="7497386" y="1058806"/>
                          <a:pt x="5945726" y="1236976"/>
                          <a:pt x="3843196" y="1126380"/>
                        </a:cubicBezTo>
                        <a:cubicBezTo>
                          <a:pt x="1663331" y="1095015"/>
                          <a:pt x="13546" y="880704"/>
                          <a:pt x="0" y="56319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498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6256-563F-45A7-B355-1FBD3A14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Profound change in operational comms needs for energy networks and resilience challenges for telecoms networks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CEB68-64C3-46C1-A425-06A1C4A6C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13" y="2159664"/>
            <a:ext cx="4780206" cy="357530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Order of magnitude change </a:t>
            </a:r>
            <a:r>
              <a:rPr lang="en-GB" dirty="0"/>
              <a:t>in operational communications to support energy network transformation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Energy network transformation </a:t>
            </a:r>
            <a:r>
              <a:rPr lang="en-GB" b="1" dirty="0"/>
              <a:t>underpins transition to net zero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 the same time </a:t>
            </a:r>
            <a:r>
              <a:rPr lang="en-GB" sz="1800" dirty="0">
                <a:effectLst/>
                <a:latin typeface="Segoe UI" panose="020B0502040204020203" pitchFamily="34" charset="0"/>
              </a:rPr>
              <a:t>as focus on the </a:t>
            </a:r>
            <a:r>
              <a:rPr lang="en-GB" b="1" dirty="0"/>
              <a:t>power</a:t>
            </a:r>
            <a:r>
              <a:rPr lang="en-GB" dirty="0"/>
              <a:t> </a:t>
            </a:r>
            <a:r>
              <a:rPr lang="en-GB" b="1" dirty="0"/>
              <a:t>resilience of public communication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Wide range of stakeholders with a role and interest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1788F-6CAC-470C-91FE-B81247D88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735" y="3641626"/>
            <a:ext cx="1608595" cy="872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595BAC-57B8-4E34-A150-98D96D89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51" y="3641626"/>
            <a:ext cx="1261428" cy="924406"/>
          </a:xfrm>
          <a:prstGeom prst="rect">
            <a:avLst/>
          </a:prstGeom>
        </p:spPr>
      </p:pic>
      <p:pic>
        <p:nvPicPr>
          <p:cNvPr id="1030" name="Picture 6" descr="Northern Ireland Electricity - Wikipedia">
            <a:extLst>
              <a:ext uri="{FF2B5EF4-FFF2-40B4-BE49-F238E27FC236}">
                <a16:creationId xmlns:a16="http://schemas.microsoft.com/office/drawing/2014/main" id="{9B47C114-51EE-4D4C-8C94-58616BCC9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011" y="4900569"/>
            <a:ext cx="1985813" cy="83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elcome to Ofgem - the energy regulator for Great Britain | Ofgem">
            <a:extLst>
              <a:ext uri="{FF2B5EF4-FFF2-40B4-BE49-F238E27FC236}">
                <a16:creationId xmlns:a16="http://schemas.microsoft.com/office/drawing/2014/main" id="{6BF7FFBC-4A08-46B6-A101-26BAA373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479" y="2367633"/>
            <a:ext cx="1985813" cy="111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tional Infrastructure Commission - Wikipedia">
            <a:extLst>
              <a:ext uri="{FF2B5EF4-FFF2-40B4-BE49-F238E27FC236}">
                <a16:creationId xmlns:a16="http://schemas.microsoft.com/office/drawing/2014/main" id="{75E68CF2-0E75-44FC-8A68-B7E98306C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51" y="5035440"/>
            <a:ext cx="1395538" cy="53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elcome to National Grid Group | National Grid Group">
            <a:extLst>
              <a:ext uri="{FF2B5EF4-FFF2-40B4-BE49-F238E27FC236}">
                <a16:creationId xmlns:a16="http://schemas.microsoft.com/office/drawing/2014/main" id="{969FF631-D0D1-4F4F-8C23-EFC9A724C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74" y="3825531"/>
            <a:ext cx="1945894" cy="4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5F0DD7-D124-403F-AEBC-6874004882A2}"/>
              </a:ext>
            </a:extLst>
          </p:cNvPr>
          <p:cNvSpPr txBox="1"/>
          <p:nvPr/>
        </p:nvSpPr>
        <p:spPr>
          <a:xfrm>
            <a:off x="7972316" y="4223439"/>
            <a:ext cx="2502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Electricity distribution</a:t>
            </a:r>
          </a:p>
        </p:txBody>
      </p:sp>
      <p:pic>
        <p:nvPicPr>
          <p:cNvPr id="1042" name="Picture 18" descr="Joint Radio Company (@JointRadioCo) / Twitter">
            <a:extLst>
              <a:ext uri="{FF2B5EF4-FFF2-40B4-BE49-F238E27FC236}">
                <a16:creationId xmlns:a16="http://schemas.microsoft.com/office/drawing/2014/main" id="{9BD54FC4-93E9-4631-9861-42440BC8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82" y="2391153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C-RRG Resilience Guidelines for Providers of Critical National  Telecommunications Infrastructure">
            <a:extLst>
              <a:ext uri="{FF2B5EF4-FFF2-40B4-BE49-F238E27FC236}">
                <a16:creationId xmlns:a16="http://schemas.microsoft.com/office/drawing/2014/main" id="{F92E4356-A9D1-4F17-B61C-CFC1E4A01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517" y="4912142"/>
            <a:ext cx="1985813" cy="6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D7633-2C53-4392-8125-5E966A3FED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5735" y="2417141"/>
            <a:ext cx="1071563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1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00E1A-2909-4342-B630-DEF4E1AB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Committed to ensuring that appropriate access to spectrum isn’t a barrier to comms for energy network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33A6C-9F0E-430A-B6C3-BA84F4F97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62" y="2133600"/>
            <a:ext cx="10459838" cy="38878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best overall comms solution (for the UK) likely to depend on a range of wider factors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private wireless network using mobile technology - and would depend on spectrum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Although nationally clear spectrum is hard to come by we have identified potential spectrum options and their characteristics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133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D59B-7ECF-4C19-AAAE-BBFE97A7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62" y="501675"/>
            <a:ext cx="10514766" cy="761377"/>
          </a:xfrm>
        </p:spPr>
        <p:txBody>
          <a:bodyPr/>
          <a:lstStyle/>
          <a:p>
            <a:r>
              <a:rPr lang="en-GB" dirty="0"/>
              <a:t>Have identified a range of options – all with pros / cons</a:t>
            </a:r>
            <a:br>
              <a:rPr lang="en-GB" dirty="0"/>
            </a:br>
            <a:r>
              <a:rPr lang="en-GB" dirty="0"/>
              <a:t>Below 1 GHz offers better coverage but more constraints</a:t>
            </a:r>
            <a:endParaRPr lang="en-GB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DC938F-E29F-497A-8A28-2F4414BC4630}"/>
              </a:ext>
            </a:extLst>
          </p:cNvPr>
          <p:cNvGrpSpPr/>
          <p:nvPr/>
        </p:nvGrpSpPr>
        <p:grpSpPr>
          <a:xfrm>
            <a:off x="365492" y="1794137"/>
            <a:ext cx="11461015" cy="4695738"/>
            <a:chOff x="465663" y="780938"/>
            <a:chExt cx="10709972" cy="46957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DB0CB5F-2C4D-4F46-85B5-D8BBE5452A26}"/>
                </a:ext>
              </a:extLst>
            </p:cNvPr>
            <p:cNvSpPr/>
            <p:nvPr/>
          </p:nvSpPr>
          <p:spPr>
            <a:xfrm>
              <a:off x="465663" y="780938"/>
              <a:ext cx="2570480" cy="117780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/>
                <a:t>410 MHz</a:t>
              </a:r>
            </a:p>
            <a:p>
              <a:pPr algn="ctr"/>
              <a:r>
                <a:rPr lang="en-GB" sz="1100" dirty="0"/>
                <a:t>410 – 412 / 420-422 MHz</a:t>
              </a:r>
            </a:p>
            <a:p>
              <a:pPr algn="ctr"/>
              <a:r>
                <a: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412–414 MHz / 422–424 MHz (Arqiva)</a:t>
              </a:r>
              <a:r>
                <a:rPr lang="en-GB" sz="1100" dirty="0"/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35B529-3F8A-47AF-85D1-388269B035C7}"/>
                </a:ext>
              </a:extLst>
            </p:cNvPr>
            <p:cNvSpPr/>
            <p:nvPr/>
          </p:nvSpPr>
          <p:spPr>
            <a:xfrm>
              <a:off x="474862" y="2389192"/>
              <a:ext cx="2570480" cy="117780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/>
                <a:t>450 MHz</a:t>
              </a:r>
              <a:br>
                <a:rPr lang="en-GB" sz="2400" b="1" dirty="0"/>
              </a:br>
              <a:r>
                <a:rPr lang="de-DE" sz="1200" dirty="0"/>
                <a:t>451 – 456 MHz / 461 – 466 MHz </a:t>
              </a:r>
              <a:endParaRPr lang="en-GB" sz="24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D7690A3-6847-47E1-AA2A-D62BCB2856C4}"/>
                </a:ext>
              </a:extLst>
            </p:cNvPr>
            <p:cNvSpPr/>
            <p:nvPr/>
          </p:nvSpPr>
          <p:spPr>
            <a:xfrm>
              <a:off x="3112723" y="780938"/>
              <a:ext cx="6592321" cy="11778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</a:rPr>
                <a:t>Licensed for utilities use in Ireland, </a:t>
              </a:r>
              <a:r>
                <a:rPr lang="en-GB" b="1" dirty="0">
                  <a:solidFill>
                    <a:schemeClr val="tx1"/>
                  </a:solidFill>
                </a:rPr>
                <a:t>might be an option for NI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</a:rPr>
                <a:t>Used for smart metering and </a:t>
              </a:r>
              <a:r>
                <a:rPr lang="en-GB" dirty="0" err="1">
                  <a:solidFill>
                    <a:schemeClr val="tx1"/>
                  </a:solidFill>
                </a:rPr>
                <a:t>Fylingdales</a:t>
              </a:r>
              <a:r>
                <a:rPr lang="en-GB" dirty="0">
                  <a:solidFill>
                    <a:schemeClr val="tx1"/>
                  </a:solidFill>
                </a:rPr>
                <a:t> radar in UK, less use in NI.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</a:rPr>
                <a:t>Could seek commercial access from Arqiva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032D09-F1E5-422C-AD77-7AD95FAAEE5D}"/>
                </a:ext>
              </a:extLst>
            </p:cNvPr>
            <p:cNvSpPr/>
            <p:nvPr/>
          </p:nvSpPr>
          <p:spPr>
            <a:xfrm>
              <a:off x="3045341" y="2251193"/>
              <a:ext cx="6264634" cy="11778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</a:rPr>
                <a:t>Planned use for utilities in several countries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chemeClr val="tx1"/>
                  </a:solidFill>
                </a:rPr>
                <a:t>Significant existing use </a:t>
              </a:r>
              <a:r>
                <a:rPr lang="en-GB" dirty="0">
                  <a:solidFill>
                    <a:schemeClr val="tx1"/>
                  </a:solidFill>
                </a:rPr>
                <a:t>in UK -  ~23k business radio licences, Emergency Services (migrating), scanning telemetry, adj. </a:t>
              </a:r>
              <a:r>
                <a:rPr lang="en-GB" dirty="0" err="1">
                  <a:solidFill>
                    <a:schemeClr val="tx1"/>
                  </a:solidFill>
                </a:rPr>
                <a:t>Fylingdales</a:t>
              </a:r>
              <a:r>
                <a:rPr lang="en-GB" dirty="0">
                  <a:solidFill>
                    <a:schemeClr val="tx1"/>
                  </a:solidFill>
                </a:rPr>
                <a:t> radar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</a:rPr>
                <a:t>To minimise cost / disruption, consider 2 x 1.4 MHz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8D79D3-6807-4885-952E-F26957EACA0A}"/>
                </a:ext>
              </a:extLst>
            </p:cNvPr>
            <p:cNvSpPr/>
            <p:nvPr/>
          </p:nvSpPr>
          <p:spPr>
            <a:xfrm>
              <a:off x="465663" y="4004373"/>
              <a:ext cx="2570480" cy="117780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/>
                <a:t>700 MHz</a:t>
              </a:r>
              <a:br>
                <a:rPr lang="en-GB" sz="2400" b="1" dirty="0"/>
              </a:b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733 - 736 MHz / 788 - 791 MHz</a:t>
              </a:r>
              <a:endParaRPr lang="en-GB" sz="2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6F57B3-F5B6-40F8-B84E-0CFB1C1E7698}"/>
                </a:ext>
              </a:extLst>
            </p:cNvPr>
            <p:cNvSpPr/>
            <p:nvPr/>
          </p:nvSpPr>
          <p:spPr>
            <a:xfrm>
              <a:off x="3231348" y="3709876"/>
              <a:ext cx="7944287" cy="17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A77AC5-280B-4B3F-9D78-A7DBFCFC2EF6}"/>
              </a:ext>
            </a:extLst>
          </p:cNvPr>
          <p:cNvGrpSpPr/>
          <p:nvPr/>
        </p:nvGrpSpPr>
        <p:grpSpPr>
          <a:xfrm>
            <a:off x="9830016" y="2179599"/>
            <a:ext cx="1996491" cy="3335821"/>
            <a:chOff x="7784675" y="302565"/>
            <a:chExt cx="3451183" cy="621963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2EC64AD-4475-4031-B0AB-74ACB9A8A7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63705" y="4520265"/>
              <a:ext cx="945041" cy="1179651"/>
            </a:xfrm>
            <a:custGeom>
              <a:avLst/>
              <a:gdLst>
                <a:gd name="connsiteX0" fmla="*/ 793690 w 945041"/>
                <a:gd name="connsiteY0" fmla="*/ 1098993 h 1179651"/>
                <a:gd name="connsiteX1" fmla="*/ 793523 w 945041"/>
                <a:gd name="connsiteY1" fmla="*/ 1103536 h 1179651"/>
                <a:gd name="connsiteX2" fmla="*/ 789131 w 945041"/>
                <a:gd name="connsiteY2" fmla="*/ 1107963 h 1179651"/>
                <a:gd name="connsiteX3" fmla="*/ 789453 w 945041"/>
                <a:gd name="connsiteY3" fmla="*/ 1108614 h 1179651"/>
                <a:gd name="connsiteX4" fmla="*/ 793772 w 945041"/>
                <a:gd name="connsiteY4" fmla="*/ 1104276 h 1179651"/>
                <a:gd name="connsiteX5" fmla="*/ 793954 w 945041"/>
                <a:gd name="connsiteY5" fmla="*/ 1099321 h 1179651"/>
                <a:gd name="connsiteX6" fmla="*/ 781153 w 945041"/>
                <a:gd name="connsiteY6" fmla="*/ 1087114 h 1179651"/>
                <a:gd name="connsiteX7" fmla="*/ 780770 w 945041"/>
                <a:gd name="connsiteY7" fmla="*/ 1087731 h 1179651"/>
                <a:gd name="connsiteX8" fmla="*/ 780807 w 945041"/>
                <a:gd name="connsiteY8" fmla="*/ 1087768 h 1179651"/>
                <a:gd name="connsiteX9" fmla="*/ 709236 w 945041"/>
                <a:gd name="connsiteY9" fmla="*/ 1085060 h 1179651"/>
                <a:gd name="connsiteX10" fmla="*/ 708313 w 945041"/>
                <a:gd name="connsiteY10" fmla="*/ 1089304 h 1179651"/>
                <a:gd name="connsiteX11" fmla="*/ 706742 w 945041"/>
                <a:gd name="connsiteY11" fmla="*/ 1091731 h 1179651"/>
                <a:gd name="connsiteX12" fmla="*/ 707143 w 945041"/>
                <a:gd name="connsiteY12" fmla="*/ 1091731 h 1179651"/>
                <a:gd name="connsiteX13" fmla="*/ 709156 w 945041"/>
                <a:gd name="connsiteY13" fmla="*/ 1088596 h 1179651"/>
                <a:gd name="connsiteX14" fmla="*/ 709905 w 945041"/>
                <a:gd name="connsiteY14" fmla="*/ 1085123 h 1179651"/>
                <a:gd name="connsiteX15" fmla="*/ 736424 w 945041"/>
                <a:gd name="connsiteY15" fmla="*/ 1084453 h 1179651"/>
                <a:gd name="connsiteX16" fmla="*/ 735818 w 945041"/>
                <a:gd name="connsiteY16" fmla="*/ 1085060 h 1179651"/>
                <a:gd name="connsiteX17" fmla="*/ 735818 w 945041"/>
                <a:gd name="connsiteY17" fmla="*/ 1086440 h 1179651"/>
                <a:gd name="connsiteX18" fmla="*/ 736424 w 945041"/>
                <a:gd name="connsiteY18" fmla="*/ 1085829 h 1179651"/>
                <a:gd name="connsiteX19" fmla="*/ 585953 w 945041"/>
                <a:gd name="connsiteY19" fmla="*/ 1076298 h 1179651"/>
                <a:gd name="connsiteX20" fmla="*/ 589206 w 945041"/>
                <a:gd name="connsiteY20" fmla="*/ 1082179 h 1179651"/>
                <a:gd name="connsiteX21" fmla="*/ 589214 w 945041"/>
                <a:gd name="connsiteY21" fmla="*/ 1082170 h 1179651"/>
                <a:gd name="connsiteX22" fmla="*/ 733115 w 945041"/>
                <a:gd name="connsiteY22" fmla="*/ 1073767 h 1179651"/>
                <a:gd name="connsiteX23" fmla="*/ 735633 w 945041"/>
                <a:gd name="connsiteY23" fmla="*/ 1078970 h 1179651"/>
                <a:gd name="connsiteX24" fmla="*/ 737266 w 945041"/>
                <a:gd name="connsiteY24" fmla="*/ 1083505 h 1179651"/>
                <a:gd name="connsiteX25" fmla="*/ 737472 w 945041"/>
                <a:gd name="connsiteY25" fmla="*/ 1083298 h 1179651"/>
                <a:gd name="connsiteX26" fmla="*/ 736135 w 945041"/>
                <a:gd name="connsiteY26" fmla="*/ 1079564 h 1179651"/>
                <a:gd name="connsiteX27" fmla="*/ 733390 w 945041"/>
                <a:gd name="connsiteY27" fmla="*/ 1073859 h 1179651"/>
                <a:gd name="connsiteX28" fmla="*/ 724004 w 945041"/>
                <a:gd name="connsiteY28" fmla="*/ 1064420 h 1179651"/>
                <a:gd name="connsiteX29" fmla="*/ 724004 w 945041"/>
                <a:gd name="connsiteY29" fmla="*/ 1070296 h 1179651"/>
                <a:gd name="connsiteX30" fmla="*/ 724606 w 945041"/>
                <a:gd name="connsiteY30" fmla="*/ 1070497 h 1179651"/>
                <a:gd name="connsiteX31" fmla="*/ 724606 w 945041"/>
                <a:gd name="connsiteY31" fmla="*/ 1065026 h 1179651"/>
                <a:gd name="connsiteX32" fmla="*/ 783168 w 945041"/>
                <a:gd name="connsiteY32" fmla="*/ 1060609 h 1179651"/>
                <a:gd name="connsiteX33" fmla="*/ 778776 w 945041"/>
                <a:gd name="connsiteY33" fmla="*/ 1066498 h 1179651"/>
                <a:gd name="connsiteX34" fmla="*/ 787561 w 945041"/>
                <a:gd name="connsiteY34" fmla="*/ 1076804 h 1179651"/>
                <a:gd name="connsiteX35" fmla="*/ 787150 w 945041"/>
                <a:gd name="connsiteY35" fmla="*/ 1077466 h 1179651"/>
                <a:gd name="connsiteX36" fmla="*/ 787925 w 945041"/>
                <a:gd name="connsiteY36" fmla="*/ 1076382 h 1179651"/>
                <a:gd name="connsiteX37" fmla="*/ 779156 w 945041"/>
                <a:gd name="connsiteY37" fmla="*/ 1066105 h 1179651"/>
                <a:gd name="connsiteX38" fmla="*/ 783259 w 945041"/>
                <a:gd name="connsiteY38" fmla="*/ 1060609 h 1179651"/>
                <a:gd name="connsiteX39" fmla="*/ 718098 w 945041"/>
                <a:gd name="connsiteY39" fmla="*/ 1055537 h 1179651"/>
                <a:gd name="connsiteX40" fmla="*/ 719573 w 945041"/>
                <a:gd name="connsiteY40" fmla="*/ 1059961 h 1179651"/>
                <a:gd name="connsiteX41" fmla="*/ 720209 w 945041"/>
                <a:gd name="connsiteY41" fmla="*/ 1060597 h 1179651"/>
                <a:gd name="connsiteX42" fmla="*/ 718749 w 945041"/>
                <a:gd name="connsiteY42" fmla="*/ 1056192 h 1179651"/>
                <a:gd name="connsiteX43" fmla="*/ 880053 w 945041"/>
                <a:gd name="connsiteY43" fmla="*/ 1051403 h 1179651"/>
                <a:gd name="connsiteX44" fmla="*/ 880005 w 945041"/>
                <a:gd name="connsiteY44" fmla="*/ 1051423 h 1179651"/>
                <a:gd name="connsiteX45" fmla="*/ 875620 w 945041"/>
                <a:gd name="connsiteY45" fmla="*/ 1060232 h 1179651"/>
                <a:gd name="connsiteX46" fmla="*/ 875620 w 945041"/>
                <a:gd name="connsiteY46" fmla="*/ 1064623 h 1179651"/>
                <a:gd name="connsiteX47" fmla="*/ 876106 w 945041"/>
                <a:gd name="connsiteY47" fmla="*/ 1063715 h 1179651"/>
                <a:gd name="connsiteX48" fmla="*/ 876106 w 945041"/>
                <a:gd name="connsiteY48" fmla="*/ 1059309 h 1179651"/>
                <a:gd name="connsiteX49" fmla="*/ 580429 w 945041"/>
                <a:gd name="connsiteY49" fmla="*/ 1049926 h 1179651"/>
                <a:gd name="connsiteX50" fmla="*/ 577553 w 945041"/>
                <a:gd name="connsiteY50" fmla="*/ 1052814 h 1179651"/>
                <a:gd name="connsiteX51" fmla="*/ 576077 w 945041"/>
                <a:gd name="connsiteY51" fmla="*/ 1052814 h 1179651"/>
                <a:gd name="connsiteX52" fmla="*/ 574600 w 945041"/>
                <a:gd name="connsiteY52" fmla="*/ 1055778 h 1179651"/>
                <a:gd name="connsiteX53" fmla="*/ 574604 w 945041"/>
                <a:gd name="connsiteY53" fmla="*/ 1055808 h 1179651"/>
                <a:gd name="connsiteX54" fmla="*/ 576051 w 945041"/>
                <a:gd name="connsiteY54" fmla="*/ 1052913 h 1179651"/>
                <a:gd name="connsiteX55" fmla="*/ 577514 w 945041"/>
                <a:gd name="connsiteY55" fmla="*/ 1052913 h 1179651"/>
                <a:gd name="connsiteX56" fmla="*/ 580439 w 945041"/>
                <a:gd name="connsiteY56" fmla="*/ 1049987 h 1179651"/>
                <a:gd name="connsiteX57" fmla="*/ 638851 w 945041"/>
                <a:gd name="connsiteY57" fmla="*/ 1045398 h 1179651"/>
                <a:gd name="connsiteX58" fmla="*/ 638943 w 945041"/>
                <a:gd name="connsiteY58" fmla="*/ 1045598 h 1179651"/>
                <a:gd name="connsiteX59" fmla="*/ 646008 w 945041"/>
                <a:gd name="connsiteY59" fmla="*/ 1048425 h 1179651"/>
                <a:gd name="connsiteX60" fmla="*/ 645733 w 945041"/>
                <a:gd name="connsiteY60" fmla="*/ 1048150 h 1179651"/>
                <a:gd name="connsiteX61" fmla="*/ 828644 w 945041"/>
                <a:gd name="connsiteY61" fmla="*/ 1041284 h 1179651"/>
                <a:gd name="connsiteX62" fmla="*/ 824442 w 945041"/>
                <a:gd name="connsiteY62" fmla="*/ 1044063 h 1179651"/>
                <a:gd name="connsiteX63" fmla="*/ 820572 w 945041"/>
                <a:gd name="connsiteY63" fmla="*/ 1045160 h 1179651"/>
                <a:gd name="connsiteX64" fmla="*/ 814676 w 945041"/>
                <a:gd name="connsiteY64" fmla="*/ 1046623 h 1179651"/>
                <a:gd name="connsiteX65" fmla="*/ 808779 w 945041"/>
                <a:gd name="connsiteY65" fmla="*/ 1043697 h 1179651"/>
                <a:gd name="connsiteX66" fmla="*/ 805830 w 945041"/>
                <a:gd name="connsiteY66" fmla="*/ 1045160 h 1179651"/>
                <a:gd name="connsiteX67" fmla="*/ 805847 w 945041"/>
                <a:gd name="connsiteY67" fmla="*/ 1045359 h 1179651"/>
                <a:gd name="connsiteX68" fmla="*/ 808388 w 945041"/>
                <a:gd name="connsiteY68" fmla="*/ 1044083 h 1179651"/>
                <a:gd name="connsiteX69" fmla="*/ 814234 w 945041"/>
                <a:gd name="connsiteY69" fmla="*/ 1047019 h 1179651"/>
                <a:gd name="connsiteX70" fmla="*/ 820080 w 945041"/>
                <a:gd name="connsiteY70" fmla="*/ 1045551 h 1179651"/>
                <a:gd name="connsiteX71" fmla="*/ 823917 w 945041"/>
                <a:gd name="connsiteY71" fmla="*/ 1044449 h 1179651"/>
                <a:gd name="connsiteX72" fmla="*/ 789427 w 945041"/>
                <a:gd name="connsiteY72" fmla="*/ 1030759 h 1179651"/>
                <a:gd name="connsiteX73" fmla="*/ 789025 w 945041"/>
                <a:gd name="connsiteY73" fmla="*/ 1031164 h 1179651"/>
                <a:gd name="connsiteX74" fmla="*/ 786097 w 945041"/>
                <a:gd name="connsiteY74" fmla="*/ 1038525 h 1179651"/>
                <a:gd name="connsiteX75" fmla="*/ 787561 w 945041"/>
                <a:gd name="connsiteY75" fmla="*/ 1041469 h 1179651"/>
                <a:gd name="connsiteX76" fmla="*/ 789025 w 945041"/>
                <a:gd name="connsiteY76" fmla="*/ 1041469 h 1179651"/>
                <a:gd name="connsiteX77" fmla="*/ 791953 w 945041"/>
                <a:gd name="connsiteY77" fmla="*/ 1047359 h 1179651"/>
                <a:gd name="connsiteX78" fmla="*/ 797077 w 945041"/>
                <a:gd name="connsiteY78" fmla="*/ 1053616 h 1179651"/>
                <a:gd name="connsiteX79" fmla="*/ 793732 w 945041"/>
                <a:gd name="connsiteY79" fmla="*/ 1057316 h 1179651"/>
                <a:gd name="connsiteX80" fmla="*/ 793772 w 945041"/>
                <a:gd name="connsiteY80" fmla="*/ 1057296 h 1179651"/>
                <a:gd name="connsiteX81" fmla="*/ 792310 w 945041"/>
                <a:gd name="connsiteY81" fmla="*/ 1047019 h 1179651"/>
                <a:gd name="connsiteX82" fmla="*/ 801080 w 945041"/>
                <a:gd name="connsiteY82" fmla="*/ 1049955 h 1179651"/>
                <a:gd name="connsiteX83" fmla="*/ 806012 w 945041"/>
                <a:gd name="connsiteY83" fmla="*/ 1052157 h 1179651"/>
                <a:gd name="connsiteX84" fmla="*/ 805963 w 945041"/>
                <a:gd name="connsiteY84" fmla="*/ 1051556 h 1179651"/>
                <a:gd name="connsiteX85" fmla="*/ 801408 w 945041"/>
                <a:gd name="connsiteY85" fmla="*/ 1049548 h 1179651"/>
                <a:gd name="connsiteX86" fmla="*/ 792562 w 945041"/>
                <a:gd name="connsiteY86" fmla="*/ 1046623 h 1179651"/>
                <a:gd name="connsiteX87" fmla="*/ 789614 w 945041"/>
                <a:gd name="connsiteY87" fmla="*/ 1040772 h 1179651"/>
                <a:gd name="connsiteX88" fmla="*/ 788140 w 945041"/>
                <a:gd name="connsiteY88" fmla="*/ 1040772 h 1179651"/>
                <a:gd name="connsiteX89" fmla="*/ 786665 w 945041"/>
                <a:gd name="connsiteY89" fmla="*/ 1037847 h 1179651"/>
                <a:gd name="connsiteX90" fmla="*/ 787034 w 945041"/>
                <a:gd name="connsiteY90" fmla="*/ 1033642 h 1179651"/>
                <a:gd name="connsiteX91" fmla="*/ 881973 w 945041"/>
                <a:gd name="connsiteY91" fmla="*/ 1029930 h 1179651"/>
                <a:gd name="connsiteX92" fmla="*/ 867306 w 945041"/>
                <a:gd name="connsiteY92" fmla="*/ 1034337 h 1179651"/>
                <a:gd name="connsiteX93" fmla="*/ 859972 w 945041"/>
                <a:gd name="connsiteY93" fmla="*/ 1034337 h 1179651"/>
                <a:gd name="connsiteX94" fmla="*/ 854106 w 945041"/>
                <a:gd name="connsiteY94" fmla="*/ 1041682 h 1179651"/>
                <a:gd name="connsiteX95" fmla="*/ 851172 w 945041"/>
                <a:gd name="connsiteY95" fmla="*/ 1041682 h 1179651"/>
                <a:gd name="connsiteX96" fmla="*/ 843839 w 945041"/>
                <a:gd name="connsiteY96" fmla="*/ 1046089 h 1179651"/>
                <a:gd name="connsiteX97" fmla="*/ 839439 w 945041"/>
                <a:gd name="connsiteY97" fmla="*/ 1040213 h 1179651"/>
                <a:gd name="connsiteX98" fmla="*/ 830663 w 945041"/>
                <a:gd name="connsiteY98" fmla="*/ 1034354 h 1179651"/>
                <a:gd name="connsiteX99" fmla="*/ 830892 w 945041"/>
                <a:gd name="connsiteY99" fmla="*/ 1034922 h 1179651"/>
                <a:gd name="connsiteX100" fmla="*/ 839737 w 945041"/>
                <a:gd name="connsiteY100" fmla="*/ 1040772 h 1179651"/>
                <a:gd name="connsiteX101" fmla="*/ 829418 w 945041"/>
                <a:gd name="connsiteY101" fmla="*/ 1040772 h 1179651"/>
                <a:gd name="connsiteX102" fmla="*/ 828852 w 945041"/>
                <a:gd name="connsiteY102" fmla="*/ 1041146 h 1179651"/>
                <a:gd name="connsiteX103" fmla="*/ 839081 w 945041"/>
                <a:gd name="connsiteY103" fmla="*/ 1041146 h 1179651"/>
                <a:gd name="connsiteX104" fmla="*/ 843466 w 945041"/>
                <a:gd name="connsiteY104" fmla="*/ 1047019 h 1179651"/>
                <a:gd name="connsiteX105" fmla="*/ 850773 w 945041"/>
                <a:gd name="connsiteY105" fmla="*/ 1042614 h 1179651"/>
                <a:gd name="connsiteX106" fmla="*/ 853697 w 945041"/>
                <a:gd name="connsiteY106" fmla="*/ 1042614 h 1179651"/>
                <a:gd name="connsiteX107" fmla="*/ 859543 w 945041"/>
                <a:gd name="connsiteY107" fmla="*/ 1035274 h 1179651"/>
                <a:gd name="connsiteX108" fmla="*/ 866851 w 945041"/>
                <a:gd name="connsiteY108" fmla="*/ 1035274 h 1179651"/>
                <a:gd name="connsiteX109" fmla="*/ 881467 w 945041"/>
                <a:gd name="connsiteY109" fmla="*/ 1030869 h 1179651"/>
                <a:gd name="connsiteX110" fmla="*/ 887313 w 945041"/>
                <a:gd name="connsiteY110" fmla="*/ 1041146 h 1179651"/>
                <a:gd name="connsiteX111" fmla="*/ 889949 w 945041"/>
                <a:gd name="connsiteY111" fmla="*/ 1046442 h 1179651"/>
                <a:gd name="connsiteX112" fmla="*/ 890773 w 945041"/>
                <a:gd name="connsiteY112" fmla="*/ 1046089 h 1179651"/>
                <a:gd name="connsiteX113" fmla="*/ 887839 w 945041"/>
                <a:gd name="connsiteY113" fmla="*/ 1040213 h 1179651"/>
                <a:gd name="connsiteX114" fmla="*/ 881973 w 945041"/>
                <a:gd name="connsiteY114" fmla="*/ 1029930 h 1179651"/>
                <a:gd name="connsiteX115" fmla="*/ 587884 w 945041"/>
                <a:gd name="connsiteY115" fmla="*/ 1027617 h 1179651"/>
                <a:gd name="connsiteX116" fmla="*/ 583456 w 945041"/>
                <a:gd name="connsiteY116" fmla="*/ 1033546 h 1179651"/>
                <a:gd name="connsiteX117" fmla="*/ 580505 w 945041"/>
                <a:gd name="connsiteY117" fmla="*/ 1039474 h 1179651"/>
                <a:gd name="connsiteX118" fmla="*/ 579029 w 945041"/>
                <a:gd name="connsiteY118" fmla="*/ 1040957 h 1179651"/>
                <a:gd name="connsiteX119" fmla="*/ 579057 w 945041"/>
                <a:gd name="connsiteY119" fmla="*/ 1041129 h 1179651"/>
                <a:gd name="connsiteX120" fmla="*/ 580439 w 945041"/>
                <a:gd name="connsiteY120" fmla="*/ 1039747 h 1179651"/>
                <a:gd name="connsiteX121" fmla="*/ 583364 w 945041"/>
                <a:gd name="connsiteY121" fmla="*/ 1033895 h 1179651"/>
                <a:gd name="connsiteX122" fmla="*/ 587752 w 945041"/>
                <a:gd name="connsiteY122" fmla="*/ 1028044 h 1179651"/>
                <a:gd name="connsiteX123" fmla="*/ 593602 w 945041"/>
                <a:gd name="connsiteY123" fmla="*/ 1028044 h 1179651"/>
                <a:gd name="connsiteX124" fmla="*/ 600915 w 945041"/>
                <a:gd name="connsiteY124" fmla="*/ 1030970 h 1179651"/>
                <a:gd name="connsiteX125" fmla="*/ 600915 w 945041"/>
                <a:gd name="connsiteY125" fmla="*/ 1032432 h 1179651"/>
                <a:gd name="connsiteX126" fmla="*/ 609691 w 945041"/>
                <a:gd name="connsiteY126" fmla="*/ 1032432 h 1179651"/>
                <a:gd name="connsiteX127" fmla="*/ 609876 w 945041"/>
                <a:gd name="connsiteY127" fmla="*/ 1032063 h 1179651"/>
                <a:gd name="connsiteX128" fmla="*/ 605597 w 945041"/>
                <a:gd name="connsiteY128" fmla="*/ 1032063 h 1179651"/>
                <a:gd name="connsiteX129" fmla="*/ 601169 w 945041"/>
                <a:gd name="connsiteY129" fmla="*/ 1032063 h 1179651"/>
                <a:gd name="connsiteX130" fmla="*/ 601169 w 945041"/>
                <a:gd name="connsiteY130" fmla="*/ 1030581 h 1179651"/>
                <a:gd name="connsiteX131" fmla="*/ 593789 w 945041"/>
                <a:gd name="connsiteY131" fmla="*/ 1027617 h 1179651"/>
                <a:gd name="connsiteX132" fmla="*/ 587884 w 945041"/>
                <a:gd name="connsiteY132" fmla="*/ 1027617 h 1179651"/>
                <a:gd name="connsiteX133" fmla="*/ 623291 w 945041"/>
                <a:gd name="connsiteY133" fmla="*/ 1027564 h 1179651"/>
                <a:gd name="connsiteX134" fmla="*/ 623309 w 945041"/>
                <a:gd name="connsiteY134" fmla="*/ 1027617 h 1179651"/>
                <a:gd name="connsiteX135" fmla="*/ 611501 w 945041"/>
                <a:gd name="connsiteY135" fmla="*/ 1029099 h 1179651"/>
                <a:gd name="connsiteX136" fmla="*/ 611307 w 945041"/>
                <a:gd name="connsiteY136" fmla="*/ 1029488 h 1179651"/>
                <a:gd name="connsiteX137" fmla="*/ 622855 w 945041"/>
                <a:gd name="connsiteY137" fmla="*/ 1028044 h 1179651"/>
                <a:gd name="connsiteX138" fmla="*/ 629386 w 945041"/>
                <a:gd name="connsiteY138" fmla="*/ 1028503 h 1179651"/>
                <a:gd name="connsiteX139" fmla="*/ 629004 w 945041"/>
                <a:gd name="connsiteY139" fmla="*/ 1027965 h 1179651"/>
                <a:gd name="connsiteX140" fmla="*/ 222198 w 945041"/>
                <a:gd name="connsiteY140" fmla="*/ 1017884 h 1179651"/>
                <a:gd name="connsiteX141" fmla="*/ 226526 w 945041"/>
                <a:gd name="connsiteY141" fmla="*/ 1020770 h 1179651"/>
                <a:gd name="connsiteX142" fmla="*/ 230855 w 945041"/>
                <a:gd name="connsiteY142" fmla="*/ 1020770 h 1179651"/>
                <a:gd name="connsiteX143" fmla="*/ 232298 w 945041"/>
                <a:gd name="connsiteY143" fmla="*/ 1023656 h 1179651"/>
                <a:gd name="connsiteX144" fmla="*/ 229412 w 945041"/>
                <a:gd name="connsiteY144" fmla="*/ 1027984 h 1179651"/>
                <a:gd name="connsiteX145" fmla="*/ 226526 w 945041"/>
                <a:gd name="connsiteY145" fmla="*/ 1025099 h 1179651"/>
                <a:gd name="connsiteX146" fmla="*/ 222198 w 945041"/>
                <a:gd name="connsiteY146" fmla="*/ 1026541 h 1179651"/>
                <a:gd name="connsiteX147" fmla="*/ 223641 w 945041"/>
                <a:gd name="connsiteY147" fmla="*/ 1022213 h 1179651"/>
                <a:gd name="connsiteX148" fmla="*/ 220755 w 945041"/>
                <a:gd name="connsiteY148" fmla="*/ 1020770 h 1179651"/>
                <a:gd name="connsiteX149" fmla="*/ 222198 w 945041"/>
                <a:gd name="connsiteY149" fmla="*/ 1017884 h 1179651"/>
                <a:gd name="connsiteX150" fmla="*/ 822115 w 945041"/>
                <a:gd name="connsiteY150" fmla="*/ 1015795 h 1179651"/>
                <a:gd name="connsiteX151" fmla="*/ 822047 w 945041"/>
                <a:gd name="connsiteY151" fmla="*/ 1015908 h 1179651"/>
                <a:gd name="connsiteX152" fmla="*/ 827944 w 945041"/>
                <a:gd name="connsiteY152" fmla="*/ 1027609 h 1179651"/>
                <a:gd name="connsiteX153" fmla="*/ 828745 w 945041"/>
                <a:gd name="connsiteY153" fmla="*/ 1029597 h 1179651"/>
                <a:gd name="connsiteX154" fmla="*/ 827705 w 945041"/>
                <a:gd name="connsiteY154" fmla="*/ 1026993 h 1179651"/>
                <a:gd name="connsiteX155" fmla="*/ 822057 w 945041"/>
                <a:gd name="connsiteY155" fmla="*/ 1001272 h 1179651"/>
                <a:gd name="connsiteX156" fmla="*/ 822047 w 945041"/>
                <a:gd name="connsiteY156" fmla="*/ 1001282 h 1179651"/>
                <a:gd name="connsiteX157" fmla="*/ 822062 w 945041"/>
                <a:gd name="connsiteY157" fmla="*/ 1001289 h 1179651"/>
                <a:gd name="connsiteX158" fmla="*/ 823122 w 945041"/>
                <a:gd name="connsiteY158" fmla="*/ 1004775 h 1179651"/>
                <a:gd name="connsiteX159" fmla="*/ 826934 w 945041"/>
                <a:gd name="connsiteY159" fmla="*/ 1003706 h 1179651"/>
                <a:gd name="connsiteX160" fmla="*/ 827944 w 945041"/>
                <a:gd name="connsiteY160" fmla="*/ 1004207 h 1179651"/>
                <a:gd name="connsiteX161" fmla="*/ 831258 w 945041"/>
                <a:gd name="connsiteY161" fmla="*/ 1004025 h 1179651"/>
                <a:gd name="connsiteX162" fmla="*/ 831005 w 945041"/>
                <a:gd name="connsiteY162" fmla="*/ 1003307 h 1179651"/>
                <a:gd name="connsiteX163" fmla="*/ 827705 w 945041"/>
                <a:gd name="connsiteY163" fmla="*/ 1003490 h 1179651"/>
                <a:gd name="connsiteX164" fmla="*/ 826934 w 945041"/>
                <a:gd name="connsiteY164" fmla="*/ 1003706 h 1179651"/>
                <a:gd name="connsiteX165" fmla="*/ 822062 w 945041"/>
                <a:gd name="connsiteY165" fmla="*/ 1001289 h 1179651"/>
                <a:gd name="connsiteX166" fmla="*/ 687121 w 945041"/>
                <a:gd name="connsiteY166" fmla="*/ 993607 h 1179651"/>
                <a:gd name="connsiteX167" fmla="*/ 690406 w 945041"/>
                <a:gd name="connsiteY167" fmla="*/ 1000906 h 1179651"/>
                <a:gd name="connsiteX168" fmla="*/ 695944 w 945041"/>
                <a:gd name="connsiteY168" fmla="*/ 1012717 h 1179651"/>
                <a:gd name="connsiteX169" fmla="*/ 698057 w 945041"/>
                <a:gd name="connsiteY169" fmla="*/ 1015252 h 1179651"/>
                <a:gd name="connsiteX170" fmla="*/ 696256 w 945041"/>
                <a:gd name="connsiteY170" fmla="*/ 1013082 h 1179651"/>
                <a:gd name="connsiteX171" fmla="*/ 687398 w 945041"/>
                <a:gd name="connsiteY171" fmla="*/ 993811 h 1179651"/>
                <a:gd name="connsiteX172" fmla="*/ 810265 w 945041"/>
                <a:gd name="connsiteY172" fmla="*/ 984491 h 1179651"/>
                <a:gd name="connsiteX173" fmla="*/ 810253 w 945041"/>
                <a:gd name="connsiteY173" fmla="*/ 985193 h 1179651"/>
                <a:gd name="connsiteX174" fmla="*/ 826469 w 945041"/>
                <a:gd name="connsiteY174" fmla="*/ 992506 h 1179651"/>
                <a:gd name="connsiteX175" fmla="*/ 827992 w 945041"/>
                <a:gd name="connsiteY175" fmla="*/ 993880 h 1179651"/>
                <a:gd name="connsiteX176" fmla="*/ 828255 w 945041"/>
                <a:gd name="connsiteY176" fmla="*/ 993575 h 1179651"/>
                <a:gd name="connsiteX177" fmla="*/ 826238 w 945041"/>
                <a:gd name="connsiteY177" fmla="*/ 991739 h 1179651"/>
                <a:gd name="connsiteX178" fmla="*/ 817071 w 945041"/>
                <a:gd name="connsiteY178" fmla="*/ 988617 h 1179651"/>
                <a:gd name="connsiteX179" fmla="*/ 717048 w 945041"/>
                <a:gd name="connsiteY179" fmla="*/ 981069 h 1179651"/>
                <a:gd name="connsiteX180" fmla="*/ 718402 w 945041"/>
                <a:gd name="connsiteY180" fmla="*/ 987696 h 1179651"/>
                <a:gd name="connsiteX181" fmla="*/ 719879 w 945041"/>
                <a:gd name="connsiteY181" fmla="*/ 993811 h 1179651"/>
                <a:gd name="connsiteX182" fmla="*/ 724308 w 945041"/>
                <a:gd name="connsiteY182" fmla="*/ 1016047 h 1179651"/>
                <a:gd name="connsiteX183" fmla="*/ 718402 w 945041"/>
                <a:gd name="connsiteY183" fmla="*/ 1021976 h 1179651"/>
                <a:gd name="connsiteX184" fmla="*/ 716926 w 945041"/>
                <a:gd name="connsiteY184" fmla="*/ 1026423 h 1179651"/>
                <a:gd name="connsiteX185" fmla="*/ 711020 w 945041"/>
                <a:gd name="connsiteY185" fmla="*/ 1030870 h 1179651"/>
                <a:gd name="connsiteX186" fmla="*/ 710854 w 945041"/>
                <a:gd name="connsiteY186" fmla="*/ 1030670 h 1179651"/>
                <a:gd name="connsiteX187" fmla="*/ 715143 w 945041"/>
                <a:gd name="connsiteY187" fmla="*/ 1037815 h 1179651"/>
                <a:gd name="connsiteX188" fmla="*/ 715143 w 945041"/>
                <a:gd name="connsiteY188" fmla="*/ 1052579 h 1179651"/>
                <a:gd name="connsiteX189" fmla="*/ 717524 w 945041"/>
                <a:gd name="connsiteY189" fmla="*/ 1054961 h 1179651"/>
                <a:gd name="connsiteX190" fmla="*/ 715821 w 945041"/>
                <a:gd name="connsiteY190" fmla="*/ 1053248 h 1179651"/>
                <a:gd name="connsiteX191" fmla="*/ 715821 w 945041"/>
                <a:gd name="connsiteY191" fmla="*/ 1038525 h 1179651"/>
                <a:gd name="connsiteX192" fmla="*/ 711429 w 945041"/>
                <a:gd name="connsiteY192" fmla="*/ 1031164 h 1179651"/>
                <a:gd name="connsiteX193" fmla="*/ 717285 w 945041"/>
                <a:gd name="connsiteY193" fmla="*/ 1026747 h 1179651"/>
                <a:gd name="connsiteX194" fmla="*/ 718749 w 945041"/>
                <a:gd name="connsiteY194" fmla="*/ 1022330 h 1179651"/>
                <a:gd name="connsiteX195" fmla="*/ 724606 w 945041"/>
                <a:gd name="connsiteY195" fmla="*/ 1016441 h 1179651"/>
                <a:gd name="connsiteX196" fmla="*/ 720213 w 945041"/>
                <a:gd name="connsiteY196" fmla="*/ 994357 h 1179651"/>
                <a:gd name="connsiteX197" fmla="*/ 717285 w 945041"/>
                <a:gd name="connsiteY197" fmla="*/ 981106 h 1179651"/>
                <a:gd name="connsiteX198" fmla="*/ 24528 w 945041"/>
                <a:gd name="connsiteY198" fmla="*/ 976042 h 1179651"/>
                <a:gd name="connsiteX199" fmla="*/ 25971 w 945041"/>
                <a:gd name="connsiteY199" fmla="*/ 978928 h 1179651"/>
                <a:gd name="connsiteX200" fmla="*/ 23085 w 945041"/>
                <a:gd name="connsiteY200" fmla="*/ 983256 h 1179651"/>
                <a:gd name="connsiteX201" fmla="*/ 15871 w 945041"/>
                <a:gd name="connsiteY201" fmla="*/ 981814 h 1179651"/>
                <a:gd name="connsiteX202" fmla="*/ 20199 w 945041"/>
                <a:gd name="connsiteY202" fmla="*/ 978928 h 1179651"/>
                <a:gd name="connsiteX203" fmla="*/ 24528 w 945041"/>
                <a:gd name="connsiteY203" fmla="*/ 976042 h 1179651"/>
                <a:gd name="connsiteX204" fmla="*/ 709466 w 945041"/>
                <a:gd name="connsiteY204" fmla="*/ 974227 h 1179651"/>
                <a:gd name="connsiteX205" fmla="*/ 711020 w 945041"/>
                <a:gd name="connsiteY205" fmla="*/ 980470 h 1179651"/>
                <a:gd name="connsiteX206" fmla="*/ 711257 w 945041"/>
                <a:gd name="connsiteY206" fmla="*/ 980415 h 1179651"/>
                <a:gd name="connsiteX207" fmla="*/ 709782 w 945041"/>
                <a:gd name="connsiteY207" fmla="*/ 974481 h 1179651"/>
                <a:gd name="connsiteX208" fmla="*/ 784743 w 945041"/>
                <a:gd name="connsiteY208" fmla="*/ 970122 h 1179651"/>
                <a:gd name="connsiteX209" fmla="*/ 783408 w 945041"/>
                <a:gd name="connsiteY209" fmla="*/ 975449 h 1179651"/>
                <a:gd name="connsiteX210" fmla="*/ 783408 w 945041"/>
                <a:gd name="connsiteY210" fmla="*/ 988667 h 1179651"/>
                <a:gd name="connsiteX211" fmla="*/ 781936 w 945041"/>
                <a:gd name="connsiteY211" fmla="*/ 1004821 h 1179651"/>
                <a:gd name="connsiteX212" fmla="*/ 777521 w 945041"/>
                <a:gd name="connsiteY212" fmla="*/ 1007759 h 1179651"/>
                <a:gd name="connsiteX213" fmla="*/ 774578 w 945041"/>
                <a:gd name="connsiteY213" fmla="*/ 1004821 h 1179651"/>
                <a:gd name="connsiteX214" fmla="*/ 770163 w 945041"/>
                <a:gd name="connsiteY214" fmla="*/ 996010 h 1179651"/>
                <a:gd name="connsiteX215" fmla="*/ 768690 w 945041"/>
                <a:gd name="connsiteY215" fmla="*/ 991604 h 1179651"/>
                <a:gd name="connsiteX216" fmla="*/ 761332 w 945041"/>
                <a:gd name="connsiteY216" fmla="*/ 990135 h 1179651"/>
                <a:gd name="connsiteX217" fmla="*/ 756917 w 945041"/>
                <a:gd name="connsiteY217" fmla="*/ 982792 h 1179651"/>
                <a:gd name="connsiteX218" fmla="*/ 752502 w 945041"/>
                <a:gd name="connsiteY218" fmla="*/ 976918 h 1179651"/>
                <a:gd name="connsiteX219" fmla="*/ 746615 w 945041"/>
                <a:gd name="connsiteY219" fmla="*/ 973981 h 1179651"/>
                <a:gd name="connsiteX220" fmla="*/ 746948 w 945041"/>
                <a:gd name="connsiteY220" fmla="*/ 974977 h 1179651"/>
                <a:gd name="connsiteX221" fmla="*/ 749494 w 945041"/>
                <a:gd name="connsiteY221" fmla="*/ 973377 h 1179651"/>
                <a:gd name="connsiteX222" fmla="*/ 752423 w 945041"/>
                <a:gd name="connsiteY222" fmla="*/ 978162 h 1179651"/>
                <a:gd name="connsiteX223" fmla="*/ 756815 w 945041"/>
                <a:gd name="connsiteY223" fmla="*/ 984051 h 1179651"/>
                <a:gd name="connsiteX224" fmla="*/ 761207 w 945041"/>
                <a:gd name="connsiteY224" fmla="*/ 991412 h 1179651"/>
                <a:gd name="connsiteX225" fmla="*/ 768527 w 945041"/>
                <a:gd name="connsiteY225" fmla="*/ 992884 h 1179651"/>
                <a:gd name="connsiteX226" fmla="*/ 769992 w 945041"/>
                <a:gd name="connsiteY226" fmla="*/ 997301 h 1179651"/>
                <a:gd name="connsiteX227" fmla="*/ 774384 w 945041"/>
                <a:gd name="connsiteY227" fmla="*/ 1006135 h 1179651"/>
                <a:gd name="connsiteX228" fmla="*/ 777312 w 945041"/>
                <a:gd name="connsiteY228" fmla="*/ 1009079 h 1179651"/>
                <a:gd name="connsiteX229" fmla="*/ 781704 w 945041"/>
                <a:gd name="connsiteY229" fmla="*/ 1006135 h 1179651"/>
                <a:gd name="connsiteX230" fmla="*/ 793417 w 945041"/>
                <a:gd name="connsiteY230" fmla="*/ 1010552 h 1179651"/>
                <a:gd name="connsiteX231" fmla="*/ 796345 w 945041"/>
                <a:gd name="connsiteY231" fmla="*/ 1019385 h 1179651"/>
                <a:gd name="connsiteX232" fmla="*/ 793417 w 945041"/>
                <a:gd name="connsiteY232" fmla="*/ 1022330 h 1179651"/>
                <a:gd name="connsiteX233" fmla="*/ 790505 w 945041"/>
                <a:gd name="connsiteY233" fmla="*/ 1029650 h 1179651"/>
                <a:gd name="connsiteX234" fmla="*/ 791088 w 945041"/>
                <a:gd name="connsiteY234" fmla="*/ 1029071 h 1179651"/>
                <a:gd name="connsiteX235" fmla="*/ 794037 w 945041"/>
                <a:gd name="connsiteY235" fmla="*/ 1021758 h 1179651"/>
                <a:gd name="connsiteX236" fmla="*/ 796985 w 945041"/>
                <a:gd name="connsiteY236" fmla="*/ 1018833 h 1179651"/>
                <a:gd name="connsiteX237" fmla="*/ 794037 w 945041"/>
                <a:gd name="connsiteY237" fmla="*/ 1010058 h 1179651"/>
                <a:gd name="connsiteX238" fmla="*/ 782243 w 945041"/>
                <a:gd name="connsiteY238" fmla="*/ 1005670 h 1179651"/>
                <a:gd name="connsiteX239" fmla="*/ 783717 w 945041"/>
                <a:gd name="connsiteY239" fmla="*/ 989581 h 1179651"/>
                <a:gd name="connsiteX240" fmla="*/ 783717 w 945041"/>
                <a:gd name="connsiteY240" fmla="*/ 976418 h 1179651"/>
                <a:gd name="connsiteX241" fmla="*/ 785191 w 945041"/>
                <a:gd name="connsiteY241" fmla="*/ 970567 h 1179651"/>
                <a:gd name="connsiteX242" fmla="*/ 785742 w 945041"/>
                <a:gd name="connsiteY242" fmla="*/ 964106 h 1179651"/>
                <a:gd name="connsiteX243" fmla="*/ 781936 w 945041"/>
                <a:gd name="connsiteY243" fmla="*/ 966638 h 1179651"/>
                <a:gd name="connsiteX244" fmla="*/ 782664 w 945041"/>
                <a:gd name="connsiteY244" fmla="*/ 967364 h 1179651"/>
                <a:gd name="connsiteX245" fmla="*/ 786665 w 945041"/>
                <a:gd name="connsiteY245" fmla="*/ 964717 h 1179651"/>
                <a:gd name="connsiteX246" fmla="*/ 495108 w 945041"/>
                <a:gd name="connsiteY246" fmla="*/ 955564 h 1179651"/>
                <a:gd name="connsiteX247" fmla="*/ 494529 w 945041"/>
                <a:gd name="connsiteY247" fmla="*/ 955951 h 1179651"/>
                <a:gd name="connsiteX248" fmla="*/ 494410 w 945041"/>
                <a:gd name="connsiteY248" fmla="*/ 955969 h 1179651"/>
                <a:gd name="connsiteX249" fmla="*/ 496771 w 945041"/>
                <a:gd name="connsiteY249" fmla="*/ 962285 h 1179651"/>
                <a:gd name="connsiteX250" fmla="*/ 500259 w 945041"/>
                <a:gd name="connsiteY250" fmla="*/ 967571 h 1179651"/>
                <a:gd name="connsiteX251" fmla="*/ 509069 w 945041"/>
                <a:gd name="connsiteY251" fmla="*/ 973405 h 1179651"/>
                <a:gd name="connsiteX252" fmla="*/ 516411 w 945041"/>
                <a:gd name="connsiteY252" fmla="*/ 995280 h 1179651"/>
                <a:gd name="connsiteX253" fmla="*/ 520816 w 945041"/>
                <a:gd name="connsiteY253" fmla="*/ 998197 h 1179651"/>
                <a:gd name="connsiteX254" fmla="*/ 521075 w 945041"/>
                <a:gd name="connsiteY254" fmla="*/ 997811 h 1179651"/>
                <a:gd name="connsiteX255" fmla="*/ 519250 w 945041"/>
                <a:gd name="connsiteY255" fmla="*/ 997047 h 1179651"/>
                <a:gd name="connsiteX256" fmla="*/ 517036 w 945041"/>
                <a:gd name="connsiteY256" fmla="*/ 995009 h 1179651"/>
                <a:gd name="connsiteX257" fmla="*/ 509656 w 945041"/>
                <a:gd name="connsiteY257" fmla="*/ 972776 h 1179651"/>
                <a:gd name="connsiteX258" fmla="*/ 500800 w 945041"/>
                <a:gd name="connsiteY258" fmla="*/ 966847 h 1179651"/>
                <a:gd name="connsiteX259" fmla="*/ 497294 w 945041"/>
                <a:gd name="connsiteY259" fmla="*/ 961474 h 1179651"/>
                <a:gd name="connsiteX260" fmla="*/ 562710 w 945041"/>
                <a:gd name="connsiteY260" fmla="*/ 954087 h 1179651"/>
                <a:gd name="connsiteX261" fmla="*/ 562574 w 945041"/>
                <a:gd name="connsiteY261" fmla="*/ 954136 h 1179651"/>
                <a:gd name="connsiteX262" fmla="*/ 561179 w 945041"/>
                <a:gd name="connsiteY262" fmla="*/ 963883 h 1179651"/>
                <a:gd name="connsiteX263" fmla="*/ 561316 w 945041"/>
                <a:gd name="connsiteY263" fmla="*/ 963883 h 1179651"/>
                <a:gd name="connsiteX264" fmla="*/ 602376 w 945041"/>
                <a:gd name="connsiteY264" fmla="*/ 953863 h 1179651"/>
                <a:gd name="connsiteX265" fmla="*/ 602455 w 945041"/>
                <a:gd name="connsiteY265" fmla="*/ 953907 h 1179651"/>
                <a:gd name="connsiteX266" fmla="*/ 605323 w 945041"/>
                <a:gd name="connsiteY266" fmla="*/ 955249 h 1179651"/>
                <a:gd name="connsiteX267" fmla="*/ 605318 w 945041"/>
                <a:gd name="connsiteY267" fmla="*/ 955241 h 1179651"/>
                <a:gd name="connsiteX268" fmla="*/ 15871 w 945041"/>
                <a:gd name="connsiteY268" fmla="*/ 952956 h 1179651"/>
                <a:gd name="connsiteX269" fmla="*/ 21643 w 945041"/>
                <a:gd name="connsiteY269" fmla="*/ 957285 h 1179651"/>
                <a:gd name="connsiteX270" fmla="*/ 25971 w 945041"/>
                <a:gd name="connsiteY270" fmla="*/ 958728 h 1179651"/>
                <a:gd name="connsiteX271" fmla="*/ 24528 w 945041"/>
                <a:gd name="connsiteY271" fmla="*/ 961613 h 1179651"/>
                <a:gd name="connsiteX272" fmla="*/ 21643 w 945041"/>
                <a:gd name="connsiteY272" fmla="*/ 958728 h 1179651"/>
                <a:gd name="connsiteX273" fmla="*/ 18757 w 945041"/>
                <a:gd name="connsiteY273" fmla="*/ 963056 h 1179651"/>
                <a:gd name="connsiteX274" fmla="*/ 11543 w 945041"/>
                <a:gd name="connsiteY274" fmla="*/ 961613 h 1179651"/>
                <a:gd name="connsiteX275" fmla="*/ 10100 w 945041"/>
                <a:gd name="connsiteY275" fmla="*/ 957285 h 1179651"/>
                <a:gd name="connsiteX276" fmla="*/ 15871 w 945041"/>
                <a:gd name="connsiteY276" fmla="*/ 952956 h 1179651"/>
                <a:gd name="connsiteX277" fmla="*/ 469548 w 945041"/>
                <a:gd name="connsiteY277" fmla="*/ 951529 h 1179651"/>
                <a:gd name="connsiteX278" fmla="*/ 469508 w 945041"/>
                <a:gd name="connsiteY278" fmla="*/ 951609 h 1179651"/>
                <a:gd name="connsiteX279" fmla="*/ 472176 w 945041"/>
                <a:gd name="connsiteY279" fmla="*/ 954082 h 1179651"/>
                <a:gd name="connsiteX280" fmla="*/ 473828 w 945041"/>
                <a:gd name="connsiteY280" fmla="*/ 958821 h 1179651"/>
                <a:gd name="connsiteX281" fmla="*/ 473925 w 945041"/>
                <a:gd name="connsiteY281" fmla="*/ 958808 h 1179651"/>
                <a:gd name="connsiteX282" fmla="*/ 472303 w 945041"/>
                <a:gd name="connsiteY282" fmla="*/ 954109 h 1179651"/>
                <a:gd name="connsiteX283" fmla="*/ 469548 w 945041"/>
                <a:gd name="connsiteY283" fmla="*/ 951529 h 1179651"/>
                <a:gd name="connsiteX284" fmla="*/ 714446 w 945041"/>
                <a:gd name="connsiteY284" fmla="*/ 939359 h 1179651"/>
                <a:gd name="connsiteX285" fmla="*/ 714390 w 945041"/>
                <a:gd name="connsiteY285" fmla="*/ 939416 h 1179651"/>
                <a:gd name="connsiteX286" fmla="*/ 715864 w 945041"/>
                <a:gd name="connsiteY286" fmla="*/ 943832 h 1179651"/>
                <a:gd name="connsiteX287" fmla="*/ 704072 w 945041"/>
                <a:gd name="connsiteY287" fmla="*/ 948248 h 1179651"/>
                <a:gd name="connsiteX288" fmla="*/ 703657 w 945041"/>
                <a:gd name="connsiteY288" fmla="*/ 948011 h 1179651"/>
                <a:gd name="connsiteX289" fmla="*/ 706591 w 945041"/>
                <a:gd name="connsiteY289" fmla="*/ 971575 h 1179651"/>
                <a:gd name="connsiteX290" fmla="*/ 706987 w 945041"/>
                <a:gd name="connsiteY290" fmla="*/ 971893 h 1179651"/>
                <a:gd name="connsiteX291" fmla="*/ 705573 w 945041"/>
                <a:gd name="connsiteY291" fmla="*/ 961046 h 1179651"/>
                <a:gd name="connsiteX292" fmla="*/ 704109 w 945041"/>
                <a:gd name="connsiteY292" fmla="*/ 948716 h 1179651"/>
                <a:gd name="connsiteX293" fmla="*/ 715821 w 945041"/>
                <a:gd name="connsiteY293" fmla="*/ 944299 h 1179651"/>
                <a:gd name="connsiteX294" fmla="*/ 720213 w 945041"/>
                <a:gd name="connsiteY294" fmla="*/ 947244 h 1179651"/>
                <a:gd name="connsiteX295" fmla="*/ 723142 w 945041"/>
                <a:gd name="connsiteY295" fmla="*/ 954605 h 1179651"/>
                <a:gd name="connsiteX296" fmla="*/ 728998 w 945041"/>
                <a:gd name="connsiteY296" fmla="*/ 963439 h 1179651"/>
                <a:gd name="connsiteX297" fmla="*/ 731926 w 945041"/>
                <a:gd name="connsiteY297" fmla="*/ 967856 h 1179651"/>
                <a:gd name="connsiteX298" fmla="*/ 739246 w 945041"/>
                <a:gd name="connsiteY298" fmla="*/ 979634 h 1179651"/>
                <a:gd name="connsiteX299" fmla="*/ 743638 w 945041"/>
                <a:gd name="connsiteY299" fmla="*/ 985523 h 1179651"/>
                <a:gd name="connsiteX300" fmla="*/ 748031 w 945041"/>
                <a:gd name="connsiteY300" fmla="*/ 979634 h 1179651"/>
                <a:gd name="connsiteX301" fmla="*/ 747902 w 945041"/>
                <a:gd name="connsiteY301" fmla="*/ 979246 h 1179651"/>
                <a:gd name="connsiteX302" fmla="*/ 746983 w 945041"/>
                <a:gd name="connsiteY302" fmla="*/ 983527 h 1179651"/>
                <a:gd name="connsiteX303" fmla="*/ 743671 w 945041"/>
                <a:gd name="connsiteY303" fmla="*/ 984261 h 1179651"/>
                <a:gd name="connsiteX304" fmla="*/ 739256 w 945041"/>
                <a:gd name="connsiteY304" fmla="*/ 978386 h 1179651"/>
                <a:gd name="connsiteX305" fmla="*/ 731898 w 945041"/>
                <a:gd name="connsiteY305" fmla="*/ 966638 h 1179651"/>
                <a:gd name="connsiteX306" fmla="*/ 728954 w 945041"/>
                <a:gd name="connsiteY306" fmla="*/ 962232 h 1179651"/>
                <a:gd name="connsiteX307" fmla="*/ 723068 w 945041"/>
                <a:gd name="connsiteY307" fmla="*/ 953420 h 1179651"/>
                <a:gd name="connsiteX308" fmla="*/ 720124 w 945041"/>
                <a:gd name="connsiteY308" fmla="*/ 946077 h 1179651"/>
                <a:gd name="connsiteX309" fmla="*/ 715709 w 945041"/>
                <a:gd name="connsiteY309" fmla="*/ 943140 h 1179651"/>
                <a:gd name="connsiteX310" fmla="*/ 691914 w 945041"/>
                <a:gd name="connsiteY310" fmla="*/ 937743 h 1179651"/>
                <a:gd name="connsiteX311" fmla="*/ 693303 w 945041"/>
                <a:gd name="connsiteY311" fmla="*/ 941928 h 1179651"/>
                <a:gd name="connsiteX312" fmla="*/ 693683 w 945041"/>
                <a:gd name="connsiteY312" fmla="*/ 942146 h 1179651"/>
                <a:gd name="connsiteX313" fmla="*/ 692280 w 945041"/>
                <a:gd name="connsiteY313" fmla="*/ 937944 h 1179651"/>
                <a:gd name="connsiteX314" fmla="*/ 505523 w 945041"/>
                <a:gd name="connsiteY314" fmla="*/ 935277 h 1179651"/>
                <a:gd name="connsiteX315" fmla="*/ 504815 w 945041"/>
                <a:gd name="connsiteY315" fmla="*/ 935317 h 1179651"/>
                <a:gd name="connsiteX316" fmla="*/ 507754 w 945041"/>
                <a:gd name="connsiteY316" fmla="*/ 945634 h 1179651"/>
                <a:gd name="connsiteX317" fmla="*/ 510693 w 945041"/>
                <a:gd name="connsiteY317" fmla="*/ 950056 h 1179651"/>
                <a:gd name="connsiteX318" fmla="*/ 509958 w 945041"/>
                <a:gd name="connsiteY318" fmla="*/ 953003 h 1179651"/>
                <a:gd name="connsiteX319" fmla="*/ 509463 w 945041"/>
                <a:gd name="connsiteY319" fmla="*/ 954990 h 1179651"/>
                <a:gd name="connsiteX320" fmla="*/ 509656 w 945041"/>
                <a:gd name="connsiteY320" fmla="*/ 954990 h 1179651"/>
                <a:gd name="connsiteX321" fmla="*/ 511132 w 945041"/>
                <a:gd name="connsiteY321" fmla="*/ 949061 h 1179651"/>
                <a:gd name="connsiteX322" fmla="*/ 508180 w 945041"/>
                <a:gd name="connsiteY322" fmla="*/ 944615 h 1179651"/>
                <a:gd name="connsiteX323" fmla="*/ 770595 w 945041"/>
                <a:gd name="connsiteY323" fmla="*/ 934726 h 1179651"/>
                <a:gd name="connsiteX324" fmla="*/ 770400 w 945041"/>
                <a:gd name="connsiteY324" fmla="*/ 934999 h 1179651"/>
                <a:gd name="connsiteX325" fmla="*/ 770387 w 945041"/>
                <a:gd name="connsiteY325" fmla="*/ 934999 h 1179651"/>
                <a:gd name="connsiteX326" fmla="*/ 771634 w 945041"/>
                <a:gd name="connsiteY326" fmla="*/ 938734 h 1179651"/>
                <a:gd name="connsiteX327" fmla="*/ 768690 w 945041"/>
                <a:gd name="connsiteY327" fmla="*/ 941671 h 1179651"/>
                <a:gd name="connsiteX328" fmla="*/ 770163 w 945041"/>
                <a:gd name="connsiteY328" fmla="*/ 944609 h 1179651"/>
                <a:gd name="connsiteX329" fmla="*/ 774578 w 945041"/>
                <a:gd name="connsiteY329" fmla="*/ 947546 h 1179651"/>
                <a:gd name="connsiteX330" fmla="*/ 772922 w 945041"/>
                <a:gd name="connsiteY330" fmla="*/ 951768 h 1179651"/>
                <a:gd name="connsiteX331" fmla="*/ 773330 w 945041"/>
                <a:gd name="connsiteY331" fmla="*/ 952537 h 1179651"/>
                <a:gd name="connsiteX332" fmla="*/ 774872 w 945041"/>
                <a:gd name="connsiteY332" fmla="*/ 948628 h 1179651"/>
                <a:gd name="connsiteX333" fmla="*/ 786665 w 945041"/>
                <a:gd name="connsiteY333" fmla="*/ 948628 h 1179651"/>
                <a:gd name="connsiteX334" fmla="*/ 802882 w 945041"/>
                <a:gd name="connsiteY334" fmla="*/ 955941 h 1179651"/>
                <a:gd name="connsiteX335" fmla="*/ 807304 w 945041"/>
                <a:gd name="connsiteY335" fmla="*/ 967642 h 1179651"/>
                <a:gd name="connsiteX336" fmla="*/ 810280 w 945041"/>
                <a:gd name="connsiteY336" fmla="*/ 974414 h 1179651"/>
                <a:gd name="connsiteX337" fmla="*/ 810288 w 945041"/>
                <a:gd name="connsiteY337" fmla="*/ 973928 h 1179651"/>
                <a:gd name="connsiteX338" fmla="*/ 807171 w 945041"/>
                <a:gd name="connsiteY338" fmla="*/ 966767 h 1179651"/>
                <a:gd name="connsiteX339" fmla="*/ 802771 w 945041"/>
                <a:gd name="connsiteY339" fmla="*/ 955016 h 1179651"/>
                <a:gd name="connsiteX340" fmla="*/ 786638 w 945041"/>
                <a:gd name="connsiteY340" fmla="*/ 947672 h 1179651"/>
                <a:gd name="connsiteX341" fmla="*/ 774904 w 945041"/>
                <a:gd name="connsiteY341" fmla="*/ 947672 h 1179651"/>
                <a:gd name="connsiteX342" fmla="*/ 770504 w 945041"/>
                <a:gd name="connsiteY342" fmla="*/ 944734 h 1179651"/>
                <a:gd name="connsiteX343" fmla="*/ 769037 w 945041"/>
                <a:gd name="connsiteY343" fmla="*/ 941796 h 1179651"/>
                <a:gd name="connsiteX344" fmla="*/ 771971 w 945041"/>
                <a:gd name="connsiteY344" fmla="*/ 938858 h 1179651"/>
                <a:gd name="connsiteX345" fmla="*/ 664193 w 945041"/>
                <a:gd name="connsiteY345" fmla="*/ 926164 h 1179651"/>
                <a:gd name="connsiteX346" fmla="*/ 664932 w 945041"/>
                <a:gd name="connsiteY346" fmla="*/ 932992 h 1179651"/>
                <a:gd name="connsiteX347" fmla="*/ 669362 w 945041"/>
                <a:gd name="connsiteY347" fmla="*/ 947756 h 1179651"/>
                <a:gd name="connsiteX348" fmla="*/ 670839 w 945041"/>
                <a:gd name="connsiteY348" fmla="*/ 963996 h 1179651"/>
                <a:gd name="connsiteX349" fmla="*/ 664932 w 945041"/>
                <a:gd name="connsiteY349" fmla="*/ 968425 h 1179651"/>
                <a:gd name="connsiteX350" fmla="*/ 676746 w 945041"/>
                <a:gd name="connsiteY350" fmla="*/ 983189 h 1179651"/>
                <a:gd name="connsiteX351" fmla="*/ 680807 w 945041"/>
                <a:gd name="connsiteY351" fmla="*/ 988910 h 1179651"/>
                <a:gd name="connsiteX352" fmla="*/ 681070 w 945041"/>
                <a:gd name="connsiteY352" fmla="*/ 989103 h 1179651"/>
                <a:gd name="connsiteX353" fmla="*/ 677063 w 945041"/>
                <a:gd name="connsiteY353" fmla="*/ 983434 h 1179651"/>
                <a:gd name="connsiteX354" fmla="*/ 665252 w 945041"/>
                <a:gd name="connsiteY354" fmla="*/ 968611 h 1179651"/>
                <a:gd name="connsiteX355" fmla="*/ 671158 w 945041"/>
                <a:gd name="connsiteY355" fmla="*/ 964164 h 1179651"/>
                <a:gd name="connsiteX356" fmla="*/ 669681 w 945041"/>
                <a:gd name="connsiteY356" fmla="*/ 947858 h 1179651"/>
                <a:gd name="connsiteX357" fmla="*/ 665252 w 945041"/>
                <a:gd name="connsiteY357" fmla="*/ 933034 h 1179651"/>
                <a:gd name="connsiteX358" fmla="*/ 665673 w 945041"/>
                <a:gd name="connsiteY358" fmla="*/ 932822 h 1179651"/>
                <a:gd name="connsiteX359" fmla="*/ 665012 w 945041"/>
                <a:gd name="connsiteY359" fmla="*/ 926719 h 1179651"/>
                <a:gd name="connsiteX360" fmla="*/ 677541 w 945041"/>
                <a:gd name="connsiteY360" fmla="*/ 923223 h 1179651"/>
                <a:gd name="connsiteX361" fmla="*/ 677433 w 945041"/>
                <a:gd name="connsiteY361" fmla="*/ 923277 h 1179651"/>
                <a:gd name="connsiteX362" fmla="*/ 681492 w 945041"/>
                <a:gd name="connsiteY362" fmla="*/ 930069 h 1179651"/>
                <a:gd name="connsiteX363" fmla="*/ 681856 w 945041"/>
                <a:gd name="connsiteY363" fmla="*/ 930405 h 1179651"/>
                <a:gd name="connsiteX364" fmla="*/ 212055 w 945041"/>
                <a:gd name="connsiteY364" fmla="*/ 908787 h 1179651"/>
                <a:gd name="connsiteX365" fmla="*/ 213764 w 945041"/>
                <a:gd name="connsiteY365" fmla="*/ 910652 h 1179651"/>
                <a:gd name="connsiteX366" fmla="*/ 214684 w 945041"/>
                <a:gd name="connsiteY366" fmla="*/ 912859 h 1179651"/>
                <a:gd name="connsiteX367" fmla="*/ 215185 w 945041"/>
                <a:gd name="connsiteY367" fmla="*/ 912859 h 1179651"/>
                <a:gd name="connsiteX368" fmla="*/ 214412 w 945041"/>
                <a:gd name="connsiteY368" fmla="*/ 910998 h 1179651"/>
                <a:gd name="connsiteX369" fmla="*/ 212391 w 945041"/>
                <a:gd name="connsiteY369" fmla="*/ 908787 h 1179651"/>
                <a:gd name="connsiteX370" fmla="*/ 202912 w 945041"/>
                <a:gd name="connsiteY370" fmla="*/ 899615 h 1179651"/>
                <a:gd name="connsiteX371" fmla="*/ 202912 w 945041"/>
                <a:gd name="connsiteY371" fmla="*/ 908444 h 1179651"/>
                <a:gd name="connsiteX372" fmla="*/ 203147 w 945041"/>
                <a:gd name="connsiteY372" fmla="*/ 908444 h 1179651"/>
                <a:gd name="connsiteX373" fmla="*/ 200819 w 945041"/>
                <a:gd name="connsiteY373" fmla="*/ 906577 h 1179651"/>
                <a:gd name="connsiteX374" fmla="*/ 203574 w 945041"/>
                <a:gd name="connsiteY374" fmla="*/ 899944 h 1179651"/>
                <a:gd name="connsiteX375" fmla="*/ 206562 w 945041"/>
                <a:gd name="connsiteY375" fmla="*/ 900417 h 1179651"/>
                <a:gd name="connsiteX376" fmla="*/ 206407 w 945041"/>
                <a:gd name="connsiteY376" fmla="*/ 900167 h 1179651"/>
                <a:gd name="connsiteX377" fmla="*/ 202912 w 945041"/>
                <a:gd name="connsiteY377" fmla="*/ 899615 h 1179651"/>
                <a:gd name="connsiteX378" fmla="*/ 215151 w 945041"/>
                <a:gd name="connsiteY378" fmla="*/ 886679 h 1179651"/>
                <a:gd name="connsiteX379" fmla="*/ 222225 w 945041"/>
                <a:gd name="connsiteY379" fmla="*/ 891338 h 1179651"/>
                <a:gd name="connsiteX380" fmla="*/ 222041 w 945041"/>
                <a:gd name="connsiteY380" fmla="*/ 899615 h 1179651"/>
                <a:gd name="connsiteX381" fmla="*/ 210269 w 945041"/>
                <a:gd name="connsiteY381" fmla="*/ 902558 h 1179651"/>
                <a:gd name="connsiteX382" fmla="*/ 209074 w 945041"/>
                <a:gd name="connsiteY382" fmla="*/ 903753 h 1179651"/>
                <a:gd name="connsiteX383" fmla="*/ 209452 w 945041"/>
                <a:gd name="connsiteY383" fmla="*/ 904366 h 1179651"/>
                <a:gd name="connsiteX384" fmla="*/ 210922 w 945041"/>
                <a:gd name="connsiteY384" fmla="*/ 902892 h 1179651"/>
                <a:gd name="connsiteX385" fmla="*/ 222677 w 945041"/>
                <a:gd name="connsiteY385" fmla="*/ 899944 h 1179651"/>
                <a:gd name="connsiteX386" fmla="*/ 215330 w 945041"/>
                <a:gd name="connsiteY386" fmla="*/ 886679 h 1179651"/>
                <a:gd name="connsiteX387" fmla="*/ 7214 w 945041"/>
                <a:gd name="connsiteY387" fmla="*/ 876486 h 1179651"/>
                <a:gd name="connsiteX388" fmla="*/ 7214 w 945041"/>
                <a:gd name="connsiteY388" fmla="*/ 877929 h 1179651"/>
                <a:gd name="connsiteX389" fmla="*/ 7214 w 945041"/>
                <a:gd name="connsiteY389" fmla="*/ 889472 h 1179651"/>
                <a:gd name="connsiteX390" fmla="*/ 2886 w 945041"/>
                <a:gd name="connsiteY390" fmla="*/ 892357 h 1179651"/>
                <a:gd name="connsiteX391" fmla="*/ 0 w 945041"/>
                <a:gd name="connsiteY391" fmla="*/ 883700 h 1179651"/>
                <a:gd name="connsiteX392" fmla="*/ 2886 w 945041"/>
                <a:gd name="connsiteY392" fmla="*/ 883700 h 1179651"/>
                <a:gd name="connsiteX393" fmla="*/ 1443 w 945041"/>
                <a:gd name="connsiteY393" fmla="*/ 879372 h 1179651"/>
                <a:gd name="connsiteX394" fmla="*/ 7214 w 945041"/>
                <a:gd name="connsiteY394" fmla="*/ 876486 h 1179651"/>
                <a:gd name="connsiteX395" fmla="*/ 793983 w 945041"/>
                <a:gd name="connsiteY395" fmla="*/ 863961 h 1179651"/>
                <a:gd name="connsiteX396" fmla="*/ 793983 w 945041"/>
                <a:gd name="connsiteY396" fmla="*/ 864340 h 1179651"/>
                <a:gd name="connsiteX397" fmla="*/ 801353 w 945041"/>
                <a:gd name="connsiteY397" fmla="*/ 874644 h 1179651"/>
                <a:gd name="connsiteX398" fmla="*/ 810014 w 945041"/>
                <a:gd name="connsiteY398" fmla="*/ 894829 h 1179651"/>
                <a:gd name="connsiteX399" fmla="*/ 810105 w 945041"/>
                <a:gd name="connsiteY399" fmla="*/ 894791 h 1179651"/>
                <a:gd name="connsiteX400" fmla="*/ 801305 w 945041"/>
                <a:gd name="connsiteY400" fmla="*/ 874226 h 1179651"/>
                <a:gd name="connsiteX401" fmla="*/ 569938 w 945041"/>
                <a:gd name="connsiteY401" fmla="*/ 859969 h 1179651"/>
                <a:gd name="connsiteX402" fmla="*/ 569472 w 945041"/>
                <a:gd name="connsiteY402" fmla="*/ 860150 h 1179651"/>
                <a:gd name="connsiteX403" fmla="*/ 568002 w 945041"/>
                <a:gd name="connsiteY403" fmla="*/ 873415 h 1179651"/>
                <a:gd name="connsiteX404" fmla="*/ 570941 w 945041"/>
                <a:gd name="connsiteY404" fmla="*/ 880784 h 1179651"/>
                <a:gd name="connsiteX405" fmla="*/ 566533 w 945041"/>
                <a:gd name="connsiteY405" fmla="*/ 898470 h 1179651"/>
                <a:gd name="connsiteX406" fmla="*/ 544491 w 945041"/>
                <a:gd name="connsiteY406" fmla="*/ 919104 h 1179651"/>
                <a:gd name="connsiteX407" fmla="*/ 540634 w 945041"/>
                <a:gd name="connsiteY407" fmla="*/ 935501 h 1179651"/>
                <a:gd name="connsiteX408" fmla="*/ 536128 w 945041"/>
                <a:gd name="connsiteY408" fmla="*/ 947386 h 1179651"/>
                <a:gd name="connsiteX409" fmla="*/ 536224 w 945041"/>
                <a:gd name="connsiteY409" fmla="*/ 947579 h 1179651"/>
                <a:gd name="connsiteX410" fmla="*/ 536282 w 945041"/>
                <a:gd name="connsiteY410" fmla="*/ 947620 h 1179651"/>
                <a:gd name="connsiteX411" fmla="*/ 541017 w 945041"/>
                <a:gd name="connsiteY411" fmla="*/ 935183 h 1179651"/>
                <a:gd name="connsiteX412" fmla="*/ 544886 w 945041"/>
                <a:gd name="connsiteY412" fmla="*/ 918807 h 1179651"/>
                <a:gd name="connsiteX413" fmla="*/ 566995 w 945041"/>
                <a:gd name="connsiteY413" fmla="*/ 898197 h 1179651"/>
                <a:gd name="connsiteX414" fmla="*/ 571417 w 945041"/>
                <a:gd name="connsiteY414" fmla="*/ 880532 h 1179651"/>
                <a:gd name="connsiteX415" fmla="*/ 568469 w 945041"/>
                <a:gd name="connsiteY415" fmla="*/ 873172 h 1179651"/>
                <a:gd name="connsiteX416" fmla="*/ 241169 w 945041"/>
                <a:gd name="connsiteY416" fmla="*/ 856940 h 1179651"/>
                <a:gd name="connsiteX417" fmla="*/ 232340 w 945041"/>
                <a:gd name="connsiteY417" fmla="*/ 859883 h 1179651"/>
                <a:gd name="connsiteX418" fmla="*/ 222041 w 945041"/>
                <a:gd name="connsiteY418" fmla="*/ 868713 h 1179651"/>
                <a:gd name="connsiteX419" fmla="*/ 214684 w 945041"/>
                <a:gd name="connsiteY419" fmla="*/ 877542 h 1179651"/>
                <a:gd name="connsiteX420" fmla="*/ 211741 w 945041"/>
                <a:gd name="connsiteY420" fmla="*/ 886371 h 1179651"/>
                <a:gd name="connsiteX421" fmla="*/ 212493 w 945041"/>
                <a:gd name="connsiteY421" fmla="*/ 886371 h 1179651"/>
                <a:gd name="connsiteX422" fmla="*/ 215330 w 945041"/>
                <a:gd name="connsiteY422" fmla="*/ 877836 h 1179651"/>
                <a:gd name="connsiteX423" fmla="*/ 222677 w 945041"/>
                <a:gd name="connsiteY423" fmla="*/ 868993 h 1179651"/>
                <a:gd name="connsiteX424" fmla="*/ 232964 w 945041"/>
                <a:gd name="connsiteY424" fmla="*/ 860150 h 1179651"/>
                <a:gd name="connsiteX425" fmla="*/ 241780 w 945041"/>
                <a:gd name="connsiteY425" fmla="*/ 857202 h 1179651"/>
                <a:gd name="connsiteX426" fmla="*/ 245775 w 945041"/>
                <a:gd name="connsiteY426" fmla="*/ 858805 h 1179651"/>
                <a:gd name="connsiteX427" fmla="*/ 245767 w 945041"/>
                <a:gd name="connsiteY427" fmla="*/ 858780 h 1179651"/>
                <a:gd name="connsiteX428" fmla="*/ 241169 w 945041"/>
                <a:gd name="connsiteY428" fmla="*/ 856940 h 1179651"/>
                <a:gd name="connsiteX429" fmla="*/ 263240 w 945041"/>
                <a:gd name="connsiteY429" fmla="*/ 855469 h 1179651"/>
                <a:gd name="connsiteX430" fmla="*/ 255147 w 945041"/>
                <a:gd name="connsiteY430" fmla="*/ 861355 h 1179651"/>
                <a:gd name="connsiteX431" fmla="*/ 247544 w 945041"/>
                <a:gd name="connsiteY431" fmla="*/ 862737 h 1179651"/>
                <a:gd name="connsiteX432" fmla="*/ 247658 w 945041"/>
                <a:gd name="connsiteY432" fmla="*/ 863097 h 1179651"/>
                <a:gd name="connsiteX433" fmla="*/ 263822 w 945041"/>
                <a:gd name="connsiteY433" fmla="*/ 855728 h 1179651"/>
                <a:gd name="connsiteX434" fmla="*/ 268661 w 945041"/>
                <a:gd name="connsiteY434" fmla="*/ 856627 h 1179651"/>
                <a:gd name="connsiteX435" fmla="*/ 268206 w 945041"/>
                <a:gd name="connsiteY435" fmla="*/ 856388 h 1179651"/>
                <a:gd name="connsiteX436" fmla="*/ 263240 w 945041"/>
                <a:gd name="connsiteY436" fmla="*/ 855469 h 1179651"/>
                <a:gd name="connsiteX437" fmla="*/ 359224 w 945041"/>
                <a:gd name="connsiteY437" fmla="*/ 799790 h 1179651"/>
                <a:gd name="connsiteX438" fmla="*/ 358983 w 945041"/>
                <a:gd name="connsiteY438" fmla="*/ 799808 h 1179651"/>
                <a:gd name="connsiteX439" fmla="*/ 352598 w 945041"/>
                <a:gd name="connsiteY439" fmla="*/ 803724 h 1179651"/>
                <a:gd name="connsiteX440" fmla="*/ 352725 w 945041"/>
                <a:gd name="connsiteY440" fmla="*/ 803774 h 1179651"/>
                <a:gd name="connsiteX441" fmla="*/ 372967 w 945041"/>
                <a:gd name="connsiteY441" fmla="*/ 792951 h 1179651"/>
                <a:gd name="connsiteX442" fmla="*/ 369287 w 945041"/>
                <a:gd name="connsiteY442" fmla="*/ 796853 h 1179651"/>
                <a:gd name="connsiteX443" fmla="*/ 364277 w 945041"/>
                <a:gd name="connsiteY443" fmla="*/ 799367 h 1179651"/>
                <a:gd name="connsiteX444" fmla="*/ 364481 w 945041"/>
                <a:gd name="connsiteY444" fmla="*/ 799352 h 1179651"/>
                <a:gd name="connsiteX445" fmla="*/ 369624 w 945041"/>
                <a:gd name="connsiteY445" fmla="*/ 796773 h 1179651"/>
                <a:gd name="connsiteX446" fmla="*/ 373138 w 945041"/>
                <a:gd name="connsiteY446" fmla="*/ 793051 h 1179651"/>
                <a:gd name="connsiteX447" fmla="*/ 289752 w 945041"/>
                <a:gd name="connsiteY447" fmla="*/ 792777 h 1179651"/>
                <a:gd name="connsiteX448" fmla="*/ 289428 w 945041"/>
                <a:gd name="connsiteY448" fmla="*/ 792790 h 1179651"/>
                <a:gd name="connsiteX449" fmla="*/ 282472 w 945041"/>
                <a:gd name="connsiteY449" fmla="*/ 795362 h 1179651"/>
                <a:gd name="connsiteX450" fmla="*/ 289726 w 945041"/>
                <a:gd name="connsiteY450" fmla="*/ 811322 h 1179651"/>
                <a:gd name="connsiteX451" fmla="*/ 298554 w 945041"/>
                <a:gd name="connsiteY451" fmla="*/ 821623 h 1179651"/>
                <a:gd name="connsiteX452" fmla="*/ 304440 w 945041"/>
                <a:gd name="connsiteY452" fmla="*/ 828980 h 1179651"/>
                <a:gd name="connsiteX453" fmla="*/ 302968 w 945041"/>
                <a:gd name="connsiteY453" fmla="*/ 840753 h 1179651"/>
                <a:gd name="connsiteX454" fmla="*/ 280897 w 945041"/>
                <a:gd name="connsiteY454" fmla="*/ 849582 h 1179651"/>
                <a:gd name="connsiteX455" fmla="*/ 277587 w 945041"/>
                <a:gd name="connsiteY455" fmla="*/ 853997 h 1179651"/>
                <a:gd name="connsiteX456" fmla="*/ 272096 w 945041"/>
                <a:gd name="connsiteY456" fmla="*/ 858390 h 1179651"/>
                <a:gd name="connsiteX457" fmla="*/ 272639 w 945041"/>
                <a:gd name="connsiteY457" fmla="*/ 858676 h 1179651"/>
                <a:gd name="connsiteX458" fmla="*/ 281456 w 945041"/>
                <a:gd name="connsiteY458" fmla="*/ 849833 h 1179651"/>
                <a:gd name="connsiteX459" fmla="*/ 303498 w 945041"/>
                <a:gd name="connsiteY459" fmla="*/ 840990 h 1179651"/>
                <a:gd name="connsiteX460" fmla="*/ 304968 w 945041"/>
                <a:gd name="connsiteY460" fmla="*/ 829198 h 1179651"/>
                <a:gd name="connsiteX461" fmla="*/ 299090 w 945041"/>
                <a:gd name="connsiteY461" fmla="*/ 821829 h 1179651"/>
                <a:gd name="connsiteX462" fmla="*/ 290273 w 945041"/>
                <a:gd name="connsiteY462" fmla="*/ 811512 h 1179651"/>
                <a:gd name="connsiteX463" fmla="*/ 282926 w 945041"/>
                <a:gd name="connsiteY463" fmla="*/ 795299 h 1179651"/>
                <a:gd name="connsiteX464" fmla="*/ 404616 w 945041"/>
                <a:gd name="connsiteY464" fmla="*/ 786510 h 1179651"/>
                <a:gd name="connsiteX465" fmla="*/ 398728 w 945041"/>
                <a:gd name="connsiteY465" fmla="*/ 795375 h 1179651"/>
                <a:gd name="connsiteX466" fmla="*/ 394864 w 945041"/>
                <a:gd name="connsiteY466" fmla="*/ 797591 h 1179651"/>
                <a:gd name="connsiteX467" fmla="*/ 390091 w 945041"/>
                <a:gd name="connsiteY467" fmla="*/ 799721 h 1179651"/>
                <a:gd name="connsiteX468" fmla="*/ 390197 w 945041"/>
                <a:gd name="connsiteY468" fmla="*/ 799721 h 1179651"/>
                <a:gd name="connsiteX469" fmla="*/ 399014 w 945041"/>
                <a:gd name="connsiteY469" fmla="*/ 795299 h 1179651"/>
                <a:gd name="connsiteX470" fmla="*/ 404782 w 945041"/>
                <a:gd name="connsiteY470" fmla="*/ 786621 h 1179651"/>
                <a:gd name="connsiteX471" fmla="*/ 254467 w 945041"/>
                <a:gd name="connsiteY471" fmla="*/ 774690 h 1179651"/>
                <a:gd name="connsiteX472" fmla="*/ 254412 w 945041"/>
                <a:gd name="connsiteY472" fmla="*/ 774723 h 1179651"/>
                <a:gd name="connsiteX473" fmla="*/ 254412 w 945041"/>
                <a:gd name="connsiteY473" fmla="*/ 778948 h 1179651"/>
                <a:gd name="connsiteX474" fmla="*/ 254826 w 945041"/>
                <a:gd name="connsiteY474" fmla="*/ 784374 h 1179651"/>
                <a:gd name="connsiteX475" fmla="*/ 254866 w 945041"/>
                <a:gd name="connsiteY475" fmla="*/ 784379 h 1179651"/>
                <a:gd name="connsiteX476" fmla="*/ 254467 w 945041"/>
                <a:gd name="connsiteY476" fmla="*/ 779122 h 1179651"/>
                <a:gd name="connsiteX477" fmla="*/ 254467 w 945041"/>
                <a:gd name="connsiteY477" fmla="*/ 774690 h 1179651"/>
                <a:gd name="connsiteX478" fmla="*/ 239746 w 945041"/>
                <a:gd name="connsiteY478" fmla="*/ 767302 h 1179651"/>
                <a:gd name="connsiteX479" fmla="*/ 239574 w 945041"/>
                <a:gd name="connsiteY479" fmla="*/ 767381 h 1179651"/>
                <a:gd name="connsiteX480" fmla="*/ 235283 w 945041"/>
                <a:gd name="connsiteY480" fmla="*/ 774533 h 1179651"/>
                <a:gd name="connsiteX481" fmla="*/ 229398 w 945041"/>
                <a:gd name="connsiteY481" fmla="*/ 776005 h 1179651"/>
                <a:gd name="connsiteX482" fmla="*/ 229398 w 945041"/>
                <a:gd name="connsiteY482" fmla="*/ 778948 h 1179651"/>
                <a:gd name="connsiteX483" fmla="*/ 229442 w 945041"/>
                <a:gd name="connsiteY483" fmla="*/ 778953 h 1179651"/>
                <a:gd name="connsiteX484" fmla="*/ 229442 w 945041"/>
                <a:gd name="connsiteY484" fmla="*/ 776167 h 1179651"/>
                <a:gd name="connsiteX485" fmla="*/ 235330 w 945041"/>
                <a:gd name="connsiteY485" fmla="*/ 774690 h 1179651"/>
                <a:gd name="connsiteX486" fmla="*/ 239746 w 945041"/>
                <a:gd name="connsiteY486" fmla="*/ 767302 h 1179651"/>
                <a:gd name="connsiteX487" fmla="*/ 460186 w 945041"/>
                <a:gd name="connsiteY487" fmla="*/ 760469 h 1179651"/>
                <a:gd name="connsiteX488" fmla="*/ 454666 w 945041"/>
                <a:gd name="connsiteY488" fmla="*/ 762870 h 1179651"/>
                <a:gd name="connsiteX489" fmla="*/ 442890 w 945041"/>
                <a:gd name="connsiteY489" fmla="*/ 767302 h 1179651"/>
                <a:gd name="connsiteX490" fmla="*/ 428169 w 945041"/>
                <a:gd name="connsiteY490" fmla="*/ 768780 h 1179651"/>
                <a:gd name="connsiteX491" fmla="*/ 417865 w 945041"/>
                <a:gd name="connsiteY491" fmla="*/ 785032 h 1179651"/>
                <a:gd name="connsiteX492" fmla="*/ 409237 w 945041"/>
                <a:gd name="connsiteY492" fmla="*/ 789362 h 1179651"/>
                <a:gd name="connsiteX493" fmla="*/ 409300 w 945041"/>
                <a:gd name="connsiteY493" fmla="*/ 789404 h 1179651"/>
                <a:gd name="connsiteX494" fmla="*/ 418117 w 945041"/>
                <a:gd name="connsiteY494" fmla="*/ 784982 h 1179651"/>
                <a:gd name="connsiteX495" fmla="*/ 428403 w 945041"/>
                <a:gd name="connsiteY495" fmla="*/ 768770 h 1179651"/>
                <a:gd name="connsiteX496" fmla="*/ 443098 w 945041"/>
                <a:gd name="connsiteY496" fmla="*/ 767296 h 1179651"/>
                <a:gd name="connsiteX497" fmla="*/ 454853 w 945041"/>
                <a:gd name="connsiteY497" fmla="*/ 762874 h 1179651"/>
                <a:gd name="connsiteX498" fmla="*/ 460229 w 945041"/>
                <a:gd name="connsiteY498" fmla="*/ 760538 h 1179651"/>
                <a:gd name="connsiteX499" fmla="*/ 492939 w 945041"/>
                <a:gd name="connsiteY499" fmla="*/ 747910 h 1179651"/>
                <a:gd name="connsiteX500" fmla="*/ 488523 w 945041"/>
                <a:gd name="connsiteY500" fmla="*/ 751050 h 1179651"/>
                <a:gd name="connsiteX501" fmla="*/ 479691 w 945041"/>
                <a:gd name="connsiteY501" fmla="*/ 756960 h 1179651"/>
                <a:gd name="connsiteX502" fmla="*/ 473803 w 945041"/>
                <a:gd name="connsiteY502" fmla="*/ 763609 h 1179651"/>
                <a:gd name="connsiteX503" fmla="*/ 463652 w 945041"/>
                <a:gd name="connsiteY503" fmla="*/ 765792 h 1179651"/>
                <a:gd name="connsiteX504" fmla="*/ 463670 w 945041"/>
                <a:gd name="connsiteY504" fmla="*/ 765822 h 1179651"/>
                <a:gd name="connsiteX505" fmla="*/ 479834 w 945041"/>
                <a:gd name="connsiteY505" fmla="*/ 756979 h 1179651"/>
                <a:gd name="connsiteX506" fmla="*/ 488651 w 945041"/>
                <a:gd name="connsiteY506" fmla="*/ 751083 h 1179651"/>
                <a:gd name="connsiteX507" fmla="*/ 493060 w 945041"/>
                <a:gd name="connsiteY507" fmla="*/ 747951 h 1179651"/>
                <a:gd name="connsiteX508" fmla="*/ 497433 w 945041"/>
                <a:gd name="connsiteY508" fmla="*/ 748134 h 1179651"/>
                <a:gd name="connsiteX509" fmla="*/ 497355 w 945041"/>
                <a:gd name="connsiteY509" fmla="*/ 748094 h 1179651"/>
                <a:gd name="connsiteX510" fmla="*/ 492939 w 945041"/>
                <a:gd name="connsiteY510" fmla="*/ 747910 h 1179651"/>
                <a:gd name="connsiteX511" fmla="*/ 523852 w 945041"/>
                <a:gd name="connsiteY511" fmla="*/ 746617 h 1179651"/>
                <a:gd name="connsiteX512" fmla="*/ 516492 w 945041"/>
                <a:gd name="connsiteY512" fmla="*/ 749572 h 1179651"/>
                <a:gd name="connsiteX513" fmla="*/ 506396 w 945041"/>
                <a:gd name="connsiteY513" fmla="*/ 752704 h 1179651"/>
                <a:gd name="connsiteX514" fmla="*/ 506468 w 945041"/>
                <a:gd name="connsiteY514" fmla="*/ 752741 h 1179651"/>
                <a:gd name="connsiteX515" fmla="*/ 516571 w 945041"/>
                <a:gd name="connsiteY515" fmla="*/ 749609 h 1179651"/>
                <a:gd name="connsiteX516" fmla="*/ 523918 w 945041"/>
                <a:gd name="connsiteY516" fmla="*/ 746662 h 1179651"/>
                <a:gd name="connsiteX517" fmla="*/ 529796 w 945041"/>
                <a:gd name="connsiteY517" fmla="*/ 749609 h 1179651"/>
                <a:gd name="connsiteX518" fmla="*/ 534388 w 945041"/>
                <a:gd name="connsiteY518" fmla="*/ 752373 h 1179651"/>
                <a:gd name="connsiteX519" fmla="*/ 540062 w 945041"/>
                <a:gd name="connsiteY519" fmla="*/ 754025 h 1179651"/>
                <a:gd name="connsiteX520" fmla="*/ 540045 w 945041"/>
                <a:gd name="connsiteY520" fmla="*/ 754005 h 1179651"/>
                <a:gd name="connsiteX521" fmla="*/ 529741 w 945041"/>
                <a:gd name="connsiteY521" fmla="*/ 749572 h 1179651"/>
                <a:gd name="connsiteX522" fmla="*/ 523852 w 945041"/>
                <a:gd name="connsiteY522" fmla="*/ 746617 h 1179651"/>
                <a:gd name="connsiteX523" fmla="*/ 580874 w 945041"/>
                <a:gd name="connsiteY523" fmla="*/ 613119 h 1179651"/>
                <a:gd name="connsiteX524" fmla="*/ 585495 w 945041"/>
                <a:gd name="connsiteY524" fmla="*/ 617519 h 1179651"/>
                <a:gd name="connsiteX525" fmla="*/ 591567 w 945041"/>
                <a:gd name="connsiteY525" fmla="*/ 625460 h 1179651"/>
                <a:gd name="connsiteX526" fmla="*/ 582734 w 945041"/>
                <a:gd name="connsiteY526" fmla="*/ 631370 h 1179651"/>
                <a:gd name="connsiteX527" fmla="*/ 573902 w 945041"/>
                <a:gd name="connsiteY527" fmla="*/ 632848 h 1179651"/>
                <a:gd name="connsiteX528" fmla="*/ 562126 w 945041"/>
                <a:gd name="connsiteY528" fmla="*/ 643191 h 1179651"/>
                <a:gd name="connsiteX529" fmla="*/ 568014 w 945041"/>
                <a:gd name="connsiteY529" fmla="*/ 655011 h 1179651"/>
                <a:gd name="connsiteX530" fmla="*/ 569486 w 945041"/>
                <a:gd name="connsiteY530" fmla="*/ 662398 h 1179651"/>
                <a:gd name="connsiteX531" fmla="*/ 557710 w 945041"/>
                <a:gd name="connsiteY531" fmla="*/ 681606 h 1179651"/>
                <a:gd name="connsiteX532" fmla="*/ 562126 w 945041"/>
                <a:gd name="connsiteY532" fmla="*/ 697859 h 1179651"/>
                <a:gd name="connsiteX533" fmla="*/ 560654 w 945041"/>
                <a:gd name="connsiteY533" fmla="*/ 709679 h 1179651"/>
                <a:gd name="connsiteX534" fmla="*/ 560654 w 945041"/>
                <a:gd name="connsiteY534" fmla="*/ 731842 h 1179651"/>
                <a:gd name="connsiteX535" fmla="*/ 563598 w 945041"/>
                <a:gd name="connsiteY535" fmla="*/ 740707 h 1179651"/>
                <a:gd name="connsiteX536" fmla="*/ 560654 w 945041"/>
                <a:gd name="connsiteY536" fmla="*/ 751050 h 1179651"/>
                <a:gd name="connsiteX537" fmla="*/ 554766 w 945041"/>
                <a:gd name="connsiteY537" fmla="*/ 758437 h 1179651"/>
                <a:gd name="connsiteX538" fmla="*/ 548891 w 945041"/>
                <a:gd name="connsiteY538" fmla="*/ 765808 h 1179651"/>
                <a:gd name="connsiteX539" fmla="*/ 548899 w 945041"/>
                <a:gd name="connsiteY539" fmla="*/ 765822 h 1179651"/>
                <a:gd name="connsiteX540" fmla="*/ 560655 w 945041"/>
                <a:gd name="connsiteY540" fmla="*/ 751083 h 1179651"/>
                <a:gd name="connsiteX541" fmla="*/ 573880 w 945041"/>
                <a:gd name="connsiteY541" fmla="*/ 762874 h 1179651"/>
                <a:gd name="connsiteX542" fmla="*/ 569472 w 945041"/>
                <a:gd name="connsiteY542" fmla="*/ 776139 h 1179651"/>
                <a:gd name="connsiteX543" fmla="*/ 578289 w 945041"/>
                <a:gd name="connsiteY543" fmla="*/ 782034 h 1179651"/>
                <a:gd name="connsiteX544" fmla="*/ 588575 w 945041"/>
                <a:gd name="connsiteY544" fmla="*/ 784982 h 1179651"/>
                <a:gd name="connsiteX545" fmla="*/ 587105 w 945041"/>
                <a:gd name="connsiteY545" fmla="*/ 793825 h 1179651"/>
                <a:gd name="connsiteX546" fmla="*/ 594453 w 945041"/>
                <a:gd name="connsiteY546" fmla="*/ 807090 h 1179651"/>
                <a:gd name="connsiteX547" fmla="*/ 592983 w 945041"/>
                <a:gd name="connsiteY547" fmla="*/ 808564 h 1179651"/>
                <a:gd name="connsiteX548" fmla="*/ 588575 w 945041"/>
                <a:gd name="connsiteY548" fmla="*/ 817407 h 1179651"/>
                <a:gd name="connsiteX549" fmla="*/ 581228 w 945041"/>
                <a:gd name="connsiteY549" fmla="*/ 833620 h 1179651"/>
                <a:gd name="connsiteX550" fmla="*/ 575350 w 945041"/>
                <a:gd name="connsiteY550" fmla="*/ 851307 h 1179651"/>
                <a:gd name="connsiteX551" fmla="*/ 575167 w 945041"/>
                <a:gd name="connsiteY551" fmla="*/ 857904 h 1179651"/>
                <a:gd name="connsiteX552" fmla="*/ 575655 w 945041"/>
                <a:gd name="connsiteY552" fmla="*/ 857715 h 1179651"/>
                <a:gd name="connsiteX553" fmla="*/ 575839 w 945041"/>
                <a:gd name="connsiteY553" fmla="*/ 851091 h 1179651"/>
                <a:gd name="connsiteX554" fmla="*/ 581735 w 945041"/>
                <a:gd name="connsiteY554" fmla="*/ 833425 h 1179651"/>
                <a:gd name="connsiteX555" fmla="*/ 589104 w 945041"/>
                <a:gd name="connsiteY555" fmla="*/ 817232 h 1179651"/>
                <a:gd name="connsiteX556" fmla="*/ 593526 w 945041"/>
                <a:gd name="connsiteY556" fmla="*/ 808400 h 1179651"/>
                <a:gd name="connsiteX557" fmla="*/ 595000 w 945041"/>
                <a:gd name="connsiteY557" fmla="*/ 806928 h 1179651"/>
                <a:gd name="connsiteX558" fmla="*/ 587630 w 945041"/>
                <a:gd name="connsiteY558" fmla="*/ 793679 h 1179651"/>
                <a:gd name="connsiteX559" fmla="*/ 589104 w 945041"/>
                <a:gd name="connsiteY559" fmla="*/ 784847 h 1179651"/>
                <a:gd name="connsiteX560" fmla="*/ 578787 w 945041"/>
                <a:gd name="connsiteY560" fmla="*/ 781903 h 1179651"/>
                <a:gd name="connsiteX561" fmla="*/ 569943 w 945041"/>
                <a:gd name="connsiteY561" fmla="*/ 776014 h 1179651"/>
                <a:gd name="connsiteX562" fmla="*/ 574365 w 945041"/>
                <a:gd name="connsiteY562" fmla="*/ 762765 h 1179651"/>
                <a:gd name="connsiteX563" fmla="*/ 561100 w 945041"/>
                <a:gd name="connsiteY563" fmla="*/ 750989 h 1179651"/>
                <a:gd name="connsiteX564" fmla="*/ 564047 w 945041"/>
                <a:gd name="connsiteY564" fmla="*/ 740684 h 1179651"/>
                <a:gd name="connsiteX565" fmla="*/ 561100 w 945041"/>
                <a:gd name="connsiteY565" fmla="*/ 731852 h 1179651"/>
                <a:gd name="connsiteX566" fmla="*/ 561100 w 945041"/>
                <a:gd name="connsiteY566" fmla="*/ 709771 h 1179651"/>
                <a:gd name="connsiteX567" fmla="*/ 562574 w 945041"/>
                <a:gd name="connsiteY567" fmla="*/ 697994 h 1179651"/>
                <a:gd name="connsiteX568" fmla="*/ 558152 w 945041"/>
                <a:gd name="connsiteY568" fmla="*/ 681801 h 1179651"/>
                <a:gd name="connsiteX569" fmla="*/ 569943 w 945041"/>
                <a:gd name="connsiteY569" fmla="*/ 662664 h 1179651"/>
                <a:gd name="connsiteX570" fmla="*/ 568469 w 945041"/>
                <a:gd name="connsiteY570" fmla="*/ 655304 h 1179651"/>
                <a:gd name="connsiteX571" fmla="*/ 562574 w 945041"/>
                <a:gd name="connsiteY571" fmla="*/ 643527 h 1179651"/>
                <a:gd name="connsiteX572" fmla="*/ 574365 w 945041"/>
                <a:gd name="connsiteY572" fmla="*/ 633222 h 1179651"/>
                <a:gd name="connsiteX573" fmla="*/ 583209 w 945041"/>
                <a:gd name="connsiteY573" fmla="*/ 631750 h 1179651"/>
                <a:gd name="connsiteX574" fmla="*/ 592052 w 945041"/>
                <a:gd name="connsiteY574" fmla="*/ 625862 h 1179651"/>
                <a:gd name="connsiteX575" fmla="*/ 585972 w 945041"/>
                <a:gd name="connsiteY575" fmla="*/ 617950 h 1179651"/>
                <a:gd name="connsiteX576" fmla="*/ 568307 w 945041"/>
                <a:gd name="connsiteY576" fmla="*/ 580113 h 1179651"/>
                <a:gd name="connsiteX577" fmla="*/ 571694 w 945041"/>
                <a:gd name="connsiteY577" fmla="*/ 585383 h 1179651"/>
                <a:gd name="connsiteX578" fmla="*/ 575374 w 945041"/>
                <a:gd name="connsiteY578" fmla="*/ 590000 h 1179651"/>
                <a:gd name="connsiteX579" fmla="*/ 578318 w 945041"/>
                <a:gd name="connsiteY579" fmla="*/ 610685 h 1179651"/>
                <a:gd name="connsiteX580" fmla="*/ 578784 w 945041"/>
                <a:gd name="connsiteY580" fmla="*/ 611129 h 1179651"/>
                <a:gd name="connsiteX581" fmla="*/ 576760 w 945041"/>
                <a:gd name="connsiteY581" fmla="*/ 601941 h 1179651"/>
                <a:gd name="connsiteX582" fmla="*/ 575839 w 945041"/>
                <a:gd name="connsiteY582" fmla="*/ 590532 h 1179651"/>
                <a:gd name="connsiteX583" fmla="*/ 568469 w 945041"/>
                <a:gd name="connsiteY583" fmla="*/ 580227 h 1179651"/>
                <a:gd name="connsiteX584" fmla="*/ 558730 w 945041"/>
                <a:gd name="connsiteY584" fmla="*/ 572625 h 1179651"/>
                <a:gd name="connsiteX585" fmla="*/ 560654 w 945041"/>
                <a:gd name="connsiteY585" fmla="*/ 575225 h 1179651"/>
                <a:gd name="connsiteX586" fmla="*/ 560669 w 945041"/>
                <a:gd name="connsiteY586" fmla="*/ 575233 h 1179651"/>
                <a:gd name="connsiteX587" fmla="*/ 570448 w 945041"/>
                <a:gd name="connsiteY587" fmla="*/ 535741 h 1179651"/>
                <a:gd name="connsiteX588" fmla="*/ 569486 w 945041"/>
                <a:gd name="connsiteY588" fmla="*/ 539764 h 1179651"/>
                <a:gd name="connsiteX589" fmla="*/ 565070 w 945041"/>
                <a:gd name="connsiteY589" fmla="*/ 550107 h 1179651"/>
                <a:gd name="connsiteX590" fmla="*/ 557710 w 945041"/>
                <a:gd name="connsiteY590" fmla="*/ 558972 h 1179651"/>
                <a:gd name="connsiteX591" fmla="*/ 555870 w 945041"/>
                <a:gd name="connsiteY591" fmla="*/ 568761 h 1179651"/>
                <a:gd name="connsiteX592" fmla="*/ 556312 w 945041"/>
                <a:gd name="connsiteY592" fmla="*/ 569358 h 1179651"/>
                <a:gd name="connsiteX593" fmla="*/ 558152 w 945041"/>
                <a:gd name="connsiteY593" fmla="*/ 559618 h 1179651"/>
                <a:gd name="connsiteX594" fmla="*/ 565521 w 945041"/>
                <a:gd name="connsiteY594" fmla="*/ 550786 h 1179651"/>
                <a:gd name="connsiteX595" fmla="*/ 569943 w 945041"/>
                <a:gd name="connsiteY595" fmla="*/ 540481 h 1179651"/>
                <a:gd name="connsiteX596" fmla="*/ 571049 w 945041"/>
                <a:gd name="connsiteY596" fmla="*/ 535881 h 1179651"/>
                <a:gd name="connsiteX597" fmla="*/ 530893 w 945041"/>
                <a:gd name="connsiteY597" fmla="*/ 508389 h 1179651"/>
                <a:gd name="connsiteX598" fmla="*/ 534157 w 945041"/>
                <a:gd name="connsiteY598" fmla="*/ 519079 h 1179651"/>
                <a:gd name="connsiteX599" fmla="*/ 534157 w 945041"/>
                <a:gd name="connsiteY599" fmla="*/ 538287 h 1179651"/>
                <a:gd name="connsiteX600" fmla="*/ 536917 w 945041"/>
                <a:gd name="connsiteY600" fmla="*/ 543827 h 1179651"/>
                <a:gd name="connsiteX601" fmla="*/ 537005 w 945041"/>
                <a:gd name="connsiteY601" fmla="*/ 543876 h 1179651"/>
                <a:gd name="connsiteX602" fmla="*/ 534569 w 945041"/>
                <a:gd name="connsiteY602" fmla="*/ 539009 h 1179651"/>
                <a:gd name="connsiteX603" fmla="*/ 534569 w 945041"/>
                <a:gd name="connsiteY603" fmla="*/ 519872 h 1179651"/>
                <a:gd name="connsiteX604" fmla="*/ 531068 w 945041"/>
                <a:gd name="connsiteY604" fmla="*/ 508464 h 1179651"/>
                <a:gd name="connsiteX605" fmla="*/ 504914 w 945041"/>
                <a:gd name="connsiteY605" fmla="*/ 495036 h 1179651"/>
                <a:gd name="connsiteX606" fmla="*/ 504604 w 945041"/>
                <a:gd name="connsiteY606" fmla="*/ 495229 h 1179651"/>
                <a:gd name="connsiteX607" fmla="*/ 502214 w 945041"/>
                <a:gd name="connsiteY607" fmla="*/ 497809 h 1179651"/>
                <a:gd name="connsiteX608" fmla="*/ 502971 w 945041"/>
                <a:gd name="connsiteY608" fmla="*/ 501759 h 1179651"/>
                <a:gd name="connsiteX609" fmla="*/ 503244 w 945041"/>
                <a:gd name="connsiteY609" fmla="*/ 501349 h 1179651"/>
                <a:gd name="connsiteX610" fmla="*/ 503454 w 945041"/>
                <a:gd name="connsiteY610" fmla="*/ 501368 h 1179651"/>
                <a:gd name="connsiteX611" fmla="*/ 502695 w 945041"/>
                <a:gd name="connsiteY611" fmla="*/ 497423 h 1179651"/>
                <a:gd name="connsiteX612" fmla="*/ 517975 w 945041"/>
                <a:gd name="connsiteY612" fmla="*/ 488714 h 1179651"/>
                <a:gd name="connsiteX613" fmla="*/ 517658 w 945041"/>
                <a:gd name="connsiteY613" fmla="*/ 488778 h 1179651"/>
                <a:gd name="connsiteX614" fmla="*/ 516575 w 945041"/>
                <a:gd name="connsiteY614" fmla="*/ 490483 h 1179651"/>
                <a:gd name="connsiteX615" fmla="*/ 516881 w 945041"/>
                <a:gd name="connsiteY615" fmla="*/ 490430 h 1179651"/>
                <a:gd name="connsiteX616" fmla="*/ 532392 w 945041"/>
                <a:gd name="connsiteY616" fmla="*/ 465245 h 1179651"/>
                <a:gd name="connsiteX617" fmla="*/ 531999 w 945041"/>
                <a:gd name="connsiteY617" fmla="*/ 465369 h 1179651"/>
                <a:gd name="connsiteX618" fmla="*/ 529608 w 945041"/>
                <a:gd name="connsiteY618" fmla="*/ 468687 h 1179651"/>
                <a:gd name="connsiteX619" fmla="*/ 528138 w 945041"/>
                <a:gd name="connsiteY619" fmla="*/ 483432 h 1179651"/>
                <a:gd name="connsiteX620" fmla="*/ 522735 w 945041"/>
                <a:gd name="connsiteY620" fmla="*/ 487495 h 1179651"/>
                <a:gd name="connsiteX621" fmla="*/ 522777 w 945041"/>
                <a:gd name="connsiteY621" fmla="*/ 487486 h 1179651"/>
                <a:gd name="connsiteX622" fmla="*/ 528673 w 945041"/>
                <a:gd name="connsiteY622" fmla="*/ 483070 h 1179651"/>
                <a:gd name="connsiteX623" fmla="*/ 530147 w 945041"/>
                <a:gd name="connsiteY623" fmla="*/ 468349 h 1179651"/>
                <a:gd name="connsiteX624" fmla="*/ 545604 w 945041"/>
                <a:gd name="connsiteY624" fmla="*/ 438643 h 1179651"/>
                <a:gd name="connsiteX625" fmla="*/ 541375 w 945041"/>
                <a:gd name="connsiteY625" fmla="*/ 442145 h 1179651"/>
                <a:gd name="connsiteX626" fmla="*/ 532550 w 945041"/>
                <a:gd name="connsiteY626" fmla="*/ 455416 h 1179651"/>
                <a:gd name="connsiteX627" fmla="*/ 535445 w 945041"/>
                <a:gd name="connsiteY627" fmla="*/ 464122 h 1179651"/>
                <a:gd name="connsiteX628" fmla="*/ 536043 w 945041"/>
                <a:gd name="connsiteY628" fmla="*/ 463933 h 1179651"/>
                <a:gd name="connsiteX629" fmla="*/ 533095 w 945041"/>
                <a:gd name="connsiteY629" fmla="*/ 455101 h 1179651"/>
                <a:gd name="connsiteX630" fmla="*/ 541938 w 945041"/>
                <a:gd name="connsiteY630" fmla="*/ 441852 h 1179651"/>
                <a:gd name="connsiteX631" fmla="*/ 545773 w 945041"/>
                <a:gd name="connsiteY631" fmla="*/ 438688 h 1179651"/>
                <a:gd name="connsiteX632" fmla="*/ 586972 w 945041"/>
                <a:gd name="connsiteY632" fmla="*/ 428874 h 1179651"/>
                <a:gd name="connsiteX633" fmla="*/ 583479 w 945041"/>
                <a:gd name="connsiteY633" fmla="*/ 435878 h 1179651"/>
                <a:gd name="connsiteX634" fmla="*/ 577313 w 945041"/>
                <a:gd name="connsiteY634" fmla="*/ 440222 h 1179651"/>
                <a:gd name="connsiteX635" fmla="*/ 577313 w 945041"/>
                <a:gd name="connsiteY635" fmla="*/ 440380 h 1179651"/>
                <a:gd name="connsiteX636" fmla="*/ 584130 w 945041"/>
                <a:gd name="connsiteY636" fmla="*/ 435596 h 1179651"/>
                <a:gd name="connsiteX637" fmla="*/ 587460 w 945041"/>
                <a:gd name="connsiteY637" fmla="*/ 428944 h 1179651"/>
                <a:gd name="connsiteX638" fmla="*/ 217870 w 945041"/>
                <a:gd name="connsiteY638" fmla="*/ 374380 h 1179651"/>
                <a:gd name="connsiteX639" fmla="*/ 219313 w 945041"/>
                <a:gd name="connsiteY639" fmla="*/ 378708 h 1179651"/>
                <a:gd name="connsiteX640" fmla="*/ 214984 w 945041"/>
                <a:gd name="connsiteY640" fmla="*/ 383037 h 1179651"/>
                <a:gd name="connsiteX641" fmla="*/ 209213 w 945041"/>
                <a:gd name="connsiteY641" fmla="*/ 387365 h 1179651"/>
                <a:gd name="connsiteX642" fmla="*/ 212099 w 945041"/>
                <a:gd name="connsiteY642" fmla="*/ 380151 h 1179651"/>
                <a:gd name="connsiteX643" fmla="*/ 213541 w 945041"/>
                <a:gd name="connsiteY643" fmla="*/ 375823 h 1179651"/>
                <a:gd name="connsiteX644" fmla="*/ 217870 w 945041"/>
                <a:gd name="connsiteY644" fmla="*/ 374380 h 1179651"/>
                <a:gd name="connsiteX645" fmla="*/ 635511 w 945041"/>
                <a:gd name="connsiteY645" fmla="*/ 346300 h 1179651"/>
                <a:gd name="connsiteX646" fmla="*/ 628156 w 945041"/>
                <a:gd name="connsiteY646" fmla="*/ 353672 h 1179651"/>
                <a:gd name="connsiteX647" fmla="*/ 619331 w 945041"/>
                <a:gd name="connsiteY647" fmla="*/ 365469 h 1179651"/>
                <a:gd name="connsiteX648" fmla="*/ 620802 w 945041"/>
                <a:gd name="connsiteY648" fmla="*/ 394960 h 1179651"/>
                <a:gd name="connsiteX649" fmla="*/ 622273 w 945041"/>
                <a:gd name="connsiteY649" fmla="*/ 405281 h 1179651"/>
                <a:gd name="connsiteX650" fmla="*/ 614918 w 945041"/>
                <a:gd name="connsiteY650" fmla="*/ 422976 h 1179651"/>
                <a:gd name="connsiteX651" fmla="*/ 605848 w 945041"/>
                <a:gd name="connsiteY651" fmla="*/ 428147 h 1179651"/>
                <a:gd name="connsiteX652" fmla="*/ 606239 w 945041"/>
                <a:gd name="connsiteY652" fmla="*/ 428051 h 1179651"/>
                <a:gd name="connsiteX653" fmla="*/ 615635 w 945041"/>
                <a:gd name="connsiteY653" fmla="*/ 422715 h 1179651"/>
                <a:gd name="connsiteX654" fmla="*/ 623005 w 945041"/>
                <a:gd name="connsiteY654" fmla="*/ 405050 h 1179651"/>
                <a:gd name="connsiteX655" fmla="*/ 621531 w 945041"/>
                <a:gd name="connsiteY655" fmla="*/ 394745 h 1179651"/>
                <a:gd name="connsiteX656" fmla="*/ 620057 w 945041"/>
                <a:gd name="connsiteY656" fmla="*/ 365304 h 1179651"/>
                <a:gd name="connsiteX657" fmla="*/ 628901 w 945041"/>
                <a:gd name="connsiteY657" fmla="*/ 353527 h 1179651"/>
                <a:gd name="connsiteX658" fmla="*/ 634244 w 945041"/>
                <a:gd name="connsiteY658" fmla="*/ 350951 h 1179651"/>
                <a:gd name="connsiteX659" fmla="*/ 636172 w 945041"/>
                <a:gd name="connsiteY659" fmla="*/ 346399 h 1179651"/>
                <a:gd name="connsiteX660" fmla="*/ 622062 w 945041"/>
                <a:gd name="connsiteY660" fmla="*/ 252504 h 1179651"/>
                <a:gd name="connsiteX661" fmla="*/ 620802 w 945041"/>
                <a:gd name="connsiteY661" fmla="*/ 262251 h 1179651"/>
                <a:gd name="connsiteX662" fmla="*/ 624700 w 945041"/>
                <a:gd name="connsiteY662" fmla="*/ 269090 h 1179651"/>
                <a:gd name="connsiteX663" fmla="*/ 621123 w 945041"/>
                <a:gd name="connsiteY663" fmla="*/ 262763 h 1179651"/>
                <a:gd name="connsiteX664" fmla="*/ 622404 w 945041"/>
                <a:gd name="connsiteY664" fmla="*/ 252774 h 1179651"/>
                <a:gd name="connsiteX665" fmla="*/ 512783 w 945041"/>
                <a:gd name="connsiteY665" fmla="*/ 240381 h 1179651"/>
                <a:gd name="connsiteX666" fmla="*/ 512598 w 945041"/>
                <a:gd name="connsiteY666" fmla="*/ 240477 h 1179651"/>
                <a:gd name="connsiteX667" fmla="*/ 519312 w 945041"/>
                <a:gd name="connsiteY667" fmla="*/ 246031 h 1179651"/>
                <a:gd name="connsiteX668" fmla="*/ 520783 w 945041"/>
                <a:gd name="connsiteY668" fmla="*/ 254878 h 1179651"/>
                <a:gd name="connsiteX669" fmla="*/ 531079 w 945041"/>
                <a:gd name="connsiteY669" fmla="*/ 262251 h 1179651"/>
                <a:gd name="connsiteX670" fmla="*/ 541375 w 945041"/>
                <a:gd name="connsiteY670" fmla="*/ 278471 h 1179651"/>
                <a:gd name="connsiteX671" fmla="*/ 541733 w 945041"/>
                <a:gd name="connsiteY671" fmla="*/ 278516 h 1179651"/>
                <a:gd name="connsiteX672" fmla="*/ 536940 w 945041"/>
                <a:gd name="connsiteY672" fmla="*/ 270902 h 1179651"/>
                <a:gd name="connsiteX673" fmla="*/ 531816 w 945041"/>
                <a:gd name="connsiteY673" fmla="*/ 262763 h 1179651"/>
                <a:gd name="connsiteX674" fmla="*/ 521567 w 945041"/>
                <a:gd name="connsiteY674" fmla="*/ 255364 h 1179651"/>
                <a:gd name="connsiteX675" fmla="*/ 520103 w 945041"/>
                <a:gd name="connsiteY675" fmla="*/ 246485 h 1179651"/>
                <a:gd name="connsiteX676" fmla="*/ 512783 w 945041"/>
                <a:gd name="connsiteY676" fmla="*/ 240381 h 1179651"/>
                <a:gd name="connsiteX677" fmla="*/ 778954 w 945041"/>
                <a:gd name="connsiteY677" fmla="*/ 202045 h 1179651"/>
                <a:gd name="connsiteX678" fmla="*/ 780134 w 945041"/>
                <a:gd name="connsiteY678" fmla="*/ 209832 h 1179651"/>
                <a:gd name="connsiteX679" fmla="*/ 780392 w 945041"/>
                <a:gd name="connsiteY679" fmla="*/ 210184 h 1179651"/>
                <a:gd name="connsiteX680" fmla="*/ 779202 w 945041"/>
                <a:gd name="connsiteY680" fmla="*/ 202305 h 1179651"/>
                <a:gd name="connsiteX681" fmla="*/ 632548 w 945041"/>
                <a:gd name="connsiteY681" fmla="*/ 201361 h 1179651"/>
                <a:gd name="connsiteX682" fmla="*/ 632003 w 945041"/>
                <a:gd name="connsiteY682" fmla="*/ 202090 h 1179651"/>
                <a:gd name="connsiteX683" fmla="*/ 637228 w 945041"/>
                <a:gd name="connsiteY683" fmla="*/ 202090 h 1179651"/>
                <a:gd name="connsiteX684" fmla="*/ 648941 w 945041"/>
                <a:gd name="connsiteY684" fmla="*/ 205050 h 1179651"/>
                <a:gd name="connsiteX685" fmla="*/ 653333 w 945041"/>
                <a:gd name="connsiteY685" fmla="*/ 210969 h 1179651"/>
                <a:gd name="connsiteX686" fmla="*/ 660653 w 945041"/>
                <a:gd name="connsiteY686" fmla="*/ 208010 h 1179651"/>
                <a:gd name="connsiteX687" fmla="*/ 665045 w 945041"/>
                <a:gd name="connsiteY687" fmla="*/ 222808 h 1179651"/>
                <a:gd name="connsiteX688" fmla="*/ 668340 w 945041"/>
                <a:gd name="connsiteY688" fmla="*/ 227802 h 1179651"/>
                <a:gd name="connsiteX689" fmla="*/ 665594 w 945041"/>
                <a:gd name="connsiteY689" fmla="*/ 231039 h 1179651"/>
                <a:gd name="connsiteX690" fmla="*/ 665915 w 945041"/>
                <a:gd name="connsiteY690" fmla="*/ 230825 h 1179651"/>
                <a:gd name="connsiteX691" fmla="*/ 665915 w 945041"/>
                <a:gd name="connsiteY691" fmla="*/ 221986 h 1179651"/>
                <a:gd name="connsiteX692" fmla="*/ 661515 w 945041"/>
                <a:gd name="connsiteY692" fmla="*/ 207253 h 1179651"/>
                <a:gd name="connsiteX693" fmla="*/ 654181 w 945041"/>
                <a:gd name="connsiteY693" fmla="*/ 210200 h 1179651"/>
                <a:gd name="connsiteX694" fmla="*/ 649781 w 945041"/>
                <a:gd name="connsiteY694" fmla="*/ 204307 h 1179651"/>
                <a:gd name="connsiteX695" fmla="*/ 638048 w 945041"/>
                <a:gd name="connsiteY695" fmla="*/ 201361 h 1179651"/>
                <a:gd name="connsiteX696" fmla="*/ 632548 w 945041"/>
                <a:gd name="connsiteY696" fmla="*/ 201361 h 1179651"/>
                <a:gd name="connsiteX697" fmla="*/ 821913 w 945041"/>
                <a:gd name="connsiteY697" fmla="*/ 199093 h 1179651"/>
                <a:gd name="connsiteX698" fmla="*/ 821799 w 945041"/>
                <a:gd name="connsiteY698" fmla="*/ 199344 h 1179651"/>
                <a:gd name="connsiteX699" fmla="*/ 821799 w 945041"/>
                <a:gd name="connsiteY699" fmla="*/ 203069 h 1179651"/>
                <a:gd name="connsiteX700" fmla="*/ 821913 w 945041"/>
                <a:gd name="connsiteY700" fmla="*/ 203126 h 1179651"/>
                <a:gd name="connsiteX701" fmla="*/ 478561 w 945041"/>
                <a:gd name="connsiteY701" fmla="*/ 194860 h 1179651"/>
                <a:gd name="connsiteX702" fmla="*/ 481070 w 945041"/>
                <a:gd name="connsiteY702" fmla="*/ 195896 h 1179651"/>
                <a:gd name="connsiteX703" fmla="*/ 485483 w 945041"/>
                <a:gd name="connsiteY703" fmla="*/ 206218 h 1179651"/>
                <a:gd name="connsiteX704" fmla="*/ 489895 w 945041"/>
                <a:gd name="connsiteY704" fmla="*/ 218014 h 1179651"/>
                <a:gd name="connsiteX705" fmla="*/ 485483 w 945041"/>
                <a:gd name="connsiteY705" fmla="*/ 232760 h 1179651"/>
                <a:gd name="connsiteX706" fmla="*/ 488424 w 945041"/>
                <a:gd name="connsiteY706" fmla="*/ 246031 h 1179651"/>
                <a:gd name="connsiteX707" fmla="*/ 489225 w 945041"/>
                <a:gd name="connsiteY707" fmla="*/ 246168 h 1179651"/>
                <a:gd name="connsiteX708" fmla="*/ 486795 w 945041"/>
                <a:gd name="connsiteY708" fmla="*/ 240381 h 1179651"/>
                <a:gd name="connsiteX709" fmla="*/ 486429 w 945041"/>
                <a:gd name="connsiteY709" fmla="*/ 233167 h 1179651"/>
                <a:gd name="connsiteX710" fmla="*/ 490822 w 945041"/>
                <a:gd name="connsiteY710" fmla="*/ 218368 h 1179651"/>
                <a:gd name="connsiteX711" fmla="*/ 486429 w 945041"/>
                <a:gd name="connsiteY711" fmla="*/ 206530 h 1179651"/>
                <a:gd name="connsiteX712" fmla="*/ 482037 w 945041"/>
                <a:gd name="connsiteY712" fmla="*/ 196171 h 1179651"/>
                <a:gd name="connsiteX713" fmla="*/ 478926 w 945041"/>
                <a:gd name="connsiteY713" fmla="*/ 194876 h 1179651"/>
                <a:gd name="connsiteX714" fmla="*/ 643776 w 945041"/>
                <a:gd name="connsiteY714" fmla="*/ 178019 h 1179651"/>
                <a:gd name="connsiteX715" fmla="*/ 643084 w 945041"/>
                <a:gd name="connsiteY715" fmla="*/ 178413 h 1179651"/>
                <a:gd name="connsiteX716" fmla="*/ 628444 w 945041"/>
                <a:gd name="connsiteY716" fmla="*/ 200610 h 1179651"/>
                <a:gd name="connsiteX717" fmla="*/ 628444 w 945041"/>
                <a:gd name="connsiteY717" fmla="*/ 206530 h 1179651"/>
                <a:gd name="connsiteX718" fmla="*/ 629007 w 945041"/>
                <a:gd name="connsiteY718" fmla="*/ 205771 h 1179651"/>
                <a:gd name="connsiteX719" fmla="*/ 624298 w 945041"/>
                <a:gd name="connsiteY719" fmla="*/ 205596 h 1179651"/>
                <a:gd name="connsiteX720" fmla="*/ 629248 w 945041"/>
                <a:gd name="connsiteY720" fmla="*/ 199887 h 1179651"/>
                <a:gd name="connsiteX721" fmla="*/ 636581 w 945041"/>
                <a:gd name="connsiteY721" fmla="*/ 189943 h 1179651"/>
                <a:gd name="connsiteX722" fmla="*/ 768220 w 945041"/>
                <a:gd name="connsiteY722" fmla="*/ 174890 h 1179651"/>
                <a:gd name="connsiteX723" fmla="*/ 768584 w 945041"/>
                <a:gd name="connsiteY723" fmla="*/ 180736 h 1179651"/>
                <a:gd name="connsiteX724" fmla="*/ 770051 w 945041"/>
                <a:gd name="connsiteY724" fmla="*/ 191048 h 1179651"/>
                <a:gd name="connsiteX725" fmla="*/ 770310 w 945041"/>
                <a:gd name="connsiteY725" fmla="*/ 191385 h 1179651"/>
                <a:gd name="connsiteX726" fmla="*/ 768920 w 945041"/>
                <a:gd name="connsiteY726" fmla="*/ 181578 h 1179651"/>
                <a:gd name="connsiteX727" fmla="*/ 768553 w 945041"/>
                <a:gd name="connsiteY727" fmla="*/ 175657 h 1179651"/>
                <a:gd name="connsiteX728" fmla="*/ 737709 w 945041"/>
                <a:gd name="connsiteY728" fmla="*/ 155859 h 1179651"/>
                <a:gd name="connsiteX729" fmla="*/ 735033 w 945041"/>
                <a:gd name="connsiteY729" fmla="*/ 161952 h 1179651"/>
                <a:gd name="connsiteX730" fmla="*/ 735407 w 945041"/>
                <a:gd name="connsiteY730" fmla="*/ 162504 h 1179651"/>
                <a:gd name="connsiteX731" fmla="*/ 738074 w 945041"/>
                <a:gd name="connsiteY731" fmla="*/ 156411 h 1179651"/>
                <a:gd name="connsiteX732" fmla="*/ 726042 w 945041"/>
                <a:gd name="connsiteY732" fmla="*/ 138172 h 1179651"/>
                <a:gd name="connsiteX733" fmla="*/ 725866 w 945041"/>
                <a:gd name="connsiteY733" fmla="*/ 141880 h 1179651"/>
                <a:gd name="connsiteX734" fmla="*/ 726149 w 945041"/>
                <a:gd name="connsiteY734" fmla="*/ 142331 h 1179651"/>
                <a:gd name="connsiteX735" fmla="*/ 726323 w 945041"/>
                <a:gd name="connsiteY735" fmla="*/ 138645 h 1179651"/>
                <a:gd name="connsiteX736" fmla="*/ 725611 w 945041"/>
                <a:gd name="connsiteY736" fmla="*/ 123116 h 1179651"/>
                <a:gd name="connsiteX737" fmla="*/ 724583 w 945041"/>
                <a:gd name="connsiteY737" fmla="*/ 127700 h 1179651"/>
                <a:gd name="connsiteX738" fmla="*/ 721649 w 945041"/>
                <a:gd name="connsiteY738" fmla="*/ 130646 h 1179651"/>
                <a:gd name="connsiteX739" fmla="*/ 721972 w 945041"/>
                <a:gd name="connsiteY739" fmla="*/ 131187 h 1179651"/>
                <a:gd name="connsiteX740" fmla="*/ 724855 w 945041"/>
                <a:gd name="connsiteY740" fmla="*/ 128282 h 1179651"/>
                <a:gd name="connsiteX741" fmla="*/ 725956 w 945041"/>
                <a:gd name="connsiteY741" fmla="*/ 123354 h 1179651"/>
                <a:gd name="connsiteX742" fmla="*/ 717294 w 945041"/>
                <a:gd name="connsiteY742" fmla="*/ 98766 h 1179651"/>
                <a:gd name="connsiteX743" fmla="*/ 714773 w 945041"/>
                <a:gd name="connsiteY743" fmla="*/ 103773 h 1179651"/>
                <a:gd name="connsiteX744" fmla="*/ 713716 w 945041"/>
                <a:gd name="connsiteY744" fmla="*/ 105514 h 1179651"/>
                <a:gd name="connsiteX745" fmla="*/ 710191 w 945041"/>
                <a:gd name="connsiteY745" fmla="*/ 110413 h 1179651"/>
                <a:gd name="connsiteX746" fmla="*/ 709916 w 945041"/>
                <a:gd name="connsiteY746" fmla="*/ 112968 h 1179651"/>
                <a:gd name="connsiteX747" fmla="*/ 710191 w 945041"/>
                <a:gd name="connsiteY747" fmla="*/ 113244 h 1179651"/>
                <a:gd name="connsiteX748" fmla="*/ 710442 w 945041"/>
                <a:gd name="connsiteY748" fmla="*/ 110909 h 1179651"/>
                <a:gd name="connsiteX749" fmla="*/ 713716 w 945041"/>
                <a:gd name="connsiteY749" fmla="*/ 105514 h 1179651"/>
                <a:gd name="connsiteX750" fmla="*/ 714316 w 945041"/>
                <a:gd name="connsiteY750" fmla="*/ 104681 h 1179651"/>
                <a:gd name="connsiteX751" fmla="*/ 714773 w 945041"/>
                <a:gd name="connsiteY751" fmla="*/ 103773 h 1179651"/>
                <a:gd name="connsiteX752" fmla="*/ 717602 w 945041"/>
                <a:gd name="connsiteY752" fmla="*/ 99112 h 1179651"/>
                <a:gd name="connsiteX753" fmla="*/ 698709 w 945041"/>
                <a:gd name="connsiteY753" fmla="*/ 76915 h 1179651"/>
                <a:gd name="connsiteX754" fmla="*/ 698182 w 945041"/>
                <a:gd name="connsiteY754" fmla="*/ 82031 h 1179651"/>
                <a:gd name="connsiteX755" fmla="*/ 698416 w 945041"/>
                <a:gd name="connsiteY755" fmla="*/ 82376 h 1179651"/>
                <a:gd name="connsiteX756" fmla="*/ 698966 w 945041"/>
                <a:gd name="connsiteY756" fmla="*/ 77020 h 1179651"/>
                <a:gd name="connsiteX757" fmla="*/ 481911 w 945041"/>
                <a:gd name="connsiteY757" fmla="*/ 67056 h 1179651"/>
                <a:gd name="connsiteX758" fmla="*/ 483354 w 945041"/>
                <a:gd name="connsiteY758" fmla="*/ 67056 h 1179651"/>
                <a:gd name="connsiteX759" fmla="*/ 483354 w 945041"/>
                <a:gd name="connsiteY759" fmla="*/ 69942 h 1179651"/>
                <a:gd name="connsiteX760" fmla="*/ 480468 w 945041"/>
                <a:gd name="connsiteY760" fmla="*/ 71385 h 1179651"/>
                <a:gd name="connsiteX761" fmla="*/ 479025 w 945041"/>
                <a:gd name="connsiteY761" fmla="*/ 68499 h 1179651"/>
                <a:gd name="connsiteX762" fmla="*/ 481911 w 945041"/>
                <a:gd name="connsiteY762" fmla="*/ 67056 h 1179651"/>
                <a:gd name="connsiteX763" fmla="*/ 262895 w 945041"/>
                <a:gd name="connsiteY763" fmla="*/ 59926 h 1179651"/>
                <a:gd name="connsiteX764" fmla="*/ 265866 w 945041"/>
                <a:gd name="connsiteY764" fmla="*/ 59926 h 1179651"/>
                <a:gd name="connsiteX765" fmla="*/ 271807 w 945041"/>
                <a:gd name="connsiteY765" fmla="*/ 59926 h 1179651"/>
                <a:gd name="connsiteX766" fmla="*/ 274777 w 945041"/>
                <a:gd name="connsiteY766" fmla="*/ 61412 h 1179651"/>
                <a:gd name="connsiteX767" fmla="*/ 280718 w 945041"/>
                <a:gd name="connsiteY767" fmla="*/ 61412 h 1179651"/>
                <a:gd name="connsiteX768" fmla="*/ 283689 w 945041"/>
                <a:gd name="connsiteY768" fmla="*/ 61412 h 1179651"/>
                <a:gd name="connsiteX769" fmla="*/ 286660 w 945041"/>
                <a:gd name="connsiteY769" fmla="*/ 70323 h 1179651"/>
                <a:gd name="connsiteX770" fmla="*/ 291116 w 945041"/>
                <a:gd name="connsiteY770" fmla="*/ 70323 h 1179651"/>
                <a:gd name="connsiteX771" fmla="*/ 289630 w 945041"/>
                <a:gd name="connsiteY771" fmla="*/ 79235 h 1179651"/>
                <a:gd name="connsiteX772" fmla="*/ 291116 w 945041"/>
                <a:gd name="connsiteY772" fmla="*/ 85176 h 1179651"/>
                <a:gd name="connsiteX773" fmla="*/ 295571 w 945041"/>
                <a:gd name="connsiteY773" fmla="*/ 91117 h 1179651"/>
                <a:gd name="connsiteX774" fmla="*/ 298542 w 945041"/>
                <a:gd name="connsiteY774" fmla="*/ 92602 h 1179651"/>
                <a:gd name="connsiteX775" fmla="*/ 301513 w 945041"/>
                <a:gd name="connsiteY775" fmla="*/ 102999 h 1179651"/>
                <a:gd name="connsiteX776" fmla="*/ 295571 w 945041"/>
                <a:gd name="connsiteY776" fmla="*/ 107455 h 1179651"/>
                <a:gd name="connsiteX777" fmla="*/ 288145 w 945041"/>
                <a:gd name="connsiteY777" fmla="*/ 104484 h 1179651"/>
                <a:gd name="connsiteX778" fmla="*/ 285174 w 945041"/>
                <a:gd name="connsiteY778" fmla="*/ 98543 h 1179651"/>
                <a:gd name="connsiteX779" fmla="*/ 282204 w 945041"/>
                <a:gd name="connsiteY779" fmla="*/ 91117 h 1179651"/>
                <a:gd name="connsiteX780" fmla="*/ 276263 w 945041"/>
                <a:gd name="connsiteY780" fmla="*/ 83691 h 1179651"/>
                <a:gd name="connsiteX781" fmla="*/ 271807 w 945041"/>
                <a:gd name="connsiteY781" fmla="*/ 80720 h 1179651"/>
                <a:gd name="connsiteX782" fmla="*/ 262895 w 945041"/>
                <a:gd name="connsiteY782" fmla="*/ 77749 h 1179651"/>
                <a:gd name="connsiteX783" fmla="*/ 258439 w 945041"/>
                <a:gd name="connsiteY783" fmla="*/ 70323 h 1179651"/>
                <a:gd name="connsiteX784" fmla="*/ 262895 w 945041"/>
                <a:gd name="connsiteY784" fmla="*/ 59926 h 1179651"/>
                <a:gd name="connsiteX785" fmla="*/ 717143 w 945041"/>
                <a:gd name="connsiteY785" fmla="*/ 51667 h 1179651"/>
                <a:gd name="connsiteX786" fmla="*/ 724855 w 945041"/>
                <a:gd name="connsiteY786" fmla="*/ 54258 h 1179651"/>
                <a:gd name="connsiteX787" fmla="*/ 730730 w 945041"/>
                <a:gd name="connsiteY787" fmla="*/ 66102 h 1179651"/>
                <a:gd name="connsiteX788" fmla="*/ 739543 w 945041"/>
                <a:gd name="connsiteY788" fmla="*/ 72024 h 1179651"/>
                <a:gd name="connsiteX789" fmla="*/ 745418 w 945041"/>
                <a:gd name="connsiteY789" fmla="*/ 77946 h 1179651"/>
                <a:gd name="connsiteX790" fmla="*/ 771858 w 945041"/>
                <a:gd name="connsiteY790" fmla="*/ 97192 h 1179651"/>
                <a:gd name="connsiteX791" fmla="*/ 786547 w 945041"/>
                <a:gd name="connsiteY791" fmla="*/ 110516 h 1179651"/>
                <a:gd name="connsiteX792" fmla="*/ 807110 w 945041"/>
                <a:gd name="connsiteY792" fmla="*/ 126801 h 1179651"/>
                <a:gd name="connsiteX793" fmla="*/ 801235 w 945041"/>
                <a:gd name="connsiteY793" fmla="*/ 119399 h 1179651"/>
                <a:gd name="connsiteX794" fmla="*/ 808579 w 945041"/>
                <a:gd name="connsiteY794" fmla="*/ 119399 h 1179651"/>
                <a:gd name="connsiteX795" fmla="*/ 796829 w 945041"/>
                <a:gd name="connsiteY795" fmla="*/ 113477 h 1179651"/>
                <a:gd name="connsiteX796" fmla="*/ 801235 w 945041"/>
                <a:gd name="connsiteY796" fmla="*/ 111996 h 1179651"/>
                <a:gd name="connsiteX797" fmla="*/ 817392 w 945041"/>
                <a:gd name="connsiteY797" fmla="*/ 113477 h 1179651"/>
                <a:gd name="connsiteX798" fmla="*/ 830612 w 945041"/>
                <a:gd name="connsiteY798" fmla="*/ 122360 h 1179651"/>
                <a:gd name="connsiteX799" fmla="*/ 845300 w 945041"/>
                <a:gd name="connsiteY799" fmla="*/ 135684 h 1179651"/>
                <a:gd name="connsiteX800" fmla="*/ 852645 w 945041"/>
                <a:gd name="connsiteY800" fmla="*/ 146047 h 1179651"/>
                <a:gd name="connsiteX801" fmla="*/ 857051 w 945041"/>
                <a:gd name="connsiteY801" fmla="*/ 154930 h 1179651"/>
                <a:gd name="connsiteX802" fmla="*/ 851176 w 945041"/>
                <a:gd name="connsiteY802" fmla="*/ 162332 h 1179651"/>
                <a:gd name="connsiteX803" fmla="*/ 837956 w 945041"/>
                <a:gd name="connsiteY803" fmla="*/ 168254 h 1179651"/>
                <a:gd name="connsiteX804" fmla="*/ 835019 w 945041"/>
                <a:gd name="connsiteY804" fmla="*/ 174176 h 1179651"/>
                <a:gd name="connsiteX805" fmla="*/ 840624 w 945041"/>
                <a:gd name="connsiteY805" fmla="*/ 179826 h 1179651"/>
                <a:gd name="connsiteX806" fmla="*/ 841038 w 945041"/>
                <a:gd name="connsiteY806" fmla="*/ 179597 h 1179651"/>
                <a:gd name="connsiteX807" fmla="*/ 845451 w 945041"/>
                <a:gd name="connsiteY807" fmla="*/ 184008 h 1179651"/>
                <a:gd name="connsiteX808" fmla="*/ 851336 w 945041"/>
                <a:gd name="connsiteY808" fmla="*/ 188420 h 1179651"/>
                <a:gd name="connsiteX809" fmla="*/ 864576 w 945041"/>
                <a:gd name="connsiteY809" fmla="*/ 188420 h 1179651"/>
                <a:gd name="connsiteX810" fmla="*/ 868989 w 945041"/>
                <a:gd name="connsiteY810" fmla="*/ 197244 h 1179651"/>
                <a:gd name="connsiteX811" fmla="*/ 866047 w 945041"/>
                <a:gd name="connsiteY811" fmla="*/ 206067 h 1179651"/>
                <a:gd name="connsiteX812" fmla="*/ 867518 w 945041"/>
                <a:gd name="connsiteY812" fmla="*/ 206067 h 1179651"/>
                <a:gd name="connsiteX813" fmla="*/ 871931 w 945041"/>
                <a:gd name="connsiteY813" fmla="*/ 210479 h 1179651"/>
                <a:gd name="connsiteX814" fmla="*/ 871931 w 945041"/>
                <a:gd name="connsiteY814" fmla="*/ 214891 h 1179651"/>
                <a:gd name="connsiteX815" fmla="*/ 874874 w 945041"/>
                <a:gd name="connsiteY815" fmla="*/ 219302 h 1179651"/>
                <a:gd name="connsiteX816" fmla="*/ 874874 w 945041"/>
                <a:gd name="connsiteY816" fmla="*/ 226655 h 1179651"/>
                <a:gd name="connsiteX817" fmla="*/ 877816 w 945041"/>
                <a:gd name="connsiteY817" fmla="*/ 245773 h 1179651"/>
                <a:gd name="connsiteX818" fmla="*/ 880758 w 945041"/>
                <a:gd name="connsiteY818" fmla="*/ 248714 h 1179651"/>
                <a:gd name="connsiteX819" fmla="*/ 886643 w 945041"/>
                <a:gd name="connsiteY819" fmla="*/ 256067 h 1179651"/>
                <a:gd name="connsiteX820" fmla="*/ 886643 w 945041"/>
                <a:gd name="connsiteY820" fmla="*/ 260478 h 1179651"/>
                <a:gd name="connsiteX821" fmla="*/ 907239 w 945041"/>
                <a:gd name="connsiteY821" fmla="*/ 260478 h 1179651"/>
                <a:gd name="connsiteX822" fmla="*/ 923421 w 945041"/>
                <a:gd name="connsiteY822" fmla="*/ 267831 h 1179651"/>
                <a:gd name="connsiteX823" fmla="*/ 919008 w 945041"/>
                <a:gd name="connsiteY823" fmla="*/ 300184 h 1179651"/>
                <a:gd name="connsiteX824" fmla="*/ 910181 w 945041"/>
                <a:gd name="connsiteY824" fmla="*/ 304596 h 1179651"/>
                <a:gd name="connsiteX825" fmla="*/ 895470 w 945041"/>
                <a:gd name="connsiteY825" fmla="*/ 314890 h 1179651"/>
                <a:gd name="connsiteX826" fmla="*/ 888114 w 945041"/>
                <a:gd name="connsiteY826" fmla="*/ 303125 h 1179651"/>
                <a:gd name="connsiteX827" fmla="*/ 876345 w 945041"/>
                <a:gd name="connsiteY827" fmla="*/ 289890 h 1179651"/>
                <a:gd name="connsiteX828" fmla="*/ 864576 w 945041"/>
                <a:gd name="connsiteY828" fmla="*/ 285478 h 1179651"/>
                <a:gd name="connsiteX829" fmla="*/ 855749 w 945041"/>
                <a:gd name="connsiteY829" fmla="*/ 291361 h 1179651"/>
                <a:gd name="connsiteX830" fmla="*/ 841038 w 945041"/>
                <a:gd name="connsiteY830" fmla="*/ 285478 h 1179651"/>
                <a:gd name="connsiteX831" fmla="*/ 836624 w 945041"/>
                <a:gd name="connsiteY831" fmla="*/ 276655 h 1179651"/>
                <a:gd name="connsiteX832" fmla="*/ 829268 w 945041"/>
                <a:gd name="connsiteY832" fmla="*/ 281067 h 1179651"/>
                <a:gd name="connsiteX833" fmla="*/ 817499 w 945041"/>
                <a:gd name="connsiteY833" fmla="*/ 292831 h 1179651"/>
                <a:gd name="connsiteX834" fmla="*/ 792490 w 945041"/>
                <a:gd name="connsiteY834" fmla="*/ 298713 h 1179651"/>
                <a:gd name="connsiteX835" fmla="*/ 789548 w 945041"/>
                <a:gd name="connsiteY835" fmla="*/ 310478 h 1179651"/>
                <a:gd name="connsiteX836" fmla="*/ 777779 w 945041"/>
                <a:gd name="connsiteY836" fmla="*/ 316360 h 1179651"/>
                <a:gd name="connsiteX837" fmla="*/ 771894 w 945041"/>
                <a:gd name="connsiteY837" fmla="*/ 313419 h 1179651"/>
                <a:gd name="connsiteX838" fmla="*/ 764538 w 945041"/>
                <a:gd name="connsiteY838" fmla="*/ 314890 h 1179651"/>
                <a:gd name="connsiteX839" fmla="*/ 754240 w 945041"/>
                <a:gd name="connsiteY839" fmla="*/ 320772 h 1179651"/>
                <a:gd name="connsiteX840" fmla="*/ 732173 w 945041"/>
                <a:gd name="connsiteY840" fmla="*/ 331066 h 1179651"/>
                <a:gd name="connsiteX841" fmla="*/ 717462 w 945041"/>
                <a:gd name="connsiteY841" fmla="*/ 322243 h 1179651"/>
                <a:gd name="connsiteX842" fmla="*/ 710106 w 945041"/>
                <a:gd name="connsiteY842" fmla="*/ 317831 h 1179651"/>
                <a:gd name="connsiteX843" fmla="*/ 698337 w 945041"/>
                <a:gd name="connsiteY843" fmla="*/ 316360 h 1179651"/>
                <a:gd name="connsiteX844" fmla="*/ 705692 w 945041"/>
                <a:gd name="connsiteY844" fmla="*/ 306066 h 1179651"/>
                <a:gd name="connsiteX845" fmla="*/ 715990 w 945041"/>
                <a:gd name="connsiteY845" fmla="*/ 297243 h 1179651"/>
                <a:gd name="connsiteX846" fmla="*/ 718933 w 945041"/>
                <a:gd name="connsiteY846" fmla="*/ 289890 h 1179651"/>
                <a:gd name="connsiteX847" fmla="*/ 730702 w 945041"/>
                <a:gd name="connsiteY847" fmla="*/ 288419 h 1179651"/>
                <a:gd name="connsiteX848" fmla="*/ 748355 w 945041"/>
                <a:gd name="connsiteY848" fmla="*/ 285478 h 1179651"/>
                <a:gd name="connsiteX849" fmla="*/ 761596 w 945041"/>
                <a:gd name="connsiteY849" fmla="*/ 288419 h 1179651"/>
                <a:gd name="connsiteX850" fmla="*/ 786605 w 945041"/>
                <a:gd name="connsiteY850" fmla="*/ 284008 h 1179651"/>
                <a:gd name="connsiteX851" fmla="*/ 795432 w 945041"/>
                <a:gd name="connsiteY851" fmla="*/ 275184 h 1179651"/>
                <a:gd name="connsiteX852" fmla="*/ 788077 w 945041"/>
                <a:gd name="connsiteY852" fmla="*/ 269302 h 1179651"/>
                <a:gd name="connsiteX853" fmla="*/ 783663 w 945041"/>
                <a:gd name="connsiteY853" fmla="*/ 263420 h 1179651"/>
                <a:gd name="connsiteX854" fmla="*/ 779250 w 945041"/>
                <a:gd name="connsiteY854" fmla="*/ 254596 h 1179651"/>
                <a:gd name="connsiteX855" fmla="*/ 782192 w 945041"/>
                <a:gd name="connsiteY855" fmla="*/ 241361 h 1179651"/>
                <a:gd name="connsiteX856" fmla="*/ 782192 w 945041"/>
                <a:gd name="connsiteY856" fmla="*/ 223714 h 1179651"/>
                <a:gd name="connsiteX857" fmla="*/ 784215 w 945041"/>
                <a:gd name="connsiteY857" fmla="*/ 221140 h 1179651"/>
                <a:gd name="connsiteX858" fmla="*/ 785009 w 945041"/>
                <a:gd name="connsiteY858" fmla="*/ 217015 h 1179651"/>
                <a:gd name="connsiteX859" fmla="*/ 784638 w 945041"/>
                <a:gd name="connsiteY859" fmla="*/ 216507 h 1179651"/>
                <a:gd name="connsiteX860" fmla="*/ 783801 w 945041"/>
                <a:gd name="connsiteY860" fmla="*/ 220881 h 1179651"/>
                <a:gd name="connsiteX861" fmla="*/ 781784 w 945041"/>
                <a:gd name="connsiteY861" fmla="*/ 223459 h 1179651"/>
                <a:gd name="connsiteX862" fmla="*/ 781784 w 945041"/>
                <a:gd name="connsiteY862" fmla="*/ 241137 h 1179651"/>
                <a:gd name="connsiteX863" fmla="*/ 778851 w 945041"/>
                <a:gd name="connsiteY863" fmla="*/ 254396 h 1179651"/>
                <a:gd name="connsiteX864" fmla="*/ 783251 w 945041"/>
                <a:gd name="connsiteY864" fmla="*/ 263235 h 1179651"/>
                <a:gd name="connsiteX865" fmla="*/ 787651 w 945041"/>
                <a:gd name="connsiteY865" fmla="*/ 269128 h 1179651"/>
                <a:gd name="connsiteX866" fmla="*/ 794985 w 945041"/>
                <a:gd name="connsiteY866" fmla="*/ 275021 h 1179651"/>
                <a:gd name="connsiteX867" fmla="*/ 786184 w 945041"/>
                <a:gd name="connsiteY867" fmla="*/ 283860 h 1179651"/>
                <a:gd name="connsiteX868" fmla="*/ 761250 w 945041"/>
                <a:gd name="connsiteY868" fmla="*/ 288280 h 1179651"/>
                <a:gd name="connsiteX869" fmla="*/ 748050 w 945041"/>
                <a:gd name="connsiteY869" fmla="*/ 285334 h 1179651"/>
                <a:gd name="connsiteX870" fmla="*/ 730450 w 945041"/>
                <a:gd name="connsiteY870" fmla="*/ 288280 h 1179651"/>
                <a:gd name="connsiteX871" fmla="*/ 718716 w 945041"/>
                <a:gd name="connsiteY871" fmla="*/ 289753 h 1179651"/>
                <a:gd name="connsiteX872" fmla="*/ 715783 w 945041"/>
                <a:gd name="connsiteY872" fmla="*/ 297119 h 1179651"/>
                <a:gd name="connsiteX873" fmla="*/ 705516 w 945041"/>
                <a:gd name="connsiteY873" fmla="*/ 305959 h 1179651"/>
                <a:gd name="connsiteX874" fmla="*/ 698182 w 945041"/>
                <a:gd name="connsiteY874" fmla="*/ 316271 h 1179651"/>
                <a:gd name="connsiteX875" fmla="*/ 693782 w 945041"/>
                <a:gd name="connsiteY875" fmla="*/ 326584 h 1179651"/>
                <a:gd name="connsiteX876" fmla="*/ 677649 w 945041"/>
                <a:gd name="connsiteY876" fmla="*/ 331003 h 1179651"/>
                <a:gd name="connsiteX877" fmla="*/ 665915 w 945041"/>
                <a:gd name="connsiteY877" fmla="*/ 335423 h 1179651"/>
                <a:gd name="connsiteX878" fmla="*/ 661515 w 945041"/>
                <a:gd name="connsiteY878" fmla="*/ 332476 h 1179651"/>
                <a:gd name="connsiteX879" fmla="*/ 661515 w 945041"/>
                <a:gd name="connsiteY879" fmla="*/ 322164 h 1179651"/>
                <a:gd name="connsiteX880" fmla="*/ 661515 w 945041"/>
                <a:gd name="connsiteY880" fmla="*/ 310378 h 1179651"/>
                <a:gd name="connsiteX881" fmla="*/ 665915 w 945041"/>
                <a:gd name="connsiteY881" fmla="*/ 305959 h 1179651"/>
                <a:gd name="connsiteX882" fmla="*/ 664448 w 945041"/>
                <a:gd name="connsiteY882" fmla="*/ 298592 h 1179651"/>
                <a:gd name="connsiteX883" fmla="*/ 661515 w 945041"/>
                <a:gd name="connsiteY883" fmla="*/ 289753 h 1179651"/>
                <a:gd name="connsiteX884" fmla="*/ 674715 w 945041"/>
                <a:gd name="connsiteY884" fmla="*/ 276494 h 1179651"/>
                <a:gd name="connsiteX885" fmla="*/ 674715 w 945041"/>
                <a:gd name="connsiteY885" fmla="*/ 272075 h 1179651"/>
                <a:gd name="connsiteX886" fmla="*/ 673248 w 945041"/>
                <a:gd name="connsiteY886" fmla="*/ 261762 h 1179651"/>
                <a:gd name="connsiteX887" fmla="*/ 670315 w 945041"/>
                <a:gd name="connsiteY887" fmla="*/ 260289 h 1179651"/>
                <a:gd name="connsiteX888" fmla="*/ 668848 w 945041"/>
                <a:gd name="connsiteY888" fmla="*/ 257343 h 1179651"/>
                <a:gd name="connsiteX889" fmla="*/ 668848 w 945041"/>
                <a:gd name="connsiteY889" fmla="*/ 249977 h 1179651"/>
                <a:gd name="connsiteX890" fmla="*/ 665915 w 945041"/>
                <a:gd name="connsiteY890" fmla="*/ 236718 h 1179651"/>
                <a:gd name="connsiteX891" fmla="*/ 663299 w 945041"/>
                <a:gd name="connsiteY891" fmla="*/ 232864 h 1179651"/>
                <a:gd name="connsiteX892" fmla="*/ 662300 w 945041"/>
                <a:gd name="connsiteY892" fmla="*/ 233537 h 1179651"/>
                <a:gd name="connsiteX893" fmla="*/ 665045 w 945041"/>
                <a:gd name="connsiteY893" fmla="*/ 237606 h 1179651"/>
                <a:gd name="connsiteX894" fmla="*/ 667974 w 945041"/>
                <a:gd name="connsiteY894" fmla="*/ 250925 h 1179651"/>
                <a:gd name="connsiteX895" fmla="*/ 667974 w 945041"/>
                <a:gd name="connsiteY895" fmla="*/ 258324 h 1179651"/>
                <a:gd name="connsiteX896" fmla="*/ 669438 w 945041"/>
                <a:gd name="connsiteY896" fmla="*/ 261283 h 1179651"/>
                <a:gd name="connsiteX897" fmla="*/ 671938 w 945041"/>
                <a:gd name="connsiteY897" fmla="*/ 262547 h 1179651"/>
                <a:gd name="connsiteX898" fmla="*/ 672282 w 945041"/>
                <a:gd name="connsiteY898" fmla="*/ 262251 h 1179651"/>
                <a:gd name="connsiteX899" fmla="*/ 673753 w 945041"/>
                <a:gd name="connsiteY899" fmla="*/ 272572 h 1179651"/>
                <a:gd name="connsiteX900" fmla="*/ 673753 w 945041"/>
                <a:gd name="connsiteY900" fmla="*/ 276996 h 1179651"/>
                <a:gd name="connsiteX901" fmla="*/ 660515 w 945041"/>
                <a:gd name="connsiteY901" fmla="*/ 290267 h 1179651"/>
                <a:gd name="connsiteX902" fmla="*/ 663457 w 945041"/>
                <a:gd name="connsiteY902" fmla="*/ 299114 h 1179651"/>
                <a:gd name="connsiteX903" fmla="*/ 664928 w 945041"/>
                <a:gd name="connsiteY903" fmla="*/ 306487 h 1179651"/>
                <a:gd name="connsiteX904" fmla="*/ 660515 w 945041"/>
                <a:gd name="connsiteY904" fmla="*/ 310911 h 1179651"/>
                <a:gd name="connsiteX905" fmla="*/ 660515 w 945041"/>
                <a:gd name="connsiteY905" fmla="*/ 322707 h 1179651"/>
                <a:gd name="connsiteX906" fmla="*/ 660515 w 945041"/>
                <a:gd name="connsiteY906" fmla="*/ 333029 h 1179651"/>
                <a:gd name="connsiteX907" fmla="*/ 650232 w 945041"/>
                <a:gd name="connsiteY907" fmla="*/ 346283 h 1179651"/>
                <a:gd name="connsiteX908" fmla="*/ 651010 w 945041"/>
                <a:gd name="connsiteY908" fmla="*/ 346167 h 1179651"/>
                <a:gd name="connsiteX909" fmla="*/ 661328 w 945041"/>
                <a:gd name="connsiteY909" fmla="*/ 332918 h 1179651"/>
                <a:gd name="connsiteX910" fmla="*/ 665749 w 945041"/>
                <a:gd name="connsiteY910" fmla="*/ 335862 h 1179651"/>
                <a:gd name="connsiteX911" fmla="*/ 677541 w 945041"/>
                <a:gd name="connsiteY911" fmla="*/ 331446 h 1179651"/>
                <a:gd name="connsiteX912" fmla="*/ 693754 w 945041"/>
                <a:gd name="connsiteY912" fmla="*/ 327029 h 1179651"/>
                <a:gd name="connsiteX913" fmla="*/ 698176 w 945041"/>
                <a:gd name="connsiteY913" fmla="*/ 316725 h 1179651"/>
                <a:gd name="connsiteX914" fmla="*/ 709968 w 945041"/>
                <a:gd name="connsiteY914" fmla="*/ 318197 h 1179651"/>
                <a:gd name="connsiteX915" fmla="*/ 717338 w 945041"/>
                <a:gd name="connsiteY915" fmla="*/ 322613 h 1179651"/>
                <a:gd name="connsiteX916" fmla="*/ 732077 w 945041"/>
                <a:gd name="connsiteY916" fmla="*/ 331446 h 1179651"/>
                <a:gd name="connsiteX917" fmla="*/ 754186 w 945041"/>
                <a:gd name="connsiteY917" fmla="*/ 321141 h 1179651"/>
                <a:gd name="connsiteX918" fmla="*/ 764504 w 945041"/>
                <a:gd name="connsiteY918" fmla="*/ 315253 h 1179651"/>
                <a:gd name="connsiteX919" fmla="*/ 771874 w 945041"/>
                <a:gd name="connsiteY919" fmla="*/ 313781 h 1179651"/>
                <a:gd name="connsiteX920" fmla="*/ 777770 w 945041"/>
                <a:gd name="connsiteY920" fmla="*/ 316725 h 1179651"/>
                <a:gd name="connsiteX921" fmla="*/ 776296 w 945041"/>
                <a:gd name="connsiteY921" fmla="*/ 324085 h 1179651"/>
                <a:gd name="connsiteX922" fmla="*/ 779244 w 945041"/>
                <a:gd name="connsiteY922" fmla="*/ 328502 h 1179651"/>
                <a:gd name="connsiteX923" fmla="*/ 773348 w 945041"/>
                <a:gd name="connsiteY923" fmla="*/ 340278 h 1179651"/>
                <a:gd name="connsiteX924" fmla="*/ 771874 w 945041"/>
                <a:gd name="connsiteY924" fmla="*/ 350583 h 1179651"/>
                <a:gd name="connsiteX925" fmla="*/ 767452 w 945041"/>
                <a:gd name="connsiteY925" fmla="*/ 362359 h 1179651"/>
                <a:gd name="connsiteX926" fmla="*/ 774822 w 945041"/>
                <a:gd name="connsiteY926" fmla="*/ 377080 h 1179651"/>
                <a:gd name="connsiteX927" fmla="*/ 795457 w 945041"/>
                <a:gd name="connsiteY927" fmla="*/ 377080 h 1179651"/>
                <a:gd name="connsiteX928" fmla="*/ 821988 w 945041"/>
                <a:gd name="connsiteY928" fmla="*/ 390329 h 1179651"/>
                <a:gd name="connsiteX929" fmla="*/ 830832 w 945041"/>
                <a:gd name="connsiteY929" fmla="*/ 403578 h 1179651"/>
                <a:gd name="connsiteX930" fmla="*/ 838201 w 945041"/>
                <a:gd name="connsiteY930" fmla="*/ 418299 h 1179651"/>
                <a:gd name="connsiteX931" fmla="*/ 830832 w 945041"/>
                <a:gd name="connsiteY931" fmla="*/ 413882 h 1179651"/>
                <a:gd name="connsiteX932" fmla="*/ 817566 w 945041"/>
                <a:gd name="connsiteY932" fmla="*/ 421243 h 1179651"/>
                <a:gd name="connsiteX933" fmla="*/ 810196 w 945041"/>
                <a:gd name="connsiteY933" fmla="*/ 440380 h 1179651"/>
                <a:gd name="connsiteX934" fmla="*/ 799879 w 945041"/>
                <a:gd name="connsiteY934" fmla="*/ 463933 h 1179651"/>
                <a:gd name="connsiteX935" fmla="*/ 795457 w 945041"/>
                <a:gd name="connsiteY935" fmla="*/ 475710 h 1179651"/>
                <a:gd name="connsiteX936" fmla="*/ 786613 w 945041"/>
                <a:gd name="connsiteY936" fmla="*/ 490430 h 1179651"/>
                <a:gd name="connsiteX937" fmla="*/ 779244 w 945041"/>
                <a:gd name="connsiteY937" fmla="*/ 506623 h 1179651"/>
                <a:gd name="connsiteX938" fmla="*/ 776296 w 945041"/>
                <a:gd name="connsiteY938" fmla="*/ 524288 h 1179651"/>
                <a:gd name="connsiteX939" fmla="*/ 792509 w 945041"/>
                <a:gd name="connsiteY939" fmla="*/ 522816 h 1179651"/>
                <a:gd name="connsiteX940" fmla="*/ 792509 w 945041"/>
                <a:gd name="connsiteY940" fmla="*/ 516928 h 1179651"/>
                <a:gd name="connsiteX941" fmla="*/ 802827 w 945041"/>
                <a:gd name="connsiteY941" fmla="*/ 512512 h 1179651"/>
                <a:gd name="connsiteX942" fmla="*/ 820514 w 945041"/>
                <a:gd name="connsiteY942" fmla="*/ 499263 h 1179651"/>
                <a:gd name="connsiteX943" fmla="*/ 817566 w 945041"/>
                <a:gd name="connsiteY943" fmla="*/ 530177 h 1179651"/>
                <a:gd name="connsiteX944" fmla="*/ 807249 w 945041"/>
                <a:gd name="connsiteY944" fmla="*/ 541953 h 1179651"/>
                <a:gd name="connsiteX945" fmla="*/ 793983 w 945041"/>
                <a:gd name="connsiteY945" fmla="*/ 541953 h 1179651"/>
                <a:gd name="connsiteX946" fmla="*/ 776296 w 945041"/>
                <a:gd name="connsiteY946" fmla="*/ 546370 h 1179651"/>
                <a:gd name="connsiteX947" fmla="*/ 763030 w 945041"/>
                <a:gd name="connsiteY947" fmla="*/ 556674 h 1179651"/>
                <a:gd name="connsiteX948" fmla="*/ 757134 w 945041"/>
                <a:gd name="connsiteY948" fmla="*/ 553730 h 1179651"/>
                <a:gd name="connsiteX949" fmla="*/ 743869 w 945041"/>
                <a:gd name="connsiteY949" fmla="*/ 566979 h 1179651"/>
                <a:gd name="connsiteX950" fmla="*/ 742395 w 945041"/>
                <a:gd name="connsiteY950" fmla="*/ 581700 h 1179651"/>
                <a:gd name="connsiteX951" fmla="*/ 755660 w 945041"/>
                <a:gd name="connsiteY951" fmla="*/ 589060 h 1179651"/>
                <a:gd name="connsiteX952" fmla="*/ 764504 w 945041"/>
                <a:gd name="connsiteY952" fmla="*/ 596420 h 1179651"/>
                <a:gd name="connsiteX953" fmla="*/ 771874 w 945041"/>
                <a:gd name="connsiteY953" fmla="*/ 605253 h 1179651"/>
                <a:gd name="connsiteX954" fmla="*/ 788087 w 945041"/>
                <a:gd name="connsiteY954" fmla="*/ 614085 h 1179651"/>
                <a:gd name="connsiteX955" fmla="*/ 804301 w 945041"/>
                <a:gd name="connsiteY955" fmla="*/ 628806 h 1179651"/>
                <a:gd name="connsiteX956" fmla="*/ 841149 w 945041"/>
                <a:gd name="connsiteY956" fmla="*/ 628806 h 1179651"/>
                <a:gd name="connsiteX957" fmla="*/ 829358 w 945041"/>
                <a:gd name="connsiteY957" fmla="*/ 642055 h 1179651"/>
                <a:gd name="connsiteX958" fmla="*/ 821988 w 945041"/>
                <a:gd name="connsiteY958" fmla="*/ 652359 h 1179651"/>
                <a:gd name="connsiteX959" fmla="*/ 832306 w 945041"/>
                <a:gd name="connsiteY959" fmla="*/ 671496 h 1179651"/>
                <a:gd name="connsiteX960" fmla="*/ 827884 w 945041"/>
                <a:gd name="connsiteY960" fmla="*/ 680329 h 1179651"/>
                <a:gd name="connsiteX961" fmla="*/ 811670 w 945041"/>
                <a:gd name="connsiteY961" fmla="*/ 680329 h 1179651"/>
                <a:gd name="connsiteX962" fmla="*/ 808723 w 945041"/>
                <a:gd name="connsiteY962" fmla="*/ 692106 h 1179651"/>
                <a:gd name="connsiteX963" fmla="*/ 802827 w 945041"/>
                <a:gd name="connsiteY963" fmla="*/ 697994 h 1179651"/>
                <a:gd name="connsiteX964" fmla="*/ 799879 w 945041"/>
                <a:gd name="connsiteY964" fmla="*/ 706826 h 1179651"/>
                <a:gd name="connsiteX965" fmla="*/ 792509 w 945041"/>
                <a:gd name="connsiteY965" fmla="*/ 720075 h 1179651"/>
                <a:gd name="connsiteX966" fmla="*/ 786613 w 945041"/>
                <a:gd name="connsiteY966" fmla="*/ 731852 h 1179651"/>
                <a:gd name="connsiteX967" fmla="*/ 785139 w 945041"/>
                <a:gd name="connsiteY967" fmla="*/ 737740 h 1179651"/>
                <a:gd name="connsiteX968" fmla="*/ 793983 w 945041"/>
                <a:gd name="connsiteY968" fmla="*/ 737740 h 1179651"/>
                <a:gd name="connsiteX969" fmla="*/ 801353 w 945041"/>
                <a:gd name="connsiteY969" fmla="*/ 739212 h 1179651"/>
                <a:gd name="connsiteX970" fmla="*/ 795457 w 945041"/>
                <a:gd name="connsiteY970" fmla="*/ 745101 h 1179651"/>
                <a:gd name="connsiteX971" fmla="*/ 783665 w 945041"/>
                <a:gd name="connsiteY971" fmla="*/ 749517 h 1179651"/>
                <a:gd name="connsiteX972" fmla="*/ 776296 w 945041"/>
                <a:gd name="connsiteY972" fmla="*/ 756877 h 1179651"/>
                <a:gd name="connsiteX973" fmla="*/ 779244 w 945041"/>
                <a:gd name="connsiteY973" fmla="*/ 758349 h 1179651"/>
                <a:gd name="connsiteX974" fmla="*/ 785139 w 945041"/>
                <a:gd name="connsiteY974" fmla="*/ 762765 h 1179651"/>
                <a:gd name="connsiteX975" fmla="*/ 786613 w 945041"/>
                <a:gd name="connsiteY975" fmla="*/ 767182 h 1179651"/>
                <a:gd name="connsiteX976" fmla="*/ 783665 w 945041"/>
                <a:gd name="connsiteY976" fmla="*/ 771598 h 1179651"/>
                <a:gd name="connsiteX977" fmla="*/ 783665 w 945041"/>
                <a:gd name="connsiteY977" fmla="*/ 789263 h 1179651"/>
                <a:gd name="connsiteX978" fmla="*/ 792509 w 945041"/>
                <a:gd name="connsiteY978" fmla="*/ 815760 h 1179651"/>
                <a:gd name="connsiteX979" fmla="*/ 795457 w 945041"/>
                <a:gd name="connsiteY979" fmla="*/ 827537 h 1179651"/>
                <a:gd name="connsiteX980" fmla="*/ 798405 w 945041"/>
                <a:gd name="connsiteY980" fmla="*/ 833425 h 1179651"/>
                <a:gd name="connsiteX981" fmla="*/ 799809 w 945041"/>
                <a:gd name="connsiteY981" fmla="*/ 839035 h 1179651"/>
                <a:gd name="connsiteX982" fmla="*/ 799838 w 945041"/>
                <a:gd name="connsiteY982" fmla="*/ 838972 h 1179651"/>
                <a:gd name="connsiteX983" fmla="*/ 814505 w 945041"/>
                <a:gd name="connsiteY983" fmla="*/ 853661 h 1179651"/>
                <a:gd name="connsiteX984" fmla="*/ 821838 w 945041"/>
                <a:gd name="connsiteY984" fmla="*/ 871288 h 1179651"/>
                <a:gd name="connsiteX985" fmla="*/ 830638 w 945041"/>
                <a:gd name="connsiteY985" fmla="*/ 871288 h 1179651"/>
                <a:gd name="connsiteX986" fmla="*/ 835038 w 945041"/>
                <a:gd name="connsiteY986" fmla="*/ 883040 h 1179651"/>
                <a:gd name="connsiteX987" fmla="*/ 849705 w 945041"/>
                <a:gd name="connsiteY987" fmla="*/ 878633 h 1179651"/>
                <a:gd name="connsiteX988" fmla="*/ 861439 w 945041"/>
                <a:gd name="connsiteY988" fmla="*/ 869819 h 1179651"/>
                <a:gd name="connsiteX989" fmla="*/ 871706 w 945041"/>
                <a:gd name="connsiteY989" fmla="*/ 869819 h 1179651"/>
                <a:gd name="connsiteX990" fmla="*/ 876106 w 945041"/>
                <a:gd name="connsiteY990" fmla="*/ 875695 h 1179651"/>
                <a:gd name="connsiteX991" fmla="*/ 881973 w 945041"/>
                <a:gd name="connsiteY991" fmla="*/ 883040 h 1179651"/>
                <a:gd name="connsiteX992" fmla="*/ 887839 w 945041"/>
                <a:gd name="connsiteY992" fmla="*/ 884508 h 1179651"/>
                <a:gd name="connsiteX993" fmla="*/ 895173 w 945041"/>
                <a:gd name="connsiteY993" fmla="*/ 891853 h 1179651"/>
                <a:gd name="connsiteX994" fmla="*/ 903973 w 945041"/>
                <a:gd name="connsiteY994" fmla="*/ 899198 h 1179651"/>
                <a:gd name="connsiteX995" fmla="*/ 902506 w 945041"/>
                <a:gd name="connsiteY995" fmla="*/ 908011 h 1179651"/>
                <a:gd name="connsiteX996" fmla="*/ 914240 w 945041"/>
                <a:gd name="connsiteY996" fmla="*/ 919762 h 1179651"/>
                <a:gd name="connsiteX997" fmla="*/ 923040 w 945041"/>
                <a:gd name="connsiteY997" fmla="*/ 916824 h 1179651"/>
                <a:gd name="connsiteX998" fmla="*/ 931840 w 945041"/>
                <a:gd name="connsiteY998" fmla="*/ 924169 h 1179651"/>
                <a:gd name="connsiteX999" fmla="*/ 945041 w 945041"/>
                <a:gd name="connsiteY999" fmla="*/ 931514 h 1179651"/>
                <a:gd name="connsiteX1000" fmla="*/ 943574 w 945041"/>
                <a:gd name="connsiteY1000" fmla="*/ 935920 h 1179651"/>
                <a:gd name="connsiteX1001" fmla="*/ 939174 w 945041"/>
                <a:gd name="connsiteY1001" fmla="*/ 940327 h 1179651"/>
                <a:gd name="connsiteX1002" fmla="*/ 939174 w 945041"/>
                <a:gd name="connsiteY1002" fmla="*/ 944734 h 1179651"/>
                <a:gd name="connsiteX1003" fmla="*/ 936240 w 945041"/>
                <a:gd name="connsiteY1003" fmla="*/ 955016 h 1179651"/>
                <a:gd name="connsiteX1004" fmla="*/ 936240 w 945041"/>
                <a:gd name="connsiteY1004" fmla="*/ 959423 h 1179651"/>
                <a:gd name="connsiteX1005" fmla="*/ 939174 w 945041"/>
                <a:gd name="connsiteY1005" fmla="*/ 963830 h 1179651"/>
                <a:gd name="connsiteX1006" fmla="*/ 940640 w 945041"/>
                <a:gd name="connsiteY1006" fmla="*/ 977050 h 1179651"/>
                <a:gd name="connsiteX1007" fmla="*/ 936240 w 945041"/>
                <a:gd name="connsiteY1007" fmla="*/ 981456 h 1179651"/>
                <a:gd name="connsiteX1008" fmla="*/ 933307 w 945041"/>
                <a:gd name="connsiteY1008" fmla="*/ 984394 h 1179651"/>
                <a:gd name="connsiteX1009" fmla="*/ 934774 w 945041"/>
                <a:gd name="connsiteY1009" fmla="*/ 987332 h 1179651"/>
                <a:gd name="connsiteX1010" fmla="*/ 939174 w 945041"/>
                <a:gd name="connsiteY1010" fmla="*/ 996146 h 1179651"/>
                <a:gd name="connsiteX1011" fmla="*/ 937707 w 945041"/>
                <a:gd name="connsiteY1011" fmla="*/ 999083 h 1179651"/>
                <a:gd name="connsiteX1012" fmla="*/ 936240 w 945041"/>
                <a:gd name="connsiteY1012" fmla="*/ 1002021 h 1179651"/>
                <a:gd name="connsiteX1013" fmla="*/ 942107 w 945041"/>
                <a:gd name="connsiteY1013" fmla="*/ 1013772 h 1179651"/>
                <a:gd name="connsiteX1014" fmla="*/ 936240 w 945041"/>
                <a:gd name="connsiteY1014" fmla="*/ 1019648 h 1179651"/>
                <a:gd name="connsiteX1015" fmla="*/ 939174 w 945041"/>
                <a:gd name="connsiteY1015" fmla="*/ 1035806 h 1179651"/>
                <a:gd name="connsiteX1016" fmla="*/ 943574 w 945041"/>
                <a:gd name="connsiteY1016" fmla="*/ 1050495 h 1179651"/>
                <a:gd name="connsiteX1017" fmla="*/ 927440 w 945041"/>
                <a:gd name="connsiteY1017" fmla="*/ 1060778 h 1179651"/>
                <a:gd name="connsiteX1018" fmla="*/ 924507 w 945041"/>
                <a:gd name="connsiteY1018" fmla="*/ 1065184 h 1179651"/>
                <a:gd name="connsiteX1019" fmla="*/ 915707 w 945041"/>
                <a:gd name="connsiteY1019" fmla="*/ 1068122 h 1179651"/>
                <a:gd name="connsiteX1020" fmla="*/ 905440 w 945041"/>
                <a:gd name="connsiteY1020" fmla="*/ 1071060 h 1179651"/>
                <a:gd name="connsiteX1021" fmla="*/ 893706 w 945041"/>
                <a:gd name="connsiteY1021" fmla="*/ 1078405 h 1179651"/>
                <a:gd name="connsiteX1022" fmla="*/ 889306 w 945041"/>
                <a:gd name="connsiteY1022" fmla="*/ 1078405 h 1179651"/>
                <a:gd name="connsiteX1023" fmla="*/ 883439 w 945041"/>
                <a:gd name="connsiteY1023" fmla="*/ 1082811 h 1179651"/>
                <a:gd name="connsiteX1024" fmla="*/ 876106 w 945041"/>
                <a:gd name="connsiteY1024" fmla="*/ 1073998 h 1179651"/>
                <a:gd name="connsiteX1025" fmla="*/ 873363 w 945041"/>
                <a:gd name="connsiteY1025" fmla="*/ 1068869 h 1179651"/>
                <a:gd name="connsiteX1026" fmla="*/ 872880 w 945041"/>
                <a:gd name="connsiteY1026" fmla="*/ 1069775 h 1179651"/>
                <a:gd name="connsiteX1027" fmla="*/ 875620 w 945041"/>
                <a:gd name="connsiteY1027" fmla="*/ 1074913 h 1179651"/>
                <a:gd name="connsiteX1028" fmla="*/ 882928 w 945041"/>
                <a:gd name="connsiteY1028" fmla="*/ 1083722 h 1179651"/>
                <a:gd name="connsiteX1029" fmla="*/ 865389 w 945041"/>
                <a:gd name="connsiteY1029" fmla="*/ 1092531 h 1179651"/>
                <a:gd name="connsiteX1030" fmla="*/ 858081 w 945041"/>
                <a:gd name="connsiteY1030" fmla="*/ 1093999 h 1179651"/>
                <a:gd name="connsiteX1031" fmla="*/ 846389 w 945041"/>
                <a:gd name="connsiteY1031" fmla="*/ 1092531 h 1179651"/>
                <a:gd name="connsiteX1032" fmla="*/ 830311 w 945041"/>
                <a:gd name="connsiteY1032" fmla="*/ 1086659 h 1179651"/>
                <a:gd name="connsiteX1033" fmla="*/ 834696 w 945041"/>
                <a:gd name="connsiteY1033" fmla="*/ 1079318 h 1179651"/>
                <a:gd name="connsiteX1034" fmla="*/ 825927 w 945041"/>
                <a:gd name="connsiteY1034" fmla="*/ 1074913 h 1179651"/>
                <a:gd name="connsiteX1035" fmla="*/ 830311 w 945041"/>
                <a:gd name="connsiteY1035" fmla="*/ 1083722 h 1179651"/>
                <a:gd name="connsiteX1036" fmla="*/ 824465 w 945041"/>
                <a:gd name="connsiteY1036" fmla="*/ 1091063 h 1179651"/>
                <a:gd name="connsiteX1037" fmla="*/ 808388 w 945041"/>
                <a:gd name="connsiteY1037" fmla="*/ 1102808 h 1179651"/>
                <a:gd name="connsiteX1038" fmla="*/ 792310 w 945041"/>
                <a:gd name="connsiteY1038" fmla="*/ 1114553 h 1179651"/>
                <a:gd name="connsiteX1039" fmla="*/ 791983 w 945041"/>
                <a:gd name="connsiteY1039" fmla="*/ 1113896 h 1179651"/>
                <a:gd name="connsiteX1040" fmla="*/ 784739 w 945041"/>
                <a:gd name="connsiteY1040" fmla="*/ 1116817 h 1179651"/>
                <a:gd name="connsiteX1041" fmla="*/ 777418 w 945041"/>
                <a:gd name="connsiteY1041" fmla="*/ 1119768 h 1179651"/>
                <a:gd name="connsiteX1042" fmla="*/ 770098 w 945041"/>
                <a:gd name="connsiteY1042" fmla="*/ 1133049 h 1179651"/>
                <a:gd name="connsiteX1043" fmla="*/ 764241 w 945041"/>
                <a:gd name="connsiteY1043" fmla="*/ 1137476 h 1179651"/>
                <a:gd name="connsiteX1044" fmla="*/ 764241 w 945041"/>
                <a:gd name="connsiteY1044" fmla="*/ 1133049 h 1179651"/>
                <a:gd name="connsiteX1045" fmla="*/ 759849 w 945041"/>
                <a:gd name="connsiteY1045" fmla="*/ 1136000 h 1179651"/>
                <a:gd name="connsiteX1046" fmla="*/ 756921 w 945041"/>
                <a:gd name="connsiteY1046" fmla="*/ 1134525 h 1179651"/>
                <a:gd name="connsiteX1047" fmla="*/ 761313 w 945041"/>
                <a:gd name="connsiteY1047" fmla="*/ 1143379 h 1179651"/>
                <a:gd name="connsiteX1048" fmla="*/ 745209 w 945041"/>
                <a:gd name="connsiteY1048" fmla="*/ 1130098 h 1179651"/>
                <a:gd name="connsiteX1049" fmla="*/ 733496 w 945041"/>
                <a:gd name="connsiteY1049" fmla="*/ 1131574 h 1179651"/>
                <a:gd name="connsiteX1050" fmla="*/ 724712 w 945041"/>
                <a:gd name="connsiteY1050" fmla="*/ 1130098 h 1179651"/>
                <a:gd name="connsiteX1051" fmla="*/ 717392 w 945041"/>
                <a:gd name="connsiteY1051" fmla="*/ 1116817 h 1179651"/>
                <a:gd name="connsiteX1052" fmla="*/ 702751 w 945041"/>
                <a:gd name="connsiteY1052" fmla="*/ 1107963 h 1179651"/>
                <a:gd name="connsiteX1053" fmla="*/ 701287 w 945041"/>
                <a:gd name="connsiteY1053" fmla="*/ 1102061 h 1179651"/>
                <a:gd name="connsiteX1054" fmla="*/ 699823 w 945041"/>
                <a:gd name="connsiteY1054" fmla="*/ 1097634 h 1179651"/>
                <a:gd name="connsiteX1055" fmla="*/ 700901 w 945041"/>
                <a:gd name="connsiteY1055" fmla="*/ 1094195 h 1179651"/>
                <a:gd name="connsiteX1056" fmla="*/ 700005 w 945041"/>
                <a:gd name="connsiteY1056" fmla="*/ 1094841 h 1179651"/>
                <a:gd name="connsiteX1057" fmla="*/ 698898 w 945041"/>
                <a:gd name="connsiteY1057" fmla="*/ 1098347 h 1179651"/>
                <a:gd name="connsiteX1058" fmla="*/ 700375 w 945041"/>
                <a:gd name="connsiteY1058" fmla="*/ 1102777 h 1179651"/>
                <a:gd name="connsiteX1059" fmla="*/ 701852 w 945041"/>
                <a:gd name="connsiteY1059" fmla="*/ 1108682 h 1179651"/>
                <a:gd name="connsiteX1060" fmla="*/ 687084 w 945041"/>
                <a:gd name="connsiteY1060" fmla="*/ 1107206 h 1179651"/>
                <a:gd name="connsiteX1061" fmla="*/ 678223 w 945041"/>
                <a:gd name="connsiteY1061" fmla="*/ 1113111 h 1179651"/>
                <a:gd name="connsiteX1062" fmla="*/ 673792 w 945041"/>
                <a:gd name="connsiteY1062" fmla="*/ 1110158 h 1179651"/>
                <a:gd name="connsiteX1063" fmla="*/ 670839 w 945041"/>
                <a:gd name="connsiteY1063" fmla="*/ 1107206 h 1179651"/>
                <a:gd name="connsiteX1064" fmla="*/ 664932 w 945041"/>
                <a:gd name="connsiteY1064" fmla="*/ 1107206 h 1179651"/>
                <a:gd name="connsiteX1065" fmla="*/ 660501 w 945041"/>
                <a:gd name="connsiteY1065" fmla="*/ 1107206 h 1179651"/>
                <a:gd name="connsiteX1066" fmla="*/ 656071 w 945041"/>
                <a:gd name="connsiteY1066" fmla="*/ 1104253 h 1179651"/>
                <a:gd name="connsiteX1067" fmla="*/ 647364 w 945041"/>
                <a:gd name="connsiteY1067" fmla="*/ 1102802 h 1179651"/>
                <a:gd name="connsiteX1068" fmla="*/ 640040 w 945041"/>
                <a:gd name="connsiteY1068" fmla="*/ 1105942 h 1179651"/>
                <a:gd name="connsiteX1069" fmla="*/ 639687 w 945041"/>
                <a:gd name="connsiteY1069" fmla="*/ 1106295 h 1179651"/>
                <a:gd name="connsiteX1070" fmla="*/ 647340 w 945041"/>
                <a:gd name="connsiteY1070" fmla="*/ 1103011 h 1179651"/>
                <a:gd name="connsiteX1071" fmla="*/ 656147 w 945041"/>
                <a:gd name="connsiteY1071" fmla="*/ 1104481 h 1179651"/>
                <a:gd name="connsiteX1072" fmla="*/ 660550 w 945041"/>
                <a:gd name="connsiteY1072" fmla="*/ 1107420 h 1179651"/>
                <a:gd name="connsiteX1073" fmla="*/ 664953 w 945041"/>
                <a:gd name="connsiteY1073" fmla="*/ 1107420 h 1179651"/>
                <a:gd name="connsiteX1074" fmla="*/ 670824 w 945041"/>
                <a:gd name="connsiteY1074" fmla="*/ 1107420 h 1179651"/>
                <a:gd name="connsiteX1075" fmla="*/ 673759 w 945041"/>
                <a:gd name="connsiteY1075" fmla="*/ 1110359 h 1179651"/>
                <a:gd name="connsiteX1076" fmla="*/ 678162 w 945041"/>
                <a:gd name="connsiteY1076" fmla="*/ 1113298 h 1179651"/>
                <a:gd name="connsiteX1077" fmla="*/ 686969 w 945041"/>
                <a:gd name="connsiteY1077" fmla="*/ 1107420 h 1179651"/>
                <a:gd name="connsiteX1078" fmla="*/ 701646 w 945041"/>
                <a:gd name="connsiteY1078" fmla="*/ 1108889 h 1179651"/>
                <a:gd name="connsiteX1079" fmla="*/ 716323 w 945041"/>
                <a:gd name="connsiteY1079" fmla="*/ 1117707 h 1179651"/>
                <a:gd name="connsiteX1080" fmla="*/ 723662 w 945041"/>
                <a:gd name="connsiteY1080" fmla="*/ 1130933 h 1179651"/>
                <a:gd name="connsiteX1081" fmla="*/ 732468 w 945041"/>
                <a:gd name="connsiteY1081" fmla="*/ 1132402 h 1179651"/>
                <a:gd name="connsiteX1082" fmla="*/ 744210 w 945041"/>
                <a:gd name="connsiteY1082" fmla="*/ 1130933 h 1179651"/>
                <a:gd name="connsiteX1083" fmla="*/ 760355 w 945041"/>
                <a:gd name="connsiteY1083" fmla="*/ 1144159 h 1179651"/>
                <a:gd name="connsiteX1084" fmla="*/ 758887 w 945041"/>
                <a:gd name="connsiteY1084" fmla="*/ 1167672 h 1179651"/>
                <a:gd name="connsiteX1085" fmla="*/ 750081 w 945041"/>
                <a:gd name="connsiteY1085" fmla="*/ 1170611 h 1179651"/>
                <a:gd name="connsiteX1086" fmla="*/ 741275 w 945041"/>
                <a:gd name="connsiteY1086" fmla="*/ 1167672 h 1179651"/>
                <a:gd name="connsiteX1087" fmla="*/ 735404 w 945041"/>
                <a:gd name="connsiteY1087" fmla="*/ 1172080 h 1179651"/>
                <a:gd name="connsiteX1088" fmla="*/ 722194 w 945041"/>
                <a:gd name="connsiteY1088" fmla="*/ 1175019 h 1179651"/>
                <a:gd name="connsiteX1089" fmla="*/ 704582 w 945041"/>
                <a:gd name="connsiteY1089" fmla="*/ 1176489 h 1179651"/>
                <a:gd name="connsiteX1090" fmla="*/ 675227 w 945041"/>
                <a:gd name="connsiteY1090" fmla="*/ 1179428 h 1179651"/>
                <a:gd name="connsiteX1091" fmla="*/ 659082 w 945041"/>
                <a:gd name="connsiteY1091" fmla="*/ 1175019 h 1179651"/>
                <a:gd name="connsiteX1092" fmla="*/ 634131 w 945041"/>
                <a:gd name="connsiteY1092" fmla="*/ 1169141 h 1179651"/>
                <a:gd name="connsiteX1093" fmla="*/ 616518 w 945041"/>
                <a:gd name="connsiteY1093" fmla="*/ 1158854 h 1179651"/>
                <a:gd name="connsiteX1094" fmla="*/ 606244 w 945041"/>
                <a:gd name="connsiteY1094" fmla="*/ 1145628 h 1179651"/>
                <a:gd name="connsiteX1095" fmla="*/ 591567 w 945041"/>
                <a:gd name="connsiteY1095" fmla="*/ 1129463 h 1179651"/>
                <a:gd name="connsiteX1096" fmla="*/ 603309 w 945041"/>
                <a:gd name="connsiteY1096" fmla="*/ 1122115 h 1179651"/>
                <a:gd name="connsiteX1097" fmla="*/ 613583 w 945041"/>
                <a:gd name="connsiteY1097" fmla="*/ 1119176 h 1179651"/>
                <a:gd name="connsiteX1098" fmla="*/ 625324 w 945041"/>
                <a:gd name="connsiteY1098" fmla="*/ 1120646 h 1179651"/>
                <a:gd name="connsiteX1099" fmla="*/ 631379 w 945041"/>
                <a:gd name="connsiteY1099" fmla="*/ 1118993 h 1179651"/>
                <a:gd name="connsiteX1100" fmla="*/ 631514 w 945041"/>
                <a:gd name="connsiteY1100" fmla="*/ 1118641 h 1179651"/>
                <a:gd name="connsiteX1101" fmla="*/ 625780 w 945041"/>
                <a:gd name="connsiteY1101" fmla="*/ 1120205 h 1179651"/>
                <a:gd name="connsiteX1102" fmla="*/ 614079 w 945041"/>
                <a:gd name="connsiteY1102" fmla="*/ 1118742 h 1179651"/>
                <a:gd name="connsiteX1103" fmla="*/ 603841 w 945041"/>
                <a:gd name="connsiteY1103" fmla="*/ 1121668 h 1179651"/>
                <a:gd name="connsiteX1104" fmla="*/ 592140 w 945041"/>
                <a:gd name="connsiteY1104" fmla="*/ 1128982 h 1179651"/>
                <a:gd name="connsiteX1105" fmla="*/ 577514 w 945041"/>
                <a:gd name="connsiteY1105" fmla="*/ 1124594 h 1179651"/>
                <a:gd name="connsiteX1106" fmla="*/ 571663 w 945041"/>
                <a:gd name="connsiteY1106" fmla="*/ 1123131 h 1179651"/>
                <a:gd name="connsiteX1107" fmla="*/ 570201 w 945041"/>
                <a:gd name="connsiteY1107" fmla="*/ 1124594 h 1179651"/>
                <a:gd name="connsiteX1108" fmla="*/ 562887 w 945041"/>
                <a:gd name="connsiteY1108" fmla="*/ 1118742 h 1179651"/>
                <a:gd name="connsiteX1109" fmla="*/ 555574 w 945041"/>
                <a:gd name="connsiteY1109" fmla="*/ 1108502 h 1179651"/>
                <a:gd name="connsiteX1110" fmla="*/ 549858 w 945041"/>
                <a:gd name="connsiteY1110" fmla="*/ 1091351 h 1179651"/>
                <a:gd name="connsiteX1111" fmla="*/ 549508 w 945041"/>
                <a:gd name="connsiteY1111" fmla="*/ 1091351 h 1179651"/>
                <a:gd name="connsiteX1112" fmla="*/ 543604 w 945041"/>
                <a:gd name="connsiteY1112" fmla="*/ 1072082 h 1179651"/>
                <a:gd name="connsiteX1113" fmla="*/ 537700 w 945041"/>
                <a:gd name="connsiteY1113" fmla="*/ 1069118 h 1179651"/>
                <a:gd name="connsiteX1114" fmla="*/ 534748 w 945041"/>
                <a:gd name="connsiteY1114" fmla="*/ 1061707 h 1179651"/>
                <a:gd name="connsiteX1115" fmla="*/ 528844 w 945041"/>
                <a:gd name="connsiteY1115" fmla="*/ 1054296 h 1179651"/>
                <a:gd name="connsiteX1116" fmla="*/ 522940 w 945041"/>
                <a:gd name="connsiteY1116" fmla="*/ 1043921 h 1179651"/>
                <a:gd name="connsiteX1117" fmla="*/ 527368 w 945041"/>
                <a:gd name="connsiteY1117" fmla="*/ 1037992 h 1179651"/>
                <a:gd name="connsiteX1118" fmla="*/ 518512 w 945041"/>
                <a:gd name="connsiteY1118" fmla="*/ 1040957 h 1179651"/>
                <a:gd name="connsiteX1119" fmla="*/ 508180 w 945041"/>
                <a:gd name="connsiteY1119" fmla="*/ 1040957 h 1179651"/>
                <a:gd name="connsiteX1120" fmla="*/ 509656 w 945041"/>
                <a:gd name="connsiteY1120" fmla="*/ 1027617 h 1179651"/>
                <a:gd name="connsiteX1121" fmla="*/ 515560 w 945041"/>
                <a:gd name="connsiteY1121" fmla="*/ 1018724 h 1179651"/>
                <a:gd name="connsiteX1122" fmla="*/ 524416 w 945041"/>
                <a:gd name="connsiteY1122" fmla="*/ 997973 h 1179651"/>
                <a:gd name="connsiteX1123" fmla="*/ 522940 w 945041"/>
                <a:gd name="connsiteY1123" fmla="*/ 995750 h 1179651"/>
                <a:gd name="connsiteX1124" fmla="*/ 522528 w 945041"/>
                <a:gd name="connsiteY1124" fmla="*/ 996371 h 1179651"/>
                <a:gd name="connsiteX1125" fmla="*/ 523753 w 945041"/>
                <a:gd name="connsiteY1125" fmla="*/ 998197 h 1179651"/>
                <a:gd name="connsiteX1126" fmla="*/ 514943 w 945041"/>
                <a:gd name="connsiteY1126" fmla="*/ 1018613 h 1179651"/>
                <a:gd name="connsiteX1127" fmla="*/ 509069 w 945041"/>
                <a:gd name="connsiteY1127" fmla="*/ 1027363 h 1179651"/>
                <a:gd name="connsiteX1128" fmla="*/ 507601 w 945041"/>
                <a:gd name="connsiteY1128" fmla="*/ 1040489 h 1179651"/>
                <a:gd name="connsiteX1129" fmla="*/ 491448 w 945041"/>
                <a:gd name="connsiteY1129" fmla="*/ 1046322 h 1179651"/>
                <a:gd name="connsiteX1130" fmla="*/ 469423 w 945041"/>
                <a:gd name="connsiteY1130" fmla="*/ 1052155 h 1179651"/>
                <a:gd name="connsiteX1131" fmla="*/ 475296 w 945041"/>
                <a:gd name="connsiteY1131" fmla="*/ 1068197 h 1179651"/>
                <a:gd name="connsiteX1132" fmla="*/ 469423 w 945041"/>
                <a:gd name="connsiteY1132" fmla="*/ 1072572 h 1179651"/>
                <a:gd name="connsiteX1133" fmla="*/ 465018 w 945041"/>
                <a:gd name="connsiteY1133" fmla="*/ 1069655 h 1179651"/>
                <a:gd name="connsiteX1134" fmla="*/ 459144 w 945041"/>
                <a:gd name="connsiteY1134" fmla="*/ 1071114 h 1179651"/>
                <a:gd name="connsiteX1135" fmla="*/ 448865 w 945041"/>
                <a:gd name="connsiteY1135" fmla="*/ 1069655 h 1179651"/>
                <a:gd name="connsiteX1136" fmla="*/ 434182 w 945041"/>
                <a:gd name="connsiteY1136" fmla="*/ 1071114 h 1179651"/>
                <a:gd name="connsiteX1137" fmla="*/ 418029 w 945041"/>
                <a:gd name="connsiteY1137" fmla="*/ 1068197 h 1179651"/>
                <a:gd name="connsiteX1138" fmla="*/ 409219 w 945041"/>
                <a:gd name="connsiteY1138" fmla="*/ 1072572 h 1179651"/>
                <a:gd name="connsiteX1139" fmla="*/ 413624 w 945041"/>
                <a:gd name="connsiteY1139" fmla="*/ 1076947 h 1179651"/>
                <a:gd name="connsiteX1140" fmla="*/ 404814 w 945041"/>
                <a:gd name="connsiteY1140" fmla="*/ 1081322 h 1179651"/>
                <a:gd name="connsiteX1141" fmla="*/ 396004 w 945041"/>
                <a:gd name="connsiteY1141" fmla="*/ 1082781 h 1179651"/>
                <a:gd name="connsiteX1142" fmla="*/ 391599 w 945041"/>
                <a:gd name="connsiteY1142" fmla="*/ 1084239 h 1179651"/>
                <a:gd name="connsiteX1143" fmla="*/ 371041 w 945041"/>
                <a:gd name="connsiteY1143" fmla="*/ 1072572 h 1179651"/>
                <a:gd name="connsiteX1144" fmla="*/ 363699 w 945041"/>
                <a:gd name="connsiteY1144" fmla="*/ 1069655 h 1179651"/>
                <a:gd name="connsiteX1145" fmla="*/ 366636 w 945041"/>
                <a:gd name="connsiteY1145" fmla="*/ 1062364 h 1179651"/>
                <a:gd name="connsiteX1146" fmla="*/ 365168 w 945041"/>
                <a:gd name="connsiteY1146" fmla="*/ 1052155 h 1179651"/>
                <a:gd name="connsiteX1147" fmla="*/ 362231 w 945041"/>
                <a:gd name="connsiteY1147" fmla="*/ 1043405 h 1179651"/>
                <a:gd name="connsiteX1148" fmla="*/ 369573 w 945041"/>
                <a:gd name="connsiteY1148" fmla="*/ 1037572 h 1179651"/>
                <a:gd name="connsiteX1149" fmla="*/ 379852 w 945041"/>
                <a:gd name="connsiteY1149" fmla="*/ 1030280 h 1179651"/>
                <a:gd name="connsiteX1150" fmla="*/ 385725 w 945041"/>
                <a:gd name="connsiteY1150" fmla="*/ 1025905 h 1179651"/>
                <a:gd name="connsiteX1151" fmla="*/ 394535 w 945041"/>
                <a:gd name="connsiteY1151" fmla="*/ 1034655 h 1179651"/>
                <a:gd name="connsiteX1152" fmla="*/ 393067 w 945041"/>
                <a:gd name="connsiteY1152" fmla="*/ 1028822 h 1179651"/>
                <a:gd name="connsiteX1153" fmla="*/ 409219 w 945041"/>
                <a:gd name="connsiteY1153" fmla="*/ 1033197 h 1179651"/>
                <a:gd name="connsiteX1154" fmla="*/ 419498 w 945041"/>
                <a:gd name="connsiteY1154" fmla="*/ 1028822 h 1179651"/>
                <a:gd name="connsiteX1155" fmla="*/ 423903 w 945041"/>
                <a:gd name="connsiteY1155" fmla="*/ 1027363 h 1179651"/>
                <a:gd name="connsiteX1156" fmla="*/ 432713 w 945041"/>
                <a:gd name="connsiteY1156" fmla="*/ 1021530 h 1179651"/>
                <a:gd name="connsiteX1157" fmla="*/ 444460 w 945041"/>
                <a:gd name="connsiteY1157" fmla="*/ 1011322 h 1179651"/>
                <a:gd name="connsiteX1158" fmla="*/ 448677 w 945041"/>
                <a:gd name="connsiteY1158" fmla="*/ 994571 h 1179651"/>
                <a:gd name="connsiteX1159" fmla="*/ 445302 w 945041"/>
                <a:gd name="connsiteY1159" fmla="*/ 997956 h 1179651"/>
                <a:gd name="connsiteX1160" fmla="*/ 441628 w 945041"/>
                <a:gd name="connsiteY1160" fmla="*/ 1001641 h 1179651"/>
                <a:gd name="connsiteX1161" fmla="*/ 440159 w 945041"/>
                <a:gd name="connsiteY1161" fmla="*/ 1010484 h 1179651"/>
                <a:gd name="connsiteX1162" fmla="*/ 421056 w 945041"/>
                <a:gd name="connsiteY1162" fmla="*/ 1016380 h 1179651"/>
                <a:gd name="connsiteX1163" fmla="*/ 416647 w 945041"/>
                <a:gd name="connsiteY1163" fmla="*/ 1017853 h 1179651"/>
                <a:gd name="connsiteX1164" fmla="*/ 412239 w 945041"/>
                <a:gd name="connsiteY1164" fmla="*/ 1013432 h 1179651"/>
                <a:gd name="connsiteX1165" fmla="*/ 407830 w 945041"/>
                <a:gd name="connsiteY1165" fmla="*/ 1009010 h 1179651"/>
                <a:gd name="connsiteX1166" fmla="*/ 401952 w 945041"/>
                <a:gd name="connsiteY1166" fmla="*/ 1004589 h 1179651"/>
                <a:gd name="connsiteX1167" fmla="*/ 387258 w 945041"/>
                <a:gd name="connsiteY1167" fmla="*/ 1004589 h 1179651"/>
                <a:gd name="connsiteX1168" fmla="*/ 379910 w 945041"/>
                <a:gd name="connsiteY1168" fmla="*/ 1001641 h 1179651"/>
                <a:gd name="connsiteX1169" fmla="*/ 374033 w 945041"/>
                <a:gd name="connsiteY1169" fmla="*/ 1006062 h 1179651"/>
                <a:gd name="connsiteX1170" fmla="*/ 376972 w 945041"/>
                <a:gd name="connsiteY1170" fmla="*/ 1009010 h 1179651"/>
                <a:gd name="connsiteX1171" fmla="*/ 368155 w 945041"/>
                <a:gd name="connsiteY1171" fmla="*/ 1009010 h 1179651"/>
                <a:gd name="connsiteX1172" fmla="*/ 344643 w 945041"/>
                <a:gd name="connsiteY1172" fmla="*/ 991324 h 1179651"/>
                <a:gd name="connsiteX1173" fmla="*/ 340235 w 945041"/>
                <a:gd name="connsiteY1173" fmla="*/ 975111 h 1179651"/>
                <a:gd name="connsiteX1174" fmla="*/ 353460 w 945041"/>
                <a:gd name="connsiteY1174" fmla="*/ 975111 h 1179651"/>
                <a:gd name="connsiteX1175" fmla="*/ 359338 w 945041"/>
                <a:gd name="connsiteY1175" fmla="*/ 979533 h 1179651"/>
                <a:gd name="connsiteX1176" fmla="*/ 354929 w 945041"/>
                <a:gd name="connsiteY1176" fmla="*/ 973637 h 1179651"/>
                <a:gd name="connsiteX1177" fmla="*/ 341704 w 945041"/>
                <a:gd name="connsiteY1177" fmla="*/ 964794 h 1179651"/>
                <a:gd name="connsiteX1178" fmla="*/ 341704 w 945041"/>
                <a:gd name="connsiteY1178" fmla="*/ 954477 h 1179651"/>
                <a:gd name="connsiteX1179" fmla="*/ 344643 w 945041"/>
                <a:gd name="connsiteY1179" fmla="*/ 948582 h 1179651"/>
                <a:gd name="connsiteX1180" fmla="*/ 346113 w 945041"/>
                <a:gd name="connsiteY1180" fmla="*/ 944160 h 1179651"/>
                <a:gd name="connsiteX1181" fmla="*/ 349052 w 945041"/>
                <a:gd name="connsiteY1181" fmla="*/ 939739 h 1179651"/>
                <a:gd name="connsiteX1182" fmla="*/ 354929 w 945041"/>
                <a:gd name="connsiteY1182" fmla="*/ 935317 h 1179651"/>
                <a:gd name="connsiteX1183" fmla="*/ 346113 w 945041"/>
                <a:gd name="connsiteY1183" fmla="*/ 938265 h 1179651"/>
                <a:gd name="connsiteX1184" fmla="*/ 341704 w 945041"/>
                <a:gd name="connsiteY1184" fmla="*/ 942686 h 1179651"/>
                <a:gd name="connsiteX1185" fmla="*/ 340235 w 945041"/>
                <a:gd name="connsiteY1185" fmla="*/ 948582 h 1179651"/>
                <a:gd name="connsiteX1186" fmla="*/ 337296 w 945041"/>
                <a:gd name="connsiteY1186" fmla="*/ 950056 h 1179651"/>
                <a:gd name="connsiteX1187" fmla="*/ 332887 w 945041"/>
                <a:gd name="connsiteY1187" fmla="*/ 955951 h 1179651"/>
                <a:gd name="connsiteX1188" fmla="*/ 331418 w 945041"/>
                <a:gd name="connsiteY1188" fmla="*/ 958899 h 1179651"/>
                <a:gd name="connsiteX1189" fmla="*/ 328479 w 945041"/>
                <a:gd name="connsiteY1189" fmla="*/ 957425 h 1179651"/>
                <a:gd name="connsiteX1190" fmla="*/ 318193 w 945041"/>
                <a:gd name="connsiteY1190" fmla="*/ 954477 h 1179651"/>
                <a:gd name="connsiteX1191" fmla="*/ 318193 w 945041"/>
                <a:gd name="connsiteY1191" fmla="*/ 951529 h 1179651"/>
                <a:gd name="connsiteX1192" fmla="*/ 318193 w 945041"/>
                <a:gd name="connsiteY1192" fmla="*/ 945634 h 1179651"/>
                <a:gd name="connsiteX1193" fmla="*/ 316723 w 945041"/>
                <a:gd name="connsiteY1193" fmla="*/ 941212 h 1179651"/>
                <a:gd name="connsiteX1194" fmla="*/ 313784 w 945041"/>
                <a:gd name="connsiteY1194" fmla="*/ 941212 h 1179651"/>
                <a:gd name="connsiteX1195" fmla="*/ 310845 w 945041"/>
                <a:gd name="connsiteY1195" fmla="*/ 950056 h 1179651"/>
                <a:gd name="connsiteX1196" fmla="*/ 324071 w 945041"/>
                <a:gd name="connsiteY1196" fmla="*/ 964794 h 1179651"/>
                <a:gd name="connsiteX1197" fmla="*/ 277048 w 945041"/>
                <a:gd name="connsiteY1197" fmla="*/ 966268 h 1179651"/>
                <a:gd name="connsiteX1198" fmla="*/ 268231 w 945041"/>
                <a:gd name="connsiteY1198" fmla="*/ 969216 h 1179651"/>
                <a:gd name="connsiteX1199" fmla="*/ 250597 w 945041"/>
                <a:gd name="connsiteY1199" fmla="*/ 969216 h 1179651"/>
                <a:gd name="connsiteX1200" fmla="*/ 253536 w 945041"/>
                <a:gd name="connsiteY1200" fmla="*/ 954477 h 1179651"/>
                <a:gd name="connsiteX1201" fmla="*/ 249128 w 945041"/>
                <a:gd name="connsiteY1201" fmla="*/ 945634 h 1179651"/>
                <a:gd name="connsiteX1202" fmla="*/ 250597 w 945041"/>
                <a:gd name="connsiteY1202" fmla="*/ 936791 h 1179651"/>
                <a:gd name="connsiteX1203" fmla="*/ 250597 w 945041"/>
                <a:gd name="connsiteY1203" fmla="*/ 930895 h 1179651"/>
                <a:gd name="connsiteX1204" fmla="*/ 250597 w 945041"/>
                <a:gd name="connsiteY1204" fmla="*/ 920578 h 1179651"/>
                <a:gd name="connsiteX1205" fmla="*/ 244168 w 945041"/>
                <a:gd name="connsiteY1205" fmla="*/ 914314 h 1179651"/>
                <a:gd name="connsiteX1206" fmla="*/ 243737 w 945041"/>
                <a:gd name="connsiteY1206" fmla="*/ 914135 h 1179651"/>
                <a:gd name="connsiteX1207" fmla="*/ 249997 w 945041"/>
                <a:gd name="connsiteY1207" fmla="*/ 920217 h 1179651"/>
                <a:gd name="connsiteX1208" fmla="*/ 249997 w 945041"/>
                <a:gd name="connsiteY1208" fmla="*/ 930518 h 1179651"/>
                <a:gd name="connsiteX1209" fmla="*/ 249997 w 945041"/>
                <a:gd name="connsiteY1209" fmla="*/ 936404 h 1179651"/>
                <a:gd name="connsiteX1210" fmla="*/ 248526 w 945041"/>
                <a:gd name="connsiteY1210" fmla="*/ 945233 h 1179651"/>
                <a:gd name="connsiteX1211" fmla="*/ 252940 w 945041"/>
                <a:gd name="connsiteY1211" fmla="*/ 954062 h 1179651"/>
                <a:gd name="connsiteX1212" fmla="*/ 249997 w 945041"/>
                <a:gd name="connsiteY1212" fmla="*/ 968778 h 1179651"/>
                <a:gd name="connsiteX1213" fmla="*/ 229398 w 945041"/>
                <a:gd name="connsiteY1213" fmla="*/ 983493 h 1179651"/>
                <a:gd name="connsiteX1214" fmla="*/ 232340 w 945041"/>
                <a:gd name="connsiteY1214" fmla="*/ 990851 h 1179651"/>
                <a:gd name="connsiteX1215" fmla="*/ 226455 w 945041"/>
                <a:gd name="connsiteY1215" fmla="*/ 1001152 h 1179651"/>
                <a:gd name="connsiteX1216" fmla="*/ 224983 w 945041"/>
                <a:gd name="connsiteY1216" fmla="*/ 1005566 h 1179651"/>
                <a:gd name="connsiteX1217" fmla="*/ 222041 w 945041"/>
                <a:gd name="connsiteY1217" fmla="*/ 1011453 h 1179651"/>
                <a:gd name="connsiteX1218" fmla="*/ 213212 w 945041"/>
                <a:gd name="connsiteY1218" fmla="*/ 1014396 h 1179651"/>
                <a:gd name="connsiteX1219" fmla="*/ 201441 w 945041"/>
                <a:gd name="connsiteY1219" fmla="*/ 1015867 h 1179651"/>
                <a:gd name="connsiteX1220" fmla="*/ 198498 w 945041"/>
                <a:gd name="connsiteY1220" fmla="*/ 1017339 h 1179651"/>
                <a:gd name="connsiteX1221" fmla="*/ 192612 w 945041"/>
                <a:gd name="connsiteY1221" fmla="*/ 1021753 h 1179651"/>
                <a:gd name="connsiteX1222" fmla="*/ 188198 w 945041"/>
                <a:gd name="connsiteY1222" fmla="*/ 1018810 h 1179651"/>
                <a:gd name="connsiteX1223" fmla="*/ 180841 w 945041"/>
                <a:gd name="connsiteY1223" fmla="*/ 1018810 h 1179651"/>
                <a:gd name="connsiteX1224" fmla="*/ 169070 w 945041"/>
                <a:gd name="connsiteY1224" fmla="*/ 1014396 h 1179651"/>
                <a:gd name="connsiteX1225" fmla="*/ 164655 w 945041"/>
                <a:gd name="connsiteY1225" fmla="*/ 1020282 h 1179651"/>
                <a:gd name="connsiteX1226" fmla="*/ 157298 w 945041"/>
                <a:gd name="connsiteY1226" fmla="*/ 1024697 h 1179651"/>
                <a:gd name="connsiteX1227" fmla="*/ 152884 w 945041"/>
                <a:gd name="connsiteY1227" fmla="*/ 1033526 h 1179651"/>
                <a:gd name="connsiteX1228" fmla="*/ 146998 w 945041"/>
                <a:gd name="connsiteY1228" fmla="*/ 1037940 h 1179651"/>
                <a:gd name="connsiteX1229" fmla="*/ 127870 w 945041"/>
                <a:gd name="connsiteY1229" fmla="*/ 1036469 h 1179651"/>
                <a:gd name="connsiteX1230" fmla="*/ 116099 w 945041"/>
                <a:gd name="connsiteY1230" fmla="*/ 1034997 h 1179651"/>
                <a:gd name="connsiteX1231" fmla="*/ 102856 w 945041"/>
                <a:gd name="connsiteY1231" fmla="*/ 1027640 h 1179651"/>
                <a:gd name="connsiteX1232" fmla="*/ 95499 w 945041"/>
                <a:gd name="connsiteY1232" fmla="*/ 1024697 h 1179651"/>
                <a:gd name="connsiteX1233" fmla="*/ 99913 w 945041"/>
                <a:gd name="connsiteY1233" fmla="*/ 1018810 h 1179651"/>
                <a:gd name="connsiteX1234" fmla="*/ 95499 w 945041"/>
                <a:gd name="connsiteY1234" fmla="*/ 1002623 h 1179651"/>
                <a:gd name="connsiteX1235" fmla="*/ 83727 w 945041"/>
                <a:gd name="connsiteY1235" fmla="*/ 999680 h 1179651"/>
                <a:gd name="connsiteX1236" fmla="*/ 77842 w 945041"/>
                <a:gd name="connsiteY1236" fmla="*/ 990851 h 1179651"/>
                <a:gd name="connsiteX1237" fmla="*/ 80785 w 945041"/>
                <a:gd name="connsiteY1237" fmla="*/ 986436 h 1179651"/>
                <a:gd name="connsiteX1238" fmla="*/ 89613 w 945041"/>
                <a:gd name="connsiteY1238" fmla="*/ 986436 h 1179651"/>
                <a:gd name="connsiteX1239" fmla="*/ 91085 w 945041"/>
                <a:gd name="connsiteY1239" fmla="*/ 993794 h 1179651"/>
                <a:gd name="connsiteX1240" fmla="*/ 102856 w 945041"/>
                <a:gd name="connsiteY1240" fmla="*/ 996737 h 1179651"/>
                <a:gd name="connsiteX1241" fmla="*/ 105799 w 945041"/>
                <a:gd name="connsiteY1241" fmla="*/ 992323 h 1179651"/>
                <a:gd name="connsiteX1242" fmla="*/ 99913 w 945041"/>
                <a:gd name="connsiteY1242" fmla="*/ 987908 h 1179651"/>
                <a:gd name="connsiteX1243" fmla="*/ 107270 w 945041"/>
                <a:gd name="connsiteY1243" fmla="*/ 984965 h 1179651"/>
                <a:gd name="connsiteX1244" fmla="*/ 117570 w 945041"/>
                <a:gd name="connsiteY1244" fmla="*/ 989379 h 1179651"/>
                <a:gd name="connsiteX1245" fmla="*/ 123456 w 945041"/>
                <a:gd name="connsiteY1245" fmla="*/ 990851 h 1179651"/>
                <a:gd name="connsiteX1246" fmla="*/ 127870 w 945041"/>
                <a:gd name="connsiteY1246" fmla="*/ 998209 h 1179651"/>
                <a:gd name="connsiteX1247" fmla="*/ 138170 w 945041"/>
                <a:gd name="connsiteY1247" fmla="*/ 998209 h 1179651"/>
                <a:gd name="connsiteX1248" fmla="*/ 145527 w 945041"/>
                <a:gd name="connsiteY1248" fmla="*/ 995266 h 1179651"/>
                <a:gd name="connsiteX1249" fmla="*/ 139641 w 945041"/>
                <a:gd name="connsiteY1249" fmla="*/ 993794 h 1179651"/>
                <a:gd name="connsiteX1250" fmla="*/ 127870 w 945041"/>
                <a:gd name="connsiteY1250" fmla="*/ 990851 h 1179651"/>
                <a:gd name="connsiteX1251" fmla="*/ 135227 w 945041"/>
                <a:gd name="connsiteY1251" fmla="*/ 984965 h 1179651"/>
                <a:gd name="connsiteX1252" fmla="*/ 142584 w 945041"/>
                <a:gd name="connsiteY1252" fmla="*/ 986436 h 1179651"/>
                <a:gd name="connsiteX1253" fmla="*/ 144056 w 945041"/>
                <a:gd name="connsiteY1253" fmla="*/ 982022 h 1179651"/>
                <a:gd name="connsiteX1254" fmla="*/ 149941 w 945041"/>
                <a:gd name="connsiteY1254" fmla="*/ 984965 h 1179651"/>
                <a:gd name="connsiteX1255" fmla="*/ 152884 w 945041"/>
                <a:gd name="connsiteY1255" fmla="*/ 980550 h 1179651"/>
                <a:gd name="connsiteX1256" fmla="*/ 157298 w 945041"/>
                <a:gd name="connsiteY1256" fmla="*/ 982022 h 1179651"/>
                <a:gd name="connsiteX1257" fmla="*/ 160241 w 945041"/>
                <a:gd name="connsiteY1257" fmla="*/ 976136 h 1179651"/>
                <a:gd name="connsiteX1258" fmla="*/ 167598 w 945041"/>
                <a:gd name="connsiteY1258" fmla="*/ 976136 h 1179651"/>
                <a:gd name="connsiteX1259" fmla="*/ 173484 w 945041"/>
                <a:gd name="connsiteY1259" fmla="*/ 984965 h 1179651"/>
                <a:gd name="connsiteX1260" fmla="*/ 174955 w 945041"/>
                <a:gd name="connsiteY1260" fmla="*/ 980550 h 1179651"/>
                <a:gd name="connsiteX1261" fmla="*/ 170541 w 945041"/>
                <a:gd name="connsiteY1261" fmla="*/ 974664 h 1179651"/>
                <a:gd name="connsiteX1262" fmla="*/ 180841 w 945041"/>
                <a:gd name="connsiteY1262" fmla="*/ 971721 h 1179651"/>
                <a:gd name="connsiteX1263" fmla="*/ 167598 w 945041"/>
                <a:gd name="connsiteY1263" fmla="*/ 971721 h 1179651"/>
                <a:gd name="connsiteX1264" fmla="*/ 161713 w 945041"/>
                <a:gd name="connsiteY1264" fmla="*/ 973192 h 1179651"/>
                <a:gd name="connsiteX1265" fmla="*/ 161713 w 945041"/>
                <a:gd name="connsiteY1265" fmla="*/ 967306 h 1179651"/>
                <a:gd name="connsiteX1266" fmla="*/ 164655 w 945041"/>
                <a:gd name="connsiteY1266" fmla="*/ 965835 h 1179651"/>
                <a:gd name="connsiteX1267" fmla="*/ 158770 w 945041"/>
                <a:gd name="connsiteY1267" fmla="*/ 961420 h 1179651"/>
                <a:gd name="connsiteX1268" fmla="*/ 161713 w 945041"/>
                <a:gd name="connsiteY1268" fmla="*/ 948176 h 1179651"/>
                <a:gd name="connsiteX1269" fmla="*/ 166127 w 945041"/>
                <a:gd name="connsiteY1269" fmla="*/ 946705 h 1179651"/>
                <a:gd name="connsiteX1270" fmla="*/ 170541 w 945041"/>
                <a:gd name="connsiteY1270" fmla="*/ 937875 h 1179651"/>
                <a:gd name="connsiteX1271" fmla="*/ 163184 w 945041"/>
                <a:gd name="connsiteY1271" fmla="*/ 942290 h 1179651"/>
                <a:gd name="connsiteX1272" fmla="*/ 160241 w 945041"/>
                <a:gd name="connsiteY1272" fmla="*/ 945233 h 1179651"/>
                <a:gd name="connsiteX1273" fmla="*/ 157298 w 945041"/>
                <a:gd name="connsiteY1273" fmla="*/ 943761 h 1179651"/>
                <a:gd name="connsiteX1274" fmla="*/ 149941 w 945041"/>
                <a:gd name="connsiteY1274" fmla="*/ 940818 h 1179651"/>
                <a:gd name="connsiteX1275" fmla="*/ 142584 w 945041"/>
                <a:gd name="connsiteY1275" fmla="*/ 946705 h 1179651"/>
                <a:gd name="connsiteX1276" fmla="*/ 149941 w 945041"/>
                <a:gd name="connsiteY1276" fmla="*/ 945233 h 1179651"/>
                <a:gd name="connsiteX1277" fmla="*/ 155827 w 945041"/>
                <a:gd name="connsiteY1277" fmla="*/ 948176 h 1179651"/>
                <a:gd name="connsiteX1278" fmla="*/ 152884 w 945041"/>
                <a:gd name="connsiteY1278" fmla="*/ 949648 h 1179651"/>
                <a:gd name="connsiteX1279" fmla="*/ 155827 w 945041"/>
                <a:gd name="connsiteY1279" fmla="*/ 955534 h 1179651"/>
                <a:gd name="connsiteX1280" fmla="*/ 151413 w 945041"/>
                <a:gd name="connsiteY1280" fmla="*/ 958477 h 1179651"/>
                <a:gd name="connsiteX1281" fmla="*/ 158770 w 945041"/>
                <a:gd name="connsiteY1281" fmla="*/ 967306 h 1179651"/>
                <a:gd name="connsiteX1282" fmla="*/ 157298 w 945041"/>
                <a:gd name="connsiteY1282" fmla="*/ 977607 h 1179651"/>
                <a:gd name="connsiteX1283" fmla="*/ 152884 w 945041"/>
                <a:gd name="connsiteY1283" fmla="*/ 977607 h 1179651"/>
                <a:gd name="connsiteX1284" fmla="*/ 146998 w 945041"/>
                <a:gd name="connsiteY1284" fmla="*/ 980550 h 1179651"/>
                <a:gd name="connsiteX1285" fmla="*/ 142584 w 945041"/>
                <a:gd name="connsiteY1285" fmla="*/ 977607 h 1179651"/>
                <a:gd name="connsiteX1286" fmla="*/ 139641 w 945041"/>
                <a:gd name="connsiteY1286" fmla="*/ 982022 h 1179651"/>
                <a:gd name="connsiteX1287" fmla="*/ 135227 w 945041"/>
                <a:gd name="connsiteY1287" fmla="*/ 980550 h 1179651"/>
                <a:gd name="connsiteX1288" fmla="*/ 119041 w 945041"/>
                <a:gd name="connsiteY1288" fmla="*/ 982022 h 1179651"/>
                <a:gd name="connsiteX1289" fmla="*/ 102856 w 945041"/>
                <a:gd name="connsiteY1289" fmla="*/ 977607 h 1179651"/>
                <a:gd name="connsiteX1290" fmla="*/ 92556 w 945041"/>
                <a:gd name="connsiteY1290" fmla="*/ 977607 h 1179651"/>
                <a:gd name="connsiteX1291" fmla="*/ 83727 w 945041"/>
                <a:gd name="connsiteY1291" fmla="*/ 970249 h 1179651"/>
                <a:gd name="connsiteX1292" fmla="*/ 83727 w 945041"/>
                <a:gd name="connsiteY1292" fmla="*/ 971721 h 1179651"/>
                <a:gd name="connsiteX1293" fmla="*/ 77842 w 945041"/>
                <a:gd name="connsiteY1293" fmla="*/ 974664 h 1179651"/>
                <a:gd name="connsiteX1294" fmla="*/ 73428 w 945041"/>
                <a:gd name="connsiteY1294" fmla="*/ 971721 h 1179651"/>
                <a:gd name="connsiteX1295" fmla="*/ 64599 w 945041"/>
                <a:gd name="connsiteY1295" fmla="*/ 973192 h 1179651"/>
                <a:gd name="connsiteX1296" fmla="*/ 63128 w 945041"/>
                <a:gd name="connsiteY1296" fmla="*/ 977607 h 1179651"/>
                <a:gd name="connsiteX1297" fmla="*/ 64599 w 945041"/>
                <a:gd name="connsiteY1297" fmla="*/ 987908 h 1179651"/>
                <a:gd name="connsiteX1298" fmla="*/ 60185 w 945041"/>
                <a:gd name="connsiteY1298" fmla="*/ 989379 h 1179651"/>
                <a:gd name="connsiteX1299" fmla="*/ 54299 w 945041"/>
                <a:gd name="connsiteY1299" fmla="*/ 982022 h 1179651"/>
                <a:gd name="connsiteX1300" fmla="*/ 46942 w 945041"/>
                <a:gd name="connsiteY1300" fmla="*/ 968778 h 1179651"/>
                <a:gd name="connsiteX1301" fmla="*/ 32228 w 945041"/>
                <a:gd name="connsiteY1301" fmla="*/ 958477 h 1179651"/>
                <a:gd name="connsiteX1302" fmla="*/ 43999 w 945041"/>
                <a:gd name="connsiteY1302" fmla="*/ 959949 h 1179651"/>
                <a:gd name="connsiteX1303" fmla="*/ 52828 w 945041"/>
                <a:gd name="connsiteY1303" fmla="*/ 951119 h 1179651"/>
                <a:gd name="connsiteX1304" fmla="*/ 58713 w 945041"/>
                <a:gd name="connsiteY1304" fmla="*/ 948176 h 1179651"/>
                <a:gd name="connsiteX1305" fmla="*/ 73428 w 945041"/>
                <a:gd name="connsiteY1305" fmla="*/ 940818 h 1179651"/>
                <a:gd name="connsiteX1306" fmla="*/ 83727 w 945041"/>
                <a:gd name="connsiteY1306" fmla="*/ 931989 h 1179651"/>
                <a:gd name="connsiteX1307" fmla="*/ 86670 w 945041"/>
                <a:gd name="connsiteY1307" fmla="*/ 921688 h 1179651"/>
                <a:gd name="connsiteX1308" fmla="*/ 83727 w 945041"/>
                <a:gd name="connsiteY1308" fmla="*/ 909916 h 1179651"/>
                <a:gd name="connsiteX1309" fmla="*/ 76370 w 945041"/>
                <a:gd name="connsiteY1309" fmla="*/ 889314 h 1179651"/>
                <a:gd name="connsiteX1310" fmla="*/ 57242 w 945041"/>
                <a:gd name="connsiteY1310" fmla="*/ 886371 h 1179651"/>
                <a:gd name="connsiteX1311" fmla="*/ 32228 w 945041"/>
                <a:gd name="connsiteY1311" fmla="*/ 883428 h 1179651"/>
                <a:gd name="connsiteX1312" fmla="*/ 18985 w 945041"/>
                <a:gd name="connsiteY1312" fmla="*/ 886371 h 1179651"/>
                <a:gd name="connsiteX1313" fmla="*/ 16042 w 945041"/>
                <a:gd name="connsiteY1313" fmla="*/ 886371 h 1179651"/>
                <a:gd name="connsiteX1314" fmla="*/ 14571 w 945041"/>
                <a:gd name="connsiteY1314" fmla="*/ 881956 h 1179651"/>
                <a:gd name="connsiteX1315" fmla="*/ 17514 w 945041"/>
                <a:gd name="connsiteY1315" fmla="*/ 871656 h 1179651"/>
                <a:gd name="connsiteX1316" fmla="*/ 14571 w 945041"/>
                <a:gd name="connsiteY1316" fmla="*/ 864298 h 1179651"/>
                <a:gd name="connsiteX1317" fmla="*/ 17514 w 945041"/>
                <a:gd name="connsiteY1317" fmla="*/ 862826 h 1179651"/>
                <a:gd name="connsiteX1318" fmla="*/ 42528 w 945041"/>
                <a:gd name="connsiteY1318" fmla="*/ 851054 h 1179651"/>
                <a:gd name="connsiteX1319" fmla="*/ 51356 w 945041"/>
                <a:gd name="connsiteY1319" fmla="*/ 849582 h 1179651"/>
                <a:gd name="connsiteX1320" fmla="*/ 54299 w 945041"/>
                <a:gd name="connsiteY1320" fmla="*/ 839282 h 1179651"/>
                <a:gd name="connsiteX1321" fmla="*/ 70485 w 945041"/>
                <a:gd name="connsiteY1321" fmla="*/ 840753 h 1179651"/>
                <a:gd name="connsiteX1322" fmla="*/ 76370 w 945041"/>
                <a:gd name="connsiteY1322" fmla="*/ 834866 h 1179651"/>
                <a:gd name="connsiteX1323" fmla="*/ 80785 w 945041"/>
                <a:gd name="connsiteY1323" fmla="*/ 831923 h 1179651"/>
                <a:gd name="connsiteX1324" fmla="*/ 88142 w 945041"/>
                <a:gd name="connsiteY1324" fmla="*/ 830452 h 1179651"/>
                <a:gd name="connsiteX1325" fmla="*/ 95499 w 945041"/>
                <a:gd name="connsiteY1325" fmla="*/ 828980 h 1179651"/>
                <a:gd name="connsiteX1326" fmla="*/ 96970 w 945041"/>
                <a:gd name="connsiteY1326" fmla="*/ 821623 h 1179651"/>
                <a:gd name="connsiteX1327" fmla="*/ 95499 w 945041"/>
                <a:gd name="connsiteY1327" fmla="*/ 817208 h 1179651"/>
                <a:gd name="connsiteX1328" fmla="*/ 98442 w 945041"/>
                <a:gd name="connsiteY1328" fmla="*/ 805436 h 1179651"/>
                <a:gd name="connsiteX1329" fmla="*/ 96970 w 945041"/>
                <a:gd name="connsiteY1329" fmla="*/ 799549 h 1179651"/>
                <a:gd name="connsiteX1330" fmla="*/ 101384 w 945041"/>
                <a:gd name="connsiteY1330" fmla="*/ 796606 h 1179651"/>
                <a:gd name="connsiteX1331" fmla="*/ 105799 w 945041"/>
                <a:gd name="connsiteY1331" fmla="*/ 793663 h 1179651"/>
                <a:gd name="connsiteX1332" fmla="*/ 110213 w 945041"/>
                <a:gd name="connsiteY1332" fmla="*/ 796606 h 1179651"/>
                <a:gd name="connsiteX1333" fmla="*/ 117570 w 945041"/>
                <a:gd name="connsiteY1333" fmla="*/ 799549 h 1179651"/>
                <a:gd name="connsiteX1334" fmla="*/ 120513 w 945041"/>
                <a:gd name="connsiteY1334" fmla="*/ 801021 h 1179651"/>
                <a:gd name="connsiteX1335" fmla="*/ 121984 w 945041"/>
                <a:gd name="connsiteY1335" fmla="*/ 799549 h 1179651"/>
                <a:gd name="connsiteX1336" fmla="*/ 124927 w 945041"/>
                <a:gd name="connsiteY1336" fmla="*/ 798078 h 1179651"/>
                <a:gd name="connsiteX1337" fmla="*/ 129341 w 945041"/>
                <a:gd name="connsiteY1337" fmla="*/ 799549 h 1179651"/>
                <a:gd name="connsiteX1338" fmla="*/ 130813 w 945041"/>
                <a:gd name="connsiteY1338" fmla="*/ 799549 h 1179651"/>
                <a:gd name="connsiteX1339" fmla="*/ 132284 w 945041"/>
                <a:gd name="connsiteY1339" fmla="*/ 805436 h 1179651"/>
                <a:gd name="connsiteX1340" fmla="*/ 135227 w 945041"/>
                <a:gd name="connsiteY1340" fmla="*/ 812793 h 1179651"/>
                <a:gd name="connsiteX1341" fmla="*/ 142584 w 945041"/>
                <a:gd name="connsiteY1341" fmla="*/ 811322 h 1179651"/>
                <a:gd name="connsiteX1342" fmla="*/ 155827 w 945041"/>
                <a:gd name="connsiteY1342" fmla="*/ 802492 h 1179651"/>
                <a:gd name="connsiteX1343" fmla="*/ 158770 w 945041"/>
                <a:gd name="connsiteY1343" fmla="*/ 795135 h 1179651"/>
                <a:gd name="connsiteX1344" fmla="*/ 164655 w 945041"/>
                <a:gd name="connsiteY1344" fmla="*/ 802492 h 1179651"/>
                <a:gd name="connsiteX1345" fmla="*/ 185255 w 945041"/>
                <a:gd name="connsiteY1345" fmla="*/ 802492 h 1179651"/>
                <a:gd name="connsiteX1346" fmla="*/ 183784 w 945041"/>
                <a:gd name="connsiteY1346" fmla="*/ 786305 h 1179651"/>
                <a:gd name="connsiteX1347" fmla="*/ 197027 w 945041"/>
                <a:gd name="connsiteY1347" fmla="*/ 781891 h 1179651"/>
                <a:gd name="connsiteX1348" fmla="*/ 208798 w 945041"/>
                <a:gd name="connsiteY1348" fmla="*/ 773062 h 1179651"/>
                <a:gd name="connsiteX1349" fmla="*/ 213212 w 945041"/>
                <a:gd name="connsiteY1349" fmla="*/ 764232 h 1179651"/>
                <a:gd name="connsiteX1350" fmla="*/ 217626 w 945041"/>
                <a:gd name="connsiteY1350" fmla="*/ 758346 h 1179651"/>
                <a:gd name="connsiteX1351" fmla="*/ 222041 w 945041"/>
                <a:gd name="connsiteY1351" fmla="*/ 750988 h 1179651"/>
                <a:gd name="connsiteX1352" fmla="*/ 233812 w 945041"/>
                <a:gd name="connsiteY1352" fmla="*/ 758346 h 1179651"/>
                <a:gd name="connsiteX1353" fmla="*/ 227926 w 945041"/>
                <a:gd name="connsiteY1353" fmla="*/ 765704 h 1179651"/>
                <a:gd name="connsiteX1354" fmla="*/ 227980 w 945041"/>
                <a:gd name="connsiteY1354" fmla="*/ 765812 h 1179651"/>
                <a:gd name="connsiteX1355" fmla="*/ 233858 w 945041"/>
                <a:gd name="connsiteY1355" fmla="*/ 758437 h 1179651"/>
                <a:gd name="connsiteX1356" fmla="*/ 238274 w 945041"/>
                <a:gd name="connsiteY1356" fmla="*/ 761392 h 1179651"/>
                <a:gd name="connsiteX1357" fmla="*/ 241218 w 945041"/>
                <a:gd name="connsiteY1357" fmla="*/ 764347 h 1179651"/>
                <a:gd name="connsiteX1358" fmla="*/ 236802 w 945041"/>
                <a:gd name="connsiteY1358" fmla="*/ 752527 h 1179651"/>
                <a:gd name="connsiteX1359" fmla="*/ 238274 w 945041"/>
                <a:gd name="connsiteY1359" fmla="*/ 743662 h 1179651"/>
                <a:gd name="connsiteX1360" fmla="*/ 252995 w 945041"/>
                <a:gd name="connsiteY1360" fmla="*/ 740707 h 1179651"/>
                <a:gd name="connsiteX1361" fmla="*/ 272131 w 945041"/>
                <a:gd name="connsiteY1361" fmla="*/ 739229 h 1179651"/>
                <a:gd name="connsiteX1362" fmla="*/ 286852 w 945041"/>
                <a:gd name="connsiteY1362" fmla="*/ 742184 h 1179651"/>
                <a:gd name="connsiteX1363" fmla="*/ 295684 w 945041"/>
                <a:gd name="connsiteY1363" fmla="*/ 739229 h 1179651"/>
                <a:gd name="connsiteX1364" fmla="*/ 314821 w 945041"/>
                <a:gd name="connsiteY1364" fmla="*/ 721499 h 1179651"/>
                <a:gd name="connsiteX1365" fmla="*/ 328069 w 945041"/>
                <a:gd name="connsiteY1365" fmla="*/ 717067 h 1179651"/>
                <a:gd name="connsiteX1366" fmla="*/ 336902 w 945041"/>
                <a:gd name="connsiteY1366" fmla="*/ 708201 h 1179651"/>
                <a:gd name="connsiteX1367" fmla="*/ 342790 w 945041"/>
                <a:gd name="connsiteY1367" fmla="*/ 699336 h 1179651"/>
                <a:gd name="connsiteX1368" fmla="*/ 345734 w 945041"/>
                <a:gd name="connsiteY1368" fmla="*/ 694904 h 1179651"/>
                <a:gd name="connsiteX1369" fmla="*/ 356038 w 945041"/>
                <a:gd name="connsiteY1369" fmla="*/ 699336 h 1179651"/>
                <a:gd name="connsiteX1370" fmla="*/ 361927 w 945041"/>
                <a:gd name="connsiteY1370" fmla="*/ 696381 h 1179651"/>
                <a:gd name="connsiteX1371" fmla="*/ 379591 w 945041"/>
                <a:gd name="connsiteY1371" fmla="*/ 684561 h 1179651"/>
                <a:gd name="connsiteX1372" fmla="*/ 386952 w 945041"/>
                <a:gd name="connsiteY1372" fmla="*/ 678651 h 1179651"/>
                <a:gd name="connsiteX1373" fmla="*/ 394312 w 945041"/>
                <a:gd name="connsiteY1373" fmla="*/ 677174 h 1179651"/>
                <a:gd name="connsiteX1374" fmla="*/ 409032 w 945041"/>
                <a:gd name="connsiteY1374" fmla="*/ 663876 h 1179651"/>
                <a:gd name="connsiteX1375" fmla="*/ 414921 w 945041"/>
                <a:gd name="connsiteY1375" fmla="*/ 653533 h 1179651"/>
                <a:gd name="connsiteX1376" fmla="*/ 426697 w 945041"/>
                <a:gd name="connsiteY1376" fmla="*/ 638758 h 1179651"/>
                <a:gd name="connsiteX1377" fmla="*/ 435529 w 945041"/>
                <a:gd name="connsiteY1377" fmla="*/ 618073 h 1179651"/>
                <a:gd name="connsiteX1378" fmla="*/ 445834 w 945041"/>
                <a:gd name="connsiteY1378" fmla="*/ 594432 h 1179651"/>
                <a:gd name="connsiteX1379" fmla="*/ 448778 w 945041"/>
                <a:gd name="connsiteY1379" fmla="*/ 579657 h 1179651"/>
                <a:gd name="connsiteX1380" fmla="*/ 451722 w 945041"/>
                <a:gd name="connsiteY1380" fmla="*/ 560450 h 1179651"/>
                <a:gd name="connsiteX1381" fmla="*/ 456138 w 945041"/>
                <a:gd name="connsiteY1381" fmla="*/ 551584 h 1179651"/>
                <a:gd name="connsiteX1382" fmla="*/ 456138 w 945041"/>
                <a:gd name="connsiteY1382" fmla="*/ 539764 h 1179651"/>
                <a:gd name="connsiteX1383" fmla="*/ 457610 w 945041"/>
                <a:gd name="connsiteY1383" fmla="*/ 517601 h 1179651"/>
                <a:gd name="connsiteX1384" fmla="*/ 462026 w 945041"/>
                <a:gd name="connsiteY1384" fmla="*/ 519079 h 1179651"/>
                <a:gd name="connsiteX1385" fmla="*/ 467914 w 945041"/>
                <a:gd name="connsiteY1385" fmla="*/ 520557 h 1179651"/>
                <a:gd name="connsiteX1386" fmla="*/ 473803 w 945041"/>
                <a:gd name="connsiteY1386" fmla="*/ 517601 h 1179651"/>
                <a:gd name="connsiteX1387" fmla="*/ 478219 w 945041"/>
                <a:gd name="connsiteY1387" fmla="*/ 516124 h 1179651"/>
                <a:gd name="connsiteX1388" fmla="*/ 487051 w 945041"/>
                <a:gd name="connsiteY1388" fmla="*/ 513169 h 1179651"/>
                <a:gd name="connsiteX1389" fmla="*/ 496110 w 945041"/>
                <a:gd name="connsiteY1389" fmla="*/ 504076 h 1179651"/>
                <a:gd name="connsiteX1390" fmla="*/ 489895 w 945041"/>
                <a:gd name="connsiteY1390" fmla="*/ 504076 h 1179651"/>
                <a:gd name="connsiteX1391" fmla="*/ 485483 w 945041"/>
                <a:gd name="connsiteY1391" fmla="*/ 505551 h 1179651"/>
                <a:gd name="connsiteX1392" fmla="*/ 472245 w 945041"/>
                <a:gd name="connsiteY1392" fmla="*/ 509974 h 1179651"/>
                <a:gd name="connsiteX1393" fmla="*/ 461949 w 945041"/>
                <a:gd name="connsiteY1393" fmla="*/ 509974 h 1179651"/>
                <a:gd name="connsiteX1394" fmla="*/ 454594 w 945041"/>
                <a:gd name="connsiteY1394" fmla="*/ 508500 h 1179651"/>
                <a:gd name="connsiteX1395" fmla="*/ 450182 w 945041"/>
                <a:gd name="connsiteY1395" fmla="*/ 493754 h 1179651"/>
                <a:gd name="connsiteX1396" fmla="*/ 441357 w 945041"/>
                <a:gd name="connsiteY1396" fmla="*/ 477534 h 1179651"/>
                <a:gd name="connsiteX1397" fmla="*/ 448711 w 945041"/>
                <a:gd name="connsiteY1397" fmla="*/ 474585 h 1179651"/>
                <a:gd name="connsiteX1398" fmla="*/ 438415 w 945041"/>
                <a:gd name="connsiteY1398" fmla="*/ 467212 h 1179651"/>
                <a:gd name="connsiteX1399" fmla="*/ 441357 w 945041"/>
                <a:gd name="connsiteY1399" fmla="*/ 456891 h 1179651"/>
                <a:gd name="connsiteX1400" fmla="*/ 460478 w 945041"/>
                <a:gd name="connsiteY1400" fmla="*/ 421501 h 1179651"/>
                <a:gd name="connsiteX1401" fmla="*/ 466361 w 945041"/>
                <a:gd name="connsiteY1401" fmla="*/ 418552 h 1179651"/>
                <a:gd name="connsiteX1402" fmla="*/ 478128 w 945041"/>
                <a:gd name="connsiteY1402" fmla="*/ 409705 h 1179651"/>
                <a:gd name="connsiteX1403" fmla="*/ 486953 w 945041"/>
                <a:gd name="connsiteY1403" fmla="*/ 402332 h 1179651"/>
                <a:gd name="connsiteX1404" fmla="*/ 500191 w 945041"/>
                <a:gd name="connsiteY1404" fmla="*/ 393485 h 1179651"/>
                <a:gd name="connsiteX1405" fmla="*/ 495779 w 945041"/>
                <a:gd name="connsiteY1405" fmla="*/ 393485 h 1179651"/>
                <a:gd name="connsiteX1406" fmla="*/ 492837 w 945041"/>
                <a:gd name="connsiteY1406" fmla="*/ 394960 h 1179651"/>
                <a:gd name="connsiteX1407" fmla="*/ 472245 w 945041"/>
                <a:gd name="connsiteY1407" fmla="*/ 403807 h 1179651"/>
                <a:gd name="connsiteX1408" fmla="*/ 466361 w 945041"/>
                <a:gd name="connsiteY1408" fmla="*/ 411180 h 1179651"/>
                <a:gd name="connsiteX1409" fmla="*/ 459007 w 945041"/>
                <a:gd name="connsiteY1409" fmla="*/ 403807 h 1179651"/>
                <a:gd name="connsiteX1410" fmla="*/ 445769 w 945041"/>
                <a:gd name="connsiteY1410" fmla="*/ 380214 h 1179651"/>
                <a:gd name="connsiteX1411" fmla="*/ 434002 w 945041"/>
                <a:gd name="connsiteY1411" fmla="*/ 356621 h 1179651"/>
                <a:gd name="connsiteX1412" fmla="*/ 445769 w 945041"/>
                <a:gd name="connsiteY1412" fmla="*/ 346300 h 1179651"/>
                <a:gd name="connsiteX1413" fmla="*/ 441357 w 945041"/>
                <a:gd name="connsiteY1413" fmla="*/ 340401 h 1179651"/>
                <a:gd name="connsiteX1414" fmla="*/ 438415 w 945041"/>
                <a:gd name="connsiteY1414" fmla="*/ 316809 h 1179651"/>
                <a:gd name="connsiteX1415" fmla="*/ 435473 w 945041"/>
                <a:gd name="connsiteY1415" fmla="*/ 310911 h 1179651"/>
                <a:gd name="connsiteX1416" fmla="*/ 445769 w 945041"/>
                <a:gd name="connsiteY1416" fmla="*/ 309436 h 1179651"/>
                <a:gd name="connsiteX1417" fmla="*/ 454594 w 945041"/>
                <a:gd name="connsiteY1417" fmla="*/ 305012 h 1179651"/>
                <a:gd name="connsiteX1418" fmla="*/ 459007 w 945041"/>
                <a:gd name="connsiteY1418" fmla="*/ 299114 h 1179651"/>
                <a:gd name="connsiteX1419" fmla="*/ 466361 w 945041"/>
                <a:gd name="connsiteY1419" fmla="*/ 294691 h 1179651"/>
                <a:gd name="connsiteX1420" fmla="*/ 464890 w 945041"/>
                <a:gd name="connsiteY1420" fmla="*/ 293216 h 1179651"/>
                <a:gd name="connsiteX1421" fmla="*/ 448711 w 945041"/>
                <a:gd name="connsiteY1421" fmla="*/ 299114 h 1179651"/>
                <a:gd name="connsiteX1422" fmla="*/ 445769 w 945041"/>
                <a:gd name="connsiteY1422" fmla="*/ 290267 h 1179651"/>
                <a:gd name="connsiteX1423" fmla="*/ 436944 w 945041"/>
                <a:gd name="connsiteY1423" fmla="*/ 299114 h 1179651"/>
                <a:gd name="connsiteX1424" fmla="*/ 416352 w 945041"/>
                <a:gd name="connsiteY1424" fmla="*/ 296165 h 1179651"/>
                <a:gd name="connsiteX1425" fmla="*/ 404585 w 945041"/>
                <a:gd name="connsiteY1425" fmla="*/ 297640 h 1179651"/>
                <a:gd name="connsiteX1426" fmla="*/ 394289 w 945041"/>
                <a:gd name="connsiteY1426" fmla="*/ 297640 h 1179651"/>
                <a:gd name="connsiteX1427" fmla="*/ 376639 w 945041"/>
                <a:gd name="connsiteY1427" fmla="*/ 306487 h 1179651"/>
                <a:gd name="connsiteX1428" fmla="*/ 356046 w 945041"/>
                <a:gd name="connsiteY1428" fmla="*/ 305012 h 1179651"/>
                <a:gd name="connsiteX1429" fmla="*/ 351634 w 945041"/>
                <a:gd name="connsiteY1429" fmla="*/ 312385 h 1179651"/>
                <a:gd name="connsiteX1430" fmla="*/ 329571 w 945041"/>
                <a:gd name="connsiteY1430" fmla="*/ 321232 h 1179651"/>
                <a:gd name="connsiteX1431" fmla="*/ 316333 w 945041"/>
                <a:gd name="connsiteY1431" fmla="*/ 341876 h 1179651"/>
                <a:gd name="connsiteX1432" fmla="*/ 317804 w 945041"/>
                <a:gd name="connsiteY1432" fmla="*/ 355147 h 1179651"/>
                <a:gd name="connsiteX1433" fmla="*/ 313391 w 945041"/>
                <a:gd name="connsiteY1433" fmla="*/ 363994 h 1179651"/>
                <a:gd name="connsiteX1434" fmla="*/ 307508 w 945041"/>
                <a:gd name="connsiteY1434" fmla="*/ 369892 h 1179651"/>
                <a:gd name="connsiteX1435" fmla="*/ 298683 w 945041"/>
                <a:gd name="connsiteY1435" fmla="*/ 362520 h 1179651"/>
                <a:gd name="connsiteX1436" fmla="*/ 289858 w 945041"/>
                <a:gd name="connsiteY1436" fmla="*/ 349249 h 1179651"/>
                <a:gd name="connsiteX1437" fmla="*/ 270736 w 945041"/>
                <a:gd name="connsiteY1437" fmla="*/ 355147 h 1179651"/>
                <a:gd name="connsiteX1438" fmla="*/ 260440 w 945041"/>
                <a:gd name="connsiteY1438" fmla="*/ 355147 h 1179651"/>
                <a:gd name="connsiteX1439" fmla="*/ 247203 w 945041"/>
                <a:gd name="connsiteY1439" fmla="*/ 359571 h 1179651"/>
                <a:gd name="connsiteX1440" fmla="*/ 233965 w 945041"/>
                <a:gd name="connsiteY1440" fmla="*/ 365469 h 1179651"/>
                <a:gd name="connsiteX1441" fmla="*/ 223669 w 945041"/>
                <a:gd name="connsiteY1441" fmla="*/ 359571 h 1179651"/>
                <a:gd name="connsiteX1442" fmla="*/ 228081 w 945041"/>
                <a:gd name="connsiteY1442" fmla="*/ 350723 h 1179651"/>
                <a:gd name="connsiteX1443" fmla="*/ 236907 w 945041"/>
                <a:gd name="connsiteY1443" fmla="*/ 337452 h 1179651"/>
                <a:gd name="connsiteX1444" fmla="*/ 239848 w 945041"/>
                <a:gd name="connsiteY1444" fmla="*/ 327131 h 1179651"/>
                <a:gd name="connsiteX1445" fmla="*/ 247203 w 945041"/>
                <a:gd name="connsiteY1445" fmla="*/ 322707 h 1179651"/>
                <a:gd name="connsiteX1446" fmla="*/ 250144 w 945041"/>
                <a:gd name="connsiteY1446" fmla="*/ 318283 h 1179651"/>
                <a:gd name="connsiteX1447" fmla="*/ 257499 w 945041"/>
                <a:gd name="connsiteY1447" fmla="*/ 307961 h 1179651"/>
                <a:gd name="connsiteX1448" fmla="*/ 276620 w 945041"/>
                <a:gd name="connsiteY1448" fmla="*/ 290267 h 1179651"/>
                <a:gd name="connsiteX1449" fmla="*/ 289858 w 945041"/>
                <a:gd name="connsiteY1449" fmla="*/ 279945 h 1179651"/>
                <a:gd name="connsiteX1450" fmla="*/ 295741 w 945041"/>
                <a:gd name="connsiteY1450" fmla="*/ 276996 h 1179651"/>
                <a:gd name="connsiteX1451" fmla="*/ 304566 w 945041"/>
                <a:gd name="connsiteY1451" fmla="*/ 279945 h 1179651"/>
                <a:gd name="connsiteX1452" fmla="*/ 316333 w 945041"/>
                <a:gd name="connsiteY1452" fmla="*/ 276996 h 1179651"/>
                <a:gd name="connsiteX1453" fmla="*/ 323687 w 945041"/>
                <a:gd name="connsiteY1453" fmla="*/ 268149 h 1179651"/>
                <a:gd name="connsiteX1454" fmla="*/ 325158 w 945041"/>
                <a:gd name="connsiteY1454" fmla="*/ 265200 h 1179651"/>
                <a:gd name="connsiteX1455" fmla="*/ 329571 w 945041"/>
                <a:gd name="connsiteY1455" fmla="*/ 263725 h 1179651"/>
                <a:gd name="connsiteX1456" fmla="*/ 335454 w 945041"/>
                <a:gd name="connsiteY1456" fmla="*/ 256352 h 1179651"/>
                <a:gd name="connsiteX1457" fmla="*/ 344280 w 945041"/>
                <a:gd name="connsiteY1457" fmla="*/ 247505 h 1179651"/>
                <a:gd name="connsiteX1458" fmla="*/ 350163 w 945041"/>
                <a:gd name="connsiteY1458" fmla="*/ 246031 h 1179651"/>
                <a:gd name="connsiteX1459" fmla="*/ 357517 w 945041"/>
                <a:gd name="connsiteY1459" fmla="*/ 240132 h 1179651"/>
                <a:gd name="connsiteX1460" fmla="*/ 366343 w 945041"/>
                <a:gd name="connsiteY1460" fmla="*/ 229811 h 1179651"/>
                <a:gd name="connsiteX1461" fmla="*/ 375168 w 945041"/>
                <a:gd name="connsiteY1461" fmla="*/ 210641 h 1179651"/>
                <a:gd name="connsiteX1462" fmla="*/ 373697 w 945041"/>
                <a:gd name="connsiteY1462" fmla="*/ 188523 h 1179651"/>
                <a:gd name="connsiteX1463" fmla="*/ 375168 w 945041"/>
                <a:gd name="connsiteY1463" fmla="*/ 176727 h 1179651"/>
                <a:gd name="connsiteX1464" fmla="*/ 378109 w 945041"/>
                <a:gd name="connsiteY1464" fmla="*/ 178201 h 1179651"/>
                <a:gd name="connsiteX1465" fmla="*/ 379580 w 945041"/>
                <a:gd name="connsiteY1465" fmla="*/ 185574 h 1179651"/>
                <a:gd name="connsiteX1466" fmla="*/ 383993 w 945041"/>
                <a:gd name="connsiteY1466" fmla="*/ 184100 h 1179651"/>
                <a:gd name="connsiteX1467" fmla="*/ 385464 w 945041"/>
                <a:gd name="connsiteY1467" fmla="*/ 175252 h 1179651"/>
                <a:gd name="connsiteX1468" fmla="*/ 391347 w 945041"/>
                <a:gd name="connsiteY1468" fmla="*/ 170829 h 1179651"/>
                <a:gd name="connsiteX1469" fmla="*/ 413410 w 945041"/>
                <a:gd name="connsiteY1469" fmla="*/ 147236 h 1179651"/>
                <a:gd name="connsiteX1470" fmla="*/ 419294 w 945041"/>
                <a:gd name="connsiteY1470" fmla="*/ 135440 h 1179651"/>
                <a:gd name="connsiteX1471" fmla="*/ 457536 w 945041"/>
                <a:gd name="connsiteY1471" fmla="*/ 119220 h 1179651"/>
                <a:gd name="connsiteX1472" fmla="*/ 488424 w 945041"/>
                <a:gd name="connsiteY1472" fmla="*/ 108898 h 1179651"/>
                <a:gd name="connsiteX1473" fmla="*/ 498720 w 945041"/>
                <a:gd name="connsiteY1473" fmla="*/ 122169 h 1179651"/>
                <a:gd name="connsiteX1474" fmla="*/ 498720 w 945041"/>
                <a:gd name="connsiteY1474" fmla="*/ 148710 h 1179651"/>
                <a:gd name="connsiteX1475" fmla="*/ 497249 w 945041"/>
                <a:gd name="connsiteY1475" fmla="*/ 156083 h 1179651"/>
                <a:gd name="connsiteX1476" fmla="*/ 485483 w 945041"/>
                <a:gd name="connsiteY1476" fmla="*/ 169354 h 1179651"/>
                <a:gd name="connsiteX1477" fmla="*/ 484012 w 945041"/>
                <a:gd name="connsiteY1477" fmla="*/ 179676 h 1179651"/>
                <a:gd name="connsiteX1478" fmla="*/ 478128 w 945041"/>
                <a:gd name="connsiteY1478" fmla="*/ 184100 h 1179651"/>
                <a:gd name="connsiteX1479" fmla="*/ 473716 w 945041"/>
                <a:gd name="connsiteY1479" fmla="*/ 194421 h 1179651"/>
                <a:gd name="connsiteX1480" fmla="*/ 474781 w 945041"/>
                <a:gd name="connsiteY1480" fmla="*/ 194468 h 1179651"/>
                <a:gd name="connsiteX1481" fmla="*/ 476364 w 945041"/>
                <a:gd name="connsiteY1481" fmla="*/ 188957 h 1179651"/>
                <a:gd name="connsiteX1482" fmla="*/ 479109 w 945041"/>
                <a:gd name="connsiteY1482" fmla="*/ 184332 h 1179651"/>
                <a:gd name="connsiteX1483" fmla="*/ 484965 w 945041"/>
                <a:gd name="connsiteY1483" fmla="*/ 179893 h 1179651"/>
                <a:gd name="connsiteX1484" fmla="*/ 486429 w 945041"/>
                <a:gd name="connsiteY1484" fmla="*/ 169534 h 1179651"/>
                <a:gd name="connsiteX1485" fmla="*/ 498142 w 945041"/>
                <a:gd name="connsiteY1485" fmla="*/ 156216 h 1179651"/>
                <a:gd name="connsiteX1486" fmla="*/ 499606 w 945041"/>
                <a:gd name="connsiteY1486" fmla="*/ 148817 h 1179651"/>
                <a:gd name="connsiteX1487" fmla="*/ 499606 w 945041"/>
                <a:gd name="connsiteY1487" fmla="*/ 122180 h 1179651"/>
                <a:gd name="connsiteX1488" fmla="*/ 489358 w 945041"/>
                <a:gd name="connsiteY1488" fmla="*/ 108861 h 1179651"/>
                <a:gd name="connsiteX1489" fmla="*/ 499606 w 945041"/>
                <a:gd name="connsiteY1489" fmla="*/ 101462 h 1179651"/>
                <a:gd name="connsiteX1490" fmla="*/ 517175 w 945041"/>
                <a:gd name="connsiteY1490" fmla="*/ 92583 h 1179651"/>
                <a:gd name="connsiteX1491" fmla="*/ 531816 w 945041"/>
                <a:gd name="connsiteY1491" fmla="*/ 86664 h 1179651"/>
                <a:gd name="connsiteX1492" fmla="*/ 537672 w 945041"/>
                <a:gd name="connsiteY1492" fmla="*/ 83704 h 1179651"/>
                <a:gd name="connsiteX1493" fmla="*/ 544992 w 945041"/>
                <a:gd name="connsiteY1493" fmla="*/ 92583 h 1179651"/>
                <a:gd name="connsiteX1494" fmla="*/ 547920 w 945041"/>
                <a:gd name="connsiteY1494" fmla="*/ 105902 h 1179651"/>
                <a:gd name="connsiteX1495" fmla="*/ 550848 w 945041"/>
                <a:gd name="connsiteY1495" fmla="*/ 120700 h 1179651"/>
                <a:gd name="connsiteX1496" fmla="*/ 553777 w 945041"/>
                <a:gd name="connsiteY1496" fmla="*/ 104422 h 1179651"/>
                <a:gd name="connsiteX1497" fmla="*/ 555241 w 945041"/>
                <a:gd name="connsiteY1497" fmla="*/ 94063 h 1179651"/>
                <a:gd name="connsiteX1498" fmla="*/ 542064 w 945041"/>
                <a:gd name="connsiteY1498" fmla="*/ 73345 h 1179651"/>
                <a:gd name="connsiteX1499" fmla="*/ 531816 w 945041"/>
                <a:gd name="connsiteY1499" fmla="*/ 57067 h 1179651"/>
                <a:gd name="connsiteX1500" fmla="*/ 546456 w 945041"/>
                <a:gd name="connsiteY1500" fmla="*/ 60027 h 1179651"/>
                <a:gd name="connsiteX1501" fmla="*/ 555241 w 945041"/>
                <a:gd name="connsiteY1501" fmla="*/ 65946 h 1179651"/>
                <a:gd name="connsiteX1502" fmla="*/ 562561 w 945041"/>
                <a:gd name="connsiteY1502" fmla="*/ 62987 h 1179651"/>
                <a:gd name="connsiteX1503" fmla="*/ 568417 w 945041"/>
                <a:gd name="connsiteY1503" fmla="*/ 68906 h 1179651"/>
                <a:gd name="connsiteX1504" fmla="*/ 577202 w 945041"/>
                <a:gd name="connsiteY1504" fmla="*/ 74825 h 1179651"/>
                <a:gd name="connsiteX1505" fmla="*/ 584522 w 945041"/>
                <a:gd name="connsiteY1505" fmla="*/ 82224 h 1179651"/>
                <a:gd name="connsiteX1506" fmla="*/ 596234 w 945041"/>
                <a:gd name="connsiteY1506" fmla="*/ 82224 h 1179651"/>
                <a:gd name="connsiteX1507" fmla="*/ 610875 w 945041"/>
                <a:gd name="connsiteY1507" fmla="*/ 85184 h 1179651"/>
                <a:gd name="connsiteX1508" fmla="*/ 625516 w 945041"/>
                <a:gd name="connsiteY1508" fmla="*/ 86664 h 1179651"/>
                <a:gd name="connsiteX1509" fmla="*/ 656261 w 945041"/>
                <a:gd name="connsiteY1509" fmla="*/ 73345 h 1179651"/>
                <a:gd name="connsiteX1510" fmla="*/ 659189 w 945041"/>
                <a:gd name="connsiteY1510" fmla="*/ 80744 h 1179651"/>
                <a:gd name="connsiteX1511" fmla="*/ 648941 w 945041"/>
                <a:gd name="connsiteY1511" fmla="*/ 113301 h 1179651"/>
                <a:gd name="connsiteX1512" fmla="*/ 660653 w 945041"/>
                <a:gd name="connsiteY1512" fmla="*/ 119220 h 1179651"/>
                <a:gd name="connsiteX1513" fmla="*/ 669438 w 945041"/>
                <a:gd name="connsiteY1513" fmla="*/ 141417 h 1179651"/>
                <a:gd name="connsiteX1514" fmla="*/ 668706 w 945041"/>
                <a:gd name="connsiteY1514" fmla="*/ 153626 h 1179651"/>
                <a:gd name="connsiteX1515" fmla="*/ 667975 w 945041"/>
                <a:gd name="connsiteY1515" fmla="*/ 163597 h 1179651"/>
                <a:gd name="connsiteX1516" fmla="*/ 668848 w 945041"/>
                <a:gd name="connsiteY1516" fmla="*/ 163057 h 1179651"/>
                <a:gd name="connsiteX1517" fmla="*/ 670315 w 945041"/>
                <a:gd name="connsiteY1517" fmla="*/ 140959 h 1179651"/>
                <a:gd name="connsiteX1518" fmla="*/ 661515 w 945041"/>
                <a:gd name="connsiteY1518" fmla="*/ 118861 h 1179651"/>
                <a:gd name="connsiteX1519" fmla="*/ 649781 w 945041"/>
                <a:gd name="connsiteY1519" fmla="*/ 112968 h 1179651"/>
                <a:gd name="connsiteX1520" fmla="*/ 660048 w 945041"/>
                <a:gd name="connsiteY1520" fmla="*/ 80557 h 1179651"/>
                <a:gd name="connsiteX1521" fmla="*/ 657115 w 945041"/>
                <a:gd name="connsiteY1521" fmla="*/ 73191 h 1179651"/>
                <a:gd name="connsiteX1522" fmla="*/ 665915 w 945041"/>
                <a:gd name="connsiteY1522" fmla="*/ 65825 h 1179651"/>
                <a:gd name="connsiteX1523" fmla="*/ 677649 w 945041"/>
                <a:gd name="connsiteY1523" fmla="*/ 64352 h 1179651"/>
                <a:gd name="connsiteX1524" fmla="*/ 695249 w 945041"/>
                <a:gd name="connsiteY1524" fmla="*/ 55513 h 1179651"/>
                <a:gd name="connsiteX1525" fmla="*/ 706982 w 945041"/>
                <a:gd name="connsiteY1525" fmla="*/ 55513 h 1179651"/>
                <a:gd name="connsiteX1526" fmla="*/ 699649 w 945041"/>
                <a:gd name="connsiteY1526" fmla="*/ 70245 h 1179651"/>
                <a:gd name="connsiteX1527" fmla="*/ 693782 w 945041"/>
                <a:gd name="connsiteY1527" fmla="*/ 74664 h 1179651"/>
                <a:gd name="connsiteX1528" fmla="*/ 694204 w 945041"/>
                <a:gd name="connsiteY1528" fmla="*/ 74837 h 1179651"/>
                <a:gd name="connsiteX1529" fmla="*/ 699884 w 945041"/>
                <a:gd name="connsiteY1529" fmla="*/ 70543 h 1179651"/>
                <a:gd name="connsiteX1530" fmla="*/ 707228 w 945041"/>
                <a:gd name="connsiteY1530" fmla="*/ 55739 h 1179651"/>
                <a:gd name="connsiteX1531" fmla="*/ 717143 w 945041"/>
                <a:gd name="connsiteY1531" fmla="*/ 51667 h 1179651"/>
                <a:gd name="connsiteX1532" fmla="*/ 292897 w 945041"/>
                <a:gd name="connsiteY1532" fmla="*/ 686 h 1179651"/>
                <a:gd name="connsiteX1533" fmla="*/ 294340 w 945041"/>
                <a:gd name="connsiteY1533" fmla="*/ 2129 h 1179651"/>
                <a:gd name="connsiteX1534" fmla="*/ 294340 w 945041"/>
                <a:gd name="connsiteY1534" fmla="*/ 5014 h 1179651"/>
                <a:gd name="connsiteX1535" fmla="*/ 290012 w 945041"/>
                <a:gd name="connsiteY1535" fmla="*/ 7900 h 1179651"/>
                <a:gd name="connsiteX1536" fmla="*/ 288569 w 945041"/>
                <a:gd name="connsiteY1536" fmla="*/ 3571 h 1179651"/>
                <a:gd name="connsiteX1537" fmla="*/ 292897 w 945041"/>
                <a:gd name="connsiteY1537" fmla="*/ 686 h 1179651"/>
                <a:gd name="connsiteX1538" fmla="*/ 350357 w 945041"/>
                <a:gd name="connsiteY1538" fmla="*/ 0 h 1179651"/>
                <a:gd name="connsiteX1539" fmla="*/ 357932 w 945041"/>
                <a:gd name="connsiteY1539" fmla="*/ 5133 h 1179651"/>
                <a:gd name="connsiteX1540" fmla="*/ 362366 w 945041"/>
                <a:gd name="connsiteY1540" fmla="*/ 5133 h 1179651"/>
                <a:gd name="connsiteX1541" fmla="*/ 377146 w 945041"/>
                <a:gd name="connsiteY1541" fmla="*/ 9533 h 1179651"/>
                <a:gd name="connsiteX1542" fmla="*/ 400795 w 945041"/>
                <a:gd name="connsiteY1542" fmla="*/ 13933 h 1179651"/>
                <a:gd name="connsiteX1543" fmla="*/ 403751 w 945041"/>
                <a:gd name="connsiteY1543" fmla="*/ 28600 h 1179651"/>
                <a:gd name="connsiteX1544" fmla="*/ 397839 w 945041"/>
                <a:gd name="connsiteY1544" fmla="*/ 33000 h 1179651"/>
                <a:gd name="connsiteX1545" fmla="*/ 399317 w 945041"/>
                <a:gd name="connsiteY1545" fmla="*/ 37400 h 1179651"/>
                <a:gd name="connsiteX1546" fmla="*/ 411141 w 945041"/>
                <a:gd name="connsiteY1546" fmla="*/ 41800 h 1179651"/>
                <a:gd name="connsiteX1547" fmla="*/ 420009 w 945041"/>
                <a:gd name="connsiteY1547" fmla="*/ 66734 h 1179651"/>
                <a:gd name="connsiteX1548" fmla="*/ 422965 w 945041"/>
                <a:gd name="connsiteY1548" fmla="*/ 72601 h 1179651"/>
                <a:gd name="connsiteX1549" fmla="*/ 437746 w 945041"/>
                <a:gd name="connsiteY1549" fmla="*/ 74067 h 1179651"/>
                <a:gd name="connsiteX1550" fmla="*/ 448092 w 945041"/>
                <a:gd name="connsiteY1550" fmla="*/ 68201 h 1179651"/>
                <a:gd name="connsiteX1551" fmla="*/ 462873 w 945041"/>
                <a:gd name="connsiteY1551" fmla="*/ 71134 h 1179651"/>
                <a:gd name="connsiteX1552" fmla="*/ 474697 w 945041"/>
                <a:gd name="connsiteY1552" fmla="*/ 72601 h 1179651"/>
                <a:gd name="connsiteX1553" fmla="*/ 470263 w 945041"/>
                <a:gd name="connsiteY1553" fmla="*/ 81401 h 1179651"/>
                <a:gd name="connsiteX1554" fmla="*/ 459916 w 945041"/>
                <a:gd name="connsiteY1554" fmla="*/ 97534 h 1179651"/>
                <a:gd name="connsiteX1555" fmla="*/ 452526 w 945041"/>
                <a:gd name="connsiteY1555" fmla="*/ 106335 h 1179651"/>
                <a:gd name="connsiteX1556" fmla="*/ 418531 w 945041"/>
                <a:gd name="connsiteY1556" fmla="*/ 134202 h 1179651"/>
                <a:gd name="connsiteX1557" fmla="*/ 397839 w 945041"/>
                <a:gd name="connsiteY1557" fmla="*/ 154735 h 1179651"/>
                <a:gd name="connsiteX1558" fmla="*/ 386014 w 945041"/>
                <a:gd name="connsiteY1558" fmla="*/ 163535 h 1179651"/>
                <a:gd name="connsiteX1559" fmla="*/ 374190 w 945041"/>
                <a:gd name="connsiteY1559" fmla="*/ 166469 h 1179651"/>
                <a:gd name="connsiteX1560" fmla="*/ 378624 w 945041"/>
                <a:gd name="connsiteY1560" fmla="*/ 172335 h 1179651"/>
                <a:gd name="connsiteX1561" fmla="*/ 371234 w 945041"/>
                <a:gd name="connsiteY1561" fmla="*/ 172335 h 1179651"/>
                <a:gd name="connsiteX1562" fmla="*/ 357932 w 945041"/>
                <a:gd name="connsiteY1562" fmla="*/ 163535 h 1179651"/>
                <a:gd name="connsiteX1563" fmla="*/ 350541 w 945041"/>
                <a:gd name="connsiteY1563" fmla="*/ 165002 h 1179651"/>
                <a:gd name="connsiteX1564" fmla="*/ 350541 w 945041"/>
                <a:gd name="connsiteY1564" fmla="*/ 156202 h 1179651"/>
                <a:gd name="connsiteX1565" fmla="*/ 356454 w 945041"/>
                <a:gd name="connsiteY1565" fmla="*/ 150335 h 1179651"/>
                <a:gd name="connsiteX1566" fmla="*/ 352019 w 945041"/>
                <a:gd name="connsiteY1566" fmla="*/ 145935 h 1179651"/>
                <a:gd name="connsiteX1567" fmla="*/ 340195 w 945041"/>
                <a:gd name="connsiteY1567" fmla="*/ 156202 h 1179651"/>
                <a:gd name="connsiteX1568" fmla="*/ 328371 w 945041"/>
                <a:gd name="connsiteY1568" fmla="*/ 141535 h 1179651"/>
                <a:gd name="connsiteX1569" fmla="*/ 326893 w 945041"/>
                <a:gd name="connsiteY1569" fmla="*/ 138602 h 1179651"/>
                <a:gd name="connsiteX1570" fmla="*/ 319503 w 945041"/>
                <a:gd name="connsiteY1570" fmla="*/ 132735 h 1179651"/>
                <a:gd name="connsiteX1571" fmla="*/ 320981 w 945041"/>
                <a:gd name="connsiteY1571" fmla="*/ 121001 h 1179651"/>
                <a:gd name="connsiteX1572" fmla="*/ 315068 w 945041"/>
                <a:gd name="connsiteY1572" fmla="*/ 115135 h 1179651"/>
                <a:gd name="connsiteX1573" fmla="*/ 309156 w 945041"/>
                <a:gd name="connsiteY1573" fmla="*/ 107801 h 1179651"/>
                <a:gd name="connsiteX1574" fmla="*/ 304722 w 945041"/>
                <a:gd name="connsiteY1574" fmla="*/ 104868 h 1179651"/>
                <a:gd name="connsiteX1575" fmla="*/ 304722 w 945041"/>
                <a:gd name="connsiteY1575" fmla="*/ 100468 h 1179651"/>
                <a:gd name="connsiteX1576" fmla="*/ 304722 w 945041"/>
                <a:gd name="connsiteY1576" fmla="*/ 93134 h 1179651"/>
                <a:gd name="connsiteX1577" fmla="*/ 301766 w 945041"/>
                <a:gd name="connsiteY1577" fmla="*/ 93134 h 1179651"/>
                <a:gd name="connsiteX1578" fmla="*/ 298810 w 945041"/>
                <a:gd name="connsiteY1578" fmla="*/ 88734 h 1179651"/>
                <a:gd name="connsiteX1579" fmla="*/ 297332 w 945041"/>
                <a:gd name="connsiteY1579" fmla="*/ 81401 h 1179651"/>
                <a:gd name="connsiteX1580" fmla="*/ 313590 w 945041"/>
                <a:gd name="connsiteY1580" fmla="*/ 71134 h 1179651"/>
                <a:gd name="connsiteX1581" fmla="*/ 313590 w 945041"/>
                <a:gd name="connsiteY1581" fmla="*/ 68201 h 1179651"/>
                <a:gd name="connsiteX1582" fmla="*/ 306200 w 945041"/>
                <a:gd name="connsiteY1582" fmla="*/ 71134 h 1179651"/>
                <a:gd name="connsiteX1583" fmla="*/ 304722 w 945041"/>
                <a:gd name="connsiteY1583" fmla="*/ 69667 h 1179651"/>
                <a:gd name="connsiteX1584" fmla="*/ 300288 w 945041"/>
                <a:gd name="connsiteY1584" fmla="*/ 60867 h 1179651"/>
                <a:gd name="connsiteX1585" fmla="*/ 300288 w 945041"/>
                <a:gd name="connsiteY1585" fmla="*/ 55001 h 1179651"/>
                <a:gd name="connsiteX1586" fmla="*/ 306200 w 945041"/>
                <a:gd name="connsiteY1586" fmla="*/ 35934 h 1179651"/>
                <a:gd name="connsiteX1587" fmla="*/ 304722 w 945041"/>
                <a:gd name="connsiteY1587" fmla="*/ 24200 h 1179651"/>
                <a:gd name="connsiteX1588" fmla="*/ 301766 w 945041"/>
                <a:gd name="connsiteY1588" fmla="*/ 18333 h 1179651"/>
                <a:gd name="connsiteX1589" fmla="*/ 315068 w 945041"/>
                <a:gd name="connsiteY1589" fmla="*/ 13933 h 1179651"/>
                <a:gd name="connsiteX1590" fmla="*/ 318025 w 945041"/>
                <a:gd name="connsiteY1590" fmla="*/ 11000 h 1179651"/>
                <a:gd name="connsiteX1591" fmla="*/ 326893 w 945041"/>
                <a:gd name="connsiteY1591" fmla="*/ 11000 h 1179651"/>
                <a:gd name="connsiteX1592" fmla="*/ 332805 w 945041"/>
                <a:gd name="connsiteY1592" fmla="*/ 5133 h 1179651"/>
                <a:gd name="connsiteX1593" fmla="*/ 341673 w 945041"/>
                <a:gd name="connsiteY1593" fmla="*/ 11000 h 1179651"/>
                <a:gd name="connsiteX1594" fmla="*/ 346107 w 945041"/>
                <a:gd name="connsiteY1594" fmla="*/ 3666 h 1179651"/>
                <a:gd name="connsiteX1595" fmla="*/ 350357 w 945041"/>
                <a:gd name="connsiteY1595" fmla="*/ 0 h 117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</a:cxnLst>
              <a:rect l="l" t="t" r="r" b="b"/>
              <a:pathLst>
                <a:path w="945041" h="1179651">
                  <a:moveTo>
                    <a:pt x="793690" y="1098993"/>
                  </a:moveTo>
                  <a:lnTo>
                    <a:pt x="793523" y="1103536"/>
                  </a:lnTo>
                  <a:cubicBezTo>
                    <a:pt x="792059" y="1105012"/>
                    <a:pt x="789131" y="1105012"/>
                    <a:pt x="789131" y="1107963"/>
                  </a:cubicBezTo>
                  <a:lnTo>
                    <a:pt x="789453" y="1108614"/>
                  </a:lnTo>
                  <a:lnTo>
                    <a:pt x="793772" y="1104276"/>
                  </a:lnTo>
                  <a:cubicBezTo>
                    <a:pt x="795233" y="1102808"/>
                    <a:pt x="794868" y="1100973"/>
                    <a:pt x="793954" y="1099321"/>
                  </a:cubicBezTo>
                  <a:close/>
                  <a:moveTo>
                    <a:pt x="781153" y="1087114"/>
                  </a:moveTo>
                  <a:lnTo>
                    <a:pt x="780770" y="1087731"/>
                  </a:lnTo>
                  <a:lnTo>
                    <a:pt x="780807" y="1087768"/>
                  </a:lnTo>
                  <a:close/>
                  <a:moveTo>
                    <a:pt x="709236" y="1085060"/>
                  </a:moveTo>
                  <a:cubicBezTo>
                    <a:pt x="709236" y="1085798"/>
                    <a:pt x="708867" y="1087643"/>
                    <a:pt x="708313" y="1089304"/>
                  </a:cubicBezTo>
                  <a:lnTo>
                    <a:pt x="706742" y="1091731"/>
                  </a:lnTo>
                  <a:lnTo>
                    <a:pt x="707143" y="1091731"/>
                  </a:lnTo>
                  <a:cubicBezTo>
                    <a:pt x="707875" y="1091731"/>
                    <a:pt x="708607" y="1090256"/>
                    <a:pt x="709156" y="1088596"/>
                  </a:cubicBezTo>
                  <a:lnTo>
                    <a:pt x="709905" y="1085123"/>
                  </a:lnTo>
                  <a:close/>
                  <a:moveTo>
                    <a:pt x="736424" y="1084453"/>
                  </a:moveTo>
                  <a:lnTo>
                    <a:pt x="735818" y="1085060"/>
                  </a:lnTo>
                  <a:lnTo>
                    <a:pt x="735818" y="1086440"/>
                  </a:lnTo>
                  <a:lnTo>
                    <a:pt x="736424" y="1085829"/>
                  </a:lnTo>
                  <a:close/>
                  <a:moveTo>
                    <a:pt x="585953" y="1076298"/>
                  </a:moveTo>
                  <a:lnTo>
                    <a:pt x="589206" y="1082179"/>
                  </a:lnTo>
                  <a:lnTo>
                    <a:pt x="589214" y="1082170"/>
                  </a:lnTo>
                  <a:close/>
                  <a:moveTo>
                    <a:pt x="733115" y="1073767"/>
                  </a:moveTo>
                  <a:lnTo>
                    <a:pt x="735633" y="1078970"/>
                  </a:lnTo>
                  <a:lnTo>
                    <a:pt x="737266" y="1083505"/>
                  </a:lnTo>
                  <a:lnTo>
                    <a:pt x="737472" y="1083298"/>
                  </a:lnTo>
                  <a:lnTo>
                    <a:pt x="736135" y="1079564"/>
                  </a:lnTo>
                  <a:cubicBezTo>
                    <a:pt x="735220" y="1077172"/>
                    <a:pt x="734122" y="1074595"/>
                    <a:pt x="733390" y="1073859"/>
                  </a:cubicBezTo>
                  <a:close/>
                  <a:moveTo>
                    <a:pt x="724004" y="1064420"/>
                  </a:moveTo>
                  <a:lnTo>
                    <a:pt x="724004" y="1070296"/>
                  </a:lnTo>
                  <a:lnTo>
                    <a:pt x="724606" y="1070497"/>
                  </a:lnTo>
                  <a:lnTo>
                    <a:pt x="724606" y="1065026"/>
                  </a:lnTo>
                  <a:close/>
                  <a:moveTo>
                    <a:pt x="783168" y="1060609"/>
                  </a:moveTo>
                  <a:cubicBezTo>
                    <a:pt x="780240" y="1060609"/>
                    <a:pt x="777312" y="1065026"/>
                    <a:pt x="778776" y="1066498"/>
                  </a:cubicBezTo>
                  <a:cubicBezTo>
                    <a:pt x="780240" y="1070915"/>
                    <a:pt x="789025" y="1070915"/>
                    <a:pt x="787561" y="1076804"/>
                  </a:cubicBezTo>
                  <a:lnTo>
                    <a:pt x="787150" y="1077466"/>
                  </a:lnTo>
                  <a:lnTo>
                    <a:pt x="787925" y="1076382"/>
                  </a:lnTo>
                  <a:cubicBezTo>
                    <a:pt x="789387" y="1070509"/>
                    <a:pt x="780617" y="1070509"/>
                    <a:pt x="779156" y="1066105"/>
                  </a:cubicBezTo>
                  <a:lnTo>
                    <a:pt x="783259" y="1060609"/>
                  </a:lnTo>
                  <a:close/>
                  <a:moveTo>
                    <a:pt x="718098" y="1055537"/>
                  </a:moveTo>
                  <a:lnTo>
                    <a:pt x="719573" y="1059961"/>
                  </a:lnTo>
                  <a:lnTo>
                    <a:pt x="720209" y="1060597"/>
                  </a:lnTo>
                  <a:lnTo>
                    <a:pt x="718749" y="1056192"/>
                  </a:lnTo>
                  <a:close/>
                  <a:moveTo>
                    <a:pt x="880053" y="1051403"/>
                  </a:moveTo>
                  <a:lnTo>
                    <a:pt x="880005" y="1051423"/>
                  </a:lnTo>
                  <a:cubicBezTo>
                    <a:pt x="880005" y="1054359"/>
                    <a:pt x="877082" y="1058764"/>
                    <a:pt x="875620" y="1060232"/>
                  </a:cubicBezTo>
                  <a:lnTo>
                    <a:pt x="875620" y="1064623"/>
                  </a:lnTo>
                  <a:lnTo>
                    <a:pt x="876106" y="1063715"/>
                  </a:lnTo>
                  <a:cubicBezTo>
                    <a:pt x="876106" y="1063715"/>
                    <a:pt x="874639" y="1060778"/>
                    <a:pt x="876106" y="1059309"/>
                  </a:cubicBezTo>
                  <a:close/>
                  <a:moveTo>
                    <a:pt x="580429" y="1049926"/>
                  </a:moveTo>
                  <a:lnTo>
                    <a:pt x="577553" y="1052814"/>
                  </a:lnTo>
                  <a:cubicBezTo>
                    <a:pt x="576077" y="1052814"/>
                    <a:pt x="576077" y="1052814"/>
                    <a:pt x="576077" y="1052814"/>
                  </a:cubicBezTo>
                  <a:cubicBezTo>
                    <a:pt x="576077" y="1054296"/>
                    <a:pt x="576077" y="1054296"/>
                    <a:pt x="574600" y="1055778"/>
                  </a:cubicBezTo>
                  <a:lnTo>
                    <a:pt x="574604" y="1055808"/>
                  </a:lnTo>
                  <a:lnTo>
                    <a:pt x="576051" y="1052913"/>
                  </a:lnTo>
                  <a:cubicBezTo>
                    <a:pt x="576051" y="1052913"/>
                    <a:pt x="576051" y="1052913"/>
                    <a:pt x="577514" y="1052913"/>
                  </a:cubicBezTo>
                  <a:cubicBezTo>
                    <a:pt x="578976" y="1052913"/>
                    <a:pt x="580439" y="1052913"/>
                    <a:pt x="580439" y="1049987"/>
                  </a:cubicBezTo>
                  <a:close/>
                  <a:moveTo>
                    <a:pt x="638851" y="1045398"/>
                  </a:moveTo>
                  <a:lnTo>
                    <a:pt x="638943" y="1045598"/>
                  </a:lnTo>
                  <a:lnTo>
                    <a:pt x="646008" y="1048425"/>
                  </a:lnTo>
                  <a:lnTo>
                    <a:pt x="645733" y="1048150"/>
                  </a:lnTo>
                  <a:close/>
                  <a:moveTo>
                    <a:pt x="828644" y="1041284"/>
                  </a:moveTo>
                  <a:lnTo>
                    <a:pt x="824442" y="1044063"/>
                  </a:lnTo>
                  <a:cubicBezTo>
                    <a:pt x="823152" y="1045160"/>
                    <a:pt x="822046" y="1045891"/>
                    <a:pt x="820572" y="1045160"/>
                  </a:cubicBezTo>
                  <a:cubicBezTo>
                    <a:pt x="817624" y="1043697"/>
                    <a:pt x="816150" y="1046623"/>
                    <a:pt x="814676" y="1046623"/>
                  </a:cubicBezTo>
                  <a:cubicBezTo>
                    <a:pt x="810253" y="1048085"/>
                    <a:pt x="811727" y="1046623"/>
                    <a:pt x="808779" y="1043697"/>
                  </a:cubicBezTo>
                  <a:cubicBezTo>
                    <a:pt x="808779" y="1042235"/>
                    <a:pt x="805830" y="1045160"/>
                    <a:pt x="805830" y="1045160"/>
                  </a:cubicBezTo>
                  <a:lnTo>
                    <a:pt x="805847" y="1045359"/>
                  </a:lnTo>
                  <a:lnTo>
                    <a:pt x="808388" y="1044083"/>
                  </a:lnTo>
                  <a:cubicBezTo>
                    <a:pt x="811311" y="1047019"/>
                    <a:pt x="809849" y="1048487"/>
                    <a:pt x="814234" y="1047019"/>
                  </a:cubicBezTo>
                  <a:cubicBezTo>
                    <a:pt x="815695" y="1047019"/>
                    <a:pt x="817157" y="1044083"/>
                    <a:pt x="820080" y="1045551"/>
                  </a:cubicBezTo>
                  <a:cubicBezTo>
                    <a:pt x="821542" y="1046285"/>
                    <a:pt x="822638" y="1045551"/>
                    <a:pt x="823917" y="1044449"/>
                  </a:cubicBezTo>
                  <a:close/>
                  <a:moveTo>
                    <a:pt x="789427" y="1030759"/>
                  </a:moveTo>
                  <a:lnTo>
                    <a:pt x="789025" y="1031164"/>
                  </a:lnTo>
                  <a:cubicBezTo>
                    <a:pt x="789025" y="1031164"/>
                    <a:pt x="783168" y="1037053"/>
                    <a:pt x="786097" y="1038525"/>
                  </a:cubicBezTo>
                  <a:cubicBezTo>
                    <a:pt x="786097" y="1038525"/>
                    <a:pt x="787561" y="1039997"/>
                    <a:pt x="787561" y="1041469"/>
                  </a:cubicBezTo>
                  <a:cubicBezTo>
                    <a:pt x="787561" y="1041469"/>
                    <a:pt x="789025" y="1041469"/>
                    <a:pt x="789025" y="1041469"/>
                  </a:cubicBezTo>
                  <a:cubicBezTo>
                    <a:pt x="791953" y="1042942"/>
                    <a:pt x="791953" y="1044414"/>
                    <a:pt x="791953" y="1047359"/>
                  </a:cubicBezTo>
                  <a:cubicBezTo>
                    <a:pt x="792685" y="1050303"/>
                    <a:pt x="795613" y="1052144"/>
                    <a:pt x="797077" y="1053616"/>
                  </a:cubicBezTo>
                  <a:lnTo>
                    <a:pt x="793732" y="1057316"/>
                  </a:lnTo>
                  <a:lnTo>
                    <a:pt x="793772" y="1057296"/>
                  </a:lnTo>
                  <a:cubicBezTo>
                    <a:pt x="804003" y="1054359"/>
                    <a:pt x="793772" y="1052891"/>
                    <a:pt x="792310" y="1047019"/>
                  </a:cubicBezTo>
                  <a:cubicBezTo>
                    <a:pt x="798156" y="1047019"/>
                    <a:pt x="798156" y="1048487"/>
                    <a:pt x="801080" y="1049955"/>
                  </a:cubicBezTo>
                  <a:cubicBezTo>
                    <a:pt x="804734" y="1052892"/>
                    <a:pt x="805830" y="1053259"/>
                    <a:pt x="806012" y="1052157"/>
                  </a:cubicBezTo>
                  <a:lnTo>
                    <a:pt x="805963" y="1051556"/>
                  </a:lnTo>
                  <a:lnTo>
                    <a:pt x="801408" y="1049548"/>
                  </a:lnTo>
                  <a:cubicBezTo>
                    <a:pt x="798459" y="1048085"/>
                    <a:pt x="798459" y="1046623"/>
                    <a:pt x="792562" y="1046623"/>
                  </a:cubicBezTo>
                  <a:cubicBezTo>
                    <a:pt x="792562" y="1043697"/>
                    <a:pt x="792562" y="1042235"/>
                    <a:pt x="789614" y="1040772"/>
                  </a:cubicBezTo>
                  <a:cubicBezTo>
                    <a:pt x="789614" y="1040772"/>
                    <a:pt x="788140" y="1040772"/>
                    <a:pt x="788140" y="1040772"/>
                  </a:cubicBezTo>
                  <a:cubicBezTo>
                    <a:pt x="788140" y="1039310"/>
                    <a:pt x="786665" y="1037847"/>
                    <a:pt x="786665" y="1037847"/>
                  </a:cubicBezTo>
                  <a:cubicBezTo>
                    <a:pt x="785191" y="1037116"/>
                    <a:pt x="785928" y="1035288"/>
                    <a:pt x="787034" y="1033642"/>
                  </a:cubicBezTo>
                  <a:close/>
                  <a:moveTo>
                    <a:pt x="881973" y="1029930"/>
                  </a:moveTo>
                  <a:cubicBezTo>
                    <a:pt x="876106" y="1029930"/>
                    <a:pt x="871706" y="1034337"/>
                    <a:pt x="867306" y="1034337"/>
                  </a:cubicBezTo>
                  <a:cubicBezTo>
                    <a:pt x="865839" y="1034337"/>
                    <a:pt x="862906" y="1034337"/>
                    <a:pt x="859972" y="1034337"/>
                  </a:cubicBezTo>
                  <a:cubicBezTo>
                    <a:pt x="859972" y="1035806"/>
                    <a:pt x="854106" y="1041682"/>
                    <a:pt x="854106" y="1041682"/>
                  </a:cubicBezTo>
                  <a:cubicBezTo>
                    <a:pt x="854106" y="1047557"/>
                    <a:pt x="851172" y="1038744"/>
                    <a:pt x="851172" y="1041682"/>
                  </a:cubicBezTo>
                  <a:cubicBezTo>
                    <a:pt x="849705" y="1044620"/>
                    <a:pt x="845305" y="1047557"/>
                    <a:pt x="843839" y="1046089"/>
                  </a:cubicBezTo>
                  <a:cubicBezTo>
                    <a:pt x="840905" y="1043151"/>
                    <a:pt x="843839" y="1043151"/>
                    <a:pt x="839439" y="1040213"/>
                  </a:cubicBezTo>
                  <a:lnTo>
                    <a:pt x="830663" y="1034354"/>
                  </a:lnTo>
                  <a:lnTo>
                    <a:pt x="830892" y="1034922"/>
                  </a:lnTo>
                  <a:cubicBezTo>
                    <a:pt x="830892" y="1039310"/>
                    <a:pt x="833840" y="1040772"/>
                    <a:pt x="839737" y="1040772"/>
                  </a:cubicBezTo>
                  <a:lnTo>
                    <a:pt x="829418" y="1040772"/>
                  </a:lnTo>
                  <a:lnTo>
                    <a:pt x="828852" y="1041146"/>
                  </a:lnTo>
                  <a:lnTo>
                    <a:pt x="839081" y="1041146"/>
                  </a:lnTo>
                  <a:cubicBezTo>
                    <a:pt x="843466" y="1044083"/>
                    <a:pt x="840542" y="1044083"/>
                    <a:pt x="843466" y="1047019"/>
                  </a:cubicBezTo>
                  <a:cubicBezTo>
                    <a:pt x="844927" y="1048487"/>
                    <a:pt x="849312" y="1045551"/>
                    <a:pt x="850773" y="1042614"/>
                  </a:cubicBezTo>
                  <a:cubicBezTo>
                    <a:pt x="850773" y="1039678"/>
                    <a:pt x="853697" y="1048487"/>
                    <a:pt x="853697" y="1042614"/>
                  </a:cubicBezTo>
                  <a:cubicBezTo>
                    <a:pt x="853697" y="1042614"/>
                    <a:pt x="859543" y="1036742"/>
                    <a:pt x="859543" y="1035274"/>
                  </a:cubicBezTo>
                  <a:cubicBezTo>
                    <a:pt x="862466" y="1035274"/>
                    <a:pt x="865389" y="1035274"/>
                    <a:pt x="866851" y="1035274"/>
                  </a:cubicBezTo>
                  <a:cubicBezTo>
                    <a:pt x="871236" y="1035274"/>
                    <a:pt x="875620" y="1030869"/>
                    <a:pt x="881467" y="1030869"/>
                  </a:cubicBezTo>
                  <a:cubicBezTo>
                    <a:pt x="882928" y="1030869"/>
                    <a:pt x="887313" y="1041146"/>
                    <a:pt x="887313" y="1041146"/>
                  </a:cubicBezTo>
                  <a:lnTo>
                    <a:pt x="889949" y="1046442"/>
                  </a:lnTo>
                  <a:lnTo>
                    <a:pt x="890773" y="1046089"/>
                  </a:lnTo>
                  <a:cubicBezTo>
                    <a:pt x="890773" y="1044620"/>
                    <a:pt x="889306" y="1041682"/>
                    <a:pt x="887839" y="1040213"/>
                  </a:cubicBezTo>
                  <a:cubicBezTo>
                    <a:pt x="887839" y="1040213"/>
                    <a:pt x="883439" y="1029930"/>
                    <a:pt x="881973" y="1029930"/>
                  </a:cubicBezTo>
                  <a:close/>
                  <a:moveTo>
                    <a:pt x="587884" y="1027617"/>
                  </a:moveTo>
                  <a:cubicBezTo>
                    <a:pt x="583456" y="1027617"/>
                    <a:pt x="584932" y="1030581"/>
                    <a:pt x="583456" y="1033546"/>
                  </a:cubicBezTo>
                  <a:cubicBezTo>
                    <a:pt x="583456" y="1035028"/>
                    <a:pt x="581980" y="1037992"/>
                    <a:pt x="580505" y="1039474"/>
                  </a:cubicBezTo>
                  <a:cubicBezTo>
                    <a:pt x="580505" y="1039474"/>
                    <a:pt x="579029" y="1039474"/>
                    <a:pt x="579029" y="1040957"/>
                  </a:cubicBezTo>
                  <a:lnTo>
                    <a:pt x="579057" y="1041129"/>
                  </a:lnTo>
                  <a:lnTo>
                    <a:pt x="580439" y="1039747"/>
                  </a:lnTo>
                  <a:cubicBezTo>
                    <a:pt x="581901" y="1038284"/>
                    <a:pt x="583364" y="1035358"/>
                    <a:pt x="583364" y="1033895"/>
                  </a:cubicBezTo>
                  <a:cubicBezTo>
                    <a:pt x="584827" y="1030970"/>
                    <a:pt x="583364" y="1028044"/>
                    <a:pt x="587752" y="1028044"/>
                  </a:cubicBezTo>
                  <a:cubicBezTo>
                    <a:pt x="590677" y="1028044"/>
                    <a:pt x="592140" y="1028044"/>
                    <a:pt x="593602" y="1028044"/>
                  </a:cubicBezTo>
                  <a:cubicBezTo>
                    <a:pt x="593602" y="1028044"/>
                    <a:pt x="600915" y="1030970"/>
                    <a:pt x="600915" y="1030970"/>
                  </a:cubicBezTo>
                  <a:cubicBezTo>
                    <a:pt x="602378" y="1032432"/>
                    <a:pt x="599453" y="1032432"/>
                    <a:pt x="600915" y="1032432"/>
                  </a:cubicBezTo>
                  <a:cubicBezTo>
                    <a:pt x="600915" y="1032432"/>
                    <a:pt x="609691" y="1032432"/>
                    <a:pt x="609691" y="1032432"/>
                  </a:cubicBezTo>
                  <a:lnTo>
                    <a:pt x="609876" y="1032063"/>
                  </a:lnTo>
                  <a:lnTo>
                    <a:pt x="605597" y="1032063"/>
                  </a:lnTo>
                  <a:cubicBezTo>
                    <a:pt x="603383" y="1032063"/>
                    <a:pt x="601169" y="1032063"/>
                    <a:pt x="601169" y="1032063"/>
                  </a:cubicBezTo>
                  <a:cubicBezTo>
                    <a:pt x="599693" y="1032063"/>
                    <a:pt x="602645" y="1032063"/>
                    <a:pt x="601169" y="1030581"/>
                  </a:cubicBezTo>
                  <a:cubicBezTo>
                    <a:pt x="601169" y="1030581"/>
                    <a:pt x="593789" y="1027617"/>
                    <a:pt x="593789" y="1027617"/>
                  </a:cubicBezTo>
                  <a:cubicBezTo>
                    <a:pt x="592313" y="1027617"/>
                    <a:pt x="590837" y="1027617"/>
                    <a:pt x="587884" y="1027617"/>
                  </a:cubicBezTo>
                  <a:close/>
                  <a:moveTo>
                    <a:pt x="623291" y="1027564"/>
                  </a:moveTo>
                  <a:lnTo>
                    <a:pt x="623309" y="1027617"/>
                  </a:lnTo>
                  <a:cubicBezTo>
                    <a:pt x="620357" y="1029099"/>
                    <a:pt x="612977" y="1027617"/>
                    <a:pt x="611501" y="1029099"/>
                  </a:cubicBezTo>
                  <a:lnTo>
                    <a:pt x="611307" y="1029488"/>
                  </a:lnTo>
                  <a:lnTo>
                    <a:pt x="622855" y="1028044"/>
                  </a:lnTo>
                  <a:lnTo>
                    <a:pt x="629386" y="1028503"/>
                  </a:lnTo>
                  <a:lnTo>
                    <a:pt x="629004" y="1027965"/>
                  </a:lnTo>
                  <a:close/>
                  <a:moveTo>
                    <a:pt x="222198" y="1017884"/>
                  </a:moveTo>
                  <a:cubicBezTo>
                    <a:pt x="223641" y="1017884"/>
                    <a:pt x="225084" y="1020770"/>
                    <a:pt x="226526" y="1020770"/>
                  </a:cubicBezTo>
                  <a:cubicBezTo>
                    <a:pt x="227969" y="1020770"/>
                    <a:pt x="230855" y="1019327"/>
                    <a:pt x="230855" y="1020770"/>
                  </a:cubicBezTo>
                  <a:cubicBezTo>
                    <a:pt x="232298" y="1020770"/>
                    <a:pt x="233741" y="1022213"/>
                    <a:pt x="232298" y="1023656"/>
                  </a:cubicBezTo>
                  <a:cubicBezTo>
                    <a:pt x="232298" y="1025099"/>
                    <a:pt x="230855" y="1027984"/>
                    <a:pt x="229412" y="1027984"/>
                  </a:cubicBezTo>
                  <a:cubicBezTo>
                    <a:pt x="227969" y="1029427"/>
                    <a:pt x="227969" y="1025099"/>
                    <a:pt x="226526" y="1025099"/>
                  </a:cubicBezTo>
                  <a:cubicBezTo>
                    <a:pt x="225084" y="1025099"/>
                    <a:pt x="223641" y="1026541"/>
                    <a:pt x="222198" y="1026541"/>
                  </a:cubicBezTo>
                  <a:cubicBezTo>
                    <a:pt x="220755" y="1025099"/>
                    <a:pt x="223641" y="1023656"/>
                    <a:pt x="223641" y="1022213"/>
                  </a:cubicBezTo>
                  <a:cubicBezTo>
                    <a:pt x="223641" y="1022213"/>
                    <a:pt x="220755" y="1022213"/>
                    <a:pt x="220755" y="1020770"/>
                  </a:cubicBezTo>
                  <a:cubicBezTo>
                    <a:pt x="220755" y="1019327"/>
                    <a:pt x="220755" y="1017884"/>
                    <a:pt x="222198" y="1017884"/>
                  </a:cubicBezTo>
                  <a:close/>
                  <a:moveTo>
                    <a:pt x="822115" y="1015795"/>
                  </a:moveTo>
                  <a:lnTo>
                    <a:pt x="822047" y="1015908"/>
                  </a:lnTo>
                  <a:cubicBezTo>
                    <a:pt x="822047" y="1021758"/>
                    <a:pt x="827944" y="1023221"/>
                    <a:pt x="827944" y="1027609"/>
                  </a:cubicBezTo>
                  <a:lnTo>
                    <a:pt x="828745" y="1029597"/>
                  </a:lnTo>
                  <a:lnTo>
                    <a:pt x="827705" y="1026993"/>
                  </a:lnTo>
                  <a:close/>
                  <a:moveTo>
                    <a:pt x="822057" y="1001272"/>
                  </a:moveTo>
                  <a:lnTo>
                    <a:pt x="822047" y="1001282"/>
                  </a:lnTo>
                  <a:lnTo>
                    <a:pt x="822062" y="1001289"/>
                  </a:lnTo>
                  <a:lnTo>
                    <a:pt x="823122" y="1004775"/>
                  </a:lnTo>
                  <a:lnTo>
                    <a:pt x="826934" y="1003706"/>
                  </a:lnTo>
                  <a:lnTo>
                    <a:pt x="827944" y="1004207"/>
                  </a:lnTo>
                  <a:lnTo>
                    <a:pt x="831258" y="1004025"/>
                  </a:lnTo>
                  <a:lnTo>
                    <a:pt x="831005" y="1003307"/>
                  </a:lnTo>
                  <a:cubicBezTo>
                    <a:pt x="830272" y="1003123"/>
                    <a:pt x="829172" y="1003490"/>
                    <a:pt x="827705" y="1003490"/>
                  </a:cubicBezTo>
                  <a:lnTo>
                    <a:pt x="826934" y="1003706"/>
                  </a:lnTo>
                  <a:lnTo>
                    <a:pt x="822062" y="1001289"/>
                  </a:lnTo>
                  <a:close/>
                  <a:moveTo>
                    <a:pt x="687121" y="993607"/>
                  </a:moveTo>
                  <a:lnTo>
                    <a:pt x="690406" y="1000906"/>
                  </a:lnTo>
                  <a:cubicBezTo>
                    <a:pt x="692252" y="1004597"/>
                    <a:pt x="694468" y="1009026"/>
                    <a:pt x="695944" y="1012717"/>
                  </a:cubicBezTo>
                  <a:lnTo>
                    <a:pt x="698057" y="1015252"/>
                  </a:lnTo>
                  <a:lnTo>
                    <a:pt x="696256" y="1013082"/>
                  </a:lnTo>
                  <a:cubicBezTo>
                    <a:pt x="693303" y="1005670"/>
                    <a:pt x="687398" y="995293"/>
                    <a:pt x="687398" y="993811"/>
                  </a:cubicBezTo>
                  <a:close/>
                  <a:moveTo>
                    <a:pt x="810265" y="984491"/>
                  </a:moveTo>
                  <a:lnTo>
                    <a:pt x="810253" y="985193"/>
                  </a:lnTo>
                  <a:cubicBezTo>
                    <a:pt x="810253" y="992506"/>
                    <a:pt x="823521" y="986656"/>
                    <a:pt x="826469" y="992506"/>
                  </a:cubicBezTo>
                  <a:lnTo>
                    <a:pt x="827992" y="993880"/>
                  </a:lnTo>
                  <a:lnTo>
                    <a:pt x="828255" y="993575"/>
                  </a:lnTo>
                  <a:cubicBezTo>
                    <a:pt x="829172" y="991739"/>
                    <a:pt x="829172" y="990270"/>
                    <a:pt x="826238" y="991739"/>
                  </a:cubicBezTo>
                  <a:cubicBezTo>
                    <a:pt x="824772" y="988801"/>
                    <a:pt x="820738" y="988801"/>
                    <a:pt x="817071" y="988617"/>
                  </a:cubicBezTo>
                  <a:close/>
                  <a:moveTo>
                    <a:pt x="717048" y="981069"/>
                  </a:moveTo>
                  <a:lnTo>
                    <a:pt x="718402" y="987696"/>
                  </a:lnTo>
                  <a:cubicBezTo>
                    <a:pt x="718771" y="990476"/>
                    <a:pt x="719141" y="993070"/>
                    <a:pt x="719879" y="993811"/>
                  </a:cubicBezTo>
                  <a:cubicBezTo>
                    <a:pt x="722831" y="998258"/>
                    <a:pt x="724308" y="1007152"/>
                    <a:pt x="724308" y="1016047"/>
                  </a:cubicBezTo>
                  <a:cubicBezTo>
                    <a:pt x="724308" y="1026423"/>
                    <a:pt x="722831" y="1021976"/>
                    <a:pt x="718402" y="1021976"/>
                  </a:cubicBezTo>
                  <a:cubicBezTo>
                    <a:pt x="716926" y="1021976"/>
                    <a:pt x="716926" y="1024941"/>
                    <a:pt x="716926" y="1026423"/>
                  </a:cubicBezTo>
                  <a:cubicBezTo>
                    <a:pt x="715449" y="1026423"/>
                    <a:pt x="711020" y="1030870"/>
                    <a:pt x="711020" y="1030870"/>
                  </a:cubicBezTo>
                  <a:lnTo>
                    <a:pt x="710854" y="1030670"/>
                  </a:lnTo>
                  <a:lnTo>
                    <a:pt x="715143" y="1037815"/>
                  </a:lnTo>
                  <a:cubicBezTo>
                    <a:pt x="715143" y="1040768"/>
                    <a:pt x="713666" y="1049627"/>
                    <a:pt x="715143" y="1052579"/>
                  </a:cubicBezTo>
                  <a:lnTo>
                    <a:pt x="717524" y="1054961"/>
                  </a:lnTo>
                  <a:lnTo>
                    <a:pt x="715821" y="1053248"/>
                  </a:lnTo>
                  <a:cubicBezTo>
                    <a:pt x="714357" y="1050303"/>
                    <a:pt x="715821" y="1041469"/>
                    <a:pt x="715821" y="1038525"/>
                  </a:cubicBezTo>
                  <a:cubicBezTo>
                    <a:pt x="715821" y="1035580"/>
                    <a:pt x="712893" y="1034108"/>
                    <a:pt x="711429" y="1031164"/>
                  </a:cubicBezTo>
                  <a:cubicBezTo>
                    <a:pt x="711429" y="1031164"/>
                    <a:pt x="715821" y="1026747"/>
                    <a:pt x="717285" y="1026747"/>
                  </a:cubicBezTo>
                  <a:cubicBezTo>
                    <a:pt x="717285" y="1025274"/>
                    <a:pt x="717285" y="1022330"/>
                    <a:pt x="718749" y="1022330"/>
                  </a:cubicBezTo>
                  <a:cubicBezTo>
                    <a:pt x="723142" y="1022330"/>
                    <a:pt x="724606" y="1026747"/>
                    <a:pt x="724606" y="1016441"/>
                  </a:cubicBezTo>
                  <a:cubicBezTo>
                    <a:pt x="724606" y="1007607"/>
                    <a:pt x="723142" y="998773"/>
                    <a:pt x="720213" y="994357"/>
                  </a:cubicBezTo>
                  <a:cubicBezTo>
                    <a:pt x="718749" y="992884"/>
                    <a:pt x="718749" y="984051"/>
                    <a:pt x="717285" y="981106"/>
                  </a:cubicBezTo>
                  <a:close/>
                  <a:moveTo>
                    <a:pt x="24528" y="976042"/>
                  </a:moveTo>
                  <a:cubicBezTo>
                    <a:pt x="24528" y="976042"/>
                    <a:pt x="27414" y="977485"/>
                    <a:pt x="25971" y="978928"/>
                  </a:cubicBezTo>
                  <a:cubicBezTo>
                    <a:pt x="25971" y="980371"/>
                    <a:pt x="24528" y="983256"/>
                    <a:pt x="23085" y="983256"/>
                  </a:cubicBezTo>
                  <a:cubicBezTo>
                    <a:pt x="20199" y="984699"/>
                    <a:pt x="17314" y="983256"/>
                    <a:pt x="15871" y="981814"/>
                  </a:cubicBezTo>
                  <a:cubicBezTo>
                    <a:pt x="15871" y="980371"/>
                    <a:pt x="20199" y="980371"/>
                    <a:pt x="20199" y="978928"/>
                  </a:cubicBezTo>
                  <a:cubicBezTo>
                    <a:pt x="21642" y="977485"/>
                    <a:pt x="23085" y="976042"/>
                    <a:pt x="24528" y="976042"/>
                  </a:cubicBezTo>
                  <a:close/>
                  <a:moveTo>
                    <a:pt x="709466" y="974227"/>
                  </a:moveTo>
                  <a:lnTo>
                    <a:pt x="711020" y="980470"/>
                  </a:lnTo>
                  <a:lnTo>
                    <a:pt x="711257" y="980415"/>
                  </a:lnTo>
                  <a:lnTo>
                    <a:pt x="709782" y="974481"/>
                  </a:lnTo>
                  <a:close/>
                  <a:moveTo>
                    <a:pt x="784743" y="970122"/>
                  </a:moveTo>
                  <a:lnTo>
                    <a:pt x="783408" y="975449"/>
                  </a:lnTo>
                  <a:cubicBezTo>
                    <a:pt x="786351" y="979855"/>
                    <a:pt x="783408" y="984261"/>
                    <a:pt x="783408" y="988667"/>
                  </a:cubicBezTo>
                  <a:cubicBezTo>
                    <a:pt x="783408" y="994541"/>
                    <a:pt x="781936" y="1000416"/>
                    <a:pt x="781936" y="1004821"/>
                  </a:cubicBezTo>
                  <a:cubicBezTo>
                    <a:pt x="780464" y="1006290"/>
                    <a:pt x="778993" y="1006290"/>
                    <a:pt x="777521" y="1007759"/>
                  </a:cubicBezTo>
                  <a:cubicBezTo>
                    <a:pt x="776049" y="1009227"/>
                    <a:pt x="774578" y="1007759"/>
                    <a:pt x="774578" y="1004821"/>
                  </a:cubicBezTo>
                  <a:cubicBezTo>
                    <a:pt x="774578" y="1000416"/>
                    <a:pt x="770163" y="1000416"/>
                    <a:pt x="770163" y="996010"/>
                  </a:cubicBezTo>
                  <a:cubicBezTo>
                    <a:pt x="770163" y="994541"/>
                    <a:pt x="768690" y="993073"/>
                    <a:pt x="768690" y="991604"/>
                  </a:cubicBezTo>
                  <a:cubicBezTo>
                    <a:pt x="767219" y="990135"/>
                    <a:pt x="761332" y="993073"/>
                    <a:pt x="761332" y="990135"/>
                  </a:cubicBezTo>
                  <a:cubicBezTo>
                    <a:pt x="761332" y="988667"/>
                    <a:pt x="756917" y="985730"/>
                    <a:pt x="756917" y="982792"/>
                  </a:cubicBezTo>
                  <a:cubicBezTo>
                    <a:pt x="755445" y="981324"/>
                    <a:pt x="752502" y="978386"/>
                    <a:pt x="752502" y="976918"/>
                  </a:cubicBezTo>
                  <a:cubicBezTo>
                    <a:pt x="752502" y="973981"/>
                    <a:pt x="746615" y="968106"/>
                    <a:pt x="746615" y="973981"/>
                  </a:cubicBezTo>
                  <a:lnTo>
                    <a:pt x="746948" y="974977"/>
                  </a:lnTo>
                  <a:lnTo>
                    <a:pt x="749494" y="973377"/>
                  </a:lnTo>
                  <a:cubicBezTo>
                    <a:pt x="750959" y="974481"/>
                    <a:pt x="752423" y="976690"/>
                    <a:pt x="752423" y="978162"/>
                  </a:cubicBezTo>
                  <a:cubicBezTo>
                    <a:pt x="752423" y="979634"/>
                    <a:pt x="755351" y="982578"/>
                    <a:pt x="756815" y="984051"/>
                  </a:cubicBezTo>
                  <a:cubicBezTo>
                    <a:pt x="756815" y="986995"/>
                    <a:pt x="761207" y="989940"/>
                    <a:pt x="761207" y="991412"/>
                  </a:cubicBezTo>
                  <a:cubicBezTo>
                    <a:pt x="761207" y="994357"/>
                    <a:pt x="767063" y="991412"/>
                    <a:pt x="768527" y="992884"/>
                  </a:cubicBezTo>
                  <a:cubicBezTo>
                    <a:pt x="768527" y="994357"/>
                    <a:pt x="769992" y="995829"/>
                    <a:pt x="769992" y="997301"/>
                  </a:cubicBezTo>
                  <a:cubicBezTo>
                    <a:pt x="769992" y="1001718"/>
                    <a:pt x="774384" y="1001718"/>
                    <a:pt x="774384" y="1006135"/>
                  </a:cubicBezTo>
                  <a:cubicBezTo>
                    <a:pt x="774384" y="1009079"/>
                    <a:pt x="775848" y="1010552"/>
                    <a:pt x="777312" y="1009079"/>
                  </a:cubicBezTo>
                  <a:cubicBezTo>
                    <a:pt x="778776" y="1007607"/>
                    <a:pt x="780240" y="1007607"/>
                    <a:pt x="781704" y="1006135"/>
                  </a:cubicBezTo>
                  <a:cubicBezTo>
                    <a:pt x="784632" y="1012024"/>
                    <a:pt x="793417" y="1003190"/>
                    <a:pt x="793417" y="1010552"/>
                  </a:cubicBezTo>
                  <a:cubicBezTo>
                    <a:pt x="793417" y="1014968"/>
                    <a:pt x="797809" y="1013496"/>
                    <a:pt x="796345" y="1019385"/>
                  </a:cubicBezTo>
                  <a:cubicBezTo>
                    <a:pt x="796345" y="1020858"/>
                    <a:pt x="793417" y="1022330"/>
                    <a:pt x="793417" y="1022330"/>
                  </a:cubicBezTo>
                  <a:lnTo>
                    <a:pt x="790505" y="1029650"/>
                  </a:lnTo>
                  <a:lnTo>
                    <a:pt x="791088" y="1029071"/>
                  </a:lnTo>
                  <a:cubicBezTo>
                    <a:pt x="794037" y="1027609"/>
                    <a:pt x="794037" y="1026146"/>
                    <a:pt x="794037" y="1021758"/>
                  </a:cubicBezTo>
                  <a:cubicBezTo>
                    <a:pt x="794037" y="1021758"/>
                    <a:pt x="796985" y="1020296"/>
                    <a:pt x="796985" y="1018833"/>
                  </a:cubicBezTo>
                  <a:cubicBezTo>
                    <a:pt x="798459" y="1012983"/>
                    <a:pt x="794037" y="1014445"/>
                    <a:pt x="794037" y="1010058"/>
                  </a:cubicBezTo>
                  <a:cubicBezTo>
                    <a:pt x="794037" y="1002745"/>
                    <a:pt x="785191" y="1011520"/>
                    <a:pt x="782243" y="1005670"/>
                  </a:cubicBezTo>
                  <a:cubicBezTo>
                    <a:pt x="782243" y="1001282"/>
                    <a:pt x="783717" y="995432"/>
                    <a:pt x="783717" y="989581"/>
                  </a:cubicBezTo>
                  <a:cubicBezTo>
                    <a:pt x="783717" y="985193"/>
                    <a:pt x="786665" y="980806"/>
                    <a:pt x="783717" y="976418"/>
                  </a:cubicBezTo>
                  <a:cubicBezTo>
                    <a:pt x="782243" y="973492"/>
                    <a:pt x="786665" y="972030"/>
                    <a:pt x="785191" y="970567"/>
                  </a:cubicBezTo>
                  <a:close/>
                  <a:moveTo>
                    <a:pt x="785742" y="964106"/>
                  </a:moveTo>
                  <a:lnTo>
                    <a:pt x="781936" y="966638"/>
                  </a:lnTo>
                  <a:lnTo>
                    <a:pt x="782664" y="967364"/>
                  </a:lnTo>
                  <a:lnTo>
                    <a:pt x="786665" y="964717"/>
                  </a:lnTo>
                  <a:close/>
                  <a:moveTo>
                    <a:pt x="495108" y="955564"/>
                  </a:moveTo>
                  <a:lnTo>
                    <a:pt x="494529" y="955951"/>
                  </a:lnTo>
                  <a:lnTo>
                    <a:pt x="494410" y="955969"/>
                  </a:lnTo>
                  <a:lnTo>
                    <a:pt x="496771" y="962285"/>
                  </a:lnTo>
                  <a:cubicBezTo>
                    <a:pt x="498056" y="965019"/>
                    <a:pt x="499525" y="967571"/>
                    <a:pt x="500259" y="967571"/>
                  </a:cubicBezTo>
                  <a:cubicBezTo>
                    <a:pt x="503196" y="969030"/>
                    <a:pt x="509069" y="970488"/>
                    <a:pt x="509069" y="973405"/>
                  </a:cubicBezTo>
                  <a:cubicBezTo>
                    <a:pt x="509069" y="982155"/>
                    <a:pt x="506132" y="995280"/>
                    <a:pt x="516411" y="995280"/>
                  </a:cubicBezTo>
                  <a:cubicBezTo>
                    <a:pt x="517879" y="995280"/>
                    <a:pt x="519348" y="999655"/>
                    <a:pt x="520816" y="998197"/>
                  </a:cubicBezTo>
                  <a:lnTo>
                    <a:pt x="521075" y="997811"/>
                  </a:lnTo>
                  <a:lnTo>
                    <a:pt x="519250" y="997047"/>
                  </a:lnTo>
                  <a:cubicBezTo>
                    <a:pt x="518512" y="996120"/>
                    <a:pt x="517774" y="995009"/>
                    <a:pt x="517036" y="995009"/>
                  </a:cubicBezTo>
                  <a:cubicBezTo>
                    <a:pt x="506704" y="995009"/>
                    <a:pt x="509656" y="981669"/>
                    <a:pt x="509656" y="972776"/>
                  </a:cubicBezTo>
                  <a:cubicBezTo>
                    <a:pt x="509656" y="969812"/>
                    <a:pt x="503752" y="968330"/>
                    <a:pt x="500800" y="966847"/>
                  </a:cubicBezTo>
                  <a:cubicBezTo>
                    <a:pt x="500062" y="966847"/>
                    <a:pt x="498586" y="964253"/>
                    <a:pt x="497294" y="961474"/>
                  </a:cubicBezTo>
                  <a:close/>
                  <a:moveTo>
                    <a:pt x="562710" y="954087"/>
                  </a:moveTo>
                  <a:lnTo>
                    <a:pt x="562574" y="954136"/>
                  </a:lnTo>
                  <a:lnTo>
                    <a:pt x="561179" y="963883"/>
                  </a:lnTo>
                  <a:lnTo>
                    <a:pt x="561316" y="963883"/>
                  </a:lnTo>
                  <a:close/>
                  <a:moveTo>
                    <a:pt x="602376" y="953863"/>
                  </a:moveTo>
                  <a:lnTo>
                    <a:pt x="602455" y="953907"/>
                  </a:lnTo>
                  <a:lnTo>
                    <a:pt x="605323" y="955249"/>
                  </a:lnTo>
                  <a:lnTo>
                    <a:pt x="605318" y="955241"/>
                  </a:lnTo>
                  <a:close/>
                  <a:moveTo>
                    <a:pt x="15871" y="952956"/>
                  </a:moveTo>
                  <a:cubicBezTo>
                    <a:pt x="18757" y="952956"/>
                    <a:pt x="20200" y="955842"/>
                    <a:pt x="21643" y="957285"/>
                  </a:cubicBezTo>
                  <a:cubicBezTo>
                    <a:pt x="23085" y="957285"/>
                    <a:pt x="25971" y="957285"/>
                    <a:pt x="25971" y="958728"/>
                  </a:cubicBezTo>
                  <a:cubicBezTo>
                    <a:pt x="27414" y="960171"/>
                    <a:pt x="24528" y="961613"/>
                    <a:pt x="24528" y="961613"/>
                  </a:cubicBezTo>
                  <a:cubicBezTo>
                    <a:pt x="23085" y="961613"/>
                    <a:pt x="23085" y="958728"/>
                    <a:pt x="21643" y="958728"/>
                  </a:cubicBezTo>
                  <a:cubicBezTo>
                    <a:pt x="20200" y="958728"/>
                    <a:pt x="20200" y="961613"/>
                    <a:pt x="18757" y="963056"/>
                  </a:cubicBezTo>
                  <a:cubicBezTo>
                    <a:pt x="15871" y="963056"/>
                    <a:pt x="12986" y="963056"/>
                    <a:pt x="11543" y="961613"/>
                  </a:cubicBezTo>
                  <a:cubicBezTo>
                    <a:pt x="10100" y="961613"/>
                    <a:pt x="10100" y="958728"/>
                    <a:pt x="10100" y="957285"/>
                  </a:cubicBezTo>
                  <a:cubicBezTo>
                    <a:pt x="11543" y="955842"/>
                    <a:pt x="12986" y="952956"/>
                    <a:pt x="15871" y="952956"/>
                  </a:cubicBezTo>
                  <a:close/>
                  <a:moveTo>
                    <a:pt x="469548" y="951529"/>
                  </a:moveTo>
                  <a:lnTo>
                    <a:pt x="469508" y="951609"/>
                  </a:lnTo>
                  <a:lnTo>
                    <a:pt x="472176" y="954082"/>
                  </a:lnTo>
                  <a:cubicBezTo>
                    <a:pt x="472727" y="955904"/>
                    <a:pt x="473094" y="958092"/>
                    <a:pt x="473828" y="958821"/>
                  </a:cubicBezTo>
                  <a:lnTo>
                    <a:pt x="473925" y="958808"/>
                  </a:lnTo>
                  <a:lnTo>
                    <a:pt x="472303" y="954109"/>
                  </a:lnTo>
                  <a:cubicBezTo>
                    <a:pt x="471752" y="952266"/>
                    <a:pt x="471018" y="950792"/>
                    <a:pt x="469548" y="951529"/>
                  </a:cubicBezTo>
                  <a:close/>
                  <a:moveTo>
                    <a:pt x="714446" y="939359"/>
                  </a:moveTo>
                  <a:lnTo>
                    <a:pt x="714390" y="939416"/>
                  </a:lnTo>
                  <a:cubicBezTo>
                    <a:pt x="712916" y="940888"/>
                    <a:pt x="714390" y="942360"/>
                    <a:pt x="715864" y="943832"/>
                  </a:cubicBezTo>
                  <a:lnTo>
                    <a:pt x="704072" y="948248"/>
                  </a:lnTo>
                  <a:lnTo>
                    <a:pt x="703657" y="948011"/>
                  </a:lnTo>
                  <a:lnTo>
                    <a:pt x="706591" y="971575"/>
                  </a:lnTo>
                  <a:lnTo>
                    <a:pt x="706987" y="971893"/>
                  </a:lnTo>
                  <a:lnTo>
                    <a:pt x="705573" y="961046"/>
                  </a:lnTo>
                  <a:cubicBezTo>
                    <a:pt x="704841" y="957550"/>
                    <a:pt x="704109" y="953869"/>
                    <a:pt x="704109" y="948716"/>
                  </a:cubicBezTo>
                  <a:lnTo>
                    <a:pt x="715821" y="944299"/>
                  </a:lnTo>
                  <a:cubicBezTo>
                    <a:pt x="717285" y="945772"/>
                    <a:pt x="720213" y="945772"/>
                    <a:pt x="720213" y="947244"/>
                  </a:cubicBezTo>
                  <a:cubicBezTo>
                    <a:pt x="720213" y="951661"/>
                    <a:pt x="721677" y="951661"/>
                    <a:pt x="723142" y="954605"/>
                  </a:cubicBezTo>
                  <a:cubicBezTo>
                    <a:pt x="723142" y="956077"/>
                    <a:pt x="728998" y="960494"/>
                    <a:pt x="728998" y="963439"/>
                  </a:cubicBezTo>
                  <a:cubicBezTo>
                    <a:pt x="728998" y="969328"/>
                    <a:pt x="731926" y="963439"/>
                    <a:pt x="731926" y="967856"/>
                  </a:cubicBezTo>
                  <a:cubicBezTo>
                    <a:pt x="731926" y="973745"/>
                    <a:pt x="737782" y="975217"/>
                    <a:pt x="739246" y="979634"/>
                  </a:cubicBezTo>
                  <a:cubicBezTo>
                    <a:pt x="740710" y="981106"/>
                    <a:pt x="743638" y="984051"/>
                    <a:pt x="743638" y="985523"/>
                  </a:cubicBezTo>
                  <a:cubicBezTo>
                    <a:pt x="746566" y="988468"/>
                    <a:pt x="748031" y="982578"/>
                    <a:pt x="748031" y="979634"/>
                  </a:cubicBezTo>
                  <a:lnTo>
                    <a:pt x="747902" y="979246"/>
                  </a:lnTo>
                  <a:lnTo>
                    <a:pt x="746983" y="983527"/>
                  </a:lnTo>
                  <a:cubicBezTo>
                    <a:pt x="746247" y="984995"/>
                    <a:pt x="745143" y="985730"/>
                    <a:pt x="743671" y="984261"/>
                  </a:cubicBezTo>
                  <a:cubicBezTo>
                    <a:pt x="743671" y="982792"/>
                    <a:pt x="740728" y="979855"/>
                    <a:pt x="739256" y="978386"/>
                  </a:cubicBezTo>
                  <a:cubicBezTo>
                    <a:pt x="737785" y="973981"/>
                    <a:pt x="731898" y="972512"/>
                    <a:pt x="731898" y="966638"/>
                  </a:cubicBezTo>
                  <a:cubicBezTo>
                    <a:pt x="731898" y="962232"/>
                    <a:pt x="728954" y="968106"/>
                    <a:pt x="728954" y="962232"/>
                  </a:cubicBezTo>
                  <a:cubicBezTo>
                    <a:pt x="728954" y="959295"/>
                    <a:pt x="723068" y="954889"/>
                    <a:pt x="723068" y="953420"/>
                  </a:cubicBezTo>
                  <a:cubicBezTo>
                    <a:pt x="721596" y="950483"/>
                    <a:pt x="720124" y="950483"/>
                    <a:pt x="720124" y="946077"/>
                  </a:cubicBezTo>
                  <a:cubicBezTo>
                    <a:pt x="720124" y="944609"/>
                    <a:pt x="717181" y="944609"/>
                    <a:pt x="715709" y="943140"/>
                  </a:cubicBezTo>
                  <a:close/>
                  <a:moveTo>
                    <a:pt x="691914" y="937743"/>
                  </a:moveTo>
                  <a:lnTo>
                    <a:pt x="693303" y="941928"/>
                  </a:lnTo>
                  <a:lnTo>
                    <a:pt x="693683" y="942146"/>
                  </a:lnTo>
                  <a:lnTo>
                    <a:pt x="692280" y="937944"/>
                  </a:lnTo>
                  <a:close/>
                  <a:moveTo>
                    <a:pt x="505523" y="935277"/>
                  </a:moveTo>
                  <a:lnTo>
                    <a:pt x="504815" y="935317"/>
                  </a:lnTo>
                  <a:cubicBezTo>
                    <a:pt x="504815" y="938265"/>
                    <a:pt x="506285" y="944160"/>
                    <a:pt x="507754" y="945634"/>
                  </a:cubicBezTo>
                  <a:cubicBezTo>
                    <a:pt x="510693" y="945634"/>
                    <a:pt x="510693" y="947108"/>
                    <a:pt x="510693" y="950056"/>
                  </a:cubicBezTo>
                  <a:cubicBezTo>
                    <a:pt x="510693" y="950056"/>
                    <a:pt x="510326" y="951530"/>
                    <a:pt x="509958" y="953003"/>
                  </a:cubicBezTo>
                  <a:lnTo>
                    <a:pt x="509463" y="954990"/>
                  </a:lnTo>
                  <a:lnTo>
                    <a:pt x="509656" y="954990"/>
                  </a:lnTo>
                  <a:cubicBezTo>
                    <a:pt x="509656" y="954990"/>
                    <a:pt x="511132" y="949061"/>
                    <a:pt x="511132" y="949061"/>
                  </a:cubicBezTo>
                  <a:cubicBezTo>
                    <a:pt x="511132" y="946097"/>
                    <a:pt x="511132" y="944615"/>
                    <a:pt x="508180" y="944615"/>
                  </a:cubicBezTo>
                  <a:close/>
                  <a:moveTo>
                    <a:pt x="770595" y="934726"/>
                  </a:moveTo>
                  <a:lnTo>
                    <a:pt x="770400" y="934999"/>
                  </a:lnTo>
                  <a:lnTo>
                    <a:pt x="770387" y="934999"/>
                  </a:lnTo>
                  <a:lnTo>
                    <a:pt x="771634" y="938734"/>
                  </a:lnTo>
                  <a:cubicBezTo>
                    <a:pt x="771634" y="940203"/>
                    <a:pt x="770163" y="940203"/>
                    <a:pt x="768690" y="941671"/>
                  </a:cubicBezTo>
                  <a:cubicBezTo>
                    <a:pt x="768690" y="943140"/>
                    <a:pt x="768690" y="944609"/>
                    <a:pt x="770163" y="944609"/>
                  </a:cubicBezTo>
                  <a:cubicBezTo>
                    <a:pt x="771634" y="946077"/>
                    <a:pt x="773106" y="946077"/>
                    <a:pt x="774578" y="947546"/>
                  </a:cubicBezTo>
                  <a:cubicBezTo>
                    <a:pt x="773106" y="948280"/>
                    <a:pt x="772738" y="950116"/>
                    <a:pt x="772922" y="951768"/>
                  </a:cubicBezTo>
                  <a:lnTo>
                    <a:pt x="773330" y="952537"/>
                  </a:lnTo>
                  <a:lnTo>
                    <a:pt x="774872" y="948628"/>
                  </a:lnTo>
                  <a:cubicBezTo>
                    <a:pt x="777820" y="948628"/>
                    <a:pt x="783717" y="948628"/>
                    <a:pt x="786665" y="948628"/>
                  </a:cubicBezTo>
                  <a:cubicBezTo>
                    <a:pt x="788140" y="948628"/>
                    <a:pt x="798459" y="954479"/>
                    <a:pt x="802882" y="955941"/>
                  </a:cubicBezTo>
                  <a:cubicBezTo>
                    <a:pt x="808779" y="960329"/>
                    <a:pt x="802882" y="963254"/>
                    <a:pt x="807304" y="967642"/>
                  </a:cubicBezTo>
                  <a:lnTo>
                    <a:pt x="810280" y="974414"/>
                  </a:lnTo>
                  <a:lnTo>
                    <a:pt x="810288" y="973928"/>
                  </a:lnTo>
                  <a:cubicBezTo>
                    <a:pt x="810105" y="971541"/>
                    <a:pt x="809371" y="969705"/>
                    <a:pt x="807171" y="966767"/>
                  </a:cubicBezTo>
                  <a:cubicBezTo>
                    <a:pt x="802771" y="962361"/>
                    <a:pt x="808638" y="959423"/>
                    <a:pt x="802771" y="955016"/>
                  </a:cubicBezTo>
                  <a:cubicBezTo>
                    <a:pt x="798371" y="953547"/>
                    <a:pt x="788104" y="947672"/>
                    <a:pt x="786638" y="947672"/>
                  </a:cubicBezTo>
                  <a:cubicBezTo>
                    <a:pt x="783704" y="947672"/>
                    <a:pt x="777837" y="947672"/>
                    <a:pt x="774904" y="947672"/>
                  </a:cubicBezTo>
                  <a:cubicBezTo>
                    <a:pt x="773437" y="946203"/>
                    <a:pt x="771971" y="946203"/>
                    <a:pt x="770504" y="944734"/>
                  </a:cubicBezTo>
                  <a:cubicBezTo>
                    <a:pt x="769037" y="944734"/>
                    <a:pt x="769037" y="943265"/>
                    <a:pt x="769037" y="941796"/>
                  </a:cubicBezTo>
                  <a:cubicBezTo>
                    <a:pt x="770504" y="940327"/>
                    <a:pt x="771971" y="940327"/>
                    <a:pt x="771971" y="938858"/>
                  </a:cubicBezTo>
                  <a:close/>
                  <a:moveTo>
                    <a:pt x="664193" y="926164"/>
                  </a:moveTo>
                  <a:lnTo>
                    <a:pt x="664932" y="932992"/>
                  </a:lnTo>
                  <a:cubicBezTo>
                    <a:pt x="664932" y="935945"/>
                    <a:pt x="666408" y="941850"/>
                    <a:pt x="669362" y="947756"/>
                  </a:cubicBezTo>
                  <a:cubicBezTo>
                    <a:pt x="675269" y="958091"/>
                    <a:pt x="673792" y="962520"/>
                    <a:pt x="670839" y="963996"/>
                  </a:cubicBezTo>
                  <a:cubicBezTo>
                    <a:pt x="666408" y="963996"/>
                    <a:pt x="660501" y="961043"/>
                    <a:pt x="664932" y="968425"/>
                  </a:cubicBezTo>
                  <a:cubicBezTo>
                    <a:pt x="669362" y="974331"/>
                    <a:pt x="673792" y="977284"/>
                    <a:pt x="676746" y="983189"/>
                  </a:cubicBezTo>
                  <a:cubicBezTo>
                    <a:pt x="677484" y="986142"/>
                    <a:pt x="678961" y="987618"/>
                    <a:pt x="680807" y="988910"/>
                  </a:cubicBezTo>
                  <a:lnTo>
                    <a:pt x="681070" y="989103"/>
                  </a:lnTo>
                  <a:lnTo>
                    <a:pt x="677063" y="983434"/>
                  </a:lnTo>
                  <a:cubicBezTo>
                    <a:pt x="674110" y="977505"/>
                    <a:pt x="669681" y="974540"/>
                    <a:pt x="665252" y="968611"/>
                  </a:cubicBezTo>
                  <a:cubicBezTo>
                    <a:pt x="660823" y="961199"/>
                    <a:pt x="666728" y="964164"/>
                    <a:pt x="671158" y="964164"/>
                  </a:cubicBezTo>
                  <a:cubicBezTo>
                    <a:pt x="674110" y="962681"/>
                    <a:pt x="675587" y="958234"/>
                    <a:pt x="669681" y="947858"/>
                  </a:cubicBezTo>
                  <a:cubicBezTo>
                    <a:pt x="666728" y="941928"/>
                    <a:pt x="665252" y="935999"/>
                    <a:pt x="665252" y="933034"/>
                  </a:cubicBezTo>
                  <a:lnTo>
                    <a:pt x="665673" y="932822"/>
                  </a:lnTo>
                  <a:lnTo>
                    <a:pt x="665012" y="926719"/>
                  </a:lnTo>
                  <a:close/>
                  <a:moveTo>
                    <a:pt x="677541" y="923223"/>
                  </a:moveTo>
                  <a:lnTo>
                    <a:pt x="677433" y="923277"/>
                  </a:lnTo>
                  <a:lnTo>
                    <a:pt x="681492" y="930069"/>
                  </a:lnTo>
                  <a:lnTo>
                    <a:pt x="681856" y="930405"/>
                  </a:lnTo>
                  <a:close/>
                  <a:moveTo>
                    <a:pt x="212055" y="908787"/>
                  </a:moveTo>
                  <a:lnTo>
                    <a:pt x="213764" y="910652"/>
                  </a:lnTo>
                  <a:cubicBezTo>
                    <a:pt x="213580" y="911755"/>
                    <a:pt x="213212" y="912859"/>
                    <a:pt x="214684" y="912859"/>
                  </a:cubicBezTo>
                  <a:lnTo>
                    <a:pt x="215185" y="912859"/>
                  </a:lnTo>
                  <a:lnTo>
                    <a:pt x="214412" y="910998"/>
                  </a:lnTo>
                  <a:cubicBezTo>
                    <a:pt x="214595" y="909893"/>
                    <a:pt x="214595" y="908787"/>
                    <a:pt x="212391" y="908787"/>
                  </a:cubicBezTo>
                  <a:close/>
                  <a:moveTo>
                    <a:pt x="202912" y="899615"/>
                  </a:moveTo>
                  <a:cubicBezTo>
                    <a:pt x="202912" y="901087"/>
                    <a:pt x="195555" y="912859"/>
                    <a:pt x="202912" y="908444"/>
                  </a:cubicBezTo>
                  <a:lnTo>
                    <a:pt x="203147" y="908444"/>
                  </a:lnTo>
                  <a:lnTo>
                    <a:pt x="200819" y="906577"/>
                  </a:lnTo>
                  <a:cubicBezTo>
                    <a:pt x="201737" y="903997"/>
                    <a:pt x="203574" y="900681"/>
                    <a:pt x="203574" y="899944"/>
                  </a:cubicBezTo>
                  <a:lnTo>
                    <a:pt x="206562" y="900417"/>
                  </a:lnTo>
                  <a:lnTo>
                    <a:pt x="206407" y="900167"/>
                  </a:lnTo>
                  <a:cubicBezTo>
                    <a:pt x="205855" y="898511"/>
                    <a:pt x="205119" y="897408"/>
                    <a:pt x="202912" y="899615"/>
                  </a:cubicBezTo>
                  <a:close/>
                  <a:moveTo>
                    <a:pt x="215151" y="886679"/>
                  </a:moveTo>
                  <a:lnTo>
                    <a:pt x="222225" y="891338"/>
                  </a:lnTo>
                  <a:cubicBezTo>
                    <a:pt x="223512" y="894097"/>
                    <a:pt x="223512" y="897408"/>
                    <a:pt x="222041" y="899615"/>
                  </a:cubicBezTo>
                  <a:cubicBezTo>
                    <a:pt x="219098" y="904030"/>
                    <a:pt x="213212" y="899615"/>
                    <a:pt x="210269" y="902558"/>
                  </a:cubicBezTo>
                  <a:lnTo>
                    <a:pt x="209074" y="903753"/>
                  </a:lnTo>
                  <a:lnTo>
                    <a:pt x="209452" y="904366"/>
                  </a:lnTo>
                  <a:cubicBezTo>
                    <a:pt x="210922" y="904366"/>
                    <a:pt x="210922" y="902892"/>
                    <a:pt x="210922" y="902892"/>
                  </a:cubicBezTo>
                  <a:cubicBezTo>
                    <a:pt x="213860" y="899944"/>
                    <a:pt x="219738" y="904366"/>
                    <a:pt x="222677" y="899944"/>
                  </a:cubicBezTo>
                  <a:cubicBezTo>
                    <a:pt x="225616" y="895523"/>
                    <a:pt x="222677" y="886679"/>
                    <a:pt x="215330" y="886679"/>
                  </a:cubicBezTo>
                  <a:close/>
                  <a:moveTo>
                    <a:pt x="7214" y="876486"/>
                  </a:moveTo>
                  <a:cubicBezTo>
                    <a:pt x="7214" y="876486"/>
                    <a:pt x="7214" y="877929"/>
                    <a:pt x="7214" y="877929"/>
                  </a:cubicBezTo>
                  <a:cubicBezTo>
                    <a:pt x="8657" y="882258"/>
                    <a:pt x="8657" y="886586"/>
                    <a:pt x="7214" y="889472"/>
                  </a:cubicBezTo>
                  <a:cubicBezTo>
                    <a:pt x="7214" y="890914"/>
                    <a:pt x="4328" y="892357"/>
                    <a:pt x="2886" y="892357"/>
                  </a:cubicBezTo>
                  <a:cubicBezTo>
                    <a:pt x="1443" y="889472"/>
                    <a:pt x="0" y="886586"/>
                    <a:pt x="0" y="883700"/>
                  </a:cubicBezTo>
                  <a:cubicBezTo>
                    <a:pt x="0" y="882258"/>
                    <a:pt x="2886" y="885143"/>
                    <a:pt x="2886" y="883700"/>
                  </a:cubicBezTo>
                  <a:cubicBezTo>
                    <a:pt x="4328" y="882258"/>
                    <a:pt x="0" y="880815"/>
                    <a:pt x="1443" y="879372"/>
                  </a:cubicBezTo>
                  <a:cubicBezTo>
                    <a:pt x="1443" y="877929"/>
                    <a:pt x="4328" y="876486"/>
                    <a:pt x="7214" y="876486"/>
                  </a:cubicBezTo>
                  <a:close/>
                  <a:moveTo>
                    <a:pt x="793983" y="863961"/>
                  </a:moveTo>
                  <a:lnTo>
                    <a:pt x="793983" y="864340"/>
                  </a:lnTo>
                  <a:cubicBezTo>
                    <a:pt x="796931" y="868756"/>
                    <a:pt x="796931" y="871700"/>
                    <a:pt x="801353" y="874644"/>
                  </a:cubicBezTo>
                  <a:lnTo>
                    <a:pt x="810014" y="894829"/>
                  </a:lnTo>
                  <a:lnTo>
                    <a:pt x="810105" y="894791"/>
                  </a:lnTo>
                  <a:cubicBezTo>
                    <a:pt x="810105" y="885977"/>
                    <a:pt x="807171" y="877164"/>
                    <a:pt x="801305" y="874226"/>
                  </a:cubicBezTo>
                  <a:close/>
                  <a:moveTo>
                    <a:pt x="569938" y="859969"/>
                  </a:moveTo>
                  <a:lnTo>
                    <a:pt x="569472" y="860150"/>
                  </a:lnTo>
                  <a:cubicBezTo>
                    <a:pt x="568002" y="864571"/>
                    <a:pt x="569472" y="868993"/>
                    <a:pt x="568002" y="873415"/>
                  </a:cubicBezTo>
                  <a:cubicBezTo>
                    <a:pt x="563594" y="877836"/>
                    <a:pt x="570941" y="879310"/>
                    <a:pt x="570941" y="880784"/>
                  </a:cubicBezTo>
                  <a:cubicBezTo>
                    <a:pt x="572411" y="882258"/>
                    <a:pt x="566533" y="895523"/>
                    <a:pt x="566533" y="898470"/>
                  </a:cubicBezTo>
                  <a:cubicBezTo>
                    <a:pt x="563594" y="910261"/>
                    <a:pt x="544491" y="908787"/>
                    <a:pt x="544491" y="919104"/>
                  </a:cubicBezTo>
                  <a:cubicBezTo>
                    <a:pt x="544491" y="924263"/>
                    <a:pt x="542654" y="930158"/>
                    <a:pt x="540634" y="935501"/>
                  </a:cubicBezTo>
                  <a:lnTo>
                    <a:pt x="536128" y="947386"/>
                  </a:lnTo>
                  <a:lnTo>
                    <a:pt x="536224" y="947579"/>
                  </a:lnTo>
                  <a:lnTo>
                    <a:pt x="536282" y="947620"/>
                  </a:lnTo>
                  <a:lnTo>
                    <a:pt x="541017" y="935183"/>
                  </a:lnTo>
                  <a:cubicBezTo>
                    <a:pt x="543044" y="929847"/>
                    <a:pt x="544886" y="923959"/>
                    <a:pt x="544886" y="918807"/>
                  </a:cubicBezTo>
                  <a:cubicBezTo>
                    <a:pt x="544886" y="908502"/>
                    <a:pt x="564047" y="909974"/>
                    <a:pt x="566995" y="898197"/>
                  </a:cubicBezTo>
                  <a:cubicBezTo>
                    <a:pt x="566995" y="895253"/>
                    <a:pt x="572891" y="882005"/>
                    <a:pt x="571417" y="880532"/>
                  </a:cubicBezTo>
                  <a:cubicBezTo>
                    <a:pt x="571417" y="879060"/>
                    <a:pt x="564047" y="877588"/>
                    <a:pt x="568469" y="873172"/>
                  </a:cubicBezTo>
                  <a:close/>
                  <a:moveTo>
                    <a:pt x="241169" y="856940"/>
                  </a:moveTo>
                  <a:cubicBezTo>
                    <a:pt x="238226" y="856940"/>
                    <a:pt x="236755" y="859883"/>
                    <a:pt x="232340" y="859883"/>
                  </a:cubicBezTo>
                  <a:cubicBezTo>
                    <a:pt x="229398" y="861355"/>
                    <a:pt x="222041" y="865769"/>
                    <a:pt x="222041" y="868713"/>
                  </a:cubicBezTo>
                  <a:cubicBezTo>
                    <a:pt x="222041" y="873127"/>
                    <a:pt x="216155" y="873127"/>
                    <a:pt x="214684" y="877542"/>
                  </a:cubicBezTo>
                  <a:cubicBezTo>
                    <a:pt x="213212" y="879013"/>
                    <a:pt x="213212" y="883428"/>
                    <a:pt x="211741" y="886371"/>
                  </a:cubicBezTo>
                  <a:lnTo>
                    <a:pt x="212493" y="886371"/>
                  </a:lnTo>
                  <a:lnTo>
                    <a:pt x="215330" y="877836"/>
                  </a:lnTo>
                  <a:cubicBezTo>
                    <a:pt x="216799" y="873415"/>
                    <a:pt x="222677" y="873415"/>
                    <a:pt x="222677" y="868993"/>
                  </a:cubicBezTo>
                  <a:cubicBezTo>
                    <a:pt x="222677" y="866045"/>
                    <a:pt x="230025" y="861624"/>
                    <a:pt x="232964" y="860150"/>
                  </a:cubicBezTo>
                  <a:cubicBezTo>
                    <a:pt x="237372" y="860150"/>
                    <a:pt x="238841" y="857202"/>
                    <a:pt x="241780" y="857202"/>
                  </a:cubicBezTo>
                  <a:lnTo>
                    <a:pt x="245775" y="858805"/>
                  </a:lnTo>
                  <a:lnTo>
                    <a:pt x="245767" y="858780"/>
                  </a:lnTo>
                  <a:cubicBezTo>
                    <a:pt x="245215" y="857676"/>
                    <a:pt x="244112" y="856940"/>
                    <a:pt x="241169" y="856940"/>
                  </a:cubicBezTo>
                  <a:close/>
                  <a:moveTo>
                    <a:pt x="263240" y="855469"/>
                  </a:moveTo>
                  <a:cubicBezTo>
                    <a:pt x="261769" y="856204"/>
                    <a:pt x="258458" y="859148"/>
                    <a:pt x="255147" y="861355"/>
                  </a:cubicBezTo>
                  <a:lnTo>
                    <a:pt x="247544" y="862737"/>
                  </a:lnTo>
                  <a:lnTo>
                    <a:pt x="247658" y="863097"/>
                  </a:lnTo>
                  <a:cubicBezTo>
                    <a:pt x="250597" y="867519"/>
                    <a:pt x="260883" y="857202"/>
                    <a:pt x="263822" y="855728"/>
                  </a:cubicBezTo>
                  <a:lnTo>
                    <a:pt x="268661" y="856627"/>
                  </a:lnTo>
                  <a:lnTo>
                    <a:pt x="268206" y="856388"/>
                  </a:lnTo>
                  <a:cubicBezTo>
                    <a:pt x="267287" y="855469"/>
                    <a:pt x="266183" y="854733"/>
                    <a:pt x="263240" y="855469"/>
                  </a:cubicBezTo>
                  <a:close/>
                  <a:moveTo>
                    <a:pt x="359224" y="799790"/>
                  </a:moveTo>
                  <a:lnTo>
                    <a:pt x="358983" y="799808"/>
                  </a:lnTo>
                  <a:lnTo>
                    <a:pt x="352598" y="803724"/>
                  </a:lnTo>
                  <a:lnTo>
                    <a:pt x="352725" y="803774"/>
                  </a:lnTo>
                  <a:close/>
                  <a:moveTo>
                    <a:pt x="372967" y="792951"/>
                  </a:moveTo>
                  <a:cubicBezTo>
                    <a:pt x="371955" y="793159"/>
                    <a:pt x="370759" y="794267"/>
                    <a:pt x="369287" y="796853"/>
                  </a:cubicBezTo>
                  <a:lnTo>
                    <a:pt x="364277" y="799367"/>
                  </a:lnTo>
                  <a:lnTo>
                    <a:pt x="364481" y="799352"/>
                  </a:lnTo>
                  <a:cubicBezTo>
                    <a:pt x="365951" y="800089"/>
                    <a:pt x="367420" y="800458"/>
                    <a:pt x="369624" y="796773"/>
                  </a:cubicBezTo>
                  <a:lnTo>
                    <a:pt x="373138" y="793051"/>
                  </a:lnTo>
                  <a:close/>
                  <a:moveTo>
                    <a:pt x="289752" y="792777"/>
                  </a:moveTo>
                  <a:lnTo>
                    <a:pt x="289428" y="792790"/>
                  </a:lnTo>
                  <a:lnTo>
                    <a:pt x="282472" y="795362"/>
                  </a:lnTo>
                  <a:lnTo>
                    <a:pt x="289726" y="811322"/>
                  </a:lnTo>
                  <a:cubicBezTo>
                    <a:pt x="292669" y="812793"/>
                    <a:pt x="294140" y="817208"/>
                    <a:pt x="298554" y="821623"/>
                  </a:cubicBezTo>
                  <a:cubicBezTo>
                    <a:pt x="300026" y="823094"/>
                    <a:pt x="304440" y="823094"/>
                    <a:pt x="304440" y="828980"/>
                  </a:cubicBezTo>
                  <a:cubicBezTo>
                    <a:pt x="304440" y="831923"/>
                    <a:pt x="304440" y="839282"/>
                    <a:pt x="302968" y="840753"/>
                  </a:cubicBezTo>
                  <a:cubicBezTo>
                    <a:pt x="300026" y="843696"/>
                    <a:pt x="283840" y="843696"/>
                    <a:pt x="280897" y="849582"/>
                  </a:cubicBezTo>
                  <a:cubicBezTo>
                    <a:pt x="280897" y="850318"/>
                    <a:pt x="279426" y="852158"/>
                    <a:pt x="277587" y="853997"/>
                  </a:cubicBezTo>
                  <a:lnTo>
                    <a:pt x="272096" y="858390"/>
                  </a:lnTo>
                  <a:lnTo>
                    <a:pt x="272639" y="858676"/>
                  </a:lnTo>
                  <a:cubicBezTo>
                    <a:pt x="275578" y="857202"/>
                    <a:pt x="281456" y="851307"/>
                    <a:pt x="281456" y="849833"/>
                  </a:cubicBezTo>
                  <a:cubicBezTo>
                    <a:pt x="284395" y="843937"/>
                    <a:pt x="300559" y="843937"/>
                    <a:pt x="303498" y="840990"/>
                  </a:cubicBezTo>
                  <a:cubicBezTo>
                    <a:pt x="304968" y="839516"/>
                    <a:pt x="304968" y="832146"/>
                    <a:pt x="304968" y="829198"/>
                  </a:cubicBezTo>
                  <a:cubicBezTo>
                    <a:pt x="304968" y="823303"/>
                    <a:pt x="300559" y="823303"/>
                    <a:pt x="299090" y="821829"/>
                  </a:cubicBezTo>
                  <a:cubicBezTo>
                    <a:pt x="294681" y="817407"/>
                    <a:pt x="293212" y="812986"/>
                    <a:pt x="290273" y="811512"/>
                  </a:cubicBezTo>
                  <a:cubicBezTo>
                    <a:pt x="284395" y="808564"/>
                    <a:pt x="282926" y="802669"/>
                    <a:pt x="282926" y="795299"/>
                  </a:cubicBezTo>
                  <a:close/>
                  <a:moveTo>
                    <a:pt x="404616" y="786510"/>
                  </a:moveTo>
                  <a:cubicBezTo>
                    <a:pt x="403144" y="789465"/>
                    <a:pt x="401672" y="790943"/>
                    <a:pt x="398728" y="795375"/>
                  </a:cubicBezTo>
                  <a:cubicBezTo>
                    <a:pt x="396520" y="795375"/>
                    <a:pt x="395784" y="796483"/>
                    <a:pt x="394864" y="797591"/>
                  </a:cubicBezTo>
                  <a:lnTo>
                    <a:pt x="390091" y="799721"/>
                  </a:lnTo>
                  <a:lnTo>
                    <a:pt x="390197" y="799721"/>
                  </a:lnTo>
                  <a:cubicBezTo>
                    <a:pt x="396075" y="799721"/>
                    <a:pt x="394605" y="795299"/>
                    <a:pt x="399014" y="795299"/>
                  </a:cubicBezTo>
                  <a:lnTo>
                    <a:pt x="404782" y="786621"/>
                  </a:lnTo>
                  <a:close/>
                  <a:moveTo>
                    <a:pt x="254467" y="774690"/>
                  </a:moveTo>
                  <a:lnTo>
                    <a:pt x="254412" y="774723"/>
                  </a:lnTo>
                  <a:lnTo>
                    <a:pt x="254412" y="778948"/>
                  </a:lnTo>
                  <a:cubicBezTo>
                    <a:pt x="253676" y="781891"/>
                    <a:pt x="253952" y="783546"/>
                    <a:pt x="254826" y="784374"/>
                  </a:cubicBezTo>
                  <a:lnTo>
                    <a:pt x="254866" y="784379"/>
                  </a:lnTo>
                  <a:lnTo>
                    <a:pt x="254467" y="779122"/>
                  </a:lnTo>
                  <a:cubicBezTo>
                    <a:pt x="254467" y="779122"/>
                    <a:pt x="255939" y="774690"/>
                    <a:pt x="254467" y="774690"/>
                  </a:cubicBezTo>
                  <a:close/>
                  <a:moveTo>
                    <a:pt x="239746" y="767302"/>
                  </a:moveTo>
                  <a:lnTo>
                    <a:pt x="239574" y="767381"/>
                  </a:lnTo>
                  <a:lnTo>
                    <a:pt x="235283" y="774533"/>
                  </a:lnTo>
                  <a:cubicBezTo>
                    <a:pt x="233812" y="776005"/>
                    <a:pt x="232340" y="776005"/>
                    <a:pt x="229398" y="776005"/>
                  </a:cubicBezTo>
                  <a:cubicBezTo>
                    <a:pt x="229398" y="776005"/>
                    <a:pt x="227926" y="778948"/>
                    <a:pt x="229398" y="778948"/>
                  </a:cubicBezTo>
                  <a:lnTo>
                    <a:pt x="229442" y="778953"/>
                  </a:lnTo>
                  <a:lnTo>
                    <a:pt x="229442" y="776167"/>
                  </a:lnTo>
                  <a:cubicBezTo>
                    <a:pt x="232386" y="776167"/>
                    <a:pt x="233858" y="776167"/>
                    <a:pt x="235330" y="774690"/>
                  </a:cubicBezTo>
                  <a:cubicBezTo>
                    <a:pt x="239746" y="773212"/>
                    <a:pt x="241218" y="770257"/>
                    <a:pt x="239746" y="767302"/>
                  </a:cubicBezTo>
                  <a:close/>
                  <a:moveTo>
                    <a:pt x="460186" y="760469"/>
                  </a:moveTo>
                  <a:cubicBezTo>
                    <a:pt x="459450" y="759545"/>
                    <a:pt x="458346" y="759915"/>
                    <a:pt x="454666" y="762870"/>
                  </a:cubicBezTo>
                  <a:cubicBezTo>
                    <a:pt x="451722" y="764347"/>
                    <a:pt x="445834" y="765825"/>
                    <a:pt x="442890" y="767302"/>
                  </a:cubicBezTo>
                  <a:cubicBezTo>
                    <a:pt x="439945" y="768780"/>
                    <a:pt x="431113" y="767302"/>
                    <a:pt x="428169" y="768780"/>
                  </a:cubicBezTo>
                  <a:cubicBezTo>
                    <a:pt x="423753" y="773212"/>
                    <a:pt x="417865" y="779122"/>
                    <a:pt x="417865" y="785032"/>
                  </a:cubicBezTo>
                  <a:lnTo>
                    <a:pt x="409237" y="789362"/>
                  </a:lnTo>
                  <a:lnTo>
                    <a:pt x="409300" y="789404"/>
                  </a:lnTo>
                  <a:cubicBezTo>
                    <a:pt x="412239" y="789404"/>
                    <a:pt x="416647" y="786456"/>
                    <a:pt x="418117" y="784982"/>
                  </a:cubicBezTo>
                  <a:cubicBezTo>
                    <a:pt x="418117" y="779087"/>
                    <a:pt x="423995" y="773191"/>
                    <a:pt x="428403" y="768770"/>
                  </a:cubicBezTo>
                  <a:cubicBezTo>
                    <a:pt x="431342" y="767296"/>
                    <a:pt x="440159" y="768770"/>
                    <a:pt x="443098" y="767296"/>
                  </a:cubicBezTo>
                  <a:cubicBezTo>
                    <a:pt x="446037" y="765822"/>
                    <a:pt x="451914" y="764348"/>
                    <a:pt x="454853" y="762874"/>
                  </a:cubicBezTo>
                  <a:lnTo>
                    <a:pt x="460229" y="760538"/>
                  </a:lnTo>
                  <a:close/>
                  <a:moveTo>
                    <a:pt x="492939" y="747910"/>
                  </a:moveTo>
                  <a:cubicBezTo>
                    <a:pt x="491835" y="748833"/>
                    <a:pt x="490731" y="750311"/>
                    <a:pt x="488523" y="751050"/>
                  </a:cubicBezTo>
                  <a:cubicBezTo>
                    <a:pt x="485579" y="752527"/>
                    <a:pt x="484107" y="756960"/>
                    <a:pt x="479691" y="756960"/>
                  </a:cubicBezTo>
                  <a:cubicBezTo>
                    <a:pt x="479691" y="757698"/>
                    <a:pt x="477115" y="761023"/>
                    <a:pt x="473803" y="763609"/>
                  </a:cubicBezTo>
                  <a:lnTo>
                    <a:pt x="463652" y="765792"/>
                  </a:lnTo>
                  <a:lnTo>
                    <a:pt x="463670" y="765822"/>
                  </a:lnTo>
                  <a:cubicBezTo>
                    <a:pt x="469548" y="770243"/>
                    <a:pt x="479834" y="758453"/>
                    <a:pt x="479834" y="756979"/>
                  </a:cubicBezTo>
                  <a:cubicBezTo>
                    <a:pt x="484243" y="756979"/>
                    <a:pt x="485712" y="752557"/>
                    <a:pt x="488651" y="751083"/>
                  </a:cubicBezTo>
                  <a:cubicBezTo>
                    <a:pt x="490855" y="750346"/>
                    <a:pt x="491958" y="748872"/>
                    <a:pt x="493060" y="747951"/>
                  </a:cubicBezTo>
                  <a:lnTo>
                    <a:pt x="497433" y="748134"/>
                  </a:lnTo>
                  <a:lnTo>
                    <a:pt x="497355" y="748094"/>
                  </a:lnTo>
                  <a:cubicBezTo>
                    <a:pt x="495147" y="746617"/>
                    <a:pt x="494043" y="746986"/>
                    <a:pt x="492939" y="747910"/>
                  </a:cubicBezTo>
                  <a:close/>
                  <a:moveTo>
                    <a:pt x="523852" y="746617"/>
                  </a:moveTo>
                  <a:cubicBezTo>
                    <a:pt x="520908" y="745139"/>
                    <a:pt x="519436" y="746617"/>
                    <a:pt x="516492" y="749572"/>
                  </a:cubicBezTo>
                  <a:lnTo>
                    <a:pt x="506396" y="752704"/>
                  </a:lnTo>
                  <a:lnTo>
                    <a:pt x="506468" y="752741"/>
                  </a:lnTo>
                  <a:cubicBezTo>
                    <a:pt x="509591" y="753294"/>
                    <a:pt x="512897" y="752557"/>
                    <a:pt x="516571" y="749609"/>
                  </a:cubicBezTo>
                  <a:cubicBezTo>
                    <a:pt x="519510" y="746662"/>
                    <a:pt x="520979" y="745188"/>
                    <a:pt x="523918" y="746662"/>
                  </a:cubicBezTo>
                  <a:cubicBezTo>
                    <a:pt x="525388" y="746662"/>
                    <a:pt x="528327" y="748135"/>
                    <a:pt x="529796" y="749609"/>
                  </a:cubicBezTo>
                  <a:cubicBezTo>
                    <a:pt x="529796" y="750346"/>
                    <a:pt x="532001" y="751452"/>
                    <a:pt x="534388" y="752373"/>
                  </a:cubicBezTo>
                  <a:lnTo>
                    <a:pt x="540062" y="754025"/>
                  </a:lnTo>
                  <a:lnTo>
                    <a:pt x="540045" y="754005"/>
                  </a:lnTo>
                  <a:cubicBezTo>
                    <a:pt x="538573" y="754005"/>
                    <a:pt x="529741" y="751050"/>
                    <a:pt x="529741" y="749572"/>
                  </a:cubicBezTo>
                  <a:cubicBezTo>
                    <a:pt x="528269" y="748094"/>
                    <a:pt x="525324" y="746617"/>
                    <a:pt x="523852" y="746617"/>
                  </a:cubicBezTo>
                  <a:close/>
                  <a:moveTo>
                    <a:pt x="580874" y="613119"/>
                  </a:moveTo>
                  <a:lnTo>
                    <a:pt x="585495" y="617519"/>
                  </a:lnTo>
                  <a:cubicBezTo>
                    <a:pt x="588623" y="621028"/>
                    <a:pt x="591567" y="624722"/>
                    <a:pt x="591567" y="625460"/>
                  </a:cubicBezTo>
                  <a:cubicBezTo>
                    <a:pt x="590095" y="628415"/>
                    <a:pt x="584207" y="628415"/>
                    <a:pt x="582734" y="631370"/>
                  </a:cubicBezTo>
                  <a:cubicBezTo>
                    <a:pt x="581262" y="632848"/>
                    <a:pt x="575374" y="629893"/>
                    <a:pt x="573902" y="632848"/>
                  </a:cubicBezTo>
                  <a:cubicBezTo>
                    <a:pt x="572430" y="634325"/>
                    <a:pt x="562126" y="643191"/>
                    <a:pt x="562126" y="643191"/>
                  </a:cubicBezTo>
                  <a:cubicBezTo>
                    <a:pt x="562126" y="647623"/>
                    <a:pt x="570958" y="646146"/>
                    <a:pt x="568014" y="655011"/>
                  </a:cubicBezTo>
                  <a:cubicBezTo>
                    <a:pt x="566542" y="657966"/>
                    <a:pt x="566542" y="659443"/>
                    <a:pt x="569486" y="662398"/>
                  </a:cubicBezTo>
                  <a:cubicBezTo>
                    <a:pt x="584207" y="671263"/>
                    <a:pt x="557710" y="668308"/>
                    <a:pt x="557710" y="681606"/>
                  </a:cubicBezTo>
                  <a:cubicBezTo>
                    <a:pt x="557710" y="687516"/>
                    <a:pt x="562126" y="690471"/>
                    <a:pt x="562126" y="697859"/>
                  </a:cubicBezTo>
                  <a:cubicBezTo>
                    <a:pt x="562126" y="702291"/>
                    <a:pt x="560654" y="705246"/>
                    <a:pt x="560654" y="709679"/>
                  </a:cubicBezTo>
                  <a:cubicBezTo>
                    <a:pt x="560654" y="717067"/>
                    <a:pt x="560654" y="724454"/>
                    <a:pt x="560654" y="731842"/>
                  </a:cubicBezTo>
                  <a:cubicBezTo>
                    <a:pt x="560654" y="733319"/>
                    <a:pt x="563598" y="737752"/>
                    <a:pt x="563598" y="740707"/>
                  </a:cubicBezTo>
                  <a:cubicBezTo>
                    <a:pt x="563598" y="745139"/>
                    <a:pt x="562126" y="748094"/>
                    <a:pt x="560654" y="751050"/>
                  </a:cubicBezTo>
                  <a:cubicBezTo>
                    <a:pt x="559918" y="751788"/>
                    <a:pt x="557342" y="755113"/>
                    <a:pt x="554766" y="758437"/>
                  </a:cubicBezTo>
                  <a:lnTo>
                    <a:pt x="548891" y="765808"/>
                  </a:lnTo>
                  <a:lnTo>
                    <a:pt x="548899" y="765822"/>
                  </a:lnTo>
                  <a:cubicBezTo>
                    <a:pt x="550369" y="764348"/>
                    <a:pt x="559186" y="752557"/>
                    <a:pt x="560655" y="751083"/>
                  </a:cubicBezTo>
                  <a:cubicBezTo>
                    <a:pt x="565063" y="756979"/>
                    <a:pt x="573880" y="758453"/>
                    <a:pt x="573880" y="762874"/>
                  </a:cubicBezTo>
                  <a:cubicBezTo>
                    <a:pt x="573880" y="767296"/>
                    <a:pt x="568002" y="771717"/>
                    <a:pt x="569472" y="776139"/>
                  </a:cubicBezTo>
                  <a:cubicBezTo>
                    <a:pt x="570941" y="777613"/>
                    <a:pt x="576819" y="779087"/>
                    <a:pt x="578289" y="782034"/>
                  </a:cubicBezTo>
                  <a:cubicBezTo>
                    <a:pt x="581228" y="784982"/>
                    <a:pt x="585636" y="782034"/>
                    <a:pt x="588575" y="784982"/>
                  </a:cubicBezTo>
                  <a:cubicBezTo>
                    <a:pt x="590044" y="786456"/>
                    <a:pt x="587105" y="790878"/>
                    <a:pt x="587105" y="793825"/>
                  </a:cubicBezTo>
                  <a:cubicBezTo>
                    <a:pt x="587105" y="796773"/>
                    <a:pt x="594453" y="799721"/>
                    <a:pt x="594453" y="807090"/>
                  </a:cubicBezTo>
                  <a:cubicBezTo>
                    <a:pt x="594453" y="808564"/>
                    <a:pt x="594453" y="808564"/>
                    <a:pt x="592983" y="808564"/>
                  </a:cubicBezTo>
                  <a:cubicBezTo>
                    <a:pt x="592983" y="808564"/>
                    <a:pt x="587105" y="817407"/>
                    <a:pt x="588575" y="817407"/>
                  </a:cubicBezTo>
                  <a:cubicBezTo>
                    <a:pt x="594453" y="820355"/>
                    <a:pt x="581228" y="830672"/>
                    <a:pt x="581228" y="833620"/>
                  </a:cubicBezTo>
                  <a:cubicBezTo>
                    <a:pt x="579758" y="840990"/>
                    <a:pt x="572411" y="845411"/>
                    <a:pt x="575350" y="851307"/>
                  </a:cubicBezTo>
                  <a:lnTo>
                    <a:pt x="575167" y="857904"/>
                  </a:lnTo>
                  <a:lnTo>
                    <a:pt x="575655" y="857715"/>
                  </a:lnTo>
                  <a:cubicBezTo>
                    <a:pt x="577313" y="857715"/>
                    <a:pt x="578050" y="856979"/>
                    <a:pt x="575839" y="851091"/>
                  </a:cubicBezTo>
                  <a:cubicBezTo>
                    <a:pt x="572891" y="845202"/>
                    <a:pt x="580261" y="840786"/>
                    <a:pt x="581735" y="833425"/>
                  </a:cubicBezTo>
                  <a:cubicBezTo>
                    <a:pt x="581735" y="830481"/>
                    <a:pt x="595000" y="820177"/>
                    <a:pt x="589104" y="817232"/>
                  </a:cubicBezTo>
                  <a:cubicBezTo>
                    <a:pt x="587630" y="817232"/>
                    <a:pt x="593526" y="808400"/>
                    <a:pt x="593526" y="808400"/>
                  </a:cubicBezTo>
                  <a:cubicBezTo>
                    <a:pt x="595000" y="808400"/>
                    <a:pt x="595000" y="808400"/>
                    <a:pt x="595000" y="806928"/>
                  </a:cubicBezTo>
                  <a:cubicBezTo>
                    <a:pt x="595000" y="799568"/>
                    <a:pt x="587630" y="796623"/>
                    <a:pt x="587630" y="793679"/>
                  </a:cubicBezTo>
                  <a:cubicBezTo>
                    <a:pt x="587630" y="790735"/>
                    <a:pt x="590578" y="786319"/>
                    <a:pt x="589104" y="784847"/>
                  </a:cubicBezTo>
                  <a:cubicBezTo>
                    <a:pt x="586157" y="781903"/>
                    <a:pt x="581735" y="784847"/>
                    <a:pt x="578787" y="781903"/>
                  </a:cubicBezTo>
                  <a:cubicBezTo>
                    <a:pt x="577313" y="778958"/>
                    <a:pt x="571417" y="777486"/>
                    <a:pt x="569943" y="776014"/>
                  </a:cubicBezTo>
                  <a:cubicBezTo>
                    <a:pt x="568469" y="771598"/>
                    <a:pt x="574365" y="767182"/>
                    <a:pt x="574365" y="762765"/>
                  </a:cubicBezTo>
                  <a:cubicBezTo>
                    <a:pt x="574365" y="758349"/>
                    <a:pt x="565521" y="756877"/>
                    <a:pt x="561100" y="750989"/>
                  </a:cubicBezTo>
                  <a:cubicBezTo>
                    <a:pt x="562574" y="748045"/>
                    <a:pt x="564047" y="745101"/>
                    <a:pt x="564047" y="740684"/>
                  </a:cubicBezTo>
                  <a:cubicBezTo>
                    <a:pt x="564047" y="737740"/>
                    <a:pt x="561100" y="733324"/>
                    <a:pt x="561100" y="731852"/>
                  </a:cubicBezTo>
                  <a:cubicBezTo>
                    <a:pt x="561100" y="724491"/>
                    <a:pt x="561100" y="717131"/>
                    <a:pt x="561100" y="709771"/>
                  </a:cubicBezTo>
                  <a:cubicBezTo>
                    <a:pt x="561100" y="705354"/>
                    <a:pt x="562574" y="702410"/>
                    <a:pt x="562574" y="697994"/>
                  </a:cubicBezTo>
                  <a:cubicBezTo>
                    <a:pt x="562574" y="690634"/>
                    <a:pt x="558152" y="687689"/>
                    <a:pt x="558152" y="681801"/>
                  </a:cubicBezTo>
                  <a:cubicBezTo>
                    <a:pt x="558152" y="668552"/>
                    <a:pt x="584683" y="671496"/>
                    <a:pt x="569943" y="662664"/>
                  </a:cubicBezTo>
                  <a:cubicBezTo>
                    <a:pt x="566995" y="659720"/>
                    <a:pt x="566995" y="658248"/>
                    <a:pt x="568469" y="655304"/>
                  </a:cubicBezTo>
                  <a:cubicBezTo>
                    <a:pt x="571417" y="646471"/>
                    <a:pt x="562574" y="647943"/>
                    <a:pt x="562574" y="643527"/>
                  </a:cubicBezTo>
                  <a:cubicBezTo>
                    <a:pt x="562574" y="643527"/>
                    <a:pt x="572891" y="634694"/>
                    <a:pt x="574365" y="633222"/>
                  </a:cubicBezTo>
                  <a:cubicBezTo>
                    <a:pt x="575839" y="630278"/>
                    <a:pt x="581735" y="633222"/>
                    <a:pt x="583209" y="631750"/>
                  </a:cubicBezTo>
                  <a:cubicBezTo>
                    <a:pt x="584683" y="628806"/>
                    <a:pt x="590578" y="628806"/>
                    <a:pt x="592052" y="625862"/>
                  </a:cubicBezTo>
                  <a:cubicBezTo>
                    <a:pt x="592052" y="625126"/>
                    <a:pt x="589104" y="621446"/>
                    <a:pt x="585972" y="617950"/>
                  </a:cubicBezTo>
                  <a:close/>
                  <a:moveTo>
                    <a:pt x="568307" y="580113"/>
                  </a:moveTo>
                  <a:lnTo>
                    <a:pt x="571694" y="585383"/>
                  </a:lnTo>
                  <a:cubicBezTo>
                    <a:pt x="573534" y="586306"/>
                    <a:pt x="575374" y="587045"/>
                    <a:pt x="575374" y="590000"/>
                  </a:cubicBezTo>
                  <a:cubicBezTo>
                    <a:pt x="575374" y="594432"/>
                    <a:pt x="576846" y="609208"/>
                    <a:pt x="578318" y="610685"/>
                  </a:cubicBezTo>
                  <a:lnTo>
                    <a:pt x="578784" y="611129"/>
                  </a:lnTo>
                  <a:lnTo>
                    <a:pt x="576760" y="601941"/>
                  </a:lnTo>
                  <a:cubicBezTo>
                    <a:pt x="576208" y="597524"/>
                    <a:pt x="575839" y="592740"/>
                    <a:pt x="575839" y="590532"/>
                  </a:cubicBezTo>
                  <a:cubicBezTo>
                    <a:pt x="575839" y="584644"/>
                    <a:pt x="568469" y="587588"/>
                    <a:pt x="568469" y="580227"/>
                  </a:cubicBezTo>
                  <a:close/>
                  <a:moveTo>
                    <a:pt x="558730" y="572625"/>
                  </a:moveTo>
                  <a:lnTo>
                    <a:pt x="560654" y="575225"/>
                  </a:lnTo>
                  <a:lnTo>
                    <a:pt x="560669" y="575233"/>
                  </a:lnTo>
                  <a:close/>
                  <a:moveTo>
                    <a:pt x="570448" y="535741"/>
                  </a:moveTo>
                  <a:lnTo>
                    <a:pt x="569486" y="539764"/>
                  </a:lnTo>
                  <a:cubicBezTo>
                    <a:pt x="566542" y="541242"/>
                    <a:pt x="568014" y="548629"/>
                    <a:pt x="565070" y="550107"/>
                  </a:cubicBezTo>
                  <a:cubicBezTo>
                    <a:pt x="563598" y="556017"/>
                    <a:pt x="557710" y="554539"/>
                    <a:pt x="557710" y="558972"/>
                  </a:cubicBezTo>
                  <a:cubicBezTo>
                    <a:pt x="557710" y="564143"/>
                    <a:pt x="556238" y="566729"/>
                    <a:pt x="555870" y="568761"/>
                  </a:cubicBezTo>
                  <a:lnTo>
                    <a:pt x="556312" y="569358"/>
                  </a:lnTo>
                  <a:lnTo>
                    <a:pt x="558152" y="559618"/>
                  </a:lnTo>
                  <a:cubicBezTo>
                    <a:pt x="558152" y="555202"/>
                    <a:pt x="564047" y="556674"/>
                    <a:pt x="565521" y="550786"/>
                  </a:cubicBezTo>
                  <a:cubicBezTo>
                    <a:pt x="568469" y="549314"/>
                    <a:pt x="566995" y="541953"/>
                    <a:pt x="569943" y="540481"/>
                  </a:cubicBezTo>
                  <a:cubicBezTo>
                    <a:pt x="572154" y="539009"/>
                    <a:pt x="572154" y="537169"/>
                    <a:pt x="571049" y="535881"/>
                  </a:cubicBezTo>
                  <a:close/>
                  <a:moveTo>
                    <a:pt x="530893" y="508389"/>
                  </a:moveTo>
                  <a:lnTo>
                    <a:pt x="534157" y="519079"/>
                  </a:lnTo>
                  <a:cubicBezTo>
                    <a:pt x="534157" y="526467"/>
                    <a:pt x="529741" y="533854"/>
                    <a:pt x="534157" y="538287"/>
                  </a:cubicBezTo>
                  <a:cubicBezTo>
                    <a:pt x="534893" y="539764"/>
                    <a:pt x="535629" y="541981"/>
                    <a:pt x="536917" y="543827"/>
                  </a:cubicBezTo>
                  <a:lnTo>
                    <a:pt x="537005" y="543876"/>
                  </a:lnTo>
                  <a:lnTo>
                    <a:pt x="534569" y="539009"/>
                  </a:lnTo>
                  <a:cubicBezTo>
                    <a:pt x="530147" y="534593"/>
                    <a:pt x="534569" y="527233"/>
                    <a:pt x="534569" y="519872"/>
                  </a:cubicBezTo>
                  <a:cubicBezTo>
                    <a:pt x="534569" y="515456"/>
                    <a:pt x="533463" y="511408"/>
                    <a:pt x="531068" y="508464"/>
                  </a:cubicBezTo>
                  <a:close/>
                  <a:moveTo>
                    <a:pt x="504914" y="495036"/>
                  </a:moveTo>
                  <a:lnTo>
                    <a:pt x="504604" y="495229"/>
                  </a:lnTo>
                  <a:cubicBezTo>
                    <a:pt x="502398" y="496703"/>
                    <a:pt x="502030" y="497072"/>
                    <a:pt x="502214" y="497809"/>
                  </a:cubicBezTo>
                  <a:lnTo>
                    <a:pt x="502971" y="501759"/>
                  </a:lnTo>
                  <a:lnTo>
                    <a:pt x="503244" y="501349"/>
                  </a:lnTo>
                  <a:lnTo>
                    <a:pt x="503454" y="501368"/>
                  </a:lnTo>
                  <a:lnTo>
                    <a:pt x="502695" y="497423"/>
                  </a:lnTo>
                  <a:close/>
                  <a:moveTo>
                    <a:pt x="517975" y="488714"/>
                  </a:moveTo>
                  <a:lnTo>
                    <a:pt x="517658" y="488778"/>
                  </a:lnTo>
                  <a:lnTo>
                    <a:pt x="516575" y="490483"/>
                  </a:lnTo>
                  <a:lnTo>
                    <a:pt x="516881" y="490430"/>
                  </a:lnTo>
                  <a:close/>
                  <a:moveTo>
                    <a:pt x="532392" y="465245"/>
                  </a:moveTo>
                  <a:lnTo>
                    <a:pt x="531999" y="465369"/>
                  </a:lnTo>
                  <a:cubicBezTo>
                    <a:pt x="530712" y="465738"/>
                    <a:pt x="529608" y="466475"/>
                    <a:pt x="529608" y="468687"/>
                  </a:cubicBezTo>
                  <a:cubicBezTo>
                    <a:pt x="529608" y="471636"/>
                    <a:pt x="531079" y="481958"/>
                    <a:pt x="528138" y="483432"/>
                  </a:cubicBezTo>
                  <a:lnTo>
                    <a:pt x="522735" y="487495"/>
                  </a:lnTo>
                  <a:lnTo>
                    <a:pt x="522777" y="487486"/>
                  </a:lnTo>
                  <a:cubicBezTo>
                    <a:pt x="525725" y="487486"/>
                    <a:pt x="527199" y="483070"/>
                    <a:pt x="528673" y="483070"/>
                  </a:cubicBezTo>
                  <a:cubicBezTo>
                    <a:pt x="531621" y="481598"/>
                    <a:pt x="530147" y="471293"/>
                    <a:pt x="530147" y="468349"/>
                  </a:cubicBezTo>
                  <a:close/>
                  <a:moveTo>
                    <a:pt x="545604" y="438643"/>
                  </a:moveTo>
                  <a:cubicBezTo>
                    <a:pt x="543582" y="438090"/>
                    <a:pt x="542111" y="438459"/>
                    <a:pt x="541375" y="442145"/>
                  </a:cubicBezTo>
                  <a:cubicBezTo>
                    <a:pt x="539905" y="446569"/>
                    <a:pt x="532550" y="450992"/>
                    <a:pt x="532550" y="455416"/>
                  </a:cubicBezTo>
                  <a:lnTo>
                    <a:pt x="535445" y="464122"/>
                  </a:lnTo>
                  <a:lnTo>
                    <a:pt x="536043" y="463933"/>
                  </a:lnTo>
                  <a:cubicBezTo>
                    <a:pt x="536043" y="462461"/>
                    <a:pt x="533095" y="458045"/>
                    <a:pt x="533095" y="455101"/>
                  </a:cubicBezTo>
                  <a:cubicBezTo>
                    <a:pt x="533095" y="450684"/>
                    <a:pt x="540464" y="446268"/>
                    <a:pt x="541938" y="441852"/>
                  </a:cubicBezTo>
                  <a:lnTo>
                    <a:pt x="545773" y="438688"/>
                  </a:lnTo>
                  <a:close/>
                  <a:moveTo>
                    <a:pt x="586972" y="428874"/>
                  </a:moveTo>
                  <a:cubicBezTo>
                    <a:pt x="586972" y="429612"/>
                    <a:pt x="585501" y="432929"/>
                    <a:pt x="583479" y="435878"/>
                  </a:cubicBezTo>
                  <a:lnTo>
                    <a:pt x="577313" y="440222"/>
                  </a:lnTo>
                  <a:lnTo>
                    <a:pt x="577313" y="440380"/>
                  </a:lnTo>
                  <a:cubicBezTo>
                    <a:pt x="579524" y="441116"/>
                    <a:pt x="582103" y="438540"/>
                    <a:pt x="584130" y="435596"/>
                  </a:cubicBezTo>
                  <a:lnTo>
                    <a:pt x="587460" y="428944"/>
                  </a:lnTo>
                  <a:close/>
                  <a:moveTo>
                    <a:pt x="217870" y="374380"/>
                  </a:moveTo>
                  <a:cubicBezTo>
                    <a:pt x="219313" y="375823"/>
                    <a:pt x="220756" y="377265"/>
                    <a:pt x="219313" y="378708"/>
                  </a:cubicBezTo>
                  <a:cubicBezTo>
                    <a:pt x="219313" y="380151"/>
                    <a:pt x="216427" y="381594"/>
                    <a:pt x="214984" y="383037"/>
                  </a:cubicBezTo>
                  <a:cubicBezTo>
                    <a:pt x="213541" y="384479"/>
                    <a:pt x="210656" y="388808"/>
                    <a:pt x="209213" y="387365"/>
                  </a:cubicBezTo>
                  <a:cubicBezTo>
                    <a:pt x="207770" y="385922"/>
                    <a:pt x="212099" y="383037"/>
                    <a:pt x="212099" y="380151"/>
                  </a:cubicBezTo>
                  <a:cubicBezTo>
                    <a:pt x="213541" y="378708"/>
                    <a:pt x="212099" y="375823"/>
                    <a:pt x="213541" y="375823"/>
                  </a:cubicBezTo>
                  <a:cubicBezTo>
                    <a:pt x="214984" y="374380"/>
                    <a:pt x="216427" y="374380"/>
                    <a:pt x="217870" y="374380"/>
                  </a:cubicBezTo>
                  <a:close/>
                  <a:moveTo>
                    <a:pt x="635511" y="346300"/>
                  </a:moveTo>
                  <a:cubicBezTo>
                    <a:pt x="632569" y="349249"/>
                    <a:pt x="635511" y="353672"/>
                    <a:pt x="628156" y="353672"/>
                  </a:cubicBezTo>
                  <a:cubicBezTo>
                    <a:pt x="616389" y="353672"/>
                    <a:pt x="623744" y="359571"/>
                    <a:pt x="619331" y="365469"/>
                  </a:cubicBezTo>
                  <a:cubicBezTo>
                    <a:pt x="613448" y="374316"/>
                    <a:pt x="620802" y="384638"/>
                    <a:pt x="620802" y="394960"/>
                  </a:cubicBezTo>
                  <a:cubicBezTo>
                    <a:pt x="620802" y="397909"/>
                    <a:pt x="623744" y="402332"/>
                    <a:pt x="622273" y="405281"/>
                  </a:cubicBezTo>
                  <a:cubicBezTo>
                    <a:pt x="620802" y="412654"/>
                    <a:pt x="614918" y="417078"/>
                    <a:pt x="614918" y="422976"/>
                  </a:cubicBezTo>
                  <a:lnTo>
                    <a:pt x="605848" y="428147"/>
                  </a:lnTo>
                  <a:lnTo>
                    <a:pt x="606239" y="428051"/>
                  </a:lnTo>
                  <a:cubicBezTo>
                    <a:pt x="609003" y="427131"/>
                    <a:pt x="611951" y="425659"/>
                    <a:pt x="615635" y="422715"/>
                  </a:cubicBezTo>
                  <a:cubicBezTo>
                    <a:pt x="615635" y="416826"/>
                    <a:pt x="621531" y="412410"/>
                    <a:pt x="623005" y="405050"/>
                  </a:cubicBezTo>
                  <a:cubicBezTo>
                    <a:pt x="624479" y="402106"/>
                    <a:pt x="621531" y="397689"/>
                    <a:pt x="621531" y="394745"/>
                  </a:cubicBezTo>
                  <a:cubicBezTo>
                    <a:pt x="621531" y="384441"/>
                    <a:pt x="614161" y="374136"/>
                    <a:pt x="620057" y="365304"/>
                  </a:cubicBezTo>
                  <a:cubicBezTo>
                    <a:pt x="624479" y="359415"/>
                    <a:pt x="617109" y="353527"/>
                    <a:pt x="628901" y="353527"/>
                  </a:cubicBezTo>
                  <a:cubicBezTo>
                    <a:pt x="632586" y="353527"/>
                    <a:pt x="633691" y="352423"/>
                    <a:pt x="634244" y="350951"/>
                  </a:cubicBezTo>
                  <a:lnTo>
                    <a:pt x="636172" y="346399"/>
                  </a:lnTo>
                  <a:close/>
                  <a:moveTo>
                    <a:pt x="622062" y="252504"/>
                  </a:moveTo>
                  <a:lnTo>
                    <a:pt x="620802" y="262251"/>
                  </a:lnTo>
                  <a:lnTo>
                    <a:pt x="624700" y="269090"/>
                  </a:lnTo>
                  <a:lnTo>
                    <a:pt x="621123" y="262763"/>
                  </a:lnTo>
                  <a:cubicBezTo>
                    <a:pt x="621123" y="258324"/>
                    <a:pt x="622221" y="254994"/>
                    <a:pt x="622404" y="252774"/>
                  </a:cubicBezTo>
                  <a:close/>
                  <a:moveTo>
                    <a:pt x="512783" y="240381"/>
                  </a:moveTo>
                  <a:lnTo>
                    <a:pt x="512598" y="240477"/>
                  </a:lnTo>
                  <a:lnTo>
                    <a:pt x="519312" y="246031"/>
                  </a:lnTo>
                  <a:cubicBezTo>
                    <a:pt x="519312" y="248980"/>
                    <a:pt x="519312" y="251929"/>
                    <a:pt x="520783" y="254878"/>
                  </a:cubicBezTo>
                  <a:cubicBezTo>
                    <a:pt x="523725" y="257827"/>
                    <a:pt x="528138" y="259301"/>
                    <a:pt x="531079" y="262251"/>
                  </a:cubicBezTo>
                  <a:cubicBezTo>
                    <a:pt x="531079" y="262251"/>
                    <a:pt x="541375" y="278471"/>
                    <a:pt x="541375" y="278471"/>
                  </a:cubicBezTo>
                  <a:lnTo>
                    <a:pt x="541733" y="278516"/>
                  </a:lnTo>
                  <a:lnTo>
                    <a:pt x="536940" y="270902"/>
                  </a:lnTo>
                  <a:cubicBezTo>
                    <a:pt x="534378" y="266833"/>
                    <a:pt x="531816" y="262763"/>
                    <a:pt x="531816" y="262763"/>
                  </a:cubicBezTo>
                  <a:cubicBezTo>
                    <a:pt x="528887" y="259804"/>
                    <a:pt x="524495" y="258324"/>
                    <a:pt x="521567" y="255364"/>
                  </a:cubicBezTo>
                  <a:cubicBezTo>
                    <a:pt x="520103" y="252404"/>
                    <a:pt x="520103" y="249445"/>
                    <a:pt x="520103" y="246485"/>
                  </a:cubicBezTo>
                  <a:cubicBezTo>
                    <a:pt x="520835" y="242046"/>
                    <a:pt x="517175" y="240196"/>
                    <a:pt x="512783" y="240381"/>
                  </a:cubicBezTo>
                  <a:close/>
                  <a:moveTo>
                    <a:pt x="778954" y="202045"/>
                  </a:moveTo>
                  <a:lnTo>
                    <a:pt x="780134" y="209832"/>
                  </a:lnTo>
                  <a:lnTo>
                    <a:pt x="780392" y="210184"/>
                  </a:lnTo>
                  <a:lnTo>
                    <a:pt x="779202" y="202305"/>
                  </a:lnTo>
                  <a:close/>
                  <a:moveTo>
                    <a:pt x="632548" y="201361"/>
                  </a:moveTo>
                  <a:lnTo>
                    <a:pt x="632003" y="202090"/>
                  </a:lnTo>
                  <a:lnTo>
                    <a:pt x="637228" y="202090"/>
                  </a:lnTo>
                  <a:cubicBezTo>
                    <a:pt x="640156" y="205050"/>
                    <a:pt x="643084" y="205050"/>
                    <a:pt x="648941" y="205050"/>
                  </a:cubicBezTo>
                  <a:cubicBezTo>
                    <a:pt x="654797" y="205050"/>
                    <a:pt x="651869" y="210969"/>
                    <a:pt x="653333" y="210969"/>
                  </a:cubicBezTo>
                  <a:cubicBezTo>
                    <a:pt x="656261" y="210969"/>
                    <a:pt x="660653" y="206530"/>
                    <a:pt x="660653" y="208010"/>
                  </a:cubicBezTo>
                  <a:cubicBezTo>
                    <a:pt x="660653" y="213929"/>
                    <a:pt x="660653" y="219848"/>
                    <a:pt x="665045" y="222808"/>
                  </a:cubicBezTo>
                  <a:cubicBezTo>
                    <a:pt x="666510" y="224288"/>
                    <a:pt x="667974" y="226138"/>
                    <a:pt x="668340" y="227802"/>
                  </a:cubicBezTo>
                  <a:lnTo>
                    <a:pt x="665594" y="231039"/>
                  </a:lnTo>
                  <a:lnTo>
                    <a:pt x="665915" y="230825"/>
                  </a:lnTo>
                  <a:cubicBezTo>
                    <a:pt x="671782" y="229352"/>
                    <a:pt x="668848" y="224932"/>
                    <a:pt x="665915" y="221986"/>
                  </a:cubicBezTo>
                  <a:cubicBezTo>
                    <a:pt x="661515" y="219039"/>
                    <a:pt x="661515" y="213146"/>
                    <a:pt x="661515" y="207253"/>
                  </a:cubicBezTo>
                  <a:cubicBezTo>
                    <a:pt x="661515" y="205780"/>
                    <a:pt x="657115" y="210200"/>
                    <a:pt x="654181" y="210200"/>
                  </a:cubicBezTo>
                  <a:cubicBezTo>
                    <a:pt x="652715" y="210200"/>
                    <a:pt x="655648" y="204307"/>
                    <a:pt x="649781" y="204307"/>
                  </a:cubicBezTo>
                  <a:cubicBezTo>
                    <a:pt x="643915" y="204307"/>
                    <a:pt x="640981" y="204307"/>
                    <a:pt x="638048" y="201361"/>
                  </a:cubicBezTo>
                  <a:cubicBezTo>
                    <a:pt x="635848" y="199151"/>
                    <a:pt x="634014" y="199887"/>
                    <a:pt x="632548" y="201361"/>
                  </a:cubicBezTo>
                  <a:close/>
                  <a:moveTo>
                    <a:pt x="821913" y="199093"/>
                  </a:moveTo>
                  <a:lnTo>
                    <a:pt x="821799" y="199344"/>
                  </a:lnTo>
                  <a:lnTo>
                    <a:pt x="821799" y="203069"/>
                  </a:lnTo>
                  <a:lnTo>
                    <a:pt x="821913" y="203126"/>
                  </a:lnTo>
                  <a:close/>
                  <a:moveTo>
                    <a:pt x="478561" y="194860"/>
                  </a:moveTo>
                  <a:lnTo>
                    <a:pt x="481070" y="195896"/>
                  </a:lnTo>
                  <a:cubicBezTo>
                    <a:pt x="484012" y="198845"/>
                    <a:pt x="482541" y="203269"/>
                    <a:pt x="485483" y="206218"/>
                  </a:cubicBezTo>
                  <a:cubicBezTo>
                    <a:pt x="488424" y="209167"/>
                    <a:pt x="489895" y="213591"/>
                    <a:pt x="489895" y="218014"/>
                  </a:cubicBezTo>
                  <a:cubicBezTo>
                    <a:pt x="488424" y="222438"/>
                    <a:pt x="485483" y="228336"/>
                    <a:pt x="485483" y="232760"/>
                  </a:cubicBezTo>
                  <a:cubicBezTo>
                    <a:pt x="485483" y="235709"/>
                    <a:pt x="485483" y="244556"/>
                    <a:pt x="488424" y="246031"/>
                  </a:cubicBezTo>
                  <a:lnTo>
                    <a:pt x="489225" y="246168"/>
                  </a:lnTo>
                  <a:lnTo>
                    <a:pt x="486795" y="240381"/>
                  </a:lnTo>
                  <a:cubicBezTo>
                    <a:pt x="486429" y="237606"/>
                    <a:pt x="486429" y="234647"/>
                    <a:pt x="486429" y="233167"/>
                  </a:cubicBezTo>
                  <a:cubicBezTo>
                    <a:pt x="486429" y="228727"/>
                    <a:pt x="489358" y="222808"/>
                    <a:pt x="490822" y="218368"/>
                  </a:cubicBezTo>
                  <a:cubicBezTo>
                    <a:pt x="490822" y="213929"/>
                    <a:pt x="489358" y="209489"/>
                    <a:pt x="486429" y="206530"/>
                  </a:cubicBezTo>
                  <a:cubicBezTo>
                    <a:pt x="483501" y="203570"/>
                    <a:pt x="484965" y="199131"/>
                    <a:pt x="482037" y="196171"/>
                  </a:cubicBezTo>
                  <a:cubicBezTo>
                    <a:pt x="482037" y="194691"/>
                    <a:pt x="480573" y="194691"/>
                    <a:pt x="478926" y="194876"/>
                  </a:cubicBezTo>
                  <a:close/>
                  <a:moveTo>
                    <a:pt x="643776" y="178019"/>
                  </a:moveTo>
                  <a:lnTo>
                    <a:pt x="643084" y="178413"/>
                  </a:lnTo>
                  <a:cubicBezTo>
                    <a:pt x="634300" y="184332"/>
                    <a:pt x="637228" y="197651"/>
                    <a:pt x="628444" y="200610"/>
                  </a:cubicBezTo>
                  <a:cubicBezTo>
                    <a:pt x="618195" y="203570"/>
                    <a:pt x="625516" y="210969"/>
                    <a:pt x="628444" y="206530"/>
                  </a:cubicBezTo>
                  <a:lnTo>
                    <a:pt x="629007" y="205771"/>
                  </a:lnTo>
                  <a:lnTo>
                    <a:pt x="624298" y="205596"/>
                  </a:lnTo>
                  <a:cubicBezTo>
                    <a:pt x="623381" y="203939"/>
                    <a:pt x="624114" y="201361"/>
                    <a:pt x="629248" y="199887"/>
                  </a:cubicBezTo>
                  <a:cubicBezTo>
                    <a:pt x="633648" y="198414"/>
                    <a:pt x="635114" y="194363"/>
                    <a:pt x="636581" y="189943"/>
                  </a:cubicBezTo>
                  <a:close/>
                  <a:moveTo>
                    <a:pt x="768220" y="174890"/>
                  </a:moveTo>
                  <a:lnTo>
                    <a:pt x="768584" y="180736"/>
                  </a:lnTo>
                  <a:cubicBezTo>
                    <a:pt x="768584" y="183682"/>
                    <a:pt x="770051" y="188102"/>
                    <a:pt x="770051" y="191048"/>
                  </a:cubicBezTo>
                  <a:lnTo>
                    <a:pt x="770310" y="191385"/>
                  </a:lnTo>
                  <a:lnTo>
                    <a:pt x="768920" y="181578"/>
                  </a:lnTo>
                  <a:cubicBezTo>
                    <a:pt x="768185" y="180098"/>
                    <a:pt x="768553" y="177877"/>
                    <a:pt x="768553" y="175657"/>
                  </a:cubicBezTo>
                  <a:close/>
                  <a:moveTo>
                    <a:pt x="737709" y="155859"/>
                  </a:moveTo>
                  <a:lnTo>
                    <a:pt x="735033" y="161952"/>
                  </a:lnTo>
                  <a:lnTo>
                    <a:pt x="735407" y="162504"/>
                  </a:lnTo>
                  <a:lnTo>
                    <a:pt x="738074" y="156411"/>
                  </a:lnTo>
                  <a:close/>
                  <a:moveTo>
                    <a:pt x="726042" y="138172"/>
                  </a:moveTo>
                  <a:lnTo>
                    <a:pt x="725866" y="141880"/>
                  </a:lnTo>
                  <a:lnTo>
                    <a:pt x="726149" y="142331"/>
                  </a:lnTo>
                  <a:lnTo>
                    <a:pt x="726323" y="138645"/>
                  </a:lnTo>
                  <a:close/>
                  <a:moveTo>
                    <a:pt x="725611" y="123116"/>
                  </a:moveTo>
                  <a:lnTo>
                    <a:pt x="724583" y="127700"/>
                  </a:lnTo>
                  <a:cubicBezTo>
                    <a:pt x="723116" y="129173"/>
                    <a:pt x="721649" y="129173"/>
                    <a:pt x="721649" y="130646"/>
                  </a:cubicBezTo>
                  <a:lnTo>
                    <a:pt x="721972" y="131187"/>
                  </a:lnTo>
                  <a:lnTo>
                    <a:pt x="724855" y="128282"/>
                  </a:lnTo>
                  <a:cubicBezTo>
                    <a:pt x="726324" y="126061"/>
                    <a:pt x="726507" y="124488"/>
                    <a:pt x="725956" y="123354"/>
                  </a:cubicBezTo>
                  <a:close/>
                  <a:moveTo>
                    <a:pt x="717294" y="98766"/>
                  </a:moveTo>
                  <a:lnTo>
                    <a:pt x="714773" y="103773"/>
                  </a:lnTo>
                  <a:lnTo>
                    <a:pt x="713716" y="105514"/>
                  </a:lnTo>
                  <a:lnTo>
                    <a:pt x="710191" y="110413"/>
                  </a:lnTo>
                  <a:cubicBezTo>
                    <a:pt x="709182" y="111955"/>
                    <a:pt x="708816" y="112968"/>
                    <a:pt x="709916" y="112968"/>
                  </a:cubicBezTo>
                  <a:lnTo>
                    <a:pt x="710191" y="113244"/>
                  </a:lnTo>
                  <a:lnTo>
                    <a:pt x="710442" y="110909"/>
                  </a:lnTo>
                  <a:lnTo>
                    <a:pt x="713716" y="105514"/>
                  </a:lnTo>
                  <a:lnTo>
                    <a:pt x="714316" y="104681"/>
                  </a:lnTo>
                  <a:lnTo>
                    <a:pt x="714773" y="103773"/>
                  </a:lnTo>
                  <a:lnTo>
                    <a:pt x="717602" y="99112"/>
                  </a:lnTo>
                  <a:close/>
                  <a:moveTo>
                    <a:pt x="698709" y="76915"/>
                  </a:moveTo>
                  <a:lnTo>
                    <a:pt x="698182" y="82031"/>
                  </a:lnTo>
                  <a:lnTo>
                    <a:pt x="698416" y="82376"/>
                  </a:lnTo>
                  <a:lnTo>
                    <a:pt x="698966" y="77020"/>
                  </a:lnTo>
                  <a:close/>
                  <a:moveTo>
                    <a:pt x="481911" y="67056"/>
                  </a:moveTo>
                  <a:cubicBezTo>
                    <a:pt x="481911" y="67056"/>
                    <a:pt x="483354" y="67056"/>
                    <a:pt x="483354" y="67056"/>
                  </a:cubicBezTo>
                  <a:cubicBezTo>
                    <a:pt x="483354" y="68499"/>
                    <a:pt x="483354" y="68499"/>
                    <a:pt x="483354" y="69942"/>
                  </a:cubicBezTo>
                  <a:cubicBezTo>
                    <a:pt x="481911" y="69942"/>
                    <a:pt x="481911" y="71385"/>
                    <a:pt x="480468" y="71385"/>
                  </a:cubicBezTo>
                  <a:cubicBezTo>
                    <a:pt x="479025" y="71385"/>
                    <a:pt x="479025" y="69942"/>
                    <a:pt x="479025" y="68499"/>
                  </a:cubicBezTo>
                  <a:cubicBezTo>
                    <a:pt x="480468" y="68499"/>
                    <a:pt x="480468" y="67056"/>
                    <a:pt x="481911" y="67056"/>
                  </a:cubicBezTo>
                  <a:close/>
                  <a:moveTo>
                    <a:pt x="262895" y="59926"/>
                  </a:moveTo>
                  <a:cubicBezTo>
                    <a:pt x="264380" y="59926"/>
                    <a:pt x="264380" y="56956"/>
                    <a:pt x="265866" y="59926"/>
                  </a:cubicBezTo>
                  <a:cubicBezTo>
                    <a:pt x="268836" y="62897"/>
                    <a:pt x="268836" y="61412"/>
                    <a:pt x="271807" y="59926"/>
                  </a:cubicBezTo>
                  <a:cubicBezTo>
                    <a:pt x="273292" y="58441"/>
                    <a:pt x="273292" y="59926"/>
                    <a:pt x="274777" y="61412"/>
                  </a:cubicBezTo>
                  <a:cubicBezTo>
                    <a:pt x="279233" y="64382"/>
                    <a:pt x="277748" y="62897"/>
                    <a:pt x="280718" y="61412"/>
                  </a:cubicBezTo>
                  <a:cubicBezTo>
                    <a:pt x="280718" y="59926"/>
                    <a:pt x="283689" y="59926"/>
                    <a:pt x="283689" y="61412"/>
                  </a:cubicBezTo>
                  <a:cubicBezTo>
                    <a:pt x="283689" y="64382"/>
                    <a:pt x="283689" y="67353"/>
                    <a:pt x="286660" y="70323"/>
                  </a:cubicBezTo>
                  <a:cubicBezTo>
                    <a:pt x="289630" y="73294"/>
                    <a:pt x="286660" y="70323"/>
                    <a:pt x="291116" y="70323"/>
                  </a:cubicBezTo>
                  <a:cubicBezTo>
                    <a:pt x="298542" y="70323"/>
                    <a:pt x="291116" y="77749"/>
                    <a:pt x="289630" y="79235"/>
                  </a:cubicBezTo>
                  <a:cubicBezTo>
                    <a:pt x="286660" y="83691"/>
                    <a:pt x="291116" y="82205"/>
                    <a:pt x="291116" y="85176"/>
                  </a:cubicBezTo>
                  <a:cubicBezTo>
                    <a:pt x="291116" y="88146"/>
                    <a:pt x="297057" y="86661"/>
                    <a:pt x="295571" y="91117"/>
                  </a:cubicBezTo>
                  <a:cubicBezTo>
                    <a:pt x="292601" y="94087"/>
                    <a:pt x="300027" y="89632"/>
                    <a:pt x="298542" y="92602"/>
                  </a:cubicBezTo>
                  <a:cubicBezTo>
                    <a:pt x="297057" y="95573"/>
                    <a:pt x="302998" y="97058"/>
                    <a:pt x="301513" y="102999"/>
                  </a:cubicBezTo>
                  <a:cubicBezTo>
                    <a:pt x="298542" y="102999"/>
                    <a:pt x="297057" y="107455"/>
                    <a:pt x="295571" y="107455"/>
                  </a:cubicBezTo>
                  <a:cubicBezTo>
                    <a:pt x="294086" y="105969"/>
                    <a:pt x="289630" y="104484"/>
                    <a:pt x="288145" y="104484"/>
                  </a:cubicBezTo>
                  <a:cubicBezTo>
                    <a:pt x="283689" y="104484"/>
                    <a:pt x="285174" y="100028"/>
                    <a:pt x="285174" y="98543"/>
                  </a:cubicBezTo>
                  <a:cubicBezTo>
                    <a:pt x="285174" y="95573"/>
                    <a:pt x="279233" y="92602"/>
                    <a:pt x="282204" y="91117"/>
                  </a:cubicBezTo>
                  <a:cubicBezTo>
                    <a:pt x="289630" y="86661"/>
                    <a:pt x="277748" y="85176"/>
                    <a:pt x="276263" y="83691"/>
                  </a:cubicBezTo>
                  <a:cubicBezTo>
                    <a:pt x="276263" y="82205"/>
                    <a:pt x="271807" y="77749"/>
                    <a:pt x="271807" y="80720"/>
                  </a:cubicBezTo>
                  <a:cubicBezTo>
                    <a:pt x="270321" y="83691"/>
                    <a:pt x="253983" y="82205"/>
                    <a:pt x="262895" y="77749"/>
                  </a:cubicBezTo>
                  <a:cubicBezTo>
                    <a:pt x="267351" y="74779"/>
                    <a:pt x="259924" y="70323"/>
                    <a:pt x="258439" y="70323"/>
                  </a:cubicBezTo>
                  <a:cubicBezTo>
                    <a:pt x="252498" y="67353"/>
                    <a:pt x="262895" y="65867"/>
                    <a:pt x="262895" y="59926"/>
                  </a:cubicBezTo>
                  <a:close/>
                  <a:moveTo>
                    <a:pt x="717143" y="51667"/>
                  </a:moveTo>
                  <a:cubicBezTo>
                    <a:pt x="721183" y="50557"/>
                    <a:pt x="724855" y="50557"/>
                    <a:pt x="724855" y="54258"/>
                  </a:cubicBezTo>
                  <a:cubicBezTo>
                    <a:pt x="724855" y="61660"/>
                    <a:pt x="727792" y="63141"/>
                    <a:pt x="730730" y="66102"/>
                  </a:cubicBezTo>
                  <a:cubicBezTo>
                    <a:pt x="732199" y="69063"/>
                    <a:pt x="735136" y="72024"/>
                    <a:pt x="739543" y="72024"/>
                  </a:cubicBezTo>
                  <a:cubicBezTo>
                    <a:pt x="745418" y="72024"/>
                    <a:pt x="742481" y="76465"/>
                    <a:pt x="745418" y="77946"/>
                  </a:cubicBezTo>
                  <a:cubicBezTo>
                    <a:pt x="755700" y="82387"/>
                    <a:pt x="764513" y="89789"/>
                    <a:pt x="771858" y="97192"/>
                  </a:cubicBezTo>
                  <a:cubicBezTo>
                    <a:pt x="776265" y="101633"/>
                    <a:pt x="782140" y="106075"/>
                    <a:pt x="786547" y="110516"/>
                  </a:cubicBezTo>
                  <a:cubicBezTo>
                    <a:pt x="789484" y="116438"/>
                    <a:pt x="798297" y="123840"/>
                    <a:pt x="807110" y="126801"/>
                  </a:cubicBezTo>
                  <a:cubicBezTo>
                    <a:pt x="804173" y="123840"/>
                    <a:pt x="799766" y="122360"/>
                    <a:pt x="801235" y="119399"/>
                  </a:cubicBezTo>
                  <a:cubicBezTo>
                    <a:pt x="801235" y="117918"/>
                    <a:pt x="810048" y="122360"/>
                    <a:pt x="808579" y="119399"/>
                  </a:cubicBezTo>
                  <a:cubicBezTo>
                    <a:pt x="805642" y="116438"/>
                    <a:pt x="799766" y="117918"/>
                    <a:pt x="796829" y="113477"/>
                  </a:cubicBezTo>
                  <a:cubicBezTo>
                    <a:pt x="795360" y="111996"/>
                    <a:pt x="799766" y="111996"/>
                    <a:pt x="801235" y="111996"/>
                  </a:cubicBezTo>
                  <a:cubicBezTo>
                    <a:pt x="805642" y="113477"/>
                    <a:pt x="812986" y="111996"/>
                    <a:pt x="817392" y="113477"/>
                  </a:cubicBezTo>
                  <a:cubicBezTo>
                    <a:pt x="823268" y="114957"/>
                    <a:pt x="827674" y="117918"/>
                    <a:pt x="830612" y="122360"/>
                  </a:cubicBezTo>
                  <a:cubicBezTo>
                    <a:pt x="833550" y="126801"/>
                    <a:pt x="840894" y="132723"/>
                    <a:pt x="845300" y="135684"/>
                  </a:cubicBezTo>
                  <a:cubicBezTo>
                    <a:pt x="848238" y="137164"/>
                    <a:pt x="849707" y="141606"/>
                    <a:pt x="852645" y="146047"/>
                  </a:cubicBezTo>
                  <a:cubicBezTo>
                    <a:pt x="854114" y="149008"/>
                    <a:pt x="857051" y="151969"/>
                    <a:pt x="857051" y="154930"/>
                  </a:cubicBezTo>
                  <a:cubicBezTo>
                    <a:pt x="857051" y="159371"/>
                    <a:pt x="854114" y="159371"/>
                    <a:pt x="851176" y="162332"/>
                  </a:cubicBezTo>
                  <a:cubicBezTo>
                    <a:pt x="849707" y="165293"/>
                    <a:pt x="839425" y="165293"/>
                    <a:pt x="837956" y="168254"/>
                  </a:cubicBezTo>
                  <a:cubicBezTo>
                    <a:pt x="836487" y="169735"/>
                    <a:pt x="832081" y="171215"/>
                    <a:pt x="835019" y="174176"/>
                  </a:cubicBezTo>
                  <a:lnTo>
                    <a:pt x="840624" y="179826"/>
                  </a:lnTo>
                  <a:lnTo>
                    <a:pt x="841038" y="179597"/>
                  </a:lnTo>
                  <a:cubicBezTo>
                    <a:pt x="842509" y="182538"/>
                    <a:pt x="842509" y="182538"/>
                    <a:pt x="845451" y="184008"/>
                  </a:cubicBezTo>
                  <a:cubicBezTo>
                    <a:pt x="845451" y="184008"/>
                    <a:pt x="849864" y="188420"/>
                    <a:pt x="851336" y="188420"/>
                  </a:cubicBezTo>
                  <a:cubicBezTo>
                    <a:pt x="854278" y="191361"/>
                    <a:pt x="860162" y="191361"/>
                    <a:pt x="864576" y="188420"/>
                  </a:cubicBezTo>
                  <a:cubicBezTo>
                    <a:pt x="868989" y="185479"/>
                    <a:pt x="870460" y="192832"/>
                    <a:pt x="868989" y="197244"/>
                  </a:cubicBezTo>
                  <a:cubicBezTo>
                    <a:pt x="868989" y="197244"/>
                    <a:pt x="863105" y="203126"/>
                    <a:pt x="866047" y="206067"/>
                  </a:cubicBezTo>
                  <a:cubicBezTo>
                    <a:pt x="866047" y="206067"/>
                    <a:pt x="867518" y="204597"/>
                    <a:pt x="867518" y="206067"/>
                  </a:cubicBezTo>
                  <a:cubicBezTo>
                    <a:pt x="867518" y="209008"/>
                    <a:pt x="870460" y="207538"/>
                    <a:pt x="871931" y="210479"/>
                  </a:cubicBezTo>
                  <a:cubicBezTo>
                    <a:pt x="871931" y="210479"/>
                    <a:pt x="871931" y="213420"/>
                    <a:pt x="871931" y="214891"/>
                  </a:cubicBezTo>
                  <a:cubicBezTo>
                    <a:pt x="871931" y="217832"/>
                    <a:pt x="873403" y="217832"/>
                    <a:pt x="874874" y="219302"/>
                  </a:cubicBezTo>
                  <a:cubicBezTo>
                    <a:pt x="876345" y="220773"/>
                    <a:pt x="874874" y="223714"/>
                    <a:pt x="874874" y="226655"/>
                  </a:cubicBezTo>
                  <a:cubicBezTo>
                    <a:pt x="874874" y="234008"/>
                    <a:pt x="877816" y="236949"/>
                    <a:pt x="877816" y="245773"/>
                  </a:cubicBezTo>
                  <a:cubicBezTo>
                    <a:pt x="877816" y="247243"/>
                    <a:pt x="879287" y="248714"/>
                    <a:pt x="880758" y="248714"/>
                  </a:cubicBezTo>
                  <a:cubicBezTo>
                    <a:pt x="882229" y="250184"/>
                    <a:pt x="883701" y="254596"/>
                    <a:pt x="886643" y="256067"/>
                  </a:cubicBezTo>
                  <a:cubicBezTo>
                    <a:pt x="886643" y="256067"/>
                    <a:pt x="886643" y="259008"/>
                    <a:pt x="886643" y="260478"/>
                  </a:cubicBezTo>
                  <a:cubicBezTo>
                    <a:pt x="893998" y="261949"/>
                    <a:pt x="899883" y="260478"/>
                    <a:pt x="907239" y="260478"/>
                  </a:cubicBezTo>
                  <a:cubicBezTo>
                    <a:pt x="913123" y="260478"/>
                    <a:pt x="917537" y="267831"/>
                    <a:pt x="923421" y="267831"/>
                  </a:cubicBezTo>
                  <a:cubicBezTo>
                    <a:pt x="917537" y="273714"/>
                    <a:pt x="923421" y="297243"/>
                    <a:pt x="919008" y="300184"/>
                  </a:cubicBezTo>
                  <a:cubicBezTo>
                    <a:pt x="916066" y="301655"/>
                    <a:pt x="911652" y="303125"/>
                    <a:pt x="910181" y="304596"/>
                  </a:cubicBezTo>
                  <a:cubicBezTo>
                    <a:pt x="905768" y="306066"/>
                    <a:pt x="896941" y="310478"/>
                    <a:pt x="895470" y="314890"/>
                  </a:cubicBezTo>
                  <a:cubicBezTo>
                    <a:pt x="893998" y="317831"/>
                    <a:pt x="888114" y="304596"/>
                    <a:pt x="888114" y="303125"/>
                  </a:cubicBezTo>
                  <a:cubicBezTo>
                    <a:pt x="888114" y="298713"/>
                    <a:pt x="882229" y="291361"/>
                    <a:pt x="876345" y="289890"/>
                  </a:cubicBezTo>
                  <a:cubicBezTo>
                    <a:pt x="873403" y="288419"/>
                    <a:pt x="867518" y="284008"/>
                    <a:pt x="864576" y="285478"/>
                  </a:cubicBezTo>
                  <a:cubicBezTo>
                    <a:pt x="861633" y="286949"/>
                    <a:pt x="860162" y="289890"/>
                    <a:pt x="855749" y="291361"/>
                  </a:cubicBezTo>
                  <a:cubicBezTo>
                    <a:pt x="851336" y="291361"/>
                    <a:pt x="843980" y="291361"/>
                    <a:pt x="841038" y="285478"/>
                  </a:cubicBezTo>
                  <a:cubicBezTo>
                    <a:pt x="841038" y="284008"/>
                    <a:pt x="838095" y="278125"/>
                    <a:pt x="836624" y="276655"/>
                  </a:cubicBezTo>
                  <a:cubicBezTo>
                    <a:pt x="835153" y="275184"/>
                    <a:pt x="835153" y="281067"/>
                    <a:pt x="829268" y="281067"/>
                  </a:cubicBezTo>
                  <a:cubicBezTo>
                    <a:pt x="820442" y="281067"/>
                    <a:pt x="820442" y="286949"/>
                    <a:pt x="817499" y="292831"/>
                  </a:cubicBezTo>
                  <a:cubicBezTo>
                    <a:pt x="813086" y="300184"/>
                    <a:pt x="793961" y="294302"/>
                    <a:pt x="792490" y="298713"/>
                  </a:cubicBezTo>
                  <a:cubicBezTo>
                    <a:pt x="791019" y="303125"/>
                    <a:pt x="789548" y="304596"/>
                    <a:pt x="789548" y="310478"/>
                  </a:cubicBezTo>
                  <a:cubicBezTo>
                    <a:pt x="789548" y="316360"/>
                    <a:pt x="780721" y="316360"/>
                    <a:pt x="777779" y="316360"/>
                  </a:cubicBezTo>
                  <a:cubicBezTo>
                    <a:pt x="774836" y="316360"/>
                    <a:pt x="776308" y="313419"/>
                    <a:pt x="771894" y="313419"/>
                  </a:cubicBezTo>
                  <a:cubicBezTo>
                    <a:pt x="768951" y="313419"/>
                    <a:pt x="764538" y="314890"/>
                    <a:pt x="764538" y="314890"/>
                  </a:cubicBezTo>
                  <a:cubicBezTo>
                    <a:pt x="763067" y="314890"/>
                    <a:pt x="754240" y="317831"/>
                    <a:pt x="754240" y="320772"/>
                  </a:cubicBezTo>
                  <a:cubicBezTo>
                    <a:pt x="754240" y="332537"/>
                    <a:pt x="742471" y="331066"/>
                    <a:pt x="732173" y="331066"/>
                  </a:cubicBezTo>
                  <a:cubicBezTo>
                    <a:pt x="723346" y="331066"/>
                    <a:pt x="726288" y="322243"/>
                    <a:pt x="717462" y="322243"/>
                  </a:cubicBezTo>
                  <a:cubicBezTo>
                    <a:pt x="711577" y="322243"/>
                    <a:pt x="714519" y="317831"/>
                    <a:pt x="710106" y="317831"/>
                  </a:cubicBezTo>
                  <a:cubicBezTo>
                    <a:pt x="704221" y="317831"/>
                    <a:pt x="702750" y="317831"/>
                    <a:pt x="698337" y="316360"/>
                  </a:cubicBezTo>
                  <a:cubicBezTo>
                    <a:pt x="698337" y="313419"/>
                    <a:pt x="705692" y="307537"/>
                    <a:pt x="705692" y="306066"/>
                  </a:cubicBezTo>
                  <a:cubicBezTo>
                    <a:pt x="705692" y="298713"/>
                    <a:pt x="713048" y="300184"/>
                    <a:pt x="715990" y="297243"/>
                  </a:cubicBezTo>
                  <a:cubicBezTo>
                    <a:pt x="717462" y="297243"/>
                    <a:pt x="717462" y="289890"/>
                    <a:pt x="718933" y="289890"/>
                  </a:cubicBezTo>
                  <a:cubicBezTo>
                    <a:pt x="718933" y="288419"/>
                    <a:pt x="729231" y="288419"/>
                    <a:pt x="730702" y="288419"/>
                  </a:cubicBezTo>
                  <a:cubicBezTo>
                    <a:pt x="738057" y="288419"/>
                    <a:pt x="742471" y="286949"/>
                    <a:pt x="748355" y="285478"/>
                  </a:cubicBezTo>
                  <a:cubicBezTo>
                    <a:pt x="754240" y="285478"/>
                    <a:pt x="757182" y="288419"/>
                    <a:pt x="761596" y="288419"/>
                  </a:cubicBezTo>
                  <a:cubicBezTo>
                    <a:pt x="768951" y="288419"/>
                    <a:pt x="779250" y="285478"/>
                    <a:pt x="786605" y="284008"/>
                  </a:cubicBezTo>
                  <a:cubicBezTo>
                    <a:pt x="788077" y="284008"/>
                    <a:pt x="796903" y="278125"/>
                    <a:pt x="795432" y="275184"/>
                  </a:cubicBezTo>
                  <a:cubicBezTo>
                    <a:pt x="795432" y="275184"/>
                    <a:pt x="788077" y="269302"/>
                    <a:pt x="788077" y="269302"/>
                  </a:cubicBezTo>
                  <a:cubicBezTo>
                    <a:pt x="788077" y="267831"/>
                    <a:pt x="783663" y="263420"/>
                    <a:pt x="783663" y="263420"/>
                  </a:cubicBezTo>
                  <a:cubicBezTo>
                    <a:pt x="782192" y="260478"/>
                    <a:pt x="779250" y="261949"/>
                    <a:pt x="779250" y="254596"/>
                  </a:cubicBezTo>
                  <a:cubicBezTo>
                    <a:pt x="779250" y="250184"/>
                    <a:pt x="782192" y="247243"/>
                    <a:pt x="782192" y="241361"/>
                  </a:cubicBezTo>
                  <a:cubicBezTo>
                    <a:pt x="782192" y="235479"/>
                    <a:pt x="776308" y="231067"/>
                    <a:pt x="782192" y="223714"/>
                  </a:cubicBezTo>
                  <a:cubicBezTo>
                    <a:pt x="782928" y="222244"/>
                    <a:pt x="783663" y="221876"/>
                    <a:pt x="784215" y="221140"/>
                  </a:cubicBezTo>
                  <a:lnTo>
                    <a:pt x="785009" y="217015"/>
                  </a:lnTo>
                  <a:lnTo>
                    <a:pt x="784638" y="216507"/>
                  </a:lnTo>
                  <a:lnTo>
                    <a:pt x="783801" y="220881"/>
                  </a:lnTo>
                  <a:cubicBezTo>
                    <a:pt x="783251" y="221617"/>
                    <a:pt x="782518" y="221986"/>
                    <a:pt x="781784" y="223459"/>
                  </a:cubicBezTo>
                  <a:cubicBezTo>
                    <a:pt x="775918" y="230825"/>
                    <a:pt x="781784" y="235244"/>
                    <a:pt x="781784" y="241137"/>
                  </a:cubicBezTo>
                  <a:cubicBezTo>
                    <a:pt x="781784" y="247030"/>
                    <a:pt x="778851" y="249977"/>
                    <a:pt x="778851" y="254396"/>
                  </a:cubicBezTo>
                  <a:cubicBezTo>
                    <a:pt x="778851" y="261762"/>
                    <a:pt x="781784" y="260289"/>
                    <a:pt x="783251" y="263235"/>
                  </a:cubicBezTo>
                  <a:cubicBezTo>
                    <a:pt x="783251" y="263235"/>
                    <a:pt x="787651" y="267655"/>
                    <a:pt x="787651" y="269128"/>
                  </a:cubicBezTo>
                  <a:cubicBezTo>
                    <a:pt x="787651" y="269128"/>
                    <a:pt x="794985" y="275021"/>
                    <a:pt x="794985" y="275021"/>
                  </a:cubicBezTo>
                  <a:cubicBezTo>
                    <a:pt x="796451" y="277968"/>
                    <a:pt x="787651" y="283860"/>
                    <a:pt x="786184" y="283860"/>
                  </a:cubicBezTo>
                  <a:cubicBezTo>
                    <a:pt x="778851" y="285334"/>
                    <a:pt x="768584" y="288280"/>
                    <a:pt x="761250" y="288280"/>
                  </a:cubicBezTo>
                  <a:cubicBezTo>
                    <a:pt x="756850" y="288280"/>
                    <a:pt x="753917" y="285334"/>
                    <a:pt x="748050" y="285334"/>
                  </a:cubicBezTo>
                  <a:cubicBezTo>
                    <a:pt x="742183" y="286807"/>
                    <a:pt x="737783" y="288280"/>
                    <a:pt x="730450" y="288280"/>
                  </a:cubicBezTo>
                  <a:cubicBezTo>
                    <a:pt x="728983" y="288280"/>
                    <a:pt x="718716" y="288280"/>
                    <a:pt x="718716" y="289753"/>
                  </a:cubicBezTo>
                  <a:cubicBezTo>
                    <a:pt x="717249" y="289753"/>
                    <a:pt x="717249" y="297119"/>
                    <a:pt x="715783" y="297119"/>
                  </a:cubicBezTo>
                  <a:cubicBezTo>
                    <a:pt x="712849" y="300066"/>
                    <a:pt x="705516" y="298592"/>
                    <a:pt x="705516" y="305959"/>
                  </a:cubicBezTo>
                  <a:cubicBezTo>
                    <a:pt x="705516" y="307432"/>
                    <a:pt x="698182" y="313325"/>
                    <a:pt x="698182" y="316271"/>
                  </a:cubicBezTo>
                  <a:cubicBezTo>
                    <a:pt x="696716" y="319217"/>
                    <a:pt x="696716" y="325110"/>
                    <a:pt x="693782" y="326584"/>
                  </a:cubicBezTo>
                  <a:cubicBezTo>
                    <a:pt x="689382" y="329530"/>
                    <a:pt x="682049" y="329530"/>
                    <a:pt x="677649" y="331003"/>
                  </a:cubicBezTo>
                  <a:cubicBezTo>
                    <a:pt x="673248" y="332476"/>
                    <a:pt x="670315" y="335423"/>
                    <a:pt x="665915" y="335423"/>
                  </a:cubicBezTo>
                  <a:cubicBezTo>
                    <a:pt x="664448" y="335423"/>
                    <a:pt x="662982" y="332476"/>
                    <a:pt x="661515" y="332476"/>
                  </a:cubicBezTo>
                  <a:cubicBezTo>
                    <a:pt x="665915" y="328057"/>
                    <a:pt x="662982" y="326584"/>
                    <a:pt x="661515" y="322164"/>
                  </a:cubicBezTo>
                  <a:cubicBezTo>
                    <a:pt x="660048" y="317744"/>
                    <a:pt x="661515" y="311851"/>
                    <a:pt x="661515" y="310378"/>
                  </a:cubicBezTo>
                  <a:cubicBezTo>
                    <a:pt x="661515" y="307432"/>
                    <a:pt x="664448" y="307432"/>
                    <a:pt x="665915" y="305959"/>
                  </a:cubicBezTo>
                  <a:cubicBezTo>
                    <a:pt x="667382" y="305959"/>
                    <a:pt x="668848" y="298592"/>
                    <a:pt x="664448" y="298592"/>
                  </a:cubicBezTo>
                  <a:cubicBezTo>
                    <a:pt x="660048" y="298592"/>
                    <a:pt x="657115" y="294173"/>
                    <a:pt x="661515" y="289753"/>
                  </a:cubicBezTo>
                  <a:cubicBezTo>
                    <a:pt x="667382" y="285334"/>
                    <a:pt x="673248" y="280914"/>
                    <a:pt x="674715" y="276494"/>
                  </a:cubicBezTo>
                  <a:cubicBezTo>
                    <a:pt x="674715" y="276494"/>
                    <a:pt x="674715" y="273548"/>
                    <a:pt x="674715" y="272075"/>
                  </a:cubicBezTo>
                  <a:cubicBezTo>
                    <a:pt x="676182" y="267655"/>
                    <a:pt x="677649" y="261762"/>
                    <a:pt x="673248" y="261762"/>
                  </a:cubicBezTo>
                  <a:cubicBezTo>
                    <a:pt x="671782" y="260289"/>
                    <a:pt x="671782" y="260289"/>
                    <a:pt x="670315" y="260289"/>
                  </a:cubicBezTo>
                  <a:cubicBezTo>
                    <a:pt x="670315" y="258816"/>
                    <a:pt x="670315" y="257343"/>
                    <a:pt x="668848" y="257343"/>
                  </a:cubicBezTo>
                  <a:cubicBezTo>
                    <a:pt x="668848" y="255869"/>
                    <a:pt x="668848" y="254396"/>
                    <a:pt x="668848" y="249977"/>
                  </a:cubicBezTo>
                  <a:cubicBezTo>
                    <a:pt x="668848" y="247030"/>
                    <a:pt x="668848" y="238191"/>
                    <a:pt x="665915" y="236718"/>
                  </a:cubicBezTo>
                  <a:lnTo>
                    <a:pt x="663299" y="232864"/>
                  </a:lnTo>
                  <a:lnTo>
                    <a:pt x="662300" y="233537"/>
                  </a:lnTo>
                  <a:cubicBezTo>
                    <a:pt x="662117" y="234646"/>
                    <a:pt x="662849" y="236126"/>
                    <a:pt x="665045" y="237606"/>
                  </a:cubicBezTo>
                  <a:cubicBezTo>
                    <a:pt x="667974" y="239086"/>
                    <a:pt x="667974" y="247965"/>
                    <a:pt x="667974" y="250925"/>
                  </a:cubicBezTo>
                  <a:cubicBezTo>
                    <a:pt x="667974" y="255364"/>
                    <a:pt x="667974" y="256844"/>
                    <a:pt x="667974" y="258324"/>
                  </a:cubicBezTo>
                  <a:cubicBezTo>
                    <a:pt x="669438" y="258324"/>
                    <a:pt x="669438" y="259804"/>
                    <a:pt x="669438" y="261283"/>
                  </a:cubicBezTo>
                  <a:lnTo>
                    <a:pt x="671938" y="262547"/>
                  </a:lnTo>
                  <a:lnTo>
                    <a:pt x="672282" y="262251"/>
                  </a:lnTo>
                  <a:cubicBezTo>
                    <a:pt x="676695" y="262251"/>
                    <a:pt x="675224" y="268149"/>
                    <a:pt x="673753" y="272572"/>
                  </a:cubicBezTo>
                  <a:cubicBezTo>
                    <a:pt x="673753" y="274047"/>
                    <a:pt x="673753" y="276996"/>
                    <a:pt x="673753" y="276996"/>
                  </a:cubicBezTo>
                  <a:cubicBezTo>
                    <a:pt x="672282" y="281420"/>
                    <a:pt x="666399" y="285843"/>
                    <a:pt x="660515" y="290267"/>
                  </a:cubicBezTo>
                  <a:cubicBezTo>
                    <a:pt x="656103" y="294691"/>
                    <a:pt x="659044" y="299114"/>
                    <a:pt x="663457" y="299114"/>
                  </a:cubicBezTo>
                  <a:cubicBezTo>
                    <a:pt x="667870" y="299114"/>
                    <a:pt x="666399" y="306487"/>
                    <a:pt x="664928" y="306487"/>
                  </a:cubicBezTo>
                  <a:cubicBezTo>
                    <a:pt x="663457" y="307961"/>
                    <a:pt x="660515" y="307961"/>
                    <a:pt x="660515" y="310911"/>
                  </a:cubicBezTo>
                  <a:cubicBezTo>
                    <a:pt x="660515" y="312385"/>
                    <a:pt x="659044" y="318283"/>
                    <a:pt x="660515" y="322707"/>
                  </a:cubicBezTo>
                  <a:cubicBezTo>
                    <a:pt x="661986" y="327131"/>
                    <a:pt x="664928" y="328605"/>
                    <a:pt x="660515" y="333029"/>
                  </a:cubicBezTo>
                  <a:lnTo>
                    <a:pt x="650232" y="346283"/>
                  </a:lnTo>
                  <a:lnTo>
                    <a:pt x="651010" y="346167"/>
                  </a:lnTo>
                  <a:cubicBezTo>
                    <a:pt x="653958" y="341750"/>
                    <a:pt x="659854" y="337334"/>
                    <a:pt x="661328" y="332918"/>
                  </a:cubicBezTo>
                  <a:cubicBezTo>
                    <a:pt x="662802" y="332918"/>
                    <a:pt x="664276" y="335862"/>
                    <a:pt x="665749" y="335862"/>
                  </a:cubicBezTo>
                  <a:cubicBezTo>
                    <a:pt x="670171" y="335862"/>
                    <a:pt x="673119" y="332918"/>
                    <a:pt x="677541" y="331446"/>
                  </a:cubicBezTo>
                  <a:cubicBezTo>
                    <a:pt x="681963" y="329974"/>
                    <a:pt x="689333" y="329974"/>
                    <a:pt x="693754" y="327029"/>
                  </a:cubicBezTo>
                  <a:cubicBezTo>
                    <a:pt x="696702" y="325557"/>
                    <a:pt x="696702" y="319669"/>
                    <a:pt x="698176" y="316725"/>
                  </a:cubicBezTo>
                  <a:cubicBezTo>
                    <a:pt x="702598" y="318197"/>
                    <a:pt x="704072" y="318197"/>
                    <a:pt x="709968" y="318197"/>
                  </a:cubicBezTo>
                  <a:cubicBezTo>
                    <a:pt x="714390" y="318197"/>
                    <a:pt x="711442" y="322613"/>
                    <a:pt x="717338" y="322613"/>
                  </a:cubicBezTo>
                  <a:cubicBezTo>
                    <a:pt x="726181" y="322613"/>
                    <a:pt x="723233" y="331446"/>
                    <a:pt x="732077" y="331446"/>
                  </a:cubicBezTo>
                  <a:cubicBezTo>
                    <a:pt x="742395" y="331446"/>
                    <a:pt x="754186" y="332918"/>
                    <a:pt x="754186" y="321141"/>
                  </a:cubicBezTo>
                  <a:cubicBezTo>
                    <a:pt x="754186" y="318197"/>
                    <a:pt x="763030" y="315253"/>
                    <a:pt x="764504" y="315253"/>
                  </a:cubicBezTo>
                  <a:cubicBezTo>
                    <a:pt x="764504" y="315253"/>
                    <a:pt x="768926" y="313781"/>
                    <a:pt x="771874" y="313781"/>
                  </a:cubicBezTo>
                  <a:cubicBezTo>
                    <a:pt x="776296" y="313781"/>
                    <a:pt x="774822" y="316725"/>
                    <a:pt x="777770" y="316725"/>
                  </a:cubicBezTo>
                  <a:cubicBezTo>
                    <a:pt x="774822" y="318197"/>
                    <a:pt x="776296" y="321141"/>
                    <a:pt x="776296" y="324085"/>
                  </a:cubicBezTo>
                  <a:cubicBezTo>
                    <a:pt x="776296" y="327029"/>
                    <a:pt x="779244" y="327029"/>
                    <a:pt x="779244" y="328502"/>
                  </a:cubicBezTo>
                  <a:cubicBezTo>
                    <a:pt x="783665" y="334390"/>
                    <a:pt x="774822" y="337334"/>
                    <a:pt x="773348" y="340278"/>
                  </a:cubicBezTo>
                  <a:cubicBezTo>
                    <a:pt x="771874" y="341750"/>
                    <a:pt x="773348" y="346167"/>
                    <a:pt x="771874" y="350583"/>
                  </a:cubicBezTo>
                  <a:cubicBezTo>
                    <a:pt x="771874" y="353527"/>
                    <a:pt x="767452" y="357943"/>
                    <a:pt x="767452" y="362359"/>
                  </a:cubicBezTo>
                  <a:cubicBezTo>
                    <a:pt x="767452" y="363832"/>
                    <a:pt x="774822" y="375608"/>
                    <a:pt x="774822" y="377080"/>
                  </a:cubicBezTo>
                  <a:cubicBezTo>
                    <a:pt x="780718" y="382969"/>
                    <a:pt x="795457" y="374136"/>
                    <a:pt x="795457" y="377080"/>
                  </a:cubicBezTo>
                  <a:cubicBezTo>
                    <a:pt x="795457" y="385913"/>
                    <a:pt x="813144" y="390329"/>
                    <a:pt x="821988" y="390329"/>
                  </a:cubicBezTo>
                  <a:cubicBezTo>
                    <a:pt x="821988" y="397689"/>
                    <a:pt x="827884" y="399161"/>
                    <a:pt x="830832" y="403578"/>
                  </a:cubicBezTo>
                  <a:cubicBezTo>
                    <a:pt x="835254" y="409466"/>
                    <a:pt x="838201" y="406522"/>
                    <a:pt x="838201" y="418299"/>
                  </a:cubicBezTo>
                  <a:cubicBezTo>
                    <a:pt x="838201" y="419771"/>
                    <a:pt x="832306" y="413882"/>
                    <a:pt x="830832" y="413882"/>
                  </a:cubicBezTo>
                  <a:cubicBezTo>
                    <a:pt x="823462" y="413882"/>
                    <a:pt x="817566" y="413882"/>
                    <a:pt x="817566" y="421243"/>
                  </a:cubicBezTo>
                  <a:cubicBezTo>
                    <a:pt x="817566" y="430075"/>
                    <a:pt x="810196" y="428603"/>
                    <a:pt x="810196" y="440380"/>
                  </a:cubicBezTo>
                  <a:cubicBezTo>
                    <a:pt x="810196" y="453628"/>
                    <a:pt x="798405" y="458045"/>
                    <a:pt x="799879" y="463933"/>
                  </a:cubicBezTo>
                  <a:cubicBezTo>
                    <a:pt x="801353" y="465405"/>
                    <a:pt x="796931" y="472766"/>
                    <a:pt x="795457" y="475710"/>
                  </a:cubicBezTo>
                  <a:cubicBezTo>
                    <a:pt x="792509" y="480126"/>
                    <a:pt x="795457" y="487486"/>
                    <a:pt x="786613" y="490430"/>
                  </a:cubicBezTo>
                  <a:cubicBezTo>
                    <a:pt x="782192" y="491903"/>
                    <a:pt x="771874" y="499263"/>
                    <a:pt x="779244" y="506623"/>
                  </a:cubicBezTo>
                  <a:cubicBezTo>
                    <a:pt x="792509" y="521344"/>
                    <a:pt x="779244" y="519872"/>
                    <a:pt x="776296" y="524288"/>
                  </a:cubicBezTo>
                  <a:cubicBezTo>
                    <a:pt x="773348" y="528705"/>
                    <a:pt x="789561" y="524288"/>
                    <a:pt x="792509" y="522816"/>
                  </a:cubicBezTo>
                  <a:cubicBezTo>
                    <a:pt x="795457" y="521344"/>
                    <a:pt x="788087" y="518400"/>
                    <a:pt x="792509" y="516928"/>
                  </a:cubicBezTo>
                  <a:cubicBezTo>
                    <a:pt x="795457" y="515456"/>
                    <a:pt x="799879" y="513984"/>
                    <a:pt x="802827" y="512512"/>
                  </a:cubicBezTo>
                  <a:cubicBezTo>
                    <a:pt x="805775" y="509568"/>
                    <a:pt x="816092" y="496319"/>
                    <a:pt x="820514" y="499263"/>
                  </a:cubicBezTo>
                  <a:cubicBezTo>
                    <a:pt x="827884" y="503679"/>
                    <a:pt x="829358" y="530177"/>
                    <a:pt x="817566" y="530177"/>
                  </a:cubicBezTo>
                  <a:cubicBezTo>
                    <a:pt x="808723" y="530177"/>
                    <a:pt x="813144" y="541953"/>
                    <a:pt x="807249" y="541953"/>
                  </a:cubicBezTo>
                  <a:lnTo>
                    <a:pt x="793983" y="541953"/>
                  </a:lnTo>
                  <a:cubicBezTo>
                    <a:pt x="786613" y="541953"/>
                    <a:pt x="782192" y="543425"/>
                    <a:pt x="776296" y="546370"/>
                  </a:cubicBezTo>
                  <a:cubicBezTo>
                    <a:pt x="773348" y="546370"/>
                    <a:pt x="765978" y="555202"/>
                    <a:pt x="763030" y="556674"/>
                  </a:cubicBezTo>
                  <a:cubicBezTo>
                    <a:pt x="760082" y="558146"/>
                    <a:pt x="760082" y="552258"/>
                    <a:pt x="757134" y="553730"/>
                  </a:cubicBezTo>
                  <a:cubicBezTo>
                    <a:pt x="752712" y="558146"/>
                    <a:pt x="746816" y="562562"/>
                    <a:pt x="743869" y="566979"/>
                  </a:cubicBezTo>
                  <a:cubicBezTo>
                    <a:pt x="737973" y="566979"/>
                    <a:pt x="742395" y="578755"/>
                    <a:pt x="742395" y="581700"/>
                  </a:cubicBezTo>
                  <a:cubicBezTo>
                    <a:pt x="745342" y="586116"/>
                    <a:pt x="751238" y="586116"/>
                    <a:pt x="755660" y="589060"/>
                  </a:cubicBezTo>
                  <a:cubicBezTo>
                    <a:pt x="758608" y="590532"/>
                    <a:pt x="763030" y="596420"/>
                    <a:pt x="764504" y="596420"/>
                  </a:cubicBezTo>
                  <a:cubicBezTo>
                    <a:pt x="765978" y="597892"/>
                    <a:pt x="770400" y="605253"/>
                    <a:pt x="771874" y="605253"/>
                  </a:cubicBezTo>
                  <a:cubicBezTo>
                    <a:pt x="776296" y="606725"/>
                    <a:pt x="786613" y="611141"/>
                    <a:pt x="788087" y="614085"/>
                  </a:cubicBezTo>
                  <a:cubicBezTo>
                    <a:pt x="788087" y="619974"/>
                    <a:pt x="798405" y="627334"/>
                    <a:pt x="804301" y="628806"/>
                  </a:cubicBezTo>
                  <a:cubicBezTo>
                    <a:pt x="814618" y="633222"/>
                    <a:pt x="830832" y="622918"/>
                    <a:pt x="841149" y="628806"/>
                  </a:cubicBezTo>
                  <a:cubicBezTo>
                    <a:pt x="838201" y="634694"/>
                    <a:pt x="835254" y="639111"/>
                    <a:pt x="829358" y="642055"/>
                  </a:cubicBezTo>
                  <a:cubicBezTo>
                    <a:pt x="824936" y="644999"/>
                    <a:pt x="821988" y="643527"/>
                    <a:pt x="821988" y="652359"/>
                  </a:cubicBezTo>
                  <a:cubicBezTo>
                    <a:pt x="821988" y="664136"/>
                    <a:pt x="814618" y="671496"/>
                    <a:pt x="832306" y="671496"/>
                  </a:cubicBezTo>
                  <a:cubicBezTo>
                    <a:pt x="842623" y="671496"/>
                    <a:pt x="833780" y="684745"/>
                    <a:pt x="827884" y="680329"/>
                  </a:cubicBezTo>
                  <a:cubicBezTo>
                    <a:pt x="824936" y="678857"/>
                    <a:pt x="811670" y="678857"/>
                    <a:pt x="811670" y="680329"/>
                  </a:cubicBezTo>
                  <a:cubicBezTo>
                    <a:pt x="810196" y="683273"/>
                    <a:pt x="810196" y="690634"/>
                    <a:pt x="808723" y="692106"/>
                  </a:cubicBezTo>
                  <a:cubicBezTo>
                    <a:pt x="804301" y="695050"/>
                    <a:pt x="804301" y="693578"/>
                    <a:pt x="802827" y="697994"/>
                  </a:cubicBezTo>
                  <a:cubicBezTo>
                    <a:pt x="801353" y="697994"/>
                    <a:pt x="801353" y="705354"/>
                    <a:pt x="799879" y="706826"/>
                  </a:cubicBezTo>
                  <a:cubicBezTo>
                    <a:pt x="793983" y="712715"/>
                    <a:pt x="792509" y="718603"/>
                    <a:pt x="792509" y="720075"/>
                  </a:cubicBezTo>
                  <a:cubicBezTo>
                    <a:pt x="792509" y="725963"/>
                    <a:pt x="789561" y="728908"/>
                    <a:pt x="786613" y="731852"/>
                  </a:cubicBezTo>
                  <a:cubicBezTo>
                    <a:pt x="785139" y="733324"/>
                    <a:pt x="780718" y="734796"/>
                    <a:pt x="785139" y="737740"/>
                  </a:cubicBezTo>
                  <a:cubicBezTo>
                    <a:pt x="791035" y="740684"/>
                    <a:pt x="788087" y="737740"/>
                    <a:pt x="793983" y="737740"/>
                  </a:cubicBezTo>
                  <a:cubicBezTo>
                    <a:pt x="795457" y="737740"/>
                    <a:pt x="801353" y="737740"/>
                    <a:pt x="801353" y="739212"/>
                  </a:cubicBezTo>
                  <a:cubicBezTo>
                    <a:pt x="801353" y="740684"/>
                    <a:pt x="798405" y="745101"/>
                    <a:pt x="795457" y="745101"/>
                  </a:cubicBezTo>
                  <a:cubicBezTo>
                    <a:pt x="792509" y="746573"/>
                    <a:pt x="786613" y="748045"/>
                    <a:pt x="783665" y="749517"/>
                  </a:cubicBezTo>
                  <a:cubicBezTo>
                    <a:pt x="782192" y="749517"/>
                    <a:pt x="774822" y="755405"/>
                    <a:pt x="776296" y="756877"/>
                  </a:cubicBezTo>
                  <a:cubicBezTo>
                    <a:pt x="777770" y="756877"/>
                    <a:pt x="777770" y="755405"/>
                    <a:pt x="779244" y="758349"/>
                  </a:cubicBezTo>
                  <a:cubicBezTo>
                    <a:pt x="779244" y="758349"/>
                    <a:pt x="785139" y="759821"/>
                    <a:pt x="785139" y="762765"/>
                  </a:cubicBezTo>
                  <a:cubicBezTo>
                    <a:pt x="785139" y="764238"/>
                    <a:pt x="786613" y="764238"/>
                    <a:pt x="786613" y="767182"/>
                  </a:cubicBezTo>
                  <a:cubicBezTo>
                    <a:pt x="786613" y="767182"/>
                    <a:pt x="783665" y="770126"/>
                    <a:pt x="783665" y="771598"/>
                  </a:cubicBezTo>
                  <a:cubicBezTo>
                    <a:pt x="782192" y="776014"/>
                    <a:pt x="780718" y="786319"/>
                    <a:pt x="783665" y="789263"/>
                  </a:cubicBezTo>
                  <a:cubicBezTo>
                    <a:pt x="788087" y="795151"/>
                    <a:pt x="796931" y="806928"/>
                    <a:pt x="792509" y="815760"/>
                  </a:cubicBezTo>
                  <a:cubicBezTo>
                    <a:pt x="788087" y="820177"/>
                    <a:pt x="793983" y="824593"/>
                    <a:pt x="795457" y="827537"/>
                  </a:cubicBezTo>
                  <a:cubicBezTo>
                    <a:pt x="795457" y="829009"/>
                    <a:pt x="796931" y="831953"/>
                    <a:pt x="798405" y="833425"/>
                  </a:cubicBezTo>
                  <a:lnTo>
                    <a:pt x="799809" y="839035"/>
                  </a:lnTo>
                  <a:lnTo>
                    <a:pt x="799838" y="838972"/>
                  </a:lnTo>
                  <a:cubicBezTo>
                    <a:pt x="801305" y="843379"/>
                    <a:pt x="808638" y="847786"/>
                    <a:pt x="814505" y="853661"/>
                  </a:cubicBezTo>
                  <a:cubicBezTo>
                    <a:pt x="818905" y="859537"/>
                    <a:pt x="818905" y="865413"/>
                    <a:pt x="821838" y="871288"/>
                  </a:cubicBezTo>
                  <a:cubicBezTo>
                    <a:pt x="823305" y="875695"/>
                    <a:pt x="832105" y="866882"/>
                    <a:pt x="830638" y="871288"/>
                  </a:cubicBezTo>
                  <a:cubicBezTo>
                    <a:pt x="829172" y="874226"/>
                    <a:pt x="833572" y="881571"/>
                    <a:pt x="835038" y="883040"/>
                  </a:cubicBezTo>
                  <a:cubicBezTo>
                    <a:pt x="839439" y="884508"/>
                    <a:pt x="848239" y="880102"/>
                    <a:pt x="849705" y="878633"/>
                  </a:cubicBezTo>
                  <a:cubicBezTo>
                    <a:pt x="849705" y="877164"/>
                    <a:pt x="859972" y="871288"/>
                    <a:pt x="861439" y="869819"/>
                  </a:cubicBezTo>
                  <a:cubicBezTo>
                    <a:pt x="870239" y="863944"/>
                    <a:pt x="861439" y="869819"/>
                    <a:pt x="871706" y="869819"/>
                  </a:cubicBezTo>
                  <a:cubicBezTo>
                    <a:pt x="876106" y="869819"/>
                    <a:pt x="879039" y="874226"/>
                    <a:pt x="876106" y="875695"/>
                  </a:cubicBezTo>
                  <a:cubicBezTo>
                    <a:pt x="870239" y="875695"/>
                    <a:pt x="879039" y="881571"/>
                    <a:pt x="881973" y="883040"/>
                  </a:cubicBezTo>
                  <a:cubicBezTo>
                    <a:pt x="883439" y="884508"/>
                    <a:pt x="886373" y="883040"/>
                    <a:pt x="887839" y="884508"/>
                  </a:cubicBezTo>
                  <a:cubicBezTo>
                    <a:pt x="889306" y="885977"/>
                    <a:pt x="892240" y="890384"/>
                    <a:pt x="895173" y="891853"/>
                  </a:cubicBezTo>
                  <a:cubicBezTo>
                    <a:pt x="898106" y="893322"/>
                    <a:pt x="902506" y="894791"/>
                    <a:pt x="903973" y="899198"/>
                  </a:cubicBezTo>
                  <a:cubicBezTo>
                    <a:pt x="905440" y="902135"/>
                    <a:pt x="899573" y="905073"/>
                    <a:pt x="902506" y="908011"/>
                  </a:cubicBezTo>
                  <a:cubicBezTo>
                    <a:pt x="906906" y="910949"/>
                    <a:pt x="914240" y="918293"/>
                    <a:pt x="914240" y="919762"/>
                  </a:cubicBezTo>
                  <a:cubicBezTo>
                    <a:pt x="914240" y="927107"/>
                    <a:pt x="920107" y="918293"/>
                    <a:pt x="923040" y="916824"/>
                  </a:cubicBezTo>
                  <a:cubicBezTo>
                    <a:pt x="924507" y="916824"/>
                    <a:pt x="931840" y="921231"/>
                    <a:pt x="931840" y="924169"/>
                  </a:cubicBezTo>
                  <a:cubicBezTo>
                    <a:pt x="933307" y="927107"/>
                    <a:pt x="943574" y="915356"/>
                    <a:pt x="945041" y="931514"/>
                  </a:cubicBezTo>
                  <a:cubicBezTo>
                    <a:pt x="945041" y="931514"/>
                    <a:pt x="943574" y="935920"/>
                    <a:pt x="943574" y="935920"/>
                  </a:cubicBezTo>
                  <a:cubicBezTo>
                    <a:pt x="942107" y="938858"/>
                    <a:pt x="940640" y="938858"/>
                    <a:pt x="939174" y="940327"/>
                  </a:cubicBezTo>
                  <a:cubicBezTo>
                    <a:pt x="936240" y="943265"/>
                    <a:pt x="939174" y="944734"/>
                    <a:pt x="939174" y="944734"/>
                  </a:cubicBezTo>
                  <a:cubicBezTo>
                    <a:pt x="940640" y="947672"/>
                    <a:pt x="936240" y="953547"/>
                    <a:pt x="936240" y="955016"/>
                  </a:cubicBezTo>
                  <a:cubicBezTo>
                    <a:pt x="936240" y="956485"/>
                    <a:pt x="936240" y="957954"/>
                    <a:pt x="936240" y="959423"/>
                  </a:cubicBezTo>
                  <a:cubicBezTo>
                    <a:pt x="936240" y="962361"/>
                    <a:pt x="939174" y="962361"/>
                    <a:pt x="939174" y="963830"/>
                  </a:cubicBezTo>
                  <a:cubicBezTo>
                    <a:pt x="939174" y="966767"/>
                    <a:pt x="945041" y="972643"/>
                    <a:pt x="940640" y="977050"/>
                  </a:cubicBezTo>
                  <a:cubicBezTo>
                    <a:pt x="939174" y="977050"/>
                    <a:pt x="936240" y="979988"/>
                    <a:pt x="936240" y="981456"/>
                  </a:cubicBezTo>
                  <a:cubicBezTo>
                    <a:pt x="933307" y="982925"/>
                    <a:pt x="933307" y="981456"/>
                    <a:pt x="933307" y="984394"/>
                  </a:cubicBezTo>
                  <a:cubicBezTo>
                    <a:pt x="933307" y="985863"/>
                    <a:pt x="934774" y="984394"/>
                    <a:pt x="934774" y="987332"/>
                  </a:cubicBezTo>
                  <a:cubicBezTo>
                    <a:pt x="934774" y="993208"/>
                    <a:pt x="934774" y="993208"/>
                    <a:pt x="939174" y="996146"/>
                  </a:cubicBezTo>
                  <a:cubicBezTo>
                    <a:pt x="939174" y="996146"/>
                    <a:pt x="937707" y="997614"/>
                    <a:pt x="937707" y="999083"/>
                  </a:cubicBezTo>
                  <a:cubicBezTo>
                    <a:pt x="936240" y="1002021"/>
                    <a:pt x="933307" y="1000552"/>
                    <a:pt x="936240" y="1002021"/>
                  </a:cubicBezTo>
                  <a:cubicBezTo>
                    <a:pt x="940640" y="1004959"/>
                    <a:pt x="933307" y="1010835"/>
                    <a:pt x="942107" y="1013772"/>
                  </a:cubicBezTo>
                  <a:cubicBezTo>
                    <a:pt x="946507" y="1015241"/>
                    <a:pt x="936240" y="1019648"/>
                    <a:pt x="936240" y="1019648"/>
                  </a:cubicBezTo>
                  <a:cubicBezTo>
                    <a:pt x="936240" y="1024055"/>
                    <a:pt x="937707" y="1032868"/>
                    <a:pt x="939174" y="1035806"/>
                  </a:cubicBezTo>
                  <a:cubicBezTo>
                    <a:pt x="940640" y="1038744"/>
                    <a:pt x="943574" y="1044620"/>
                    <a:pt x="943574" y="1050495"/>
                  </a:cubicBezTo>
                  <a:cubicBezTo>
                    <a:pt x="940640" y="1049026"/>
                    <a:pt x="927440" y="1060778"/>
                    <a:pt x="927440" y="1060778"/>
                  </a:cubicBezTo>
                  <a:cubicBezTo>
                    <a:pt x="925974" y="1062247"/>
                    <a:pt x="925974" y="1063715"/>
                    <a:pt x="924507" y="1065184"/>
                  </a:cubicBezTo>
                  <a:cubicBezTo>
                    <a:pt x="924507" y="1066653"/>
                    <a:pt x="915707" y="1066653"/>
                    <a:pt x="915707" y="1068122"/>
                  </a:cubicBezTo>
                  <a:cubicBezTo>
                    <a:pt x="912773" y="1068122"/>
                    <a:pt x="906906" y="1069591"/>
                    <a:pt x="905440" y="1071060"/>
                  </a:cubicBezTo>
                  <a:cubicBezTo>
                    <a:pt x="902506" y="1072529"/>
                    <a:pt x="898106" y="1078405"/>
                    <a:pt x="893706" y="1078405"/>
                  </a:cubicBezTo>
                  <a:cubicBezTo>
                    <a:pt x="893706" y="1078405"/>
                    <a:pt x="889306" y="1078405"/>
                    <a:pt x="889306" y="1078405"/>
                  </a:cubicBezTo>
                  <a:cubicBezTo>
                    <a:pt x="887839" y="1079873"/>
                    <a:pt x="886373" y="1081342"/>
                    <a:pt x="883439" y="1082811"/>
                  </a:cubicBezTo>
                  <a:cubicBezTo>
                    <a:pt x="880506" y="1081342"/>
                    <a:pt x="879039" y="1075467"/>
                    <a:pt x="876106" y="1073998"/>
                  </a:cubicBezTo>
                  <a:lnTo>
                    <a:pt x="873363" y="1068869"/>
                  </a:lnTo>
                  <a:lnTo>
                    <a:pt x="872880" y="1069775"/>
                  </a:lnTo>
                  <a:cubicBezTo>
                    <a:pt x="871966" y="1071610"/>
                    <a:pt x="871966" y="1073445"/>
                    <a:pt x="875620" y="1074913"/>
                  </a:cubicBezTo>
                  <a:cubicBezTo>
                    <a:pt x="878544" y="1076382"/>
                    <a:pt x="880005" y="1082254"/>
                    <a:pt x="882928" y="1083722"/>
                  </a:cubicBezTo>
                  <a:cubicBezTo>
                    <a:pt x="877082" y="1088127"/>
                    <a:pt x="871236" y="1088127"/>
                    <a:pt x="865389" y="1092531"/>
                  </a:cubicBezTo>
                  <a:cubicBezTo>
                    <a:pt x="862466" y="1092531"/>
                    <a:pt x="859543" y="1092531"/>
                    <a:pt x="858081" y="1093999"/>
                  </a:cubicBezTo>
                  <a:cubicBezTo>
                    <a:pt x="852235" y="1096936"/>
                    <a:pt x="850773" y="1091063"/>
                    <a:pt x="846389" y="1092531"/>
                  </a:cubicBezTo>
                  <a:cubicBezTo>
                    <a:pt x="842004" y="1095467"/>
                    <a:pt x="825927" y="1091063"/>
                    <a:pt x="830311" y="1086659"/>
                  </a:cubicBezTo>
                  <a:cubicBezTo>
                    <a:pt x="831773" y="1086659"/>
                    <a:pt x="837619" y="1083722"/>
                    <a:pt x="834696" y="1079318"/>
                  </a:cubicBezTo>
                  <a:cubicBezTo>
                    <a:pt x="833234" y="1079318"/>
                    <a:pt x="825927" y="1074913"/>
                    <a:pt x="825927" y="1074913"/>
                  </a:cubicBezTo>
                  <a:cubicBezTo>
                    <a:pt x="827388" y="1077850"/>
                    <a:pt x="836158" y="1082254"/>
                    <a:pt x="830311" y="1083722"/>
                  </a:cubicBezTo>
                  <a:cubicBezTo>
                    <a:pt x="821542" y="1085190"/>
                    <a:pt x="827388" y="1085190"/>
                    <a:pt x="824465" y="1091063"/>
                  </a:cubicBezTo>
                  <a:cubicBezTo>
                    <a:pt x="820080" y="1098404"/>
                    <a:pt x="815695" y="1099872"/>
                    <a:pt x="808388" y="1102808"/>
                  </a:cubicBezTo>
                  <a:cubicBezTo>
                    <a:pt x="804003" y="1105744"/>
                    <a:pt x="793772" y="1110149"/>
                    <a:pt x="792310" y="1114553"/>
                  </a:cubicBezTo>
                  <a:lnTo>
                    <a:pt x="791983" y="1113896"/>
                  </a:lnTo>
                  <a:lnTo>
                    <a:pt x="784739" y="1116817"/>
                  </a:lnTo>
                  <a:cubicBezTo>
                    <a:pt x="783275" y="1118293"/>
                    <a:pt x="777418" y="1115342"/>
                    <a:pt x="777418" y="1119768"/>
                  </a:cubicBezTo>
                  <a:cubicBezTo>
                    <a:pt x="777418" y="1124195"/>
                    <a:pt x="771562" y="1130098"/>
                    <a:pt x="770098" y="1133049"/>
                  </a:cubicBezTo>
                  <a:cubicBezTo>
                    <a:pt x="768634" y="1134525"/>
                    <a:pt x="762777" y="1144854"/>
                    <a:pt x="764241" y="1137476"/>
                  </a:cubicBezTo>
                  <a:cubicBezTo>
                    <a:pt x="765706" y="1134525"/>
                    <a:pt x="768634" y="1133049"/>
                    <a:pt x="764241" y="1133049"/>
                  </a:cubicBezTo>
                  <a:cubicBezTo>
                    <a:pt x="762777" y="1133049"/>
                    <a:pt x="761313" y="1136000"/>
                    <a:pt x="759849" y="1136000"/>
                  </a:cubicBezTo>
                  <a:cubicBezTo>
                    <a:pt x="758385" y="1136000"/>
                    <a:pt x="758385" y="1133049"/>
                    <a:pt x="756921" y="1134525"/>
                  </a:cubicBezTo>
                  <a:cubicBezTo>
                    <a:pt x="755457" y="1136000"/>
                    <a:pt x="759849" y="1141903"/>
                    <a:pt x="761313" y="1143379"/>
                  </a:cubicBezTo>
                  <a:cubicBezTo>
                    <a:pt x="749601" y="1143379"/>
                    <a:pt x="749601" y="1133049"/>
                    <a:pt x="745209" y="1130098"/>
                  </a:cubicBezTo>
                  <a:cubicBezTo>
                    <a:pt x="742281" y="1127147"/>
                    <a:pt x="736424" y="1128622"/>
                    <a:pt x="733496" y="1131574"/>
                  </a:cubicBezTo>
                  <a:cubicBezTo>
                    <a:pt x="730568" y="1134525"/>
                    <a:pt x="726176" y="1133049"/>
                    <a:pt x="724712" y="1130098"/>
                  </a:cubicBezTo>
                  <a:lnTo>
                    <a:pt x="717392" y="1116817"/>
                  </a:lnTo>
                  <a:cubicBezTo>
                    <a:pt x="714463" y="1109439"/>
                    <a:pt x="710071" y="1110915"/>
                    <a:pt x="702751" y="1107963"/>
                  </a:cubicBezTo>
                  <a:cubicBezTo>
                    <a:pt x="702751" y="1105012"/>
                    <a:pt x="701287" y="1103536"/>
                    <a:pt x="701287" y="1102061"/>
                  </a:cubicBezTo>
                  <a:cubicBezTo>
                    <a:pt x="699823" y="1100585"/>
                    <a:pt x="702751" y="1100585"/>
                    <a:pt x="699823" y="1097634"/>
                  </a:cubicBezTo>
                  <a:lnTo>
                    <a:pt x="700901" y="1094195"/>
                  </a:lnTo>
                  <a:lnTo>
                    <a:pt x="700005" y="1094841"/>
                  </a:lnTo>
                  <a:cubicBezTo>
                    <a:pt x="698529" y="1096133"/>
                    <a:pt x="697421" y="1097609"/>
                    <a:pt x="698898" y="1098347"/>
                  </a:cubicBezTo>
                  <a:cubicBezTo>
                    <a:pt x="701852" y="1101300"/>
                    <a:pt x="698898" y="1101300"/>
                    <a:pt x="700375" y="1102777"/>
                  </a:cubicBezTo>
                  <a:cubicBezTo>
                    <a:pt x="700375" y="1104253"/>
                    <a:pt x="701852" y="1105729"/>
                    <a:pt x="701852" y="1108682"/>
                  </a:cubicBezTo>
                  <a:cubicBezTo>
                    <a:pt x="697421" y="1107206"/>
                    <a:pt x="691514" y="1108682"/>
                    <a:pt x="687084" y="1107206"/>
                  </a:cubicBezTo>
                  <a:cubicBezTo>
                    <a:pt x="682653" y="1105729"/>
                    <a:pt x="678223" y="1108682"/>
                    <a:pt x="678223" y="1113111"/>
                  </a:cubicBezTo>
                  <a:cubicBezTo>
                    <a:pt x="678223" y="1113111"/>
                    <a:pt x="673792" y="1110158"/>
                    <a:pt x="673792" y="1110158"/>
                  </a:cubicBezTo>
                  <a:cubicBezTo>
                    <a:pt x="669362" y="1110158"/>
                    <a:pt x="672316" y="1108682"/>
                    <a:pt x="670839" y="1107206"/>
                  </a:cubicBezTo>
                  <a:cubicBezTo>
                    <a:pt x="670839" y="1107206"/>
                    <a:pt x="666408" y="1107206"/>
                    <a:pt x="664932" y="1107206"/>
                  </a:cubicBezTo>
                  <a:cubicBezTo>
                    <a:pt x="663455" y="1107206"/>
                    <a:pt x="663455" y="1107206"/>
                    <a:pt x="660501" y="1107206"/>
                  </a:cubicBezTo>
                  <a:cubicBezTo>
                    <a:pt x="656071" y="1107206"/>
                    <a:pt x="657548" y="1105729"/>
                    <a:pt x="656071" y="1104253"/>
                  </a:cubicBezTo>
                  <a:lnTo>
                    <a:pt x="647364" y="1102802"/>
                  </a:lnTo>
                  <a:lnTo>
                    <a:pt x="640040" y="1105942"/>
                  </a:lnTo>
                  <a:lnTo>
                    <a:pt x="639687" y="1106295"/>
                  </a:lnTo>
                  <a:lnTo>
                    <a:pt x="647340" y="1103011"/>
                  </a:lnTo>
                  <a:cubicBezTo>
                    <a:pt x="651743" y="1103011"/>
                    <a:pt x="653211" y="1103011"/>
                    <a:pt x="656147" y="1104481"/>
                  </a:cubicBezTo>
                  <a:cubicBezTo>
                    <a:pt x="657614" y="1105950"/>
                    <a:pt x="656147" y="1107420"/>
                    <a:pt x="660550" y="1107420"/>
                  </a:cubicBezTo>
                  <a:cubicBezTo>
                    <a:pt x="663485" y="1107420"/>
                    <a:pt x="663485" y="1107420"/>
                    <a:pt x="664953" y="1107420"/>
                  </a:cubicBezTo>
                  <a:cubicBezTo>
                    <a:pt x="666421" y="1107420"/>
                    <a:pt x="670824" y="1107420"/>
                    <a:pt x="670824" y="1107420"/>
                  </a:cubicBezTo>
                  <a:cubicBezTo>
                    <a:pt x="672292" y="1108889"/>
                    <a:pt x="669356" y="1110359"/>
                    <a:pt x="673759" y="1110359"/>
                  </a:cubicBezTo>
                  <a:cubicBezTo>
                    <a:pt x="673759" y="1110359"/>
                    <a:pt x="678162" y="1113298"/>
                    <a:pt x="678162" y="1113298"/>
                  </a:cubicBezTo>
                  <a:cubicBezTo>
                    <a:pt x="678162" y="1108889"/>
                    <a:pt x="682566" y="1105950"/>
                    <a:pt x="686969" y="1107420"/>
                  </a:cubicBezTo>
                  <a:cubicBezTo>
                    <a:pt x="691372" y="1108889"/>
                    <a:pt x="697243" y="1107420"/>
                    <a:pt x="701646" y="1108889"/>
                  </a:cubicBezTo>
                  <a:cubicBezTo>
                    <a:pt x="708985" y="1111829"/>
                    <a:pt x="713388" y="1110359"/>
                    <a:pt x="716323" y="1117707"/>
                  </a:cubicBezTo>
                  <a:lnTo>
                    <a:pt x="723662" y="1130933"/>
                  </a:lnTo>
                  <a:cubicBezTo>
                    <a:pt x="725130" y="1133872"/>
                    <a:pt x="729533" y="1135341"/>
                    <a:pt x="732468" y="1132402"/>
                  </a:cubicBezTo>
                  <a:cubicBezTo>
                    <a:pt x="735404" y="1129463"/>
                    <a:pt x="741275" y="1127994"/>
                    <a:pt x="744210" y="1130933"/>
                  </a:cubicBezTo>
                  <a:cubicBezTo>
                    <a:pt x="748613" y="1133872"/>
                    <a:pt x="748613" y="1144159"/>
                    <a:pt x="760355" y="1144159"/>
                  </a:cubicBezTo>
                  <a:cubicBezTo>
                    <a:pt x="761823" y="1147098"/>
                    <a:pt x="757420" y="1161793"/>
                    <a:pt x="758887" y="1167672"/>
                  </a:cubicBezTo>
                  <a:cubicBezTo>
                    <a:pt x="758887" y="1167672"/>
                    <a:pt x="754484" y="1170611"/>
                    <a:pt x="750081" y="1170611"/>
                  </a:cubicBezTo>
                  <a:cubicBezTo>
                    <a:pt x="747146" y="1170611"/>
                    <a:pt x="745678" y="1167672"/>
                    <a:pt x="741275" y="1167672"/>
                  </a:cubicBezTo>
                  <a:cubicBezTo>
                    <a:pt x="738339" y="1169141"/>
                    <a:pt x="735404" y="1170611"/>
                    <a:pt x="735404" y="1172080"/>
                  </a:cubicBezTo>
                  <a:cubicBezTo>
                    <a:pt x="731001" y="1175019"/>
                    <a:pt x="725130" y="1176489"/>
                    <a:pt x="722194" y="1175019"/>
                  </a:cubicBezTo>
                  <a:cubicBezTo>
                    <a:pt x="719259" y="1173550"/>
                    <a:pt x="706049" y="1175019"/>
                    <a:pt x="704582" y="1176489"/>
                  </a:cubicBezTo>
                  <a:cubicBezTo>
                    <a:pt x="700178" y="1182367"/>
                    <a:pt x="684033" y="1177959"/>
                    <a:pt x="675227" y="1179428"/>
                  </a:cubicBezTo>
                  <a:cubicBezTo>
                    <a:pt x="670824" y="1176489"/>
                    <a:pt x="666421" y="1175019"/>
                    <a:pt x="659082" y="1175019"/>
                  </a:cubicBezTo>
                  <a:cubicBezTo>
                    <a:pt x="653211" y="1173550"/>
                    <a:pt x="642937" y="1169141"/>
                    <a:pt x="634131" y="1169141"/>
                  </a:cubicBezTo>
                  <a:cubicBezTo>
                    <a:pt x="623857" y="1169141"/>
                    <a:pt x="617986" y="1167672"/>
                    <a:pt x="616518" y="1158854"/>
                  </a:cubicBezTo>
                  <a:cubicBezTo>
                    <a:pt x="615050" y="1154446"/>
                    <a:pt x="607712" y="1150037"/>
                    <a:pt x="606244" y="1145628"/>
                  </a:cubicBezTo>
                  <a:cubicBezTo>
                    <a:pt x="604776" y="1139750"/>
                    <a:pt x="594502" y="1133872"/>
                    <a:pt x="591567" y="1129463"/>
                  </a:cubicBezTo>
                  <a:cubicBezTo>
                    <a:pt x="594502" y="1127994"/>
                    <a:pt x="598905" y="1123585"/>
                    <a:pt x="603309" y="1122115"/>
                  </a:cubicBezTo>
                  <a:cubicBezTo>
                    <a:pt x="606244" y="1120646"/>
                    <a:pt x="610647" y="1120646"/>
                    <a:pt x="613583" y="1119176"/>
                  </a:cubicBezTo>
                  <a:cubicBezTo>
                    <a:pt x="619454" y="1117707"/>
                    <a:pt x="620921" y="1114768"/>
                    <a:pt x="625324" y="1120646"/>
                  </a:cubicBezTo>
                  <a:cubicBezTo>
                    <a:pt x="627526" y="1122850"/>
                    <a:pt x="629728" y="1121381"/>
                    <a:pt x="631379" y="1118993"/>
                  </a:cubicBezTo>
                  <a:lnTo>
                    <a:pt x="631514" y="1118641"/>
                  </a:lnTo>
                  <a:lnTo>
                    <a:pt x="625780" y="1120205"/>
                  </a:lnTo>
                  <a:cubicBezTo>
                    <a:pt x="621392" y="1114353"/>
                    <a:pt x="619929" y="1117279"/>
                    <a:pt x="614079" y="1118742"/>
                  </a:cubicBezTo>
                  <a:cubicBezTo>
                    <a:pt x="611154" y="1120205"/>
                    <a:pt x="606766" y="1120205"/>
                    <a:pt x="603841" y="1121668"/>
                  </a:cubicBezTo>
                  <a:cubicBezTo>
                    <a:pt x="599453" y="1123131"/>
                    <a:pt x="595065" y="1127519"/>
                    <a:pt x="592140" y="1128982"/>
                  </a:cubicBezTo>
                  <a:cubicBezTo>
                    <a:pt x="592140" y="1121668"/>
                    <a:pt x="581901" y="1121668"/>
                    <a:pt x="577514" y="1124594"/>
                  </a:cubicBezTo>
                  <a:cubicBezTo>
                    <a:pt x="574588" y="1127519"/>
                    <a:pt x="573126" y="1123131"/>
                    <a:pt x="571663" y="1123131"/>
                  </a:cubicBezTo>
                  <a:cubicBezTo>
                    <a:pt x="570201" y="1124594"/>
                    <a:pt x="571663" y="1126056"/>
                    <a:pt x="570201" y="1124594"/>
                  </a:cubicBezTo>
                  <a:cubicBezTo>
                    <a:pt x="567275" y="1123131"/>
                    <a:pt x="565813" y="1121668"/>
                    <a:pt x="562887" y="1118742"/>
                  </a:cubicBezTo>
                  <a:cubicBezTo>
                    <a:pt x="561425" y="1117279"/>
                    <a:pt x="555574" y="1111428"/>
                    <a:pt x="555574" y="1108502"/>
                  </a:cubicBezTo>
                  <a:lnTo>
                    <a:pt x="549858" y="1091351"/>
                  </a:lnTo>
                  <a:lnTo>
                    <a:pt x="549508" y="1091351"/>
                  </a:lnTo>
                  <a:cubicBezTo>
                    <a:pt x="549508" y="1085422"/>
                    <a:pt x="546556" y="1073565"/>
                    <a:pt x="543604" y="1072082"/>
                  </a:cubicBezTo>
                  <a:cubicBezTo>
                    <a:pt x="540652" y="1070600"/>
                    <a:pt x="539176" y="1072082"/>
                    <a:pt x="537700" y="1069118"/>
                  </a:cubicBezTo>
                  <a:cubicBezTo>
                    <a:pt x="537700" y="1069118"/>
                    <a:pt x="534748" y="1061707"/>
                    <a:pt x="534748" y="1061707"/>
                  </a:cubicBezTo>
                  <a:cubicBezTo>
                    <a:pt x="534748" y="1060225"/>
                    <a:pt x="530320" y="1054296"/>
                    <a:pt x="528844" y="1054296"/>
                  </a:cubicBezTo>
                  <a:cubicBezTo>
                    <a:pt x="528844" y="1054296"/>
                    <a:pt x="517036" y="1043921"/>
                    <a:pt x="522940" y="1043921"/>
                  </a:cubicBezTo>
                  <a:cubicBezTo>
                    <a:pt x="522940" y="1043921"/>
                    <a:pt x="527368" y="1040957"/>
                    <a:pt x="527368" y="1037992"/>
                  </a:cubicBezTo>
                  <a:cubicBezTo>
                    <a:pt x="527368" y="1033546"/>
                    <a:pt x="519988" y="1042439"/>
                    <a:pt x="518512" y="1040957"/>
                  </a:cubicBezTo>
                  <a:cubicBezTo>
                    <a:pt x="514084" y="1039474"/>
                    <a:pt x="511132" y="1040957"/>
                    <a:pt x="508180" y="1040957"/>
                  </a:cubicBezTo>
                  <a:cubicBezTo>
                    <a:pt x="508180" y="1036510"/>
                    <a:pt x="506704" y="1032063"/>
                    <a:pt x="509656" y="1027617"/>
                  </a:cubicBezTo>
                  <a:cubicBezTo>
                    <a:pt x="511132" y="1026135"/>
                    <a:pt x="512608" y="1020206"/>
                    <a:pt x="515560" y="1018724"/>
                  </a:cubicBezTo>
                  <a:cubicBezTo>
                    <a:pt x="515560" y="1017242"/>
                    <a:pt x="524416" y="1000938"/>
                    <a:pt x="524416" y="997973"/>
                  </a:cubicBezTo>
                  <a:cubicBezTo>
                    <a:pt x="524416" y="995009"/>
                    <a:pt x="523678" y="995009"/>
                    <a:pt x="522940" y="995750"/>
                  </a:cubicBezTo>
                  <a:lnTo>
                    <a:pt x="522528" y="996371"/>
                  </a:lnTo>
                  <a:lnTo>
                    <a:pt x="523753" y="998197"/>
                  </a:lnTo>
                  <a:cubicBezTo>
                    <a:pt x="523753" y="1001113"/>
                    <a:pt x="514943" y="1017155"/>
                    <a:pt x="514943" y="1018613"/>
                  </a:cubicBezTo>
                  <a:cubicBezTo>
                    <a:pt x="512006" y="1020072"/>
                    <a:pt x="510537" y="1025905"/>
                    <a:pt x="509069" y="1027363"/>
                  </a:cubicBezTo>
                  <a:cubicBezTo>
                    <a:pt x="506132" y="1031739"/>
                    <a:pt x="507601" y="1036114"/>
                    <a:pt x="507601" y="1040489"/>
                  </a:cubicBezTo>
                  <a:cubicBezTo>
                    <a:pt x="503196" y="1040489"/>
                    <a:pt x="497322" y="1049239"/>
                    <a:pt x="491448" y="1046322"/>
                  </a:cubicBezTo>
                  <a:cubicBezTo>
                    <a:pt x="487043" y="1043405"/>
                    <a:pt x="472360" y="1049239"/>
                    <a:pt x="469423" y="1052155"/>
                  </a:cubicBezTo>
                  <a:cubicBezTo>
                    <a:pt x="460613" y="1060905"/>
                    <a:pt x="472360" y="1063822"/>
                    <a:pt x="475296" y="1068197"/>
                  </a:cubicBezTo>
                  <a:cubicBezTo>
                    <a:pt x="476765" y="1071114"/>
                    <a:pt x="470891" y="1072572"/>
                    <a:pt x="469423" y="1072572"/>
                  </a:cubicBezTo>
                  <a:cubicBezTo>
                    <a:pt x="465018" y="1072572"/>
                    <a:pt x="466486" y="1071114"/>
                    <a:pt x="465018" y="1069655"/>
                  </a:cubicBezTo>
                  <a:cubicBezTo>
                    <a:pt x="463549" y="1068197"/>
                    <a:pt x="460613" y="1071114"/>
                    <a:pt x="459144" y="1071114"/>
                  </a:cubicBezTo>
                  <a:cubicBezTo>
                    <a:pt x="457676" y="1069655"/>
                    <a:pt x="451802" y="1068197"/>
                    <a:pt x="448865" y="1069655"/>
                  </a:cubicBezTo>
                  <a:cubicBezTo>
                    <a:pt x="442992" y="1074030"/>
                    <a:pt x="444460" y="1074030"/>
                    <a:pt x="434182" y="1071114"/>
                  </a:cubicBezTo>
                  <a:cubicBezTo>
                    <a:pt x="431245" y="1069655"/>
                    <a:pt x="422435" y="1063822"/>
                    <a:pt x="418029" y="1068197"/>
                  </a:cubicBezTo>
                  <a:lnTo>
                    <a:pt x="409219" y="1072572"/>
                  </a:lnTo>
                  <a:cubicBezTo>
                    <a:pt x="407751" y="1074030"/>
                    <a:pt x="413624" y="1074030"/>
                    <a:pt x="413624" y="1076947"/>
                  </a:cubicBezTo>
                  <a:cubicBezTo>
                    <a:pt x="418029" y="1085697"/>
                    <a:pt x="410688" y="1085697"/>
                    <a:pt x="404814" y="1081322"/>
                  </a:cubicBezTo>
                  <a:cubicBezTo>
                    <a:pt x="403346" y="1079864"/>
                    <a:pt x="396004" y="1076947"/>
                    <a:pt x="396004" y="1082781"/>
                  </a:cubicBezTo>
                  <a:cubicBezTo>
                    <a:pt x="396004" y="1085697"/>
                    <a:pt x="393067" y="1084239"/>
                    <a:pt x="391599" y="1084239"/>
                  </a:cubicBezTo>
                  <a:cubicBezTo>
                    <a:pt x="381320" y="1084239"/>
                    <a:pt x="375446" y="1075489"/>
                    <a:pt x="371041" y="1072572"/>
                  </a:cubicBezTo>
                  <a:cubicBezTo>
                    <a:pt x="369573" y="1071114"/>
                    <a:pt x="365168" y="1069655"/>
                    <a:pt x="363699" y="1069655"/>
                  </a:cubicBezTo>
                  <a:cubicBezTo>
                    <a:pt x="357826" y="1069655"/>
                    <a:pt x="366636" y="1066739"/>
                    <a:pt x="366636" y="1062364"/>
                  </a:cubicBezTo>
                  <a:cubicBezTo>
                    <a:pt x="366636" y="1059447"/>
                    <a:pt x="365168" y="1053614"/>
                    <a:pt x="365168" y="1052155"/>
                  </a:cubicBezTo>
                  <a:cubicBezTo>
                    <a:pt x="365168" y="1047780"/>
                    <a:pt x="365168" y="1046322"/>
                    <a:pt x="362231" y="1043405"/>
                  </a:cubicBezTo>
                  <a:cubicBezTo>
                    <a:pt x="359294" y="1037572"/>
                    <a:pt x="369573" y="1040489"/>
                    <a:pt x="369573" y="1037572"/>
                  </a:cubicBezTo>
                  <a:cubicBezTo>
                    <a:pt x="371041" y="1034655"/>
                    <a:pt x="376915" y="1030280"/>
                    <a:pt x="379852" y="1030280"/>
                  </a:cubicBezTo>
                  <a:cubicBezTo>
                    <a:pt x="379852" y="1027363"/>
                    <a:pt x="385725" y="1015697"/>
                    <a:pt x="385725" y="1025905"/>
                  </a:cubicBezTo>
                  <a:cubicBezTo>
                    <a:pt x="387193" y="1030280"/>
                    <a:pt x="388662" y="1034655"/>
                    <a:pt x="394535" y="1034655"/>
                  </a:cubicBezTo>
                  <a:cubicBezTo>
                    <a:pt x="396004" y="1034655"/>
                    <a:pt x="393067" y="1030280"/>
                    <a:pt x="393067" y="1028822"/>
                  </a:cubicBezTo>
                  <a:cubicBezTo>
                    <a:pt x="391599" y="1022988"/>
                    <a:pt x="409219" y="1039030"/>
                    <a:pt x="409219" y="1033197"/>
                  </a:cubicBezTo>
                  <a:cubicBezTo>
                    <a:pt x="410688" y="1030280"/>
                    <a:pt x="415093" y="1030280"/>
                    <a:pt x="419498" y="1028822"/>
                  </a:cubicBezTo>
                  <a:cubicBezTo>
                    <a:pt x="420966" y="1028822"/>
                    <a:pt x="423903" y="1028822"/>
                    <a:pt x="423903" y="1027363"/>
                  </a:cubicBezTo>
                  <a:cubicBezTo>
                    <a:pt x="426840" y="1025905"/>
                    <a:pt x="428308" y="1021530"/>
                    <a:pt x="432713" y="1021530"/>
                  </a:cubicBezTo>
                  <a:cubicBezTo>
                    <a:pt x="437118" y="1020072"/>
                    <a:pt x="444460" y="1017155"/>
                    <a:pt x="444460" y="1011322"/>
                  </a:cubicBezTo>
                  <a:lnTo>
                    <a:pt x="448677" y="994571"/>
                  </a:lnTo>
                  <a:lnTo>
                    <a:pt x="445302" y="997956"/>
                  </a:lnTo>
                  <a:cubicBezTo>
                    <a:pt x="443832" y="999799"/>
                    <a:pt x="442363" y="1001641"/>
                    <a:pt x="441628" y="1001641"/>
                  </a:cubicBezTo>
                  <a:cubicBezTo>
                    <a:pt x="440159" y="1003115"/>
                    <a:pt x="440159" y="1007536"/>
                    <a:pt x="440159" y="1010484"/>
                  </a:cubicBezTo>
                  <a:cubicBezTo>
                    <a:pt x="440159" y="1019327"/>
                    <a:pt x="425464" y="1016380"/>
                    <a:pt x="421056" y="1016380"/>
                  </a:cubicBezTo>
                  <a:cubicBezTo>
                    <a:pt x="419586" y="1016380"/>
                    <a:pt x="418117" y="1019327"/>
                    <a:pt x="416647" y="1017853"/>
                  </a:cubicBezTo>
                  <a:cubicBezTo>
                    <a:pt x="416647" y="1017853"/>
                    <a:pt x="413708" y="1013432"/>
                    <a:pt x="412239" y="1013432"/>
                  </a:cubicBezTo>
                  <a:cubicBezTo>
                    <a:pt x="407830" y="1013432"/>
                    <a:pt x="409300" y="1011958"/>
                    <a:pt x="407830" y="1009010"/>
                  </a:cubicBezTo>
                  <a:cubicBezTo>
                    <a:pt x="406361" y="1007536"/>
                    <a:pt x="404891" y="1006062"/>
                    <a:pt x="401952" y="1004589"/>
                  </a:cubicBezTo>
                  <a:cubicBezTo>
                    <a:pt x="396075" y="1003115"/>
                    <a:pt x="393136" y="1001641"/>
                    <a:pt x="387258" y="1004589"/>
                  </a:cubicBezTo>
                  <a:cubicBezTo>
                    <a:pt x="387258" y="1003115"/>
                    <a:pt x="381380" y="1001641"/>
                    <a:pt x="379910" y="1001641"/>
                  </a:cubicBezTo>
                  <a:cubicBezTo>
                    <a:pt x="378441" y="1001641"/>
                    <a:pt x="369624" y="1006062"/>
                    <a:pt x="374033" y="1006062"/>
                  </a:cubicBezTo>
                  <a:cubicBezTo>
                    <a:pt x="374033" y="1006062"/>
                    <a:pt x="378441" y="1007536"/>
                    <a:pt x="376972" y="1009010"/>
                  </a:cubicBezTo>
                  <a:cubicBezTo>
                    <a:pt x="375502" y="1009010"/>
                    <a:pt x="369624" y="1009010"/>
                    <a:pt x="368155" y="1009010"/>
                  </a:cubicBezTo>
                  <a:cubicBezTo>
                    <a:pt x="365216" y="1009010"/>
                    <a:pt x="344643" y="994272"/>
                    <a:pt x="344643" y="991324"/>
                  </a:cubicBezTo>
                  <a:cubicBezTo>
                    <a:pt x="344643" y="989850"/>
                    <a:pt x="332887" y="975111"/>
                    <a:pt x="340235" y="975111"/>
                  </a:cubicBezTo>
                  <a:cubicBezTo>
                    <a:pt x="341704" y="975111"/>
                    <a:pt x="351991" y="975111"/>
                    <a:pt x="353460" y="975111"/>
                  </a:cubicBezTo>
                  <a:cubicBezTo>
                    <a:pt x="356399" y="976585"/>
                    <a:pt x="354929" y="979533"/>
                    <a:pt x="359338" y="979533"/>
                  </a:cubicBezTo>
                  <a:cubicBezTo>
                    <a:pt x="365216" y="979533"/>
                    <a:pt x="357868" y="973637"/>
                    <a:pt x="354929" y="973637"/>
                  </a:cubicBezTo>
                  <a:cubicBezTo>
                    <a:pt x="349052" y="973637"/>
                    <a:pt x="343174" y="967742"/>
                    <a:pt x="341704" y="964794"/>
                  </a:cubicBezTo>
                  <a:cubicBezTo>
                    <a:pt x="341704" y="963320"/>
                    <a:pt x="340235" y="955951"/>
                    <a:pt x="341704" y="954477"/>
                  </a:cubicBezTo>
                  <a:cubicBezTo>
                    <a:pt x="341704" y="954477"/>
                    <a:pt x="344643" y="948582"/>
                    <a:pt x="344643" y="948582"/>
                  </a:cubicBezTo>
                  <a:cubicBezTo>
                    <a:pt x="344643" y="945634"/>
                    <a:pt x="346113" y="945634"/>
                    <a:pt x="346113" y="944160"/>
                  </a:cubicBezTo>
                  <a:cubicBezTo>
                    <a:pt x="346113" y="944160"/>
                    <a:pt x="349052" y="939739"/>
                    <a:pt x="349052" y="939739"/>
                  </a:cubicBezTo>
                  <a:cubicBezTo>
                    <a:pt x="349052" y="939739"/>
                    <a:pt x="357868" y="938265"/>
                    <a:pt x="354929" y="935317"/>
                  </a:cubicBezTo>
                  <a:cubicBezTo>
                    <a:pt x="354929" y="933843"/>
                    <a:pt x="347582" y="938265"/>
                    <a:pt x="346113" y="938265"/>
                  </a:cubicBezTo>
                  <a:cubicBezTo>
                    <a:pt x="344643" y="938265"/>
                    <a:pt x="341704" y="942686"/>
                    <a:pt x="341704" y="942686"/>
                  </a:cubicBezTo>
                  <a:cubicBezTo>
                    <a:pt x="341704" y="945634"/>
                    <a:pt x="340235" y="945634"/>
                    <a:pt x="340235" y="948582"/>
                  </a:cubicBezTo>
                  <a:cubicBezTo>
                    <a:pt x="340235" y="950056"/>
                    <a:pt x="338765" y="950056"/>
                    <a:pt x="337296" y="950056"/>
                  </a:cubicBezTo>
                  <a:cubicBezTo>
                    <a:pt x="337296" y="950056"/>
                    <a:pt x="332887" y="955951"/>
                    <a:pt x="332887" y="955951"/>
                  </a:cubicBezTo>
                  <a:cubicBezTo>
                    <a:pt x="332887" y="958899"/>
                    <a:pt x="332887" y="958899"/>
                    <a:pt x="331418" y="958899"/>
                  </a:cubicBezTo>
                  <a:cubicBezTo>
                    <a:pt x="328479" y="958899"/>
                    <a:pt x="328479" y="957425"/>
                    <a:pt x="328479" y="957425"/>
                  </a:cubicBezTo>
                  <a:cubicBezTo>
                    <a:pt x="325540" y="955951"/>
                    <a:pt x="319662" y="954477"/>
                    <a:pt x="318193" y="954477"/>
                  </a:cubicBezTo>
                  <a:cubicBezTo>
                    <a:pt x="316723" y="953003"/>
                    <a:pt x="315254" y="951529"/>
                    <a:pt x="318193" y="951529"/>
                  </a:cubicBezTo>
                  <a:cubicBezTo>
                    <a:pt x="319662" y="951529"/>
                    <a:pt x="318193" y="945634"/>
                    <a:pt x="318193" y="945634"/>
                  </a:cubicBezTo>
                  <a:lnTo>
                    <a:pt x="316723" y="941212"/>
                  </a:lnTo>
                  <a:cubicBezTo>
                    <a:pt x="312315" y="939739"/>
                    <a:pt x="313784" y="941212"/>
                    <a:pt x="313784" y="941212"/>
                  </a:cubicBezTo>
                  <a:cubicBezTo>
                    <a:pt x="313784" y="948582"/>
                    <a:pt x="313784" y="945634"/>
                    <a:pt x="310845" y="950056"/>
                  </a:cubicBezTo>
                  <a:cubicBezTo>
                    <a:pt x="306437" y="955951"/>
                    <a:pt x="324071" y="960373"/>
                    <a:pt x="324071" y="964794"/>
                  </a:cubicBezTo>
                  <a:cubicBezTo>
                    <a:pt x="324071" y="981007"/>
                    <a:pt x="279987" y="964794"/>
                    <a:pt x="277048" y="966268"/>
                  </a:cubicBezTo>
                  <a:cubicBezTo>
                    <a:pt x="274109" y="967742"/>
                    <a:pt x="271170" y="969216"/>
                    <a:pt x="268231" y="969216"/>
                  </a:cubicBezTo>
                  <a:cubicBezTo>
                    <a:pt x="263822" y="969216"/>
                    <a:pt x="256475" y="969216"/>
                    <a:pt x="250597" y="969216"/>
                  </a:cubicBezTo>
                  <a:cubicBezTo>
                    <a:pt x="250597" y="961846"/>
                    <a:pt x="252067" y="958899"/>
                    <a:pt x="253536" y="954477"/>
                  </a:cubicBezTo>
                  <a:cubicBezTo>
                    <a:pt x="256475" y="950056"/>
                    <a:pt x="250597" y="948582"/>
                    <a:pt x="249128" y="945634"/>
                  </a:cubicBezTo>
                  <a:cubicBezTo>
                    <a:pt x="247658" y="942686"/>
                    <a:pt x="252067" y="939739"/>
                    <a:pt x="250597" y="936791"/>
                  </a:cubicBezTo>
                  <a:cubicBezTo>
                    <a:pt x="247658" y="935317"/>
                    <a:pt x="246189" y="932369"/>
                    <a:pt x="250597" y="930895"/>
                  </a:cubicBezTo>
                  <a:cubicBezTo>
                    <a:pt x="257945" y="926474"/>
                    <a:pt x="252067" y="925000"/>
                    <a:pt x="250597" y="920578"/>
                  </a:cubicBezTo>
                  <a:cubicBezTo>
                    <a:pt x="250597" y="919841"/>
                    <a:pt x="247658" y="916893"/>
                    <a:pt x="244168" y="914314"/>
                  </a:cubicBezTo>
                  <a:lnTo>
                    <a:pt x="243737" y="914135"/>
                  </a:lnTo>
                  <a:lnTo>
                    <a:pt x="249997" y="920217"/>
                  </a:lnTo>
                  <a:cubicBezTo>
                    <a:pt x="251469" y="924631"/>
                    <a:pt x="257355" y="926103"/>
                    <a:pt x="249997" y="930518"/>
                  </a:cubicBezTo>
                  <a:cubicBezTo>
                    <a:pt x="245583" y="931989"/>
                    <a:pt x="247055" y="934932"/>
                    <a:pt x="249997" y="936404"/>
                  </a:cubicBezTo>
                  <a:cubicBezTo>
                    <a:pt x="251469" y="939347"/>
                    <a:pt x="247055" y="942290"/>
                    <a:pt x="248526" y="945233"/>
                  </a:cubicBezTo>
                  <a:cubicBezTo>
                    <a:pt x="249997" y="948176"/>
                    <a:pt x="255883" y="949648"/>
                    <a:pt x="252940" y="954062"/>
                  </a:cubicBezTo>
                  <a:cubicBezTo>
                    <a:pt x="251469" y="958477"/>
                    <a:pt x="249997" y="961420"/>
                    <a:pt x="249997" y="968778"/>
                  </a:cubicBezTo>
                  <a:cubicBezTo>
                    <a:pt x="238226" y="968778"/>
                    <a:pt x="229398" y="973192"/>
                    <a:pt x="229398" y="983493"/>
                  </a:cubicBezTo>
                  <a:cubicBezTo>
                    <a:pt x="229398" y="987908"/>
                    <a:pt x="232340" y="984965"/>
                    <a:pt x="232340" y="990851"/>
                  </a:cubicBezTo>
                  <a:cubicBezTo>
                    <a:pt x="232340" y="992323"/>
                    <a:pt x="223512" y="996737"/>
                    <a:pt x="226455" y="1001152"/>
                  </a:cubicBezTo>
                  <a:cubicBezTo>
                    <a:pt x="227926" y="1004095"/>
                    <a:pt x="229398" y="1002623"/>
                    <a:pt x="224983" y="1005566"/>
                  </a:cubicBezTo>
                  <a:cubicBezTo>
                    <a:pt x="222041" y="1007038"/>
                    <a:pt x="223512" y="1008510"/>
                    <a:pt x="222041" y="1011453"/>
                  </a:cubicBezTo>
                  <a:cubicBezTo>
                    <a:pt x="220569" y="1014396"/>
                    <a:pt x="216155" y="1014396"/>
                    <a:pt x="213212" y="1014396"/>
                  </a:cubicBezTo>
                  <a:cubicBezTo>
                    <a:pt x="210269" y="1014396"/>
                    <a:pt x="201441" y="1012924"/>
                    <a:pt x="201441" y="1015867"/>
                  </a:cubicBezTo>
                  <a:cubicBezTo>
                    <a:pt x="201441" y="1017339"/>
                    <a:pt x="199969" y="1014396"/>
                    <a:pt x="198498" y="1017339"/>
                  </a:cubicBezTo>
                  <a:cubicBezTo>
                    <a:pt x="197027" y="1020282"/>
                    <a:pt x="197027" y="1020282"/>
                    <a:pt x="192612" y="1021753"/>
                  </a:cubicBezTo>
                  <a:cubicBezTo>
                    <a:pt x="192612" y="1020282"/>
                    <a:pt x="189669" y="1021753"/>
                    <a:pt x="188198" y="1018810"/>
                  </a:cubicBezTo>
                  <a:cubicBezTo>
                    <a:pt x="182312" y="1015867"/>
                    <a:pt x="185255" y="1018810"/>
                    <a:pt x="180841" y="1018810"/>
                  </a:cubicBezTo>
                  <a:cubicBezTo>
                    <a:pt x="180841" y="1018810"/>
                    <a:pt x="174955" y="1014396"/>
                    <a:pt x="169070" y="1014396"/>
                  </a:cubicBezTo>
                  <a:cubicBezTo>
                    <a:pt x="163184" y="1014396"/>
                    <a:pt x="167598" y="1018810"/>
                    <a:pt x="164655" y="1020282"/>
                  </a:cubicBezTo>
                  <a:cubicBezTo>
                    <a:pt x="163184" y="1021753"/>
                    <a:pt x="160241" y="1024697"/>
                    <a:pt x="157298" y="1024697"/>
                  </a:cubicBezTo>
                  <a:cubicBezTo>
                    <a:pt x="149941" y="1027640"/>
                    <a:pt x="158770" y="1033526"/>
                    <a:pt x="152884" y="1033526"/>
                  </a:cubicBezTo>
                  <a:cubicBezTo>
                    <a:pt x="149941" y="1033526"/>
                    <a:pt x="148470" y="1036469"/>
                    <a:pt x="146998" y="1037940"/>
                  </a:cubicBezTo>
                  <a:cubicBezTo>
                    <a:pt x="141113" y="1043827"/>
                    <a:pt x="135227" y="1045298"/>
                    <a:pt x="127870" y="1036469"/>
                  </a:cubicBezTo>
                  <a:cubicBezTo>
                    <a:pt x="123456" y="1033526"/>
                    <a:pt x="119041" y="1037940"/>
                    <a:pt x="116099" y="1034997"/>
                  </a:cubicBezTo>
                  <a:cubicBezTo>
                    <a:pt x="111684" y="1033526"/>
                    <a:pt x="107270" y="1030583"/>
                    <a:pt x="102856" y="1027640"/>
                  </a:cubicBezTo>
                  <a:cubicBezTo>
                    <a:pt x="102856" y="1026168"/>
                    <a:pt x="96970" y="1027640"/>
                    <a:pt x="95499" y="1024697"/>
                  </a:cubicBezTo>
                  <a:cubicBezTo>
                    <a:pt x="92556" y="1021753"/>
                    <a:pt x="99913" y="1020282"/>
                    <a:pt x="99913" y="1018810"/>
                  </a:cubicBezTo>
                  <a:cubicBezTo>
                    <a:pt x="101384" y="1012924"/>
                    <a:pt x="98442" y="1005566"/>
                    <a:pt x="95499" y="1002623"/>
                  </a:cubicBezTo>
                  <a:cubicBezTo>
                    <a:pt x="92556" y="1001152"/>
                    <a:pt x="86670" y="1001152"/>
                    <a:pt x="83727" y="999680"/>
                  </a:cubicBezTo>
                  <a:cubicBezTo>
                    <a:pt x="83727" y="999680"/>
                    <a:pt x="73428" y="990851"/>
                    <a:pt x="77842" y="990851"/>
                  </a:cubicBezTo>
                  <a:cubicBezTo>
                    <a:pt x="82256" y="990851"/>
                    <a:pt x="82256" y="989379"/>
                    <a:pt x="80785" y="986436"/>
                  </a:cubicBezTo>
                  <a:cubicBezTo>
                    <a:pt x="79313" y="984965"/>
                    <a:pt x="88142" y="986436"/>
                    <a:pt x="89613" y="986436"/>
                  </a:cubicBezTo>
                  <a:cubicBezTo>
                    <a:pt x="96970" y="986436"/>
                    <a:pt x="91085" y="990851"/>
                    <a:pt x="91085" y="993794"/>
                  </a:cubicBezTo>
                  <a:cubicBezTo>
                    <a:pt x="91085" y="995266"/>
                    <a:pt x="99913" y="996737"/>
                    <a:pt x="102856" y="996737"/>
                  </a:cubicBezTo>
                  <a:cubicBezTo>
                    <a:pt x="104327" y="995266"/>
                    <a:pt x="105799" y="993794"/>
                    <a:pt x="105799" y="992323"/>
                  </a:cubicBezTo>
                  <a:cubicBezTo>
                    <a:pt x="105799" y="989379"/>
                    <a:pt x="99913" y="989379"/>
                    <a:pt x="99913" y="987908"/>
                  </a:cubicBezTo>
                  <a:cubicBezTo>
                    <a:pt x="99913" y="984965"/>
                    <a:pt x="104327" y="984965"/>
                    <a:pt x="107270" y="984965"/>
                  </a:cubicBezTo>
                  <a:cubicBezTo>
                    <a:pt x="110213" y="984965"/>
                    <a:pt x="113156" y="987908"/>
                    <a:pt x="117570" y="989379"/>
                  </a:cubicBezTo>
                  <a:cubicBezTo>
                    <a:pt x="119041" y="989379"/>
                    <a:pt x="121984" y="989379"/>
                    <a:pt x="123456" y="990851"/>
                  </a:cubicBezTo>
                  <a:cubicBezTo>
                    <a:pt x="124927" y="992323"/>
                    <a:pt x="124927" y="996737"/>
                    <a:pt x="127870" y="998209"/>
                  </a:cubicBezTo>
                  <a:cubicBezTo>
                    <a:pt x="130813" y="999680"/>
                    <a:pt x="133756" y="998209"/>
                    <a:pt x="138170" y="998209"/>
                  </a:cubicBezTo>
                  <a:cubicBezTo>
                    <a:pt x="141113" y="996737"/>
                    <a:pt x="144056" y="996737"/>
                    <a:pt x="145527" y="995266"/>
                  </a:cubicBezTo>
                  <a:cubicBezTo>
                    <a:pt x="146998" y="992323"/>
                    <a:pt x="141113" y="993794"/>
                    <a:pt x="139641" y="993794"/>
                  </a:cubicBezTo>
                  <a:cubicBezTo>
                    <a:pt x="135227" y="992323"/>
                    <a:pt x="129341" y="993794"/>
                    <a:pt x="127870" y="990851"/>
                  </a:cubicBezTo>
                  <a:cubicBezTo>
                    <a:pt x="126399" y="987908"/>
                    <a:pt x="132284" y="986436"/>
                    <a:pt x="135227" y="984965"/>
                  </a:cubicBezTo>
                  <a:cubicBezTo>
                    <a:pt x="138170" y="984965"/>
                    <a:pt x="139641" y="986436"/>
                    <a:pt x="142584" y="986436"/>
                  </a:cubicBezTo>
                  <a:cubicBezTo>
                    <a:pt x="144056" y="984965"/>
                    <a:pt x="141113" y="982022"/>
                    <a:pt x="144056" y="982022"/>
                  </a:cubicBezTo>
                  <a:cubicBezTo>
                    <a:pt x="145527" y="982022"/>
                    <a:pt x="146998" y="984965"/>
                    <a:pt x="149941" y="984965"/>
                  </a:cubicBezTo>
                  <a:cubicBezTo>
                    <a:pt x="152884" y="984965"/>
                    <a:pt x="151413" y="980550"/>
                    <a:pt x="152884" y="980550"/>
                  </a:cubicBezTo>
                  <a:cubicBezTo>
                    <a:pt x="155827" y="980550"/>
                    <a:pt x="157298" y="983493"/>
                    <a:pt x="157298" y="982022"/>
                  </a:cubicBezTo>
                  <a:cubicBezTo>
                    <a:pt x="160241" y="982022"/>
                    <a:pt x="158770" y="977607"/>
                    <a:pt x="160241" y="976136"/>
                  </a:cubicBezTo>
                  <a:cubicBezTo>
                    <a:pt x="161713" y="976136"/>
                    <a:pt x="164655" y="976136"/>
                    <a:pt x="167598" y="976136"/>
                  </a:cubicBezTo>
                  <a:cubicBezTo>
                    <a:pt x="170541" y="979079"/>
                    <a:pt x="170541" y="983493"/>
                    <a:pt x="173484" y="984965"/>
                  </a:cubicBezTo>
                  <a:cubicBezTo>
                    <a:pt x="174955" y="986436"/>
                    <a:pt x="174955" y="982022"/>
                    <a:pt x="174955" y="980550"/>
                  </a:cubicBezTo>
                  <a:cubicBezTo>
                    <a:pt x="173484" y="979079"/>
                    <a:pt x="169070" y="977607"/>
                    <a:pt x="170541" y="974664"/>
                  </a:cubicBezTo>
                  <a:cubicBezTo>
                    <a:pt x="172012" y="971721"/>
                    <a:pt x="179370" y="973192"/>
                    <a:pt x="180841" y="971721"/>
                  </a:cubicBezTo>
                  <a:cubicBezTo>
                    <a:pt x="174955" y="968778"/>
                    <a:pt x="172012" y="971721"/>
                    <a:pt x="167598" y="971721"/>
                  </a:cubicBezTo>
                  <a:cubicBezTo>
                    <a:pt x="164655" y="973192"/>
                    <a:pt x="163184" y="974664"/>
                    <a:pt x="161713" y="973192"/>
                  </a:cubicBezTo>
                  <a:cubicBezTo>
                    <a:pt x="160241" y="971721"/>
                    <a:pt x="160241" y="968778"/>
                    <a:pt x="161713" y="967306"/>
                  </a:cubicBezTo>
                  <a:cubicBezTo>
                    <a:pt x="161713" y="965835"/>
                    <a:pt x="166127" y="967306"/>
                    <a:pt x="164655" y="965835"/>
                  </a:cubicBezTo>
                  <a:cubicBezTo>
                    <a:pt x="164655" y="962892"/>
                    <a:pt x="158770" y="964363"/>
                    <a:pt x="158770" y="961420"/>
                  </a:cubicBezTo>
                  <a:cubicBezTo>
                    <a:pt x="157298" y="957005"/>
                    <a:pt x="160241" y="951119"/>
                    <a:pt x="161713" y="948176"/>
                  </a:cubicBezTo>
                  <a:cubicBezTo>
                    <a:pt x="161713" y="946705"/>
                    <a:pt x="164655" y="948176"/>
                    <a:pt x="166127" y="946705"/>
                  </a:cubicBezTo>
                  <a:cubicBezTo>
                    <a:pt x="167598" y="943761"/>
                    <a:pt x="169070" y="940818"/>
                    <a:pt x="170541" y="937875"/>
                  </a:cubicBezTo>
                  <a:cubicBezTo>
                    <a:pt x="167598" y="936404"/>
                    <a:pt x="166127" y="940818"/>
                    <a:pt x="163184" y="942290"/>
                  </a:cubicBezTo>
                  <a:cubicBezTo>
                    <a:pt x="161713" y="942290"/>
                    <a:pt x="161713" y="945233"/>
                    <a:pt x="160241" y="945233"/>
                  </a:cubicBezTo>
                  <a:cubicBezTo>
                    <a:pt x="158770" y="945233"/>
                    <a:pt x="157298" y="943761"/>
                    <a:pt x="157298" y="943761"/>
                  </a:cubicBezTo>
                  <a:cubicBezTo>
                    <a:pt x="154355" y="942290"/>
                    <a:pt x="152884" y="940818"/>
                    <a:pt x="149941" y="940818"/>
                  </a:cubicBezTo>
                  <a:cubicBezTo>
                    <a:pt x="146998" y="942290"/>
                    <a:pt x="142584" y="943761"/>
                    <a:pt x="142584" y="946705"/>
                  </a:cubicBezTo>
                  <a:cubicBezTo>
                    <a:pt x="145527" y="949648"/>
                    <a:pt x="148470" y="943761"/>
                    <a:pt x="149941" y="945233"/>
                  </a:cubicBezTo>
                  <a:cubicBezTo>
                    <a:pt x="152884" y="945233"/>
                    <a:pt x="154355" y="946705"/>
                    <a:pt x="155827" y="948176"/>
                  </a:cubicBezTo>
                  <a:cubicBezTo>
                    <a:pt x="155827" y="949648"/>
                    <a:pt x="152884" y="949648"/>
                    <a:pt x="152884" y="949648"/>
                  </a:cubicBezTo>
                  <a:cubicBezTo>
                    <a:pt x="152884" y="952591"/>
                    <a:pt x="155827" y="954062"/>
                    <a:pt x="155827" y="955534"/>
                  </a:cubicBezTo>
                  <a:cubicBezTo>
                    <a:pt x="155827" y="957005"/>
                    <a:pt x="151413" y="957005"/>
                    <a:pt x="151413" y="958477"/>
                  </a:cubicBezTo>
                  <a:cubicBezTo>
                    <a:pt x="152884" y="962892"/>
                    <a:pt x="158770" y="964363"/>
                    <a:pt x="158770" y="967306"/>
                  </a:cubicBezTo>
                  <a:cubicBezTo>
                    <a:pt x="160241" y="970249"/>
                    <a:pt x="158770" y="974664"/>
                    <a:pt x="157298" y="977607"/>
                  </a:cubicBezTo>
                  <a:cubicBezTo>
                    <a:pt x="155827" y="979079"/>
                    <a:pt x="154355" y="977607"/>
                    <a:pt x="152884" y="977607"/>
                  </a:cubicBezTo>
                  <a:cubicBezTo>
                    <a:pt x="151413" y="979079"/>
                    <a:pt x="149941" y="980550"/>
                    <a:pt x="146998" y="980550"/>
                  </a:cubicBezTo>
                  <a:cubicBezTo>
                    <a:pt x="145527" y="980550"/>
                    <a:pt x="144056" y="977607"/>
                    <a:pt x="142584" y="977607"/>
                  </a:cubicBezTo>
                  <a:cubicBezTo>
                    <a:pt x="141113" y="979079"/>
                    <a:pt x="141113" y="982022"/>
                    <a:pt x="139641" y="982022"/>
                  </a:cubicBezTo>
                  <a:cubicBezTo>
                    <a:pt x="138170" y="982022"/>
                    <a:pt x="136698" y="980550"/>
                    <a:pt x="135227" y="980550"/>
                  </a:cubicBezTo>
                  <a:cubicBezTo>
                    <a:pt x="135227" y="980550"/>
                    <a:pt x="120513" y="986436"/>
                    <a:pt x="119041" y="982022"/>
                  </a:cubicBezTo>
                  <a:cubicBezTo>
                    <a:pt x="117570" y="979079"/>
                    <a:pt x="105799" y="976136"/>
                    <a:pt x="102856" y="977607"/>
                  </a:cubicBezTo>
                  <a:cubicBezTo>
                    <a:pt x="98442" y="977607"/>
                    <a:pt x="95499" y="980550"/>
                    <a:pt x="92556" y="977607"/>
                  </a:cubicBezTo>
                  <a:lnTo>
                    <a:pt x="83727" y="970249"/>
                  </a:lnTo>
                  <a:lnTo>
                    <a:pt x="83727" y="971721"/>
                  </a:lnTo>
                  <a:cubicBezTo>
                    <a:pt x="83727" y="971721"/>
                    <a:pt x="79313" y="974664"/>
                    <a:pt x="77842" y="974664"/>
                  </a:cubicBezTo>
                  <a:cubicBezTo>
                    <a:pt x="77842" y="973192"/>
                    <a:pt x="76370" y="968778"/>
                    <a:pt x="73428" y="971721"/>
                  </a:cubicBezTo>
                  <a:cubicBezTo>
                    <a:pt x="70485" y="976136"/>
                    <a:pt x="70485" y="973192"/>
                    <a:pt x="64599" y="973192"/>
                  </a:cubicBezTo>
                  <a:cubicBezTo>
                    <a:pt x="63128" y="967306"/>
                    <a:pt x="55771" y="977607"/>
                    <a:pt x="63128" y="977607"/>
                  </a:cubicBezTo>
                  <a:cubicBezTo>
                    <a:pt x="67542" y="977607"/>
                    <a:pt x="64599" y="983493"/>
                    <a:pt x="64599" y="987908"/>
                  </a:cubicBezTo>
                  <a:cubicBezTo>
                    <a:pt x="64599" y="990851"/>
                    <a:pt x="61656" y="983493"/>
                    <a:pt x="60185" y="989379"/>
                  </a:cubicBezTo>
                  <a:cubicBezTo>
                    <a:pt x="57242" y="996737"/>
                    <a:pt x="54299" y="986436"/>
                    <a:pt x="54299" y="982022"/>
                  </a:cubicBezTo>
                  <a:cubicBezTo>
                    <a:pt x="54299" y="974664"/>
                    <a:pt x="49885" y="973192"/>
                    <a:pt x="46942" y="968778"/>
                  </a:cubicBezTo>
                  <a:cubicBezTo>
                    <a:pt x="45471" y="965835"/>
                    <a:pt x="32228" y="970249"/>
                    <a:pt x="32228" y="958477"/>
                  </a:cubicBezTo>
                  <a:cubicBezTo>
                    <a:pt x="32228" y="955534"/>
                    <a:pt x="42528" y="959949"/>
                    <a:pt x="43999" y="959949"/>
                  </a:cubicBezTo>
                  <a:cubicBezTo>
                    <a:pt x="48414" y="959949"/>
                    <a:pt x="48414" y="948176"/>
                    <a:pt x="52828" y="951119"/>
                  </a:cubicBezTo>
                  <a:cubicBezTo>
                    <a:pt x="55771" y="954062"/>
                    <a:pt x="61656" y="949648"/>
                    <a:pt x="58713" y="948176"/>
                  </a:cubicBezTo>
                  <a:cubicBezTo>
                    <a:pt x="57242" y="946705"/>
                    <a:pt x="66071" y="937875"/>
                    <a:pt x="73428" y="940818"/>
                  </a:cubicBezTo>
                  <a:cubicBezTo>
                    <a:pt x="80785" y="942290"/>
                    <a:pt x="83727" y="942290"/>
                    <a:pt x="83727" y="931989"/>
                  </a:cubicBezTo>
                  <a:cubicBezTo>
                    <a:pt x="83727" y="930518"/>
                    <a:pt x="86670" y="926103"/>
                    <a:pt x="86670" y="921688"/>
                  </a:cubicBezTo>
                  <a:cubicBezTo>
                    <a:pt x="86670" y="918745"/>
                    <a:pt x="83727" y="915802"/>
                    <a:pt x="83727" y="909916"/>
                  </a:cubicBezTo>
                  <a:cubicBezTo>
                    <a:pt x="83727" y="902558"/>
                    <a:pt x="83727" y="892257"/>
                    <a:pt x="76370" y="889314"/>
                  </a:cubicBezTo>
                  <a:cubicBezTo>
                    <a:pt x="71956" y="887843"/>
                    <a:pt x="63128" y="887843"/>
                    <a:pt x="57242" y="886371"/>
                  </a:cubicBezTo>
                  <a:cubicBezTo>
                    <a:pt x="49885" y="884900"/>
                    <a:pt x="41056" y="883428"/>
                    <a:pt x="32228" y="883428"/>
                  </a:cubicBezTo>
                  <a:cubicBezTo>
                    <a:pt x="23399" y="883428"/>
                    <a:pt x="20457" y="886371"/>
                    <a:pt x="18985" y="886371"/>
                  </a:cubicBezTo>
                  <a:cubicBezTo>
                    <a:pt x="17514" y="886371"/>
                    <a:pt x="16042" y="886371"/>
                    <a:pt x="16042" y="886371"/>
                  </a:cubicBezTo>
                  <a:cubicBezTo>
                    <a:pt x="7214" y="889314"/>
                    <a:pt x="14571" y="881956"/>
                    <a:pt x="14571" y="881956"/>
                  </a:cubicBezTo>
                  <a:cubicBezTo>
                    <a:pt x="16042" y="879013"/>
                    <a:pt x="10157" y="873127"/>
                    <a:pt x="17514" y="871656"/>
                  </a:cubicBezTo>
                  <a:cubicBezTo>
                    <a:pt x="23399" y="870184"/>
                    <a:pt x="20457" y="864298"/>
                    <a:pt x="14571" y="864298"/>
                  </a:cubicBezTo>
                  <a:cubicBezTo>
                    <a:pt x="8685" y="864298"/>
                    <a:pt x="17514" y="862826"/>
                    <a:pt x="17514" y="862826"/>
                  </a:cubicBezTo>
                  <a:cubicBezTo>
                    <a:pt x="18985" y="858412"/>
                    <a:pt x="39585" y="859883"/>
                    <a:pt x="42528" y="851054"/>
                  </a:cubicBezTo>
                  <a:cubicBezTo>
                    <a:pt x="42528" y="849582"/>
                    <a:pt x="51356" y="851054"/>
                    <a:pt x="51356" y="849582"/>
                  </a:cubicBezTo>
                  <a:cubicBezTo>
                    <a:pt x="52828" y="849582"/>
                    <a:pt x="52828" y="842225"/>
                    <a:pt x="54299" y="839282"/>
                  </a:cubicBezTo>
                  <a:cubicBezTo>
                    <a:pt x="57242" y="833395"/>
                    <a:pt x="67542" y="842225"/>
                    <a:pt x="70485" y="840753"/>
                  </a:cubicBezTo>
                  <a:cubicBezTo>
                    <a:pt x="71956" y="840753"/>
                    <a:pt x="76370" y="836338"/>
                    <a:pt x="76370" y="834866"/>
                  </a:cubicBezTo>
                  <a:cubicBezTo>
                    <a:pt x="74899" y="830452"/>
                    <a:pt x="76370" y="831923"/>
                    <a:pt x="80785" y="831923"/>
                  </a:cubicBezTo>
                  <a:cubicBezTo>
                    <a:pt x="83727" y="831923"/>
                    <a:pt x="86670" y="836338"/>
                    <a:pt x="88142" y="830452"/>
                  </a:cubicBezTo>
                  <a:cubicBezTo>
                    <a:pt x="89613" y="826037"/>
                    <a:pt x="92556" y="828980"/>
                    <a:pt x="95499" y="828980"/>
                  </a:cubicBezTo>
                  <a:cubicBezTo>
                    <a:pt x="95499" y="826037"/>
                    <a:pt x="95499" y="821623"/>
                    <a:pt x="96970" y="821623"/>
                  </a:cubicBezTo>
                  <a:cubicBezTo>
                    <a:pt x="99913" y="818679"/>
                    <a:pt x="96970" y="820151"/>
                    <a:pt x="95499" y="817208"/>
                  </a:cubicBezTo>
                  <a:cubicBezTo>
                    <a:pt x="92556" y="812793"/>
                    <a:pt x="105799" y="809850"/>
                    <a:pt x="98442" y="805436"/>
                  </a:cubicBezTo>
                  <a:cubicBezTo>
                    <a:pt x="95499" y="803964"/>
                    <a:pt x="94027" y="801021"/>
                    <a:pt x="96970" y="799549"/>
                  </a:cubicBezTo>
                  <a:cubicBezTo>
                    <a:pt x="101384" y="796606"/>
                    <a:pt x="98442" y="801021"/>
                    <a:pt x="101384" y="796606"/>
                  </a:cubicBezTo>
                  <a:cubicBezTo>
                    <a:pt x="101384" y="795135"/>
                    <a:pt x="104327" y="793663"/>
                    <a:pt x="105799" y="793663"/>
                  </a:cubicBezTo>
                  <a:cubicBezTo>
                    <a:pt x="108742" y="793663"/>
                    <a:pt x="108742" y="796606"/>
                    <a:pt x="110213" y="796606"/>
                  </a:cubicBezTo>
                  <a:cubicBezTo>
                    <a:pt x="111684" y="798078"/>
                    <a:pt x="116099" y="798078"/>
                    <a:pt x="117570" y="799549"/>
                  </a:cubicBezTo>
                  <a:cubicBezTo>
                    <a:pt x="117570" y="799549"/>
                    <a:pt x="119041" y="801021"/>
                    <a:pt x="120513" y="801021"/>
                  </a:cubicBezTo>
                  <a:cubicBezTo>
                    <a:pt x="120513" y="801021"/>
                    <a:pt x="120513" y="799549"/>
                    <a:pt x="121984" y="799549"/>
                  </a:cubicBezTo>
                  <a:cubicBezTo>
                    <a:pt x="124927" y="799549"/>
                    <a:pt x="124927" y="799549"/>
                    <a:pt x="124927" y="798078"/>
                  </a:cubicBezTo>
                  <a:cubicBezTo>
                    <a:pt x="126399" y="795135"/>
                    <a:pt x="127870" y="799549"/>
                    <a:pt x="129341" y="799549"/>
                  </a:cubicBezTo>
                  <a:cubicBezTo>
                    <a:pt x="129341" y="798078"/>
                    <a:pt x="130813" y="795135"/>
                    <a:pt x="130813" y="799549"/>
                  </a:cubicBezTo>
                  <a:cubicBezTo>
                    <a:pt x="130813" y="801021"/>
                    <a:pt x="132284" y="802492"/>
                    <a:pt x="132284" y="805436"/>
                  </a:cubicBezTo>
                  <a:cubicBezTo>
                    <a:pt x="132284" y="808379"/>
                    <a:pt x="127870" y="812793"/>
                    <a:pt x="135227" y="812793"/>
                  </a:cubicBezTo>
                  <a:cubicBezTo>
                    <a:pt x="138170" y="812793"/>
                    <a:pt x="141113" y="811322"/>
                    <a:pt x="142584" y="811322"/>
                  </a:cubicBezTo>
                  <a:cubicBezTo>
                    <a:pt x="148470" y="809850"/>
                    <a:pt x="155827" y="805436"/>
                    <a:pt x="155827" y="802492"/>
                  </a:cubicBezTo>
                  <a:cubicBezTo>
                    <a:pt x="155827" y="799549"/>
                    <a:pt x="154355" y="795135"/>
                    <a:pt x="158770" y="795135"/>
                  </a:cubicBezTo>
                  <a:cubicBezTo>
                    <a:pt x="164655" y="795135"/>
                    <a:pt x="163184" y="798078"/>
                    <a:pt x="164655" y="802492"/>
                  </a:cubicBezTo>
                  <a:cubicBezTo>
                    <a:pt x="170541" y="802492"/>
                    <a:pt x="183784" y="805436"/>
                    <a:pt x="185255" y="802492"/>
                  </a:cubicBezTo>
                  <a:cubicBezTo>
                    <a:pt x="186727" y="801021"/>
                    <a:pt x="173484" y="789249"/>
                    <a:pt x="183784" y="786305"/>
                  </a:cubicBezTo>
                  <a:cubicBezTo>
                    <a:pt x="188198" y="784834"/>
                    <a:pt x="191141" y="781891"/>
                    <a:pt x="197027" y="781891"/>
                  </a:cubicBezTo>
                  <a:cubicBezTo>
                    <a:pt x="201441" y="781891"/>
                    <a:pt x="208798" y="774533"/>
                    <a:pt x="208798" y="773062"/>
                  </a:cubicBezTo>
                  <a:cubicBezTo>
                    <a:pt x="210269" y="771590"/>
                    <a:pt x="213212" y="764232"/>
                    <a:pt x="213212" y="764232"/>
                  </a:cubicBezTo>
                  <a:cubicBezTo>
                    <a:pt x="217626" y="761289"/>
                    <a:pt x="219098" y="761289"/>
                    <a:pt x="217626" y="758346"/>
                  </a:cubicBezTo>
                  <a:cubicBezTo>
                    <a:pt x="214684" y="756874"/>
                    <a:pt x="220569" y="752460"/>
                    <a:pt x="222041" y="750988"/>
                  </a:cubicBezTo>
                  <a:cubicBezTo>
                    <a:pt x="222041" y="749517"/>
                    <a:pt x="230869" y="756874"/>
                    <a:pt x="233812" y="758346"/>
                  </a:cubicBezTo>
                  <a:cubicBezTo>
                    <a:pt x="230869" y="759818"/>
                    <a:pt x="229398" y="762761"/>
                    <a:pt x="227926" y="765704"/>
                  </a:cubicBezTo>
                  <a:lnTo>
                    <a:pt x="227980" y="765812"/>
                  </a:lnTo>
                  <a:lnTo>
                    <a:pt x="233858" y="758437"/>
                  </a:lnTo>
                  <a:cubicBezTo>
                    <a:pt x="235330" y="758437"/>
                    <a:pt x="236802" y="761392"/>
                    <a:pt x="238274" y="761392"/>
                  </a:cubicBezTo>
                  <a:cubicBezTo>
                    <a:pt x="239746" y="762870"/>
                    <a:pt x="239746" y="765825"/>
                    <a:pt x="241218" y="764347"/>
                  </a:cubicBezTo>
                  <a:cubicBezTo>
                    <a:pt x="241218" y="758437"/>
                    <a:pt x="235330" y="756960"/>
                    <a:pt x="236802" y="752527"/>
                  </a:cubicBezTo>
                  <a:cubicBezTo>
                    <a:pt x="239746" y="746617"/>
                    <a:pt x="235330" y="742184"/>
                    <a:pt x="238274" y="743662"/>
                  </a:cubicBezTo>
                  <a:cubicBezTo>
                    <a:pt x="241218" y="743662"/>
                    <a:pt x="248579" y="743662"/>
                    <a:pt x="252995" y="740707"/>
                  </a:cubicBezTo>
                  <a:cubicBezTo>
                    <a:pt x="261827" y="734797"/>
                    <a:pt x="270659" y="740707"/>
                    <a:pt x="272131" y="739229"/>
                  </a:cubicBezTo>
                  <a:cubicBezTo>
                    <a:pt x="280964" y="733319"/>
                    <a:pt x="282436" y="739229"/>
                    <a:pt x="286852" y="742184"/>
                  </a:cubicBezTo>
                  <a:cubicBezTo>
                    <a:pt x="289796" y="743662"/>
                    <a:pt x="294212" y="739229"/>
                    <a:pt x="295684" y="739229"/>
                  </a:cubicBezTo>
                  <a:cubicBezTo>
                    <a:pt x="305989" y="739229"/>
                    <a:pt x="311877" y="728887"/>
                    <a:pt x="314821" y="721499"/>
                  </a:cubicBezTo>
                  <a:cubicBezTo>
                    <a:pt x="317765" y="728887"/>
                    <a:pt x="328069" y="717067"/>
                    <a:pt x="328069" y="717067"/>
                  </a:cubicBezTo>
                  <a:cubicBezTo>
                    <a:pt x="331014" y="714112"/>
                    <a:pt x="333958" y="709679"/>
                    <a:pt x="336902" y="708201"/>
                  </a:cubicBezTo>
                  <a:cubicBezTo>
                    <a:pt x="339846" y="705246"/>
                    <a:pt x="339846" y="702291"/>
                    <a:pt x="342790" y="699336"/>
                  </a:cubicBezTo>
                  <a:cubicBezTo>
                    <a:pt x="344262" y="697859"/>
                    <a:pt x="344262" y="696381"/>
                    <a:pt x="345734" y="694904"/>
                  </a:cubicBezTo>
                  <a:cubicBezTo>
                    <a:pt x="351622" y="688994"/>
                    <a:pt x="353094" y="702291"/>
                    <a:pt x="356038" y="699336"/>
                  </a:cubicBezTo>
                  <a:cubicBezTo>
                    <a:pt x="357511" y="697859"/>
                    <a:pt x="361927" y="697859"/>
                    <a:pt x="361927" y="696381"/>
                  </a:cubicBezTo>
                  <a:cubicBezTo>
                    <a:pt x="366343" y="693426"/>
                    <a:pt x="373703" y="683084"/>
                    <a:pt x="379591" y="684561"/>
                  </a:cubicBezTo>
                  <a:cubicBezTo>
                    <a:pt x="381063" y="684561"/>
                    <a:pt x="386952" y="680129"/>
                    <a:pt x="386952" y="678651"/>
                  </a:cubicBezTo>
                  <a:cubicBezTo>
                    <a:pt x="388424" y="674219"/>
                    <a:pt x="389896" y="678651"/>
                    <a:pt x="394312" y="677174"/>
                  </a:cubicBezTo>
                  <a:cubicBezTo>
                    <a:pt x="398728" y="674219"/>
                    <a:pt x="407560" y="666831"/>
                    <a:pt x="409032" y="663876"/>
                  </a:cubicBezTo>
                  <a:cubicBezTo>
                    <a:pt x="409032" y="660921"/>
                    <a:pt x="413448" y="656488"/>
                    <a:pt x="414921" y="653533"/>
                  </a:cubicBezTo>
                  <a:cubicBezTo>
                    <a:pt x="419337" y="650578"/>
                    <a:pt x="420809" y="644668"/>
                    <a:pt x="426697" y="638758"/>
                  </a:cubicBezTo>
                  <a:cubicBezTo>
                    <a:pt x="428169" y="631370"/>
                    <a:pt x="435529" y="626938"/>
                    <a:pt x="435529" y="618073"/>
                  </a:cubicBezTo>
                  <a:cubicBezTo>
                    <a:pt x="435529" y="618073"/>
                    <a:pt x="444362" y="594432"/>
                    <a:pt x="445834" y="594432"/>
                  </a:cubicBezTo>
                  <a:cubicBezTo>
                    <a:pt x="448778" y="591477"/>
                    <a:pt x="448778" y="585567"/>
                    <a:pt x="448778" y="579657"/>
                  </a:cubicBezTo>
                  <a:cubicBezTo>
                    <a:pt x="448778" y="572270"/>
                    <a:pt x="451722" y="569315"/>
                    <a:pt x="451722" y="560450"/>
                  </a:cubicBezTo>
                  <a:cubicBezTo>
                    <a:pt x="451722" y="557494"/>
                    <a:pt x="456138" y="553062"/>
                    <a:pt x="456138" y="551584"/>
                  </a:cubicBezTo>
                  <a:cubicBezTo>
                    <a:pt x="457610" y="550107"/>
                    <a:pt x="456138" y="541242"/>
                    <a:pt x="456138" y="539764"/>
                  </a:cubicBezTo>
                  <a:cubicBezTo>
                    <a:pt x="456138" y="535332"/>
                    <a:pt x="457610" y="520557"/>
                    <a:pt x="457610" y="517601"/>
                  </a:cubicBezTo>
                  <a:cubicBezTo>
                    <a:pt x="459082" y="514646"/>
                    <a:pt x="462026" y="513169"/>
                    <a:pt x="462026" y="519079"/>
                  </a:cubicBezTo>
                  <a:cubicBezTo>
                    <a:pt x="462026" y="520557"/>
                    <a:pt x="466442" y="520557"/>
                    <a:pt x="467914" y="520557"/>
                  </a:cubicBezTo>
                  <a:cubicBezTo>
                    <a:pt x="470859" y="520557"/>
                    <a:pt x="472331" y="519079"/>
                    <a:pt x="473803" y="517601"/>
                  </a:cubicBezTo>
                  <a:cubicBezTo>
                    <a:pt x="473803" y="517601"/>
                    <a:pt x="476747" y="516124"/>
                    <a:pt x="478219" y="516124"/>
                  </a:cubicBezTo>
                  <a:cubicBezTo>
                    <a:pt x="479691" y="514646"/>
                    <a:pt x="484107" y="514646"/>
                    <a:pt x="487051" y="513169"/>
                  </a:cubicBezTo>
                  <a:lnTo>
                    <a:pt x="496110" y="504076"/>
                  </a:lnTo>
                  <a:lnTo>
                    <a:pt x="489895" y="504076"/>
                  </a:lnTo>
                  <a:cubicBezTo>
                    <a:pt x="488424" y="504076"/>
                    <a:pt x="485483" y="505551"/>
                    <a:pt x="485483" y="505551"/>
                  </a:cubicBezTo>
                  <a:cubicBezTo>
                    <a:pt x="481070" y="507025"/>
                    <a:pt x="476657" y="509974"/>
                    <a:pt x="472245" y="509974"/>
                  </a:cubicBezTo>
                  <a:cubicBezTo>
                    <a:pt x="470774" y="509974"/>
                    <a:pt x="463420" y="509974"/>
                    <a:pt x="461949" y="509974"/>
                  </a:cubicBezTo>
                  <a:cubicBezTo>
                    <a:pt x="460478" y="511449"/>
                    <a:pt x="454594" y="509974"/>
                    <a:pt x="454594" y="508500"/>
                  </a:cubicBezTo>
                  <a:cubicBezTo>
                    <a:pt x="454594" y="504076"/>
                    <a:pt x="450182" y="496703"/>
                    <a:pt x="450182" y="493754"/>
                  </a:cubicBezTo>
                  <a:cubicBezTo>
                    <a:pt x="448711" y="489331"/>
                    <a:pt x="445769" y="481958"/>
                    <a:pt x="441357" y="477534"/>
                  </a:cubicBezTo>
                  <a:cubicBezTo>
                    <a:pt x="445769" y="479009"/>
                    <a:pt x="456065" y="481958"/>
                    <a:pt x="448711" y="474585"/>
                  </a:cubicBezTo>
                  <a:cubicBezTo>
                    <a:pt x="445769" y="471636"/>
                    <a:pt x="438415" y="476060"/>
                    <a:pt x="438415" y="467212"/>
                  </a:cubicBezTo>
                  <a:cubicBezTo>
                    <a:pt x="438415" y="465738"/>
                    <a:pt x="441357" y="456891"/>
                    <a:pt x="441357" y="456891"/>
                  </a:cubicBezTo>
                  <a:cubicBezTo>
                    <a:pt x="444298" y="442145"/>
                    <a:pt x="460478" y="434772"/>
                    <a:pt x="460478" y="421501"/>
                  </a:cubicBezTo>
                  <a:cubicBezTo>
                    <a:pt x="460478" y="417078"/>
                    <a:pt x="463420" y="420027"/>
                    <a:pt x="466361" y="418552"/>
                  </a:cubicBezTo>
                  <a:cubicBezTo>
                    <a:pt x="470774" y="412654"/>
                    <a:pt x="473716" y="412654"/>
                    <a:pt x="478128" y="409705"/>
                  </a:cubicBezTo>
                  <a:cubicBezTo>
                    <a:pt x="479599" y="408231"/>
                    <a:pt x="482541" y="403807"/>
                    <a:pt x="486953" y="402332"/>
                  </a:cubicBezTo>
                  <a:cubicBezTo>
                    <a:pt x="489895" y="400858"/>
                    <a:pt x="495779" y="396434"/>
                    <a:pt x="500191" y="393485"/>
                  </a:cubicBezTo>
                  <a:cubicBezTo>
                    <a:pt x="497249" y="393485"/>
                    <a:pt x="497249" y="393485"/>
                    <a:pt x="495779" y="393485"/>
                  </a:cubicBezTo>
                  <a:cubicBezTo>
                    <a:pt x="492837" y="393485"/>
                    <a:pt x="494308" y="394960"/>
                    <a:pt x="492837" y="394960"/>
                  </a:cubicBezTo>
                  <a:cubicBezTo>
                    <a:pt x="488424" y="397909"/>
                    <a:pt x="475186" y="403807"/>
                    <a:pt x="472245" y="403807"/>
                  </a:cubicBezTo>
                  <a:cubicBezTo>
                    <a:pt x="469303" y="403807"/>
                    <a:pt x="469303" y="411180"/>
                    <a:pt x="466361" y="411180"/>
                  </a:cubicBezTo>
                  <a:cubicBezTo>
                    <a:pt x="461949" y="411180"/>
                    <a:pt x="459007" y="406756"/>
                    <a:pt x="459007" y="403807"/>
                  </a:cubicBezTo>
                  <a:cubicBezTo>
                    <a:pt x="459007" y="394960"/>
                    <a:pt x="448711" y="386112"/>
                    <a:pt x="445769" y="380214"/>
                  </a:cubicBezTo>
                  <a:cubicBezTo>
                    <a:pt x="442827" y="371367"/>
                    <a:pt x="434002" y="366943"/>
                    <a:pt x="434002" y="356621"/>
                  </a:cubicBezTo>
                  <a:cubicBezTo>
                    <a:pt x="434002" y="350723"/>
                    <a:pt x="445769" y="349249"/>
                    <a:pt x="445769" y="346300"/>
                  </a:cubicBezTo>
                  <a:cubicBezTo>
                    <a:pt x="445769" y="344825"/>
                    <a:pt x="438415" y="349249"/>
                    <a:pt x="441357" y="340401"/>
                  </a:cubicBezTo>
                  <a:cubicBezTo>
                    <a:pt x="445769" y="331554"/>
                    <a:pt x="444298" y="322707"/>
                    <a:pt x="438415" y="316809"/>
                  </a:cubicBezTo>
                  <a:cubicBezTo>
                    <a:pt x="438415" y="315334"/>
                    <a:pt x="435473" y="313860"/>
                    <a:pt x="435473" y="310911"/>
                  </a:cubicBezTo>
                  <a:cubicBezTo>
                    <a:pt x="435473" y="299114"/>
                    <a:pt x="442827" y="310911"/>
                    <a:pt x="445769" y="309436"/>
                  </a:cubicBezTo>
                  <a:cubicBezTo>
                    <a:pt x="448711" y="307961"/>
                    <a:pt x="451653" y="306487"/>
                    <a:pt x="454594" y="305012"/>
                  </a:cubicBezTo>
                  <a:cubicBezTo>
                    <a:pt x="456065" y="302063"/>
                    <a:pt x="457536" y="299114"/>
                    <a:pt x="459007" y="299114"/>
                  </a:cubicBezTo>
                  <a:cubicBezTo>
                    <a:pt x="460478" y="297640"/>
                    <a:pt x="466361" y="296165"/>
                    <a:pt x="466361" y="294691"/>
                  </a:cubicBezTo>
                  <a:cubicBezTo>
                    <a:pt x="466361" y="294691"/>
                    <a:pt x="466361" y="291741"/>
                    <a:pt x="464890" y="293216"/>
                  </a:cubicBezTo>
                  <a:cubicBezTo>
                    <a:pt x="463420" y="294691"/>
                    <a:pt x="448711" y="300589"/>
                    <a:pt x="448711" y="299114"/>
                  </a:cubicBezTo>
                  <a:cubicBezTo>
                    <a:pt x="450182" y="296165"/>
                    <a:pt x="448711" y="288792"/>
                    <a:pt x="445769" y="290267"/>
                  </a:cubicBezTo>
                  <a:cubicBezTo>
                    <a:pt x="442827" y="290267"/>
                    <a:pt x="439886" y="297640"/>
                    <a:pt x="436944" y="299114"/>
                  </a:cubicBezTo>
                  <a:cubicBezTo>
                    <a:pt x="431061" y="305012"/>
                    <a:pt x="422235" y="299114"/>
                    <a:pt x="416352" y="296165"/>
                  </a:cubicBezTo>
                  <a:cubicBezTo>
                    <a:pt x="413410" y="294691"/>
                    <a:pt x="406056" y="296165"/>
                    <a:pt x="404585" y="297640"/>
                  </a:cubicBezTo>
                  <a:cubicBezTo>
                    <a:pt x="403114" y="299114"/>
                    <a:pt x="397231" y="297640"/>
                    <a:pt x="394289" y="297640"/>
                  </a:cubicBezTo>
                  <a:cubicBezTo>
                    <a:pt x="383993" y="297640"/>
                    <a:pt x="375168" y="297640"/>
                    <a:pt x="376639" y="306487"/>
                  </a:cubicBezTo>
                  <a:cubicBezTo>
                    <a:pt x="378109" y="312385"/>
                    <a:pt x="360459" y="303538"/>
                    <a:pt x="356046" y="305012"/>
                  </a:cubicBezTo>
                  <a:cubicBezTo>
                    <a:pt x="347221" y="309436"/>
                    <a:pt x="354576" y="309436"/>
                    <a:pt x="351634" y="312385"/>
                  </a:cubicBezTo>
                  <a:cubicBezTo>
                    <a:pt x="348692" y="316809"/>
                    <a:pt x="333984" y="318283"/>
                    <a:pt x="329571" y="321232"/>
                  </a:cubicBezTo>
                  <a:cubicBezTo>
                    <a:pt x="322217" y="325656"/>
                    <a:pt x="328100" y="334503"/>
                    <a:pt x="316333" y="341876"/>
                  </a:cubicBezTo>
                  <a:cubicBezTo>
                    <a:pt x="316333" y="341876"/>
                    <a:pt x="314862" y="355147"/>
                    <a:pt x="317804" y="355147"/>
                  </a:cubicBezTo>
                  <a:cubicBezTo>
                    <a:pt x="325158" y="355147"/>
                    <a:pt x="319275" y="363994"/>
                    <a:pt x="313391" y="363994"/>
                  </a:cubicBezTo>
                  <a:cubicBezTo>
                    <a:pt x="308979" y="363994"/>
                    <a:pt x="307508" y="366943"/>
                    <a:pt x="307508" y="369892"/>
                  </a:cubicBezTo>
                  <a:cubicBezTo>
                    <a:pt x="306037" y="375791"/>
                    <a:pt x="298683" y="363994"/>
                    <a:pt x="298683" y="362520"/>
                  </a:cubicBezTo>
                  <a:cubicBezTo>
                    <a:pt x="298683" y="355147"/>
                    <a:pt x="294270" y="352198"/>
                    <a:pt x="289858" y="349249"/>
                  </a:cubicBezTo>
                  <a:cubicBezTo>
                    <a:pt x="281032" y="338927"/>
                    <a:pt x="276620" y="346300"/>
                    <a:pt x="270736" y="355147"/>
                  </a:cubicBezTo>
                  <a:cubicBezTo>
                    <a:pt x="263382" y="362520"/>
                    <a:pt x="264853" y="355147"/>
                    <a:pt x="260440" y="355147"/>
                  </a:cubicBezTo>
                  <a:cubicBezTo>
                    <a:pt x="257499" y="355147"/>
                    <a:pt x="247203" y="362520"/>
                    <a:pt x="247203" y="359571"/>
                  </a:cubicBezTo>
                  <a:cubicBezTo>
                    <a:pt x="242790" y="350723"/>
                    <a:pt x="235436" y="361045"/>
                    <a:pt x="233965" y="365469"/>
                  </a:cubicBezTo>
                  <a:cubicBezTo>
                    <a:pt x="232494" y="374316"/>
                    <a:pt x="222198" y="361045"/>
                    <a:pt x="223669" y="359571"/>
                  </a:cubicBezTo>
                  <a:cubicBezTo>
                    <a:pt x="225140" y="358096"/>
                    <a:pt x="228081" y="355147"/>
                    <a:pt x="228081" y="350723"/>
                  </a:cubicBezTo>
                  <a:cubicBezTo>
                    <a:pt x="228081" y="346300"/>
                    <a:pt x="233965" y="341876"/>
                    <a:pt x="236907" y="337452"/>
                  </a:cubicBezTo>
                  <a:cubicBezTo>
                    <a:pt x="239848" y="334503"/>
                    <a:pt x="239848" y="330080"/>
                    <a:pt x="239848" y="327131"/>
                  </a:cubicBezTo>
                  <a:cubicBezTo>
                    <a:pt x="239848" y="325656"/>
                    <a:pt x="245732" y="324181"/>
                    <a:pt x="247203" y="322707"/>
                  </a:cubicBezTo>
                  <a:cubicBezTo>
                    <a:pt x="248673" y="321232"/>
                    <a:pt x="250144" y="319758"/>
                    <a:pt x="250144" y="318283"/>
                  </a:cubicBezTo>
                  <a:cubicBezTo>
                    <a:pt x="253086" y="310911"/>
                    <a:pt x="257499" y="321232"/>
                    <a:pt x="257499" y="307961"/>
                  </a:cubicBezTo>
                  <a:cubicBezTo>
                    <a:pt x="257499" y="303538"/>
                    <a:pt x="273678" y="293216"/>
                    <a:pt x="276620" y="290267"/>
                  </a:cubicBezTo>
                  <a:cubicBezTo>
                    <a:pt x="281032" y="287318"/>
                    <a:pt x="286916" y="284369"/>
                    <a:pt x="289858" y="279945"/>
                  </a:cubicBezTo>
                  <a:cubicBezTo>
                    <a:pt x="291328" y="278471"/>
                    <a:pt x="298683" y="271098"/>
                    <a:pt x="295741" y="276996"/>
                  </a:cubicBezTo>
                  <a:cubicBezTo>
                    <a:pt x="292799" y="284369"/>
                    <a:pt x="300154" y="281420"/>
                    <a:pt x="304566" y="279945"/>
                  </a:cubicBezTo>
                  <a:cubicBezTo>
                    <a:pt x="306037" y="282894"/>
                    <a:pt x="316333" y="276996"/>
                    <a:pt x="316333" y="276996"/>
                  </a:cubicBezTo>
                  <a:cubicBezTo>
                    <a:pt x="317804" y="276996"/>
                    <a:pt x="323687" y="269623"/>
                    <a:pt x="323687" y="268149"/>
                  </a:cubicBezTo>
                  <a:lnTo>
                    <a:pt x="325158" y="265200"/>
                  </a:lnTo>
                  <a:cubicBezTo>
                    <a:pt x="325158" y="263725"/>
                    <a:pt x="328100" y="265200"/>
                    <a:pt x="329571" y="263725"/>
                  </a:cubicBezTo>
                  <a:cubicBezTo>
                    <a:pt x="331042" y="260776"/>
                    <a:pt x="332513" y="259301"/>
                    <a:pt x="335454" y="256352"/>
                  </a:cubicBezTo>
                  <a:cubicBezTo>
                    <a:pt x="335454" y="254878"/>
                    <a:pt x="342809" y="247505"/>
                    <a:pt x="344280" y="247505"/>
                  </a:cubicBezTo>
                  <a:cubicBezTo>
                    <a:pt x="347221" y="247505"/>
                    <a:pt x="348692" y="248980"/>
                    <a:pt x="350163" y="246031"/>
                  </a:cubicBezTo>
                  <a:lnTo>
                    <a:pt x="357517" y="240132"/>
                  </a:lnTo>
                  <a:cubicBezTo>
                    <a:pt x="360459" y="235709"/>
                    <a:pt x="364872" y="235709"/>
                    <a:pt x="366343" y="229811"/>
                  </a:cubicBezTo>
                  <a:cubicBezTo>
                    <a:pt x="367813" y="225387"/>
                    <a:pt x="375168" y="216540"/>
                    <a:pt x="375168" y="210641"/>
                  </a:cubicBezTo>
                  <a:cubicBezTo>
                    <a:pt x="375168" y="203269"/>
                    <a:pt x="373697" y="194421"/>
                    <a:pt x="373697" y="188523"/>
                  </a:cubicBezTo>
                  <a:cubicBezTo>
                    <a:pt x="373697" y="188523"/>
                    <a:pt x="369284" y="176727"/>
                    <a:pt x="375168" y="176727"/>
                  </a:cubicBezTo>
                  <a:cubicBezTo>
                    <a:pt x="381051" y="176727"/>
                    <a:pt x="379580" y="176727"/>
                    <a:pt x="378109" y="178201"/>
                  </a:cubicBezTo>
                  <a:cubicBezTo>
                    <a:pt x="375168" y="182625"/>
                    <a:pt x="379580" y="182625"/>
                    <a:pt x="379580" y="185574"/>
                  </a:cubicBezTo>
                  <a:cubicBezTo>
                    <a:pt x="379580" y="191472"/>
                    <a:pt x="383993" y="185574"/>
                    <a:pt x="383993" y="184100"/>
                  </a:cubicBezTo>
                  <a:cubicBezTo>
                    <a:pt x="383993" y="178201"/>
                    <a:pt x="381051" y="176727"/>
                    <a:pt x="385464" y="175252"/>
                  </a:cubicBezTo>
                  <a:cubicBezTo>
                    <a:pt x="386935" y="173778"/>
                    <a:pt x="388406" y="170829"/>
                    <a:pt x="391347" y="170829"/>
                  </a:cubicBezTo>
                  <a:cubicBezTo>
                    <a:pt x="392818" y="163456"/>
                    <a:pt x="408998" y="151660"/>
                    <a:pt x="413410" y="147236"/>
                  </a:cubicBezTo>
                  <a:cubicBezTo>
                    <a:pt x="417823" y="142812"/>
                    <a:pt x="417823" y="139863"/>
                    <a:pt x="419294" y="135440"/>
                  </a:cubicBezTo>
                  <a:cubicBezTo>
                    <a:pt x="423706" y="128067"/>
                    <a:pt x="447240" y="108898"/>
                    <a:pt x="457536" y="119220"/>
                  </a:cubicBezTo>
                  <a:cubicBezTo>
                    <a:pt x="461949" y="125118"/>
                    <a:pt x="486953" y="110372"/>
                    <a:pt x="488424" y="108898"/>
                  </a:cubicBezTo>
                  <a:cubicBezTo>
                    <a:pt x="489895" y="114796"/>
                    <a:pt x="492837" y="119220"/>
                    <a:pt x="498720" y="122169"/>
                  </a:cubicBezTo>
                  <a:cubicBezTo>
                    <a:pt x="517842" y="129541"/>
                    <a:pt x="503133" y="141338"/>
                    <a:pt x="498720" y="148710"/>
                  </a:cubicBezTo>
                  <a:cubicBezTo>
                    <a:pt x="497249" y="150185"/>
                    <a:pt x="498720" y="153134"/>
                    <a:pt x="497249" y="156083"/>
                  </a:cubicBezTo>
                  <a:cubicBezTo>
                    <a:pt x="495779" y="161981"/>
                    <a:pt x="492837" y="164930"/>
                    <a:pt x="485483" y="169354"/>
                  </a:cubicBezTo>
                  <a:cubicBezTo>
                    <a:pt x="482541" y="169354"/>
                    <a:pt x="475186" y="179676"/>
                    <a:pt x="484012" y="179676"/>
                  </a:cubicBezTo>
                  <a:cubicBezTo>
                    <a:pt x="492837" y="179676"/>
                    <a:pt x="478128" y="184100"/>
                    <a:pt x="478128" y="184100"/>
                  </a:cubicBezTo>
                  <a:cubicBezTo>
                    <a:pt x="478128" y="184100"/>
                    <a:pt x="472245" y="192947"/>
                    <a:pt x="473716" y="194421"/>
                  </a:cubicBezTo>
                  <a:lnTo>
                    <a:pt x="474781" y="194468"/>
                  </a:lnTo>
                  <a:lnTo>
                    <a:pt x="476364" y="188957"/>
                  </a:lnTo>
                  <a:cubicBezTo>
                    <a:pt x="477645" y="186552"/>
                    <a:pt x="479109" y="184332"/>
                    <a:pt x="479109" y="184332"/>
                  </a:cubicBezTo>
                  <a:cubicBezTo>
                    <a:pt x="479109" y="184332"/>
                    <a:pt x="493750" y="179893"/>
                    <a:pt x="484965" y="179893"/>
                  </a:cubicBezTo>
                  <a:cubicBezTo>
                    <a:pt x="476181" y="179893"/>
                    <a:pt x="483501" y="169534"/>
                    <a:pt x="486429" y="169534"/>
                  </a:cubicBezTo>
                  <a:cubicBezTo>
                    <a:pt x="493750" y="165095"/>
                    <a:pt x="496678" y="162135"/>
                    <a:pt x="498142" y="156216"/>
                  </a:cubicBezTo>
                  <a:cubicBezTo>
                    <a:pt x="499606" y="153256"/>
                    <a:pt x="498142" y="150296"/>
                    <a:pt x="499606" y="148817"/>
                  </a:cubicBezTo>
                  <a:cubicBezTo>
                    <a:pt x="503998" y="141417"/>
                    <a:pt x="518639" y="129579"/>
                    <a:pt x="499606" y="122180"/>
                  </a:cubicBezTo>
                  <a:cubicBezTo>
                    <a:pt x="493750" y="119220"/>
                    <a:pt x="490822" y="114780"/>
                    <a:pt x="489358" y="108861"/>
                  </a:cubicBezTo>
                  <a:cubicBezTo>
                    <a:pt x="487894" y="101462"/>
                    <a:pt x="495214" y="102942"/>
                    <a:pt x="499606" y="101462"/>
                  </a:cubicBezTo>
                  <a:cubicBezTo>
                    <a:pt x="505462" y="98502"/>
                    <a:pt x="512783" y="95543"/>
                    <a:pt x="517175" y="92583"/>
                  </a:cubicBezTo>
                  <a:cubicBezTo>
                    <a:pt x="520103" y="89623"/>
                    <a:pt x="528887" y="86664"/>
                    <a:pt x="531816" y="86664"/>
                  </a:cubicBezTo>
                  <a:cubicBezTo>
                    <a:pt x="534744" y="86664"/>
                    <a:pt x="536208" y="83704"/>
                    <a:pt x="537672" y="83704"/>
                  </a:cubicBezTo>
                  <a:cubicBezTo>
                    <a:pt x="539136" y="83704"/>
                    <a:pt x="544992" y="92583"/>
                    <a:pt x="544992" y="92583"/>
                  </a:cubicBezTo>
                  <a:cubicBezTo>
                    <a:pt x="549384" y="98502"/>
                    <a:pt x="553777" y="98502"/>
                    <a:pt x="547920" y="105902"/>
                  </a:cubicBezTo>
                  <a:cubicBezTo>
                    <a:pt x="544992" y="111821"/>
                    <a:pt x="553777" y="113301"/>
                    <a:pt x="550848" y="120700"/>
                  </a:cubicBezTo>
                  <a:cubicBezTo>
                    <a:pt x="553777" y="114780"/>
                    <a:pt x="549384" y="105902"/>
                    <a:pt x="553777" y="104422"/>
                  </a:cubicBezTo>
                  <a:cubicBezTo>
                    <a:pt x="555241" y="102942"/>
                    <a:pt x="564025" y="95543"/>
                    <a:pt x="555241" y="94063"/>
                  </a:cubicBezTo>
                  <a:cubicBezTo>
                    <a:pt x="550848" y="92583"/>
                    <a:pt x="542064" y="79265"/>
                    <a:pt x="542064" y="73345"/>
                  </a:cubicBezTo>
                  <a:cubicBezTo>
                    <a:pt x="542064" y="67426"/>
                    <a:pt x="531816" y="64466"/>
                    <a:pt x="531816" y="57067"/>
                  </a:cubicBezTo>
                  <a:cubicBezTo>
                    <a:pt x="531816" y="52628"/>
                    <a:pt x="546456" y="60027"/>
                    <a:pt x="546456" y="60027"/>
                  </a:cubicBezTo>
                  <a:cubicBezTo>
                    <a:pt x="549384" y="61507"/>
                    <a:pt x="549384" y="65946"/>
                    <a:pt x="555241" y="65946"/>
                  </a:cubicBezTo>
                  <a:cubicBezTo>
                    <a:pt x="558169" y="65946"/>
                    <a:pt x="561097" y="65946"/>
                    <a:pt x="562561" y="62987"/>
                  </a:cubicBezTo>
                  <a:cubicBezTo>
                    <a:pt x="566953" y="60027"/>
                    <a:pt x="568417" y="68906"/>
                    <a:pt x="568417" y="68906"/>
                  </a:cubicBezTo>
                  <a:cubicBezTo>
                    <a:pt x="568417" y="68906"/>
                    <a:pt x="577202" y="73345"/>
                    <a:pt x="577202" y="74825"/>
                  </a:cubicBezTo>
                  <a:cubicBezTo>
                    <a:pt x="577202" y="76305"/>
                    <a:pt x="583058" y="80744"/>
                    <a:pt x="584522" y="82224"/>
                  </a:cubicBezTo>
                  <a:cubicBezTo>
                    <a:pt x="587450" y="85184"/>
                    <a:pt x="591842" y="85184"/>
                    <a:pt x="596234" y="82224"/>
                  </a:cubicBezTo>
                  <a:cubicBezTo>
                    <a:pt x="599162" y="85184"/>
                    <a:pt x="605019" y="85184"/>
                    <a:pt x="610875" y="85184"/>
                  </a:cubicBezTo>
                  <a:cubicBezTo>
                    <a:pt x="615267" y="83704"/>
                    <a:pt x="621123" y="86664"/>
                    <a:pt x="625516" y="86664"/>
                  </a:cubicBezTo>
                  <a:cubicBezTo>
                    <a:pt x="635764" y="83704"/>
                    <a:pt x="646013" y="77785"/>
                    <a:pt x="656261" y="73345"/>
                  </a:cubicBezTo>
                  <a:cubicBezTo>
                    <a:pt x="654797" y="80744"/>
                    <a:pt x="659189" y="77785"/>
                    <a:pt x="659189" y="80744"/>
                  </a:cubicBezTo>
                  <a:cubicBezTo>
                    <a:pt x="659189" y="88144"/>
                    <a:pt x="648941" y="101462"/>
                    <a:pt x="648941" y="113301"/>
                  </a:cubicBezTo>
                  <a:cubicBezTo>
                    <a:pt x="648941" y="119220"/>
                    <a:pt x="657725" y="116260"/>
                    <a:pt x="660653" y="119220"/>
                  </a:cubicBezTo>
                  <a:cubicBezTo>
                    <a:pt x="667974" y="126619"/>
                    <a:pt x="669438" y="128099"/>
                    <a:pt x="669438" y="141417"/>
                  </a:cubicBezTo>
                  <a:cubicBezTo>
                    <a:pt x="669438" y="143637"/>
                    <a:pt x="669072" y="148816"/>
                    <a:pt x="668706" y="153626"/>
                  </a:cubicBezTo>
                  <a:lnTo>
                    <a:pt x="667975" y="163597"/>
                  </a:lnTo>
                  <a:lnTo>
                    <a:pt x="668848" y="163057"/>
                  </a:lnTo>
                  <a:cubicBezTo>
                    <a:pt x="668848" y="161584"/>
                    <a:pt x="670315" y="145379"/>
                    <a:pt x="670315" y="140959"/>
                  </a:cubicBezTo>
                  <a:cubicBezTo>
                    <a:pt x="670315" y="127700"/>
                    <a:pt x="668848" y="126227"/>
                    <a:pt x="661515" y="118861"/>
                  </a:cubicBezTo>
                  <a:cubicBezTo>
                    <a:pt x="658581" y="115914"/>
                    <a:pt x="649781" y="118861"/>
                    <a:pt x="649781" y="112968"/>
                  </a:cubicBezTo>
                  <a:cubicBezTo>
                    <a:pt x="649781" y="101182"/>
                    <a:pt x="660048" y="87923"/>
                    <a:pt x="660048" y="80557"/>
                  </a:cubicBezTo>
                  <a:cubicBezTo>
                    <a:pt x="660048" y="77611"/>
                    <a:pt x="655648" y="80557"/>
                    <a:pt x="657115" y="73191"/>
                  </a:cubicBezTo>
                  <a:cubicBezTo>
                    <a:pt x="660048" y="70245"/>
                    <a:pt x="662982" y="67298"/>
                    <a:pt x="665915" y="65825"/>
                  </a:cubicBezTo>
                  <a:cubicBezTo>
                    <a:pt x="670315" y="64352"/>
                    <a:pt x="673248" y="65825"/>
                    <a:pt x="677649" y="64352"/>
                  </a:cubicBezTo>
                  <a:cubicBezTo>
                    <a:pt x="683515" y="61406"/>
                    <a:pt x="689382" y="58459"/>
                    <a:pt x="695249" y="55513"/>
                  </a:cubicBezTo>
                  <a:cubicBezTo>
                    <a:pt x="698182" y="55513"/>
                    <a:pt x="704049" y="55513"/>
                    <a:pt x="706982" y="55513"/>
                  </a:cubicBezTo>
                  <a:cubicBezTo>
                    <a:pt x="709916" y="58459"/>
                    <a:pt x="704049" y="70245"/>
                    <a:pt x="699649" y="70245"/>
                  </a:cubicBezTo>
                  <a:cubicBezTo>
                    <a:pt x="696716" y="70245"/>
                    <a:pt x="693782" y="70245"/>
                    <a:pt x="693782" y="74664"/>
                  </a:cubicBezTo>
                  <a:lnTo>
                    <a:pt x="694204" y="74837"/>
                  </a:lnTo>
                  <a:lnTo>
                    <a:pt x="699884" y="70543"/>
                  </a:lnTo>
                  <a:cubicBezTo>
                    <a:pt x="704291" y="70543"/>
                    <a:pt x="710166" y="58700"/>
                    <a:pt x="707228" y="55739"/>
                  </a:cubicBezTo>
                  <a:cubicBezTo>
                    <a:pt x="708697" y="54999"/>
                    <a:pt x="713104" y="52778"/>
                    <a:pt x="717143" y="51667"/>
                  </a:cubicBezTo>
                  <a:close/>
                  <a:moveTo>
                    <a:pt x="292897" y="686"/>
                  </a:moveTo>
                  <a:cubicBezTo>
                    <a:pt x="292897" y="686"/>
                    <a:pt x="294340" y="686"/>
                    <a:pt x="294340" y="2129"/>
                  </a:cubicBezTo>
                  <a:cubicBezTo>
                    <a:pt x="294340" y="2129"/>
                    <a:pt x="294340" y="3571"/>
                    <a:pt x="294340" y="5014"/>
                  </a:cubicBezTo>
                  <a:cubicBezTo>
                    <a:pt x="292897" y="6457"/>
                    <a:pt x="291454" y="7900"/>
                    <a:pt x="290012" y="7900"/>
                  </a:cubicBezTo>
                  <a:cubicBezTo>
                    <a:pt x="288569" y="7900"/>
                    <a:pt x="288569" y="5014"/>
                    <a:pt x="288569" y="3571"/>
                  </a:cubicBezTo>
                  <a:cubicBezTo>
                    <a:pt x="288569" y="2129"/>
                    <a:pt x="291454" y="2129"/>
                    <a:pt x="292897" y="686"/>
                  </a:cubicBezTo>
                  <a:close/>
                  <a:moveTo>
                    <a:pt x="350357" y="0"/>
                  </a:moveTo>
                  <a:cubicBezTo>
                    <a:pt x="352019" y="0"/>
                    <a:pt x="354237" y="1467"/>
                    <a:pt x="357932" y="5133"/>
                  </a:cubicBezTo>
                  <a:cubicBezTo>
                    <a:pt x="357932" y="6600"/>
                    <a:pt x="359410" y="5133"/>
                    <a:pt x="362366" y="5133"/>
                  </a:cubicBezTo>
                  <a:cubicBezTo>
                    <a:pt x="369756" y="5133"/>
                    <a:pt x="371234" y="9533"/>
                    <a:pt x="377146" y="9533"/>
                  </a:cubicBezTo>
                  <a:cubicBezTo>
                    <a:pt x="383058" y="9533"/>
                    <a:pt x="397839" y="9533"/>
                    <a:pt x="400795" y="13933"/>
                  </a:cubicBezTo>
                  <a:cubicBezTo>
                    <a:pt x="402273" y="16867"/>
                    <a:pt x="403751" y="24200"/>
                    <a:pt x="403751" y="28600"/>
                  </a:cubicBezTo>
                  <a:cubicBezTo>
                    <a:pt x="403751" y="28600"/>
                    <a:pt x="397839" y="31534"/>
                    <a:pt x="397839" y="33000"/>
                  </a:cubicBezTo>
                  <a:cubicBezTo>
                    <a:pt x="396361" y="35934"/>
                    <a:pt x="397839" y="41800"/>
                    <a:pt x="399317" y="37400"/>
                  </a:cubicBezTo>
                  <a:cubicBezTo>
                    <a:pt x="403751" y="31534"/>
                    <a:pt x="405229" y="41800"/>
                    <a:pt x="411141" y="41800"/>
                  </a:cubicBezTo>
                  <a:cubicBezTo>
                    <a:pt x="422965" y="41800"/>
                    <a:pt x="412619" y="62334"/>
                    <a:pt x="420009" y="66734"/>
                  </a:cubicBezTo>
                  <a:cubicBezTo>
                    <a:pt x="424443" y="68201"/>
                    <a:pt x="422965" y="68201"/>
                    <a:pt x="422965" y="72601"/>
                  </a:cubicBezTo>
                  <a:cubicBezTo>
                    <a:pt x="420009" y="87268"/>
                    <a:pt x="430356" y="74067"/>
                    <a:pt x="437746" y="74067"/>
                  </a:cubicBezTo>
                  <a:cubicBezTo>
                    <a:pt x="443658" y="74067"/>
                    <a:pt x="445136" y="69667"/>
                    <a:pt x="448092" y="68201"/>
                  </a:cubicBezTo>
                  <a:cubicBezTo>
                    <a:pt x="452526" y="65267"/>
                    <a:pt x="458438" y="72601"/>
                    <a:pt x="462873" y="71134"/>
                  </a:cubicBezTo>
                  <a:cubicBezTo>
                    <a:pt x="465829" y="71134"/>
                    <a:pt x="470263" y="72601"/>
                    <a:pt x="474697" y="72601"/>
                  </a:cubicBezTo>
                  <a:cubicBezTo>
                    <a:pt x="474697" y="72601"/>
                    <a:pt x="474697" y="77001"/>
                    <a:pt x="470263" y="81401"/>
                  </a:cubicBezTo>
                  <a:cubicBezTo>
                    <a:pt x="464351" y="84334"/>
                    <a:pt x="462873" y="93134"/>
                    <a:pt x="459916" y="97534"/>
                  </a:cubicBezTo>
                  <a:cubicBezTo>
                    <a:pt x="456960" y="103401"/>
                    <a:pt x="452526" y="106335"/>
                    <a:pt x="452526" y="106335"/>
                  </a:cubicBezTo>
                  <a:cubicBezTo>
                    <a:pt x="448092" y="107801"/>
                    <a:pt x="418531" y="128335"/>
                    <a:pt x="418531" y="134202"/>
                  </a:cubicBezTo>
                  <a:cubicBezTo>
                    <a:pt x="418531" y="144468"/>
                    <a:pt x="403751" y="147402"/>
                    <a:pt x="397839" y="154735"/>
                  </a:cubicBezTo>
                  <a:cubicBezTo>
                    <a:pt x="396361" y="159135"/>
                    <a:pt x="390449" y="162069"/>
                    <a:pt x="386014" y="163535"/>
                  </a:cubicBezTo>
                  <a:cubicBezTo>
                    <a:pt x="378624" y="165002"/>
                    <a:pt x="378624" y="157669"/>
                    <a:pt x="374190" y="166469"/>
                  </a:cubicBezTo>
                  <a:cubicBezTo>
                    <a:pt x="371234" y="173802"/>
                    <a:pt x="378624" y="167935"/>
                    <a:pt x="378624" y="172335"/>
                  </a:cubicBezTo>
                  <a:cubicBezTo>
                    <a:pt x="378624" y="175269"/>
                    <a:pt x="371234" y="173802"/>
                    <a:pt x="371234" y="172335"/>
                  </a:cubicBezTo>
                  <a:cubicBezTo>
                    <a:pt x="369756" y="172335"/>
                    <a:pt x="357932" y="163535"/>
                    <a:pt x="357932" y="163535"/>
                  </a:cubicBezTo>
                  <a:cubicBezTo>
                    <a:pt x="356454" y="163535"/>
                    <a:pt x="350541" y="167935"/>
                    <a:pt x="350541" y="165002"/>
                  </a:cubicBezTo>
                  <a:cubicBezTo>
                    <a:pt x="350541" y="162069"/>
                    <a:pt x="353498" y="160602"/>
                    <a:pt x="350541" y="156202"/>
                  </a:cubicBezTo>
                  <a:cubicBezTo>
                    <a:pt x="347585" y="151802"/>
                    <a:pt x="353498" y="151802"/>
                    <a:pt x="356454" y="150335"/>
                  </a:cubicBezTo>
                  <a:cubicBezTo>
                    <a:pt x="369756" y="141535"/>
                    <a:pt x="357932" y="131268"/>
                    <a:pt x="352019" y="145935"/>
                  </a:cubicBezTo>
                  <a:cubicBezTo>
                    <a:pt x="352019" y="147402"/>
                    <a:pt x="340195" y="159135"/>
                    <a:pt x="340195" y="156202"/>
                  </a:cubicBezTo>
                  <a:cubicBezTo>
                    <a:pt x="340195" y="150335"/>
                    <a:pt x="335761" y="138602"/>
                    <a:pt x="328371" y="141535"/>
                  </a:cubicBezTo>
                  <a:cubicBezTo>
                    <a:pt x="323937" y="144468"/>
                    <a:pt x="329849" y="140068"/>
                    <a:pt x="326893" y="138602"/>
                  </a:cubicBezTo>
                  <a:cubicBezTo>
                    <a:pt x="325415" y="137135"/>
                    <a:pt x="315068" y="138602"/>
                    <a:pt x="319503" y="132735"/>
                  </a:cubicBezTo>
                  <a:cubicBezTo>
                    <a:pt x="322459" y="126868"/>
                    <a:pt x="320981" y="128335"/>
                    <a:pt x="320981" y="121001"/>
                  </a:cubicBezTo>
                  <a:cubicBezTo>
                    <a:pt x="319503" y="121001"/>
                    <a:pt x="315068" y="118068"/>
                    <a:pt x="315068" y="115135"/>
                  </a:cubicBezTo>
                  <a:cubicBezTo>
                    <a:pt x="315068" y="104868"/>
                    <a:pt x="313590" y="112201"/>
                    <a:pt x="309156" y="107801"/>
                  </a:cubicBezTo>
                  <a:cubicBezTo>
                    <a:pt x="309156" y="107801"/>
                    <a:pt x="304722" y="104868"/>
                    <a:pt x="304722" y="104868"/>
                  </a:cubicBezTo>
                  <a:cubicBezTo>
                    <a:pt x="304722" y="103401"/>
                    <a:pt x="306200" y="101934"/>
                    <a:pt x="304722" y="100468"/>
                  </a:cubicBezTo>
                  <a:cubicBezTo>
                    <a:pt x="303244" y="99001"/>
                    <a:pt x="309156" y="93134"/>
                    <a:pt x="304722" y="93134"/>
                  </a:cubicBezTo>
                  <a:cubicBezTo>
                    <a:pt x="303244" y="93134"/>
                    <a:pt x="301766" y="94601"/>
                    <a:pt x="301766" y="93134"/>
                  </a:cubicBezTo>
                  <a:cubicBezTo>
                    <a:pt x="301766" y="91668"/>
                    <a:pt x="300288" y="88734"/>
                    <a:pt x="298810" y="88734"/>
                  </a:cubicBezTo>
                  <a:cubicBezTo>
                    <a:pt x="295854" y="87268"/>
                    <a:pt x="295854" y="84334"/>
                    <a:pt x="297332" y="81401"/>
                  </a:cubicBezTo>
                  <a:cubicBezTo>
                    <a:pt x="298810" y="77001"/>
                    <a:pt x="306200" y="74067"/>
                    <a:pt x="313590" y="71134"/>
                  </a:cubicBezTo>
                  <a:cubicBezTo>
                    <a:pt x="315068" y="71134"/>
                    <a:pt x="316547" y="66734"/>
                    <a:pt x="313590" y="68201"/>
                  </a:cubicBezTo>
                  <a:cubicBezTo>
                    <a:pt x="312112" y="68201"/>
                    <a:pt x="307678" y="69667"/>
                    <a:pt x="306200" y="71134"/>
                  </a:cubicBezTo>
                  <a:cubicBezTo>
                    <a:pt x="303244" y="74067"/>
                    <a:pt x="303244" y="74067"/>
                    <a:pt x="304722" y="69667"/>
                  </a:cubicBezTo>
                  <a:cubicBezTo>
                    <a:pt x="301766" y="69667"/>
                    <a:pt x="304722" y="60867"/>
                    <a:pt x="300288" y="60867"/>
                  </a:cubicBezTo>
                  <a:cubicBezTo>
                    <a:pt x="292898" y="59401"/>
                    <a:pt x="298810" y="56467"/>
                    <a:pt x="300288" y="55001"/>
                  </a:cubicBezTo>
                  <a:cubicBezTo>
                    <a:pt x="303244" y="50600"/>
                    <a:pt x="303244" y="40334"/>
                    <a:pt x="306200" y="35934"/>
                  </a:cubicBezTo>
                  <a:cubicBezTo>
                    <a:pt x="309156" y="31534"/>
                    <a:pt x="304722" y="30067"/>
                    <a:pt x="304722" y="24200"/>
                  </a:cubicBezTo>
                  <a:cubicBezTo>
                    <a:pt x="304722" y="22733"/>
                    <a:pt x="301766" y="19800"/>
                    <a:pt x="301766" y="18333"/>
                  </a:cubicBezTo>
                  <a:cubicBezTo>
                    <a:pt x="297332" y="12467"/>
                    <a:pt x="313590" y="13933"/>
                    <a:pt x="315068" y="13933"/>
                  </a:cubicBezTo>
                  <a:cubicBezTo>
                    <a:pt x="316547" y="13933"/>
                    <a:pt x="316547" y="12467"/>
                    <a:pt x="318025" y="11000"/>
                  </a:cubicBezTo>
                  <a:cubicBezTo>
                    <a:pt x="323937" y="6600"/>
                    <a:pt x="320981" y="13933"/>
                    <a:pt x="326893" y="11000"/>
                  </a:cubicBezTo>
                  <a:cubicBezTo>
                    <a:pt x="332805" y="11000"/>
                    <a:pt x="331327" y="9533"/>
                    <a:pt x="332805" y="5133"/>
                  </a:cubicBezTo>
                  <a:cubicBezTo>
                    <a:pt x="332805" y="3666"/>
                    <a:pt x="340195" y="11000"/>
                    <a:pt x="341673" y="11000"/>
                  </a:cubicBezTo>
                  <a:cubicBezTo>
                    <a:pt x="341673" y="11000"/>
                    <a:pt x="344629" y="3666"/>
                    <a:pt x="346107" y="3666"/>
                  </a:cubicBezTo>
                  <a:cubicBezTo>
                    <a:pt x="347585" y="1466"/>
                    <a:pt x="348694" y="0"/>
                    <a:pt x="350357" y="0"/>
                  </a:cubicBez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defPPr>
                <a:defRPr lang="en-GB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31FC86-E103-4466-9D1E-3F0C9C36936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09197" y="3177685"/>
              <a:ext cx="2926661" cy="3344511"/>
            </a:xfrm>
            <a:custGeom>
              <a:avLst/>
              <a:gdLst>
                <a:gd name="connsiteX0" fmla="*/ 15871 w 2926661"/>
                <a:gd name="connsiteY0" fmla="*/ 3341625 h 3344511"/>
                <a:gd name="connsiteX1" fmla="*/ 17314 w 2926661"/>
                <a:gd name="connsiteY1" fmla="*/ 3343068 h 3344511"/>
                <a:gd name="connsiteX2" fmla="*/ 15871 w 2926661"/>
                <a:gd name="connsiteY2" fmla="*/ 3344511 h 3344511"/>
                <a:gd name="connsiteX3" fmla="*/ 14428 w 2926661"/>
                <a:gd name="connsiteY3" fmla="*/ 3343068 h 3344511"/>
                <a:gd name="connsiteX4" fmla="*/ 15871 w 2926661"/>
                <a:gd name="connsiteY4" fmla="*/ 3341625 h 3344511"/>
                <a:gd name="connsiteX5" fmla="*/ 1443 w 2926661"/>
                <a:gd name="connsiteY5" fmla="*/ 3338740 h 3344511"/>
                <a:gd name="connsiteX6" fmla="*/ 2886 w 2926661"/>
                <a:gd name="connsiteY6" fmla="*/ 3340183 h 3344511"/>
                <a:gd name="connsiteX7" fmla="*/ 1443 w 2926661"/>
                <a:gd name="connsiteY7" fmla="*/ 3341626 h 3344511"/>
                <a:gd name="connsiteX8" fmla="*/ 0 w 2926661"/>
                <a:gd name="connsiteY8" fmla="*/ 3340183 h 3344511"/>
                <a:gd name="connsiteX9" fmla="*/ 1443 w 2926661"/>
                <a:gd name="connsiteY9" fmla="*/ 3338740 h 3344511"/>
                <a:gd name="connsiteX10" fmla="*/ 40400 w 2926661"/>
                <a:gd name="connsiteY10" fmla="*/ 3328640 h 3344511"/>
                <a:gd name="connsiteX11" fmla="*/ 43286 w 2926661"/>
                <a:gd name="connsiteY11" fmla="*/ 3331526 h 3344511"/>
                <a:gd name="connsiteX12" fmla="*/ 43286 w 2926661"/>
                <a:gd name="connsiteY12" fmla="*/ 3332968 h 3344511"/>
                <a:gd name="connsiteX13" fmla="*/ 41843 w 2926661"/>
                <a:gd name="connsiteY13" fmla="*/ 3332968 h 3344511"/>
                <a:gd name="connsiteX14" fmla="*/ 40400 w 2926661"/>
                <a:gd name="connsiteY14" fmla="*/ 3328640 h 3344511"/>
                <a:gd name="connsiteX15" fmla="*/ 37513 w 2926661"/>
                <a:gd name="connsiteY15" fmla="*/ 3328640 h 3344511"/>
                <a:gd name="connsiteX16" fmla="*/ 40399 w 2926661"/>
                <a:gd name="connsiteY16" fmla="*/ 3335854 h 3344511"/>
                <a:gd name="connsiteX17" fmla="*/ 38956 w 2926661"/>
                <a:gd name="connsiteY17" fmla="*/ 3338740 h 3344511"/>
                <a:gd name="connsiteX18" fmla="*/ 37513 w 2926661"/>
                <a:gd name="connsiteY18" fmla="*/ 3334412 h 3344511"/>
                <a:gd name="connsiteX19" fmla="*/ 34628 w 2926661"/>
                <a:gd name="connsiteY19" fmla="*/ 3332969 h 3344511"/>
                <a:gd name="connsiteX20" fmla="*/ 37513 w 2926661"/>
                <a:gd name="connsiteY20" fmla="*/ 3328640 h 3344511"/>
                <a:gd name="connsiteX21" fmla="*/ 27413 w 2926661"/>
                <a:gd name="connsiteY21" fmla="*/ 3327197 h 3344511"/>
                <a:gd name="connsiteX22" fmla="*/ 30299 w 2926661"/>
                <a:gd name="connsiteY22" fmla="*/ 3330083 h 3344511"/>
                <a:gd name="connsiteX23" fmla="*/ 28856 w 2926661"/>
                <a:gd name="connsiteY23" fmla="*/ 3332968 h 3344511"/>
                <a:gd name="connsiteX24" fmla="*/ 25971 w 2926661"/>
                <a:gd name="connsiteY24" fmla="*/ 3328640 h 3344511"/>
                <a:gd name="connsiteX25" fmla="*/ 27413 w 2926661"/>
                <a:gd name="connsiteY25" fmla="*/ 3327197 h 3344511"/>
                <a:gd name="connsiteX26" fmla="*/ 46363 w 2926661"/>
                <a:gd name="connsiteY26" fmla="*/ 3314884 h 3344511"/>
                <a:gd name="connsiteX27" fmla="*/ 47902 w 2926661"/>
                <a:gd name="connsiteY27" fmla="*/ 3319501 h 3344511"/>
                <a:gd name="connsiteX28" fmla="*/ 46363 w 2926661"/>
                <a:gd name="connsiteY28" fmla="*/ 3324118 h 3344511"/>
                <a:gd name="connsiteX29" fmla="*/ 43285 w 2926661"/>
                <a:gd name="connsiteY29" fmla="*/ 3319501 h 3344511"/>
                <a:gd name="connsiteX30" fmla="*/ 46363 w 2926661"/>
                <a:gd name="connsiteY30" fmla="*/ 3314884 h 3344511"/>
                <a:gd name="connsiteX31" fmla="*/ 36071 w 2926661"/>
                <a:gd name="connsiteY31" fmla="*/ 3309883 h 3344511"/>
                <a:gd name="connsiteX32" fmla="*/ 37514 w 2926661"/>
                <a:gd name="connsiteY32" fmla="*/ 3311326 h 3344511"/>
                <a:gd name="connsiteX33" fmla="*/ 36071 w 2926661"/>
                <a:gd name="connsiteY33" fmla="*/ 3312769 h 3344511"/>
                <a:gd name="connsiteX34" fmla="*/ 34628 w 2926661"/>
                <a:gd name="connsiteY34" fmla="*/ 3311326 h 3344511"/>
                <a:gd name="connsiteX35" fmla="*/ 36071 w 2926661"/>
                <a:gd name="connsiteY35" fmla="*/ 3309883 h 3344511"/>
                <a:gd name="connsiteX36" fmla="*/ 57136 w 2926661"/>
                <a:gd name="connsiteY36" fmla="*/ 3305650 h 3344511"/>
                <a:gd name="connsiteX37" fmla="*/ 64831 w 2926661"/>
                <a:gd name="connsiteY37" fmla="*/ 3316423 h 3344511"/>
                <a:gd name="connsiteX38" fmla="*/ 60214 w 2926661"/>
                <a:gd name="connsiteY38" fmla="*/ 3322579 h 3344511"/>
                <a:gd name="connsiteX39" fmla="*/ 54058 w 2926661"/>
                <a:gd name="connsiteY39" fmla="*/ 3321040 h 3344511"/>
                <a:gd name="connsiteX40" fmla="*/ 52519 w 2926661"/>
                <a:gd name="connsiteY40" fmla="*/ 3327196 h 3344511"/>
                <a:gd name="connsiteX41" fmla="*/ 47902 w 2926661"/>
                <a:gd name="connsiteY41" fmla="*/ 3319501 h 3344511"/>
                <a:gd name="connsiteX42" fmla="*/ 52519 w 2926661"/>
                <a:gd name="connsiteY42" fmla="*/ 3316423 h 3344511"/>
                <a:gd name="connsiteX43" fmla="*/ 49441 w 2926661"/>
                <a:gd name="connsiteY43" fmla="*/ 3311806 h 3344511"/>
                <a:gd name="connsiteX44" fmla="*/ 57136 w 2926661"/>
                <a:gd name="connsiteY44" fmla="*/ 3305650 h 3344511"/>
                <a:gd name="connsiteX45" fmla="*/ 37514 w 2926661"/>
                <a:gd name="connsiteY45" fmla="*/ 3304111 h 3344511"/>
                <a:gd name="connsiteX46" fmla="*/ 37514 w 2926661"/>
                <a:gd name="connsiteY46" fmla="*/ 3305554 h 3344511"/>
                <a:gd name="connsiteX47" fmla="*/ 37514 w 2926661"/>
                <a:gd name="connsiteY47" fmla="*/ 3306997 h 3344511"/>
                <a:gd name="connsiteX48" fmla="*/ 34628 w 2926661"/>
                <a:gd name="connsiteY48" fmla="*/ 3305554 h 3344511"/>
                <a:gd name="connsiteX49" fmla="*/ 37514 w 2926661"/>
                <a:gd name="connsiteY49" fmla="*/ 3304111 h 3344511"/>
                <a:gd name="connsiteX50" fmla="*/ 67814 w 2926661"/>
                <a:gd name="connsiteY50" fmla="*/ 3301226 h 3344511"/>
                <a:gd name="connsiteX51" fmla="*/ 70700 w 2926661"/>
                <a:gd name="connsiteY51" fmla="*/ 3304112 h 3344511"/>
                <a:gd name="connsiteX52" fmla="*/ 69257 w 2926661"/>
                <a:gd name="connsiteY52" fmla="*/ 3305555 h 3344511"/>
                <a:gd name="connsiteX53" fmla="*/ 67814 w 2926661"/>
                <a:gd name="connsiteY53" fmla="*/ 3304112 h 3344511"/>
                <a:gd name="connsiteX54" fmla="*/ 67814 w 2926661"/>
                <a:gd name="connsiteY54" fmla="*/ 3301226 h 3344511"/>
                <a:gd name="connsiteX55" fmla="*/ 25971 w 2926661"/>
                <a:gd name="connsiteY55" fmla="*/ 3301226 h 3344511"/>
                <a:gd name="connsiteX56" fmla="*/ 27414 w 2926661"/>
                <a:gd name="connsiteY56" fmla="*/ 3302669 h 3344511"/>
                <a:gd name="connsiteX57" fmla="*/ 25971 w 2926661"/>
                <a:gd name="connsiteY57" fmla="*/ 3304112 h 3344511"/>
                <a:gd name="connsiteX58" fmla="*/ 23085 w 2926661"/>
                <a:gd name="connsiteY58" fmla="*/ 3302669 h 3344511"/>
                <a:gd name="connsiteX59" fmla="*/ 25971 w 2926661"/>
                <a:gd name="connsiteY59" fmla="*/ 3301226 h 3344511"/>
                <a:gd name="connsiteX60" fmla="*/ 70699 w 2926661"/>
                <a:gd name="connsiteY60" fmla="*/ 3296897 h 3344511"/>
                <a:gd name="connsiteX61" fmla="*/ 73585 w 2926661"/>
                <a:gd name="connsiteY61" fmla="*/ 3299783 h 3344511"/>
                <a:gd name="connsiteX62" fmla="*/ 73585 w 2926661"/>
                <a:gd name="connsiteY62" fmla="*/ 3302668 h 3344511"/>
                <a:gd name="connsiteX63" fmla="*/ 72142 w 2926661"/>
                <a:gd name="connsiteY63" fmla="*/ 3301225 h 3344511"/>
                <a:gd name="connsiteX64" fmla="*/ 70699 w 2926661"/>
                <a:gd name="connsiteY64" fmla="*/ 3296897 h 3344511"/>
                <a:gd name="connsiteX65" fmla="*/ 44728 w 2926661"/>
                <a:gd name="connsiteY65" fmla="*/ 3288240 h 3344511"/>
                <a:gd name="connsiteX66" fmla="*/ 46171 w 2926661"/>
                <a:gd name="connsiteY66" fmla="*/ 3289683 h 3344511"/>
                <a:gd name="connsiteX67" fmla="*/ 44728 w 2926661"/>
                <a:gd name="connsiteY67" fmla="*/ 3291126 h 3344511"/>
                <a:gd name="connsiteX68" fmla="*/ 43285 w 2926661"/>
                <a:gd name="connsiteY68" fmla="*/ 3289683 h 3344511"/>
                <a:gd name="connsiteX69" fmla="*/ 44728 w 2926661"/>
                <a:gd name="connsiteY69" fmla="*/ 3288240 h 3344511"/>
                <a:gd name="connsiteX70" fmla="*/ 37514 w 2926661"/>
                <a:gd name="connsiteY70" fmla="*/ 3288240 h 3344511"/>
                <a:gd name="connsiteX71" fmla="*/ 40400 w 2926661"/>
                <a:gd name="connsiteY71" fmla="*/ 3288240 h 3344511"/>
                <a:gd name="connsiteX72" fmla="*/ 43285 w 2926661"/>
                <a:gd name="connsiteY72" fmla="*/ 3291126 h 3344511"/>
                <a:gd name="connsiteX73" fmla="*/ 47614 w 2926661"/>
                <a:gd name="connsiteY73" fmla="*/ 3296897 h 3344511"/>
                <a:gd name="connsiteX74" fmla="*/ 47614 w 2926661"/>
                <a:gd name="connsiteY74" fmla="*/ 3302669 h 3344511"/>
                <a:gd name="connsiteX75" fmla="*/ 43285 w 2926661"/>
                <a:gd name="connsiteY75" fmla="*/ 3304111 h 3344511"/>
                <a:gd name="connsiteX76" fmla="*/ 40400 w 2926661"/>
                <a:gd name="connsiteY76" fmla="*/ 3298340 h 3344511"/>
                <a:gd name="connsiteX77" fmla="*/ 40400 w 2926661"/>
                <a:gd name="connsiteY77" fmla="*/ 3292569 h 3344511"/>
                <a:gd name="connsiteX78" fmla="*/ 37514 w 2926661"/>
                <a:gd name="connsiteY78" fmla="*/ 3288240 h 3344511"/>
                <a:gd name="connsiteX79" fmla="*/ 33185 w 2926661"/>
                <a:gd name="connsiteY79" fmla="*/ 3288240 h 3344511"/>
                <a:gd name="connsiteX80" fmla="*/ 37513 w 2926661"/>
                <a:gd name="connsiteY80" fmla="*/ 3294011 h 3344511"/>
                <a:gd name="connsiteX81" fmla="*/ 36070 w 2926661"/>
                <a:gd name="connsiteY81" fmla="*/ 3298340 h 3344511"/>
                <a:gd name="connsiteX82" fmla="*/ 37513 w 2926661"/>
                <a:gd name="connsiteY82" fmla="*/ 3301225 h 3344511"/>
                <a:gd name="connsiteX83" fmla="*/ 34627 w 2926661"/>
                <a:gd name="connsiteY83" fmla="*/ 3302668 h 3344511"/>
                <a:gd name="connsiteX84" fmla="*/ 33185 w 2926661"/>
                <a:gd name="connsiteY84" fmla="*/ 3299783 h 3344511"/>
                <a:gd name="connsiteX85" fmla="*/ 34627 w 2926661"/>
                <a:gd name="connsiteY85" fmla="*/ 3298340 h 3344511"/>
                <a:gd name="connsiteX86" fmla="*/ 31742 w 2926661"/>
                <a:gd name="connsiteY86" fmla="*/ 3296897 h 3344511"/>
                <a:gd name="connsiteX87" fmla="*/ 34627 w 2926661"/>
                <a:gd name="connsiteY87" fmla="*/ 3292569 h 3344511"/>
                <a:gd name="connsiteX88" fmla="*/ 33185 w 2926661"/>
                <a:gd name="connsiteY88" fmla="*/ 3288240 h 3344511"/>
                <a:gd name="connsiteX89" fmla="*/ 58291 w 2926661"/>
                <a:gd name="connsiteY89" fmla="*/ 3285354 h 3344511"/>
                <a:gd name="connsiteX90" fmla="*/ 59830 w 2926661"/>
                <a:gd name="connsiteY90" fmla="*/ 3291126 h 3344511"/>
                <a:gd name="connsiteX91" fmla="*/ 67525 w 2926661"/>
                <a:gd name="connsiteY91" fmla="*/ 3289683 h 3344511"/>
                <a:gd name="connsiteX92" fmla="*/ 70603 w 2926661"/>
                <a:gd name="connsiteY92" fmla="*/ 3292569 h 3344511"/>
                <a:gd name="connsiteX93" fmla="*/ 62908 w 2926661"/>
                <a:gd name="connsiteY93" fmla="*/ 3295454 h 3344511"/>
                <a:gd name="connsiteX94" fmla="*/ 50596 w 2926661"/>
                <a:gd name="connsiteY94" fmla="*/ 3288240 h 3344511"/>
                <a:gd name="connsiteX95" fmla="*/ 55213 w 2926661"/>
                <a:gd name="connsiteY95" fmla="*/ 3288240 h 3344511"/>
                <a:gd name="connsiteX96" fmla="*/ 58291 w 2926661"/>
                <a:gd name="connsiteY96" fmla="*/ 3285354 h 3344511"/>
                <a:gd name="connsiteX97" fmla="*/ 46171 w 2926661"/>
                <a:gd name="connsiteY97" fmla="*/ 3283912 h 3344511"/>
                <a:gd name="connsiteX98" fmla="*/ 47614 w 2926661"/>
                <a:gd name="connsiteY98" fmla="*/ 3285355 h 3344511"/>
                <a:gd name="connsiteX99" fmla="*/ 46171 w 2926661"/>
                <a:gd name="connsiteY99" fmla="*/ 3286798 h 3344511"/>
                <a:gd name="connsiteX100" fmla="*/ 44728 w 2926661"/>
                <a:gd name="connsiteY100" fmla="*/ 3285355 h 3344511"/>
                <a:gd name="connsiteX101" fmla="*/ 46171 w 2926661"/>
                <a:gd name="connsiteY101" fmla="*/ 3283912 h 3344511"/>
                <a:gd name="connsiteX102" fmla="*/ 60599 w 2926661"/>
                <a:gd name="connsiteY102" fmla="*/ 3281026 h 3344511"/>
                <a:gd name="connsiteX103" fmla="*/ 62042 w 2926661"/>
                <a:gd name="connsiteY103" fmla="*/ 3283912 h 3344511"/>
                <a:gd name="connsiteX104" fmla="*/ 60599 w 2926661"/>
                <a:gd name="connsiteY104" fmla="*/ 3285355 h 3344511"/>
                <a:gd name="connsiteX105" fmla="*/ 59156 w 2926661"/>
                <a:gd name="connsiteY105" fmla="*/ 3282469 h 3344511"/>
                <a:gd name="connsiteX106" fmla="*/ 60599 w 2926661"/>
                <a:gd name="connsiteY106" fmla="*/ 3281026 h 3344511"/>
                <a:gd name="connsiteX107" fmla="*/ 849535 w 2926661"/>
                <a:gd name="connsiteY107" fmla="*/ 3056140 h 3344511"/>
                <a:gd name="connsiteX108" fmla="*/ 849338 w 2926661"/>
                <a:gd name="connsiteY108" fmla="*/ 3056269 h 3344511"/>
                <a:gd name="connsiteX109" fmla="*/ 854100 w 2926661"/>
                <a:gd name="connsiteY109" fmla="*/ 3057751 h 3344511"/>
                <a:gd name="connsiteX110" fmla="*/ 854601 w 2926661"/>
                <a:gd name="connsiteY110" fmla="*/ 3057713 h 3344511"/>
                <a:gd name="connsiteX111" fmla="*/ 861305 w 2926661"/>
                <a:gd name="connsiteY111" fmla="*/ 3051727 h 3344511"/>
                <a:gd name="connsiteX112" fmla="*/ 861097 w 2926661"/>
                <a:gd name="connsiteY112" fmla="*/ 3052057 h 3344511"/>
                <a:gd name="connsiteX113" fmla="*/ 866459 w 2926661"/>
                <a:gd name="connsiteY113" fmla="*/ 3056087 h 3344511"/>
                <a:gd name="connsiteX114" fmla="*/ 869410 w 2926661"/>
                <a:gd name="connsiteY114" fmla="*/ 3060524 h 3344511"/>
                <a:gd name="connsiteX115" fmla="*/ 876788 w 2926661"/>
                <a:gd name="connsiteY115" fmla="*/ 3073834 h 3344511"/>
                <a:gd name="connsiteX116" fmla="*/ 885642 w 2926661"/>
                <a:gd name="connsiteY116" fmla="*/ 3075313 h 3344511"/>
                <a:gd name="connsiteX117" fmla="*/ 891544 w 2926661"/>
                <a:gd name="connsiteY117" fmla="*/ 3079750 h 3344511"/>
                <a:gd name="connsiteX118" fmla="*/ 894496 w 2926661"/>
                <a:gd name="connsiteY118" fmla="*/ 3084187 h 3344511"/>
                <a:gd name="connsiteX119" fmla="*/ 885642 w 2926661"/>
                <a:gd name="connsiteY119" fmla="*/ 3090102 h 3344511"/>
                <a:gd name="connsiteX120" fmla="*/ 881215 w 2926661"/>
                <a:gd name="connsiteY120" fmla="*/ 3101934 h 3344511"/>
                <a:gd name="connsiteX121" fmla="*/ 864138 w 2926661"/>
                <a:gd name="connsiteY121" fmla="*/ 3109065 h 3344511"/>
                <a:gd name="connsiteX122" fmla="*/ 864247 w 2926661"/>
                <a:gd name="connsiteY122" fmla="*/ 3109101 h 3344511"/>
                <a:gd name="connsiteX123" fmla="*/ 881902 w 2926661"/>
                <a:gd name="connsiteY123" fmla="*/ 3101746 h 3344511"/>
                <a:gd name="connsiteX124" fmla="*/ 886316 w 2926661"/>
                <a:gd name="connsiteY124" fmla="*/ 3089977 h 3344511"/>
                <a:gd name="connsiteX125" fmla="*/ 895144 w 2926661"/>
                <a:gd name="connsiteY125" fmla="*/ 3084092 h 3344511"/>
                <a:gd name="connsiteX126" fmla="*/ 892201 w 2926661"/>
                <a:gd name="connsiteY126" fmla="*/ 3079679 h 3344511"/>
                <a:gd name="connsiteX127" fmla="*/ 886316 w 2926661"/>
                <a:gd name="connsiteY127" fmla="*/ 3075265 h 3344511"/>
                <a:gd name="connsiteX128" fmla="*/ 877489 w 2926661"/>
                <a:gd name="connsiteY128" fmla="*/ 3073794 h 3344511"/>
                <a:gd name="connsiteX129" fmla="*/ 870132 w 2926661"/>
                <a:gd name="connsiteY129" fmla="*/ 3060554 h 3344511"/>
                <a:gd name="connsiteX130" fmla="*/ 867190 w 2926661"/>
                <a:gd name="connsiteY130" fmla="*/ 3056140 h 3344511"/>
                <a:gd name="connsiteX131" fmla="*/ 864247 w 2926661"/>
                <a:gd name="connsiteY131" fmla="*/ 3051727 h 3344511"/>
                <a:gd name="connsiteX132" fmla="*/ 861305 w 2926661"/>
                <a:gd name="connsiteY132" fmla="*/ 3051727 h 3344511"/>
                <a:gd name="connsiteX133" fmla="*/ 832247 w 2926661"/>
                <a:gd name="connsiteY133" fmla="*/ 2998582 h 3344511"/>
                <a:gd name="connsiteX134" fmla="*/ 831668 w 2926661"/>
                <a:gd name="connsiteY134" fmla="*/ 2998783 h 3344511"/>
                <a:gd name="connsiteX135" fmla="*/ 833780 w 2926661"/>
                <a:gd name="connsiteY135" fmla="*/ 3000145 h 3344511"/>
                <a:gd name="connsiteX136" fmla="*/ 833780 w 2926661"/>
                <a:gd name="connsiteY136" fmla="*/ 3013407 h 3344511"/>
                <a:gd name="connsiteX137" fmla="*/ 836902 w 2926661"/>
                <a:gd name="connsiteY137" fmla="*/ 3014697 h 3344511"/>
                <a:gd name="connsiteX138" fmla="*/ 837887 w 2926661"/>
                <a:gd name="connsiteY138" fmla="*/ 3014740 h 3344511"/>
                <a:gd name="connsiteX139" fmla="*/ 837948 w 2926661"/>
                <a:gd name="connsiteY139" fmla="*/ 3014765 h 3344511"/>
                <a:gd name="connsiteX140" fmla="*/ 841137 w 2926661"/>
                <a:gd name="connsiteY140" fmla="*/ 3014904 h 3344511"/>
                <a:gd name="connsiteX141" fmla="*/ 842042 w 2926661"/>
                <a:gd name="connsiteY141" fmla="*/ 3016539 h 3344511"/>
                <a:gd name="connsiteX142" fmla="*/ 839655 w 2926661"/>
                <a:gd name="connsiteY142" fmla="*/ 3019302 h 3344511"/>
                <a:gd name="connsiteX143" fmla="*/ 834257 w 2926661"/>
                <a:gd name="connsiteY143" fmla="*/ 3023364 h 3344511"/>
                <a:gd name="connsiteX144" fmla="*/ 834822 w 2926661"/>
                <a:gd name="connsiteY144" fmla="*/ 3023775 h 3344511"/>
                <a:gd name="connsiteX145" fmla="*/ 840707 w 2926661"/>
                <a:gd name="connsiteY145" fmla="*/ 3019362 h 3344511"/>
                <a:gd name="connsiteX146" fmla="*/ 842178 w 2926661"/>
                <a:gd name="connsiteY146" fmla="*/ 3014949 h 3344511"/>
                <a:gd name="connsiteX147" fmla="*/ 841137 w 2926661"/>
                <a:gd name="connsiteY147" fmla="*/ 3014904 h 3344511"/>
                <a:gd name="connsiteX148" fmla="*/ 841124 w 2926661"/>
                <a:gd name="connsiteY148" fmla="*/ 3014881 h 3344511"/>
                <a:gd name="connsiteX149" fmla="*/ 837887 w 2926661"/>
                <a:gd name="connsiteY149" fmla="*/ 3014740 h 3344511"/>
                <a:gd name="connsiteX150" fmla="*/ 834822 w 2926661"/>
                <a:gd name="connsiteY150" fmla="*/ 3013478 h 3344511"/>
                <a:gd name="connsiteX151" fmla="*/ 834822 w 2926661"/>
                <a:gd name="connsiteY151" fmla="*/ 3000237 h 3344511"/>
                <a:gd name="connsiteX152" fmla="*/ 832247 w 2926661"/>
                <a:gd name="connsiteY152" fmla="*/ 2998582 h 3344511"/>
                <a:gd name="connsiteX153" fmla="*/ 820109 w 2926661"/>
                <a:gd name="connsiteY153" fmla="*/ 2991410 h 3344511"/>
                <a:gd name="connsiteX154" fmla="*/ 819170 w 2926661"/>
                <a:gd name="connsiteY154" fmla="*/ 2991723 h 3344511"/>
                <a:gd name="connsiteX155" fmla="*/ 820010 w 2926661"/>
                <a:gd name="connsiteY155" fmla="*/ 2996276 h 3344511"/>
                <a:gd name="connsiteX156" fmla="*/ 826436 w 2926661"/>
                <a:gd name="connsiteY156" fmla="*/ 3000145 h 3344511"/>
                <a:gd name="connsiteX157" fmla="*/ 826990 w 2926661"/>
                <a:gd name="connsiteY157" fmla="*/ 2999952 h 3344511"/>
                <a:gd name="connsiteX158" fmla="*/ 821029 w 2926661"/>
                <a:gd name="connsiteY158" fmla="*/ 2996376 h 3344511"/>
                <a:gd name="connsiteX159" fmla="*/ 820109 w 2926661"/>
                <a:gd name="connsiteY159" fmla="*/ 2991410 h 3344511"/>
                <a:gd name="connsiteX160" fmla="*/ 806868 w 2926661"/>
                <a:gd name="connsiteY160" fmla="*/ 2970815 h 3344511"/>
                <a:gd name="connsiteX161" fmla="*/ 806308 w 2926661"/>
                <a:gd name="connsiteY161" fmla="*/ 2970963 h 3344511"/>
                <a:gd name="connsiteX162" fmla="*/ 810279 w 2926661"/>
                <a:gd name="connsiteY162" fmla="*/ 2973619 h 3344511"/>
                <a:gd name="connsiteX163" fmla="*/ 808811 w 2926661"/>
                <a:gd name="connsiteY163" fmla="*/ 2995724 h 3344511"/>
                <a:gd name="connsiteX164" fmla="*/ 811748 w 2926661"/>
                <a:gd name="connsiteY164" fmla="*/ 2998671 h 3344511"/>
                <a:gd name="connsiteX165" fmla="*/ 812051 w 2926661"/>
                <a:gd name="connsiteY165" fmla="*/ 2998064 h 3344511"/>
                <a:gd name="connsiteX166" fmla="*/ 809810 w 2926661"/>
                <a:gd name="connsiteY166" fmla="*/ 2995824 h 3344511"/>
                <a:gd name="connsiteX167" fmla="*/ 811281 w 2926661"/>
                <a:gd name="connsiteY167" fmla="*/ 2973757 h 3344511"/>
                <a:gd name="connsiteX168" fmla="*/ 806868 w 2926661"/>
                <a:gd name="connsiteY168" fmla="*/ 2970815 h 3344511"/>
                <a:gd name="connsiteX169" fmla="*/ 1633296 w 2926661"/>
                <a:gd name="connsiteY169" fmla="*/ 2920315 h 3344511"/>
                <a:gd name="connsiteX170" fmla="*/ 1633296 w 2926661"/>
                <a:gd name="connsiteY170" fmla="*/ 2923201 h 3344511"/>
                <a:gd name="connsiteX171" fmla="*/ 1631853 w 2926661"/>
                <a:gd name="connsiteY171" fmla="*/ 2926086 h 3344511"/>
                <a:gd name="connsiteX172" fmla="*/ 1630410 w 2926661"/>
                <a:gd name="connsiteY172" fmla="*/ 2924643 h 3344511"/>
                <a:gd name="connsiteX173" fmla="*/ 1633296 w 2926661"/>
                <a:gd name="connsiteY173" fmla="*/ 2920315 h 3344511"/>
                <a:gd name="connsiteX174" fmla="*/ 1621753 w 2926661"/>
                <a:gd name="connsiteY174" fmla="*/ 2917430 h 3344511"/>
                <a:gd name="connsiteX175" fmla="*/ 1624639 w 2926661"/>
                <a:gd name="connsiteY175" fmla="*/ 2917430 h 3344511"/>
                <a:gd name="connsiteX176" fmla="*/ 1624639 w 2926661"/>
                <a:gd name="connsiteY176" fmla="*/ 2920315 h 3344511"/>
                <a:gd name="connsiteX177" fmla="*/ 1623196 w 2926661"/>
                <a:gd name="connsiteY177" fmla="*/ 2921758 h 3344511"/>
                <a:gd name="connsiteX178" fmla="*/ 1621753 w 2926661"/>
                <a:gd name="connsiteY178" fmla="*/ 2917430 h 3344511"/>
                <a:gd name="connsiteX179" fmla="*/ 1637624 w 2926661"/>
                <a:gd name="connsiteY179" fmla="*/ 2915987 h 3344511"/>
                <a:gd name="connsiteX180" fmla="*/ 1644839 w 2926661"/>
                <a:gd name="connsiteY180" fmla="*/ 2917430 h 3344511"/>
                <a:gd name="connsiteX181" fmla="*/ 1643396 w 2926661"/>
                <a:gd name="connsiteY181" fmla="*/ 2921758 h 3344511"/>
                <a:gd name="connsiteX182" fmla="*/ 1634739 w 2926661"/>
                <a:gd name="connsiteY182" fmla="*/ 2918873 h 3344511"/>
                <a:gd name="connsiteX183" fmla="*/ 1637624 w 2926661"/>
                <a:gd name="connsiteY183" fmla="*/ 2915987 h 3344511"/>
                <a:gd name="connsiteX184" fmla="*/ 1728731 w 2926661"/>
                <a:gd name="connsiteY184" fmla="*/ 2882284 h 3344511"/>
                <a:gd name="connsiteX185" fmla="*/ 1721783 w 2926661"/>
                <a:gd name="connsiteY185" fmla="*/ 2883771 h 3344511"/>
                <a:gd name="connsiteX186" fmla="*/ 1721870 w 2926661"/>
                <a:gd name="connsiteY186" fmla="*/ 2884251 h 3344511"/>
                <a:gd name="connsiteX187" fmla="*/ 1729614 w 2926661"/>
                <a:gd name="connsiteY187" fmla="*/ 2882590 h 3344511"/>
                <a:gd name="connsiteX188" fmla="*/ 1741222 w 2926661"/>
                <a:gd name="connsiteY188" fmla="*/ 2883274 h 3344511"/>
                <a:gd name="connsiteX189" fmla="*/ 1741241 w 2926661"/>
                <a:gd name="connsiteY189" fmla="*/ 2883019 h 3344511"/>
                <a:gd name="connsiteX190" fmla="*/ 1728731 w 2926661"/>
                <a:gd name="connsiteY190" fmla="*/ 2882284 h 3344511"/>
                <a:gd name="connsiteX191" fmla="*/ 1694209 w 2926661"/>
                <a:gd name="connsiteY191" fmla="*/ 2879638 h 3344511"/>
                <a:gd name="connsiteX192" fmla="*/ 1695296 w 2926661"/>
                <a:gd name="connsiteY192" fmla="*/ 2883961 h 3344511"/>
                <a:gd name="connsiteX193" fmla="*/ 1694216 w 2926661"/>
                <a:gd name="connsiteY193" fmla="*/ 2879639 h 3344511"/>
                <a:gd name="connsiteX194" fmla="*/ 1878806 w 2926661"/>
                <a:gd name="connsiteY194" fmla="*/ 2872293 h 3344511"/>
                <a:gd name="connsiteX195" fmla="*/ 1882500 w 2926661"/>
                <a:gd name="connsiteY195" fmla="*/ 2872848 h 3344511"/>
                <a:gd name="connsiteX196" fmla="*/ 1882500 w 2926661"/>
                <a:gd name="connsiteY196" fmla="*/ 2880245 h 3344511"/>
                <a:gd name="connsiteX197" fmla="*/ 1885456 w 2926661"/>
                <a:gd name="connsiteY197" fmla="*/ 2886162 h 3344511"/>
                <a:gd name="connsiteX198" fmla="*/ 1885456 w 2926661"/>
                <a:gd name="connsiteY198" fmla="*/ 2895038 h 3344511"/>
                <a:gd name="connsiteX199" fmla="*/ 1883978 w 2926661"/>
                <a:gd name="connsiteY199" fmla="*/ 2903914 h 3344511"/>
                <a:gd name="connsiteX200" fmla="*/ 1889889 w 2926661"/>
                <a:gd name="connsiteY200" fmla="*/ 2895038 h 3344511"/>
                <a:gd name="connsiteX201" fmla="*/ 1885456 w 2926661"/>
                <a:gd name="connsiteY201" fmla="*/ 2880245 h 3344511"/>
                <a:gd name="connsiteX202" fmla="*/ 1886934 w 2926661"/>
                <a:gd name="connsiteY202" fmla="*/ 2875806 h 3344511"/>
                <a:gd name="connsiteX203" fmla="*/ 1895800 w 2926661"/>
                <a:gd name="connsiteY203" fmla="*/ 2881724 h 3344511"/>
                <a:gd name="connsiteX204" fmla="*/ 1907622 w 2926661"/>
                <a:gd name="connsiteY204" fmla="*/ 2887641 h 3344511"/>
                <a:gd name="connsiteX205" fmla="*/ 1909100 w 2926661"/>
                <a:gd name="connsiteY205" fmla="*/ 2892079 h 3344511"/>
                <a:gd name="connsiteX206" fmla="*/ 1925355 w 2926661"/>
                <a:gd name="connsiteY206" fmla="*/ 2890600 h 3344511"/>
                <a:gd name="connsiteX207" fmla="*/ 1946044 w 2926661"/>
                <a:gd name="connsiteY207" fmla="*/ 2895038 h 3344511"/>
                <a:gd name="connsiteX208" fmla="*/ 1950477 w 2926661"/>
                <a:gd name="connsiteY208" fmla="*/ 2902435 h 3344511"/>
                <a:gd name="connsiteX209" fmla="*/ 1950477 w 2926661"/>
                <a:gd name="connsiteY209" fmla="*/ 2912791 h 3344511"/>
                <a:gd name="connsiteX210" fmla="*/ 1948999 w 2926661"/>
                <a:gd name="connsiteY210" fmla="*/ 2915749 h 3344511"/>
                <a:gd name="connsiteX211" fmla="*/ 1960821 w 2926661"/>
                <a:gd name="connsiteY211" fmla="*/ 2918708 h 3344511"/>
                <a:gd name="connsiteX212" fmla="*/ 1950477 w 2926661"/>
                <a:gd name="connsiteY212" fmla="*/ 2929064 h 3344511"/>
                <a:gd name="connsiteX213" fmla="*/ 1932744 w 2926661"/>
                <a:gd name="connsiteY213" fmla="*/ 2937940 h 3344511"/>
                <a:gd name="connsiteX214" fmla="*/ 1923877 w 2926661"/>
                <a:gd name="connsiteY214" fmla="*/ 2964568 h 3344511"/>
                <a:gd name="connsiteX215" fmla="*/ 1909100 w 2926661"/>
                <a:gd name="connsiteY215" fmla="*/ 2973445 h 3344511"/>
                <a:gd name="connsiteX216" fmla="*/ 1879545 w 2926661"/>
                <a:gd name="connsiteY216" fmla="*/ 2983800 h 3344511"/>
                <a:gd name="connsiteX217" fmla="*/ 1858856 w 2926661"/>
                <a:gd name="connsiteY217" fmla="*/ 2960130 h 3344511"/>
                <a:gd name="connsiteX218" fmla="*/ 1830779 w 2926661"/>
                <a:gd name="connsiteY218" fmla="*/ 2943857 h 3344511"/>
                <a:gd name="connsiteX219" fmla="*/ 1810090 w 2926661"/>
                <a:gd name="connsiteY219" fmla="*/ 2930543 h 3344511"/>
                <a:gd name="connsiteX220" fmla="*/ 1777580 w 2926661"/>
                <a:gd name="connsiteY220" fmla="*/ 2933502 h 3344511"/>
                <a:gd name="connsiteX221" fmla="*/ 1790880 w 2926661"/>
                <a:gd name="connsiteY221" fmla="*/ 2923146 h 3344511"/>
                <a:gd name="connsiteX222" fmla="*/ 1793835 w 2926661"/>
                <a:gd name="connsiteY222" fmla="*/ 2918708 h 3344511"/>
                <a:gd name="connsiteX223" fmla="*/ 1811568 w 2926661"/>
                <a:gd name="connsiteY223" fmla="*/ 2908353 h 3344511"/>
                <a:gd name="connsiteX224" fmla="*/ 1826346 w 2926661"/>
                <a:gd name="connsiteY224" fmla="*/ 2902435 h 3344511"/>
                <a:gd name="connsiteX225" fmla="*/ 1838168 w 2926661"/>
                <a:gd name="connsiteY225" fmla="*/ 2900956 h 3344511"/>
                <a:gd name="connsiteX226" fmla="*/ 1845557 w 2926661"/>
                <a:gd name="connsiteY226" fmla="*/ 2897997 h 3344511"/>
                <a:gd name="connsiteX227" fmla="*/ 1845557 w 2926661"/>
                <a:gd name="connsiteY227" fmla="*/ 2903914 h 3344511"/>
                <a:gd name="connsiteX228" fmla="*/ 1851468 w 2926661"/>
                <a:gd name="connsiteY228" fmla="*/ 2900956 h 3344511"/>
                <a:gd name="connsiteX229" fmla="*/ 1847034 w 2926661"/>
                <a:gd name="connsiteY229" fmla="*/ 2896518 h 3344511"/>
                <a:gd name="connsiteX230" fmla="*/ 1851468 w 2926661"/>
                <a:gd name="connsiteY230" fmla="*/ 2892079 h 3344511"/>
                <a:gd name="connsiteX231" fmla="*/ 1863290 w 2926661"/>
                <a:gd name="connsiteY231" fmla="*/ 2886162 h 3344511"/>
                <a:gd name="connsiteX232" fmla="*/ 1866245 w 2926661"/>
                <a:gd name="connsiteY232" fmla="*/ 2880245 h 3344511"/>
                <a:gd name="connsiteX233" fmla="*/ 1867723 w 2926661"/>
                <a:gd name="connsiteY233" fmla="*/ 2880245 h 3344511"/>
                <a:gd name="connsiteX234" fmla="*/ 1875112 w 2926661"/>
                <a:gd name="connsiteY234" fmla="*/ 2872848 h 3344511"/>
                <a:gd name="connsiteX235" fmla="*/ 1878806 w 2926661"/>
                <a:gd name="connsiteY235" fmla="*/ 2872293 h 3344511"/>
                <a:gd name="connsiteX236" fmla="*/ 1717601 w 2926661"/>
                <a:gd name="connsiteY236" fmla="*/ 2868250 h 3344511"/>
                <a:gd name="connsiteX237" fmla="*/ 1712541 w 2926661"/>
                <a:gd name="connsiteY237" fmla="*/ 2871442 h 3344511"/>
                <a:gd name="connsiteX238" fmla="*/ 1708004 w 2926661"/>
                <a:gd name="connsiteY238" fmla="*/ 2875541 h 3344511"/>
                <a:gd name="connsiteX239" fmla="*/ 1708320 w 2926661"/>
                <a:gd name="connsiteY239" fmla="*/ 2876295 h 3344511"/>
                <a:gd name="connsiteX240" fmla="*/ 1713390 w 2926661"/>
                <a:gd name="connsiteY240" fmla="*/ 2871706 h 3344511"/>
                <a:gd name="connsiteX241" fmla="*/ 1717766 w 2926661"/>
                <a:gd name="connsiteY241" fmla="*/ 2868940 h 3344511"/>
                <a:gd name="connsiteX242" fmla="*/ 768615 w 2926661"/>
                <a:gd name="connsiteY242" fmla="*/ 2860479 h 3344511"/>
                <a:gd name="connsiteX243" fmla="*/ 768554 w 2926661"/>
                <a:gd name="connsiteY243" fmla="*/ 2860547 h 3344511"/>
                <a:gd name="connsiteX244" fmla="*/ 773743 w 2926661"/>
                <a:gd name="connsiteY244" fmla="*/ 2862913 h 3344511"/>
                <a:gd name="connsiteX245" fmla="*/ 772090 w 2926661"/>
                <a:gd name="connsiteY245" fmla="*/ 2868992 h 3344511"/>
                <a:gd name="connsiteX246" fmla="*/ 777966 w 2926661"/>
                <a:gd name="connsiteY246" fmla="*/ 2902885 h 3344511"/>
                <a:gd name="connsiteX247" fmla="*/ 785310 w 2926661"/>
                <a:gd name="connsiteY247" fmla="*/ 2917622 h 3344511"/>
                <a:gd name="connsiteX248" fmla="*/ 794123 w 2926661"/>
                <a:gd name="connsiteY248" fmla="*/ 2939726 h 3344511"/>
                <a:gd name="connsiteX249" fmla="*/ 795591 w 2926661"/>
                <a:gd name="connsiteY249" fmla="*/ 2970672 h 3344511"/>
                <a:gd name="connsiteX250" fmla="*/ 799631 w 2926661"/>
                <a:gd name="connsiteY250" fmla="*/ 2972330 h 3344511"/>
                <a:gd name="connsiteX251" fmla="*/ 800020 w 2926661"/>
                <a:gd name="connsiteY251" fmla="*/ 2972227 h 3344511"/>
                <a:gd name="connsiteX252" fmla="*/ 796569 w 2926661"/>
                <a:gd name="connsiteY252" fmla="*/ 2970815 h 3344511"/>
                <a:gd name="connsiteX253" fmla="*/ 795098 w 2926661"/>
                <a:gd name="connsiteY253" fmla="*/ 2939921 h 3344511"/>
                <a:gd name="connsiteX254" fmla="*/ 786270 w 2926661"/>
                <a:gd name="connsiteY254" fmla="*/ 2917854 h 3344511"/>
                <a:gd name="connsiteX255" fmla="*/ 778914 w 2926661"/>
                <a:gd name="connsiteY255" fmla="*/ 2903142 h 3344511"/>
                <a:gd name="connsiteX256" fmla="*/ 773028 w 2926661"/>
                <a:gd name="connsiteY256" fmla="*/ 2869306 h 3344511"/>
                <a:gd name="connsiteX257" fmla="*/ 768615 w 2926661"/>
                <a:gd name="connsiteY257" fmla="*/ 2860479 h 3344511"/>
                <a:gd name="connsiteX258" fmla="*/ 1301172 w 2926661"/>
                <a:gd name="connsiteY258" fmla="*/ 2851627 h 3344511"/>
                <a:gd name="connsiteX259" fmla="*/ 1301215 w 2926661"/>
                <a:gd name="connsiteY259" fmla="*/ 2851653 h 3344511"/>
                <a:gd name="connsiteX260" fmla="*/ 1310195 w 2926661"/>
                <a:gd name="connsiteY260" fmla="*/ 2851992 h 3344511"/>
                <a:gd name="connsiteX261" fmla="*/ 1310188 w 2926661"/>
                <a:gd name="connsiteY261" fmla="*/ 2851968 h 3344511"/>
                <a:gd name="connsiteX262" fmla="*/ 1294126 w 2926661"/>
                <a:gd name="connsiteY262" fmla="*/ 2834410 h 3344511"/>
                <a:gd name="connsiteX263" fmla="*/ 1286291 w 2926661"/>
                <a:gd name="connsiteY263" fmla="*/ 2842245 h 3344511"/>
                <a:gd name="connsiteX264" fmla="*/ 1291198 w 2926661"/>
                <a:gd name="connsiteY264" fmla="*/ 2838317 h 3344511"/>
                <a:gd name="connsiteX265" fmla="*/ 1995450 w 2926661"/>
                <a:gd name="connsiteY265" fmla="*/ 2834106 h 3344511"/>
                <a:gd name="connsiteX266" fmla="*/ 1999778 w 2926661"/>
                <a:gd name="connsiteY266" fmla="*/ 2835188 h 3344511"/>
                <a:gd name="connsiteX267" fmla="*/ 2001221 w 2926661"/>
                <a:gd name="connsiteY267" fmla="*/ 2843845 h 3344511"/>
                <a:gd name="connsiteX268" fmla="*/ 1998335 w 2926661"/>
                <a:gd name="connsiteY268" fmla="*/ 2849616 h 3344511"/>
                <a:gd name="connsiteX269" fmla="*/ 2004107 w 2926661"/>
                <a:gd name="connsiteY269" fmla="*/ 2853945 h 3344511"/>
                <a:gd name="connsiteX270" fmla="*/ 2004107 w 2926661"/>
                <a:gd name="connsiteY270" fmla="*/ 2858273 h 3344511"/>
                <a:gd name="connsiteX271" fmla="*/ 2008435 w 2926661"/>
                <a:gd name="connsiteY271" fmla="*/ 2862602 h 3344511"/>
                <a:gd name="connsiteX272" fmla="*/ 2006992 w 2926661"/>
                <a:gd name="connsiteY272" fmla="*/ 2866930 h 3344511"/>
                <a:gd name="connsiteX273" fmla="*/ 2001221 w 2926661"/>
                <a:gd name="connsiteY273" fmla="*/ 2865487 h 3344511"/>
                <a:gd name="connsiteX274" fmla="*/ 1989678 w 2926661"/>
                <a:gd name="connsiteY274" fmla="*/ 2864045 h 3344511"/>
                <a:gd name="connsiteX275" fmla="*/ 1986792 w 2926661"/>
                <a:gd name="connsiteY275" fmla="*/ 2862602 h 3344511"/>
                <a:gd name="connsiteX276" fmla="*/ 1981021 w 2926661"/>
                <a:gd name="connsiteY276" fmla="*/ 2862602 h 3344511"/>
                <a:gd name="connsiteX277" fmla="*/ 1979578 w 2926661"/>
                <a:gd name="connsiteY277" fmla="*/ 2855388 h 3344511"/>
                <a:gd name="connsiteX278" fmla="*/ 1985350 w 2926661"/>
                <a:gd name="connsiteY278" fmla="*/ 2855388 h 3344511"/>
                <a:gd name="connsiteX279" fmla="*/ 1988235 w 2926661"/>
                <a:gd name="connsiteY279" fmla="*/ 2849616 h 3344511"/>
                <a:gd name="connsiteX280" fmla="*/ 1991121 w 2926661"/>
                <a:gd name="connsiteY280" fmla="*/ 2840959 h 3344511"/>
                <a:gd name="connsiteX281" fmla="*/ 1991121 w 2926661"/>
                <a:gd name="connsiteY281" fmla="*/ 2835188 h 3344511"/>
                <a:gd name="connsiteX282" fmla="*/ 1995450 w 2926661"/>
                <a:gd name="connsiteY282" fmla="*/ 2834106 h 3344511"/>
                <a:gd name="connsiteX283" fmla="*/ 1264369 w 2926661"/>
                <a:gd name="connsiteY283" fmla="*/ 2821951 h 3344511"/>
                <a:gd name="connsiteX284" fmla="*/ 1261470 w 2926661"/>
                <a:gd name="connsiteY284" fmla="*/ 2823815 h 3344511"/>
                <a:gd name="connsiteX285" fmla="*/ 1259425 w 2926661"/>
                <a:gd name="connsiteY285" fmla="*/ 2824236 h 3344511"/>
                <a:gd name="connsiteX286" fmla="*/ 1259513 w 2926661"/>
                <a:gd name="connsiteY286" fmla="*/ 2824735 h 3344511"/>
                <a:gd name="connsiteX287" fmla="*/ 1267375 w 2926661"/>
                <a:gd name="connsiteY287" fmla="*/ 2823701 h 3344511"/>
                <a:gd name="connsiteX288" fmla="*/ 1271237 w 2926661"/>
                <a:gd name="connsiteY288" fmla="*/ 2825356 h 3344511"/>
                <a:gd name="connsiteX289" fmla="*/ 1280314 w 2926661"/>
                <a:gd name="connsiteY289" fmla="*/ 2823755 h 3344511"/>
                <a:gd name="connsiteX290" fmla="*/ 1280244 w 2926661"/>
                <a:gd name="connsiteY290" fmla="*/ 2823262 h 3344511"/>
                <a:gd name="connsiteX291" fmla="*/ 1266992 w 2926661"/>
                <a:gd name="connsiteY291" fmla="*/ 2823262 h 3344511"/>
                <a:gd name="connsiteX292" fmla="*/ 1264369 w 2926661"/>
                <a:gd name="connsiteY292" fmla="*/ 2821951 h 3344511"/>
                <a:gd name="connsiteX293" fmla="*/ 1696535 w 2926661"/>
                <a:gd name="connsiteY293" fmla="*/ 2821827 h 3344511"/>
                <a:gd name="connsiteX294" fmla="*/ 1692098 w 2926661"/>
                <a:gd name="connsiteY294" fmla="*/ 2823423 h 3344511"/>
                <a:gd name="connsiteX295" fmla="*/ 1692741 w 2926661"/>
                <a:gd name="connsiteY295" fmla="*/ 2823559 h 3344511"/>
                <a:gd name="connsiteX296" fmla="*/ 1696607 w 2926661"/>
                <a:gd name="connsiteY296" fmla="*/ 2822166 h 3344511"/>
                <a:gd name="connsiteX297" fmla="*/ 1945039 w 2926661"/>
                <a:gd name="connsiteY297" fmla="*/ 2820380 h 3344511"/>
                <a:gd name="connsiteX298" fmla="*/ 1940670 w 2926661"/>
                <a:gd name="connsiteY298" fmla="*/ 2820541 h 3344511"/>
                <a:gd name="connsiteX299" fmla="*/ 1940670 w 2926661"/>
                <a:gd name="connsiteY299" fmla="*/ 2820762 h 3344511"/>
                <a:gd name="connsiteX300" fmla="*/ 1954876 w 2926661"/>
                <a:gd name="connsiteY300" fmla="*/ 2821661 h 3344511"/>
                <a:gd name="connsiteX301" fmla="*/ 1968770 w 2926661"/>
                <a:gd name="connsiteY301" fmla="*/ 2823594 h 3344511"/>
                <a:gd name="connsiteX302" fmla="*/ 1968634 w 2926661"/>
                <a:gd name="connsiteY302" fmla="*/ 2823481 h 3344511"/>
                <a:gd name="connsiteX303" fmla="*/ 1945039 w 2926661"/>
                <a:gd name="connsiteY303" fmla="*/ 2820380 h 3344511"/>
                <a:gd name="connsiteX304" fmla="*/ 1393622 w 2926661"/>
                <a:gd name="connsiteY304" fmla="*/ 2807067 h 3344511"/>
                <a:gd name="connsiteX305" fmla="*/ 1393426 w 2926661"/>
                <a:gd name="connsiteY305" fmla="*/ 2807325 h 3344511"/>
                <a:gd name="connsiteX306" fmla="*/ 1393336 w 2926661"/>
                <a:gd name="connsiteY306" fmla="*/ 2807325 h 3344511"/>
                <a:gd name="connsiteX307" fmla="*/ 1388910 w 2926661"/>
                <a:gd name="connsiteY307" fmla="*/ 2813171 h 3344511"/>
                <a:gd name="connsiteX308" fmla="*/ 1378897 w 2926661"/>
                <a:gd name="connsiteY308" fmla="*/ 2815901 h 3344511"/>
                <a:gd name="connsiteX309" fmla="*/ 1358283 w 2926661"/>
                <a:gd name="connsiteY309" fmla="*/ 2821790 h 3344511"/>
                <a:gd name="connsiteX310" fmla="*/ 1345031 w 2926661"/>
                <a:gd name="connsiteY310" fmla="*/ 2824735 h 3344511"/>
                <a:gd name="connsiteX311" fmla="*/ 1339141 w 2926661"/>
                <a:gd name="connsiteY311" fmla="*/ 2823262 h 3344511"/>
                <a:gd name="connsiteX312" fmla="*/ 1321472 w 2926661"/>
                <a:gd name="connsiteY312" fmla="*/ 2829152 h 3344511"/>
                <a:gd name="connsiteX313" fmla="*/ 1294968 w 2926661"/>
                <a:gd name="connsiteY313" fmla="*/ 2833568 h 3344511"/>
                <a:gd name="connsiteX314" fmla="*/ 1294673 w 2926661"/>
                <a:gd name="connsiteY314" fmla="*/ 2833863 h 3344511"/>
                <a:gd name="connsiteX315" fmla="*/ 1321065 w 2926661"/>
                <a:gd name="connsiteY315" fmla="*/ 2829462 h 3344511"/>
                <a:gd name="connsiteX316" fmla="*/ 1338764 w 2926661"/>
                <a:gd name="connsiteY316" fmla="*/ 2823559 h 3344511"/>
                <a:gd name="connsiteX317" fmla="*/ 1344664 w 2926661"/>
                <a:gd name="connsiteY317" fmla="*/ 2825035 h 3344511"/>
                <a:gd name="connsiteX318" fmla="*/ 1357938 w 2926661"/>
                <a:gd name="connsiteY318" fmla="*/ 2822083 h 3344511"/>
                <a:gd name="connsiteX319" fmla="*/ 1378586 w 2926661"/>
                <a:gd name="connsiteY319" fmla="*/ 2816180 h 3344511"/>
                <a:gd name="connsiteX320" fmla="*/ 1388726 w 2926661"/>
                <a:gd name="connsiteY320" fmla="*/ 2813413 h 3344511"/>
                <a:gd name="connsiteX321" fmla="*/ 1388910 w 2926661"/>
                <a:gd name="connsiteY321" fmla="*/ 2813171 h 3344511"/>
                <a:gd name="connsiteX322" fmla="*/ 1389020 w 2926661"/>
                <a:gd name="connsiteY322" fmla="*/ 2813141 h 3344511"/>
                <a:gd name="connsiteX323" fmla="*/ 1393426 w 2926661"/>
                <a:gd name="connsiteY323" fmla="*/ 2807325 h 3344511"/>
                <a:gd name="connsiteX324" fmla="*/ 1405135 w 2926661"/>
                <a:gd name="connsiteY324" fmla="*/ 2807325 h 3344511"/>
                <a:gd name="connsiteX325" fmla="*/ 1409559 w 2926661"/>
                <a:gd name="connsiteY325" fmla="*/ 2810277 h 3344511"/>
                <a:gd name="connsiteX326" fmla="*/ 1409573 w 2926661"/>
                <a:gd name="connsiteY326" fmla="*/ 2810025 h 3344511"/>
                <a:gd name="connsiteX327" fmla="*/ 1406506 w 2926661"/>
                <a:gd name="connsiteY327" fmla="*/ 2810196 h 3344511"/>
                <a:gd name="connsiteX328" fmla="*/ 1405401 w 2926661"/>
                <a:gd name="connsiteY328" fmla="*/ 2807067 h 3344511"/>
                <a:gd name="connsiteX329" fmla="*/ 1393622 w 2926661"/>
                <a:gd name="connsiteY329" fmla="*/ 2807067 h 3344511"/>
                <a:gd name="connsiteX330" fmla="*/ 2281469 w 2926661"/>
                <a:gd name="connsiteY330" fmla="*/ 2799342 h 3344511"/>
                <a:gd name="connsiteX331" fmla="*/ 2281027 w 2926661"/>
                <a:gd name="connsiteY331" fmla="*/ 2799738 h 3344511"/>
                <a:gd name="connsiteX332" fmla="*/ 2280107 w 2926661"/>
                <a:gd name="connsiteY332" fmla="*/ 2805269 h 3344511"/>
                <a:gd name="connsiteX333" fmla="*/ 2278347 w 2926661"/>
                <a:gd name="connsiteY333" fmla="*/ 2808154 h 3344511"/>
                <a:gd name="connsiteX334" fmla="*/ 2278540 w 2926661"/>
                <a:gd name="connsiteY334" fmla="*/ 2808202 h 3344511"/>
                <a:gd name="connsiteX335" fmla="*/ 2280557 w 2926661"/>
                <a:gd name="connsiteY335" fmla="*/ 2804868 h 3344511"/>
                <a:gd name="connsiteX336" fmla="*/ 1251025 w 2926661"/>
                <a:gd name="connsiteY336" fmla="*/ 2790757 h 3344511"/>
                <a:gd name="connsiteX337" fmla="*/ 1246378 w 2926661"/>
                <a:gd name="connsiteY337" fmla="*/ 2790872 h 3344511"/>
                <a:gd name="connsiteX338" fmla="*/ 1227236 w 2926661"/>
                <a:gd name="connsiteY338" fmla="*/ 2793817 h 3344511"/>
                <a:gd name="connsiteX339" fmla="*/ 1218401 w 2926661"/>
                <a:gd name="connsiteY339" fmla="*/ 2802650 h 3344511"/>
                <a:gd name="connsiteX340" fmla="*/ 1211794 w 2926661"/>
                <a:gd name="connsiteY340" fmla="*/ 2796594 h 3344511"/>
                <a:gd name="connsiteX341" fmla="*/ 1212202 w 2926661"/>
                <a:gd name="connsiteY341" fmla="*/ 2797037 h 3344511"/>
                <a:gd name="connsiteX342" fmla="*/ 1218823 w 2926661"/>
                <a:gd name="connsiteY342" fmla="*/ 2803105 h 3344511"/>
                <a:gd name="connsiteX343" fmla="*/ 1227651 w 2926661"/>
                <a:gd name="connsiteY343" fmla="*/ 2794278 h 3344511"/>
                <a:gd name="connsiteX344" fmla="*/ 1246778 w 2926661"/>
                <a:gd name="connsiteY344" fmla="*/ 2791336 h 3344511"/>
                <a:gd name="connsiteX345" fmla="*/ 1251155 w 2926661"/>
                <a:gd name="connsiteY345" fmla="*/ 2791228 h 3344511"/>
                <a:gd name="connsiteX346" fmla="*/ 1862445 w 2926661"/>
                <a:gd name="connsiteY346" fmla="*/ 2786010 h 3344511"/>
                <a:gd name="connsiteX347" fmla="*/ 1868479 w 2926661"/>
                <a:gd name="connsiteY347" fmla="*/ 2789764 h 3344511"/>
                <a:gd name="connsiteX348" fmla="*/ 1869201 w 2926661"/>
                <a:gd name="connsiteY348" fmla="*/ 2794814 h 3344511"/>
                <a:gd name="connsiteX349" fmla="*/ 1869899 w 2926661"/>
                <a:gd name="connsiteY349" fmla="*/ 2798615 h 3344511"/>
                <a:gd name="connsiteX350" fmla="*/ 1870024 w 2926661"/>
                <a:gd name="connsiteY350" fmla="*/ 2798490 h 3344511"/>
                <a:gd name="connsiteX351" fmla="*/ 1868552 w 2926661"/>
                <a:gd name="connsiteY351" fmla="*/ 2789670 h 3344511"/>
                <a:gd name="connsiteX352" fmla="*/ 1683105 w 2926661"/>
                <a:gd name="connsiteY352" fmla="*/ 2780849 h 3344511"/>
                <a:gd name="connsiteX353" fmla="*/ 1678723 w 2926661"/>
                <a:gd name="connsiteY353" fmla="*/ 2786685 h 3344511"/>
                <a:gd name="connsiteX354" fmla="*/ 1679467 w 2926661"/>
                <a:gd name="connsiteY354" fmla="*/ 2786664 h 3344511"/>
                <a:gd name="connsiteX355" fmla="*/ 1683682 w 2926661"/>
                <a:gd name="connsiteY355" fmla="*/ 2781041 h 3344511"/>
                <a:gd name="connsiteX356" fmla="*/ 743603 w 2926661"/>
                <a:gd name="connsiteY356" fmla="*/ 2770740 h 3344511"/>
                <a:gd name="connsiteX357" fmla="*/ 743500 w 2926661"/>
                <a:gd name="connsiteY357" fmla="*/ 2770757 h 3344511"/>
                <a:gd name="connsiteX358" fmla="*/ 749691 w 2926661"/>
                <a:gd name="connsiteY358" fmla="*/ 2774680 h 3344511"/>
                <a:gd name="connsiteX359" fmla="*/ 750058 w 2926661"/>
                <a:gd name="connsiteY359" fmla="*/ 2783522 h 3344511"/>
                <a:gd name="connsiteX360" fmla="*/ 755934 w 2926661"/>
                <a:gd name="connsiteY360" fmla="*/ 2799732 h 3344511"/>
                <a:gd name="connsiteX361" fmla="*/ 752996 w 2926661"/>
                <a:gd name="connsiteY361" fmla="*/ 2824783 h 3344511"/>
                <a:gd name="connsiteX362" fmla="*/ 741246 w 2926661"/>
                <a:gd name="connsiteY362" fmla="*/ 2843940 h 3344511"/>
                <a:gd name="connsiteX363" fmla="*/ 741246 w 2926661"/>
                <a:gd name="connsiteY363" fmla="*/ 2852782 h 3344511"/>
                <a:gd name="connsiteX364" fmla="*/ 754465 w 2926661"/>
                <a:gd name="connsiteY364" fmla="*/ 2858677 h 3344511"/>
                <a:gd name="connsiteX365" fmla="*/ 761809 w 2926661"/>
                <a:gd name="connsiteY365" fmla="*/ 2864571 h 3344511"/>
                <a:gd name="connsiteX366" fmla="*/ 762211 w 2926661"/>
                <a:gd name="connsiteY366" fmla="*/ 2864478 h 3344511"/>
                <a:gd name="connsiteX367" fmla="*/ 755373 w 2926661"/>
                <a:gd name="connsiteY367" fmla="*/ 2859008 h 3344511"/>
                <a:gd name="connsiteX368" fmla="*/ 742132 w 2926661"/>
                <a:gd name="connsiteY368" fmla="*/ 2853124 h 3344511"/>
                <a:gd name="connsiteX369" fmla="*/ 742132 w 2926661"/>
                <a:gd name="connsiteY369" fmla="*/ 2844297 h 3344511"/>
                <a:gd name="connsiteX370" fmla="*/ 753902 w 2926661"/>
                <a:gd name="connsiteY370" fmla="*/ 2825172 h 3344511"/>
                <a:gd name="connsiteX371" fmla="*/ 756844 w 2926661"/>
                <a:gd name="connsiteY371" fmla="*/ 2800163 h 3344511"/>
                <a:gd name="connsiteX372" fmla="*/ 750959 w 2926661"/>
                <a:gd name="connsiteY372" fmla="*/ 2783980 h 3344511"/>
                <a:gd name="connsiteX373" fmla="*/ 743603 w 2926661"/>
                <a:gd name="connsiteY373" fmla="*/ 2770740 h 3344511"/>
                <a:gd name="connsiteX374" fmla="*/ 1760467 w 2926661"/>
                <a:gd name="connsiteY374" fmla="*/ 2765755 h 3344511"/>
                <a:gd name="connsiteX375" fmla="*/ 1759784 w 2926661"/>
                <a:gd name="connsiteY375" fmla="*/ 2766209 h 3344511"/>
                <a:gd name="connsiteX376" fmla="*/ 1763134 w 2926661"/>
                <a:gd name="connsiteY376" fmla="*/ 2767618 h 3344511"/>
                <a:gd name="connsiteX377" fmla="*/ 1763585 w 2926661"/>
                <a:gd name="connsiteY377" fmla="*/ 2767064 h 3344511"/>
                <a:gd name="connsiteX378" fmla="*/ 2306051 w 2926661"/>
                <a:gd name="connsiteY378" fmla="*/ 2762501 h 3344511"/>
                <a:gd name="connsiteX379" fmla="*/ 2303107 w 2926661"/>
                <a:gd name="connsiteY379" fmla="*/ 2764344 h 3344511"/>
                <a:gd name="connsiteX380" fmla="*/ 2303114 w 2926661"/>
                <a:gd name="connsiteY380" fmla="*/ 2764383 h 3344511"/>
                <a:gd name="connsiteX381" fmla="*/ 2305807 w 2926661"/>
                <a:gd name="connsiteY381" fmla="*/ 2762693 h 3344511"/>
                <a:gd name="connsiteX382" fmla="*/ 2308751 w 2926661"/>
                <a:gd name="connsiteY382" fmla="*/ 2763063 h 3344511"/>
                <a:gd name="connsiteX383" fmla="*/ 2308751 w 2926661"/>
                <a:gd name="connsiteY383" fmla="*/ 2762839 h 3344511"/>
                <a:gd name="connsiteX384" fmla="*/ 1503895 w 2926661"/>
                <a:gd name="connsiteY384" fmla="*/ 2754110 h 3344511"/>
                <a:gd name="connsiteX385" fmla="*/ 1493747 w 2926661"/>
                <a:gd name="connsiteY385" fmla="*/ 2757009 h 3344511"/>
                <a:gd name="connsiteX386" fmla="*/ 1481968 w 2926661"/>
                <a:gd name="connsiteY386" fmla="*/ 2765843 h 3344511"/>
                <a:gd name="connsiteX387" fmla="*/ 1474606 w 2926661"/>
                <a:gd name="connsiteY387" fmla="*/ 2759953 h 3344511"/>
                <a:gd name="connsiteX388" fmla="*/ 1474457 w 2926661"/>
                <a:gd name="connsiteY388" fmla="*/ 2760102 h 3344511"/>
                <a:gd name="connsiteX389" fmla="*/ 1481830 w 2926661"/>
                <a:gd name="connsiteY389" fmla="*/ 2766003 h 3344511"/>
                <a:gd name="connsiteX390" fmla="*/ 1493629 w 2926661"/>
                <a:gd name="connsiteY390" fmla="*/ 2757148 h 3344511"/>
                <a:gd name="connsiteX391" fmla="*/ 1503953 w 2926661"/>
                <a:gd name="connsiteY391" fmla="*/ 2754197 h 3344511"/>
                <a:gd name="connsiteX392" fmla="*/ 1415708 w 2926661"/>
                <a:gd name="connsiteY392" fmla="*/ 2754064 h 3344511"/>
                <a:gd name="connsiteX393" fmla="*/ 1415726 w 2926661"/>
                <a:gd name="connsiteY393" fmla="*/ 2754264 h 3344511"/>
                <a:gd name="connsiteX394" fmla="*/ 1421359 w 2926661"/>
                <a:gd name="connsiteY394" fmla="*/ 2755672 h 3344511"/>
                <a:gd name="connsiteX395" fmla="*/ 1421572 w 2926661"/>
                <a:gd name="connsiteY395" fmla="*/ 2755530 h 3344511"/>
                <a:gd name="connsiteX396" fmla="*/ 1426015 w 2926661"/>
                <a:gd name="connsiteY396" fmla="*/ 2752592 h 3344511"/>
                <a:gd name="connsiteX397" fmla="*/ 1425809 w 2926661"/>
                <a:gd name="connsiteY397" fmla="*/ 2752729 h 3344511"/>
                <a:gd name="connsiteX398" fmla="*/ 1430208 w 2926661"/>
                <a:gd name="connsiteY398" fmla="*/ 2754197 h 3344511"/>
                <a:gd name="connsiteX399" fmla="*/ 1430382 w 2926661"/>
                <a:gd name="connsiteY399" fmla="*/ 2754047 h 3344511"/>
                <a:gd name="connsiteX400" fmla="*/ 1136202 w 2926661"/>
                <a:gd name="connsiteY400" fmla="*/ 2749545 h 3344511"/>
                <a:gd name="connsiteX401" fmla="*/ 1136248 w 2926661"/>
                <a:gd name="connsiteY401" fmla="*/ 2749960 h 3344511"/>
                <a:gd name="connsiteX402" fmla="*/ 1145260 w 2926661"/>
                <a:gd name="connsiteY402" fmla="*/ 2751615 h 3344511"/>
                <a:gd name="connsiteX403" fmla="*/ 1170271 w 2926661"/>
                <a:gd name="connsiteY403" fmla="*/ 2766326 h 3344511"/>
                <a:gd name="connsiteX404" fmla="*/ 1188478 w 2926661"/>
                <a:gd name="connsiteY404" fmla="*/ 2771108 h 3344511"/>
                <a:gd name="connsiteX405" fmla="*/ 1209454 w 2926661"/>
                <a:gd name="connsiteY405" fmla="*/ 2769316 h 3344511"/>
                <a:gd name="connsiteX406" fmla="*/ 1209567 w 2926661"/>
                <a:gd name="connsiteY406" fmla="*/ 2768787 h 3344511"/>
                <a:gd name="connsiteX407" fmla="*/ 1169811 w 2926661"/>
                <a:gd name="connsiteY407" fmla="*/ 2765843 h 3344511"/>
                <a:gd name="connsiteX408" fmla="*/ 1144779 w 2926661"/>
                <a:gd name="connsiteY408" fmla="*/ 2751120 h 3344511"/>
                <a:gd name="connsiteX409" fmla="*/ 1638111 w 2926661"/>
                <a:gd name="connsiteY409" fmla="*/ 2747536 h 3344511"/>
                <a:gd name="connsiteX410" fmla="*/ 1634974 w 2926661"/>
                <a:gd name="connsiteY410" fmla="*/ 2748088 h 3344511"/>
                <a:gd name="connsiteX411" fmla="*/ 1632021 w 2926661"/>
                <a:gd name="connsiteY411" fmla="*/ 2753977 h 3344511"/>
                <a:gd name="connsiteX412" fmla="*/ 1627592 w 2926661"/>
                <a:gd name="connsiteY412" fmla="*/ 2755449 h 3344511"/>
                <a:gd name="connsiteX413" fmla="*/ 1615780 w 2926661"/>
                <a:gd name="connsiteY413" fmla="*/ 2755449 h 3344511"/>
                <a:gd name="connsiteX414" fmla="*/ 1611351 w 2926661"/>
                <a:gd name="connsiteY414" fmla="*/ 2761338 h 3344511"/>
                <a:gd name="connsiteX415" fmla="*/ 1608398 w 2926661"/>
                <a:gd name="connsiteY415" fmla="*/ 2765755 h 3344511"/>
                <a:gd name="connsiteX416" fmla="*/ 1592303 w 2926661"/>
                <a:gd name="connsiteY416" fmla="*/ 2774510 h 3344511"/>
                <a:gd name="connsiteX417" fmla="*/ 1592448 w 2926661"/>
                <a:gd name="connsiteY417" fmla="*/ 2774858 h 3344511"/>
                <a:gd name="connsiteX418" fmla="*/ 1608672 w 2926661"/>
                <a:gd name="connsiteY418" fmla="*/ 2766003 h 3344511"/>
                <a:gd name="connsiteX419" fmla="*/ 1611621 w 2926661"/>
                <a:gd name="connsiteY419" fmla="*/ 2761576 h 3344511"/>
                <a:gd name="connsiteX420" fmla="*/ 1616046 w 2926661"/>
                <a:gd name="connsiteY420" fmla="*/ 2755672 h 3344511"/>
                <a:gd name="connsiteX421" fmla="*/ 1627845 w 2926661"/>
                <a:gd name="connsiteY421" fmla="*/ 2755672 h 3344511"/>
                <a:gd name="connsiteX422" fmla="*/ 1632270 w 2926661"/>
                <a:gd name="connsiteY422" fmla="*/ 2754197 h 3344511"/>
                <a:gd name="connsiteX423" fmla="*/ 1635220 w 2926661"/>
                <a:gd name="connsiteY423" fmla="*/ 2748293 h 3344511"/>
                <a:gd name="connsiteX424" fmla="*/ 1642493 w 2926661"/>
                <a:gd name="connsiteY424" fmla="*/ 2748293 h 3344511"/>
                <a:gd name="connsiteX425" fmla="*/ 1642356 w 2926661"/>
                <a:gd name="connsiteY425" fmla="*/ 2748088 h 3344511"/>
                <a:gd name="connsiteX426" fmla="*/ 1638111 w 2926661"/>
                <a:gd name="connsiteY426" fmla="*/ 2747536 h 3344511"/>
                <a:gd name="connsiteX427" fmla="*/ 2313208 w 2926661"/>
                <a:gd name="connsiteY427" fmla="*/ 2743766 h 3344511"/>
                <a:gd name="connsiteX428" fmla="*/ 2308996 w 2926661"/>
                <a:gd name="connsiteY428" fmla="*/ 2745173 h 3344511"/>
                <a:gd name="connsiteX429" fmla="*/ 2308805 w 2926661"/>
                <a:gd name="connsiteY429" fmla="*/ 2745300 h 3344511"/>
                <a:gd name="connsiteX430" fmla="*/ 2313168 w 2926661"/>
                <a:gd name="connsiteY430" fmla="*/ 2743840 h 3344511"/>
                <a:gd name="connsiteX431" fmla="*/ 1437795 w 2926661"/>
                <a:gd name="connsiteY431" fmla="*/ 2743758 h 3344511"/>
                <a:gd name="connsiteX432" fmla="*/ 1434850 w 2926661"/>
                <a:gd name="connsiteY432" fmla="*/ 2745231 h 3344511"/>
                <a:gd name="connsiteX433" fmla="*/ 1434849 w 2926661"/>
                <a:gd name="connsiteY433" fmla="*/ 2745233 h 3344511"/>
                <a:gd name="connsiteX434" fmla="*/ 1437583 w 2926661"/>
                <a:gd name="connsiteY434" fmla="*/ 2743866 h 3344511"/>
                <a:gd name="connsiteX435" fmla="*/ 1444957 w 2926661"/>
                <a:gd name="connsiteY435" fmla="*/ 2746818 h 3344511"/>
                <a:gd name="connsiteX436" fmla="*/ 1452332 w 2926661"/>
                <a:gd name="connsiteY436" fmla="*/ 2746818 h 3344511"/>
                <a:gd name="connsiteX437" fmla="*/ 1455282 w 2926661"/>
                <a:gd name="connsiteY437" fmla="*/ 2751245 h 3344511"/>
                <a:gd name="connsiteX438" fmla="*/ 1458231 w 2926661"/>
                <a:gd name="connsiteY438" fmla="*/ 2758624 h 3344511"/>
                <a:gd name="connsiteX439" fmla="*/ 1467081 w 2926661"/>
                <a:gd name="connsiteY439" fmla="*/ 2770431 h 3344511"/>
                <a:gd name="connsiteX440" fmla="*/ 1467156 w 2926661"/>
                <a:gd name="connsiteY440" fmla="*/ 2770205 h 3344511"/>
                <a:gd name="connsiteX441" fmla="*/ 1462274 w 2926661"/>
                <a:gd name="connsiteY441" fmla="*/ 2767131 h 3344511"/>
                <a:gd name="connsiteX442" fmla="*/ 1458409 w 2926661"/>
                <a:gd name="connsiteY442" fmla="*/ 2758481 h 3344511"/>
                <a:gd name="connsiteX443" fmla="*/ 1455464 w 2926661"/>
                <a:gd name="connsiteY443" fmla="*/ 2751120 h 3344511"/>
                <a:gd name="connsiteX444" fmla="*/ 1452519 w 2926661"/>
                <a:gd name="connsiteY444" fmla="*/ 2746703 h 3344511"/>
                <a:gd name="connsiteX445" fmla="*/ 1445157 w 2926661"/>
                <a:gd name="connsiteY445" fmla="*/ 2746703 h 3344511"/>
                <a:gd name="connsiteX446" fmla="*/ 1437795 w 2926661"/>
                <a:gd name="connsiteY446" fmla="*/ 2743758 h 3344511"/>
                <a:gd name="connsiteX447" fmla="*/ 1766373 w 2926661"/>
                <a:gd name="connsiteY447" fmla="*/ 2739255 h 3344511"/>
                <a:gd name="connsiteX448" fmla="*/ 1766088 w 2926661"/>
                <a:gd name="connsiteY448" fmla="*/ 2739777 h 3344511"/>
                <a:gd name="connsiteX449" fmla="*/ 1770125 w 2926661"/>
                <a:gd name="connsiteY449" fmla="*/ 2740422 h 3344511"/>
                <a:gd name="connsiteX450" fmla="*/ 1770313 w 2926661"/>
                <a:gd name="connsiteY450" fmla="*/ 2739884 h 3344511"/>
                <a:gd name="connsiteX451" fmla="*/ 1674836 w 2926661"/>
                <a:gd name="connsiteY451" fmla="*/ 2739255 h 3344511"/>
                <a:gd name="connsiteX452" fmla="*/ 1658596 w 2926661"/>
                <a:gd name="connsiteY452" fmla="*/ 2743672 h 3344511"/>
                <a:gd name="connsiteX453" fmla="*/ 1645372 w 2926661"/>
                <a:gd name="connsiteY453" fmla="*/ 2752462 h 3344511"/>
                <a:gd name="connsiteX454" fmla="*/ 1645418 w 2926661"/>
                <a:gd name="connsiteY454" fmla="*/ 2752531 h 3344511"/>
                <a:gd name="connsiteX455" fmla="*/ 1658085 w 2926661"/>
                <a:gd name="connsiteY455" fmla="*/ 2744097 h 3344511"/>
                <a:gd name="connsiteX456" fmla="*/ 1674275 w 2926661"/>
                <a:gd name="connsiteY456" fmla="*/ 2739687 h 3344511"/>
                <a:gd name="connsiteX457" fmla="*/ 1674275 w 2926661"/>
                <a:gd name="connsiteY457" fmla="*/ 2747037 h 3344511"/>
                <a:gd name="connsiteX458" fmla="*/ 1675287 w 2926661"/>
                <a:gd name="connsiteY458" fmla="*/ 2749794 h 3344511"/>
                <a:gd name="connsiteX459" fmla="*/ 1675713 w 2926661"/>
                <a:gd name="connsiteY459" fmla="*/ 2749001 h 3344511"/>
                <a:gd name="connsiteX460" fmla="*/ 1674836 w 2926661"/>
                <a:gd name="connsiteY460" fmla="*/ 2746616 h 3344511"/>
                <a:gd name="connsiteX461" fmla="*/ 1686647 w 2926661"/>
                <a:gd name="connsiteY461" fmla="*/ 2737783 h 3344511"/>
                <a:gd name="connsiteX462" fmla="*/ 1682310 w 2926661"/>
                <a:gd name="connsiteY462" fmla="*/ 2738335 h 3344511"/>
                <a:gd name="connsiteX463" fmla="*/ 1682068 w 2926661"/>
                <a:gd name="connsiteY463" fmla="*/ 2738725 h 3344511"/>
                <a:gd name="connsiteX464" fmla="*/ 1686049 w 2926661"/>
                <a:gd name="connsiteY464" fmla="*/ 2738217 h 3344511"/>
                <a:gd name="connsiteX465" fmla="*/ 1697823 w 2926661"/>
                <a:gd name="connsiteY465" fmla="*/ 2749977 h 3344511"/>
                <a:gd name="connsiteX466" fmla="*/ 1727259 w 2926661"/>
                <a:gd name="connsiteY466" fmla="*/ 2755858 h 3344511"/>
                <a:gd name="connsiteX467" fmla="*/ 1750808 w 2926661"/>
                <a:gd name="connsiteY467" fmla="*/ 2772029 h 3344511"/>
                <a:gd name="connsiteX468" fmla="*/ 1751484 w 2926661"/>
                <a:gd name="connsiteY468" fmla="*/ 2771579 h 3344511"/>
                <a:gd name="connsiteX469" fmla="*/ 1738137 w 2926661"/>
                <a:gd name="connsiteY469" fmla="*/ 2764650 h 3344511"/>
                <a:gd name="connsiteX470" fmla="*/ 1727986 w 2926661"/>
                <a:gd name="connsiteY470" fmla="*/ 2755449 h 3344511"/>
                <a:gd name="connsiteX471" fmla="*/ 1698459 w 2926661"/>
                <a:gd name="connsiteY471" fmla="*/ 2749561 h 3344511"/>
                <a:gd name="connsiteX472" fmla="*/ 1686647 w 2926661"/>
                <a:gd name="connsiteY472" fmla="*/ 2737783 h 3344511"/>
                <a:gd name="connsiteX473" fmla="*/ 2320772 w 2926661"/>
                <a:gd name="connsiteY473" fmla="*/ 2736325 h 3344511"/>
                <a:gd name="connsiteX474" fmla="*/ 2320533 w 2926661"/>
                <a:gd name="connsiteY474" fmla="*/ 2736454 h 3344511"/>
                <a:gd name="connsiteX475" fmla="*/ 2322738 w 2926661"/>
                <a:gd name="connsiteY475" fmla="*/ 2742731 h 3344511"/>
                <a:gd name="connsiteX476" fmla="*/ 2329363 w 2926661"/>
                <a:gd name="connsiteY476" fmla="*/ 2746797 h 3344511"/>
                <a:gd name="connsiteX477" fmla="*/ 2332346 w 2926661"/>
                <a:gd name="connsiteY477" fmla="*/ 2745000 h 3344511"/>
                <a:gd name="connsiteX478" fmla="*/ 2329604 w 2926661"/>
                <a:gd name="connsiteY478" fmla="*/ 2746648 h 3344511"/>
                <a:gd name="connsiteX479" fmla="*/ 2320772 w 2926661"/>
                <a:gd name="connsiteY479" fmla="*/ 2736325 h 3344511"/>
                <a:gd name="connsiteX480" fmla="*/ 2609989 w 2926661"/>
                <a:gd name="connsiteY480" fmla="*/ 2724635 h 3344511"/>
                <a:gd name="connsiteX481" fmla="*/ 2609810 w 2926661"/>
                <a:gd name="connsiteY481" fmla="*/ 2724654 h 3344511"/>
                <a:gd name="connsiteX482" fmla="*/ 2622348 w 2926661"/>
                <a:gd name="connsiteY482" fmla="*/ 2727574 h 3344511"/>
                <a:gd name="connsiteX483" fmla="*/ 2642960 w 2926661"/>
                <a:gd name="connsiteY483" fmla="*/ 2752712 h 3344511"/>
                <a:gd name="connsiteX484" fmla="*/ 2648735 w 2926661"/>
                <a:gd name="connsiteY484" fmla="*/ 2750226 h 3344511"/>
                <a:gd name="connsiteX485" fmla="*/ 2643301 w 2926661"/>
                <a:gd name="connsiteY485" fmla="*/ 2752550 h 3344511"/>
                <a:gd name="connsiteX486" fmla="*/ 2622688 w 2926661"/>
                <a:gd name="connsiteY486" fmla="*/ 2727573 h 3344511"/>
                <a:gd name="connsiteX487" fmla="*/ 2609989 w 2926661"/>
                <a:gd name="connsiteY487" fmla="*/ 2724635 h 3344511"/>
                <a:gd name="connsiteX488" fmla="*/ 1093658 w 2926661"/>
                <a:gd name="connsiteY488" fmla="*/ 2720041 h 3344511"/>
                <a:gd name="connsiteX489" fmla="*/ 1088775 w 2926661"/>
                <a:gd name="connsiteY489" fmla="*/ 2723696 h 3344511"/>
                <a:gd name="connsiteX490" fmla="*/ 1087880 w 2926661"/>
                <a:gd name="connsiteY490" fmla="*/ 2724215 h 3344511"/>
                <a:gd name="connsiteX491" fmla="*/ 1087726 w 2926661"/>
                <a:gd name="connsiteY491" fmla="*/ 2724481 h 3344511"/>
                <a:gd name="connsiteX492" fmla="*/ 1084496 w 2926661"/>
                <a:gd name="connsiteY492" fmla="*/ 2726899 h 3344511"/>
                <a:gd name="connsiteX493" fmla="*/ 1079992 w 2926661"/>
                <a:gd name="connsiteY493" fmla="*/ 2736397 h 3344511"/>
                <a:gd name="connsiteX494" fmla="*/ 1058635 w 2926661"/>
                <a:gd name="connsiteY494" fmla="*/ 2735849 h 3344511"/>
                <a:gd name="connsiteX495" fmla="*/ 1059007 w 2926661"/>
                <a:gd name="connsiteY495" fmla="*/ 2736352 h 3344511"/>
                <a:gd name="connsiteX496" fmla="*/ 1080524 w 2926661"/>
                <a:gd name="connsiteY496" fmla="*/ 2736904 h 3344511"/>
                <a:gd name="connsiteX497" fmla="*/ 1087726 w 2926661"/>
                <a:gd name="connsiteY497" fmla="*/ 2724481 h 3344511"/>
                <a:gd name="connsiteX498" fmla="*/ 1088775 w 2926661"/>
                <a:gd name="connsiteY498" fmla="*/ 2723696 h 3344511"/>
                <a:gd name="connsiteX499" fmla="*/ 1094179 w 2926661"/>
                <a:gd name="connsiteY499" fmla="*/ 2720560 h 3344511"/>
                <a:gd name="connsiteX500" fmla="*/ 1099650 w 2926661"/>
                <a:gd name="connsiteY500" fmla="*/ 2723663 h 3344511"/>
                <a:gd name="connsiteX501" fmla="*/ 1112892 w 2926661"/>
                <a:gd name="connsiteY501" fmla="*/ 2723663 h 3344511"/>
                <a:gd name="connsiteX502" fmla="*/ 1123191 w 2926661"/>
                <a:gd name="connsiteY502" fmla="*/ 2728077 h 3344511"/>
                <a:gd name="connsiteX503" fmla="*/ 1130829 w 2926661"/>
                <a:gd name="connsiteY503" fmla="*/ 2729146 h 3344511"/>
                <a:gd name="connsiteX504" fmla="*/ 1133726 w 2926661"/>
                <a:gd name="connsiteY504" fmla="*/ 2730595 h 3344511"/>
                <a:gd name="connsiteX505" fmla="*/ 1133880 w 2926661"/>
                <a:gd name="connsiteY505" fmla="*/ 2730736 h 3344511"/>
                <a:gd name="connsiteX506" fmla="*/ 1133874 w 2926661"/>
                <a:gd name="connsiteY506" fmla="*/ 2730669 h 3344511"/>
                <a:gd name="connsiteX507" fmla="*/ 1133726 w 2926661"/>
                <a:gd name="connsiteY507" fmla="*/ 2730595 h 3344511"/>
                <a:gd name="connsiteX508" fmla="*/ 1132386 w 2926661"/>
                <a:gd name="connsiteY508" fmla="*/ 2729364 h 3344511"/>
                <a:gd name="connsiteX509" fmla="*/ 1130829 w 2926661"/>
                <a:gd name="connsiteY509" fmla="*/ 2729146 h 3344511"/>
                <a:gd name="connsiteX510" fmla="*/ 1130302 w 2926661"/>
                <a:gd name="connsiteY510" fmla="*/ 2728883 h 3344511"/>
                <a:gd name="connsiteX511" fmla="*/ 1122693 w 2926661"/>
                <a:gd name="connsiteY511" fmla="*/ 2727563 h 3344511"/>
                <a:gd name="connsiteX512" fmla="*/ 1112386 w 2926661"/>
                <a:gd name="connsiteY512" fmla="*/ 2723146 h 3344511"/>
                <a:gd name="connsiteX513" fmla="*/ 1099134 w 2926661"/>
                <a:gd name="connsiteY513" fmla="*/ 2723146 h 3344511"/>
                <a:gd name="connsiteX514" fmla="*/ 1093658 w 2926661"/>
                <a:gd name="connsiteY514" fmla="*/ 2720041 h 3344511"/>
                <a:gd name="connsiteX515" fmla="*/ 2575572 w 2926661"/>
                <a:gd name="connsiteY515" fmla="*/ 2715820 h 3344511"/>
                <a:gd name="connsiteX516" fmla="*/ 2575475 w 2926661"/>
                <a:gd name="connsiteY516" fmla="*/ 2715844 h 3344511"/>
                <a:gd name="connsiteX517" fmla="*/ 2587749 w 2926661"/>
                <a:gd name="connsiteY517" fmla="*/ 2720920 h 3344511"/>
                <a:gd name="connsiteX518" fmla="*/ 2595847 w 2926661"/>
                <a:gd name="connsiteY518" fmla="*/ 2726095 h 3344511"/>
                <a:gd name="connsiteX519" fmla="*/ 2596124 w 2926661"/>
                <a:gd name="connsiteY519" fmla="*/ 2726066 h 3344511"/>
                <a:gd name="connsiteX520" fmla="*/ 2588087 w 2926661"/>
                <a:gd name="connsiteY520" fmla="*/ 2720962 h 3344511"/>
                <a:gd name="connsiteX521" fmla="*/ 2575572 w 2926661"/>
                <a:gd name="connsiteY521" fmla="*/ 2715820 h 3344511"/>
                <a:gd name="connsiteX522" fmla="*/ 2522553 w 2926661"/>
                <a:gd name="connsiteY522" fmla="*/ 2708472 h 3344511"/>
                <a:gd name="connsiteX523" fmla="*/ 2522590 w 2926661"/>
                <a:gd name="connsiteY523" fmla="*/ 2708486 h 3344511"/>
                <a:gd name="connsiteX524" fmla="*/ 2527904 w 2926661"/>
                <a:gd name="connsiteY524" fmla="*/ 2711229 h 3344511"/>
                <a:gd name="connsiteX525" fmla="*/ 2534038 w 2926661"/>
                <a:gd name="connsiteY525" fmla="*/ 2712803 h 3344511"/>
                <a:gd name="connsiteX526" fmla="*/ 2539532 w 2926661"/>
                <a:gd name="connsiteY526" fmla="*/ 2715929 h 3344511"/>
                <a:gd name="connsiteX527" fmla="*/ 2542845 w 2926661"/>
                <a:gd name="connsiteY527" fmla="*/ 2720181 h 3344511"/>
                <a:gd name="connsiteX528" fmla="*/ 2551678 w 2926661"/>
                <a:gd name="connsiteY528" fmla="*/ 2721659 h 3344511"/>
                <a:gd name="connsiteX529" fmla="*/ 2551722 w 2926661"/>
                <a:gd name="connsiteY529" fmla="*/ 2721648 h 3344511"/>
                <a:gd name="connsiteX530" fmla="*/ 2543180 w 2926661"/>
                <a:gd name="connsiteY530" fmla="*/ 2720228 h 3344511"/>
                <a:gd name="connsiteX531" fmla="*/ 2534346 w 2926661"/>
                <a:gd name="connsiteY531" fmla="*/ 2712882 h 3344511"/>
                <a:gd name="connsiteX532" fmla="*/ 2534038 w 2926661"/>
                <a:gd name="connsiteY532" fmla="*/ 2712803 h 3344511"/>
                <a:gd name="connsiteX533" fmla="*/ 2534011 w 2926661"/>
                <a:gd name="connsiteY533" fmla="*/ 2712787 h 3344511"/>
                <a:gd name="connsiteX534" fmla="*/ 2522590 w 2926661"/>
                <a:gd name="connsiteY534" fmla="*/ 2708486 h 3344511"/>
                <a:gd name="connsiteX535" fmla="*/ 2522567 w 2926661"/>
                <a:gd name="connsiteY535" fmla="*/ 2708474 h 3344511"/>
                <a:gd name="connsiteX536" fmla="*/ 2039442 w 2926661"/>
                <a:gd name="connsiteY536" fmla="*/ 2701425 h 3344511"/>
                <a:gd name="connsiteX537" fmla="*/ 2039280 w 2926661"/>
                <a:gd name="connsiteY537" fmla="*/ 2701465 h 3344511"/>
                <a:gd name="connsiteX538" fmla="*/ 2037072 w 2926661"/>
                <a:gd name="connsiteY538" fmla="*/ 2707897 h 3344511"/>
                <a:gd name="connsiteX539" fmla="*/ 2034950 w 2926661"/>
                <a:gd name="connsiteY539" fmla="*/ 2713018 h 3344511"/>
                <a:gd name="connsiteX540" fmla="*/ 2035195 w 2926661"/>
                <a:gd name="connsiteY540" fmla="*/ 2712729 h 3344511"/>
                <a:gd name="connsiteX541" fmla="*/ 2037403 w 2926661"/>
                <a:gd name="connsiteY541" fmla="*/ 2707383 h 3344511"/>
                <a:gd name="connsiteX542" fmla="*/ 1512882 w 2926661"/>
                <a:gd name="connsiteY542" fmla="*/ 2698123 h 3344511"/>
                <a:gd name="connsiteX543" fmla="*/ 1512872 w 2926661"/>
                <a:gd name="connsiteY543" fmla="*/ 2698131 h 3344511"/>
                <a:gd name="connsiteX544" fmla="*/ 1534926 w 2926661"/>
                <a:gd name="connsiteY544" fmla="*/ 2702544 h 3344511"/>
                <a:gd name="connsiteX545" fmla="*/ 1544207 w 2926661"/>
                <a:gd name="connsiteY545" fmla="*/ 2703794 h 3344511"/>
                <a:gd name="connsiteX546" fmla="*/ 1544175 w 2926661"/>
                <a:gd name="connsiteY546" fmla="*/ 2703739 h 3344511"/>
                <a:gd name="connsiteX547" fmla="*/ 1534579 w 2926661"/>
                <a:gd name="connsiteY547" fmla="*/ 2702450 h 3344511"/>
                <a:gd name="connsiteX548" fmla="*/ 2508993 w 2926661"/>
                <a:gd name="connsiteY548" fmla="*/ 2696559 h 3344511"/>
                <a:gd name="connsiteX549" fmla="*/ 2511927 w 2926661"/>
                <a:gd name="connsiteY549" fmla="*/ 2706872 h 3344511"/>
                <a:gd name="connsiteX550" fmla="*/ 2512234 w 2926661"/>
                <a:gd name="connsiteY550" fmla="*/ 2706916 h 3344511"/>
                <a:gd name="connsiteX551" fmla="*/ 2509315 w 2926661"/>
                <a:gd name="connsiteY551" fmla="*/ 2696720 h 3344511"/>
                <a:gd name="connsiteX552" fmla="*/ 2064379 w 2926661"/>
                <a:gd name="connsiteY552" fmla="*/ 2692598 h 3344511"/>
                <a:gd name="connsiteX553" fmla="*/ 2064300 w 2926661"/>
                <a:gd name="connsiteY553" fmla="*/ 2692645 h 3344511"/>
                <a:gd name="connsiteX554" fmla="*/ 2061609 w 2926661"/>
                <a:gd name="connsiteY554" fmla="*/ 2698020 h 3344511"/>
                <a:gd name="connsiteX555" fmla="*/ 2061691 w 2926661"/>
                <a:gd name="connsiteY555" fmla="*/ 2697982 h 3344511"/>
                <a:gd name="connsiteX556" fmla="*/ 1006439 w 2926661"/>
                <a:gd name="connsiteY556" fmla="*/ 2686364 h 3344511"/>
                <a:gd name="connsiteX557" fmla="*/ 1006961 w 2926661"/>
                <a:gd name="connsiteY557" fmla="*/ 2686885 h 3344511"/>
                <a:gd name="connsiteX558" fmla="*/ 1023144 w 2926661"/>
                <a:gd name="connsiteY558" fmla="*/ 2692770 h 3344511"/>
                <a:gd name="connsiteX559" fmla="*/ 1045213 w 2926661"/>
                <a:gd name="connsiteY559" fmla="*/ 2704539 h 3344511"/>
                <a:gd name="connsiteX560" fmla="*/ 1053488 w 2926661"/>
                <a:gd name="connsiteY560" fmla="*/ 2705745 h 3344511"/>
                <a:gd name="connsiteX561" fmla="*/ 1053488 w 2926661"/>
                <a:gd name="connsiteY561" fmla="*/ 2705295 h 3344511"/>
                <a:gd name="connsiteX562" fmla="*/ 1044654 w 2926661"/>
                <a:gd name="connsiteY562" fmla="*/ 2704006 h 3344511"/>
                <a:gd name="connsiteX563" fmla="*/ 1022567 w 2926661"/>
                <a:gd name="connsiteY563" fmla="*/ 2692228 h 3344511"/>
                <a:gd name="connsiteX564" fmla="*/ 2486921 w 2926661"/>
                <a:gd name="connsiteY564" fmla="*/ 2680471 h 3344511"/>
                <a:gd name="connsiteX565" fmla="*/ 2487634 w 2926661"/>
                <a:gd name="connsiteY565" fmla="*/ 2687095 h 3344511"/>
                <a:gd name="connsiteX566" fmla="*/ 2487950 w 2926661"/>
                <a:gd name="connsiteY566" fmla="*/ 2687211 h 3344511"/>
                <a:gd name="connsiteX567" fmla="*/ 2487230 w 2926661"/>
                <a:gd name="connsiteY567" fmla="*/ 2680559 h 3344511"/>
                <a:gd name="connsiteX568" fmla="*/ 2071659 w 2926661"/>
                <a:gd name="connsiteY568" fmla="*/ 2677944 h 3344511"/>
                <a:gd name="connsiteX569" fmla="*/ 2071659 w 2926661"/>
                <a:gd name="connsiteY569" fmla="*/ 2682354 h 3344511"/>
                <a:gd name="connsiteX570" fmla="*/ 2071659 w 2926661"/>
                <a:gd name="connsiteY570" fmla="*/ 2685295 h 3344511"/>
                <a:gd name="connsiteX571" fmla="*/ 2071659 w 2926661"/>
                <a:gd name="connsiteY571" fmla="*/ 2687861 h 3344511"/>
                <a:gd name="connsiteX572" fmla="*/ 2071996 w 2926661"/>
                <a:gd name="connsiteY572" fmla="*/ 2687659 h 3344511"/>
                <a:gd name="connsiteX573" fmla="*/ 2086164 w 2926661"/>
                <a:gd name="connsiteY573" fmla="*/ 2693926 h 3344511"/>
                <a:gd name="connsiteX574" fmla="*/ 2086379 w 2926661"/>
                <a:gd name="connsiteY574" fmla="*/ 2693921 h 3344511"/>
                <a:gd name="connsiteX575" fmla="*/ 2072587 w 2926661"/>
                <a:gd name="connsiteY575" fmla="*/ 2687823 h 3344511"/>
                <a:gd name="connsiteX576" fmla="*/ 2072587 w 2926661"/>
                <a:gd name="connsiteY576" fmla="*/ 2681940 h 3344511"/>
                <a:gd name="connsiteX577" fmla="*/ 2072587 w 2926661"/>
                <a:gd name="connsiteY577" fmla="*/ 2677999 h 3344511"/>
                <a:gd name="connsiteX578" fmla="*/ 983550 w 2926661"/>
                <a:gd name="connsiteY578" fmla="*/ 2671409 h 3344511"/>
                <a:gd name="connsiteX579" fmla="*/ 983788 w 2926661"/>
                <a:gd name="connsiteY579" fmla="*/ 2671806 h 3344511"/>
                <a:gd name="connsiteX580" fmla="*/ 998055 w 2926661"/>
                <a:gd name="connsiteY580" fmla="*/ 2678024 h 3344511"/>
                <a:gd name="connsiteX581" fmla="*/ 997536 w 2926661"/>
                <a:gd name="connsiteY581" fmla="*/ 2677505 h 3344511"/>
                <a:gd name="connsiteX582" fmla="*/ 2470706 w 2926661"/>
                <a:gd name="connsiteY582" fmla="*/ 2670029 h 3344511"/>
                <a:gd name="connsiteX583" fmla="*/ 2470887 w 2926661"/>
                <a:gd name="connsiteY583" fmla="*/ 2678038 h 3344511"/>
                <a:gd name="connsiteX584" fmla="*/ 2471210 w 2926661"/>
                <a:gd name="connsiteY584" fmla="*/ 2677996 h 3344511"/>
                <a:gd name="connsiteX585" fmla="*/ 2471034 w 2926661"/>
                <a:gd name="connsiteY585" fmla="*/ 2670275 h 3344511"/>
                <a:gd name="connsiteX586" fmla="*/ 2461853 w 2926661"/>
                <a:gd name="connsiteY586" fmla="*/ 2661422 h 3344511"/>
                <a:gd name="connsiteX587" fmla="*/ 2461685 w 2926661"/>
                <a:gd name="connsiteY587" fmla="*/ 2665469 h 3344511"/>
                <a:gd name="connsiteX588" fmla="*/ 2462032 w 2926661"/>
                <a:gd name="connsiteY588" fmla="*/ 2665469 h 3344511"/>
                <a:gd name="connsiteX589" fmla="*/ 2462199 w 2926661"/>
                <a:gd name="connsiteY589" fmla="*/ 2661460 h 3344511"/>
                <a:gd name="connsiteX590" fmla="*/ 2428335 w 2926661"/>
                <a:gd name="connsiteY590" fmla="*/ 2659990 h 3344511"/>
                <a:gd name="connsiteX591" fmla="*/ 2428298 w 2926661"/>
                <a:gd name="connsiteY591" fmla="*/ 2659995 h 3344511"/>
                <a:gd name="connsiteX592" fmla="*/ 2430951 w 2926661"/>
                <a:gd name="connsiteY592" fmla="*/ 2663990 h 3344511"/>
                <a:gd name="connsiteX593" fmla="*/ 2430999 w 2926661"/>
                <a:gd name="connsiteY593" fmla="*/ 2663978 h 3344511"/>
                <a:gd name="connsiteX594" fmla="*/ 2397151 w 2926661"/>
                <a:gd name="connsiteY594" fmla="*/ 2649673 h 3344511"/>
                <a:gd name="connsiteX595" fmla="*/ 2398193 w 2926661"/>
                <a:gd name="connsiteY595" fmla="*/ 2657521 h 3344511"/>
                <a:gd name="connsiteX596" fmla="*/ 2398475 w 2926661"/>
                <a:gd name="connsiteY596" fmla="*/ 2657637 h 3344511"/>
                <a:gd name="connsiteX597" fmla="*/ 2397415 w 2926661"/>
                <a:gd name="connsiteY597" fmla="*/ 2649706 h 3344511"/>
                <a:gd name="connsiteX598" fmla="*/ 2292847 w 2926661"/>
                <a:gd name="connsiteY598" fmla="*/ 2643696 h 3344511"/>
                <a:gd name="connsiteX599" fmla="*/ 2294091 w 2926661"/>
                <a:gd name="connsiteY599" fmla="*/ 2651712 h 3344511"/>
                <a:gd name="connsiteX600" fmla="*/ 2294105 w 2926661"/>
                <a:gd name="connsiteY600" fmla="*/ 2651713 h 3344511"/>
                <a:gd name="connsiteX601" fmla="*/ 2292861 w 2926661"/>
                <a:gd name="connsiteY601" fmla="*/ 2643705 h 3344511"/>
                <a:gd name="connsiteX602" fmla="*/ 1743673 w 2926661"/>
                <a:gd name="connsiteY602" fmla="*/ 2617063 h 3344511"/>
                <a:gd name="connsiteX603" fmla="*/ 1743407 w 2926661"/>
                <a:gd name="connsiteY603" fmla="*/ 2617671 h 3344511"/>
                <a:gd name="connsiteX604" fmla="*/ 1756695 w 2926661"/>
                <a:gd name="connsiteY604" fmla="*/ 2617671 h 3344511"/>
                <a:gd name="connsiteX605" fmla="*/ 1756999 w 2926661"/>
                <a:gd name="connsiteY605" fmla="*/ 2617063 h 3344511"/>
                <a:gd name="connsiteX606" fmla="*/ 678135 w 2926661"/>
                <a:gd name="connsiteY606" fmla="*/ 2612989 h 3344511"/>
                <a:gd name="connsiteX607" fmla="*/ 681021 w 2926661"/>
                <a:gd name="connsiteY607" fmla="*/ 2615874 h 3344511"/>
                <a:gd name="connsiteX608" fmla="*/ 681021 w 2926661"/>
                <a:gd name="connsiteY608" fmla="*/ 2617317 h 3344511"/>
                <a:gd name="connsiteX609" fmla="*/ 681021 w 2926661"/>
                <a:gd name="connsiteY609" fmla="*/ 2633189 h 3344511"/>
                <a:gd name="connsiteX610" fmla="*/ 682464 w 2926661"/>
                <a:gd name="connsiteY610" fmla="*/ 2634631 h 3344511"/>
                <a:gd name="connsiteX611" fmla="*/ 682464 w 2926661"/>
                <a:gd name="connsiteY611" fmla="*/ 2637517 h 3344511"/>
                <a:gd name="connsiteX612" fmla="*/ 682464 w 2926661"/>
                <a:gd name="connsiteY612" fmla="*/ 2638960 h 3344511"/>
                <a:gd name="connsiteX613" fmla="*/ 681021 w 2926661"/>
                <a:gd name="connsiteY613" fmla="*/ 2640403 h 3344511"/>
                <a:gd name="connsiteX614" fmla="*/ 678135 w 2926661"/>
                <a:gd name="connsiteY614" fmla="*/ 2640403 h 3344511"/>
                <a:gd name="connsiteX615" fmla="*/ 678135 w 2926661"/>
                <a:gd name="connsiteY615" fmla="*/ 2636074 h 3344511"/>
                <a:gd name="connsiteX616" fmla="*/ 678135 w 2926661"/>
                <a:gd name="connsiteY616" fmla="*/ 2634631 h 3344511"/>
                <a:gd name="connsiteX617" fmla="*/ 676693 w 2926661"/>
                <a:gd name="connsiteY617" fmla="*/ 2634631 h 3344511"/>
                <a:gd name="connsiteX618" fmla="*/ 676693 w 2926661"/>
                <a:gd name="connsiteY618" fmla="*/ 2633189 h 3344511"/>
                <a:gd name="connsiteX619" fmla="*/ 675250 w 2926661"/>
                <a:gd name="connsiteY619" fmla="*/ 2633189 h 3344511"/>
                <a:gd name="connsiteX620" fmla="*/ 675250 w 2926661"/>
                <a:gd name="connsiteY620" fmla="*/ 2631746 h 3344511"/>
                <a:gd name="connsiteX621" fmla="*/ 675250 w 2926661"/>
                <a:gd name="connsiteY621" fmla="*/ 2627417 h 3344511"/>
                <a:gd name="connsiteX622" fmla="*/ 676693 w 2926661"/>
                <a:gd name="connsiteY622" fmla="*/ 2625974 h 3344511"/>
                <a:gd name="connsiteX623" fmla="*/ 678135 w 2926661"/>
                <a:gd name="connsiteY623" fmla="*/ 2612989 h 3344511"/>
                <a:gd name="connsiteX624" fmla="*/ 2049582 w 2926661"/>
                <a:gd name="connsiteY624" fmla="*/ 2600030 h 3344511"/>
                <a:gd name="connsiteX625" fmla="*/ 2042223 w 2926661"/>
                <a:gd name="connsiteY625" fmla="*/ 2611791 h 3344511"/>
                <a:gd name="connsiteX626" fmla="*/ 2036336 w 2926661"/>
                <a:gd name="connsiteY626" fmla="*/ 2622081 h 3344511"/>
                <a:gd name="connsiteX627" fmla="*/ 2046639 w 2926661"/>
                <a:gd name="connsiteY627" fmla="*/ 2636782 h 3344511"/>
                <a:gd name="connsiteX628" fmla="*/ 2042223 w 2926661"/>
                <a:gd name="connsiteY628" fmla="*/ 2642662 h 3344511"/>
                <a:gd name="connsiteX629" fmla="*/ 2042223 w 2926661"/>
                <a:gd name="connsiteY629" fmla="*/ 2654423 h 3344511"/>
                <a:gd name="connsiteX630" fmla="*/ 2056941 w 2926661"/>
                <a:gd name="connsiteY630" fmla="*/ 2654423 h 3344511"/>
                <a:gd name="connsiteX631" fmla="*/ 2061357 w 2926661"/>
                <a:gd name="connsiteY631" fmla="*/ 2661773 h 3344511"/>
                <a:gd name="connsiteX632" fmla="*/ 2070187 w 2926661"/>
                <a:gd name="connsiteY632" fmla="*/ 2672064 h 3344511"/>
                <a:gd name="connsiteX633" fmla="*/ 2074603 w 2926661"/>
                <a:gd name="connsiteY633" fmla="*/ 2675004 h 3344511"/>
                <a:gd name="connsiteX634" fmla="*/ 2074759 w 2926661"/>
                <a:gd name="connsiteY634" fmla="*/ 2677657 h 3344511"/>
                <a:gd name="connsiteX635" fmla="*/ 2075708 w 2926661"/>
                <a:gd name="connsiteY635" fmla="*/ 2677713 h 3344511"/>
                <a:gd name="connsiteX636" fmla="*/ 2075524 w 2926661"/>
                <a:gd name="connsiteY636" fmla="*/ 2674587 h 3344511"/>
                <a:gd name="connsiteX637" fmla="*/ 2071119 w 2926661"/>
                <a:gd name="connsiteY637" fmla="*/ 2671646 h 3344511"/>
                <a:gd name="connsiteX638" fmla="*/ 2062308 w 2926661"/>
                <a:gd name="connsiteY638" fmla="*/ 2661352 h 3344511"/>
                <a:gd name="connsiteX639" fmla="*/ 2057902 w 2926661"/>
                <a:gd name="connsiteY639" fmla="*/ 2653999 h 3344511"/>
                <a:gd name="connsiteX640" fmla="*/ 2043217 w 2926661"/>
                <a:gd name="connsiteY640" fmla="*/ 2653999 h 3344511"/>
                <a:gd name="connsiteX641" fmla="*/ 2043217 w 2926661"/>
                <a:gd name="connsiteY641" fmla="*/ 2642234 h 3344511"/>
                <a:gd name="connsiteX642" fmla="*/ 2047623 w 2926661"/>
                <a:gd name="connsiteY642" fmla="*/ 2636352 h 3344511"/>
                <a:gd name="connsiteX643" fmla="*/ 2037343 w 2926661"/>
                <a:gd name="connsiteY643" fmla="*/ 2621646 h 3344511"/>
                <a:gd name="connsiteX644" fmla="*/ 2043217 w 2926661"/>
                <a:gd name="connsiteY644" fmla="*/ 2611352 h 3344511"/>
                <a:gd name="connsiteX645" fmla="*/ 2046338 w 2926661"/>
                <a:gd name="connsiteY645" fmla="*/ 2604367 h 3344511"/>
                <a:gd name="connsiteX646" fmla="*/ 2050050 w 2926661"/>
                <a:gd name="connsiteY646" fmla="*/ 2600164 h 3344511"/>
                <a:gd name="connsiteX647" fmla="*/ 1779845 w 2926661"/>
                <a:gd name="connsiteY647" fmla="*/ 2597373 h 3344511"/>
                <a:gd name="connsiteX648" fmla="*/ 1772278 w 2926661"/>
                <a:gd name="connsiteY648" fmla="*/ 2597925 h 3344511"/>
                <a:gd name="connsiteX649" fmla="*/ 1771598 w 2926661"/>
                <a:gd name="connsiteY649" fmla="*/ 2598560 h 3344511"/>
                <a:gd name="connsiteX650" fmla="*/ 1787603 w 2926661"/>
                <a:gd name="connsiteY650" fmla="*/ 2598560 h 3344511"/>
                <a:gd name="connsiteX651" fmla="*/ 1791834 w 2926661"/>
                <a:gd name="connsiteY651" fmla="*/ 2600030 h 3344511"/>
                <a:gd name="connsiteX652" fmla="*/ 1792577 w 2926661"/>
                <a:gd name="connsiteY652" fmla="*/ 2599332 h 3344511"/>
                <a:gd name="connsiteX653" fmla="*/ 1788519 w 2926661"/>
                <a:gd name="connsiteY653" fmla="*/ 2597925 h 3344511"/>
                <a:gd name="connsiteX654" fmla="*/ 1779845 w 2926661"/>
                <a:gd name="connsiteY654" fmla="*/ 2597373 h 3344511"/>
                <a:gd name="connsiteX655" fmla="*/ 1797908 w 2926661"/>
                <a:gd name="connsiteY655" fmla="*/ 2579415 h 3344511"/>
                <a:gd name="connsiteX656" fmla="*/ 1794424 w 2926661"/>
                <a:gd name="connsiteY656" fmla="*/ 2581731 h 3344511"/>
                <a:gd name="connsiteX657" fmla="*/ 1794424 w 2926661"/>
                <a:gd name="connsiteY657" fmla="*/ 2581767 h 3344511"/>
                <a:gd name="connsiteX658" fmla="*/ 1797905 w 2926661"/>
                <a:gd name="connsiteY658" fmla="*/ 2579449 h 3344511"/>
                <a:gd name="connsiteX659" fmla="*/ 1449900 w 2926661"/>
                <a:gd name="connsiteY659" fmla="*/ 2578065 h 3344511"/>
                <a:gd name="connsiteX660" fmla="*/ 1451967 w 2926661"/>
                <a:gd name="connsiteY660" fmla="*/ 2582358 h 3344511"/>
                <a:gd name="connsiteX661" fmla="*/ 1451997 w 2926661"/>
                <a:gd name="connsiteY661" fmla="*/ 2582373 h 3344511"/>
                <a:gd name="connsiteX662" fmla="*/ 1449960 w 2926661"/>
                <a:gd name="connsiteY662" fmla="*/ 2578091 h 3344511"/>
                <a:gd name="connsiteX663" fmla="*/ 1341731 w 2926661"/>
                <a:gd name="connsiteY663" fmla="*/ 2558806 h 3344511"/>
                <a:gd name="connsiteX664" fmla="*/ 1341389 w 2926661"/>
                <a:gd name="connsiteY664" fmla="*/ 2559424 h 3344511"/>
                <a:gd name="connsiteX665" fmla="*/ 1341747 w 2926661"/>
                <a:gd name="connsiteY665" fmla="*/ 2564817 h 3344511"/>
                <a:gd name="connsiteX666" fmla="*/ 1342086 w 2926661"/>
                <a:gd name="connsiteY666" fmla="*/ 2564139 h 3344511"/>
                <a:gd name="connsiteX667" fmla="*/ 1527296 w 2926661"/>
                <a:gd name="connsiteY667" fmla="*/ 2558176 h 3344511"/>
                <a:gd name="connsiteX668" fmla="*/ 1527454 w 2926661"/>
                <a:gd name="connsiteY668" fmla="*/ 2558336 h 3344511"/>
                <a:gd name="connsiteX669" fmla="*/ 1527614 w 2926661"/>
                <a:gd name="connsiteY669" fmla="*/ 2558250 h 3344511"/>
                <a:gd name="connsiteX670" fmla="*/ 1531626 w 2926661"/>
                <a:gd name="connsiteY670" fmla="*/ 2558250 h 3344511"/>
                <a:gd name="connsiteX671" fmla="*/ 1531626 w 2926661"/>
                <a:gd name="connsiteY671" fmla="*/ 2558176 h 3344511"/>
                <a:gd name="connsiteX672" fmla="*/ 2352515 w 2926661"/>
                <a:gd name="connsiteY672" fmla="*/ 2556550 h 3344511"/>
                <a:gd name="connsiteX673" fmla="*/ 2352192 w 2926661"/>
                <a:gd name="connsiteY673" fmla="*/ 2557680 h 3344511"/>
                <a:gd name="connsiteX674" fmla="*/ 2354538 w 2926661"/>
                <a:gd name="connsiteY674" fmla="*/ 2560617 h 3344511"/>
                <a:gd name="connsiteX675" fmla="*/ 2357475 w 2926661"/>
                <a:gd name="connsiteY675" fmla="*/ 2564293 h 3344511"/>
                <a:gd name="connsiteX676" fmla="*/ 2363349 w 2926661"/>
                <a:gd name="connsiteY676" fmla="*/ 2586352 h 3344511"/>
                <a:gd name="connsiteX677" fmla="*/ 2357475 w 2926661"/>
                <a:gd name="connsiteY677" fmla="*/ 2601058 h 3344511"/>
                <a:gd name="connsiteX678" fmla="*/ 2354538 w 2926661"/>
                <a:gd name="connsiteY678" fmla="*/ 2612823 h 3344511"/>
                <a:gd name="connsiteX679" fmla="*/ 2358943 w 2926661"/>
                <a:gd name="connsiteY679" fmla="*/ 2628999 h 3344511"/>
                <a:gd name="connsiteX680" fmla="*/ 2361824 w 2926661"/>
                <a:gd name="connsiteY680" fmla="*/ 2649195 h 3344511"/>
                <a:gd name="connsiteX681" fmla="*/ 2362002 w 2926661"/>
                <a:gd name="connsiteY681" fmla="*/ 2649173 h 3344511"/>
                <a:gd name="connsiteX682" fmla="*/ 2359133 w 2926661"/>
                <a:gd name="connsiteY682" fmla="*/ 2629137 h 3344511"/>
                <a:gd name="connsiteX683" fmla="*/ 2354716 w 2926661"/>
                <a:gd name="connsiteY683" fmla="*/ 2612976 h 3344511"/>
                <a:gd name="connsiteX684" fmla="*/ 2357661 w 2926661"/>
                <a:gd name="connsiteY684" fmla="*/ 2601223 h 3344511"/>
                <a:gd name="connsiteX685" fmla="*/ 2363550 w 2926661"/>
                <a:gd name="connsiteY685" fmla="*/ 2586531 h 3344511"/>
                <a:gd name="connsiteX686" fmla="*/ 2357661 w 2926661"/>
                <a:gd name="connsiteY686" fmla="*/ 2564493 h 3344511"/>
                <a:gd name="connsiteX687" fmla="*/ 2372385 w 2926661"/>
                <a:gd name="connsiteY687" fmla="*/ 2560085 h 3344511"/>
                <a:gd name="connsiteX688" fmla="*/ 2372366 w 2926661"/>
                <a:gd name="connsiteY688" fmla="*/ 2559694 h 3344511"/>
                <a:gd name="connsiteX689" fmla="*/ 2358387 w 2926661"/>
                <a:gd name="connsiteY689" fmla="*/ 2563884 h 3344511"/>
                <a:gd name="connsiteX690" fmla="*/ 2352515 w 2926661"/>
                <a:gd name="connsiteY690" fmla="*/ 2556550 h 3344511"/>
                <a:gd name="connsiteX691" fmla="*/ 1806235 w 2926661"/>
                <a:gd name="connsiteY691" fmla="*/ 2547871 h 3344511"/>
                <a:gd name="connsiteX692" fmla="*/ 1800883 w 2926661"/>
                <a:gd name="connsiteY692" fmla="*/ 2548975 h 3344511"/>
                <a:gd name="connsiteX693" fmla="*/ 1800527 w 2926661"/>
                <a:gd name="connsiteY693" fmla="*/ 2549557 h 3344511"/>
                <a:gd name="connsiteX694" fmla="*/ 1805264 w 2926661"/>
                <a:gd name="connsiteY694" fmla="*/ 2548578 h 3344511"/>
                <a:gd name="connsiteX695" fmla="*/ 1808208 w 2926661"/>
                <a:gd name="connsiteY695" fmla="*/ 2555928 h 3344511"/>
                <a:gd name="connsiteX696" fmla="*/ 1822926 w 2926661"/>
                <a:gd name="connsiteY696" fmla="*/ 2552988 h 3344511"/>
                <a:gd name="connsiteX697" fmla="*/ 1823254 w 2926661"/>
                <a:gd name="connsiteY697" fmla="*/ 2552333 h 3344511"/>
                <a:gd name="connsiteX698" fmla="*/ 1809208 w 2926661"/>
                <a:gd name="connsiteY698" fmla="*/ 2555145 h 3344511"/>
                <a:gd name="connsiteX699" fmla="*/ 1809188 w 2926661"/>
                <a:gd name="connsiteY699" fmla="*/ 2555231 h 3344511"/>
                <a:gd name="connsiteX700" fmla="*/ 1809158 w 2926661"/>
                <a:gd name="connsiteY700" fmla="*/ 2555155 h 3344511"/>
                <a:gd name="connsiteX701" fmla="*/ 1808561 w 2926661"/>
                <a:gd name="connsiteY701" fmla="*/ 2555275 h 3344511"/>
                <a:gd name="connsiteX702" fmla="*/ 1808793 w 2926661"/>
                <a:gd name="connsiteY702" fmla="*/ 2554247 h 3344511"/>
                <a:gd name="connsiteX703" fmla="*/ 2288522 w 2926661"/>
                <a:gd name="connsiteY703" fmla="*/ 2546265 h 3344511"/>
                <a:gd name="connsiteX704" fmla="*/ 2288345 w 2926661"/>
                <a:gd name="connsiteY704" fmla="*/ 2546618 h 3344511"/>
                <a:gd name="connsiteX705" fmla="*/ 2289610 w 2926661"/>
                <a:gd name="connsiteY705" fmla="*/ 2549147 h 3344511"/>
                <a:gd name="connsiteX706" fmla="*/ 2289933 w 2926661"/>
                <a:gd name="connsiteY706" fmla="*/ 2549066 h 3344511"/>
                <a:gd name="connsiteX707" fmla="*/ 1508892 w 2926661"/>
                <a:gd name="connsiteY707" fmla="*/ 2545221 h 3344511"/>
                <a:gd name="connsiteX708" fmla="*/ 1508753 w 2926661"/>
                <a:gd name="connsiteY708" fmla="*/ 2545357 h 3344511"/>
                <a:gd name="connsiteX709" fmla="*/ 1517572 w 2926661"/>
                <a:gd name="connsiteY709" fmla="*/ 2548332 h 3344511"/>
                <a:gd name="connsiteX710" fmla="*/ 1522596 w 2926661"/>
                <a:gd name="connsiteY710" fmla="*/ 2549481 h 3344511"/>
                <a:gd name="connsiteX711" fmla="*/ 1522583 w 2926661"/>
                <a:gd name="connsiteY711" fmla="*/ 2549159 h 3344511"/>
                <a:gd name="connsiteX712" fmla="*/ 1516862 w 2926661"/>
                <a:gd name="connsiteY712" fmla="*/ 2547871 h 3344511"/>
                <a:gd name="connsiteX713" fmla="*/ 2289933 w 2926661"/>
                <a:gd name="connsiteY713" fmla="*/ 2539308 h 3344511"/>
                <a:gd name="connsiteX714" fmla="*/ 2289788 w 2926661"/>
                <a:gd name="connsiteY714" fmla="*/ 2539404 h 3344511"/>
                <a:gd name="connsiteX715" fmla="*/ 2289788 w 2926661"/>
                <a:gd name="connsiteY715" fmla="*/ 2543479 h 3344511"/>
                <a:gd name="connsiteX716" fmla="*/ 2289933 w 2926661"/>
                <a:gd name="connsiteY716" fmla="*/ 2543192 h 3344511"/>
                <a:gd name="connsiteX717" fmla="*/ 2388737 w 2926661"/>
                <a:gd name="connsiteY717" fmla="*/ 2534666 h 3344511"/>
                <a:gd name="connsiteX718" fmla="*/ 2383346 w 2926661"/>
                <a:gd name="connsiteY718" fmla="*/ 2536013 h 3344511"/>
                <a:gd name="connsiteX719" fmla="*/ 2383242 w 2926661"/>
                <a:gd name="connsiteY719" fmla="*/ 2536440 h 3344511"/>
                <a:gd name="connsiteX720" fmla="*/ 2388581 w 2926661"/>
                <a:gd name="connsiteY720" fmla="*/ 2535109 h 3344511"/>
                <a:gd name="connsiteX721" fmla="*/ 1874823 w 2926661"/>
                <a:gd name="connsiteY721" fmla="*/ 2528739 h 3344511"/>
                <a:gd name="connsiteX722" fmla="*/ 1864516 w 2926661"/>
                <a:gd name="connsiteY722" fmla="*/ 2531687 h 3344511"/>
                <a:gd name="connsiteX723" fmla="*/ 1848319 w 2926661"/>
                <a:gd name="connsiteY723" fmla="*/ 2531687 h 3344511"/>
                <a:gd name="connsiteX724" fmla="*/ 1829176 w 2926661"/>
                <a:gd name="connsiteY724" fmla="*/ 2536110 h 3344511"/>
                <a:gd name="connsiteX725" fmla="*/ 1829048 w 2926661"/>
                <a:gd name="connsiteY725" fmla="*/ 2536677 h 3344511"/>
                <a:gd name="connsiteX726" fmla="*/ 1836172 w 2926661"/>
                <a:gd name="connsiteY726" fmla="*/ 2532407 h 3344511"/>
                <a:gd name="connsiteX727" fmla="*/ 1847947 w 2926661"/>
                <a:gd name="connsiteY727" fmla="*/ 2532407 h 3344511"/>
                <a:gd name="connsiteX728" fmla="*/ 1864136 w 2926661"/>
                <a:gd name="connsiteY728" fmla="*/ 2532407 h 3344511"/>
                <a:gd name="connsiteX729" fmla="*/ 1874439 w 2926661"/>
                <a:gd name="connsiteY729" fmla="*/ 2529467 h 3344511"/>
                <a:gd name="connsiteX730" fmla="*/ 1884741 w 2926661"/>
                <a:gd name="connsiteY730" fmla="*/ 2530937 h 3344511"/>
                <a:gd name="connsiteX731" fmla="*/ 1897988 w 2926661"/>
                <a:gd name="connsiteY731" fmla="*/ 2532407 h 3344511"/>
                <a:gd name="connsiteX732" fmla="*/ 1912705 w 2926661"/>
                <a:gd name="connsiteY732" fmla="*/ 2533877 h 3344511"/>
                <a:gd name="connsiteX733" fmla="*/ 1927423 w 2926661"/>
                <a:gd name="connsiteY733" fmla="*/ 2535347 h 3344511"/>
                <a:gd name="connsiteX734" fmla="*/ 1939198 w 2926661"/>
                <a:gd name="connsiteY734" fmla="*/ 2532407 h 3344511"/>
                <a:gd name="connsiteX735" fmla="*/ 1939443 w 2926661"/>
                <a:gd name="connsiteY735" fmla="*/ 2531917 h 3344511"/>
                <a:gd name="connsiteX736" fmla="*/ 1936484 w 2926661"/>
                <a:gd name="connsiteY736" fmla="*/ 2535926 h 3344511"/>
                <a:gd name="connsiteX737" fmla="*/ 1927833 w 2926661"/>
                <a:gd name="connsiteY737" fmla="*/ 2534636 h 3344511"/>
                <a:gd name="connsiteX738" fmla="*/ 1913108 w 2926661"/>
                <a:gd name="connsiteY738" fmla="*/ 2533162 h 3344511"/>
                <a:gd name="connsiteX739" fmla="*/ 1898383 w 2926661"/>
                <a:gd name="connsiteY739" fmla="*/ 2531687 h 3344511"/>
                <a:gd name="connsiteX740" fmla="*/ 1885131 w 2926661"/>
                <a:gd name="connsiteY740" fmla="*/ 2530213 h 3344511"/>
                <a:gd name="connsiteX741" fmla="*/ 1874823 w 2926661"/>
                <a:gd name="connsiteY741" fmla="*/ 2528739 h 3344511"/>
                <a:gd name="connsiteX742" fmla="*/ 2295904 w 2926661"/>
                <a:gd name="connsiteY742" fmla="*/ 2528616 h 3344511"/>
                <a:gd name="connsiteX743" fmla="*/ 2295560 w 2926661"/>
                <a:gd name="connsiteY743" fmla="*/ 2529304 h 3344511"/>
                <a:gd name="connsiteX744" fmla="*/ 2297003 w 2926661"/>
                <a:gd name="connsiteY744" fmla="*/ 2532190 h 3344511"/>
                <a:gd name="connsiteX745" fmla="*/ 2299888 w 2926661"/>
                <a:gd name="connsiteY745" fmla="*/ 2532190 h 3344511"/>
                <a:gd name="connsiteX746" fmla="*/ 2298668 w 2926661"/>
                <a:gd name="connsiteY746" fmla="*/ 2535849 h 3344511"/>
                <a:gd name="connsiteX747" fmla="*/ 2298806 w 2926661"/>
                <a:gd name="connsiteY747" fmla="*/ 2535849 h 3344511"/>
                <a:gd name="connsiteX748" fmla="*/ 2300285 w 2926661"/>
                <a:gd name="connsiteY748" fmla="*/ 2531443 h 3344511"/>
                <a:gd name="connsiteX749" fmla="*/ 2297327 w 2926661"/>
                <a:gd name="connsiteY749" fmla="*/ 2531443 h 3344511"/>
                <a:gd name="connsiteX750" fmla="*/ 2239706 w 2926661"/>
                <a:gd name="connsiteY750" fmla="*/ 2526893 h 3344511"/>
                <a:gd name="connsiteX751" fmla="*/ 2236125 w 2926661"/>
                <a:gd name="connsiteY751" fmla="*/ 2534766 h 3344511"/>
                <a:gd name="connsiteX752" fmla="*/ 2231687 w 2926661"/>
                <a:gd name="connsiteY752" fmla="*/ 2543906 h 3344511"/>
                <a:gd name="connsiteX753" fmla="*/ 2226720 w 2926661"/>
                <a:gd name="connsiteY753" fmla="*/ 2547919 h 3344511"/>
                <a:gd name="connsiteX754" fmla="*/ 2226779 w 2926661"/>
                <a:gd name="connsiteY754" fmla="*/ 2548117 h 3344511"/>
                <a:gd name="connsiteX755" fmla="*/ 2236140 w 2926661"/>
                <a:gd name="connsiteY755" fmla="*/ 2534881 h 3344511"/>
                <a:gd name="connsiteX756" fmla="*/ 1384604 w 2926661"/>
                <a:gd name="connsiteY756" fmla="*/ 2526556 h 3344511"/>
                <a:gd name="connsiteX757" fmla="*/ 1384420 w 2926661"/>
                <a:gd name="connsiteY757" fmla="*/ 2530988 h 3344511"/>
                <a:gd name="connsiteX758" fmla="*/ 1385891 w 2926661"/>
                <a:gd name="connsiteY758" fmla="*/ 2542805 h 3344511"/>
                <a:gd name="connsiteX759" fmla="*/ 1380006 w 2926661"/>
                <a:gd name="connsiteY759" fmla="*/ 2553146 h 3344511"/>
                <a:gd name="connsiteX760" fmla="*/ 1384420 w 2926661"/>
                <a:gd name="connsiteY760" fmla="*/ 2554623 h 3344511"/>
                <a:gd name="connsiteX761" fmla="*/ 1384420 w 2926661"/>
                <a:gd name="connsiteY761" fmla="*/ 2562599 h 3344511"/>
                <a:gd name="connsiteX762" fmla="*/ 1384787 w 2926661"/>
                <a:gd name="connsiteY762" fmla="*/ 2562666 h 3344511"/>
                <a:gd name="connsiteX763" fmla="*/ 1385289 w 2926661"/>
                <a:gd name="connsiteY763" fmla="*/ 2562917 h 3344511"/>
                <a:gd name="connsiteX764" fmla="*/ 1385289 w 2926661"/>
                <a:gd name="connsiteY764" fmla="*/ 2554284 h 3344511"/>
                <a:gd name="connsiteX765" fmla="*/ 1380879 w 2926661"/>
                <a:gd name="connsiteY765" fmla="*/ 2552796 h 3344511"/>
                <a:gd name="connsiteX766" fmla="*/ 1386758 w 2926661"/>
                <a:gd name="connsiteY766" fmla="*/ 2542381 h 3344511"/>
                <a:gd name="connsiteX767" fmla="*/ 1385289 w 2926661"/>
                <a:gd name="connsiteY767" fmla="*/ 2530477 h 3344511"/>
                <a:gd name="connsiteX768" fmla="*/ 1385345 w 2926661"/>
                <a:gd name="connsiteY768" fmla="*/ 2529109 h 3344511"/>
                <a:gd name="connsiteX769" fmla="*/ 1406521 w 2926661"/>
                <a:gd name="connsiteY769" fmla="*/ 2525075 h 3344511"/>
                <a:gd name="connsiteX770" fmla="*/ 1406486 w 2926661"/>
                <a:gd name="connsiteY770" fmla="*/ 2525079 h 3344511"/>
                <a:gd name="connsiteX771" fmla="*/ 1402073 w 2926661"/>
                <a:gd name="connsiteY771" fmla="*/ 2528033 h 3344511"/>
                <a:gd name="connsiteX772" fmla="*/ 1399131 w 2926661"/>
                <a:gd name="connsiteY772" fmla="*/ 2533942 h 3344511"/>
                <a:gd name="connsiteX773" fmla="*/ 1399131 w 2926661"/>
                <a:gd name="connsiteY773" fmla="*/ 2538374 h 3344511"/>
                <a:gd name="connsiteX774" fmla="*/ 1398972 w 2926661"/>
                <a:gd name="connsiteY774" fmla="*/ 2539972 h 3344511"/>
                <a:gd name="connsiteX775" fmla="*/ 1395876 w 2926661"/>
                <a:gd name="connsiteY775" fmla="*/ 2546239 h 3344511"/>
                <a:gd name="connsiteX776" fmla="*/ 1395351 w 2926661"/>
                <a:gd name="connsiteY776" fmla="*/ 2546691 h 3344511"/>
                <a:gd name="connsiteX777" fmla="*/ 1395577 w 2926661"/>
                <a:gd name="connsiteY777" fmla="*/ 2546844 h 3344511"/>
                <a:gd name="connsiteX778" fmla="*/ 1395876 w 2926661"/>
                <a:gd name="connsiteY778" fmla="*/ 2546239 h 3344511"/>
                <a:gd name="connsiteX779" fmla="*/ 1398579 w 2926661"/>
                <a:gd name="connsiteY779" fmla="*/ 2543913 h 3344511"/>
                <a:gd name="connsiteX780" fmla="*/ 1398972 w 2926661"/>
                <a:gd name="connsiteY780" fmla="*/ 2539972 h 3344511"/>
                <a:gd name="connsiteX781" fmla="*/ 1399987 w 2926661"/>
                <a:gd name="connsiteY781" fmla="*/ 2537917 h 3344511"/>
                <a:gd name="connsiteX782" fmla="*/ 1399987 w 2926661"/>
                <a:gd name="connsiteY782" fmla="*/ 2533453 h 3344511"/>
                <a:gd name="connsiteX783" fmla="*/ 1402926 w 2926661"/>
                <a:gd name="connsiteY783" fmla="*/ 2527501 h 3344511"/>
                <a:gd name="connsiteX784" fmla="*/ 1948448 w 2926661"/>
                <a:gd name="connsiteY784" fmla="*/ 2523395 h 3344511"/>
                <a:gd name="connsiteX785" fmla="*/ 1942558 w 2926661"/>
                <a:gd name="connsiteY785" fmla="*/ 2525791 h 3344511"/>
                <a:gd name="connsiteX786" fmla="*/ 1942202 w 2926661"/>
                <a:gd name="connsiteY786" fmla="*/ 2526502 h 3344511"/>
                <a:gd name="connsiteX787" fmla="*/ 1948028 w 2926661"/>
                <a:gd name="connsiteY787" fmla="*/ 2524138 h 3344511"/>
                <a:gd name="connsiteX788" fmla="*/ 1953916 w 2926661"/>
                <a:gd name="connsiteY788" fmla="*/ 2525057 h 3344511"/>
                <a:gd name="connsiteX789" fmla="*/ 1967162 w 2926661"/>
                <a:gd name="connsiteY789" fmla="*/ 2535347 h 3344511"/>
                <a:gd name="connsiteX790" fmla="*/ 1978936 w 2926661"/>
                <a:gd name="connsiteY790" fmla="*/ 2535347 h 3344511"/>
                <a:gd name="connsiteX791" fmla="*/ 1986295 w 2926661"/>
                <a:gd name="connsiteY791" fmla="*/ 2533877 h 3344511"/>
                <a:gd name="connsiteX792" fmla="*/ 1995126 w 2926661"/>
                <a:gd name="connsiteY792" fmla="*/ 2536817 h 3344511"/>
                <a:gd name="connsiteX793" fmla="*/ 1995732 w 2926661"/>
                <a:gd name="connsiteY793" fmla="*/ 2536457 h 3344511"/>
                <a:gd name="connsiteX794" fmla="*/ 1986998 w 2926661"/>
                <a:gd name="connsiteY794" fmla="*/ 2533526 h 3344511"/>
                <a:gd name="connsiteX795" fmla="*/ 1985529 w 2926661"/>
                <a:gd name="connsiteY795" fmla="*/ 2529091 h 3344511"/>
                <a:gd name="connsiteX796" fmla="*/ 1988467 w 2926661"/>
                <a:gd name="connsiteY796" fmla="*/ 2526134 h 3344511"/>
                <a:gd name="connsiteX797" fmla="*/ 1988145 w 2926661"/>
                <a:gd name="connsiteY797" fmla="*/ 2525850 h 3344511"/>
                <a:gd name="connsiteX798" fmla="*/ 1985260 w 2926661"/>
                <a:gd name="connsiteY798" fmla="*/ 2528739 h 3344511"/>
                <a:gd name="connsiteX799" fmla="*/ 1986732 w 2926661"/>
                <a:gd name="connsiteY799" fmla="*/ 2533162 h 3344511"/>
                <a:gd name="connsiteX800" fmla="*/ 1979370 w 2926661"/>
                <a:gd name="connsiteY800" fmla="*/ 2534636 h 3344511"/>
                <a:gd name="connsiteX801" fmla="*/ 1967590 w 2926661"/>
                <a:gd name="connsiteY801" fmla="*/ 2534636 h 3344511"/>
                <a:gd name="connsiteX802" fmla="*/ 1954338 w 2926661"/>
                <a:gd name="connsiteY802" fmla="*/ 2524316 h 3344511"/>
                <a:gd name="connsiteX803" fmla="*/ 1948448 w 2926661"/>
                <a:gd name="connsiteY803" fmla="*/ 2523395 h 3344511"/>
                <a:gd name="connsiteX804" fmla="*/ 1411636 w 2926661"/>
                <a:gd name="connsiteY804" fmla="*/ 2521807 h 3344511"/>
                <a:gd name="connsiteX805" fmla="*/ 1410900 w 2926661"/>
                <a:gd name="connsiteY805" fmla="*/ 2522124 h 3344511"/>
                <a:gd name="connsiteX806" fmla="*/ 1410003 w 2926661"/>
                <a:gd name="connsiteY806" fmla="*/ 2524225 h 3344511"/>
                <a:gd name="connsiteX807" fmla="*/ 1410643 w 2926661"/>
                <a:gd name="connsiteY807" fmla="*/ 2524154 h 3344511"/>
                <a:gd name="connsiteX808" fmla="*/ 2101458 w 2926661"/>
                <a:gd name="connsiteY808" fmla="*/ 2517522 h 3344511"/>
                <a:gd name="connsiteX809" fmla="*/ 2096024 w 2926661"/>
                <a:gd name="connsiteY809" fmla="*/ 2521591 h 3344511"/>
                <a:gd name="connsiteX810" fmla="*/ 2087197 w 2926661"/>
                <a:gd name="connsiteY810" fmla="*/ 2525999 h 3344511"/>
                <a:gd name="connsiteX811" fmla="*/ 2076899 w 2926661"/>
                <a:gd name="connsiteY811" fmla="*/ 2528937 h 3344511"/>
                <a:gd name="connsiteX812" fmla="*/ 2071015 w 2926661"/>
                <a:gd name="connsiteY812" fmla="*/ 2540689 h 3344511"/>
                <a:gd name="connsiteX813" fmla="*/ 2063659 w 2926661"/>
                <a:gd name="connsiteY813" fmla="*/ 2549504 h 3344511"/>
                <a:gd name="connsiteX814" fmla="*/ 2057775 w 2926661"/>
                <a:gd name="connsiteY814" fmla="*/ 2546566 h 3344511"/>
                <a:gd name="connsiteX815" fmla="*/ 2050419 w 2926661"/>
                <a:gd name="connsiteY815" fmla="*/ 2545097 h 3344511"/>
                <a:gd name="connsiteX816" fmla="*/ 2047477 w 2926661"/>
                <a:gd name="connsiteY816" fmla="*/ 2542158 h 3344511"/>
                <a:gd name="connsiteX817" fmla="*/ 2043063 w 2926661"/>
                <a:gd name="connsiteY817" fmla="*/ 2537751 h 3344511"/>
                <a:gd name="connsiteX818" fmla="*/ 2043142 w 2926661"/>
                <a:gd name="connsiteY818" fmla="*/ 2537487 h 3344511"/>
                <a:gd name="connsiteX819" fmla="*/ 2050105 w 2926661"/>
                <a:gd name="connsiteY819" fmla="*/ 2527673 h 3344511"/>
                <a:gd name="connsiteX820" fmla="*/ 2050250 w 2926661"/>
                <a:gd name="connsiteY820" fmla="*/ 2527578 h 3344511"/>
                <a:gd name="connsiteX821" fmla="*/ 2050148 w 2926661"/>
                <a:gd name="connsiteY821" fmla="*/ 2527612 h 3344511"/>
                <a:gd name="connsiteX822" fmla="*/ 2050105 w 2926661"/>
                <a:gd name="connsiteY822" fmla="*/ 2527673 h 3344511"/>
                <a:gd name="connsiteX823" fmla="*/ 2045086 w 2926661"/>
                <a:gd name="connsiteY823" fmla="*/ 2530957 h 3344511"/>
                <a:gd name="connsiteX824" fmla="*/ 2043142 w 2926661"/>
                <a:gd name="connsiteY824" fmla="*/ 2537487 h 3344511"/>
                <a:gd name="connsiteX825" fmla="*/ 2042805 w 2926661"/>
                <a:gd name="connsiteY825" fmla="*/ 2537962 h 3344511"/>
                <a:gd name="connsiteX826" fmla="*/ 2026650 w 2926661"/>
                <a:gd name="connsiteY826" fmla="*/ 2537962 h 3344511"/>
                <a:gd name="connsiteX827" fmla="*/ 2023713 w 2926661"/>
                <a:gd name="connsiteY827" fmla="*/ 2536483 h 3344511"/>
                <a:gd name="connsiteX828" fmla="*/ 2011964 w 2926661"/>
                <a:gd name="connsiteY828" fmla="*/ 2533526 h 3344511"/>
                <a:gd name="connsiteX829" fmla="*/ 2010496 w 2926661"/>
                <a:gd name="connsiteY829" fmla="*/ 2530569 h 3344511"/>
                <a:gd name="connsiteX830" fmla="*/ 2002602 w 2926661"/>
                <a:gd name="connsiteY830" fmla="*/ 2532417 h 3344511"/>
                <a:gd name="connsiteX831" fmla="*/ 2002051 w 2926661"/>
                <a:gd name="connsiteY831" fmla="*/ 2532747 h 3344511"/>
                <a:gd name="connsiteX832" fmla="*/ 2009844 w 2926661"/>
                <a:gd name="connsiteY832" fmla="*/ 2530937 h 3344511"/>
                <a:gd name="connsiteX833" fmla="*/ 2011316 w 2926661"/>
                <a:gd name="connsiteY833" fmla="*/ 2533877 h 3344511"/>
                <a:gd name="connsiteX834" fmla="*/ 2023090 w 2926661"/>
                <a:gd name="connsiteY834" fmla="*/ 2536817 h 3344511"/>
                <a:gd name="connsiteX835" fmla="*/ 2026034 w 2926661"/>
                <a:gd name="connsiteY835" fmla="*/ 2538288 h 3344511"/>
                <a:gd name="connsiteX836" fmla="*/ 2042223 w 2926661"/>
                <a:gd name="connsiteY836" fmla="*/ 2538288 h 3344511"/>
                <a:gd name="connsiteX837" fmla="*/ 2046639 w 2926661"/>
                <a:gd name="connsiteY837" fmla="*/ 2542698 h 3344511"/>
                <a:gd name="connsiteX838" fmla="*/ 2049582 w 2926661"/>
                <a:gd name="connsiteY838" fmla="*/ 2545638 h 3344511"/>
                <a:gd name="connsiteX839" fmla="*/ 2056941 w 2926661"/>
                <a:gd name="connsiteY839" fmla="*/ 2547108 h 3344511"/>
                <a:gd name="connsiteX840" fmla="*/ 2062828 w 2926661"/>
                <a:gd name="connsiteY840" fmla="*/ 2550048 h 3344511"/>
                <a:gd name="connsiteX841" fmla="*/ 2076074 w 2926661"/>
                <a:gd name="connsiteY841" fmla="*/ 2572099 h 3344511"/>
                <a:gd name="connsiteX842" fmla="*/ 2080490 w 2926661"/>
                <a:gd name="connsiteY842" fmla="*/ 2597090 h 3344511"/>
                <a:gd name="connsiteX843" fmla="*/ 2077683 w 2926661"/>
                <a:gd name="connsiteY843" fmla="*/ 2604977 h 3344511"/>
                <a:gd name="connsiteX844" fmla="*/ 2078461 w 2926661"/>
                <a:gd name="connsiteY844" fmla="*/ 2604918 h 3344511"/>
                <a:gd name="connsiteX845" fmla="*/ 2081398 w 2926661"/>
                <a:gd name="connsiteY845" fmla="*/ 2596646 h 3344511"/>
                <a:gd name="connsiteX846" fmla="*/ 2076993 w 2926661"/>
                <a:gd name="connsiteY846" fmla="*/ 2571646 h 3344511"/>
                <a:gd name="connsiteX847" fmla="*/ 2063776 w 2926661"/>
                <a:gd name="connsiteY847" fmla="*/ 2549587 h 3344511"/>
                <a:gd name="connsiteX848" fmla="*/ 2071119 w 2926661"/>
                <a:gd name="connsiteY848" fmla="*/ 2540764 h 3344511"/>
                <a:gd name="connsiteX849" fmla="*/ 2076993 w 2926661"/>
                <a:gd name="connsiteY849" fmla="*/ 2528999 h 3344511"/>
                <a:gd name="connsiteX850" fmla="*/ 2087272 w 2926661"/>
                <a:gd name="connsiteY850" fmla="*/ 2526058 h 3344511"/>
                <a:gd name="connsiteX851" fmla="*/ 2096083 w 2926661"/>
                <a:gd name="connsiteY851" fmla="*/ 2521646 h 3344511"/>
                <a:gd name="connsiteX852" fmla="*/ 2101507 w 2926661"/>
                <a:gd name="connsiteY852" fmla="*/ 2517572 h 3344511"/>
                <a:gd name="connsiteX853" fmla="*/ 2331413 w 2926661"/>
                <a:gd name="connsiteY853" fmla="*/ 2516944 h 3344511"/>
                <a:gd name="connsiteX854" fmla="*/ 2335779 w 2926661"/>
                <a:gd name="connsiteY854" fmla="*/ 2528506 h 3344511"/>
                <a:gd name="connsiteX855" fmla="*/ 2340215 w 2926661"/>
                <a:gd name="connsiteY855" fmla="*/ 2529975 h 3344511"/>
                <a:gd name="connsiteX856" fmla="*/ 2338737 w 2926661"/>
                <a:gd name="connsiteY856" fmla="*/ 2535849 h 3344511"/>
                <a:gd name="connsiteX857" fmla="*/ 2341694 w 2926661"/>
                <a:gd name="connsiteY857" fmla="*/ 2541723 h 3344511"/>
                <a:gd name="connsiteX858" fmla="*/ 2340215 w 2926661"/>
                <a:gd name="connsiteY858" fmla="*/ 2549066 h 3344511"/>
                <a:gd name="connsiteX859" fmla="*/ 2338737 w 2926661"/>
                <a:gd name="connsiteY859" fmla="*/ 2544661 h 3344511"/>
                <a:gd name="connsiteX860" fmla="*/ 2325426 w 2926661"/>
                <a:gd name="connsiteY860" fmla="*/ 2544661 h 3344511"/>
                <a:gd name="connsiteX861" fmla="*/ 2312116 w 2926661"/>
                <a:gd name="connsiteY861" fmla="*/ 2553472 h 3344511"/>
                <a:gd name="connsiteX862" fmla="*/ 2307680 w 2926661"/>
                <a:gd name="connsiteY862" fmla="*/ 2562284 h 3344511"/>
                <a:gd name="connsiteX863" fmla="*/ 2289933 w 2926661"/>
                <a:gd name="connsiteY863" fmla="*/ 2562284 h 3344511"/>
                <a:gd name="connsiteX864" fmla="*/ 2284201 w 2926661"/>
                <a:gd name="connsiteY864" fmla="*/ 2550901 h 3344511"/>
                <a:gd name="connsiteX865" fmla="*/ 2284017 w 2926661"/>
                <a:gd name="connsiteY865" fmla="*/ 2550947 h 3344511"/>
                <a:gd name="connsiteX866" fmla="*/ 2266703 w 2926661"/>
                <a:gd name="connsiteY866" fmla="*/ 2540847 h 3344511"/>
                <a:gd name="connsiteX867" fmla="*/ 2266673 w 2926661"/>
                <a:gd name="connsiteY867" fmla="*/ 2540907 h 3344511"/>
                <a:gd name="connsiteX868" fmla="*/ 2284050 w 2926661"/>
                <a:gd name="connsiteY868" fmla="*/ 2551058 h 3344511"/>
                <a:gd name="connsiteX869" fmla="*/ 2289924 w 2926661"/>
                <a:gd name="connsiteY869" fmla="*/ 2562822 h 3344511"/>
                <a:gd name="connsiteX870" fmla="*/ 2307546 w 2926661"/>
                <a:gd name="connsiteY870" fmla="*/ 2562822 h 3344511"/>
                <a:gd name="connsiteX871" fmla="*/ 2311951 w 2926661"/>
                <a:gd name="connsiteY871" fmla="*/ 2553999 h 3344511"/>
                <a:gd name="connsiteX872" fmla="*/ 2325168 w 2926661"/>
                <a:gd name="connsiteY872" fmla="*/ 2545175 h 3344511"/>
                <a:gd name="connsiteX873" fmla="*/ 2338384 w 2926661"/>
                <a:gd name="connsiteY873" fmla="*/ 2545175 h 3344511"/>
                <a:gd name="connsiteX874" fmla="*/ 2339853 w 2926661"/>
                <a:gd name="connsiteY874" fmla="*/ 2549587 h 3344511"/>
                <a:gd name="connsiteX875" fmla="*/ 2345727 w 2926661"/>
                <a:gd name="connsiteY875" fmla="*/ 2562822 h 3344511"/>
                <a:gd name="connsiteX876" fmla="*/ 2347195 w 2926661"/>
                <a:gd name="connsiteY876" fmla="*/ 2565764 h 3344511"/>
                <a:gd name="connsiteX877" fmla="*/ 2347836 w 2926661"/>
                <a:gd name="connsiteY877" fmla="*/ 2564802 h 3344511"/>
                <a:gd name="connsiteX878" fmla="*/ 2346642 w 2926661"/>
                <a:gd name="connsiteY878" fmla="*/ 2562417 h 3344511"/>
                <a:gd name="connsiteX879" fmla="*/ 2340769 w 2926661"/>
                <a:gd name="connsiteY879" fmla="*/ 2549215 h 3344511"/>
                <a:gd name="connsiteX880" fmla="*/ 2342237 w 2926661"/>
                <a:gd name="connsiteY880" fmla="*/ 2541881 h 3344511"/>
                <a:gd name="connsiteX881" fmla="*/ 2339301 w 2926661"/>
                <a:gd name="connsiteY881" fmla="*/ 2536013 h 3344511"/>
                <a:gd name="connsiteX882" fmla="*/ 2340769 w 2926661"/>
                <a:gd name="connsiteY882" fmla="*/ 2530146 h 3344511"/>
                <a:gd name="connsiteX883" fmla="*/ 2336365 w 2926661"/>
                <a:gd name="connsiteY883" fmla="*/ 2528679 h 3344511"/>
                <a:gd name="connsiteX884" fmla="*/ 2331960 w 2926661"/>
                <a:gd name="connsiteY884" fmla="*/ 2516944 h 3344511"/>
                <a:gd name="connsiteX885" fmla="*/ 2227998 w 2926661"/>
                <a:gd name="connsiteY885" fmla="*/ 2515514 h 3344511"/>
                <a:gd name="connsiteX886" fmla="*/ 2231034 w 2926661"/>
                <a:gd name="connsiteY886" fmla="*/ 2518554 h 3344511"/>
                <a:gd name="connsiteX887" fmla="*/ 2231053 w 2926661"/>
                <a:gd name="connsiteY887" fmla="*/ 2518517 h 3344511"/>
                <a:gd name="connsiteX888" fmla="*/ 2256603 w 2926661"/>
                <a:gd name="connsiteY888" fmla="*/ 2514086 h 3344511"/>
                <a:gd name="connsiteX889" fmla="*/ 2253597 w 2926661"/>
                <a:gd name="connsiteY889" fmla="*/ 2515563 h 3344511"/>
                <a:gd name="connsiteX890" fmla="*/ 2253597 w 2926661"/>
                <a:gd name="connsiteY890" fmla="*/ 2518517 h 3344511"/>
                <a:gd name="connsiteX891" fmla="*/ 2244580 w 2926661"/>
                <a:gd name="connsiteY891" fmla="*/ 2521471 h 3344511"/>
                <a:gd name="connsiteX892" fmla="*/ 2240282 w 2926661"/>
                <a:gd name="connsiteY892" fmla="*/ 2525626 h 3344511"/>
                <a:gd name="connsiteX893" fmla="*/ 2240219 w 2926661"/>
                <a:gd name="connsiteY893" fmla="*/ 2525765 h 3344511"/>
                <a:gd name="connsiteX894" fmla="*/ 2244401 w 2926661"/>
                <a:gd name="connsiteY894" fmla="*/ 2521646 h 3344511"/>
                <a:gd name="connsiteX895" fmla="*/ 2253212 w 2926661"/>
                <a:gd name="connsiteY895" fmla="*/ 2518705 h 3344511"/>
                <a:gd name="connsiteX896" fmla="*/ 2253212 w 2926661"/>
                <a:gd name="connsiteY896" fmla="*/ 2523117 h 3344511"/>
                <a:gd name="connsiteX897" fmla="*/ 2262023 w 2926661"/>
                <a:gd name="connsiteY897" fmla="*/ 2537822 h 3344511"/>
                <a:gd name="connsiteX898" fmla="*/ 2263491 w 2926661"/>
                <a:gd name="connsiteY898" fmla="*/ 2546646 h 3344511"/>
                <a:gd name="connsiteX899" fmla="*/ 2263629 w 2926661"/>
                <a:gd name="connsiteY899" fmla="*/ 2546371 h 3344511"/>
                <a:gd name="connsiteX900" fmla="*/ 2260931 w 2926661"/>
                <a:gd name="connsiteY900" fmla="*/ 2542831 h 3344511"/>
                <a:gd name="connsiteX901" fmla="*/ 2262374 w 2926661"/>
                <a:gd name="connsiteY901" fmla="*/ 2537961 h 3344511"/>
                <a:gd name="connsiteX902" fmla="*/ 2253717 w 2926661"/>
                <a:gd name="connsiteY902" fmla="*/ 2523533 h 3344511"/>
                <a:gd name="connsiteX903" fmla="*/ 2253717 w 2926661"/>
                <a:gd name="connsiteY903" fmla="*/ 2519205 h 3344511"/>
                <a:gd name="connsiteX904" fmla="*/ 2253717 w 2926661"/>
                <a:gd name="connsiteY904" fmla="*/ 2516319 h 3344511"/>
                <a:gd name="connsiteX905" fmla="*/ 2256603 w 2926661"/>
                <a:gd name="connsiteY905" fmla="*/ 2514876 h 3344511"/>
                <a:gd name="connsiteX906" fmla="*/ 1411805 w 2926661"/>
                <a:gd name="connsiteY906" fmla="*/ 2513359 h 3344511"/>
                <a:gd name="connsiteX907" fmla="*/ 1411400 w 2926661"/>
                <a:gd name="connsiteY907" fmla="*/ 2513477 h 3344511"/>
                <a:gd name="connsiteX908" fmla="*/ 1420915 w 2926661"/>
                <a:gd name="connsiteY908" fmla="*/ 2517571 h 3344511"/>
                <a:gd name="connsiteX909" fmla="*/ 1421284 w 2926661"/>
                <a:gd name="connsiteY909" fmla="*/ 2517411 h 3344511"/>
                <a:gd name="connsiteX910" fmla="*/ 2256603 w 2926661"/>
                <a:gd name="connsiteY910" fmla="*/ 2513202 h 3344511"/>
                <a:gd name="connsiteX911" fmla="*/ 2256603 w 2926661"/>
                <a:gd name="connsiteY911" fmla="*/ 2513433 h 3344511"/>
                <a:gd name="connsiteX912" fmla="*/ 2258046 w 2926661"/>
                <a:gd name="connsiteY912" fmla="*/ 2513433 h 3344511"/>
                <a:gd name="connsiteX913" fmla="*/ 2262374 w 2926661"/>
                <a:gd name="connsiteY913" fmla="*/ 2519205 h 3344511"/>
                <a:gd name="connsiteX914" fmla="*/ 2262375 w 2926661"/>
                <a:gd name="connsiteY914" fmla="*/ 2519204 h 3344511"/>
                <a:gd name="connsiteX915" fmla="*/ 2258046 w 2926661"/>
                <a:gd name="connsiteY915" fmla="*/ 2513203 h 3344511"/>
                <a:gd name="connsiteX916" fmla="*/ 2256604 w 2926661"/>
                <a:gd name="connsiteY916" fmla="*/ 2513203 h 3344511"/>
                <a:gd name="connsiteX917" fmla="*/ 2278246 w 2926661"/>
                <a:gd name="connsiteY917" fmla="*/ 2510201 h 3344511"/>
                <a:gd name="connsiteX918" fmla="*/ 2272475 w 2926661"/>
                <a:gd name="connsiteY918" fmla="*/ 2516204 h 3344511"/>
                <a:gd name="connsiteX919" fmla="*/ 2272475 w 2926661"/>
                <a:gd name="connsiteY919" fmla="*/ 2513203 h 3344511"/>
                <a:gd name="connsiteX920" fmla="*/ 2269589 w 2926661"/>
                <a:gd name="connsiteY920" fmla="*/ 2514703 h 3344511"/>
                <a:gd name="connsiteX921" fmla="*/ 2266703 w 2926661"/>
                <a:gd name="connsiteY921" fmla="*/ 2513203 h 3344511"/>
                <a:gd name="connsiteX922" fmla="*/ 2262387 w 2926661"/>
                <a:gd name="connsiteY922" fmla="*/ 2519187 h 3344511"/>
                <a:gd name="connsiteX923" fmla="*/ 2266703 w 2926661"/>
                <a:gd name="connsiteY923" fmla="*/ 2513433 h 3344511"/>
                <a:gd name="connsiteX924" fmla="*/ 2269589 w 2926661"/>
                <a:gd name="connsiteY924" fmla="*/ 2514876 h 3344511"/>
                <a:gd name="connsiteX925" fmla="*/ 2272474 w 2926661"/>
                <a:gd name="connsiteY925" fmla="*/ 2513433 h 3344511"/>
                <a:gd name="connsiteX926" fmla="*/ 2272474 w 2926661"/>
                <a:gd name="connsiteY926" fmla="*/ 2516319 h 3344511"/>
                <a:gd name="connsiteX927" fmla="*/ 2278246 w 2926661"/>
                <a:gd name="connsiteY927" fmla="*/ 2510548 h 3344511"/>
                <a:gd name="connsiteX928" fmla="*/ 2281131 w 2926661"/>
                <a:gd name="connsiteY928" fmla="*/ 2513433 h 3344511"/>
                <a:gd name="connsiteX929" fmla="*/ 2288345 w 2926661"/>
                <a:gd name="connsiteY929" fmla="*/ 2511990 h 3344511"/>
                <a:gd name="connsiteX930" fmla="*/ 2292674 w 2926661"/>
                <a:gd name="connsiteY930" fmla="*/ 2511990 h 3344511"/>
                <a:gd name="connsiteX931" fmla="*/ 2294117 w 2926661"/>
                <a:gd name="connsiteY931" fmla="*/ 2516319 h 3344511"/>
                <a:gd name="connsiteX932" fmla="*/ 2296965 w 2926661"/>
                <a:gd name="connsiteY932" fmla="*/ 2526288 h 3344511"/>
                <a:gd name="connsiteX933" fmla="*/ 2297327 w 2926661"/>
                <a:gd name="connsiteY933" fmla="*/ 2525569 h 3344511"/>
                <a:gd name="connsiteX934" fmla="*/ 2294370 w 2926661"/>
                <a:gd name="connsiteY934" fmla="*/ 2515288 h 3344511"/>
                <a:gd name="connsiteX935" fmla="*/ 2292997 w 2926661"/>
                <a:gd name="connsiteY935" fmla="*/ 2511199 h 3344511"/>
                <a:gd name="connsiteX936" fmla="*/ 2292675 w 2926661"/>
                <a:gd name="connsiteY936" fmla="*/ 2511702 h 3344511"/>
                <a:gd name="connsiteX937" fmla="*/ 2288346 w 2926661"/>
                <a:gd name="connsiteY937" fmla="*/ 2511702 h 3344511"/>
                <a:gd name="connsiteX938" fmla="*/ 2281132 w 2926661"/>
                <a:gd name="connsiteY938" fmla="*/ 2513203 h 3344511"/>
                <a:gd name="connsiteX939" fmla="*/ 2278246 w 2926661"/>
                <a:gd name="connsiteY939" fmla="*/ 2510201 h 3344511"/>
                <a:gd name="connsiteX940" fmla="*/ 2253557 w 2926661"/>
                <a:gd name="connsiteY940" fmla="*/ 2503864 h 3344511"/>
                <a:gd name="connsiteX941" fmla="*/ 2252094 w 2926661"/>
                <a:gd name="connsiteY941" fmla="*/ 2508177 h 3344511"/>
                <a:gd name="connsiteX942" fmla="*/ 2252360 w 2926661"/>
                <a:gd name="connsiteY942" fmla="*/ 2508438 h 3344511"/>
                <a:gd name="connsiteX943" fmla="*/ 2253718 w 2926661"/>
                <a:gd name="connsiteY943" fmla="*/ 2504199 h 3344511"/>
                <a:gd name="connsiteX944" fmla="*/ 2323151 w 2926661"/>
                <a:gd name="connsiteY944" fmla="*/ 2503742 h 3344511"/>
                <a:gd name="connsiteX945" fmla="*/ 2322250 w 2926661"/>
                <a:gd name="connsiteY945" fmla="*/ 2504192 h 3344511"/>
                <a:gd name="connsiteX946" fmla="*/ 2320990 w 2926661"/>
                <a:gd name="connsiteY946" fmla="*/ 2507945 h 3344511"/>
                <a:gd name="connsiteX947" fmla="*/ 2326905 w 2926661"/>
                <a:gd name="connsiteY947" fmla="*/ 2510883 h 3344511"/>
                <a:gd name="connsiteX948" fmla="*/ 2326905 w 2926661"/>
                <a:gd name="connsiteY948" fmla="*/ 2516757 h 3344511"/>
                <a:gd name="connsiteX949" fmla="*/ 2327556 w 2926661"/>
                <a:gd name="connsiteY949" fmla="*/ 2516757 h 3344511"/>
                <a:gd name="connsiteX950" fmla="*/ 2327556 w 2926661"/>
                <a:gd name="connsiteY950" fmla="*/ 2511076 h 3344511"/>
                <a:gd name="connsiteX951" fmla="*/ 2321683 w 2926661"/>
                <a:gd name="connsiteY951" fmla="*/ 2508142 h 3344511"/>
                <a:gd name="connsiteX952" fmla="*/ 2323151 w 2926661"/>
                <a:gd name="connsiteY952" fmla="*/ 2503742 h 3344511"/>
                <a:gd name="connsiteX953" fmla="*/ 2499009 w 2926661"/>
                <a:gd name="connsiteY953" fmla="*/ 2501134 h 3344511"/>
                <a:gd name="connsiteX954" fmla="*/ 2500481 w 2926661"/>
                <a:gd name="connsiteY954" fmla="*/ 2504256 h 3344511"/>
                <a:gd name="connsiteX955" fmla="*/ 2490174 w 2926661"/>
                <a:gd name="connsiteY955" fmla="*/ 2511602 h 3344511"/>
                <a:gd name="connsiteX956" fmla="*/ 2485757 w 2926661"/>
                <a:gd name="connsiteY956" fmla="*/ 2521886 h 3344511"/>
                <a:gd name="connsiteX957" fmla="*/ 2481340 w 2926661"/>
                <a:gd name="connsiteY957" fmla="*/ 2529232 h 3344511"/>
                <a:gd name="connsiteX958" fmla="*/ 2491647 w 2926661"/>
                <a:gd name="connsiteY958" fmla="*/ 2529232 h 3344511"/>
                <a:gd name="connsiteX959" fmla="*/ 2498272 w 2926661"/>
                <a:gd name="connsiteY959" fmla="*/ 2531436 h 3344511"/>
                <a:gd name="connsiteX960" fmla="*/ 2498388 w 2926661"/>
                <a:gd name="connsiteY960" fmla="*/ 2531321 h 3344511"/>
                <a:gd name="connsiteX961" fmla="*/ 2491934 w 2926661"/>
                <a:gd name="connsiteY961" fmla="*/ 2529162 h 3344511"/>
                <a:gd name="connsiteX962" fmla="*/ 2481705 w 2926661"/>
                <a:gd name="connsiteY962" fmla="*/ 2529162 h 3344511"/>
                <a:gd name="connsiteX963" fmla="*/ 2486089 w 2926661"/>
                <a:gd name="connsiteY963" fmla="*/ 2521829 h 3344511"/>
                <a:gd name="connsiteX964" fmla="*/ 2490473 w 2926661"/>
                <a:gd name="connsiteY964" fmla="*/ 2511564 h 3344511"/>
                <a:gd name="connsiteX965" fmla="*/ 2500702 w 2926661"/>
                <a:gd name="connsiteY965" fmla="*/ 2504231 h 3344511"/>
                <a:gd name="connsiteX966" fmla="*/ 2499257 w 2926661"/>
                <a:gd name="connsiteY966" fmla="*/ 2501149 h 3344511"/>
                <a:gd name="connsiteX967" fmla="*/ 1982291 w 2926661"/>
                <a:gd name="connsiteY967" fmla="*/ 2500789 h 3344511"/>
                <a:gd name="connsiteX968" fmla="*/ 1979370 w 2926661"/>
                <a:gd name="connsiteY968" fmla="*/ 2508100 h 3344511"/>
                <a:gd name="connsiteX969" fmla="*/ 1976425 w 2926661"/>
                <a:gd name="connsiteY969" fmla="*/ 2515471 h 3344511"/>
                <a:gd name="connsiteX970" fmla="*/ 1976734 w 2926661"/>
                <a:gd name="connsiteY970" fmla="*/ 2515743 h 3344511"/>
                <a:gd name="connsiteX971" fmla="*/ 1979655 w 2926661"/>
                <a:gd name="connsiteY971" fmla="*/ 2508392 h 3344511"/>
                <a:gd name="connsiteX972" fmla="*/ 1982417 w 2926661"/>
                <a:gd name="connsiteY972" fmla="*/ 2501440 h 3344511"/>
                <a:gd name="connsiteX973" fmla="*/ 2294368 w 2926661"/>
                <a:gd name="connsiteY973" fmla="*/ 2497671 h 3344511"/>
                <a:gd name="connsiteX974" fmla="*/ 2291552 w 2926661"/>
                <a:gd name="connsiteY974" fmla="*/ 2499005 h 3344511"/>
                <a:gd name="connsiteX975" fmla="*/ 2287693 w 2926661"/>
                <a:gd name="connsiteY975" fmla="*/ 2497786 h 3344511"/>
                <a:gd name="connsiteX976" fmla="*/ 2286903 w 2926661"/>
                <a:gd name="connsiteY976" fmla="*/ 2498197 h 3344511"/>
                <a:gd name="connsiteX977" fmla="*/ 2291232 w 2926661"/>
                <a:gd name="connsiteY977" fmla="*/ 2499697 h 3344511"/>
                <a:gd name="connsiteX978" fmla="*/ 2294117 w 2926661"/>
                <a:gd name="connsiteY978" fmla="*/ 2498197 h 3344511"/>
                <a:gd name="connsiteX979" fmla="*/ 2292675 w 2926661"/>
                <a:gd name="connsiteY979" fmla="*/ 2502699 h 3344511"/>
                <a:gd name="connsiteX980" fmla="*/ 2295464 w 2926661"/>
                <a:gd name="connsiteY980" fmla="*/ 2507050 h 3344511"/>
                <a:gd name="connsiteX981" fmla="*/ 2295848 w 2926661"/>
                <a:gd name="connsiteY981" fmla="*/ 2506477 h 3344511"/>
                <a:gd name="connsiteX982" fmla="*/ 2292891 w 2926661"/>
                <a:gd name="connsiteY982" fmla="*/ 2502071 h 3344511"/>
                <a:gd name="connsiteX983" fmla="*/ 2096024 w 2926661"/>
                <a:gd name="connsiteY983" fmla="*/ 2495148 h 3344511"/>
                <a:gd name="connsiteX984" fmla="*/ 2091611 w 2926661"/>
                <a:gd name="connsiteY984" fmla="*/ 2499555 h 3344511"/>
                <a:gd name="connsiteX985" fmla="*/ 2091636 w 2926661"/>
                <a:gd name="connsiteY985" fmla="*/ 2499682 h 3344511"/>
                <a:gd name="connsiteX986" fmla="*/ 2095780 w 2926661"/>
                <a:gd name="connsiteY986" fmla="*/ 2495482 h 3344511"/>
                <a:gd name="connsiteX987" fmla="*/ 2103082 w 2926661"/>
                <a:gd name="connsiteY987" fmla="*/ 2496963 h 3344511"/>
                <a:gd name="connsiteX988" fmla="*/ 2108924 w 2926661"/>
                <a:gd name="connsiteY988" fmla="*/ 2502884 h 3344511"/>
                <a:gd name="connsiteX989" fmla="*/ 2111844 w 2926661"/>
                <a:gd name="connsiteY989" fmla="*/ 2504364 h 3344511"/>
                <a:gd name="connsiteX990" fmla="*/ 2112083 w 2926661"/>
                <a:gd name="connsiteY990" fmla="*/ 2503900 h 3344511"/>
                <a:gd name="connsiteX991" fmla="*/ 2109264 w 2926661"/>
                <a:gd name="connsiteY991" fmla="*/ 2502493 h 3344511"/>
                <a:gd name="connsiteX992" fmla="*/ 2103380 w 2926661"/>
                <a:gd name="connsiteY992" fmla="*/ 2496617 h 3344511"/>
                <a:gd name="connsiteX993" fmla="*/ 2096024 w 2926661"/>
                <a:gd name="connsiteY993" fmla="*/ 2495148 h 3344511"/>
                <a:gd name="connsiteX994" fmla="*/ 2385628 w 2926661"/>
                <a:gd name="connsiteY994" fmla="*/ 2494676 h 3344511"/>
                <a:gd name="connsiteX995" fmla="*/ 2379858 w 2926661"/>
                <a:gd name="connsiteY995" fmla="*/ 2496076 h 3344511"/>
                <a:gd name="connsiteX996" fmla="*/ 2380410 w 2926661"/>
                <a:gd name="connsiteY996" fmla="*/ 2496407 h 3344511"/>
                <a:gd name="connsiteX997" fmla="*/ 2386282 w 2926661"/>
                <a:gd name="connsiteY997" fmla="*/ 2494940 h 3344511"/>
                <a:gd name="connsiteX998" fmla="*/ 2392998 w 2926661"/>
                <a:gd name="connsiteY998" fmla="*/ 2497624 h 3344511"/>
                <a:gd name="connsiteX999" fmla="*/ 2392998 w 2926661"/>
                <a:gd name="connsiteY999" fmla="*/ 2497537 h 3344511"/>
                <a:gd name="connsiteX1000" fmla="*/ 1981021 w 2926661"/>
                <a:gd name="connsiteY1000" fmla="*/ 2494251 h 3344511"/>
                <a:gd name="connsiteX1001" fmla="*/ 1981038 w 2926661"/>
                <a:gd name="connsiteY1001" fmla="*/ 2494339 h 3344511"/>
                <a:gd name="connsiteX1002" fmla="*/ 1981021 w 2926661"/>
                <a:gd name="connsiteY1002" fmla="*/ 2494252 h 3344511"/>
                <a:gd name="connsiteX1003" fmla="*/ 2228498 w 2926661"/>
                <a:gd name="connsiteY1003" fmla="*/ 2492371 h 3344511"/>
                <a:gd name="connsiteX1004" fmla="*/ 2228395 w 2926661"/>
                <a:gd name="connsiteY1004" fmla="*/ 2492678 h 3344511"/>
                <a:gd name="connsiteX1005" fmla="*/ 2231007 w 2926661"/>
                <a:gd name="connsiteY1005" fmla="*/ 2495291 h 3344511"/>
                <a:gd name="connsiteX1006" fmla="*/ 2231053 w 2926661"/>
                <a:gd name="connsiteY1006" fmla="*/ 2494882 h 3344511"/>
                <a:gd name="connsiteX1007" fmla="*/ 2300690 w 2926661"/>
                <a:gd name="connsiteY1007" fmla="*/ 2491791 h 3344511"/>
                <a:gd name="connsiteX1008" fmla="*/ 2300606 w 2926661"/>
                <a:gd name="connsiteY1008" fmla="*/ 2491870 h 3344511"/>
                <a:gd name="connsiteX1009" fmla="*/ 2306201 w 2926661"/>
                <a:gd name="connsiteY1009" fmla="*/ 2493259 h 3344511"/>
                <a:gd name="connsiteX1010" fmla="*/ 2309159 w 2926661"/>
                <a:gd name="connsiteY1010" fmla="*/ 2494728 h 3344511"/>
                <a:gd name="connsiteX1011" fmla="*/ 2309539 w 2926661"/>
                <a:gd name="connsiteY1011" fmla="*/ 2494539 h 3344511"/>
                <a:gd name="connsiteX1012" fmla="*/ 2306782 w 2926661"/>
                <a:gd name="connsiteY1012" fmla="*/ 2493233 h 3344511"/>
                <a:gd name="connsiteX1013" fmla="*/ 2300690 w 2926661"/>
                <a:gd name="connsiteY1013" fmla="*/ 2491791 h 3344511"/>
                <a:gd name="connsiteX1014" fmla="*/ 2053116 w 2926661"/>
                <a:gd name="connsiteY1014" fmla="*/ 2487913 h 3344511"/>
                <a:gd name="connsiteX1015" fmla="*/ 2054554 w 2926661"/>
                <a:gd name="connsiteY1015" fmla="*/ 2498043 h 3344511"/>
                <a:gd name="connsiteX1016" fmla="*/ 2056023 w 2926661"/>
                <a:gd name="connsiteY1016" fmla="*/ 2501000 h 3344511"/>
                <a:gd name="connsiteX1017" fmla="*/ 2053085 w 2926661"/>
                <a:gd name="connsiteY1017" fmla="*/ 2506914 h 3344511"/>
                <a:gd name="connsiteX1018" fmla="*/ 2057491 w 2926661"/>
                <a:gd name="connsiteY1018" fmla="*/ 2523177 h 3344511"/>
                <a:gd name="connsiteX1019" fmla="*/ 2054617 w 2926661"/>
                <a:gd name="connsiteY1019" fmla="*/ 2526070 h 3344511"/>
                <a:gd name="connsiteX1020" fmla="*/ 2054832 w 2926661"/>
                <a:gd name="connsiteY1020" fmla="*/ 2525999 h 3344511"/>
                <a:gd name="connsiteX1021" fmla="*/ 2057775 w 2926661"/>
                <a:gd name="connsiteY1021" fmla="*/ 2523060 h 3344511"/>
                <a:gd name="connsiteX1022" fmla="*/ 2053361 w 2926661"/>
                <a:gd name="connsiteY1022" fmla="*/ 2506901 h 3344511"/>
                <a:gd name="connsiteX1023" fmla="*/ 2056303 w 2926661"/>
                <a:gd name="connsiteY1023" fmla="*/ 2501024 h 3344511"/>
                <a:gd name="connsiteX1024" fmla="*/ 2054832 w 2926661"/>
                <a:gd name="connsiteY1024" fmla="*/ 2498086 h 3344511"/>
                <a:gd name="connsiteX1025" fmla="*/ 2053399 w 2926661"/>
                <a:gd name="connsiteY1025" fmla="*/ 2488066 h 3344511"/>
                <a:gd name="connsiteX1026" fmla="*/ 2128373 w 2926661"/>
                <a:gd name="connsiteY1026" fmla="*/ 2487904 h 3344511"/>
                <a:gd name="connsiteX1027" fmla="*/ 2127909 w 2926661"/>
                <a:gd name="connsiteY1027" fmla="*/ 2488081 h 3344511"/>
                <a:gd name="connsiteX1028" fmla="*/ 2124988 w 2926661"/>
                <a:gd name="connsiteY1028" fmla="*/ 2502884 h 3344511"/>
                <a:gd name="connsiteX1029" fmla="*/ 2120607 w 2926661"/>
                <a:gd name="connsiteY1029" fmla="*/ 2511766 h 3344511"/>
                <a:gd name="connsiteX1030" fmla="*/ 2117877 w 2926661"/>
                <a:gd name="connsiteY1030" fmla="*/ 2518684 h 3344511"/>
                <a:gd name="connsiteX1031" fmla="*/ 2118110 w 2926661"/>
                <a:gd name="connsiteY1031" fmla="*/ 2518705 h 3344511"/>
                <a:gd name="connsiteX1032" fmla="*/ 2121047 w 2926661"/>
                <a:gd name="connsiteY1032" fmla="*/ 2511352 h 3344511"/>
                <a:gd name="connsiteX1033" fmla="*/ 2125453 w 2926661"/>
                <a:gd name="connsiteY1033" fmla="*/ 2502528 h 3344511"/>
                <a:gd name="connsiteX1034" fmla="*/ 2348946 w 2926661"/>
                <a:gd name="connsiteY1034" fmla="*/ 2487462 h 3344511"/>
                <a:gd name="connsiteX1035" fmla="*/ 2344617 w 2926661"/>
                <a:gd name="connsiteY1035" fmla="*/ 2488905 h 3344511"/>
                <a:gd name="connsiteX1036" fmla="*/ 2341732 w 2926661"/>
                <a:gd name="connsiteY1036" fmla="*/ 2493233 h 3344511"/>
                <a:gd name="connsiteX1037" fmla="*/ 2337403 w 2926661"/>
                <a:gd name="connsiteY1037" fmla="*/ 2496119 h 3344511"/>
                <a:gd name="connsiteX1038" fmla="*/ 2332041 w 2926661"/>
                <a:gd name="connsiteY1038" fmla="*/ 2494778 h 3344511"/>
                <a:gd name="connsiteX1039" fmla="*/ 2331960 w 2926661"/>
                <a:gd name="connsiteY1039" fmla="*/ 2494940 h 3344511"/>
                <a:gd name="connsiteX1040" fmla="*/ 2337833 w 2926661"/>
                <a:gd name="connsiteY1040" fmla="*/ 2496407 h 3344511"/>
                <a:gd name="connsiteX1041" fmla="*/ 2342237 w 2926661"/>
                <a:gd name="connsiteY1041" fmla="*/ 2493474 h 3344511"/>
                <a:gd name="connsiteX1042" fmla="*/ 2345174 w 2926661"/>
                <a:gd name="connsiteY1042" fmla="*/ 2489073 h 3344511"/>
                <a:gd name="connsiteX1043" fmla="*/ 2349212 w 2926661"/>
                <a:gd name="connsiteY1043" fmla="*/ 2487728 h 3344511"/>
                <a:gd name="connsiteX1044" fmla="*/ 2001221 w 2926661"/>
                <a:gd name="connsiteY1044" fmla="*/ 2486825 h 3344511"/>
                <a:gd name="connsiteX1045" fmla="*/ 2001221 w 2926661"/>
                <a:gd name="connsiteY1045" fmla="*/ 2489796 h 3344511"/>
                <a:gd name="connsiteX1046" fmla="*/ 2002615 w 2926661"/>
                <a:gd name="connsiteY1046" fmla="*/ 2496971 h 3344511"/>
                <a:gd name="connsiteX1047" fmla="*/ 2003153 w 2926661"/>
                <a:gd name="connsiteY1047" fmla="*/ 2496565 h 3344511"/>
                <a:gd name="connsiteX1048" fmla="*/ 2001684 w 2926661"/>
                <a:gd name="connsiteY1048" fmla="*/ 2489172 h 3344511"/>
                <a:gd name="connsiteX1049" fmla="*/ 2001684 w 2926661"/>
                <a:gd name="connsiteY1049" fmla="*/ 2487143 h 3344511"/>
                <a:gd name="connsiteX1050" fmla="*/ 1973734 w 2926661"/>
                <a:gd name="connsiteY1050" fmla="*/ 2486750 h 3344511"/>
                <a:gd name="connsiteX1051" fmla="*/ 1974952 w 2926661"/>
                <a:gd name="connsiteY1051" fmla="*/ 2490410 h 3344511"/>
                <a:gd name="connsiteX1052" fmla="*/ 1974970 w 2926661"/>
                <a:gd name="connsiteY1052" fmla="*/ 2490419 h 3344511"/>
                <a:gd name="connsiteX1053" fmla="*/ 1973807 w 2926661"/>
                <a:gd name="connsiteY1053" fmla="*/ 2486825 h 3344511"/>
                <a:gd name="connsiteX1054" fmla="*/ 2209042 w 2926661"/>
                <a:gd name="connsiteY1054" fmla="*/ 2486504 h 3344511"/>
                <a:gd name="connsiteX1055" fmla="*/ 2202316 w 2926661"/>
                <a:gd name="connsiteY1055" fmla="*/ 2491790 h 3344511"/>
                <a:gd name="connsiteX1056" fmla="*/ 2202481 w 2926661"/>
                <a:gd name="connsiteY1056" fmla="*/ 2492113 h 3344511"/>
                <a:gd name="connsiteX1057" fmla="*/ 2209170 w 2926661"/>
                <a:gd name="connsiteY1057" fmla="*/ 2486759 h 3344511"/>
                <a:gd name="connsiteX1058" fmla="*/ 2355950 w 2926661"/>
                <a:gd name="connsiteY1058" fmla="*/ 2484687 h 3344511"/>
                <a:gd name="connsiteX1059" fmla="*/ 2359855 w 2926661"/>
                <a:gd name="connsiteY1059" fmla="*/ 2490540 h 3344511"/>
                <a:gd name="connsiteX1060" fmla="*/ 2362792 w 2926661"/>
                <a:gd name="connsiteY1060" fmla="*/ 2490540 h 3344511"/>
                <a:gd name="connsiteX1061" fmla="*/ 2366985 w 2926661"/>
                <a:gd name="connsiteY1061" fmla="*/ 2486350 h 3344511"/>
                <a:gd name="connsiteX1062" fmla="*/ 2366924 w 2926661"/>
                <a:gd name="connsiteY1062" fmla="*/ 2486320 h 3344511"/>
                <a:gd name="connsiteX1063" fmla="*/ 2362789 w 2926661"/>
                <a:gd name="connsiteY1063" fmla="*/ 2490347 h 3344511"/>
                <a:gd name="connsiteX1064" fmla="*/ 2359825 w 2926661"/>
                <a:gd name="connsiteY1064" fmla="*/ 2490347 h 3344511"/>
                <a:gd name="connsiteX1065" fmla="*/ 2353298 w 2926661"/>
                <a:gd name="connsiteY1065" fmla="*/ 2484672 h 3344511"/>
                <a:gd name="connsiteX1066" fmla="*/ 2354717 w 2926661"/>
                <a:gd name="connsiteY1066" fmla="*/ 2490347 h 3344511"/>
                <a:gd name="connsiteX1067" fmla="*/ 2352322 w 2926661"/>
                <a:gd name="connsiteY1067" fmla="*/ 2490347 h 3344511"/>
                <a:gd name="connsiteX1068" fmla="*/ 2352515 w 2926661"/>
                <a:gd name="connsiteY1068" fmla="*/ 2490540 h 3344511"/>
                <a:gd name="connsiteX1069" fmla="*/ 2355451 w 2926661"/>
                <a:gd name="connsiteY1069" fmla="*/ 2490540 h 3344511"/>
                <a:gd name="connsiteX1070" fmla="*/ 2353983 w 2926661"/>
                <a:gd name="connsiteY1070" fmla="*/ 2484672 h 3344511"/>
                <a:gd name="connsiteX1071" fmla="*/ 2272475 w 2926661"/>
                <a:gd name="connsiteY1071" fmla="*/ 2483133 h 3344511"/>
                <a:gd name="connsiteX1072" fmla="*/ 2265260 w 2926661"/>
                <a:gd name="connsiteY1072" fmla="*/ 2484576 h 3344511"/>
                <a:gd name="connsiteX1073" fmla="*/ 2259489 w 2926661"/>
                <a:gd name="connsiteY1073" fmla="*/ 2484576 h 3344511"/>
                <a:gd name="connsiteX1074" fmla="*/ 2250832 w 2926661"/>
                <a:gd name="connsiteY1074" fmla="*/ 2488904 h 3344511"/>
                <a:gd name="connsiteX1075" fmla="*/ 2249594 w 2926661"/>
                <a:gd name="connsiteY1075" fmla="*/ 2486429 h 3344511"/>
                <a:gd name="connsiteX1076" fmla="*/ 2249372 w 2926661"/>
                <a:gd name="connsiteY1076" fmla="*/ 2486577 h 3344511"/>
                <a:gd name="connsiteX1077" fmla="*/ 2250591 w 2926661"/>
                <a:gd name="connsiteY1077" fmla="*/ 2488973 h 3344511"/>
                <a:gd name="connsiteX1078" fmla="*/ 2250591 w 2926661"/>
                <a:gd name="connsiteY1078" fmla="*/ 2491928 h 3344511"/>
                <a:gd name="connsiteX1079" fmla="*/ 2252094 w 2926661"/>
                <a:gd name="connsiteY1079" fmla="*/ 2496359 h 3344511"/>
                <a:gd name="connsiteX1080" fmla="*/ 2252094 w 2926661"/>
                <a:gd name="connsiteY1080" fmla="*/ 2500791 h 3344511"/>
                <a:gd name="connsiteX1081" fmla="*/ 2252275 w 2926661"/>
                <a:gd name="connsiteY1081" fmla="*/ 2501147 h 3344511"/>
                <a:gd name="connsiteX1082" fmla="*/ 2252275 w 2926661"/>
                <a:gd name="connsiteY1082" fmla="*/ 2496696 h 3344511"/>
                <a:gd name="connsiteX1083" fmla="*/ 2250832 w 2926661"/>
                <a:gd name="connsiteY1083" fmla="*/ 2492195 h 3344511"/>
                <a:gd name="connsiteX1084" fmla="*/ 2250832 w 2926661"/>
                <a:gd name="connsiteY1084" fmla="*/ 2489194 h 3344511"/>
                <a:gd name="connsiteX1085" fmla="*/ 2259489 w 2926661"/>
                <a:gd name="connsiteY1085" fmla="*/ 2484692 h 3344511"/>
                <a:gd name="connsiteX1086" fmla="*/ 2265261 w 2926661"/>
                <a:gd name="connsiteY1086" fmla="*/ 2484692 h 3344511"/>
                <a:gd name="connsiteX1087" fmla="*/ 2272475 w 2926661"/>
                <a:gd name="connsiteY1087" fmla="*/ 2483191 h 3344511"/>
                <a:gd name="connsiteX1088" fmla="*/ 2291231 w 2926661"/>
                <a:gd name="connsiteY1088" fmla="*/ 2481691 h 3344511"/>
                <a:gd name="connsiteX1089" fmla="*/ 2288346 w 2926661"/>
                <a:gd name="connsiteY1089" fmla="*/ 2484576 h 3344511"/>
                <a:gd name="connsiteX1090" fmla="*/ 2291232 w 2926661"/>
                <a:gd name="connsiteY1090" fmla="*/ 2486019 h 3344511"/>
                <a:gd name="connsiteX1091" fmla="*/ 2291232 w 2926661"/>
                <a:gd name="connsiteY1091" fmla="*/ 2488904 h 3344511"/>
                <a:gd name="connsiteX1092" fmla="*/ 2289789 w 2926661"/>
                <a:gd name="connsiteY1092" fmla="*/ 2488904 h 3344511"/>
                <a:gd name="connsiteX1093" fmla="*/ 2291232 w 2926661"/>
                <a:gd name="connsiteY1093" fmla="*/ 2493233 h 3344511"/>
                <a:gd name="connsiteX1094" fmla="*/ 2289789 w 2926661"/>
                <a:gd name="connsiteY1094" fmla="*/ 2496119 h 3344511"/>
                <a:gd name="connsiteX1095" fmla="*/ 2284017 w 2926661"/>
                <a:gd name="connsiteY1095" fmla="*/ 2491790 h 3344511"/>
                <a:gd name="connsiteX1096" fmla="*/ 2282574 w 2926661"/>
                <a:gd name="connsiteY1096" fmla="*/ 2494676 h 3344511"/>
                <a:gd name="connsiteX1097" fmla="*/ 2276803 w 2926661"/>
                <a:gd name="connsiteY1097" fmla="*/ 2491790 h 3344511"/>
                <a:gd name="connsiteX1098" fmla="*/ 2275360 w 2926661"/>
                <a:gd name="connsiteY1098" fmla="*/ 2491790 h 3344511"/>
                <a:gd name="connsiteX1099" fmla="*/ 2273917 w 2926661"/>
                <a:gd name="connsiteY1099" fmla="*/ 2487462 h 3344511"/>
                <a:gd name="connsiteX1100" fmla="*/ 2272475 w 2926661"/>
                <a:gd name="connsiteY1100" fmla="*/ 2488904 h 3344511"/>
                <a:gd name="connsiteX1101" fmla="*/ 2272475 w 2926661"/>
                <a:gd name="connsiteY1101" fmla="*/ 2489194 h 3344511"/>
                <a:gd name="connsiteX1102" fmla="*/ 2273918 w 2926661"/>
                <a:gd name="connsiteY1102" fmla="*/ 2487693 h 3344511"/>
                <a:gd name="connsiteX1103" fmla="*/ 2275361 w 2926661"/>
                <a:gd name="connsiteY1103" fmla="*/ 2492195 h 3344511"/>
                <a:gd name="connsiteX1104" fmla="*/ 2276803 w 2926661"/>
                <a:gd name="connsiteY1104" fmla="*/ 2492195 h 3344511"/>
                <a:gd name="connsiteX1105" fmla="*/ 2282575 w 2926661"/>
                <a:gd name="connsiteY1105" fmla="*/ 2495196 h 3344511"/>
                <a:gd name="connsiteX1106" fmla="*/ 2284018 w 2926661"/>
                <a:gd name="connsiteY1106" fmla="*/ 2492195 h 3344511"/>
                <a:gd name="connsiteX1107" fmla="*/ 2289419 w 2926661"/>
                <a:gd name="connsiteY1107" fmla="*/ 2496408 h 3344511"/>
                <a:gd name="connsiteX1108" fmla="*/ 2290029 w 2926661"/>
                <a:gd name="connsiteY1108" fmla="*/ 2496119 h 3344511"/>
                <a:gd name="connsiteX1109" fmla="*/ 2291552 w 2926661"/>
                <a:gd name="connsiteY1109" fmla="*/ 2493233 h 3344511"/>
                <a:gd name="connsiteX1110" fmla="*/ 2290029 w 2926661"/>
                <a:gd name="connsiteY1110" fmla="*/ 2488905 h 3344511"/>
                <a:gd name="connsiteX1111" fmla="*/ 2291552 w 2926661"/>
                <a:gd name="connsiteY1111" fmla="*/ 2488905 h 3344511"/>
                <a:gd name="connsiteX1112" fmla="*/ 2291552 w 2926661"/>
                <a:gd name="connsiteY1112" fmla="*/ 2486019 h 3344511"/>
                <a:gd name="connsiteX1113" fmla="*/ 2288506 w 2926661"/>
                <a:gd name="connsiteY1113" fmla="*/ 2484576 h 3344511"/>
                <a:gd name="connsiteX1114" fmla="*/ 2291552 w 2926661"/>
                <a:gd name="connsiteY1114" fmla="*/ 2481691 h 3344511"/>
                <a:gd name="connsiteX1115" fmla="*/ 1964577 w 2926661"/>
                <a:gd name="connsiteY1115" fmla="*/ 2480294 h 3344511"/>
                <a:gd name="connsiteX1116" fmla="*/ 1963172 w 2926661"/>
                <a:gd name="connsiteY1116" fmla="*/ 2484513 h 3344511"/>
                <a:gd name="connsiteX1117" fmla="*/ 1964065 w 2926661"/>
                <a:gd name="connsiteY1117" fmla="*/ 2484233 h 3344511"/>
                <a:gd name="connsiteX1118" fmla="*/ 1965150 w 2926661"/>
                <a:gd name="connsiteY1118" fmla="*/ 2480884 h 3344511"/>
                <a:gd name="connsiteX1119" fmla="*/ 1523554 w 2926661"/>
                <a:gd name="connsiteY1119" fmla="*/ 2479245 h 3344511"/>
                <a:gd name="connsiteX1120" fmla="*/ 1523322 w 2926661"/>
                <a:gd name="connsiteY1120" fmla="*/ 2479728 h 3344511"/>
                <a:gd name="connsiteX1121" fmla="*/ 1526359 w 2926661"/>
                <a:gd name="connsiteY1121" fmla="*/ 2481922 h 3344511"/>
                <a:gd name="connsiteX1122" fmla="*/ 1526089 w 2926661"/>
                <a:gd name="connsiteY1122" fmla="*/ 2481070 h 3344511"/>
                <a:gd name="connsiteX1123" fmla="*/ 2170759 w 2926661"/>
                <a:gd name="connsiteY1123" fmla="*/ 2477392 h 3344511"/>
                <a:gd name="connsiteX1124" fmla="*/ 2170976 w 2926661"/>
                <a:gd name="connsiteY1124" fmla="*/ 2477528 h 3344511"/>
                <a:gd name="connsiteX1125" fmla="*/ 2182724 w 2926661"/>
                <a:gd name="connsiteY1125" fmla="*/ 2490764 h 3344511"/>
                <a:gd name="connsiteX1126" fmla="*/ 2201814 w 2926661"/>
                <a:gd name="connsiteY1126" fmla="*/ 2496646 h 3344511"/>
                <a:gd name="connsiteX1127" fmla="*/ 2201938 w 2926661"/>
                <a:gd name="connsiteY1127" fmla="*/ 2496955 h 3344511"/>
                <a:gd name="connsiteX1128" fmla="*/ 2203254 w 2926661"/>
                <a:gd name="connsiteY1128" fmla="*/ 2495638 h 3344511"/>
                <a:gd name="connsiteX1129" fmla="*/ 2203107 w 2926661"/>
                <a:gd name="connsiteY1129" fmla="*/ 2495342 h 3344511"/>
                <a:gd name="connsiteX1130" fmla="*/ 2202316 w 2926661"/>
                <a:gd name="connsiteY1130" fmla="*/ 2496119 h 3344511"/>
                <a:gd name="connsiteX1131" fmla="*/ 2183224 w 2926661"/>
                <a:gd name="connsiteY1131" fmla="*/ 2490347 h 3344511"/>
                <a:gd name="connsiteX1132" fmla="*/ 2177900 w 2926661"/>
                <a:gd name="connsiteY1132" fmla="*/ 2485478 h 3344511"/>
                <a:gd name="connsiteX1133" fmla="*/ 2171592 w 2926661"/>
                <a:gd name="connsiteY1133" fmla="*/ 2477509 h 3344511"/>
                <a:gd name="connsiteX1134" fmla="*/ 2100161 w 2926661"/>
                <a:gd name="connsiteY1134" fmla="*/ 2476238 h 3344511"/>
                <a:gd name="connsiteX1135" fmla="*/ 2098920 w 2926661"/>
                <a:gd name="connsiteY1135" fmla="*/ 2477496 h 3344511"/>
                <a:gd name="connsiteX1136" fmla="*/ 2098966 w 2926661"/>
                <a:gd name="connsiteY1136" fmla="*/ 2477519 h 3344511"/>
                <a:gd name="connsiteX1137" fmla="*/ 2100217 w 2926661"/>
                <a:gd name="connsiteY1137" fmla="*/ 2476271 h 3344511"/>
                <a:gd name="connsiteX1138" fmla="*/ 2318140 w 2926661"/>
                <a:gd name="connsiteY1138" fmla="*/ 2475920 h 3344511"/>
                <a:gd name="connsiteX1139" fmla="*/ 2316625 w 2926661"/>
                <a:gd name="connsiteY1139" fmla="*/ 2480248 h 3344511"/>
                <a:gd name="connsiteX1140" fmla="*/ 2316625 w 2926661"/>
                <a:gd name="connsiteY1140" fmla="*/ 2484577 h 3344511"/>
                <a:gd name="connsiteX1141" fmla="*/ 2315110 w 2926661"/>
                <a:gd name="connsiteY1141" fmla="*/ 2487462 h 3344511"/>
                <a:gd name="connsiteX1142" fmla="*/ 2313595 w 2926661"/>
                <a:gd name="connsiteY1142" fmla="*/ 2488905 h 3344511"/>
                <a:gd name="connsiteX1143" fmla="*/ 2313595 w 2926661"/>
                <a:gd name="connsiteY1143" fmla="*/ 2490348 h 3344511"/>
                <a:gd name="connsiteX1144" fmla="*/ 2312420 w 2926661"/>
                <a:gd name="connsiteY1144" fmla="*/ 2492587 h 3344511"/>
                <a:gd name="connsiteX1145" fmla="*/ 2312874 w 2926661"/>
                <a:gd name="connsiteY1145" fmla="*/ 2493233 h 3344511"/>
                <a:gd name="connsiteX1146" fmla="*/ 2312116 w 2926661"/>
                <a:gd name="connsiteY1146" fmla="*/ 2493592 h 3344511"/>
                <a:gd name="connsiteX1147" fmla="*/ 2312116 w 2926661"/>
                <a:gd name="connsiteY1147" fmla="*/ 2496197 h 3344511"/>
                <a:gd name="connsiteX1148" fmla="*/ 2315074 w 2926661"/>
                <a:gd name="connsiteY1148" fmla="*/ 2497665 h 3344511"/>
                <a:gd name="connsiteX1149" fmla="*/ 2315074 w 2926661"/>
                <a:gd name="connsiteY1149" fmla="*/ 2500602 h 3344511"/>
                <a:gd name="connsiteX1150" fmla="*/ 2316553 w 2926661"/>
                <a:gd name="connsiteY1150" fmla="*/ 2503540 h 3344511"/>
                <a:gd name="connsiteX1151" fmla="*/ 2319511 w 2926661"/>
                <a:gd name="connsiteY1151" fmla="*/ 2505008 h 3344511"/>
                <a:gd name="connsiteX1152" fmla="*/ 2319663 w 2926661"/>
                <a:gd name="connsiteY1152" fmla="*/ 2504933 h 3344511"/>
                <a:gd name="connsiteX1153" fmla="*/ 2317279 w 2926661"/>
                <a:gd name="connsiteY1153" fmla="*/ 2503742 h 3344511"/>
                <a:gd name="connsiteX1154" fmla="*/ 2315811 w 2926661"/>
                <a:gd name="connsiteY1154" fmla="*/ 2500808 h 3344511"/>
                <a:gd name="connsiteX1155" fmla="*/ 2315811 w 2926661"/>
                <a:gd name="connsiteY1155" fmla="*/ 2497874 h 3344511"/>
                <a:gd name="connsiteX1156" fmla="*/ 2312874 w 2926661"/>
                <a:gd name="connsiteY1156" fmla="*/ 2496407 h 3344511"/>
                <a:gd name="connsiteX1157" fmla="*/ 2312874 w 2926661"/>
                <a:gd name="connsiteY1157" fmla="*/ 2493474 h 3344511"/>
                <a:gd name="connsiteX1158" fmla="*/ 2314342 w 2926661"/>
                <a:gd name="connsiteY1158" fmla="*/ 2490540 h 3344511"/>
                <a:gd name="connsiteX1159" fmla="*/ 2318747 w 2926661"/>
                <a:gd name="connsiteY1159" fmla="*/ 2490540 h 3344511"/>
                <a:gd name="connsiteX1160" fmla="*/ 2320215 w 2926661"/>
                <a:gd name="connsiteY1160" fmla="*/ 2492007 h 3344511"/>
                <a:gd name="connsiteX1161" fmla="*/ 2324620 w 2926661"/>
                <a:gd name="connsiteY1161" fmla="*/ 2492007 h 3344511"/>
                <a:gd name="connsiteX1162" fmla="*/ 2329024 w 2926661"/>
                <a:gd name="connsiteY1162" fmla="*/ 2490540 h 3344511"/>
                <a:gd name="connsiteX1163" fmla="*/ 2333032 w 2926661"/>
                <a:gd name="connsiteY1163" fmla="*/ 2491875 h 3344511"/>
                <a:gd name="connsiteX1164" fmla="*/ 2333074 w 2926661"/>
                <a:gd name="connsiteY1164" fmla="*/ 2491790 h 3344511"/>
                <a:gd name="connsiteX1165" fmla="*/ 2328746 w 2926661"/>
                <a:gd name="connsiteY1165" fmla="*/ 2490347 h 3344511"/>
                <a:gd name="connsiteX1166" fmla="*/ 2324417 w 2926661"/>
                <a:gd name="connsiteY1166" fmla="*/ 2491790 h 3344511"/>
                <a:gd name="connsiteX1167" fmla="*/ 2320089 w 2926661"/>
                <a:gd name="connsiteY1167" fmla="*/ 2491790 h 3344511"/>
                <a:gd name="connsiteX1168" fmla="*/ 2318646 w 2926661"/>
                <a:gd name="connsiteY1168" fmla="*/ 2490347 h 3344511"/>
                <a:gd name="connsiteX1169" fmla="*/ 2314317 w 2926661"/>
                <a:gd name="connsiteY1169" fmla="*/ 2490347 h 3344511"/>
                <a:gd name="connsiteX1170" fmla="*/ 2314317 w 2926661"/>
                <a:gd name="connsiteY1170" fmla="*/ 2488905 h 3344511"/>
                <a:gd name="connsiteX1171" fmla="*/ 2315760 w 2926661"/>
                <a:gd name="connsiteY1171" fmla="*/ 2487462 h 3344511"/>
                <a:gd name="connsiteX1172" fmla="*/ 2317203 w 2926661"/>
                <a:gd name="connsiteY1172" fmla="*/ 2484576 h 3344511"/>
                <a:gd name="connsiteX1173" fmla="*/ 2317203 w 2926661"/>
                <a:gd name="connsiteY1173" fmla="*/ 2480248 h 3344511"/>
                <a:gd name="connsiteX1174" fmla="*/ 2318576 w 2926661"/>
                <a:gd name="connsiteY1174" fmla="*/ 2476127 h 3344511"/>
                <a:gd name="connsiteX1175" fmla="*/ 2214065 w 2926661"/>
                <a:gd name="connsiteY1175" fmla="*/ 2474476 h 3344511"/>
                <a:gd name="connsiteX1176" fmla="*/ 2205253 w 2926661"/>
                <a:gd name="connsiteY1176" fmla="*/ 2475919 h 3344511"/>
                <a:gd name="connsiteX1177" fmla="*/ 2205081 w 2926661"/>
                <a:gd name="connsiteY1177" fmla="*/ 2476342 h 3344511"/>
                <a:gd name="connsiteX1178" fmla="*/ 2213606 w 2926661"/>
                <a:gd name="connsiteY1178" fmla="*/ 2474920 h 3344511"/>
                <a:gd name="connsiteX1179" fmla="*/ 2216564 w 2926661"/>
                <a:gd name="connsiteY1179" fmla="*/ 2476400 h 3344511"/>
                <a:gd name="connsiteX1180" fmla="*/ 2218043 w 2926661"/>
                <a:gd name="connsiteY1180" fmla="*/ 2474920 h 3344511"/>
                <a:gd name="connsiteX1181" fmla="*/ 2221001 w 2926661"/>
                <a:gd name="connsiteY1181" fmla="*/ 2477880 h 3344511"/>
                <a:gd name="connsiteX1182" fmla="*/ 2223959 w 2926661"/>
                <a:gd name="connsiteY1182" fmla="*/ 2476400 h 3344511"/>
                <a:gd name="connsiteX1183" fmla="*/ 2224075 w 2926661"/>
                <a:gd name="connsiteY1183" fmla="*/ 2476052 h 3344511"/>
                <a:gd name="connsiteX1184" fmla="*/ 2221408 w 2926661"/>
                <a:gd name="connsiteY1184" fmla="*/ 2477362 h 3344511"/>
                <a:gd name="connsiteX1185" fmla="*/ 2218471 w 2926661"/>
                <a:gd name="connsiteY1185" fmla="*/ 2474476 h 3344511"/>
                <a:gd name="connsiteX1186" fmla="*/ 2217002 w 2926661"/>
                <a:gd name="connsiteY1186" fmla="*/ 2475919 h 3344511"/>
                <a:gd name="connsiteX1187" fmla="*/ 2214065 w 2926661"/>
                <a:gd name="connsiteY1187" fmla="*/ 2474476 h 3344511"/>
                <a:gd name="connsiteX1188" fmla="*/ 2404281 w 2926661"/>
                <a:gd name="connsiteY1188" fmla="*/ 2472284 h 3344511"/>
                <a:gd name="connsiteX1189" fmla="*/ 2403467 w 2926661"/>
                <a:gd name="connsiteY1189" fmla="*/ 2473935 h 3344511"/>
                <a:gd name="connsiteX1190" fmla="*/ 2393061 w 2926661"/>
                <a:gd name="connsiteY1190" fmla="*/ 2491790 h 3344511"/>
                <a:gd name="connsiteX1191" fmla="*/ 2393061 w 2926661"/>
                <a:gd name="connsiteY1191" fmla="*/ 2492390 h 3344511"/>
                <a:gd name="connsiteX1192" fmla="*/ 2403304 w 2926661"/>
                <a:gd name="connsiteY1192" fmla="*/ 2474321 h 3344511"/>
                <a:gd name="connsiteX1193" fmla="*/ 2285465 w 2926661"/>
                <a:gd name="connsiteY1193" fmla="*/ 2471600 h 3344511"/>
                <a:gd name="connsiteX1194" fmla="*/ 2288346 w 2926661"/>
                <a:gd name="connsiteY1194" fmla="*/ 2477362 h 3344511"/>
                <a:gd name="connsiteX1195" fmla="*/ 2288346 w 2926661"/>
                <a:gd name="connsiteY1195" fmla="*/ 2481690 h 3344511"/>
                <a:gd name="connsiteX1196" fmla="*/ 2288506 w 2926661"/>
                <a:gd name="connsiteY1196" fmla="*/ 2481690 h 3344511"/>
                <a:gd name="connsiteX1197" fmla="*/ 2288506 w 2926661"/>
                <a:gd name="connsiteY1197" fmla="*/ 2477362 h 3344511"/>
                <a:gd name="connsiteX1198" fmla="*/ 2249100 w 2926661"/>
                <a:gd name="connsiteY1198" fmla="*/ 2470480 h 3344511"/>
                <a:gd name="connsiteX1199" fmla="*/ 2247621 w 2926661"/>
                <a:gd name="connsiteY1199" fmla="*/ 2476400 h 3344511"/>
                <a:gd name="connsiteX1200" fmla="*/ 2253253 w 2926661"/>
                <a:gd name="connsiteY1200" fmla="*/ 2483443 h 3344511"/>
                <a:gd name="connsiteX1201" fmla="*/ 2253718 w 2926661"/>
                <a:gd name="connsiteY1201" fmla="*/ 2483133 h 3344511"/>
                <a:gd name="connsiteX1202" fmla="*/ 2247946 w 2926661"/>
                <a:gd name="connsiteY1202" fmla="*/ 2475919 h 3344511"/>
                <a:gd name="connsiteX1203" fmla="*/ 2249296 w 2926661"/>
                <a:gd name="connsiteY1203" fmla="*/ 2470519 h 3344511"/>
                <a:gd name="connsiteX1204" fmla="*/ 2367234 w 2926661"/>
                <a:gd name="connsiteY1204" fmla="*/ 2470147 h 3344511"/>
                <a:gd name="connsiteX1205" fmla="*/ 2367235 w 2926661"/>
                <a:gd name="connsiteY1205" fmla="*/ 2470148 h 3344511"/>
                <a:gd name="connsiteX1206" fmla="*/ 2369276 w 2926661"/>
                <a:gd name="connsiteY1206" fmla="*/ 2470148 h 3344511"/>
                <a:gd name="connsiteX1207" fmla="*/ 2369276 w 2926661"/>
                <a:gd name="connsiteY1207" fmla="*/ 2470147 h 3344511"/>
                <a:gd name="connsiteX1208" fmla="*/ 2603270 w 2926661"/>
                <a:gd name="connsiteY1208" fmla="*/ 2468705 h 3344511"/>
                <a:gd name="connsiteX1209" fmla="*/ 2631597 w 2926661"/>
                <a:gd name="connsiteY1209" fmla="*/ 2480587 h 3344511"/>
                <a:gd name="connsiteX1210" fmla="*/ 2658434 w 2926661"/>
                <a:gd name="connsiteY1210" fmla="*/ 2485043 h 3344511"/>
                <a:gd name="connsiteX1211" fmla="*/ 2671853 w 2926661"/>
                <a:gd name="connsiteY1211" fmla="*/ 2499896 h 3344511"/>
                <a:gd name="connsiteX1212" fmla="*/ 2673344 w 2926661"/>
                <a:gd name="connsiteY1212" fmla="*/ 2511778 h 3344511"/>
                <a:gd name="connsiteX1213" fmla="*/ 2659925 w 2926661"/>
                <a:gd name="connsiteY1213" fmla="*/ 2519205 h 3344511"/>
                <a:gd name="connsiteX1214" fmla="*/ 2647998 w 2926661"/>
                <a:gd name="connsiteY1214" fmla="*/ 2513264 h 3344511"/>
                <a:gd name="connsiteX1215" fmla="*/ 2639052 w 2926661"/>
                <a:gd name="connsiteY1215" fmla="*/ 2511778 h 3344511"/>
                <a:gd name="connsiteX1216" fmla="*/ 2631597 w 2926661"/>
                <a:gd name="connsiteY1216" fmla="*/ 2513264 h 3344511"/>
                <a:gd name="connsiteX1217" fmla="*/ 2610724 w 2926661"/>
                <a:gd name="connsiteY1217" fmla="*/ 2511778 h 3344511"/>
                <a:gd name="connsiteX1218" fmla="*/ 2606252 w 2926661"/>
                <a:gd name="connsiteY1218" fmla="*/ 2501381 h 3344511"/>
                <a:gd name="connsiteX1219" fmla="*/ 2601779 w 2926661"/>
                <a:gd name="connsiteY1219" fmla="*/ 2495440 h 3344511"/>
                <a:gd name="connsiteX1220" fmla="*/ 2601779 w 2926661"/>
                <a:gd name="connsiteY1220" fmla="*/ 2483558 h 3344511"/>
                <a:gd name="connsiteX1221" fmla="*/ 2603270 w 2926661"/>
                <a:gd name="connsiteY1221" fmla="*/ 2468705 h 3344511"/>
                <a:gd name="connsiteX1222" fmla="*/ 1393964 w 2926661"/>
                <a:gd name="connsiteY1222" fmla="*/ 2467828 h 3344511"/>
                <a:gd name="connsiteX1223" fmla="*/ 1399131 w 2926661"/>
                <a:gd name="connsiteY1223" fmla="*/ 2470422 h 3344511"/>
                <a:gd name="connsiteX1224" fmla="*/ 1407958 w 2926661"/>
                <a:gd name="connsiteY1224" fmla="*/ 2485194 h 3344511"/>
                <a:gd name="connsiteX1225" fmla="*/ 1405015 w 2926661"/>
                <a:gd name="connsiteY1225" fmla="*/ 2489626 h 3344511"/>
                <a:gd name="connsiteX1226" fmla="*/ 1406486 w 2926661"/>
                <a:gd name="connsiteY1226" fmla="*/ 2510307 h 3344511"/>
                <a:gd name="connsiteX1227" fmla="*/ 1406487 w 2926661"/>
                <a:gd name="connsiteY1227" fmla="*/ 2514554 h 3344511"/>
                <a:gd name="connsiteX1228" fmla="*/ 1407392 w 2926661"/>
                <a:gd name="connsiteY1228" fmla="*/ 2514289 h 3344511"/>
                <a:gd name="connsiteX1229" fmla="*/ 1407392 w 2926661"/>
                <a:gd name="connsiteY1229" fmla="*/ 2510423 h 3344511"/>
                <a:gd name="connsiteX1230" fmla="*/ 1405921 w 2926661"/>
                <a:gd name="connsiteY1230" fmla="*/ 2489875 h 3344511"/>
                <a:gd name="connsiteX1231" fmla="*/ 1408863 w 2926661"/>
                <a:gd name="connsiteY1231" fmla="*/ 2485472 h 3344511"/>
                <a:gd name="connsiteX1232" fmla="*/ 1400036 w 2926661"/>
                <a:gd name="connsiteY1232" fmla="*/ 2470795 h 3344511"/>
                <a:gd name="connsiteX1233" fmla="*/ 1394152 w 2926661"/>
                <a:gd name="connsiteY1233" fmla="*/ 2467859 h 3344511"/>
                <a:gd name="connsiteX1234" fmla="*/ 2256495 w 2926661"/>
                <a:gd name="connsiteY1234" fmla="*/ 2466041 h 3344511"/>
                <a:gd name="connsiteX1235" fmla="*/ 2256495 w 2926661"/>
                <a:gd name="connsiteY1235" fmla="*/ 2471569 h 3344511"/>
                <a:gd name="connsiteX1236" fmla="*/ 2256603 w 2926661"/>
                <a:gd name="connsiteY1236" fmla="*/ 2471590 h 3344511"/>
                <a:gd name="connsiteX1237" fmla="*/ 2256603 w 2926661"/>
                <a:gd name="connsiteY1237" fmla="*/ 2466041 h 3344511"/>
                <a:gd name="connsiteX1238" fmla="*/ 1701248 w 2926661"/>
                <a:gd name="connsiteY1238" fmla="*/ 2464626 h 3344511"/>
                <a:gd name="connsiteX1239" fmla="*/ 1701411 w 2926661"/>
                <a:gd name="connsiteY1239" fmla="*/ 2466900 h 3344511"/>
                <a:gd name="connsiteX1240" fmla="*/ 1701459 w 2926661"/>
                <a:gd name="connsiteY1240" fmla="*/ 2466903 h 3344511"/>
                <a:gd name="connsiteX1241" fmla="*/ 1701298 w 2926661"/>
                <a:gd name="connsiteY1241" fmla="*/ 2464640 h 3344511"/>
                <a:gd name="connsiteX1242" fmla="*/ 1382468 w 2926661"/>
                <a:gd name="connsiteY1242" fmla="*/ 2463542 h 3344511"/>
                <a:gd name="connsiteX1243" fmla="*/ 1384420 w 2926661"/>
                <a:gd name="connsiteY1243" fmla="*/ 2465991 h 3344511"/>
                <a:gd name="connsiteX1244" fmla="*/ 1385025 w 2926661"/>
                <a:gd name="connsiteY1244" fmla="*/ 2466092 h 3344511"/>
                <a:gd name="connsiteX1245" fmla="*/ 2345007 w 2926661"/>
                <a:gd name="connsiteY1245" fmla="*/ 2462933 h 3344511"/>
                <a:gd name="connsiteX1246" fmla="*/ 2344578 w 2926661"/>
                <a:gd name="connsiteY1246" fmla="*/ 2463052 h 3344511"/>
                <a:gd name="connsiteX1247" fmla="*/ 2343174 w 2926661"/>
                <a:gd name="connsiteY1247" fmla="*/ 2467262 h 3344511"/>
                <a:gd name="connsiteX1248" fmla="*/ 2343174 w 2926661"/>
                <a:gd name="connsiteY1248" fmla="*/ 2473033 h 3344511"/>
                <a:gd name="connsiteX1249" fmla="*/ 2346060 w 2926661"/>
                <a:gd name="connsiteY1249" fmla="*/ 2474476 h 3344511"/>
                <a:gd name="connsiteX1250" fmla="*/ 2344617 w 2926661"/>
                <a:gd name="connsiteY1250" fmla="*/ 2475919 h 3344511"/>
                <a:gd name="connsiteX1251" fmla="*/ 2350389 w 2926661"/>
                <a:gd name="connsiteY1251" fmla="*/ 2480248 h 3344511"/>
                <a:gd name="connsiteX1252" fmla="*/ 2348946 w 2926661"/>
                <a:gd name="connsiteY1252" fmla="*/ 2483133 h 3344511"/>
                <a:gd name="connsiteX1253" fmla="*/ 2350389 w 2926661"/>
                <a:gd name="connsiteY1253" fmla="*/ 2484576 h 3344511"/>
                <a:gd name="connsiteX1254" fmla="*/ 2350950 w 2926661"/>
                <a:gd name="connsiteY1254" fmla="*/ 2484576 h 3344511"/>
                <a:gd name="connsiteX1255" fmla="*/ 2349578 w 2926661"/>
                <a:gd name="connsiteY1255" fmla="*/ 2483205 h 3344511"/>
                <a:gd name="connsiteX1256" fmla="*/ 2351046 w 2926661"/>
                <a:gd name="connsiteY1256" fmla="*/ 2480272 h 3344511"/>
                <a:gd name="connsiteX1257" fmla="*/ 2351046 w 2926661"/>
                <a:gd name="connsiteY1257" fmla="*/ 2478914 h 3344511"/>
                <a:gd name="connsiteX1258" fmla="*/ 2350934 w 2926661"/>
                <a:gd name="connsiteY1258" fmla="*/ 2478804 h 3344511"/>
                <a:gd name="connsiteX1259" fmla="*/ 2350934 w 2926661"/>
                <a:gd name="connsiteY1259" fmla="*/ 2480247 h 3344511"/>
                <a:gd name="connsiteX1260" fmla="*/ 2345007 w 2926661"/>
                <a:gd name="connsiteY1260" fmla="*/ 2475918 h 3344511"/>
                <a:gd name="connsiteX1261" fmla="*/ 2346488 w 2926661"/>
                <a:gd name="connsiteY1261" fmla="*/ 2474476 h 3344511"/>
                <a:gd name="connsiteX1262" fmla="*/ 2343525 w 2926661"/>
                <a:gd name="connsiteY1262" fmla="*/ 2473033 h 3344511"/>
                <a:gd name="connsiteX1263" fmla="*/ 2343525 w 2926661"/>
                <a:gd name="connsiteY1263" fmla="*/ 2467261 h 3344511"/>
                <a:gd name="connsiteX1264" fmla="*/ 2345007 w 2926661"/>
                <a:gd name="connsiteY1264" fmla="*/ 2462933 h 3344511"/>
                <a:gd name="connsiteX1265" fmla="*/ 1990409 w 2926661"/>
                <a:gd name="connsiteY1265" fmla="*/ 2462496 h 3344511"/>
                <a:gd name="connsiteX1266" fmla="*/ 1990214 w 2926661"/>
                <a:gd name="connsiteY1266" fmla="*/ 2462642 h 3344511"/>
                <a:gd name="connsiteX1267" fmla="*/ 1982826 w 2926661"/>
                <a:gd name="connsiteY1267" fmla="*/ 2462642 h 3344511"/>
                <a:gd name="connsiteX1268" fmla="*/ 1982826 w 2926661"/>
                <a:gd name="connsiteY1268" fmla="*/ 2463061 h 3344511"/>
                <a:gd name="connsiteX1269" fmla="*/ 1989678 w 2926661"/>
                <a:gd name="connsiteY1269" fmla="*/ 2463061 h 3344511"/>
                <a:gd name="connsiteX1270" fmla="*/ 2374643 w 2926661"/>
                <a:gd name="connsiteY1270" fmla="*/ 2461490 h 3344511"/>
                <a:gd name="connsiteX1271" fmla="*/ 2374365 w 2926661"/>
                <a:gd name="connsiteY1271" fmla="*/ 2461694 h 3344511"/>
                <a:gd name="connsiteX1272" fmla="*/ 2378195 w 2926661"/>
                <a:gd name="connsiteY1272" fmla="*/ 2462933 h 3344511"/>
                <a:gd name="connsiteX1273" fmla="*/ 2378285 w 2926661"/>
                <a:gd name="connsiteY1273" fmla="*/ 2462672 h 3344511"/>
                <a:gd name="connsiteX1274" fmla="*/ 1516884 w 2926661"/>
                <a:gd name="connsiteY1274" fmla="*/ 2460044 h 3344511"/>
                <a:gd name="connsiteX1275" fmla="*/ 1516883 w 2926661"/>
                <a:gd name="connsiteY1275" fmla="*/ 2460044 h 3344511"/>
                <a:gd name="connsiteX1276" fmla="*/ 1520379 w 2926661"/>
                <a:gd name="connsiteY1276" fmla="*/ 2466483 h 3344511"/>
                <a:gd name="connsiteX1277" fmla="*/ 1525162 w 2926661"/>
                <a:gd name="connsiteY1277" fmla="*/ 2466299 h 3344511"/>
                <a:gd name="connsiteX1278" fmla="*/ 1527092 w 2926661"/>
                <a:gd name="connsiteY1278" fmla="*/ 2468643 h 3344511"/>
                <a:gd name="connsiteX1279" fmla="*/ 1527197 w 2926661"/>
                <a:gd name="connsiteY1279" fmla="*/ 2468372 h 3344511"/>
                <a:gd name="connsiteX1280" fmla="*/ 1519815 w 2926661"/>
                <a:gd name="connsiteY1280" fmla="*/ 2465428 h 3344511"/>
                <a:gd name="connsiteX1281" fmla="*/ 1963616 w 2926661"/>
                <a:gd name="connsiteY1281" fmla="*/ 2459703 h 3344511"/>
                <a:gd name="connsiteX1282" fmla="*/ 1963373 w 2926661"/>
                <a:gd name="connsiteY1282" fmla="*/ 2459753 h 3344511"/>
                <a:gd name="connsiteX1283" fmla="*/ 1969062 w 2926661"/>
                <a:gd name="connsiteY1283" fmla="*/ 2468297 h 3344511"/>
                <a:gd name="connsiteX1284" fmla="*/ 1961700 w 2926661"/>
                <a:gd name="connsiteY1284" fmla="*/ 2477142 h 3344511"/>
                <a:gd name="connsiteX1285" fmla="*/ 1962357 w 2926661"/>
                <a:gd name="connsiteY1285" fmla="*/ 2477799 h 3344511"/>
                <a:gd name="connsiteX1286" fmla="*/ 1969478 w 2926661"/>
                <a:gd name="connsiteY1286" fmla="*/ 2469002 h 3344511"/>
                <a:gd name="connsiteX1287" fmla="*/ 1975250 w 2926661"/>
                <a:gd name="connsiteY1287" fmla="*/ 2474943 h 3344511"/>
                <a:gd name="connsiteX1288" fmla="*/ 1982464 w 2926661"/>
                <a:gd name="connsiteY1288" fmla="*/ 2469002 h 3344511"/>
                <a:gd name="connsiteX1289" fmla="*/ 1982464 w 2926661"/>
                <a:gd name="connsiteY1289" fmla="*/ 2468807 h 3344511"/>
                <a:gd name="connsiteX1290" fmla="*/ 1975437 w 2926661"/>
                <a:gd name="connsiteY1290" fmla="*/ 2474396 h 3344511"/>
                <a:gd name="connsiteX1291" fmla="*/ 1969527 w 2926661"/>
                <a:gd name="connsiteY1291" fmla="*/ 2468519 h 3344511"/>
                <a:gd name="connsiteX1292" fmla="*/ 1963616 w 2926661"/>
                <a:gd name="connsiteY1292" fmla="*/ 2459703 h 3344511"/>
                <a:gd name="connsiteX1293" fmla="*/ 2330189 w 2926661"/>
                <a:gd name="connsiteY1293" fmla="*/ 2458605 h 3344511"/>
                <a:gd name="connsiteX1294" fmla="*/ 2330189 w 2926661"/>
                <a:gd name="connsiteY1294" fmla="*/ 2458605 h 3344511"/>
                <a:gd name="connsiteX1295" fmla="*/ 2333074 w 2926661"/>
                <a:gd name="connsiteY1295" fmla="*/ 2460048 h 3344511"/>
                <a:gd name="connsiteX1296" fmla="*/ 2331632 w 2926661"/>
                <a:gd name="connsiteY1296" fmla="*/ 2462934 h 3344511"/>
                <a:gd name="connsiteX1297" fmla="*/ 2334517 w 2926661"/>
                <a:gd name="connsiteY1297" fmla="*/ 2465819 h 3344511"/>
                <a:gd name="connsiteX1298" fmla="*/ 2334608 w 2926661"/>
                <a:gd name="connsiteY1298" fmla="*/ 2465793 h 3344511"/>
                <a:gd name="connsiteX1299" fmla="*/ 2331670 w 2926661"/>
                <a:gd name="connsiteY1299" fmla="*/ 2462933 h 3344511"/>
                <a:gd name="connsiteX1300" fmla="*/ 2333152 w 2926661"/>
                <a:gd name="connsiteY1300" fmla="*/ 2460047 h 3344511"/>
                <a:gd name="connsiteX1301" fmla="*/ 2236094 w 2926661"/>
                <a:gd name="connsiteY1301" fmla="*/ 2458605 h 3344511"/>
                <a:gd name="connsiteX1302" fmla="*/ 2235989 w 2926661"/>
                <a:gd name="connsiteY1302" fmla="*/ 2458708 h 3344511"/>
                <a:gd name="connsiteX1303" fmla="*/ 2240227 w 2926661"/>
                <a:gd name="connsiteY1303" fmla="*/ 2460121 h 3344511"/>
                <a:gd name="connsiteX1304" fmla="*/ 2243184 w 2926661"/>
                <a:gd name="connsiteY1304" fmla="*/ 2466041 h 3344511"/>
                <a:gd name="connsiteX1305" fmla="*/ 2249100 w 2926661"/>
                <a:gd name="connsiteY1305" fmla="*/ 2466041 h 3344511"/>
                <a:gd name="connsiteX1306" fmla="*/ 2249877 w 2926661"/>
                <a:gd name="connsiteY1306" fmla="*/ 2465263 h 3344511"/>
                <a:gd name="connsiteX1307" fmla="*/ 2249311 w 2926661"/>
                <a:gd name="connsiteY1307" fmla="*/ 2465819 h 3344511"/>
                <a:gd name="connsiteX1308" fmla="*/ 2243437 w 2926661"/>
                <a:gd name="connsiteY1308" fmla="*/ 2465819 h 3344511"/>
                <a:gd name="connsiteX1309" fmla="*/ 2240500 w 2926661"/>
                <a:gd name="connsiteY1309" fmla="*/ 2460048 h 3344511"/>
                <a:gd name="connsiteX1310" fmla="*/ 2236094 w 2926661"/>
                <a:gd name="connsiteY1310" fmla="*/ 2458605 h 3344511"/>
                <a:gd name="connsiteX1311" fmla="*/ 2380571 w 2926661"/>
                <a:gd name="connsiteY1311" fmla="*/ 2458604 h 3344511"/>
                <a:gd name="connsiteX1312" fmla="*/ 2380482 w 2926661"/>
                <a:gd name="connsiteY1312" fmla="*/ 2458864 h 3344511"/>
                <a:gd name="connsiteX1313" fmla="*/ 2384142 w 2926661"/>
                <a:gd name="connsiteY1313" fmla="*/ 2460048 h 3344511"/>
                <a:gd name="connsiteX1314" fmla="*/ 2384032 w 2926661"/>
                <a:gd name="connsiteY1314" fmla="*/ 2459728 h 3344511"/>
                <a:gd name="connsiteX1315" fmla="*/ 1996125 w 2926661"/>
                <a:gd name="connsiteY1315" fmla="*/ 2458234 h 3344511"/>
                <a:gd name="connsiteX1316" fmla="*/ 1995512 w 2926661"/>
                <a:gd name="connsiteY1316" fmla="*/ 2458691 h 3344511"/>
                <a:gd name="connsiteX1317" fmla="*/ 1999778 w 2926661"/>
                <a:gd name="connsiteY1317" fmla="*/ 2464546 h 3344511"/>
                <a:gd name="connsiteX1318" fmla="*/ 2001221 w 2926661"/>
                <a:gd name="connsiteY1318" fmla="*/ 2470487 h 3344511"/>
                <a:gd name="connsiteX1319" fmla="*/ 1996892 w 2926661"/>
                <a:gd name="connsiteY1319" fmla="*/ 2476428 h 3344511"/>
                <a:gd name="connsiteX1320" fmla="*/ 1999778 w 2926661"/>
                <a:gd name="connsiteY1320" fmla="*/ 2479399 h 3344511"/>
                <a:gd name="connsiteX1321" fmla="*/ 2006992 w 2926661"/>
                <a:gd name="connsiteY1321" fmla="*/ 2486825 h 3344511"/>
                <a:gd name="connsiteX1322" fmla="*/ 2005911 w 2926661"/>
                <a:gd name="connsiteY1322" fmla="*/ 2489052 h 3344511"/>
                <a:gd name="connsiteX1323" fmla="*/ 2006090 w 2926661"/>
                <a:gd name="connsiteY1323" fmla="*/ 2489172 h 3344511"/>
                <a:gd name="connsiteX1324" fmla="*/ 2007559 w 2926661"/>
                <a:gd name="connsiteY1324" fmla="*/ 2486215 h 3344511"/>
                <a:gd name="connsiteX1325" fmla="*/ 2000216 w 2926661"/>
                <a:gd name="connsiteY1325" fmla="*/ 2478823 h 3344511"/>
                <a:gd name="connsiteX1326" fmla="*/ 2000450 w 2926661"/>
                <a:gd name="connsiteY1326" fmla="*/ 2478696 h 3344511"/>
                <a:gd name="connsiteX1327" fmla="*/ 1997603 w 2926661"/>
                <a:gd name="connsiteY1327" fmla="*/ 2475865 h 3344511"/>
                <a:gd name="connsiteX1328" fmla="*/ 2002036 w 2926661"/>
                <a:gd name="connsiteY1328" fmla="*/ 2469988 h 3344511"/>
                <a:gd name="connsiteX1329" fmla="*/ 2000558 w 2926661"/>
                <a:gd name="connsiteY1329" fmla="*/ 2464111 h 3344511"/>
                <a:gd name="connsiteX1330" fmla="*/ 1996125 w 2926661"/>
                <a:gd name="connsiteY1330" fmla="*/ 2458234 h 3344511"/>
                <a:gd name="connsiteX1331" fmla="*/ 2256495 w 2926661"/>
                <a:gd name="connsiteY1331" fmla="*/ 2457162 h 3344511"/>
                <a:gd name="connsiteX1332" fmla="*/ 2257973 w 2926661"/>
                <a:gd name="connsiteY1332" fmla="*/ 2458642 h 3344511"/>
                <a:gd name="connsiteX1333" fmla="*/ 2259452 w 2926661"/>
                <a:gd name="connsiteY1333" fmla="*/ 2464561 h 3344511"/>
                <a:gd name="connsiteX1334" fmla="*/ 2260709 w 2926661"/>
                <a:gd name="connsiteY1334" fmla="*/ 2465819 h 3344511"/>
                <a:gd name="connsiteX1335" fmla="*/ 2260931 w 2926661"/>
                <a:gd name="connsiteY1335" fmla="*/ 2465819 h 3344511"/>
                <a:gd name="connsiteX1336" fmla="*/ 2259489 w 2926661"/>
                <a:gd name="connsiteY1336" fmla="*/ 2464376 h 3344511"/>
                <a:gd name="connsiteX1337" fmla="*/ 2258046 w 2926661"/>
                <a:gd name="connsiteY1337" fmla="*/ 2458605 h 3344511"/>
                <a:gd name="connsiteX1338" fmla="*/ 2256603 w 2926661"/>
                <a:gd name="connsiteY1338" fmla="*/ 2457162 h 3344511"/>
                <a:gd name="connsiteX1339" fmla="*/ 2152409 w 2926661"/>
                <a:gd name="connsiteY1339" fmla="*/ 2455535 h 3344511"/>
                <a:gd name="connsiteX1340" fmla="*/ 2152437 w 2926661"/>
                <a:gd name="connsiteY1340" fmla="*/ 2455719 h 3344511"/>
                <a:gd name="connsiteX1341" fmla="*/ 2162750 w 2926661"/>
                <a:gd name="connsiteY1341" fmla="*/ 2455719 h 3344511"/>
                <a:gd name="connsiteX1342" fmla="*/ 2162862 w 2926661"/>
                <a:gd name="connsiteY1342" fmla="*/ 2455535 h 3344511"/>
                <a:gd name="connsiteX1343" fmla="*/ 2328746 w 2926661"/>
                <a:gd name="connsiteY1343" fmla="*/ 2454151 h 3344511"/>
                <a:gd name="connsiteX1344" fmla="*/ 2328746 w 2926661"/>
                <a:gd name="connsiteY1344" fmla="*/ 2454277 h 3344511"/>
                <a:gd name="connsiteX1345" fmla="*/ 2330188 w 2926661"/>
                <a:gd name="connsiteY1345" fmla="*/ 2457162 h 3344511"/>
                <a:gd name="connsiteX1346" fmla="*/ 2328746 w 2926661"/>
                <a:gd name="connsiteY1346" fmla="*/ 2454151 h 3344511"/>
                <a:gd name="connsiteX1347" fmla="*/ 2284017 w 2926661"/>
                <a:gd name="connsiteY1347" fmla="*/ 2454073 h 3344511"/>
                <a:gd name="connsiteX1348" fmla="*/ 2284017 w 2926661"/>
                <a:gd name="connsiteY1348" fmla="*/ 2454277 h 3344511"/>
                <a:gd name="connsiteX1349" fmla="*/ 2285449 w 2926661"/>
                <a:gd name="connsiteY1349" fmla="*/ 2458572 h 3344511"/>
                <a:gd name="connsiteX1350" fmla="*/ 2324200 w 2926661"/>
                <a:gd name="connsiteY1350" fmla="*/ 2452834 h 3344511"/>
                <a:gd name="connsiteX1351" fmla="*/ 2319655 w 2926661"/>
                <a:gd name="connsiteY1351" fmla="*/ 2455720 h 3344511"/>
                <a:gd name="connsiteX1352" fmla="*/ 2321170 w 2926661"/>
                <a:gd name="connsiteY1352" fmla="*/ 2458605 h 3344511"/>
                <a:gd name="connsiteX1353" fmla="*/ 2319655 w 2926661"/>
                <a:gd name="connsiteY1353" fmla="*/ 2461491 h 3344511"/>
                <a:gd name="connsiteX1354" fmla="*/ 2321170 w 2926661"/>
                <a:gd name="connsiteY1354" fmla="*/ 2465820 h 3344511"/>
                <a:gd name="connsiteX1355" fmla="*/ 2322685 w 2926661"/>
                <a:gd name="connsiteY1355" fmla="*/ 2470148 h 3344511"/>
                <a:gd name="connsiteX1356" fmla="*/ 2324200 w 2926661"/>
                <a:gd name="connsiteY1356" fmla="*/ 2473034 h 3344511"/>
                <a:gd name="connsiteX1357" fmla="*/ 2325715 w 2926661"/>
                <a:gd name="connsiteY1357" fmla="*/ 2474477 h 3344511"/>
                <a:gd name="connsiteX1358" fmla="*/ 2324200 w 2926661"/>
                <a:gd name="connsiteY1358" fmla="*/ 2475920 h 3344511"/>
                <a:gd name="connsiteX1359" fmla="*/ 2321356 w 2926661"/>
                <a:gd name="connsiteY1359" fmla="*/ 2477274 h 3344511"/>
                <a:gd name="connsiteX1360" fmla="*/ 2321532 w 2926661"/>
                <a:gd name="connsiteY1360" fmla="*/ 2477362 h 3344511"/>
                <a:gd name="connsiteX1361" fmla="*/ 2324417 w 2926661"/>
                <a:gd name="connsiteY1361" fmla="*/ 2475919 h 3344511"/>
                <a:gd name="connsiteX1362" fmla="*/ 2325860 w 2926661"/>
                <a:gd name="connsiteY1362" fmla="*/ 2474476 h 3344511"/>
                <a:gd name="connsiteX1363" fmla="*/ 2324417 w 2926661"/>
                <a:gd name="connsiteY1363" fmla="*/ 2473033 h 3344511"/>
                <a:gd name="connsiteX1364" fmla="*/ 2322974 w 2926661"/>
                <a:gd name="connsiteY1364" fmla="*/ 2470148 h 3344511"/>
                <a:gd name="connsiteX1365" fmla="*/ 2321532 w 2926661"/>
                <a:gd name="connsiteY1365" fmla="*/ 2465819 h 3344511"/>
                <a:gd name="connsiteX1366" fmla="*/ 2320089 w 2926661"/>
                <a:gd name="connsiteY1366" fmla="*/ 2461491 h 3344511"/>
                <a:gd name="connsiteX1367" fmla="*/ 2321532 w 2926661"/>
                <a:gd name="connsiteY1367" fmla="*/ 2458605 h 3344511"/>
                <a:gd name="connsiteX1368" fmla="*/ 2320089 w 2926661"/>
                <a:gd name="connsiteY1368" fmla="*/ 2455719 h 3344511"/>
                <a:gd name="connsiteX1369" fmla="*/ 2324417 w 2926661"/>
                <a:gd name="connsiteY1369" fmla="*/ 2452834 h 3344511"/>
                <a:gd name="connsiteX1370" fmla="*/ 2253717 w 2926661"/>
                <a:gd name="connsiteY1370" fmla="*/ 2452834 h 3344511"/>
                <a:gd name="connsiteX1371" fmla="*/ 2253717 w 2926661"/>
                <a:gd name="connsiteY1371" fmla="*/ 2457162 h 3344511"/>
                <a:gd name="connsiteX1372" fmla="*/ 2253718 w 2926661"/>
                <a:gd name="connsiteY1372" fmla="*/ 2457162 h 3344511"/>
                <a:gd name="connsiteX1373" fmla="*/ 2253718 w 2926661"/>
                <a:gd name="connsiteY1373" fmla="*/ 2452834 h 3344511"/>
                <a:gd name="connsiteX1374" fmla="*/ 2139135 w 2926661"/>
                <a:gd name="connsiteY1374" fmla="*/ 2452834 h 3344511"/>
                <a:gd name="connsiteX1375" fmla="*/ 2138942 w 2926661"/>
                <a:gd name="connsiteY1375" fmla="*/ 2453210 h 3344511"/>
                <a:gd name="connsiteX1376" fmla="*/ 2145434 w 2926661"/>
                <a:gd name="connsiteY1376" fmla="*/ 2458474 h 3344511"/>
                <a:gd name="connsiteX1377" fmla="*/ 2151276 w 2926661"/>
                <a:gd name="connsiteY1377" fmla="*/ 2468836 h 3344511"/>
                <a:gd name="connsiteX1378" fmla="*/ 2148355 w 2926661"/>
                <a:gd name="connsiteY1378" fmla="*/ 2482159 h 3344511"/>
                <a:gd name="connsiteX1379" fmla="*/ 2149816 w 2926661"/>
                <a:gd name="connsiteY1379" fmla="*/ 2485120 h 3344511"/>
                <a:gd name="connsiteX1380" fmla="*/ 2144523 w 2926661"/>
                <a:gd name="connsiteY1380" fmla="*/ 2487802 h 3344511"/>
                <a:gd name="connsiteX1381" fmla="*/ 2144543 w 2926661"/>
                <a:gd name="connsiteY1381" fmla="*/ 2487822 h 3344511"/>
                <a:gd name="connsiteX1382" fmla="*/ 2150417 w 2926661"/>
                <a:gd name="connsiteY1382" fmla="*/ 2484881 h 3344511"/>
                <a:gd name="connsiteX1383" fmla="*/ 2148949 w 2926661"/>
                <a:gd name="connsiteY1383" fmla="*/ 2481940 h 3344511"/>
                <a:gd name="connsiteX1384" fmla="*/ 2151886 w 2926661"/>
                <a:gd name="connsiteY1384" fmla="*/ 2468705 h 3344511"/>
                <a:gd name="connsiteX1385" fmla="*/ 2158503 w 2926661"/>
                <a:gd name="connsiteY1385" fmla="*/ 2470030 h 3344511"/>
                <a:gd name="connsiteX1386" fmla="*/ 2158490 w 2926661"/>
                <a:gd name="connsiteY1386" fmla="*/ 2470022 h 3344511"/>
                <a:gd name="connsiteX1387" fmla="*/ 2158490 w 2926661"/>
                <a:gd name="connsiteY1387" fmla="*/ 2469887 h 3344511"/>
                <a:gd name="connsiteX1388" fmla="*/ 2152437 w 2926661"/>
                <a:gd name="connsiteY1388" fmla="*/ 2468705 h 3344511"/>
                <a:gd name="connsiteX1389" fmla="*/ 2146525 w 2926661"/>
                <a:gd name="connsiteY1389" fmla="*/ 2458605 h 3344511"/>
                <a:gd name="connsiteX1390" fmla="*/ 2139135 w 2926661"/>
                <a:gd name="connsiteY1390" fmla="*/ 2452834 h 3344511"/>
                <a:gd name="connsiteX1391" fmla="*/ 2128050 w 2926661"/>
                <a:gd name="connsiteY1391" fmla="*/ 2451391 h 3344511"/>
                <a:gd name="connsiteX1392" fmla="*/ 2127833 w 2926661"/>
                <a:gd name="connsiteY1392" fmla="*/ 2451451 h 3344511"/>
                <a:gd name="connsiteX1393" fmla="*/ 2132291 w 2926661"/>
                <a:gd name="connsiteY1393" fmla="*/ 2454033 h 3344511"/>
                <a:gd name="connsiteX1394" fmla="*/ 2133934 w 2926661"/>
                <a:gd name="connsiteY1394" fmla="*/ 2456439 h 3344511"/>
                <a:gd name="connsiteX1395" fmla="*/ 2134597 w 2926661"/>
                <a:gd name="connsiteY1395" fmla="*/ 2456214 h 3344511"/>
                <a:gd name="connsiteX1396" fmla="*/ 2133223 w 2926661"/>
                <a:gd name="connsiteY1396" fmla="*/ 2454276 h 3344511"/>
                <a:gd name="connsiteX1397" fmla="*/ 2128050 w 2926661"/>
                <a:gd name="connsiteY1397" fmla="*/ 2451391 h 3344511"/>
                <a:gd name="connsiteX1398" fmla="*/ 2115486 w 2926661"/>
                <a:gd name="connsiteY1398" fmla="*/ 2451391 h 3344511"/>
                <a:gd name="connsiteX1399" fmla="*/ 2115275 w 2926661"/>
                <a:gd name="connsiteY1399" fmla="*/ 2451460 h 3344511"/>
                <a:gd name="connsiteX1400" fmla="*/ 2120607 w 2926661"/>
                <a:gd name="connsiteY1400" fmla="*/ 2455513 h 3344511"/>
                <a:gd name="connsiteX1401" fmla="*/ 2120743 w 2926661"/>
                <a:gd name="connsiteY1401" fmla="*/ 2455239 h 3344511"/>
                <a:gd name="connsiteX1402" fmla="*/ 2240464 w 2926661"/>
                <a:gd name="connsiteY1402" fmla="*/ 2449639 h 3344511"/>
                <a:gd name="connsiteX1403" fmla="*/ 2236035 w 2926661"/>
                <a:gd name="connsiteY1403" fmla="*/ 2451133 h 3344511"/>
                <a:gd name="connsiteX1404" fmla="*/ 2233082 w 2926661"/>
                <a:gd name="connsiteY1404" fmla="*/ 2451133 h 3344511"/>
                <a:gd name="connsiteX1405" fmla="*/ 2233082 w 2926661"/>
                <a:gd name="connsiteY1405" fmla="*/ 2454122 h 3344511"/>
                <a:gd name="connsiteX1406" fmla="*/ 2227177 w 2926661"/>
                <a:gd name="connsiteY1406" fmla="*/ 2454122 h 3344511"/>
                <a:gd name="connsiteX1407" fmla="*/ 2222747 w 2926661"/>
                <a:gd name="connsiteY1407" fmla="*/ 2454122 h 3344511"/>
                <a:gd name="connsiteX1408" fmla="*/ 2218318 w 2926661"/>
                <a:gd name="connsiteY1408" fmla="*/ 2454122 h 3344511"/>
                <a:gd name="connsiteX1409" fmla="*/ 2215365 w 2926661"/>
                <a:gd name="connsiteY1409" fmla="*/ 2451133 h 3344511"/>
                <a:gd name="connsiteX1410" fmla="*/ 2212413 w 2926661"/>
                <a:gd name="connsiteY1410" fmla="*/ 2452627 h 3344511"/>
                <a:gd name="connsiteX1411" fmla="*/ 2209483 w 2926661"/>
                <a:gd name="connsiteY1411" fmla="*/ 2457075 h 3344511"/>
                <a:gd name="connsiteX1412" fmla="*/ 2209659 w 2926661"/>
                <a:gd name="connsiteY1412" fmla="*/ 2457162 h 3344511"/>
                <a:gd name="connsiteX1413" fmla="*/ 2212596 w 2926661"/>
                <a:gd name="connsiteY1413" fmla="*/ 2452833 h 3344511"/>
                <a:gd name="connsiteX1414" fmla="*/ 2215533 w 2926661"/>
                <a:gd name="connsiteY1414" fmla="*/ 2451390 h 3344511"/>
                <a:gd name="connsiteX1415" fmla="*/ 2218471 w 2926661"/>
                <a:gd name="connsiteY1415" fmla="*/ 2454276 h 3344511"/>
                <a:gd name="connsiteX1416" fmla="*/ 2222876 w 2926661"/>
                <a:gd name="connsiteY1416" fmla="*/ 2454276 h 3344511"/>
                <a:gd name="connsiteX1417" fmla="*/ 2227282 w 2926661"/>
                <a:gd name="connsiteY1417" fmla="*/ 2454276 h 3344511"/>
                <a:gd name="connsiteX1418" fmla="*/ 2233157 w 2926661"/>
                <a:gd name="connsiteY1418" fmla="*/ 2454276 h 3344511"/>
                <a:gd name="connsiteX1419" fmla="*/ 2233157 w 2926661"/>
                <a:gd name="connsiteY1419" fmla="*/ 2451390 h 3344511"/>
                <a:gd name="connsiteX1420" fmla="*/ 2236094 w 2926661"/>
                <a:gd name="connsiteY1420" fmla="*/ 2451390 h 3344511"/>
                <a:gd name="connsiteX1421" fmla="*/ 2240500 w 2926661"/>
                <a:gd name="connsiteY1421" fmla="*/ 2449948 h 3344511"/>
                <a:gd name="connsiteX1422" fmla="*/ 2244906 w 2926661"/>
                <a:gd name="connsiteY1422" fmla="*/ 2454276 h 3344511"/>
                <a:gd name="connsiteX1423" fmla="*/ 2249311 w 2926661"/>
                <a:gd name="connsiteY1423" fmla="*/ 2452833 h 3344511"/>
                <a:gd name="connsiteX1424" fmla="*/ 2249311 w 2926661"/>
                <a:gd name="connsiteY1424" fmla="*/ 2452631 h 3344511"/>
                <a:gd name="connsiteX1425" fmla="*/ 2244893 w 2926661"/>
                <a:gd name="connsiteY1425" fmla="*/ 2454122 h 3344511"/>
                <a:gd name="connsiteX1426" fmla="*/ 2240464 w 2926661"/>
                <a:gd name="connsiteY1426" fmla="*/ 2449639 h 3344511"/>
                <a:gd name="connsiteX1427" fmla="*/ 2045733 w 2926661"/>
                <a:gd name="connsiteY1427" fmla="*/ 2449394 h 3344511"/>
                <a:gd name="connsiteX1428" fmla="*/ 2045563 w 2926661"/>
                <a:gd name="connsiteY1428" fmla="*/ 2451869 h 3344511"/>
                <a:gd name="connsiteX1429" fmla="*/ 2044086 w 2926661"/>
                <a:gd name="connsiteY1429" fmla="*/ 2457858 h 3344511"/>
                <a:gd name="connsiteX1430" fmla="*/ 2042805 w 2926661"/>
                <a:gd name="connsiteY1430" fmla="*/ 2461081 h 3344511"/>
                <a:gd name="connsiteX1431" fmla="*/ 2042805 w 2926661"/>
                <a:gd name="connsiteY1431" fmla="*/ 2475866 h 3344511"/>
                <a:gd name="connsiteX1432" fmla="*/ 2045192 w 2926661"/>
                <a:gd name="connsiteY1432" fmla="*/ 2483443 h 3344511"/>
                <a:gd name="connsiteX1433" fmla="*/ 2045511 w 2926661"/>
                <a:gd name="connsiteY1433" fmla="*/ 2483615 h 3344511"/>
                <a:gd name="connsiteX1434" fmla="*/ 2043204 w 2926661"/>
                <a:gd name="connsiteY1434" fmla="*/ 2476238 h 3344511"/>
                <a:gd name="connsiteX1435" fmla="*/ 2043204 w 2926661"/>
                <a:gd name="connsiteY1435" fmla="*/ 2461435 h 3344511"/>
                <a:gd name="connsiteX1436" fmla="*/ 2044086 w 2926661"/>
                <a:gd name="connsiteY1436" fmla="*/ 2457858 h 3344511"/>
                <a:gd name="connsiteX1437" fmla="*/ 2045375 w 2926661"/>
                <a:gd name="connsiteY1437" fmla="*/ 2454613 h 3344511"/>
                <a:gd name="connsiteX1438" fmla="*/ 2045563 w 2926661"/>
                <a:gd name="connsiteY1438" fmla="*/ 2451869 h 3344511"/>
                <a:gd name="connsiteX1439" fmla="*/ 2046125 w 2926661"/>
                <a:gd name="connsiteY1439" fmla="*/ 2449592 h 3344511"/>
                <a:gd name="connsiteX1440" fmla="*/ 1936926 w 2926661"/>
                <a:gd name="connsiteY1440" fmla="*/ 2449375 h 3344511"/>
                <a:gd name="connsiteX1441" fmla="*/ 1942742 w 2926661"/>
                <a:gd name="connsiteY1441" fmla="*/ 2454844 h 3344511"/>
                <a:gd name="connsiteX1442" fmla="*/ 1945503 w 2926661"/>
                <a:gd name="connsiteY1442" fmla="*/ 2459451 h 3344511"/>
                <a:gd name="connsiteX1443" fmla="*/ 1945789 w 2926661"/>
                <a:gd name="connsiteY1443" fmla="*/ 2459547 h 3344511"/>
                <a:gd name="connsiteX1444" fmla="*/ 1943113 w 2926661"/>
                <a:gd name="connsiteY1444" fmla="*/ 2455112 h 3344511"/>
                <a:gd name="connsiteX1445" fmla="*/ 1937017 w 2926661"/>
                <a:gd name="connsiteY1445" fmla="*/ 2449418 h 3344511"/>
                <a:gd name="connsiteX1446" fmla="*/ 1684064 w 2926661"/>
                <a:gd name="connsiteY1446" fmla="*/ 2447026 h 3344511"/>
                <a:gd name="connsiteX1447" fmla="*/ 1685171 w 2926661"/>
                <a:gd name="connsiteY1447" fmla="*/ 2453650 h 3344511"/>
                <a:gd name="connsiteX1448" fmla="*/ 1685325 w 2926661"/>
                <a:gd name="connsiteY1448" fmla="*/ 2453745 h 3344511"/>
                <a:gd name="connsiteX1449" fmla="*/ 1684255 w 2926661"/>
                <a:gd name="connsiteY1449" fmla="*/ 2447273 h 3344511"/>
                <a:gd name="connsiteX1450" fmla="*/ 1689753 w 2926661"/>
                <a:gd name="connsiteY1450" fmla="*/ 2449490 h 3344511"/>
                <a:gd name="connsiteX1451" fmla="*/ 1689577 w 2926661"/>
                <a:gd name="connsiteY1451" fmla="*/ 2449224 h 3344511"/>
                <a:gd name="connsiteX1452" fmla="*/ 2252275 w 2926661"/>
                <a:gd name="connsiteY1452" fmla="*/ 2446650 h 3344511"/>
                <a:gd name="connsiteX1453" fmla="*/ 2249322 w 2926661"/>
                <a:gd name="connsiteY1453" fmla="*/ 2448144 h 3344511"/>
                <a:gd name="connsiteX1454" fmla="*/ 2249322 w 2926661"/>
                <a:gd name="connsiteY1454" fmla="*/ 2451133 h 3344511"/>
                <a:gd name="connsiteX1455" fmla="*/ 2249322 w 2926661"/>
                <a:gd name="connsiteY1455" fmla="*/ 2451396 h 3344511"/>
                <a:gd name="connsiteX1456" fmla="*/ 2252249 w 2926661"/>
                <a:gd name="connsiteY1456" fmla="*/ 2452833 h 3344511"/>
                <a:gd name="connsiteX1457" fmla="*/ 2252274 w 2926661"/>
                <a:gd name="connsiteY1457" fmla="*/ 2452833 h 3344511"/>
                <a:gd name="connsiteX1458" fmla="*/ 2249389 w 2926661"/>
                <a:gd name="connsiteY1458" fmla="*/ 2451391 h 3344511"/>
                <a:gd name="connsiteX1459" fmla="*/ 2249389 w 2926661"/>
                <a:gd name="connsiteY1459" fmla="*/ 2448505 h 3344511"/>
                <a:gd name="connsiteX1460" fmla="*/ 2252275 w 2926661"/>
                <a:gd name="connsiteY1460" fmla="*/ 2447062 h 3344511"/>
                <a:gd name="connsiteX1461" fmla="*/ 2338846 w 2926661"/>
                <a:gd name="connsiteY1461" fmla="*/ 2445117 h 3344511"/>
                <a:gd name="connsiteX1462" fmla="*/ 2337403 w 2926661"/>
                <a:gd name="connsiteY1462" fmla="*/ 2448128 h 3344511"/>
                <a:gd name="connsiteX1463" fmla="*/ 2338846 w 2926661"/>
                <a:gd name="connsiteY1463" fmla="*/ 2452645 h 3344511"/>
                <a:gd name="connsiteX1464" fmla="*/ 2335960 w 2926661"/>
                <a:gd name="connsiteY1464" fmla="*/ 2457162 h 3344511"/>
                <a:gd name="connsiteX1465" fmla="*/ 2336116 w 2926661"/>
                <a:gd name="connsiteY1465" fmla="*/ 2457162 h 3344511"/>
                <a:gd name="connsiteX1466" fmla="*/ 2339079 w 2926661"/>
                <a:gd name="connsiteY1466" fmla="*/ 2452833 h 3344511"/>
                <a:gd name="connsiteX1467" fmla="*/ 2337597 w 2926661"/>
                <a:gd name="connsiteY1467" fmla="*/ 2448505 h 3344511"/>
                <a:gd name="connsiteX1468" fmla="*/ 2339079 w 2926661"/>
                <a:gd name="connsiteY1468" fmla="*/ 2445619 h 3344511"/>
                <a:gd name="connsiteX1469" fmla="*/ 2341837 w 2926661"/>
                <a:gd name="connsiteY1469" fmla="*/ 2445619 h 3344511"/>
                <a:gd name="connsiteX1470" fmla="*/ 2341731 w 2926661"/>
                <a:gd name="connsiteY1470" fmla="*/ 2445453 h 3344511"/>
                <a:gd name="connsiteX1471" fmla="*/ 2341731 w 2926661"/>
                <a:gd name="connsiteY1471" fmla="*/ 2445117 h 3344511"/>
                <a:gd name="connsiteX1472" fmla="*/ 2307535 w 2926661"/>
                <a:gd name="connsiteY1472" fmla="*/ 2444177 h 3344511"/>
                <a:gd name="connsiteX1473" fmla="*/ 2310565 w 2926661"/>
                <a:gd name="connsiteY1473" fmla="*/ 2445620 h 3344511"/>
                <a:gd name="connsiteX1474" fmla="*/ 2315110 w 2926661"/>
                <a:gd name="connsiteY1474" fmla="*/ 2448505 h 3344511"/>
                <a:gd name="connsiteX1475" fmla="*/ 2318140 w 2926661"/>
                <a:gd name="connsiteY1475" fmla="*/ 2448505 h 3344511"/>
                <a:gd name="connsiteX1476" fmla="*/ 2318536 w 2926661"/>
                <a:gd name="connsiteY1476" fmla="*/ 2448128 h 3344511"/>
                <a:gd name="connsiteX1477" fmla="*/ 2315760 w 2926661"/>
                <a:gd name="connsiteY1477" fmla="*/ 2448128 h 3344511"/>
                <a:gd name="connsiteX1478" fmla="*/ 2311655 w 2926661"/>
                <a:gd name="connsiteY1478" fmla="*/ 2445273 h 3344511"/>
                <a:gd name="connsiteX1479" fmla="*/ 2311270 w 2926661"/>
                <a:gd name="connsiteY1479" fmla="*/ 2445620 h 3344511"/>
                <a:gd name="connsiteX1480" fmla="*/ 2308064 w 2926661"/>
                <a:gd name="connsiteY1480" fmla="*/ 2444177 h 3344511"/>
                <a:gd name="connsiteX1481" fmla="*/ 2325860 w 2926661"/>
                <a:gd name="connsiteY1481" fmla="*/ 2443612 h 3344511"/>
                <a:gd name="connsiteX1482" fmla="*/ 2321531 w 2926661"/>
                <a:gd name="connsiteY1482" fmla="*/ 2445117 h 3344511"/>
                <a:gd name="connsiteX1483" fmla="*/ 2319791 w 2926661"/>
                <a:gd name="connsiteY1483" fmla="*/ 2446934 h 3344511"/>
                <a:gd name="connsiteX1484" fmla="*/ 2321170 w 2926661"/>
                <a:gd name="connsiteY1484" fmla="*/ 2445620 h 3344511"/>
                <a:gd name="connsiteX1485" fmla="*/ 2325715 w 2926661"/>
                <a:gd name="connsiteY1485" fmla="*/ 2444177 h 3344511"/>
                <a:gd name="connsiteX1486" fmla="*/ 2328745 w 2926661"/>
                <a:gd name="connsiteY1486" fmla="*/ 2447062 h 3344511"/>
                <a:gd name="connsiteX1487" fmla="*/ 2328745 w 2926661"/>
                <a:gd name="connsiteY1487" fmla="*/ 2452834 h 3344511"/>
                <a:gd name="connsiteX1488" fmla="*/ 2328746 w 2926661"/>
                <a:gd name="connsiteY1488" fmla="*/ 2452834 h 3344511"/>
                <a:gd name="connsiteX1489" fmla="*/ 2328746 w 2926661"/>
                <a:gd name="connsiteY1489" fmla="*/ 2452645 h 3344511"/>
                <a:gd name="connsiteX1490" fmla="*/ 2328746 w 2926661"/>
                <a:gd name="connsiteY1490" fmla="*/ 2446623 h 3344511"/>
                <a:gd name="connsiteX1491" fmla="*/ 2325860 w 2926661"/>
                <a:gd name="connsiteY1491" fmla="*/ 2443612 h 3344511"/>
                <a:gd name="connsiteX1492" fmla="*/ 2269589 w 2926661"/>
                <a:gd name="connsiteY1492" fmla="*/ 2443491 h 3344511"/>
                <a:gd name="connsiteX1493" fmla="*/ 2269589 w 2926661"/>
                <a:gd name="connsiteY1493" fmla="*/ 2444177 h 3344511"/>
                <a:gd name="connsiteX1494" fmla="*/ 2272475 w 2926661"/>
                <a:gd name="connsiteY1494" fmla="*/ 2445620 h 3344511"/>
                <a:gd name="connsiteX1495" fmla="*/ 2273918 w 2926661"/>
                <a:gd name="connsiteY1495" fmla="*/ 2448505 h 3344511"/>
                <a:gd name="connsiteX1496" fmla="*/ 2275360 w 2926661"/>
                <a:gd name="connsiteY1496" fmla="*/ 2451391 h 3344511"/>
                <a:gd name="connsiteX1497" fmla="*/ 2279689 w 2926661"/>
                <a:gd name="connsiteY1497" fmla="*/ 2451391 h 3344511"/>
                <a:gd name="connsiteX1498" fmla="*/ 2282575 w 2926661"/>
                <a:gd name="connsiteY1498" fmla="*/ 2448505 h 3344511"/>
                <a:gd name="connsiteX1499" fmla="*/ 2284017 w 2926661"/>
                <a:gd name="connsiteY1499" fmla="*/ 2451390 h 3344511"/>
                <a:gd name="connsiteX1500" fmla="*/ 2284017 w 2926661"/>
                <a:gd name="connsiteY1500" fmla="*/ 2451048 h 3344511"/>
                <a:gd name="connsiteX1501" fmla="*/ 2282574 w 2926661"/>
                <a:gd name="connsiteY1501" fmla="*/ 2448025 h 3344511"/>
                <a:gd name="connsiteX1502" fmla="*/ 2279688 w 2926661"/>
                <a:gd name="connsiteY1502" fmla="*/ 2451048 h 3344511"/>
                <a:gd name="connsiteX1503" fmla="*/ 2275360 w 2926661"/>
                <a:gd name="connsiteY1503" fmla="*/ 2451048 h 3344511"/>
                <a:gd name="connsiteX1504" fmla="*/ 2273917 w 2926661"/>
                <a:gd name="connsiteY1504" fmla="*/ 2448025 h 3344511"/>
                <a:gd name="connsiteX1505" fmla="*/ 2272474 w 2926661"/>
                <a:gd name="connsiteY1505" fmla="*/ 2445002 h 3344511"/>
                <a:gd name="connsiteX1506" fmla="*/ 2297003 w 2926661"/>
                <a:gd name="connsiteY1506" fmla="*/ 2443490 h 3344511"/>
                <a:gd name="connsiteX1507" fmla="*/ 2295560 w 2926661"/>
                <a:gd name="connsiteY1507" fmla="*/ 2446513 h 3344511"/>
                <a:gd name="connsiteX1508" fmla="*/ 2294117 w 2926661"/>
                <a:gd name="connsiteY1508" fmla="*/ 2454071 h 3344511"/>
                <a:gd name="connsiteX1509" fmla="*/ 2292674 w 2926661"/>
                <a:gd name="connsiteY1509" fmla="*/ 2457094 h 3344511"/>
                <a:gd name="connsiteX1510" fmla="*/ 2291242 w 2926661"/>
                <a:gd name="connsiteY1510" fmla="*/ 2458594 h 3344511"/>
                <a:gd name="connsiteX1511" fmla="*/ 2292674 w 2926661"/>
                <a:gd name="connsiteY1511" fmla="*/ 2457162 h 3344511"/>
                <a:gd name="connsiteX1512" fmla="*/ 2294117 w 2926661"/>
                <a:gd name="connsiteY1512" fmla="*/ 2460047 h 3344511"/>
                <a:gd name="connsiteX1513" fmla="*/ 2291232 w 2926661"/>
                <a:gd name="connsiteY1513" fmla="*/ 2462933 h 3344511"/>
                <a:gd name="connsiteX1514" fmla="*/ 2285460 w 2926661"/>
                <a:gd name="connsiteY1514" fmla="*/ 2467262 h 3344511"/>
                <a:gd name="connsiteX1515" fmla="*/ 2285460 w 2926661"/>
                <a:gd name="connsiteY1515" fmla="*/ 2467262 h 3344511"/>
                <a:gd name="connsiteX1516" fmla="*/ 2291552 w 2926661"/>
                <a:gd name="connsiteY1516" fmla="*/ 2462934 h 3344511"/>
                <a:gd name="connsiteX1517" fmla="*/ 2294598 w 2926661"/>
                <a:gd name="connsiteY1517" fmla="*/ 2460048 h 3344511"/>
                <a:gd name="connsiteX1518" fmla="*/ 2293075 w 2926661"/>
                <a:gd name="connsiteY1518" fmla="*/ 2457162 h 3344511"/>
                <a:gd name="connsiteX1519" fmla="*/ 2294598 w 2926661"/>
                <a:gd name="connsiteY1519" fmla="*/ 2454277 h 3344511"/>
                <a:gd name="connsiteX1520" fmla="*/ 2296121 w 2926661"/>
                <a:gd name="connsiteY1520" fmla="*/ 2447062 h 3344511"/>
                <a:gd name="connsiteX1521" fmla="*/ 2297644 w 2926661"/>
                <a:gd name="connsiteY1521" fmla="*/ 2444177 h 3344511"/>
                <a:gd name="connsiteX1522" fmla="*/ 2299960 w 2926661"/>
                <a:gd name="connsiteY1522" fmla="*/ 2444177 h 3344511"/>
                <a:gd name="connsiteX1523" fmla="*/ 2300048 w 2926661"/>
                <a:gd name="connsiteY1523" fmla="*/ 2444177 h 3344511"/>
                <a:gd name="connsiteX1524" fmla="*/ 2299794 w 2926661"/>
                <a:gd name="connsiteY1524" fmla="*/ 2443490 h 3344511"/>
                <a:gd name="connsiteX1525" fmla="*/ 2137642 w 2926661"/>
                <a:gd name="connsiteY1525" fmla="*/ 2442343 h 3344511"/>
                <a:gd name="connsiteX1526" fmla="*/ 2137657 w 2926661"/>
                <a:gd name="connsiteY1526" fmla="*/ 2442734 h 3344511"/>
                <a:gd name="connsiteX1527" fmla="*/ 2143569 w 2926661"/>
                <a:gd name="connsiteY1527" fmla="*/ 2447062 h 3344511"/>
                <a:gd name="connsiteX1528" fmla="*/ 2150923 w 2926661"/>
                <a:gd name="connsiteY1528" fmla="*/ 2447062 h 3344511"/>
                <a:gd name="connsiteX1529" fmla="*/ 2150853 w 2926661"/>
                <a:gd name="connsiteY1529" fmla="*/ 2446695 h 3344511"/>
                <a:gd name="connsiteX1530" fmla="*/ 2143463 w 2926661"/>
                <a:gd name="connsiteY1530" fmla="*/ 2446695 h 3344511"/>
                <a:gd name="connsiteX1531" fmla="*/ 2381334 w 2926661"/>
                <a:gd name="connsiteY1531" fmla="*/ 2438321 h 3344511"/>
                <a:gd name="connsiteX1532" fmla="*/ 2378349 w 2926661"/>
                <a:gd name="connsiteY1532" fmla="*/ 2439806 h 3344511"/>
                <a:gd name="connsiteX1533" fmla="*/ 2375367 w 2926661"/>
                <a:gd name="connsiteY1533" fmla="*/ 2441290 h 3344511"/>
                <a:gd name="connsiteX1534" fmla="*/ 2376125 w 2926661"/>
                <a:gd name="connsiteY1534" fmla="*/ 2441290 h 3344511"/>
                <a:gd name="connsiteX1535" fmla="*/ 2379089 w 2926661"/>
                <a:gd name="connsiteY1535" fmla="*/ 2439848 h 3344511"/>
                <a:gd name="connsiteX1536" fmla="*/ 2381169 w 2926661"/>
                <a:gd name="connsiteY1536" fmla="*/ 2438835 h 3344511"/>
                <a:gd name="connsiteX1537" fmla="*/ 2381169 w 2926661"/>
                <a:gd name="connsiteY1537" fmla="*/ 2438405 h 3344511"/>
                <a:gd name="connsiteX1538" fmla="*/ 2382053 w 2926661"/>
                <a:gd name="connsiteY1538" fmla="*/ 2438405 h 3344511"/>
                <a:gd name="connsiteX1539" fmla="*/ 2385628 w 2926661"/>
                <a:gd name="connsiteY1539" fmla="*/ 2438405 h 3344511"/>
                <a:gd name="connsiteX1540" fmla="*/ 2390088 w 2926661"/>
                <a:gd name="connsiteY1540" fmla="*/ 2441290 h 3344511"/>
                <a:gd name="connsiteX1541" fmla="*/ 2390287 w 2926661"/>
                <a:gd name="connsiteY1541" fmla="*/ 2441290 h 3344511"/>
                <a:gd name="connsiteX1542" fmla="*/ 2385812 w 2926661"/>
                <a:gd name="connsiteY1542" fmla="*/ 2438321 h 3344511"/>
                <a:gd name="connsiteX1543" fmla="*/ 2381334 w 2926661"/>
                <a:gd name="connsiteY1543" fmla="*/ 2438321 h 3344511"/>
                <a:gd name="connsiteX1544" fmla="*/ 1778120 w 2926661"/>
                <a:gd name="connsiteY1544" fmla="*/ 2436370 h 3344511"/>
                <a:gd name="connsiteX1545" fmla="*/ 1774471 w 2926661"/>
                <a:gd name="connsiteY1545" fmla="*/ 2442072 h 3344511"/>
                <a:gd name="connsiteX1546" fmla="*/ 1768813 w 2926661"/>
                <a:gd name="connsiteY1546" fmla="*/ 2444885 h 3344511"/>
                <a:gd name="connsiteX1547" fmla="*/ 1768882 w 2926661"/>
                <a:gd name="connsiteY1547" fmla="*/ 2444992 h 3344511"/>
                <a:gd name="connsiteX1548" fmla="*/ 1769326 w 2926661"/>
                <a:gd name="connsiteY1548" fmla="*/ 2444817 h 3344511"/>
                <a:gd name="connsiteX1549" fmla="*/ 1774694 w 2926661"/>
                <a:gd name="connsiteY1549" fmla="*/ 2442141 h 3344511"/>
                <a:gd name="connsiteX1550" fmla="*/ 1774694 w 2926661"/>
                <a:gd name="connsiteY1550" fmla="*/ 2441761 h 3344511"/>
                <a:gd name="connsiteX1551" fmla="*/ 1929744 w 2926661"/>
                <a:gd name="connsiteY1551" fmla="*/ 2434335 h 3344511"/>
                <a:gd name="connsiteX1552" fmla="*/ 1929641 w 2926661"/>
                <a:gd name="connsiteY1552" fmla="*/ 2434373 h 3344511"/>
                <a:gd name="connsiteX1553" fmla="*/ 1932250 w 2926661"/>
                <a:gd name="connsiteY1553" fmla="*/ 2438812 h 3344511"/>
                <a:gd name="connsiteX1554" fmla="*/ 1931698 w 2926661"/>
                <a:gd name="connsiteY1554" fmla="*/ 2446736 h 3344511"/>
                <a:gd name="connsiteX1555" fmla="*/ 1932039 w 2926661"/>
                <a:gd name="connsiteY1555" fmla="*/ 2446901 h 3344511"/>
                <a:gd name="connsiteX1556" fmla="*/ 1932584 w 2926661"/>
                <a:gd name="connsiteY1556" fmla="*/ 2439134 h 3344511"/>
                <a:gd name="connsiteX1557" fmla="*/ 1929744 w 2926661"/>
                <a:gd name="connsiteY1557" fmla="*/ 2434335 h 3344511"/>
                <a:gd name="connsiteX1558" fmla="*/ 2370636 w 2926661"/>
                <a:gd name="connsiteY1558" fmla="*/ 2433617 h 3344511"/>
                <a:gd name="connsiteX1559" fmla="*/ 2372031 w 2926661"/>
                <a:gd name="connsiteY1559" fmla="*/ 2437961 h 3344511"/>
                <a:gd name="connsiteX1560" fmla="*/ 2374916 w 2926661"/>
                <a:gd name="connsiteY1560" fmla="*/ 2440958 h 3344511"/>
                <a:gd name="connsiteX1561" fmla="*/ 2370588 w 2926661"/>
                <a:gd name="connsiteY1561" fmla="*/ 2440958 h 3344511"/>
                <a:gd name="connsiteX1562" fmla="*/ 2367702 w 2926661"/>
                <a:gd name="connsiteY1562" fmla="*/ 2442456 h 3344511"/>
                <a:gd name="connsiteX1563" fmla="*/ 2364816 w 2926661"/>
                <a:gd name="connsiteY1563" fmla="*/ 2448449 h 3344511"/>
                <a:gd name="connsiteX1564" fmla="*/ 2360489 w 2926661"/>
                <a:gd name="connsiteY1564" fmla="*/ 2449947 h 3344511"/>
                <a:gd name="connsiteX1565" fmla="*/ 2361307 w 2926661"/>
                <a:gd name="connsiteY1565" fmla="*/ 2449947 h 3344511"/>
                <a:gd name="connsiteX1566" fmla="*/ 2365752 w 2926661"/>
                <a:gd name="connsiteY1566" fmla="*/ 2448505 h 3344511"/>
                <a:gd name="connsiteX1567" fmla="*/ 2368716 w 2926661"/>
                <a:gd name="connsiteY1567" fmla="*/ 2442733 h 3344511"/>
                <a:gd name="connsiteX1568" fmla="*/ 2371680 w 2926661"/>
                <a:gd name="connsiteY1568" fmla="*/ 2441290 h 3344511"/>
                <a:gd name="connsiteX1569" fmla="*/ 2375362 w 2926661"/>
                <a:gd name="connsiteY1569" fmla="*/ 2441290 h 3344511"/>
                <a:gd name="connsiteX1570" fmla="*/ 2372378 w 2926661"/>
                <a:gd name="connsiteY1570" fmla="*/ 2438321 h 3344511"/>
                <a:gd name="connsiteX1571" fmla="*/ 2370886 w 2926661"/>
                <a:gd name="connsiteY1571" fmla="*/ 2433865 h 3344511"/>
                <a:gd name="connsiteX1572" fmla="*/ 2254719 w 2926661"/>
                <a:gd name="connsiteY1572" fmla="*/ 2432530 h 3344511"/>
                <a:gd name="connsiteX1573" fmla="*/ 2251753 w 2926661"/>
                <a:gd name="connsiteY1573" fmla="*/ 2434024 h 3344511"/>
                <a:gd name="connsiteX1574" fmla="*/ 2251578 w 2926661"/>
                <a:gd name="connsiteY1574" fmla="*/ 2433906 h 3344511"/>
                <a:gd name="connsiteX1575" fmla="*/ 2249322 w 2926661"/>
                <a:gd name="connsiteY1575" fmla="*/ 2436189 h 3344511"/>
                <a:gd name="connsiteX1576" fmla="*/ 2249560 w 2926661"/>
                <a:gd name="connsiteY1576" fmla="*/ 2436791 h 3344511"/>
                <a:gd name="connsiteX1577" fmla="*/ 2252275 w 2926661"/>
                <a:gd name="connsiteY1577" fmla="*/ 2434077 h 3344511"/>
                <a:gd name="connsiteX1578" fmla="*/ 2255042 w 2926661"/>
                <a:gd name="connsiteY1578" fmla="*/ 2432693 h 3344511"/>
                <a:gd name="connsiteX1579" fmla="*/ 2262374 w 2926661"/>
                <a:gd name="connsiteY1579" fmla="*/ 2432449 h 3344511"/>
                <a:gd name="connsiteX1580" fmla="*/ 2262134 w 2926661"/>
                <a:gd name="connsiteY1580" fmla="*/ 2432530 h 3344511"/>
                <a:gd name="connsiteX1581" fmla="*/ 2262134 w 2926661"/>
                <a:gd name="connsiteY1581" fmla="*/ 2435439 h 3344511"/>
                <a:gd name="connsiteX1582" fmla="*/ 2262375 w 2926661"/>
                <a:gd name="connsiteY1582" fmla="*/ 2435520 h 3344511"/>
                <a:gd name="connsiteX1583" fmla="*/ 2266703 w 2926661"/>
                <a:gd name="connsiteY1583" fmla="*/ 2438405 h 3344511"/>
                <a:gd name="connsiteX1584" fmla="*/ 2268146 w 2926661"/>
                <a:gd name="connsiteY1584" fmla="*/ 2441291 h 3344511"/>
                <a:gd name="connsiteX1585" fmla="*/ 2269588 w 2926661"/>
                <a:gd name="connsiteY1585" fmla="*/ 2441291 h 3344511"/>
                <a:gd name="connsiteX1586" fmla="*/ 2269588 w 2926661"/>
                <a:gd name="connsiteY1586" fmla="*/ 2440467 h 3344511"/>
                <a:gd name="connsiteX1587" fmla="*/ 2268146 w 2926661"/>
                <a:gd name="connsiteY1587" fmla="*/ 2440467 h 3344511"/>
                <a:gd name="connsiteX1588" fmla="*/ 2266703 w 2926661"/>
                <a:gd name="connsiteY1588" fmla="*/ 2437444 h 3344511"/>
                <a:gd name="connsiteX1589" fmla="*/ 2262374 w 2926661"/>
                <a:gd name="connsiteY1589" fmla="*/ 2434421 h 3344511"/>
                <a:gd name="connsiteX1590" fmla="*/ 2311956 w 2926661"/>
                <a:gd name="connsiteY1590" fmla="*/ 2432382 h 3344511"/>
                <a:gd name="connsiteX1591" fmla="*/ 2310447 w 2926661"/>
                <a:gd name="connsiteY1591" fmla="*/ 2433888 h 3344511"/>
                <a:gd name="connsiteX1592" fmla="*/ 2310447 w 2926661"/>
                <a:gd name="connsiteY1592" fmla="*/ 2437012 h 3344511"/>
                <a:gd name="connsiteX1593" fmla="*/ 2311347 w 2926661"/>
                <a:gd name="connsiteY1593" fmla="*/ 2438342 h 3344511"/>
                <a:gd name="connsiteX1594" fmla="*/ 2310447 w 2926661"/>
                <a:gd name="connsiteY1594" fmla="*/ 2438342 h 3344511"/>
                <a:gd name="connsiteX1595" fmla="*/ 2310447 w 2926661"/>
                <a:gd name="connsiteY1595" fmla="*/ 2438405 h 3344511"/>
                <a:gd name="connsiteX1596" fmla="*/ 2310405 w 2926661"/>
                <a:gd name="connsiteY1596" fmla="*/ 2438342 h 3344511"/>
                <a:gd name="connsiteX1597" fmla="*/ 2308291 w 2926661"/>
                <a:gd name="connsiteY1597" fmla="*/ 2438342 h 3344511"/>
                <a:gd name="connsiteX1598" fmla="*/ 2306763 w 2926661"/>
                <a:gd name="connsiteY1598" fmla="*/ 2436837 h 3344511"/>
                <a:gd name="connsiteX1599" fmla="*/ 2303708 w 2926661"/>
                <a:gd name="connsiteY1599" fmla="*/ 2435331 h 3344511"/>
                <a:gd name="connsiteX1600" fmla="*/ 2303708 w 2926661"/>
                <a:gd name="connsiteY1600" fmla="*/ 2435724 h 3344511"/>
                <a:gd name="connsiteX1601" fmla="*/ 2306461 w 2926661"/>
                <a:gd name="connsiteY1601" fmla="*/ 2436963 h 3344511"/>
                <a:gd name="connsiteX1602" fmla="*/ 2308064 w 2926661"/>
                <a:gd name="connsiteY1602" fmla="*/ 2438405 h 3344511"/>
                <a:gd name="connsiteX1603" fmla="*/ 2311270 w 2926661"/>
                <a:gd name="connsiteY1603" fmla="*/ 2438405 h 3344511"/>
                <a:gd name="connsiteX1604" fmla="*/ 2311270 w 2926661"/>
                <a:gd name="connsiteY1604" fmla="*/ 2439848 h 3344511"/>
                <a:gd name="connsiteX1605" fmla="*/ 2312873 w 2926661"/>
                <a:gd name="connsiteY1605" fmla="*/ 2441291 h 3344511"/>
                <a:gd name="connsiteX1606" fmla="*/ 2312873 w 2926661"/>
                <a:gd name="connsiteY1606" fmla="*/ 2443613 h 3344511"/>
                <a:gd name="connsiteX1607" fmla="*/ 2312874 w 2926661"/>
                <a:gd name="connsiteY1607" fmla="*/ 2443612 h 3344511"/>
                <a:gd name="connsiteX1608" fmla="*/ 2312874 w 2926661"/>
                <a:gd name="connsiteY1608" fmla="*/ 2440601 h 3344511"/>
                <a:gd name="connsiteX1609" fmla="*/ 2311431 w 2926661"/>
                <a:gd name="connsiteY1609" fmla="*/ 2439095 h 3344511"/>
                <a:gd name="connsiteX1610" fmla="*/ 2311431 w 2926661"/>
                <a:gd name="connsiteY1610" fmla="*/ 2437589 h 3344511"/>
                <a:gd name="connsiteX1611" fmla="*/ 2311431 w 2926661"/>
                <a:gd name="connsiteY1611" fmla="*/ 2433073 h 3344511"/>
                <a:gd name="connsiteX1612" fmla="*/ 2312093 w 2926661"/>
                <a:gd name="connsiteY1612" fmla="*/ 2432382 h 3344511"/>
                <a:gd name="connsiteX1613" fmla="*/ 2109468 w 2926661"/>
                <a:gd name="connsiteY1613" fmla="*/ 2431961 h 3344511"/>
                <a:gd name="connsiteX1614" fmla="*/ 2103556 w 2926661"/>
                <a:gd name="connsiteY1614" fmla="*/ 2439328 h 3344511"/>
                <a:gd name="connsiteX1615" fmla="*/ 2105034 w 2926661"/>
                <a:gd name="connsiteY1615" fmla="*/ 2452588 h 3344511"/>
                <a:gd name="connsiteX1616" fmla="*/ 2105112 w 2926661"/>
                <a:gd name="connsiteY1616" fmla="*/ 2452588 h 3344511"/>
                <a:gd name="connsiteX1617" fmla="*/ 2103662 w 2926661"/>
                <a:gd name="connsiteY1617" fmla="*/ 2439848 h 3344511"/>
                <a:gd name="connsiteX1618" fmla="*/ 2109574 w 2926661"/>
                <a:gd name="connsiteY1618" fmla="*/ 2432634 h 3344511"/>
                <a:gd name="connsiteX1619" fmla="*/ 2125833 w 2926661"/>
                <a:gd name="connsiteY1619" fmla="*/ 2438405 h 3344511"/>
                <a:gd name="connsiteX1620" fmla="*/ 2136179 w 2926661"/>
                <a:gd name="connsiteY1620" fmla="*/ 2434076 h 3344511"/>
                <a:gd name="connsiteX1621" fmla="*/ 2137377 w 2926661"/>
                <a:gd name="connsiteY1621" fmla="*/ 2437584 h 3344511"/>
                <a:gd name="connsiteX1622" fmla="*/ 2137366 w 2926661"/>
                <a:gd name="connsiteY1622" fmla="*/ 2437302 h 3344511"/>
                <a:gd name="connsiteX1623" fmla="*/ 2136073 w 2926661"/>
                <a:gd name="connsiteY1623" fmla="*/ 2433434 h 3344511"/>
                <a:gd name="connsiteX1624" fmla="*/ 2125726 w 2926661"/>
                <a:gd name="connsiteY1624" fmla="*/ 2437854 h 3344511"/>
                <a:gd name="connsiteX1625" fmla="*/ 2109468 w 2926661"/>
                <a:gd name="connsiteY1625" fmla="*/ 2431961 h 3344511"/>
                <a:gd name="connsiteX1626" fmla="*/ 2239520 w 2926661"/>
                <a:gd name="connsiteY1626" fmla="*/ 2430849 h 3344511"/>
                <a:gd name="connsiteX1627" fmla="*/ 2236035 w 2926661"/>
                <a:gd name="connsiteY1627" fmla="*/ 2433201 h 3344511"/>
                <a:gd name="connsiteX1628" fmla="*/ 2236395 w 2926661"/>
                <a:gd name="connsiteY1628" fmla="*/ 2433383 h 3344511"/>
                <a:gd name="connsiteX1629" fmla="*/ 2239890 w 2926661"/>
                <a:gd name="connsiteY1629" fmla="*/ 2431036 h 3344511"/>
                <a:gd name="connsiteX1630" fmla="*/ 2316916 w 2926661"/>
                <a:gd name="connsiteY1630" fmla="*/ 2429154 h 3344511"/>
                <a:gd name="connsiteX1631" fmla="*/ 2316481 w 2926661"/>
                <a:gd name="connsiteY1631" fmla="*/ 2429371 h 3344511"/>
                <a:gd name="connsiteX1632" fmla="*/ 2315381 w 2926661"/>
                <a:gd name="connsiteY1632" fmla="*/ 2431567 h 3344511"/>
                <a:gd name="connsiteX1633" fmla="*/ 2315760 w 2926661"/>
                <a:gd name="connsiteY1633" fmla="*/ 2431567 h 3344511"/>
                <a:gd name="connsiteX1634" fmla="*/ 2188790 w 2926661"/>
                <a:gd name="connsiteY1634" fmla="*/ 2428961 h 3344511"/>
                <a:gd name="connsiteX1635" fmla="*/ 2188249 w 2926661"/>
                <a:gd name="connsiteY1635" fmla="*/ 2429037 h 3344511"/>
                <a:gd name="connsiteX1636" fmla="*/ 2188249 w 2926661"/>
                <a:gd name="connsiteY1636" fmla="*/ 2430501 h 3344511"/>
                <a:gd name="connsiteX1637" fmla="*/ 2204616 w 2926661"/>
                <a:gd name="connsiteY1637" fmla="*/ 2434892 h 3344511"/>
                <a:gd name="connsiteX1638" fmla="*/ 2203128 w 2926661"/>
                <a:gd name="connsiteY1638" fmla="*/ 2439283 h 3344511"/>
                <a:gd name="connsiteX1639" fmla="*/ 2198665 w 2926661"/>
                <a:gd name="connsiteY1639" fmla="*/ 2446602 h 3344511"/>
                <a:gd name="connsiteX1640" fmla="*/ 2192713 w 2926661"/>
                <a:gd name="connsiteY1640" fmla="*/ 2452457 h 3344511"/>
                <a:gd name="connsiteX1641" fmla="*/ 2189737 w 2926661"/>
                <a:gd name="connsiteY1641" fmla="*/ 2461240 h 3344511"/>
                <a:gd name="connsiteX1642" fmla="*/ 2189737 w 2926661"/>
                <a:gd name="connsiteY1642" fmla="*/ 2465631 h 3344511"/>
                <a:gd name="connsiteX1643" fmla="*/ 2191225 w 2926661"/>
                <a:gd name="connsiteY1643" fmla="*/ 2468558 h 3344511"/>
                <a:gd name="connsiteX1644" fmla="*/ 2183785 w 2926661"/>
                <a:gd name="connsiteY1644" fmla="*/ 2472950 h 3344511"/>
                <a:gd name="connsiteX1645" fmla="*/ 2182297 w 2926661"/>
                <a:gd name="connsiteY1645" fmla="*/ 2475877 h 3344511"/>
                <a:gd name="connsiteX1646" fmla="*/ 2180809 w 2926661"/>
                <a:gd name="connsiteY1646" fmla="*/ 2477341 h 3344511"/>
                <a:gd name="connsiteX1647" fmla="*/ 2180809 w 2926661"/>
                <a:gd name="connsiteY1647" fmla="*/ 2478672 h 3344511"/>
                <a:gd name="connsiteX1648" fmla="*/ 2181755 w 2926661"/>
                <a:gd name="connsiteY1648" fmla="*/ 2478805 h 3344511"/>
                <a:gd name="connsiteX1649" fmla="*/ 2181755 w 2926661"/>
                <a:gd name="connsiteY1649" fmla="*/ 2477362 h 3344511"/>
                <a:gd name="connsiteX1650" fmla="*/ 2183224 w 2926661"/>
                <a:gd name="connsiteY1650" fmla="*/ 2475919 h 3344511"/>
                <a:gd name="connsiteX1651" fmla="*/ 2184693 w 2926661"/>
                <a:gd name="connsiteY1651" fmla="*/ 2473033 h 3344511"/>
                <a:gd name="connsiteX1652" fmla="*/ 2192036 w 2926661"/>
                <a:gd name="connsiteY1652" fmla="*/ 2468705 h 3344511"/>
                <a:gd name="connsiteX1653" fmla="*/ 2190567 w 2926661"/>
                <a:gd name="connsiteY1653" fmla="*/ 2465819 h 3344511"/>
                <a:gd name="connsiteX1654" fmla="*/ 2190567 w 2926661"/>
                <a:gd name="connsiteY1654" fmla="*/ 2461490 h 3344511"/>
                <a:gd name="connsiteX1655" fmla="*/ 2193504 w 2926661"/>
                <a:gd name="connsiteY1655" fmla="*/ 2452833 h 3344511"/>
                <a:gd name="connsiteX1656" fmla="*/ 2200847 w 2926661"/>
                <a:gd name="connsiteY1656" fmla="*/ 2454276 h 3344511"/>
                <a:gd name="connsiteX1657" fmla="*/ 2205183 w 2926661"/>
                <a:gd name="connsiteY1657" fmla="*/ 2454276 h 3344511"/>
                <a:gd name="connsiteX1658" fmla="*/ 2205031 w 2926661"/>
                <a:gd name="connsiteY1658" fmla="*/ 2454122 h 3344511"/>
                <a:gd name="connsiteX1659" fmla="*/ 2200601 w 2926661"/>
                <a:gd name="connsiteY1659" fmla="*/ 2454122 h 3344511"/>
                <a:gd name="connsiteX1660" fmla="*/ 2193219 w 2926661"/>
                <a:gd name="connsiteY1660" fmla="*/ 2452627 h 3344511"/>
                <a:gd name="connsiteX1661" fmla="*/ 2199125 w 2926661"/>
                <a:gd name="connsiteY1661" fmla="*/ 2446650 h 3344511"/>
                <a:gd name="connsiteX1662" fmla="*/ 2203554 w 2926661"/>
                <a:gd name="connsiteY1662" fmla="*/ 2439178 h 3344511"/>
                <a:gd name="connsiteX1663" fmla="*/ 2205031 w 2926661"/>
                <a:gd name="connsiteY1663" fmla="*/ 2434695 h 3344511"/>
                <a:gd name="connsiteX1664" fmla="*/ 2188790 w 2926661"/>
                <a:gd name="connsiteY1664" fmla="*/ 2430212 h 3344511"/>
                <a:gd name="connsiteX1665" fmla="*/ 2036864 w 2926661"/>
                <a:gd name="connsiteY1665" fmla="*/ 2428834 h 3344511"/>
                <a:gd name="connsiteX1666" fmla="*/ 2034728 w 2926661"/>
                <a:gd name="connsiteY1666" fmla="*/ 2437795 h 3344511"/>
                <a:gd name="connsiteX1667" fmla="*/ 2036931 w 2926661"/>
                <a:gd name="connsiteY1667" fmla="*/ 2444818 h 3344511"/>
                <a:gd name="connsiteX1668" fmla="*/ 2037362 w 2926661"/>
                <a:gd name="connsiteY1668" fmla="*/ 2445035 h 3344511"/>
                <a:gd name="connsiteX1669" fmla="*/ 2037362 w 2926661"/>
                <a:gd name="connsiteY1669" fmla="*/ 2428935 h 3344511"/>
                <a:gd name="connsiteX1670" fmla="*/ 2037045 w 2926661"/>
                <a:gd name="connsiteY1670" fmla="*/ 2429014 h 3344511"/>
                <a:gd name="connsiteX1671" fmla="*/ 2196361 w 2926661"/>
                <a:gd name="connsiteY1671" fmla="*/ 2424425 h 3344511"/>
                <a:gd name="connsiteX1672" fmla="*/ 2195689 w 2926661"/>
                <a:gd name="connsiteY1672" fmla="*/ 2424646 h 3344511"/>
                <a:gd name="connsiteX1673" fmla="*/ 2198414 w 2926661"/>
                <a:gd name="connsiteY1673" fmla="*/ 2427326 h 3344511"/>
                <a:gd name="connsiteX1674" fmla="*/ 2199125 w 2926661"/>
                <a:gd name="connsiteY1674" fmla="*/ 2427223 h 3344511"/>
                <a:gd name="connsiteX1675" fmla="*/ 2332934 w 2926661"/>
                <a:gd name="connsiteY1675" fmla="*/ 2424331 h 3344511"/>
                <a:gd name="connsiteX1676" fmla="*/ 2331631 w 2926661"/>
                <a:gd name="connsiteY1676" fmla="*/ 2427050 h 3344511"/>
                <a:gd name="connsiteX1677" fmla="*/ 2331733 w 2926661"/>
                <a:gd name="connsiteY1677" fmla="*/ 2427262 h 3344511"/>
                <a:gd name="connsiteX1678" fmla="*/ 2333074 w 2926661"/>
                <a:gd name="connsiteY1678" fmla="*/ 2424476 h 3344511"/>
                <a:gd name="connsiteX1679" fmla="*/ 1680742 w 2926661"/>
                <a:gd name="connsiteY1679" fmla="*/ 2421262 h 3344511"/>
                <a:gd name="connsiteX1680" fmla="*/ 1679265 w 2926661"/>
                <a:gd name="connsiteY1680" fmla="*/ 2425679 h 3344511"/>
                <a:gd name="connsiteX1681" fmla="*/ 1682218 w 2926661"/>
                <a:gd name="connsiteY1681" fmla="*/ 2431568 h 3344511"/>
                <a:gd name="connsiteX1682" fmla="*/ 1686647 w 2926661"/>
                <a:gd name="connsiteY1682" fmla="*/ 2444817 h 3344511"/>
                <a:gd name="connsiteX1683" fmla="*/ 1688022 w 2926661"/>
                <a:gd name="connsiteY1683" fmla="*/ 2446873 h 3344511"/>
                <a:gd name="connsiteX1684" fmla="*/ 1686820 w 2926661"/>
                <a:gd name="connsiteY1684" fmla="*/ 2445056 h 3344511"/>
                <a:gd name="connsiteX1685" fmla="*/ 1682422 w 2926661"/>
                <a:gd name="connsiteY1685" fmla="*/ 2431754 h 3344511"/>
                <a:gd name="connsiteX1686" fmla="*/ 1679490 w 2926661"/>
                <a:gd name="connsiteY1686" fmla="*/ 2425842 h 3344511"/>
                <a:gd name="connsiteX1687" fmla="*/ 1680952 w 2926661"/>
                <a:gd name="connsiteY1687" fmla="*/ 2421419 h 3344511"/>
                <a:gd name="connsiteX1688" fmla="*/ 2090206 w 2926661"/>
                <a:gd name="connsiteY1688" fmla="*/ 2420392 h 3344511"/>
                <a:gd name="connsiteX1689" fmla="*/ 2090965 w 2926661"/>
                <a:gd name="connsiteY1689" fmla="*/ 2420841 h 3344511"/>
                <a:gd name="connsiteX1690" fmla="*/ 2089938 w 2926661"/>
                <a:gd name="connsiteY1690" fmla="*/ 2448112 h 3344511"/>
                <a:gd name="connsiteX1691" fmla="*/ 2095780 w 2926661"/>
                <a:gd name="connsiteY1691" fmla="*/ 2454033 h 3344511"/>
                <a:gd name="connsiteX1692" fmla="*/ 2104725 w 2926661"/>
                <a:gd name="connsiteY1692" fmla="*/ 2461065 h 3344511"/>
                <a:gd name="connsiteX1693" fmla="*/ 2104894 w 2926661"/>
                <a:gd name="connsiteY1693" fmla="*/ 2460810 h 3344511"/>
                <a:gd name="connsiteX1694" fmla="*/ 2096166 w 2926661"/>
                <a:gd name="connsiteY1694" fmla="*/ 2454062 h 3344511"/>
                <a:gd name="connsiteX1695" fmla="*/ 2090254 w 2926661"/>
                <a:gd name="connsiteY1695" fmla="*/ 2448168 h 3344511"/>
                <a:gd name="connsiteX1696" fmla="*/ 2091293 w 2926661"/>
                <a:gd name="connsiteY1696" fmla="*/ 2421025 h 3344511"/>
                <a:gd name="connsiteX1697" fmla="*/ 2331631 w 2926661"/>
                <a:gd name="connsiteY1697" fmla="*/ 2420271 h 3344511"/>
                <a:gd name="connsiteX1698" fmla="*/ 2331565 w 2926661"/>
                <a:gd name="connsiteY1698" fmla="*/ 2420338 h 3344511"/>
                <a:gd name="connsiteX1699" fmla="*/ 2331565 w 2926661"/>
                <a:gd name="connsiteY1699" fmla="*/ 2422557 h 3344511"/>
                <a:gd name="connsiteX1700" fmla="*/ 2331631 w 2926661"/>
                <a:gd name="connsiteY1700" fmla="*/ 2422534 h 3344511"/>
                <a:gd name="connsiteX1701" fmla="*/ 2215397 w 2926661"/>
                <a:gd name="connsiteY1701" fmla="*/ 2416763 h 3344511"/>
                <a:gd name="connsiteX1702" fmla="*/ 2215373 w 2926661"/>
                <a:gd name="connsiteY1702" fmla="*/ 2416771 h 3344511"/>
                <a:gd name="connsiteX1703" fmla="*/ 2218143 w 2926661"/>
                <a:gd name="connsiteY1703" fmla="*/ 2419574 h 3344511"/>
                <a:gd name="connsiteX1704" fmla="*/ 2218191 w 2926661"/>
                <a:gd name="connsiteY1704" fmla="*/ 2419477 h 3344511"/>
                <a:gd name="connsiteX1705" fmla="*/ 1684572 w 2926661"/>
                <a:gd name="connsiteY1705" fmla="*/ 2416054 h 3344511"/>
                <a:gd name="connsiteX1706" fmla="*/ 1683695 w 2926661"/>
                <a:gd name="connsiteY1706" fmla="*/ 2416846 h 3344511"/>
                <a:gd name="connsiteX1707" fmla="*/ 1682219 w 2926661"/>
                <a:gd name="connsiteY1707" fmla="*/ 2422363 h 3344511"/>
                <a:gd name="connsiteX1708" fmla="*/ 1682422 w 2926661"/>
                <a:gd name="connsiteY1708" fmla="*/ 2422516 h 3344511"/>
                <a:gd name="connsiteX1709" fmla="*/ 1683888 w 2926661"/>
                <a:gd name="connsiteY1709" fmla="*/ 2416973 h 3344511"/>
                <a:gd name="connsiteX1710" fmla="*/ 2288509 w 2926661"/>
                <a:gd name="connsiteY1710" fmla="*/ 2415862 h 3344511"/>
                <a:gd name="connsiteX1711" fmla="*/ 2292674 w 2926661"/>
                <a:gd name="connsiteY1711" fmla="*/ 2421656 h 3344511"/>
                <a:gd name="connsiteX1712" fmla="*/ 2292674 w 2926661"/>
                <a:gd name="connsiteY1712" fmla="*/ 2426173 h 3344511"/>
                <a:gd name="connsiteX1713" fmla="*/ 2295560 w 2926661"/>
                <a:gd name="connsiteY1713" fmla="*/ 2427678 h 3344511"/>
                <a:gd name="connsiteX1714" fmla="*/ 2295560 w 2926661"/>
                <a:gd name="connsiteY1714" fmla="*/ 2432195 h 3344511"/>
                <a:gd name="connsiteX1715" fmla="*/ 2298445 w 2926661"/>
                <a:gd name="connsiteY1715" fmla="*/ 2436711 h 3344511"/>
                <a:gd name="connsiteX1716" fmla="*/ 2298445 w 2926661"/>
                <a:gd name="connsiteY1716" fmla="*/ 2438955 h 3344511"/>
                <a:gd name="connsiteX1717" fmla="*/ 2298705 w 2926661"/>
                <a:gd name="connsiteY1717" fmla="*/ 2439770 h 3344511"/>
                <a:gd name="connsiteX1718" fmla="*/ 2299125 w 2926661"/>
                <a:gd name="connsiteY1718" fmla="*/ 2439644 h 3344511"/>
                <a:gd name="connsiteX1719" fmla="*/ 2299125 w 2926661"/>
                <a:gd name="connsiteY1719" fmla="*/ 2436837 h 3344511"/>
                <a:gd name="connsiteX1720" fmla="*/ 2296069 w 2926661"/>
                <a:gd name="connsiteY1720" fmla="*/ 2432320 h 3344511"/>
                <a:gd name="connsiteX1721" fmla="*/ 2296069 w 2926661"/>
                <a:gd name="connsiteY1721" fmla="*/ 2427803 h 3344511"/>
                <a:gd name="connsiteX1722" fmla="*/ 2293014 w 2926661"/>
                <a:gd name="connsiteY1722" fmla="*/ 2426298 h 3344511"/>
                <a:gd name="connsiteX1723" fmla="*/ 2293014 w 2926661"/>
                <a:gd name="connsiteY1723" fmla="*/ 2421781 h 3344511"/>
                <a:gd name="connsiteX1724" fmla="*/ 2221928 w 2926661"/>
                <a:gd name="connsiteY1724" fmla="*/ 2415755 h 3344511"/>
                <a:gd name="connsiteX1725" fmla="*/ 2219853 w 2926661"/>
                <a:gd name="connsiteY1725" fmla="*/ 2416763 h 3344511"/>
                <a:gd name="connsiteX1726" fmla="*/ 2219535 w 2926661"/>
                <a:gd name="connsiteY1726" fmla="*/ 2417382 h 3344511"/>
                <a:gd name="connsiteX1727" fmla="*/ 2222095 w 2926661"/>
                <a:gd name="connsiteY1727" fmla="*/ 2416092 h 3344511"/>
                <a:gd name="connsiteX1728" fmla="*/ 1745102 w 2926661"/>
                <a:gd name="connsiteY1728" fmla="*/ 2414707 h 3344511"/>
                <a:gd name="connsiteX1729" fmla="*/ 1740982 w 2926661"/>
                <a:gd name="connsiteY1729" fmla="*/ 2416837 h 3344511"/>
                <a:gd name="connsiteX1730" fmla="*/ 1741067 w 2926661"/>
                <a:gd name="connsiteY1730" fmla="*/ 2416973 h 3344511"/>
                <a:gd name="connsiteX1731" fmla="*/ 1745322 w 2926661"/>
                <a:gd name="connsiteY1731" fmla="*/ 2414742 h 3344511"/>
                <a:gd name="connsiteX1732" fmla="*/ 2221338 w 2926661"/>
                <a:gd name="connsiteY1732" fmla="*/ 2412435 h 3344511"/>
                <a:gd name="connsiteX1733" fmla="*/ 2221682 w 2926661"/>
                <a:gd name="connsiteY1733" fmla="*/ 2413103 h 3344511"/>
                <a:gd name="connsiteX1734" fmla="*/ 2223578 w 2926661"/>
                <a:gd name="connsiteY1734" fmla="*/ 2413103 h 3344511"/>
                <a:gd name="connsiteX1735" fmla="*/ 2223412 w 2926661"/>
                <a:gd name="connsiteY1735" fmla="*/ 2412435 h 3344511"/>
                <a:gd name="connsiteX1736" fmla="*/ 2287432 w 2926661"/>
                <a:gd name="connsiteY1736" fmla="*/ 2411822 h 3344511"/>
                <a:gd name="connsiteX1737" fmla="*/ 2288345 w 2926661"/>
                <a:gd name="connsiteY1737" fmla="*/ 2415634 h 3344511"/>
                <a:gd name="connsiteX1738" fmla="*/ 2288428 w 2926661"/>
                <a:gd name="connsiteY1738" fmla="*/ 2415749 h 3344511"/>
                <a:gd name="connsiteX1739" fmla="*/ 2356613 w 2926661"/>
                <a:gd name="connsiteY1739" fmla="*/ 2410991 h 3344511"/>
                <a:gd name="connsiteX1740" fmla="*/ 2356220 w 2926661"/>
                <a:gd name="connsiteY1740" fmla="*/ 2411181 h 3344511"/>
                <a:gd name="connsiteX1741" fmla="*/ 2357602 w 2926661"/>
                <a:gd name="connsiteY1741" fmla="*/ 2415486 h 3344511"/>
                <a:gd name="connsiteX1742" fmla="*/ 2360488 w 2926661"/>
                <a:gd name="connsiteY1742" fmla="*/ 2415486 h 3344511"/>
                <a:gd name="connsiteX1743" fmla="*/ 2361931 w 2926661"/>
                <a:gd name="connsiteY1743" fmla="*/ 2422978 h 3344511"/>
                <a:gd name="connsiteX1744" fmla="*/ 2361931 w 2926661"/>
                <a:gd name="connsiteY1744" fmla="*/ 2423468 h 3344511"/>
                <a:gd name="connsiteX1745" fmla="*/ 2370886 w 2926661"/>
                <a:gd name="connsiteY1745" fmla="*/ 2420498 h 3344511"/>
                <a:gd name="connsiteX1746" fmla="*/ 2372378 w 2926661"/>
                <a:gd name="connsiteY1746" fmla="*/ 2420498 h 3344511"/>
                <a:gd name="connsiteX1747" fmla="*/ 2378349 w 2926661"/>
                <a:gd name="connsiteY1747" fmla="*/ 2416042 h 3344511"/>
                <a:gd name="connsiteX1748" fmla="*/ 2378618 w 2926661"/>
                <a:gd name="connsiteY1748" fmla="*/ 2415506 h 3344511"/>
                <a:gd name="connsiteX1749" fmla="*/ 2372938 w 2926661"/>
                <a:gd name="connsiteY1749" fmla="*/ 2419648 h 3344511"/>
                <a:gd name="connsiteX1750" fmla="*/ 2371453 w 2926661"/>
                <a:gd name="connsiteY1750" fmla="*/ 2419648 h 3344511"/>
                <a:gd name="connsiteX1751" fmla="*/ 2362549 w 2926661"/>
                <a:gd name="connsiteY1751" fmla="*/ 2422534 h 3344511"/>
                <a:gd name="connsiteX1752" fmla="*/ 2361065 w 2926661"/>
                <a:gd name="connsiteY1752" fmla="*/ 2415320 h 3344511"/>
                <a:gd name="connsiteX1753" fmla="*/ 2358097 w 2926661"/>
                <a:gd name="connsiteY1753" fmla="*/ 2415320 h 3344511"/>
                <a:gd name="connsiteX1754" fmla="*/ 2356613 w 2926661"/>
                <a:gd name="connsiteY1754" fmla="*/ 2410991 h 3344511"/>
                <a:gd name="connsiteX1755" fmla="*/ 2382826 w 2926661"/>
                <a:gd name="connsiteY1755" fmla="*/ 2410034 h 3344511"/>
                <a:gd name="connsiteX1756" fmla="*/ 2380358 w 2926661"/>
                <a:gd name="connsiteY1756" fmla="*/ 2412434 h 3344511"/>
                <a:gd name="connsiteX1757" fmla="*/ 2380228 w 2926661"/>
                <a:gd name="connsiteY1757" fmla="*/ 2412687 h 3344511"/>
                <a:gd name="connsiteX1758" fmla="*/ 2382826 w 2926661"/>
                <a:gd name="connsiteY1758" fmla="*/ 2410101 h 3344511"/>
                <a:gd name="connsiteX1759" fmla="*/ 2081385 w 2926661"/>
                <a:gd name="connsiteY1759" fmla="*/ 2409860 h 3344511"/>
                <a:gd name="connsiteX1760" fmla="*/ 2081288 w 2926661"/>
                <a:gd name="connsiteY1760" fmla="*/ 2409888 h 3344511"/>
                <a:gd name="connsiteX1761" fmla="*/ 2083549 w 2926661"/>
                <a:gd name="connsiteY1761" fmla="*/ 2415175 h 3344511"/>
                <a:gd name="connsiteX1762" fmla="*/ 2087017 w 2926661"/>
                <a:gd name="connsiteY1762" fmla="*/ 2418505 h 3344511"/>
                <a:gd name="connsiteX1763" fmla="*/ 2087218 w 2926661"/>
                <a:gd name="connsiteY1763" fmla="*/ 2418624 h 3344511"/>
                <a:gd name="connsiteX1764" fmla="*/ 2083787 w 2926661"/>
                <a:gd name="connsiteY1764" fmla="*/ 2415385 h 3344511"/>
                <a:gd name="connsiteX1765" fmla="*/ 2081385 w 2926661"/>
                <a:gd name="connsiteY1765" fmla="*/ 2409860 h 3344511"/>
                <a:gd name="connsiteX1766" fmla="*/ 2401188 w 2926661"/>
                <a:gd name="connsiteY1766" fmla="*/ 2408739 h 3344511"/>
                <a:gd name="connsiteX1767" fmla="*/ 2401053 w 2926661"/>
                <a:gd name="connsiteY1767" fmla="*/ 2408772 h 3344511"/>
                <a:gd name="connsiteX1768" fmla="*/ 2403723 w 2926661"/>
                <a:gd name="connsiteY1768" fmla="*/ 2410101 h 3344511"/>
                <a:gd name="connsiteX1769" fmla="*/ 2402230 w 2926661"/>
                <a:gd name="connsiteY1769" fmla="*/ 2413071 h 3344511"/>
                <a:gd name="connsiteX1770" fmla="*/ 2405215 w 2926661"/>
                <a:gd name="connsiteY1770" fmla="*/ 2416042 h 3344511"/>
                <a:gd name="connsiteX1771" fmla="*/ 2402230 w 2926661"/>
                <a:gd name="connsiteY1771" fmla="*/ 2420498 h 3344511"/>
                <a:gd name="connsiteX1772" fmla="*/ 2399245 w 2926661"/>
                <a:gd name="connsiteY1772" fmla="*/ 2426439 h 3344511"/>
                <a:gd name="connsiteX1773" fmla="*/ 2396260 w 2926661"/>
                <a:gd name="connsiteY1773" fmla="*/ 2432380 h 3344511"/>
                <a:gd name="connsiteX1774" fmla="*/ 2394767 w 2926661"/>
                <a:gd name="connsiteY1774" fmla="*/ 2441292 h 3344511"/>
                <a:gd name="connsiteX1775" fmla="*/ 2394552 w 2926661"/>
                <a:gd name="connsiteY1775" fmla="*/ 2441292 h 3344511"/>
                <a:gd name="connsiteX1776" fmla="*/ 2399007 w 2926661"/>
                <a:gd name="connsiteY1776" fmla="*/ 2442733 h 3344511"/>
                <a:gd name="connsiteX1777" fmla="*/ 2400494 w 2926661"/>
                <a:gd name="connsiteY1777" fmla="*/ 2449948 h 3344511"/>
                <a:gd name="connsiteX1778" fmla="*/ 2403467 w 2926661"/>
                <a:gd name="connsiteY1778" fmla="*/ 2454276 h 3344511"/>
                <a:gd name="connsiteX1779" fmla="*/ 2409414 w 2926661"/>
                <a:gd name="connsiteY1779" fmla="*/ 2455719 h 3344511"/>
                <a:gd name="connsiteX1780" fmla="*/ 2409583 w 2926661"/>
                <a:gd name="connsiteY1780" fmla="*/ 2455609 h 3344511"/>
                <a:gd name="connsiteX1781" fmla="*/ 2404134 w 2926661"/>
                <a:gd name="connsiteY1781" fmla="*/ 2454252 h 3344511"/>
                <a:gd name="connsiteX1782" fmla="*/ 2401188 w 2926661"/>
                <a:gd name="connsiteY1782" fmla="*/ 2449847 h 3344511"/>
                <a:gd name="connsiteX1783" fmla="*/ 2399715 w 2926661"/>
                <a:gd name="connsiteY1783" fmla="*/ 2442506 h 3344511"/>
                <a:gd name="connsiteX1784" fmla="*/ 2395297 w 2926661"/>
                <a:gd name="connsiteY1784" fmla="*/ 2441038 h 3344511"/>
                <a:gd name="connsiteX1785" fmla="*/ 2396770 w 2926661"/>
                <a:gd name="connsiteY1785" fmla="*/ 2432229 h 3344511"/>
                <a:gd name="connsiteX1786" fmla="*/ 2399715 w 2926661"/>
                <a:gd name="connsiteY1786" fmla="*/ 2426357 h 3344511"/>
                <a:gd name="connsiteX1787" fmla="*/ 2402661 w 2926661"/>
                <a:gd name="connsiteY1787" fmla="*/ 2420484 h 3344511"/>
                <a:gd name="connsiteX1788" fmla="*/ 2405607 w 2926661"/>
                <a:gd name="connsiteY1788" fmla="*/ 2416079 h 3344511"/>
                <a:gd name="connsiteX1789" fmla="*/ 2402661 w 2926661"/>
                <a:gd name="connsiteY1789" fmla="*/ 2413143 h 3344511"/>
                <a:gd name="connsiteX1790" fmla="*/ 2404134 w 2926661"/>
                <a:gd name="connsiteY1790" fmla="*/ 2410207 h 3344511"/>
                <a:gd name="connsiteX1791" fmla="*/ 2401188 w 2926661"/>
                <a:gd name="connsiteY1791" fmla="*/ 2408739 h 3344511"/>
                <a:gd name="connsiteX1792" fmla="*/ 2303592 w 2926661"/>
                <a:gd name="connsiteY1792" fmla="*/ 2406662 h 3344511"/>
                <a:gd name="connsiteX1793" fmla="*/ 2303592 w 2926661"/>
                <a:gd name="connsiteY1793" fmla="*/ 2406788 h 3344511"/>
                <a:gd name="connsiteX1794" fmla="*/ 2305922 w 2926661"/>
                <a:gd name="connsiteY1794" fmla="*/ 2406788 h 3344511"/>
                <a:gd name="connsiteX1795" fmla="*/ 2306047 w 2926661"/>
                <a:gd name="connsiteY1795" fmla="*/ 2406662 h 3344511"/>
                <a:gd name="connsiteX1796" fmla="*/ 2291665 w 2926661"/>
                <a:gd name="connsiteY1796" fmla="*/ 2406662 h 3344511"/>
                <a:gd name="connsiteX1797" fmla="*/ 2291567 w 2926661"/>
                <a:gd name="connsiteY1797" fmla="*/ 2406725 h 3344511"/>
                <a:gd name="connsiteX1798" fmla="*/ 2293014 w 2926661"/>
                <a:gd name="connsiteY1798" fmla="*/ 2406725 h 3344511"/>
                <a:gd name="connsiteX1799" fmla="*/ 2293142 w 2926661"/>
                <a:gd name="connsiteY1799" fmla="*/ 2406662 h 3344511"/>
                <a:gd name="connsiteX1800" fmla="*/ 2225167 w 2926661"/>
                <a:gd name="connsiteY1800" fmla="*/ 2405525 h 3344511"/>
                <a:gd name="connsiteX1801" fmla="*/ 2222824 w 2926661"/>
                <a:gd name="connsiteY1801" fmla="*/ 2406663 h 3344511"/>
                <a:gd name="connsiteX1802" fmla="*/ 2222846 w 2926661"/>
                <a:gd name="connsiteY1802" fmla="*/ 2406748 h 3344511"/>
                <a:gd name="connsiteX1803" fmla="*/ 2225061 w 2926661"/>
                <a:gd name="connsiteY1803" fmla="*/ 2405632 h 3344511"/>
                <a:gd name="connsiteX1804" fmla="*/ 2308065 w 2926661"/>
                <a:gd name="connsiteY1804" fmla="*/ 2405219 h 3344511"/>
                <a:gd name="connsiteX1805" fmla="*/ 2308000 w 2926661"/>
                <a:gd name="connsiteY1805" fmla="*/ 2405282 h 3344511"/>
                <a:gd name="connsiteX1806" fmla="*/ 2311956 w 2926661"/>
                <a:gd name="connsiteY1806" fmla="*/ 2405282 h 3344511"/>
                <a:gd name="connsiteX1807" fmla="*/ 2312082 w 2926661"/>
                <a:gd name="connsiteY1807" fmla="*/ 2405219 h 3344511"/>
                <a:gd name="connsiteX1808" fmla="*/ 2296137 w 2926661"/>
                <a:gd name="connsiteY1808" fmla="*/ 2405219 h 3344511"/>
                <a:gd name="connsiteX1809" fmla="*/ 2296087 w 2926661"/>
                <a:gd name="connsiteY1809" fmla="*/ 2405243 h 3344511"/>
                <a:gd name="connsiteX1810" fmla="*/ 2300477 w 2926661"/>
                <a:gd name="connsiteY1810" fmla="*/ 2411011 h 3344511"/>
                <a:gd name="connsiteX1811" fmla="*/ 2300584 w 2926661"/>
                <a:gd name="connsiteY1811" fmla="*/ 2410958 h 3344511"/>
                <a:gd name="connsiteX1812" fmla="*/ 1557130 w 2926661"/>
                <a:gd name="connsiteY1812" fmla="*/ 2402085 h 3344511"/>
                <a:gd name="connsiteX1813" fmla="*/ 1556917 w 2926661"/>
                <a:gd name="connsiteY1813" fmla="*/ 2402156 h 3344511"/>
                <a:gd name="connsiteX1814" fmla="*/ 1565583 w 2926661"/>
                <a:gd name="connsiteY1814" fmla="*/ 2403596 h 3344511"/>
                <a:gd name="connsiteX1815" fmla="*/ 1573888 w 2926661"/>
                <a:gd name="connsiteY1815" fmla="*/ 2404884 h 3344511"/>
                <a:gd name="connsiteX1816" fmla="*/ 1573982 w 2926661"/>
                <a:gd name="connsiteY1816" fmla="*/ 2404804 h 3344511"/>
                <a:gd name="connsiteX1817" fmla="*/ 1565954 w 2926661"/>
                <a:gd name="connsiteY1817" fmla="*/ 2403555 h 3344511"/>
                <a:gd name="connsiteX1818" fmla="*/ 1557130 w 2926661"/>
                <a:gd name="connsiteY1818" fmla="*/ 2402085 h 3344511"/>
                <a:gd name="connsiteX1819" fmla="*/ 2230250 w 2926661"/>
                <a:gd name="connsiteY1819" fmla="*/ 2400892 h 3344511"/>
                <a:gd name="connsiteX1820" fmla="*/ 2229904 w 2926661"/>
                <a:gd name="connsiteY1820" fmla="*/ 2401228 h 3344511"/>
                <a:gd name="connsiteX1821" fmla="*/ 2236924 w 2926661"/>
                <a:gd name="connsiteY1821" fmla="*/ 2402643 h 3344511"/>
                <a:gd name="connsiteX1822" fmla="*/ 2236580 w 2926661"/>
                <a:gd name="connsiteY1822" fmla="*/ 2402122 h 3344511"/>
                <a:gd name="connsiteX1823" fmla="*/ 2562578 w 2926661"/>
                <a:gd name="connsiteY1823" fmla="*/ 2398595 h 3344511"/>
                <a:gd name="connsiteX1824" fmla="*/ 2562526 w 2926661"/>
                <a:gd name="connsiteY1824" fmla="*/ 2398605 h 3344511"/>
                <a:gd name="connsiteX1825" fmla="*/ 2562526 w 2926661"/>
                <a:gd name="connsiteY1825" fmla="*/ 2405270 h 3344511"/>
                <a:gd name="connsiteX1826" fmla="*/ 2562578 w 2926661"/>
                <a:gd name="connsiteY1826" fmla="*/ 2405220 h 3344511"/>
                <a:gd name="connsiteX1827" fmla="*/ 2243091 w 2926661"/>
                <a:gd name="connsiteY1827" fmla="*/ 2393933 h 3344511"/>
                <a:gd name="connsiteX1828" fmla="*/ 2243051 w 2926661"/>
                <a:gd name="connsiteY1828" fmla="*/ 2393952 h 3344511"/>
                <a:gd name="connsiteX1829" fmla="*/ 2249783 w 2926661"/>
                <a:gd name="connsiteY1829" fmla="*/ 2403449 h 3344511"/>
                <a:gd name="connsiteX1830" fmla="*/ 2249892 w 2926661"/>
                <a:gd name="connsiteY1830" fmla="*/ 2403449 h 3344511"/>
                <a:gd name="connsiteX1831" fmla="*/ 2011918 w 2926661"/>
                <a:gd name="connsiteY1831" fmla="*/ 2393652 h 3344511"/>
                <a:gd name="connsiteX1832" fmla="*/ 2006072 w 2926661"/>
                <a:gd name="connsiteY1832" fmla="*/ 2394681 h 3344511"/>
                <a:gd name="connsiteX1833" fmla="*/ 2006099 w 2926661"/>
                <a:gd name="connsiteY1833" fmla="*/ 2394688 h 3344511"/>
                <a:gd name="connsiteX1834" fmla="*/ 2011912 w 2926661"/>
                <a:gd name="connsiteY1834" fmla="*/ 2393668 h 3344511"/>
                <a:gd name="connsiteX1835" fmla="*/ 2286732 w 2926661"/>
                <a:gd name="connsiteY1835" fmla="*/ 2387288 h 3344511"/>
                <a:gd name="connsiteX1836" fmla="*/ 2285326 w 2926661"/>
                <a:gd name="connsiteY1836" fmla="*/ 2388693 h 3344511"/>
                <a:gd name="connsiteX1837" fmla="*/ 2286802 w 2926661"/>
                <a:gd name="connsiteY1837" fmla="*/ 2391644 h 3344511"/>
                <a:gd name="connsiteX1838" fmla="*/ 2283849 w 2926661"/>
                <a:gd name="connsiteY1838" fmla="*/ 2393120 h 3344511"/>
                <a:gd name="connsiteX1839" fmla="*/ 2280896 w 2926661"/>
                <a:gd name="connsiteY1839" fmla="*/ 2390169 h 3344511"/>
                <a:gd name="connsiteX1840" fmla="*/ 2280896 w 2926661"/>
                <a:gd name="connsiteY1840" fmla="*/ 2394596 h 3344511"/>
                <a:gd name="connsiteX1841" fmla="*/ 2280896 w 2926661"/>
                <a:gd name="connsiteY1841" fmla="*/ 2400498 h 3344511"/>
                <a:gd name="connsiteX1842" fmla="*/ 2277944 w 2926661"/>
                <a:gd name="connsiteY1842" fmla="*/ 2403449 h 3344511"/>
                <a:gd name="connsiteX1843" fmla="*/ 2277944 w 2926661"/>
                <a:gd name="connsiteY1843" fmla="*/ 2407876 h 3344511"/>
                <a:gd name="connsiteX1844" fmla="*/ 2274991 w 2926661"/>
                <a:gd name="connsiteY1844" fmla="*/ 2409352 h 3344511"/>
                <a:gd name="connsiteX1845" fmla="*/ 2272038 w 2926661"/>
                <a:gd name="connsiteY1845" fmla="*/ 2410828 h 3344511"/>
                <a:gd name="connsiteX1846" fmla="*/ 2270562 w 2926661"/>
                <a:gd name="connsiteY1846" fmla="*/ 2413779 h 3344511"/>
                <a:gd name="connsiteX1847" fmla="*/ 2267609 w 2926661"/>
                <a:gd name="connsiteY1847" fmla="*/ 2415254 h 3344511"/>
                <a:gd name="connsiteX1848" fmla="*/ 2266133 w 2926661"/>
                <a:gd name="connsiteY1848" fmla="*/ 2418206 h 3344511"/>
                <a:gd name="connsiteX1849" fmla="*/ 2263180 w 2926661"/>
                <a:gd name="connsiteY1849" fmla="*/ 2416730 h 3344511"/>
                <a:gd name="connsiteX1850" fmla="*/ 2261703 w 2926661"/>
                <a:gd name="connsiteY1850" fmla="*/ 2418206 h 3344511"/>
                <a:gd name="connsiteX1851" fmla="*/ 2254321 w 2926661"/>
                <a:gd name="connsiteY1851" fmla="*/ 2409352 h 3344511"/>
                <a:gd name="connsiteX1852" fmla="*/ 2251369 w 2926661"/>
                <a:gd name="connsiteY1852" fmla="*/ 2409352 h 3344511"/>
                <a:gd name="connsiteX1853" fmla="*/ 2249892 w 2926661"/>
                <a:gd name="connsiteY1853" fmla="*/ 2410828 h 3344511"/>
                <a:gd name="connsiteX1854" fmla="*/ 2248787 w 2926661"/>
                <a:gd name="connsiteY1854" fmla="*/ 2409723 h 3344511"/>
                <a:gd name="connsiteX1855" fmla="*/ 2248787 w 2926661"/>
                <a:gd name="connsiteY1855" fmla="*/ 2410115 h 3344511"/>
                <a:gd name="connsiteX1856" fmla="*/ 2250270 w 2926661"/>
                <a:gd name="connsiteY1856" fmla="*/ 2411609 h 3344511"/>
                <a:gd name="connsiteX1857" fmla="*/ 2251753 w 2926661"/>
                <a:gd name="connsiteY1857" fmla="*/ 2410115 h 3344511"/>
                <a:gd name="connsiteX1858" fmla="*/ 2254719 w 2926661"/>
                <a:gd name="connsiteY1858" fmla="*/ 2410115 h 3344511"/>
                <a:gd name="connsiteX1859" fmla="*/ 2262134 w 2926661"/>
                <a:gd name="connsiteY1859" fmla="*/ 2419081 h 3344511"/>
                <a:gd name="connsiteX1860" fmla="*/ 2270775 w 2926661"/>
                <a:gd name="connsiteY1860" fmla="*/ 2430692 h 3344511"/>
                <a:gd name="connsiteX1861" fmla="*/ 2270854 w 2926661"/>
                <a:gd name="connsiteY1861" fmla="*/ 2430443 h 3344511"/>
                <a:gd name="connsiteX1862" fmla="*/ 2262374 w 2926661"/>
                <a:gd name="connsiteY1862" fmla="*/ 2418645 h 3344511"/>
                <a:gd name="connsiteX1863" fmla="*/ 2263817 w 2926661"/>
                <a:gd name="connsiteY1863" fmla="*/ 2417139 h 3344511"/>
                <a:gd name="connsiteX1864" fmla="*/ 2266703 w 2926661"/>
                <a:gd name="connsiteY1864" fmla="*/ 2418645 h 3344511"/>
                <a:gd name="connsiteX1865" fmla="*/ 2268146 w 2926661"/>
                <a:gd name="connsiteY1865" fmla="*/ 2415634 h 3344511"/>
                <a:gd name="connsiteX1866" fmla="*/ 2271031 w 2926661"/>
                <a:gd name="connsiteY1866" fmla="*/ 2414128 h 3344511"/>
                <a:gd name="connsiteX1867" fmla="*/ 2272474 w 2926661"/>
                <a:gd name="connsiteY1867" fmla="*/ 2411117 h 3344511"/>
                <a:gd name="connsiteX1868" fmla="*/ 2275360 w 2926661"/>
                <a:gd name="connsiteY1868" fmla="*/ 2409611 h 3344511"/>
                <a:gd name="connsiteX1869" fmla="*/ 2278246 w 2926661"/>
                <a:gd name="connsiteY1869" fmla="*/ 2408106 h 3344511"/>
                <a:gd name="connsiteX1870" fmla="*/ 2282574 w 2926661"/>
                <a:gd name="connsiteY1870" fmla="*/ 2408106 h 3344511"/>
                <a:gd name="connsiteX1871" fmla="*/ 2286903 w 2926661"/>
                <a:gd name="connsiteY1871" fmla="*/ 2409611 h 3344511"/>
                <a:gd name="connsiteX1872" fmla="*/ 2286929 w 2926661"/>
                <a:gd name="connsiteY1872" fmla="*/ 2409720 h 3344511"/>
                <a:gd name="connsiteX1873" fmla="*/ 2287191 w 2926661"/>
                <a:gd name="connsiteY1873" fmla="*/ 2409548 h 3344511"/>
                <a:gd name="connsiteX1874" fmla="*/ 2282719 w 2926661"/>
                <a:gd name="connsiteY1874" fmla="*/ 2408105 h 3344511"/>
                <a:gd name="connsiteX1875" fmla="*/ 2278246 w 2926661"/>
                <a:gd name="connsiteY1875" fmla="*/ 2408105 h 3344511"/>
                <a:gd name="connsiteX1876" fmla="*/ 2278246 w 2926661"/>
                <a:gd name="connsiteY1876" fmla="*/ 2403777 h 3344511"/>
                <a:gd name="connsiteX1877" fmla="*/ 2281228 w 2926661"/>
                <a:gd name="connsiteY1877" fmla="*/ 2400891 h 3344511"/>
                <a:gd name="connsiteX1878" fmla="*/ 2281228 w 2926661"/>
                <a:gd name="connsiteY1878" fmla="*/ 2395120 h 3344511"/>
                <a:gd name="connsiteX1879" fmla="*/ 2281228 w 2926661"/>
                <a:gd name="connsiteY1879" fmla="*/ 2390791 h 3344511"/>
                <a:gd name="connsiteX1880" fmla="*/ 2284210 w 2926661"/>
                <a:gd name="connsiteY1880" fmla="*/ 2393677 h 3344511"/>
                <a:gd name="connsiteX1881" fmla="*/ 2287192 w 2926661"/>
                <a:gd name="connsiteY1881" fmla="*/ 2392234 h 3344511"/>
                <a:gd name="connsiteX1882" fmla="*/ 2285701 w 2926661"/>
                <a:gd name="connsiteY1882" fmla="*/ 2389348 h 3344511"/>
                <a:gd name="connsiteX1883" fmla="*/ 2287192 w 2926661"/>
                <a:gd name="connsiteY1883" fmla="*/ 2387906 h 3344511"/>
                <a:gd name="connsiteX1884" fmla="*/ 2287271 w 2926661"/>
                <a:gd name="connsiteY1884" fmla="*/ 2387829 h 3344511"/>
                <a:gd name="connsiteX1885" fmla="*/ 2288782 w 2926661"/>
                <a:gd name="connsiteY1885" fmla="*/ 2386382 h 3344511"/>
                <a:gd name="connsiteX1886" fmla="*/ 2288698 w 2926661"/>
                <a:gd name="connsiteY1886" fmla="*/ 2386466 h 3344511"/>
                <a:gd name="connsiteX1887" fmla="*/ 2294647 w 2926661"/>
                <a:gd name="connsiteY1887" fmla="*/ 2387906 h 3344511"/>
                <a:gd name="connsiteX1888" fmla="*/ 2312538 w 2926661"/>
                <a:gd name="connsiteY1888" fmla="*/ 2387906 h 3344511"/>
                <a:gd name="connsiteX1889" fmla="*/ 2318450 w 2926661"/>
                <a:gd name="connsiteY1889" fmla="*/ 2386475 h 3344511"/>
                <a:gd name="connsiteX1890" fmla="*/ 2318310 w 2926661"/>
                <a:gd name="connsiteY1890" fmla="*/ 2386382 h 3344511"/>
                <a:gd name="connsiteX1891" fmla="*/ 2312405 w 2926661"/>
                <a:gd name="connsiteY1891" fmla="*/ 2387865 h 3344511"/>
                <a:gd name="connsiteX1892" fmla="*/ 2294688 w 2926661"/>
                <a:gd name="connsiteY1892" fmla="*/ 2387865 h 3344511"/>
                <a:gd name="connsiteX1893" fmla="*/ 2288782 w 2926661"/>
                <a:gd name="connsiteY1893" fmla="*/ 2386382 h 3344511"/>
                <a:gd name="connsiteX1894" fmla="*/ 2627414 w 2926661"/>
                <a:gd name="connsiteY1894" fmla="*/ 2385020 h 3344511"/>
                <a:gd name="connsiteX1895" fmla="*/ 2630299 w 2926661"/>
                <a:gd name="connsiteY1895" fmla="*/ 2385020 h 3344511"/>
                <a:gd name="connsiteX1896" fmla="*/ 2630299 w 2926661"/>
                <a:gd name="connsiteY1896" fmla="*/ 2392234 h 3344511"/>
                <a:gd name="connsiteX1897" fmla="*/ 2627414 w 2926661"/>
                <a:gd name="connsiteY1897" fmla="*/ 2398005 h 3344511"/>
                <a:gd name="connsiteX1898" fmla="*/ 2624528 w 2926661"/>
                <a:gd name="connsiteY1898" fmla="*/ 2393676 h 3344511"/>
                <a:gd name="connsiteX1899" fmla="*/ 2623085 w 2926661"/>
                <a:gd name="connsiteY1899" fmla="*/ 2387905 h 3344511"/>
                <a:gd name="connsiteX1900" fmla="*/ 2627414 w 2926661"/>
                <a:gd name="connsiteY1900" fmla="*/ 2385020 h 3344511"/>
                <a:gd name="connsiteX1901" fmla="*/ 2390762 w 2926661"/>
                <a:gd name="connsiteY1901" fmla="*/ 2382197 h 3344511"/>
                <a:gd name="connsiteX1902" fmla="*/ 2392230 w 2926661"/>
                <a:gd name="connsiteY1902" fmla="*/ 2387905 h 3344511"/>
                <a:gd name="connsiteX1903" fmla="*/ 2390746 w 2926661"/>
                <a:gd name="connsiteY1903" fmla="*/ 2390791 h 3344511"/>
                <a:gd name="connsiteX1904" fmla="*/ 2390412 w 2926661"/>
                <a:gd name="connsiteY1904" fmla="*/ 2391035 h 3344511"/>
                <a:gd name="connsiteX1905" fmla="*/ 2391782 w 2926661"/>
                <a:gd name="connsiteY1905" fmla="*/ 2393762 h 3344511"/>
                <a:gd name="connsiteX1906" fmla="*/ 2390289 w 2926661"/>
                <a:gd name="connsiteY1906" fmla="*/ 2398218 h 3344511"/>
                <a:gd name="connsiteX1907" fmla="*/ 2388797 w 2926661"/>
                <a:gd name="connsiteY1907" fmla="*/ 2401189 h 3344511"/>
                <a:gd name="connsiteX1908" fmla="*/ 2390289 w 2926661"/>
                <a:gd name="connsiteY1908" fmla="*/ 2408615 h 3344511"/>
                <a:gd name="connsiteX1909" fmla="*/ 2394767 w 2926661"/>
                <a:gd name="connsiteY1909" fmla="*/ 2410101 h 3344511"/>
                <a:gd name="connsiteX1910" fmla="*/ 2394888 w 2926661"/>
                <a:gd name="connsiteY1910" fmla="*/ 2410071 h 3344511"/>
                <a:gd name="connsiteX1911" fmla="*/ 2390878 w 2926661"/>
                <a:gd name="connsiteY1911" fmla="*/ 2408739 h 3344511"/>
                <a:gd name="connsiteX1912" fmla="*/ 2389405 w 2926661"/>
                <a:gd name="connsiteY1912" fmla="*/ 2401398 h 3344511"/>
                <a:gd name="connsiteX1913" fmla="*/ 2390878 w 2926661"/>
                <a:gd name="connsiteY1913" fmla="*/ 2398462 h 3344511"/>
                <a:gd name="connsiteX1914" fmla="*/ 2392351 w 2926661"/>
                <a:gd name="connsiteY1914" fmla="*/ 2394057 h 3344511"/>
                <a:gd name="connsiteX1915" fmla="*/ 2390878 w 2926661"/>
                <a:gd name="connsiteY1915" fmla="*/ 2391121 h 3344511"/>
                <a:gd name="connsiteX1916" fmla="*/ 2392351 w 2926661"/>
                <a:gd name="connsiteY1916" fmla="*/ 2388184 h 3344511"/>
                <a:gd name="connsiteX1917" fmla="*/ 2390878 w 2926661"/>
                <a:gd name="connsiteY1917" fmla="*/ 2382312 h 3344511"/>
                <a:gd name="connsiteX1918" fmla="*/ 2291067 w 2926661"/>
                <a:gd name="connsiteY1918" fmla="*/ 2374183 h 3344511"/>
                <a:gd name="connsiteX1919" fmla="*/ 2288278 w 2926661"/>
                <a:gd name="connsiteY1919" fmla="*/ 2378364 h 3344511"/>
                <a:gd name="connsiteX1920" fmla="*/ 2283849 w 2926661"/>
                <a:gd name="connsiteY1920" fmla="*/ 2384266 h 3344511"/>
                <a:gd name="connsiteX1921" fmla="*/ 2284408 w 2926661"/>
                <a:gd name="connsiteY1921" fmla="*/ 2384825 h 3344511"/>
                <a:gd name="connsiteX1922" fmla="*/ 2288782 w 2926661"/>
                <a:gd name="connsiteY1922" fmla="*/ 2378967 h 3344511"/>
                <a:gd name="connsiteX1923" fmla="*/ 2291735 w 2926661"/>
                <a:gd name="connsiteY1923" fmla="*/ 2374519 h 3344511"/>
                <a:gd name="connsiteX1924" fmla="*/ 2406518 w 2926661"/>
                <a:gd name="connsiteY1924" fmla="*/ 2374090 h 3344511"/>
                <a:gd name="connsiteX1925" fmla="*/ 2406323 w 2926661"/>
                <a:gd name="connsiteY1925" fmla="*/ 2374098 h 3344511"/>
                <a:gd name="connsiteX1926" fmla="*/ 2386403 w 2926661"/>
                <a:gd name="connsiteY1926" fmla="*/ 2377911 h 3344511"/>
                <a:gd name="connsiteX1927" fmla="*/ 2388837 w 2926661"/>
                <a:gd name="connsiteY1927" fmla="*/ 2380278 h 3344511"/>
                <a:gd name="connsiteX1928" fmla="*/ 2386459 w 2926661"/>
                <a:gd name="connsiteY1928" fmla="*/ 2377907 h 3344511"/>
                <a:gd name="connsiteX1929" fmla="*/ 2229223 w 2926661"/>
                <a:gd name="connsiteY1929" fmla="*/ 2371834 h 3344511"/>
                <a:gd name="connsiteX1930" fmla="*/ 2219528 w 2926661"/>
                <a:gd name="connsiteY1930" fmla="*/ 2375988 h 3344511"/>
                <a:gd name="connsiteX1931" fmla="*/ 2192993 w 2926661"/>
                <a:gd name="connsiteY1931" fmla="*/ 2386307 h 3344511"/>
                <a:gd name="connsiteX1932" fmla="*/ 2181199 w 2926661"/>
                <a:gd name="connsiteY1932" fmla="*/ 2384833 h 3344511"/>
                <a:gd name="connsiteX1933" fmla="*/ 2170879 w 2926661"/>
                <a:gd name="connsiteY1933" fmla="*/ 2384833 h 3344511"/>
                <a:gd name="connsiteX1934" fmla="*/ 2162034 w 2926661"/>
                <a:gd name="connsiteY1934" fmla="*/ 2377462 h 3344511"/>
                <a:gd name="connsiteX1935" fmla="*/ 2161827 w 2926661"/>
                <a:gd name="connsiteY1935" fmla="*/ 2378069 h 3344511"/>
                <a:gd name="connsiteX1936" fmla="*/ 2166488 w 2926661"/>
                <a:gd name="connsiteY1936" fmla="*/ 2381465 h 3344511"/>
                <a:gd name="connsiteX1937" fmla="*/ 2170394 w 2926661"/>
                <a:gd name="connsiteY1937" fmla="*/ 2385125 h 3344511"/>
                <a:gd name="connsiteX1938" fmla="*/ 2180809 w 2926661"/>
                <a:gd name="connsiteY1938" fmla="*/ 2385125 h 3344511"/>
                <a:gd name="connsiteX1939" fmla="*/ 2192713 w 2926661"/>
                <a:gd name="connsiteY1939" fmla="*/ 2386588 h 3344511"/>
                <a:gd name="connsiteX1940" fmla="*/ 2194201 w 2926661"/>
                <a:gd name="connsiteY1940" fmla="*/ 2396835 h 3344511"/>
                <a:gd name="connsiteX1941" fmla="*/ 2197177 w 2926661"/>
                <a:gd name="connsiteY1941" fmla="*/ 2402690 h 3344511"/>
                <a:gd name="connsiteX1942" fmla="*/ 2204501 w 2926661"/>
                <a:gd name="connsiteY1942" fmla="*/ 2421424 h 3344511"/>
                <a:gd name="connsiteX1943" fmla="*/ 2205031 w 2926661"/>
                <a:gd name="connsiteY1943" fmla="*/ 2421246 h 3344511"/>
                <a:gd name="connsiteX1944" fmla="*/ 2209460 w 2926661"/>
                <a:gd name="connsiteY1944" fmla="*/ 2419751 h 3344511"/>
                <a:gd name="connsiteX1945" fmla="*/ 2210936 w 2926661"/>
                <a:gd name="connsiteY1945" fmla="*/ 2418257 h 3344511"/>
                <a:gd name="connsiteX1946" fmla="*/ 2214567 w 2926661"/>
                <a:gd name="connsiteY1946" fmla="*/ 2417032 h 3344511"/>
                <a:gd name="connsiteX1947" fmla="*/ 2210941 w 2926661"/>
                <a:gd name="connsiteY1947" fmla="*/ 2418206 h 3344511"/>
                <a:gd name="connsiteX1948" fmla="*/ 2209456 w 2926661"/>
                <a:gd name="connsiteY1948" fmla="*/ 2419649 h 3344511"/>
                <a:gd name="connsiteX1949" fmla="*/ 2205000 w 2926661"/>
                <a:gd name="connsiteY1949" fmla="*/ 2421092 h 3344511"/>
                <a:gd name="connsiteX1950" fmla="*/ 2197574 w 2926661"/>
                <a:gd name="connsiteY1950" fmla="*/ 2402335 h 3344511"/>
                <a:gd name="connsiteX1951" fmla="*/ 2194604 w 2926661"/>
                <a:gd name="connsiteY1951" fmla="*/ 2396563 h 3344511"/>
                <a:gd name="connsiteX1952" fmla="*/ 2193118 w 2926661"/>
                <a:gd name="connsiteY1952" fmla="*/ 2386463 h 3344511"/>
                <a:gd name="connsiteX1953" fmla="*/ 2219853 w 2926661"/>
                <a:gd name="connsiteY1953" fmla="*/ 2376363 h 3344511"/>
                <a:gd name="connsiteX1954" fmla="*/ 2229223 w 2926661"/>
                <a:gd name="connsiteY1954" fmla="*/ 2372462 h 3344511"/>
                <a:gd name="connsiteX1955" fmla="*/ 2665824 w 2926661"/>
                <a:gd name="connsiteY1955" fmla="*/ 2366984 h 3344511"/>
                <a:gd name="connsiteX1956" fmla="*/ 2674937 w 2926661"/>
                <a:gd name="connsiteY1956" fmla="*/ 2367705 h 3344511"/>
                <a:gd name="connsiteX1957" fmla="*/ 2666010 w 2926661"/>
                <a:gd name="connsiteY1957" fmla="*/ 2382134 h 3344511"/>
                <a:gd name="connsiteX1958" fmla="*/ 2654106 w 2926661"/>
                <a:gd name="connsiteY1958" fmla="*/ 2393677 h 3344511"/>
                <a:gd name="connsiteX1959" fmla="*/ 2646667 w 2926661"/>
                <a:gd name="connsiteY1959" fmla="*/ 2398005 h 3344511"/>
                <a:gd name="connsiteX1960" fmla="*/ 2642203 w 2926661"/>
                <a:gd name="connsiteY1960" fmla="*/ 2403777 h 3344511"/>
                <a:gd name="connsiteX1961" fmla="*/ 2631787 w 2926661"/>
                <a:gd name="connsiteY1961" fmla="*/ 2398005 h 3344511"/>
                <a:gd name="connsiteX1962" fmla="*/ 2631787 w 2926661"/>
                <a:gd name="connsiteY1962" fmla="*/ 2390791 h 3344511"/>
                <a:gd name="connsiteX1963" fmla="*/ 2634763 w 2926661"/>
                <a:gd name="connsiteY1963" fmla="*/ 2385020 h 3344511"/>
                <a:gd name="connsiteX1964" fmla="*/ 2643691 w 2926661"/>
                <a:gd name="connsiteY1964" fmla="*/ 2385020 h 3344511"/>
                <a:gd name="connsiteX1965" fmla="*/ 2646667 w 2926661"/>
                <a:gd name="connsiteY1965" fmla="*/ 2380691 h 3344511"/>
                <a:gd name="connsiteX1966" fmla="*/ 2645179 w 2926661"/>
                <a:gd name="connsiteY1966" fmla="*/ 2372034 h 3344511"/>
                <a:gd name="connsiteX1967" fmla="*/ 2655594 w 2926661"/>
                <a:gd name="connsiteY1967" fmla="*/ 2370591 h 3344511"/>
                <a:gd name="connsiteX1968" fmla="*/ 2665824 w 2926661"/>
                <a:gd name="connsiteY1968" fmla="*/ 2366984 h 3344511"/>
                <a:gd name="connsiteX1969" fmla="*/ 1646836 w 2926661"/>
                <a:gd name="connsiteY1969" fmla="*/ 2363849 h 3344511"/>
                <a:gd name="connsiteX1970" fmla="*/ 1646834 w 2926661"/>
                <a:gd name="connsiteY1970" fmla="*/ 2363860 h 3344511"/>
                <a:gd name="connsiteX1971" fmla="*/ 1661835 w 2926661"/>
                <a:gd name="connsiteY1971" fmla="*/ 2367940 h 3344511"/>
                <a:gd name="connsiteX1972" fmla="*/ 1613938 w 2926661"/>
                <a:gd name="connsiteY1972" fmla="*/ 2363849 h 3344511"/>
                <a:gd name="connsiteX1973" fmla="*/ 1620210 w 2926661"/>
                <a:gd name="connsiteY1973" fmla="*/ 2368263 h 3344511"/>
                <a:gd name="connsiteX1974" fmla="*/ 1630544 w 2926661"/>
                <a:gd name="connsiteY1974" fmla="*/ 2371208 h 3344511"/>
                <a:gd name="connsiteX1975" fmla="*/ 1637926 w 2926661"/>
                <a:gd name="connsiteY1975" fmla="*/ 2377096 h 3344511"/>
                <a:gd name="connsiteX1976" fmla="*/ 1644017 w 2926661"/>
                <a:gd name="connsiteY1976" fmla="*/ 2379489 h 3344511"/>
                <a:gd name="connsiteX1977" fmla="*/ 1644034 w 2926661"/>
                <a:gd name="connsiteY1977" fmla="*/ 2379456 h 3344511"/>
                <a:gd name="connsiteX1978" fmla="*/ 1638013 w 2926661"/>
                <a:gd name="connsiteY1978" fmla="*/ 2377084 h 3344511"/>
                <a:gd name="connsiteX1979" fmla="*/ 1630660 w 2926661"/>
                <a:gd name="connsiteY1979" fmla="*/ 2371202 h 3344511"/>
                <a:gd name="connsiteX1980" fmla="*/ 1620366 w 2926661"/>
                <a:gd name="connsiteY1980" fmla="*/ 2368261 h 3344511"/>
                <a:gd name="connsiteX1981" fmla="*/ 1614116 w 2926661"/>
                <a:gd name="connsiteY1981" fmla="*/ 2363849 h 3344511"/>
                <a:gd name="connsiteX1982" fmla="*/ 2282500 w 2926661"/>
                <a:gd name="connsiteY1982" fmla="*/ 2362513 h 3344511"/>
                <a:gd name="connsiteX1983" fmla="*/ 2283849 w 2926661"/>
                <a:gd name="connsiteY1983" fmla="*/ 2366558 h 3344511"/>
                <a:gd name="connsiteX1984" fmla="*/ 2288278 w 2926661"/>
                <a:gd name="connsiteY1984" fmla="*/ 2372461 h 3344511"/>
                <a:gd name="connsiteX1985" fmla="*/ 2288398 w 2926661"/>
                <a:gd name="connsiteY1985" fmla="*/ 2372521 h 3344511"/>
                <a:gd name="connsiteX1986" fmla="*/ 2284353 w 2926661"/>
                <a:gd name="connsiteY1986" fmla="*/ 2367104 h 3344511"/>
                <a:gd name="connsiteX1987" fmla="*/ 2282877 w 2926661"/>
                <a:gd name="connsiteY1987" fmla="*/ 2362655 h 3344511"/>
                <a:gd name="connsiteX1988" fmla="*/ 1704364 w 2926661"/>
                <a:gd name="connsiteY1988" fmla="*/ 2362378 h 3344511"/>
                <a:gd name="connsiteX1989" fmla="*/ 1703257 w 2926661"/>
                <a:gd name="connsiteY1989" fmla="*/ 2373600 h 3344511"/>
                <a:gd name="connsiteX1990" fmla="*/ 1704364 w 2926661"/>
                <a:gd name="connsiteY1990" fmla="*/ 2381513 h 3344511"/>
                <a:gd name="connsiteX1991" fmla="*/ 1692553 w 2926661"/>
                <a:gd name="connsiteY1991" fmla="*/ 2387402 h 3344511"/>
                <a:gd name="connsiteX1992" fmla="*/ 1688124 w 2926661"/>
                <a:gd name="connsiteY1992" fmla="*/ 2410957 h 3344511"/>
                <a:gd name="connsiteX1993" fmla="*/ 1688015 w 2926661"/>
                <a:gd name="connsiteY1993" fmla="*/ 2411426 h 3344511"/>
                <a:gd name="connsiteX1994" fmla="*/ 1688287 w 2926661"/>
                <a:gd name="connsiteY1994" fmla="*/ 2411061 h 3344511"/>
                <a:gd name="connsiteX1995" fmla="*/ 1692685 w 2926661"/>
                <a:gd name="connsiteY1995" fmla="*/ 2387413 h 3344511"/>
                <a:gd name="connsiteX1996" fmla="*/ 1704414 w 2926661"/>
                <a:gd name="connsiteY1996" fmla="*/ 2381501 h 3344511"/>
                <a:gd name="connsiteX1997" fmla="*/ 1703314 w 2926661"/>
                <a:gd name="connsiteY1997" fmla="*/ 2373556 h 3344511"/>
                <a:gd name="connsiteX1998" fmla="*/ 1704405 w 2926661"/>
                <a:gd name="connsiteY1998" fmla="*/ 2362378 h 3344511"/>
                <a:gd name="connsiteX1999" fmla="*/ 2147712 w 2926661"/>
                <a:gd name="connsiteY1999" fmla="*/ 2360684 h 3344511"/>
                <a:gd name="connsiteX2000" fmla="*/ 2147716 w 2926661"/>
                <a:gd name="connsiteY2000" fmla="*/ 2360802 h 3344511"/>
                <a:gd name="connsiteX2001" fmla="*/ 2150241 w 2926661"/>
                <a:gd name="connsiteY2001" fmla="*/ 2361248 h 3344511"/>
                <a:gd name="connsiteX2002" fmla="*/ 2150332 w 2926661"/>
                <a:gd name="connsiteY2002" fmla="*/ 2361145 h 3344511"/>
                <a:gd name="connsiteX2003" fmla="*/ 1665978 w 2926661"/>
                <a:gd name="connsiteY2003" fmla="*/ 2357960 h 3344511"/>
                <a:gd name="connsiteX2004" fmla="*/ 1665954 w 2926661"/>
                <a:gd name="connsiteY2004" fmla="*/ 2357967 h 3344511"/>
                <a:gd name="connsiteX2005" fmla="*/ 1671836 w 2926661"/>
                <a:gd name="connsiteY2005" fmla="*/ 2365320 h 3344511"/>
                <a:gd name="connsiteX2006" fmla="*/ 1668900 w 2926661"/>
                <a:gd name="connsiteY2006" fmla="*/ 2371192 h 3344511"/>
                <a:gd name="connsiteX2007" fmla="*/ 1668931 w 2926661"/>
                <a:gd name="connsiteY2007" fmla="*/ 2371208 h 3344511"/>
                <a:gd name="connsiteX2008" fmla="*/ 1671883 w 2926661"/>
                <a:gd name="connsiteY2008" fmla="*/ 2365319 h 3344511"/>
                <a:gd name="connsiteX2009" fmla="*/ 1668377 w 2926661"/>
                <a:gd name="connsiteY2009" fmla="*/ 2363295 h 3344511"/>
                <a:gd name="connsiteX2010" fmla="*/ 2015150 w 2926661"/>
                <a:gd name="connsiteY2010" fmla="*/ 2356671 h 3344511"/>
                <a:gd name="connsiteX2011" fmla="*/ 2014954 w 2926661"/>
                <a:gd name="connsiteY2011" fmla="*/ 2356681 h 3344511"/>
                <a:gd name="connsiteX2012" fmla="*/ 2023742 w 2926661"/>
                <a:gd name="connsiteY2012" fmla="*/ 2358290 h 3344511"/>
                <a:gd name="connsiteX2013" fmla="*/ 2023725 w 2926661"/>
                <a:gd name="connsiteY2013" fmla="*/ 2358237 h 3344511"/>
                <a:gd name="connsiteX2014" fmla="*/ 1676248 w 2926661"/>
                <a:gd name="connsiteY2014" fmla="*/ 2355026 h 3344511"/>
                <a:gd name="connsiteX2015" fmla="*/ 1668092 w 2926661"/>
                <a:gd name="connsiteY2015" fmla="*/ 2357356 h 3344511"/>
                <a:gd name="connsiteX2016" fmla="*/ 1676251 w 2926661"/>
                <a:gd name="connsiteY2016" fmla="*/ 2355031 h 3344511"/>
                <a:gd name="connsiteX2017" fmla="*/ 2269631 w 2926661"/>
                <a:gd name="connsiteY2017" fmla="*/ 2353884 h 3344511"/>
                <a:gd name="connsiteX2018" fmla="*/ 2269322 w 2926661"/>
                <a:gd name="connsiteY2018" fmla="*/ 2353988 h 3344511"/>
                <a:gd name="connsiteX2019" fmla="*/ 2270562 w 2926661"/>
                <a:gd name="connsiteY2019" fmla="*/ 2357705 h 3344511"/>
                <a:gd name="connsiteX2020" fmla="*/ 2270947 w 2926661"/>
                <a:gd name="connsiteY2020" fmla="*/ 2357849 h 3344511"/>
                <a:gd name="connsiteX2021" fmla="*/ 1740995 w 2926661"/>
                <a:gd name="connsiteY2021" fmla="*/ 2350639 h 3344511"/>
                <a:gd name="connsiteX2022" fmla="*/ 1740786 w 2926661"/>
                <a:gd name="connsiteY2022" fmla="*/ 2351160 h 3344511"/>
                <a:gd name="connsiteX2023" fmla="*/ 1745656 w 2926661"/>
                <a:gd name="connsiteY2023" fmla="*/ 2354100 h 3344511"/>
                <a:gd name="connsiteX2024" fmla="*/ 1750828 w 2926661"/>
                <a:gd name="connsiteY2024" fmla="*/ 2353916 h 3344511"/>
                <a:gd name="connsiteX2025" fmla="*/ 1750726 w 2926661"/>
                <a:gd name="connsiteY2025" fmla="*/ 2353573 h 3344511"/>
                <a:gd name="connsiteX2026" fmla="*/ 1746101 w 2926661"/>
                <a:gd name="connsiteY2026" fmla="*/ 2353739 h 3344511"/>
                <a:gd name="connsiteX2027" fmla="*/ 1736542 w 2926661"/>
                <a:gd name="connsiteY2027" fmla="*/ 2349143 h 3344511"/>
                <a:gd name="connsiteX2028" fmla="*/ 1733601 w 2926661"/>
                <a:gd name="connsiteY2028" fmla="*/ 2353555 h 3344511"/>
                <a:gd name="connsiteX2029" fmla="*/ 1732156 w 2926661"/>
                <a:gd name="connsiteY2029" fmla="*/ 2357891 h 3344511"/>
                <a:gd name="connsiteX2030" fmla="*/ 1732270 w 2926661"/>
                <a:gd name="connsiteY2030" fmla="*/ 2357852 h 3344511"/>
                <a:gd name="connsiteX2031" fmla="*/ 1733736 w 2926661"/>
                <a:gd name="connsiteY2031" fmla="*/ 2353418 h 3344511"/>
                <a:gd name="connsiteX2032" fmla="*/ 1736559 w 2926661"/>
                <a:gd name="connsiteY2032" fmla="*/ 2349149 h 3344511"/>
                <a:gd name="connsiteX2033" fmla="*/ 1694630 w 2926661"/>
                <a:gd name="connsiteY2033" fmla="*/ 2344180 h 3344511"/>
                <a:gd name="connsiteX2034" fmla="*/ 1695366 w 2926661"/>
                <a:gd name="connsiteY2034" fmla="*/ 2349143 h 3344511"/>
                <a:gd name="connsiteX2035" fmla="*/ 1693895 w 2926661"/>
                <a:gd name="connsiteY2035" fmla="*/ 2359437 h 3344511"/>
                <a:gd name="connsiteX2036" fmla="*/ 1693160 w 2926661"/>
                <a:gd name="connsiteY2036" fmla="*/ 2365687 h 3344511"/>
                <a:gd name="connsiteX2037" fmla="*/ 1688069 w 2926661"/>
                <a:gd name="connsiteY2037" fmla="*/ 2369687 h 3344511"/>
                <a:gd name="connsiteX2038" fmla="*/ 1688124 w 2926661"/>
                <a:gd name="connsiteY2038" fmla="*/ 2369736 h 3344511"/>
                <a:gd name="connsiteX2039" fmla="*/ 1694029 w 2926661"/>
                <a:gd name="connsiteY2039" fmla="*/ 2359430 h 3344511"/>
                <a:gd name="connsiteX2040" fmla="*/ 1695506 w 2926661"/>
                <a:gd name="connsiteY2040" fmla="*/ 2349125 h 3344511"/>
                <a:gd name="connsiteX2041" fmla="*/ 1694807 w 2926661"/>
                <a:gd name="connsiteY2041" fmla="*/ 2344418 h 3344511"/>
                <a:gd name="connsiteX2042" fmla="*/ 2588457 w 2926661"/>
                <a:gd name="connsiteY2042" fmla="*/ 2309992 h 3344511"/>
                <a:gd name="connsiteX2043" fmla="*/ 2591342 w 2926661"/>
                <a:gd name="connsiteY2043" fmla="*/ 2312877 h 3344511"/>
                <a:gd name="connsiteX2044" fmla="*/ 2589899 w 2926661"/>
                <a:gd name="connsiteY2044" fmla="*/ 2314320 h 3344511"/>
                <a:gd name="connsiteX2045" fmla="*/ 2585571 w 2926661"/>
                <a:gd name="connsiteY2045" fmla="*/ 2314320 h 3344511"/>
                <a:gd name="connsiteX2046" fmla="*/ 2588457 w 2926661"/>
                <a:gd name="connsiteY2046" fmla="*/ 2309992 h 3344511"/>
                <a:gd name="connsiteX2047" fmla="*/ 2610099 w 2926661"/>
                <a:gd name="connsiteY2047" fmla="*/ 2308549 h 3344511"/>
                <a:gd name="connsiteX2048" fmla="*/ 2611542 w 2926661"/>
                <a:gd name="connsiteY2048" fmla="*/ 2312877 h 3344511"/>
                <a:gd name="connsiteX2049" fmla="*/ 2607214 w 2926661"/>
                <a:gd name="connsiteY2049" fmla="*/ 2315763 h 3344511"/>
                <a:gd name="connsiteX2050" fmla="*/ 2601442 w 2926661"/>
                <a:gd name="connsiteY2050" fmla="*/ 2309992 h 3344511"/>
                <a:gd name="connsiteX2051" fmla="*/ 2607214 w 2926661"/>
                <a:gd name="connsiteY2051" fmla="*/ 2309992 h 3344511"/>
                <a:gd name="connsiteX2052" fmla="*/ 2610099 w 2926661"/>
                <a:gd name="connsiteY2052" fmla="*/ 2308549 h 3344511"/>
                <a:gd name="connsiteX2053" fmla="*/ 1989748 w 2926661"/>
                <a:gd name="connsiteY2053" fmla="*/ 2303774 h 3344511"/>
                <a:gd name="connsiteX2054" fmla="*/ 1985313 w 2926661"/>
                <a:gd name="connsiteY2054" fmla="*/ 2306721 h 3344511"/>
                <a:gd name="connsiteX2055" fmla="*/ 1973489 w 2926661"/>
                <a:gd name="connsiteY2055" fmla="*/ 2308194 h 3344511"/>
                <a:gd name="connsiteX2056" fmla="*/ 1966099 w 2926661"/>
                <a:gd name="connsiteY2056" fmla="*/ 2312614 h 3344511"/>
                <a:gd name="connsiteX2057" fmla="*/ 1959107 w 2926661"/>
                <a:gd name="connsiteY2057" fmla="*/ 2311006 h 3344511"/>
                <a:gd name="connsiteX2058" fmla="*/ 1959368 w 2926661"/>
                <a:gd name="connsiteY2058" fmla="*/ 2311124 h 3344511"/>
                <a:gd name="connsiteX2059" fmla="*/ 1966571 w 2926661"/>
                <a:gd name="connsiteY2059" fmla="*/ 2312777 h 3344511"/>
                <a:gd name="connsiteX2060" fmla="*/ 1973960 w 2926661"/>
                <a:gd name="connsiteY2060" fmla="*/ 2308369 h 3344511"/>
                <a:gd name="connsiteX2061" fmla="*/ 1985781 w 2926661"/>
                <a:gd name="connsiteY2061" fmla="*/ 2306899 h 3344511"/>
                <a:gd name="connsiteX2062" fmla="*/ 1990179 w 2926661"/>
                <a:gd name="connsiteY2062" fmla="*/ 2303984 h 3344511"/>
                <a:gd name="connsiteX2063" fmla="*/ 1936963 w 2926661"/>
                <a:gd name="connsiteY2063" fmla="*/ 2293513 h 3344511"/>
                <a:gd name="connsiteX2064" fmla="*/ 1937017 w 2926661"/>
                <a:gd name="connsiteY2064" fmla="*/ 2293676 h 3344511"/>
                <a:gd name="connsiteX2065" fmla="*/ 1948384 w 2926661"/>
                <a:gd name="connsiteY2065" fmla="*/ 2295089 h 3344511"/>
                <a:gd name="connsiteX2066" fmla="*/ 1948363 w 2926661"/>
                <a:gd name="connsiteY2066" fmla="*/ 2294933 h 3344511"/>
                <a:gd name="connsiteX2067" fmla="*/ 2392534 w 2926661"/>
                <a:gd name="connsiteY2067" fmla="*/ 2261583 h 3344511"/>
                <a:gd name="connsiteX2068" fmla="*/ 2392011 w 2926661"/>
                <a:gd name="connsiteY2068" fmla="*/ 2268384 h 3344511"/>
                <a:gd name="connsiteX2069" fmla="*/ 2386114 w 2926661"/>
                <a:gd name="connsiteY2069" fmla="*/ 2277228 h 3344511"/>
                <a:gd name="connsiteX2070" fmla="*/ 2371372 w 2926661"/>
                <a:gd name="connsiteY2070" fmla="*/ 2283124 h 3344511"/>
                <a:gd name="connsiteX2071" fmla="*/ 2341888 w 2926661"/>
                <a:gd name="connsiteY2071" fmla="*/ 2294916 h 3344511"/>
                <a:gd name="connsiteX2072" fmla="*/ 2337465 w 2926661"/>
                <a:gd name="connsiteY2072" fmla="*/ 2302286 h 3344511"/>
                <a:gd name="connsiteX2073" fmla="*/ 2331568 w 2926661"/>
                <a:gd name="connsiteY2073" fmla="*/ 2311131 h 3344511"/>
                <a:gd name="connsiteX2074" fmla="*/ 2330101 w 2926661"/>
                <a:gd name="connsiteY2074" fmla="*/ 2346336 h 3344511"/>
                <a:gd name="connsiteX2075" fmla="*/ 2330121 w 2926661"/>
                <a:gd name="connsiteY2075" fmla="*/ 2346343 h 3344511"/>
                <a:gd name="connsiteX2076" fmla="*/ 2333074 w 2926661"/>
                <a:gd name="connsiteY2076" fmla="*/ 2362655 h 3344511"/>
                <a:gd name="connsiteX2077" fmla="*/ 2331598 w 2926661"/>
                <a:gd name="connsiteY2077" fmla="*/ 2370070 h 3344511"/>
                <a:gd name="connsiteX2078" fmla="*/ 2327169 w 2926661"/>
                <a:gd name="connsiteY2078" fmla="*/ 2378967 h 3344511"/>
                <a:gd name="connsiteX2079" fmla="*/ 2324216 w 2926661"/>
                <a:gd name="connsiteY2079" fmla="*/ 2383416 h 3344511"/>
                <a:gd name="connsiteX2080" fmla="*/ 2324216 w 2926661"/>
                <a:gd name="connsiteY2080" fmla="*/ 2387865 h 3344511"/>
                <a:gd name="connsiteX2081" fmla="*/ 2322831 w 2926661"/>
                <a:gd name="connsiteY2081" fmla="*/ 2389256 h 3344511"/>
                <a:gd name="connsiteX2082" fmla="*/ 2322974 w 2926661"/>
                <a:gd name="connsiteY2082" fmla="*/ 2389348 h 3344511"/>
                <a:gd name="connsiteX2083" fmla="*/ 2324416 w 2926661"/>
                <a:gd name="connsiteY2083" fmla="*/ 2387905 h 3344511"/>
                <a:gd name="connsiteX2084" fmla="*/ 2324416 w 2926661"/>
                <a:gd name="connsiteY2084" fmla="*/ 2383577 h 3344511"/>
                <a:gd name="connsiteX2085" fmla="*/ 2327302 w 2926661"/>
                <a:gd name="connsiteY2085" fmla="*/ 2379248 h 3344511"/>
                <a:gd name="connsiteX2086" fmla="*/ 2331631 w 2926661"/>
                <a:gd name="connsiteY2086" fmla="*/ 2370591 h 3344511"/>
                <a:gd name="connsiteX2087" fmla="*/ 2333074 w 2926661"/>
                <a:gd name="connsiteY2087" fmla="*/ 2363377 h 3344511"/>
                <a:gd name="connsiteX2088" fmla="*/ 2337402 w 2926661"/>
                <a:gd name="connsiteY2088" fmla="*/ 2367705 h 3344511"/>
                <a:gd name="connsiteX2089" fmla="*/ 2343174 w 2926661"/>
                <a:gd name="connsiteY2089" fmla="*/ 2369148 h 3344511"/>
                <a:gd name="connsiteX2090" fmla="*/ 2346059 w 2926661"/>
                <a:gd name="connsiteY2090" fmla="*/ 2374920 h 3344511"/>
                <a:gd name="connsiteX2091" fmla="*/ 2341731 w 2926661"/>
                <a:gd name="connsiteY2091" fmla="*/ 2380691 h 3344511"/>
                <a:gd name="connsiteX2092" fmla="*/ 2344616 w 2926661"/>
                <a:gd name="connsiteY2092" fmla="*/ 2385019 h 3344511"/>
                <a:gd name="connsiteX2093" fmla="*/ 2340288 w 2926661"/>
                <a:gd name="connsiteY2093" fmla="*/ 2395119 h 3344511"/>
                <a:gd name="connsiteX2094" fmla="*/ 2344616 w 2926661"/>
                <a:gd name="connsiteY2094" fmla="*/ 2406662 h 3344511"/>
                <a:gd name="connsiteX2095" fmla="*/ 2343174 w 2926661"/>
                <a:gd name="connsiteY2095" fmla="*/ 2412434 h 3344511"/>
                <a:gd name="connsiteX2096" fmla="*/ 2346059 w 2926661"/>
                <a:gd name="connsiteY2096" fmla="*/ 2416762 h 3344511"/>
                <a:gd name="connsiteX2097" fmla="*/ 2344616 w 2926661"/>
                <a:gd name="connsiteY2097" fmla="*/ 2416762 h 3344511"/>
                <a:gd name="connsiteX2098" fmla="*/ 2343174 w 2926661"/>
                <a:gd name="connsiteY2098" fmla="*/ 2416762 h 3344511"/>
                <a:gd name="connsiteX2099" fmla="*/ 2340288 w 2926661"/>
                <a:gd name="connsiteY2099" fmla="*/ 2418205 h 3344511"/>
                <a:gd name="connsiteX2100" fmla="*/ 2335959 w 2926661"/>
                <a:gd name="connsiteY2100" fmla="*/ 2419648 h 3344511"/>
                <a:gd name="connsiteX2101" fmla="*/ 2334516 w 2926661"/>
                <a:gd name="connsiteY2101" fmla="*/ 2418205 h 3344511"/>
                <a:gd name="connsiteX2102" fmla="*/ 2333074 w 2926661"/>
                <a:gd name="connsiteY2102" fmla="*/ 2418205 h 3344511"/>
                <a:gd name="connsiteX2103" fmla="*/ 2330188 w 2926661"/>
                <a:gd name="connsiteY2103" fmla="*/ 2415319 h 3344511"/>
                <a:gd name="connsiteX2104" fmla="*/ 2328745 w 2926661"/>
                <a:gd name="connsiteY2104" fmla="*/ 2413876 h 3344511"/>
                <a:gd name="connsiteX2105" fmla="*/ 2321531 w 2926661"/>
                <a:gd name="connsiteY2105" fmla="*/ 2413876 h 3344511"/>
                <a:gd name="connsiteX2106" fmla="*/ 2320088 w 2926661"/>
                <a:gd name="connsiteY2106" fmla="*/ 2410991 h 3344511"/>
                <a:gd name="connsiteX2107" fmla="*/ 2317202 w 2926661"/>
                <a:gd name="connsiteY2107" fmla="*/ 2408105 h 3344511"/>
                <a:gd name="connsiteX2108" fmla="*/ 2315759 w 2926661"/>
                <a:gd name="connsiteY2108" fmla="*/ 2403776 h 3344511"/>
                <a:gd name="connsiteX2109" fmla="*/ 2317202 w 2926661"/>
                <a:gd name="connsiteY2109" fmla="*/ 2400891 h 3344511"/>
                <a:gd name="connsiteX2110" fmla="*/ 2318645 w 2926661"/>
                <a:gd name="connsiteY2110" fmla="*/ 2399448 h 3344511"/>
                <a:gd name="connsiteX2111" fmla="*/ 2318645 w 2926661"/>
                <a:gd name="connsiteY2111" fmla="*/ 2395119 h 3344511"/>
                <a:gd name="connsiteX2112" fmla="*/ 2321531 w 2926661"/>
                <a:gd name="connsiteY2112" fmla="*/ 2392234 h 3344511"/>
                <a:gd name="connsiteX2113" fmla="*/ 2322950 w 2926661"/>
                <a:gd name="connsiteY2113" fmla="*/ 2389395 h 3344511"/>
                <a:gd name="connsiteX2114" fmla="*/ 2321483 w 2926661"/>
                <a:gd name="connsiteY2114" fmla="*/ 2392234 h 3344511"/>
                <a:gd name="connsiteX2115" fmla="*/ 2318501 w 2926661"/>
                <a:gd name="connsiteY2115" fmla="*/ 2395120 h 3344511"/>
                <a:gd name="connsiteX2116" fmla="*/ 2318501 w 2926661"/>
                <a:gd name="connsiteY2116" fmla="*/ 2399448 h 3344511"/>
                <a:gd name="connsiteX2117" fmla="*/ 2317011 w 2926661"/>
                <a:gd name="connsiteY2117" fmla="*/ 2400891 h 3344511"/>
                <a:gd name="connsiteX2118" fmla="*/ 2315520 w 2926661"/>
                <a:gd name="connsiteY2118" fmla="*/ 2403777 h 3344511"/>
                <a:gd name="connsiteX2119" fmla="*/ 2315048 w 2926661"/>
                <a:gd name="connsiteY2119" fmla="*/ 2404005 h 3344511"/>
                <a:gd name="connsiteX2120" fmla="*/ 2316481 w 2926661"/>
                <a:gd name="connsiteY2120" fmla="*/ 2408293 h 3344511"/>
                <a:gd name="connsiteX2121" fmla="*/ 2319498 w 2926661"/>
                <a:gd name="connsiteY2121" fmla="*/ 2411305 h 3344511"/>
                <a:gd name="connsiteX2122" fmla="*/ 2321006 w 2926661"/>
                <a:gd name="connsiteY2122" fmla="*/ 2414316 h 3344511"/>
                <a:gd name="connsiteX2123" fmla="*/ 2328548 w 2926661"/>
                <a:gd name="connsiteY2123" fmla="*/ 2414316 h 3344511"/>
                <a:gd name="connsiteX2124" fmla="*/ 2330056 w 2926661"/>
                <a:gd name="connsiteY2124" fmla="*/ 2415821 h 3344511"/>
                <a:gd name="connsiteX2125" fmla="*/ 2332902 w 2926661"/>
                <a:gd name="connsiteY2125" fmla="*/ 2418661 h 3344511"/>
                <a:gd name="connsiteX2126" fmla="*/ 2333074 w 2926661"/>
                <a:gd name="connsiteY2126" fmla="*/ 2418482 h 3344511"/>
                <a:gd name="connsiteX2127" fmla="*/ 2334517 w 2926661"/>
                <a:gd name="connsiteY2127" fmla="*/ 2418482 h 3344511"/>
                <a:gd name="connsiteX2128" fmla="*/ 2335960 w 2926661"/>
                <a:gd name="connsiteY2128" fmla="*/ 2419981 h 3344511"/>
                <a:gd name="connsiteX2129" fmla="*/ 2340288 w 2926661"/>
                <a:gd name="connsiteY2129" fmla="*/ 2418482 h 3344511"/>
                <a:gd name="connsiteX2130" fmla="*/ 2343174 w 2926661"/>
                <a:gd name="connsiteY2130" fmla="*/ 2416984 h 3344511"/>
                <a:gd name="connsiteX2131" fmla="*/ 2344617 w 2926661"/>
                <a:gd name="connsiteY2131" fmla="*/ 2416984 h 3344511"/>
                <a:gd name="connsiteX2132" fmla="*/ 2346059 w 2926661"/>
                <a:gd name="connsiteY2132" fmla="*/ 2416984 h 3344511"/>
                <a:gd name="connsiteX2133" fmla="*/ 2350388 w 2926661"/>
                <a:gd name="connsiteY2133" fmla="*/ 2415486 h 3344511"/>
                <a:gd name="connsiteX2134" fmla="*/ 2353274 w 2926661"/>
                <a:gd name="connsiteY2134" fmla="*/ 2416984 h 3344511"/>
                <a:gd name="connsiteX2135" fmla="*/ 2353274 w 2926661"/>
                <a:gd name="connsiteY2135" fmla="*/ 2416582 h 3344511"/>
                <a:gd name="connsiteX2136" fmla="*/ 2350677 w 2926661"/>
                <a:gd name="connsiteY2136" fmla="*/ 2415320 h 3344511"/>
                <a:gd name="connsiteX2137" fmla="*/ 2346224 w 2926661"/>
                <a:gd name="connsiteY2137" fmla="*/ 2416762 h 3344511"/>
                <a:gd name="connsiteX2138" fmla="*/ 2343256 w 2926661"/>
                <a:gd name="connsiteY2138" fmla="*/ 2412434 h 3344511"/>
                <a:gd name="connsiteX2139" fmla="*/ 2344740 w 2926661"/>
                <a:gd name="connsiteY2139" fmla="*/ 2406662 h 3344511"/>
                <a:gd name="connsiteX2140" fmla="*/ 2340288 w 2926661"/>
                <a:gd name="connsiteY2140" fmla="*/ 2395120 h 3344511"/>
                <a:gd name="connsiteX2141" fmla="*/ 2344740 w 2926661"/>
                <a:gd name="connsiteY2141" fmla="*/ 2385020 h 3344511"/>
                <a:gd name="connsiteX2142" fmla="*/ 2341772 w 2926661"/>
                <a:gd name="connsiteY2142" fmla="*/ 2380691 h 3344511"/>
                <a:gd name="connsiteX2143" fmla="*/ 2346224 w 2926661"/>
                <a:gd name="connsiteY2143" fmla="*/ 2374920 h 3344511"/>
                <a:gd name="connsiteX2144" fmla="*/ 2348266 w 2926661"/>
                <a:gd name="connsiteY2144" fmla="*/ 2376467 h 3344511"/>
                <a:gd name="connsiteX2145" fmla="*/ 2346414 w 2926661"/>
                <a:gd name="connsiteY2145" fmla="*/ 2375020 h 3344511"/>
                <a:gd name="connsiteX2146" fmla="*/ 2343474 w 2926661"/>
                <a:gd name="connsiteY2146" fmla="*/ 2369123 h 3344511"/>
                <a:gd name="connsiteX2147" fmla="*/ 2337593 w 2926661"/>
                <a:gd name="connsiteY2147" fmla="*/ 2367649 h 3344511"/>
                <a:gd name="connsiteX2148" fmla="*/ 2333183 w 2926661"/>
                <a:gd name="connsiteY2148" fmla="*/ 2363227 h 3344511"/>
                <a:gd name="connsiteX2149" fmla="*/ 2330243 w 2926661"/>
                <a:gd name="connsiteY2149" fmla="*/ 2347012 h 3344511"/>
                <a:gd name="connsiteX2150" fmla="*/ 2331713 w 2926661"/>
                <a:gd name="connsiteY2150" fmla="*/ 2311634 h 3344511"/>
                <a:gd name="connsiteX2151" fmla="*/ 2337593 w 2926661"/>
                <a:gd name="connsiteY2151" fmla="*/ 2302790 h 3344511"/>
                <a:gd name="connsiteX2152" fmla="*/ 2342004 w 2926661"/>
                <a:gd name="connsiteY2152" fmla="*/ 2295420 h 3344511"/>
                <a:gd name="connsiteX2153" fmla="*/ 2371407 w 2926661"/>
                <a:gd name="connsiteY2153" fmla="*/ 2283627 h 3344511"/>
                <a:gd name="connsiteX2154" fmla="*/ 2386108 w 2926661"/>
                <a:gd name="connsiteY2154" fmla="*/ 2277731 h 3344511"/>
                <a:gd name="connsiteX2155" fmla="*/ 2391989 w 2926661"/>
                <a:gd name="connsiteY2155" fmla="*/ 2268886 h 3344511"/>
                <a:gd name="connsiteX2156" fmla="*/ 2392540 w 2926661"/>
                <a:gd name="connsiteY2156" fmla="*/ 2261700 h 3344511"/>
                <a:gd name="connsiteX2157" fmla="*/ 2667032 w 2926661"/>
                <a:gd name="connsiteY2157" fmla="*/ 2260936 h 3344511"/>
                <a:gd name="connsiteX2158" fmla="*/ 2676050 w 2926661"/>
                <a:gd name="connsiteY2158" fmla="*/ 2263821 h 3344511"/>
                <a:gd name="connsiteX2159" fmla="*/ 2685067 w 2926661"/>
                <a:gd name="connsiteY2159" fmla="*/ 2262379 h 3344511"/>
                <a:gd name="connsiteX2160" fmla="*/ 2686570 w 2926661"/>
                <a:gd name="connsiteY2160" fmla="*/ 2266707 h 3344511"/>
                <a:gd name="connsiteX2161" fmla="*/ 2680558 w 2926661"/>
                <a:gd name="connsiteY2161" fmla="*/ 2272479 h 3344511"/>
                <a:gd name="connsiteX2162" fmla="*/ 2668535 w 2926661"/>
                <a:gd name="connsiteY2162" fmla="*/ 2278250 h 3344511"/>
                <a:gd name="connsiteX2163" fmla="*/ 2652002 w 2926661"/>
                <a:gd name="connsiteY2163" fmla="*/ 2281136 h 3344511"/>
                <a:gd name="connsiteX2164" fmla="*/ 2650499 w 2926661"/>
                <a:gd name="connsiteY2164" fmla="*/ 2279693 h 3344511"/>
                <a:gd name="connsiteX2165" fmla="*/ 2652002 w 2926661"/>
                <a:gd name="connsiteY2165" fmla="*/ 2275364 h 3344511"/>
                <a:gd name="connsiteX2166" fmla="*/ 2656511 w 2926661"/>
                <a:gd name="connsiteY2166" fmla="*/ 2269593 h 3344511"/>
                <a:gd name="connsiteX2167" fmla="*/ 2661020 w 2926661"/>
                <a:gd name="connsiteY2167" fmla="*/ 2265264 h 3344511"/>
                <a:gd name="connsiteX2168" fmla="*/ 2667032 w 2926661"/>
                <a:gd name="connsiteY2168" fmla="*/ 2260936 h 3344511"/>
                <a:gd name="connsiteX2169" fmla="*/ 1418548 w 2926661"/>
                <a:gd name="connsiteY2169" fmla="*/ 2255012 h 3344511"/>
                <a:gd name="connsiteX2170" fmla="*/ 1418326 w 2926661"/>
                <a:gd name="connsiteY2170" fmla="*/ 2255267 h 3344511"/>
                <a:gd name="connsiteX2171" fmla="*/ 1421836 w 2926661"/>
                <a:gd name="connsiteY2171" fmla="*/ 2256496 h 3344511"/>
                <a:gd name="connsiteX2172" fmla="*/ 1424410 w 2926661"/>
                <a:gd name="connsiteY2172" fmla="*/ 2256496 h 3344511"/>
                <a:gd name="connsiteX2173" fmla="*/ 1424426 w 2926661"/>
                <a:gd name="connsiteY2173" fmla="*/ 2256297 h 3344511"/>
                <a:gd name="connsiteX2174" fmla="*/ 1422229 w 2926661"/>
                <a:gd name="connsiteY2174" fmla="*/ 2256297 h 3344511"/>
                <a:gd name="connsiteX2175" fmla="*/ 1418548 w 2926661"/>
                <a:gd name="connsiteY2175" fmla="*/ 2255012 h 3344511"/>
                <a:gd name="connsiteX2176" fmla="*/ 2183851 w 2926661"/>
                <a:gd name="connsiteY2176" fmla="*/ 2250269 h 3344511"/>
                <a:gd name="connsiteX2177" fmla="*/ 2166158 w 2926661"/>
                <a:gd name="connsiteY2177" fmla="*/ 2251740 h 3344511"/>
                <a:gd name="connsiteX2178" fmla="*/ 2154362 w 2926661"/>
                <a:gd name="connsiteY2178" fmla="*/ 2267923 h 3344511"/>
                <a:gd name="connsiteX2179" fmla="*/ 2148464 w 2926661"/>
                <a:gd name="connsiteY2179" fmla="*/ 2278221 h 3344511"/>
                <a:gd name="connsiteX2180" fmla="*/ 2145556 w 2926661"/>
                <a:gd name="connsiteY2180" fmla="*/ 2273783 h 3344511"/>
                <a:gd name="connsiteX2181" fmla="*/ 2145634 w 2926661"/>
                <a:gd name="connsiteY2181" fmla="*/ 2273911 h 3344511"/>
                <a:gd name="connsiteX2182" fmla="*/ 2148766 w 2926661"/>
                <a:gd name="connsiteY2182" fmla="*/ 2278702 h 3344511"/>
                <a:gd name="connsiteX2183" fmla="*/ 2154663 w 2926661"/>
                <a:gd name="connsiteY2183" fmla="*/ 2268384 h 3344511"/>
                <a:gd name="connsiteX2184" fmla="*/ 2166457 w 2926661"/>
                <a:gd name="connsiteY2184" fmla="*/ 2252169 h 3344511"/>
                <a:gd name="connsiteX2185" fmla="*/ 2184147 w 2926661"/>
                <a:gd name="connsiteY2185" fmla="*/ 2250695 h 3344511"/>
                <a:gd name="connsiteX2186" fmla="*/ 2191432 w 2926661"/>
                <a:gd name="connsiteY2186" fmla="*/ 2255066 h 3344511"/>
                <a:gd name="connsiteX2187" fmla="*/ 2191223 w 2926661"/>
                <a:gd name="connsiteY2187" fmla="*/ 2254683 h 3344511"/>
                <a:gd name="connsiteX2188" fmla="*/ 2183851 w 2926661"/>
                <a:gd name="connsiteY2188" fmla="*/ 2250269 h 3344511"/>
                <a:gd name="connsiteX2189" fmla="*/ 1432539 w 2926661"/>
                <a:gd name="connsiteY2189" fmla="*/ 2250240 h 3344511"/>
                <a:gd name="connsiteX2190" fmla="*/ 1425175 w 2926661"/>
                <a:gd name="connsiteY2190" fmla="*/ 2251892 h 3344511"/>
                <a:gd name="connsiteX2191" fmla="*/ 1425166 w 2926661"/>
                <a:gd name="connsiteY2191" fmla="*/ 2251997 h 3344511"/>
                <a:gd name="connsiteX2192" fmla="*/ 1432130 w 2926661"/>
                <a:gd name="connsiteY2192" fmla="*/ 2250430 h 3344511"/>
                <a:gd name="connsiteX2193" fmla="*/ 1439483 w 2926661"/>
                <a:gd name="connsiteY2193" fmla="*/ 2252084 h 3344511"/>
                <a:gd name="connsiteX2194" fmla="*/ 1439745 w 2926661"/>
                <a:gd name="connsiteY2194" fmla="*/ 2251856 h 3344511"/>
                <a:gd name="connsiteX2195" fmla="*/ 2086651 w 2926661"/>
                <a:gd name="connsiteY2195" fmla="*/ 2249350 h 3344511"/>
                <a:gd name="connsiteX2196" fmla="*/ 2086227 w 2926661"/>
                <a:gd name="connsiteY2196" fmla="*/ 2249374 h 3344511"/>
                <a:gd name="connsiteX2197" fmla="*/ 2088324 w 2926661"/>
                <a:gd name="connsiteY2197" fmla="*/ 2255117 h 3344511"/>
                <a:gd name="connsiteX2198" fmla="*/ 2095695 w 2926661"/>
                <a:gd name="connsiteY2198" fmla="*/ 2269858 h 3344511"/>
                <a:gd name="connsiteX2199" fmla="*/ 2122231 w 2926661"/>
                <a:gd name="connsiteY2199" fmla="*/ 2274280 h 3344511"/>
                <a:gd name="connsiteX2200" fmla="*/ 2122396 w 2926661"/>
                <a:gd name="connsiteY2200" fmla="*/ 2274275 h 3344511"/>
                <a:gd name="connsiteX2201" fmla="*/ 2109468 w 2926661"/>
                <a:gd name="connsiteY2201" fmla="*/ 2273201 h 3344511"/>
                <a:gd name="connsiteX2202" fmla="*/ 2096166 w 2926661"/>
                <a:gd name="connsiteY2202" fmla="*/ 2269886 h 3344511"/>
                <a:gd name="connsiteX2203" fmla="*/ 2088776 w 2926661"/>
                <a:gd name="connsiteY2203" fmla="*/ 2255151 h 3344511"/>
                <a:gd name="connsiteX2204" fmla="*/ 2086651 w 2926661"/>
                <a:gd name="connsiteY2204" fmla="*/ 2249350 h 3344511"/>
                <a:gd name="connsiteX2205" fmla="*/ 1460991 w 2926661"/>
                <a:gd name="connsiteY2205" fmla="*/ 2239098 h 3344511"/>
                <a:gd name="connsiteX2206" fmla="*/ 1456103 w 2926661"/>
                <a:gd name="connsiteY2206" fmla="*/ 2240143 h 3344511"/>
                <a:gd name="connsiteX2207" fmla="*/ 1451707 w 2926661"/>
                <a:gd name="connsiteY2207" fmla="*/ 2240120 h 3344511"/>
                <a:gd name="connsiteX2208" fmla="*/ 1451575 w 2926661"/>
                <a:gd name="connsiteY2208" fmla="*/ 2240298 h 3344511"/>
                <a:gd name="connsiteX2209" fmla="*/ 1455660 w 2926661"/>
                <a:gd name="connsiteY2209" fmla="*/ 2240319 h 3344511"/>
                <a:gd name="connsiteX2210" fmla="*/ 1460807 w 2926661"/>
                <a:gd name="connsiteY2210" fmla="*/ 2239217 h 3344511"/>
                <a:gd name="connsiteX2211" fmla="*/ 2400669 w 2926661"/>
                <a:gd name="connsiteY2211" fmla="*/ 2234700 h 3344511"/>
                <a:gd name="connsiteX2212" fmla="*/ 2395328 w 2926661"/>
                <a:gd name="connsiteY2212" fmla="*/ 2240930 h 3344511"/>
                <a:gd name="connsiteX2213" fmla="*/ 2392011 w 2926661"/>
                <a:gd name="connsiteY2213" fmla="*/ 2250695 h 3344511"/>
                <a:gd name="connsiteX2214" fmla="*/ 2392031 w 2926661"/>
                <a:gd name="connsiteY2214" fmla="*/ 2251073 h 3344511"/>
                <a:gd name="connsiteX2215" fmla="*/ 2395297 w 2926661"/>
                <a:gd name="connsiteY2215" fmla="*/ 2241432 h 3344511"/>
                <a:gd name="connsiteX2216" fmla="*/ 2400810 w 2926661"/>
                <a:gd name="connsiteY2216" fmla="*/ 2234983 h 3344511"/>
                <a:gd name="connsiteX2217" fmla="*/ 1750920 w 2926661"/>
                <a:gd name="connsiteY2217" fmla="*/ 2231995 h 3344511"/>
                <a:gd name="connsiteX2218" fmla="*/ 1746836 w 2926661"/>
                <a:gd name="connsiteY2218" fmla="*/ 2235908 h 3344511"/>
                <a:gd name="connsiteX2219" fmla="*/ 1746752 w 2926661"/>
                <a:gd name="connsiteY2219" fmla="*/ 2236035 h 3344511"/>
                <a:gd name="connsiteX2220" fmla="*/ 1750828 w 2926661"/>
                <a:gd name="connsiteY2220" fmla="*/ 2232151 h 3344511"/>
                <a:gd name="connsiteX2221" fmla="*/ 2098769 w 2926661"/>
                <a:gd name="connsiteY2221" fmla="*/ 2229845 h 3344511"/>
                <a:gd name="connsiteX2222" fmla="*/ 2099122 w 2926661"/>
                <a:gd name="connsiteY2222" fmla="*/ 2230103 h 3344511"/>
                <a:gd name="connsiteX2223" fmla="*/ 2107990 w 2926661"/>
                <a:gd name="connsiteY2223" fmla="*/ 2233603 h 3344511"/>
                <a:gd name="connsiteX2224" fmla="*/ 2116434 w 2926661"/>
                <a:gd name="connsiteY2224" fmla="*/ 2235883 h 3344511"/>
                <a:gd name="connsiteX2225" fmla="*/ 2116027 w 2926661"/>
                <a:gd name="connsiteY2225" fmla="*/ 2235558 h 3344511"/>
                <a:gd name="connsiteX2226" fmla="*/ 2107180 w 2926661"/>
                <a:gd name="connsiteY2226" fmla="*/ 2233167 h 3344511"/>
                <a:gd name="connsiteX2227" fmla="*/ 1947572 w 2926661"/>
                <a:gd name="connsiteY2227" fmla="*/ 2229628 h 3344511"/>
                <a:gd name="connsiteX2228" fmla="*/ 1947546 w 2926661"/>
                <a:gd name="connsiteY2228" fmla="*/ 2229763 h 3344511"/>
                <a:gd name="connsiteX2229" fmla="*/ 1951319 w 2926661"/>
                <a:gd name="connsiteY2229" fmla="*/ 2231720 h 3344511"/>
                <a:gd name="connsiteX2230" fmla="*/ 1951319 w 2926661"/>
                <a:gd name="connsiteY2230" fmla="*/ 2231577 h 3344511"/>
                <a:gd name="connsiteX2231" fmla="*/ 2204646 w 2926661"/>
                <a:gd name="connsiteY2231" fmla="*/ 2225566 h 3344511"/>
                <a:gd name="connsiteX2232" fmla="*/ 2208916 w 2926661"/>
                <a:gd name="connsiteY2232" fmla="*/ 2234087 h 3344511"/>
                <a:gd name="connsiteX2233" fmla="*/ 2208859 w 2926661"/>
                <a:gd name="connsiteY2233" fmla="*/ 2234201 h 3344511"/>
                <a:gd name="connsiteX2234" fmla="*/ 2208990 w 2926661"/>
                <a:gd name="connsiteY2234" fmla="*/ 2234467 h 3344511"/>
                <a:gd name="connsiteX2235" fmla="*/ 2207535 w 2926661"/>
                <a:gd name="connsiteY2235" fmla="*/ 2237402 h 3344511"/>
                <a:gd name="connsiteX2236" fmla="*/ 2208916 w 2926661"/>
                <a:gd name="connsiteY2236" fmla="*/ 2242913 h 3344511"/>
                <a:gd name="connsiteX2237" fmla="*/ 2211865 w 2926661"/>
                <a:gd name="connsiteY2237" fmla="*/ 2248798 h 3344511"/>
                <a:gd name="connsiteX2238" fmla="*/ 2205967 w 2926661"/>
                <a:gd name="connsiteY2238" fmla="*/ 2257625 h 3344511"/>
                <a:gd name="connsiteX2239" fmla="*/ 2200070 w 2926661"/>
                <a:gd name="connsiteY2239" fmla="*/ 2260567 h 3344511"/>
                <a:gd name="connsiteX2240" fmla="*/ 2193498 w 2926661"/>
                <a:gd name="connsiteY2240" fmla="*/ 2258746 h 3344511"/>
                <a:gd name="connsiteX2241" fmla="*/ 2193730 w 2926661"/>
                <a:gd name="connsiteY2241" fmla="*/ 2259171 h 3344511"/>
                <a:gd name="connsiteX2242" fmla="*/ 2200364 w 2926661"/>
                <a:gd name="connsiteY2242" fmla="*/ 2261013 h 3344511"/>
                <a:gd name="connsiteX2243" fmla="*/ 2206260 w 2926661"/>
                <a:gd name="connsiteY2243" fmla="*/ 2258065 h 3344511"/>
                <a:gd name="connsiteX2244" fmla="*/ 2212157 w 2926661"/>
                <a:gd name="connsiteY2244" fmla="*/ 2249221 h 3344511"/>
                <a:gd name="connsiteX2245" fmla="*/ 2209209 w 2926661"/>
                <a:gd name="connsiteY2245" fmla="*/ 2243325 h 3344511"/>
                <a:gd name="connsiteX2246" fmla="*/ 2207735 w 2926661"/>
                <a:gd name="connsiteY2246" fmla="*/ 2237429 h 3344511"/>
                <a:gd name="connsiteX2247" fmla="*/ 2209209 w 2926661"/>
                <a:gd name="connsiteY2247" fmla="*/ 2234481 h 3344511"/>
                <a:gd name="connsiteX2248" fmla="*/ 2204786 w 2926661"/>
                <a:gd name="connsiteY2248" fmla="*/ 2225636 h 3344511"/>
                <a:gd name="connsiteX2249" fmla="*/ 2773140 w 2926661"/>
                <a:gd name="connsiteY2249" fmla="*/ 2214765 h 3344511"/>
                <a:gd name="connsiteX2250" fmla="*/ 2773140 w 2926661"/>
                <a:gd name="connsiteY2250" fmla="*/ 2219093 h 3344511"/>
                <a:gd name="connsiteX2251" fmla="*/ 2768812 w 2926661"/>
                <a:gd name="connsiteY2251" fmla="*/ 2221979 h 3344511"/>
                <a:gd name="connsiteX2252" fmla="*/ 2764483 w 2926661"/>
                <a:gd name="connsiteY2252" fmla="*/ 2219093 h 3344511"/>
                <a:gd name="connsiteX2253" fmla="*/ 2764483 w 2926661"/>
                <a:gd name="connsiteY2253" fmla="*/ 2216207 h 3344511"/>
                <a:gd name="connsiteX2254" fmla="*/ 2773140 w 2926661"/>
                <a:gd name="connsiteY2254" fmla="*/ 2214765 h 3344511"/>
                <a:gd name="connsiteX2255" fmla="*/ 2374333 w 2926661"/>
                <a:gd name="connsiteY2255" fmla="*/ 2208334 h 3344511"/>
                <a:gd name="connsiteX2256" fmla="*/ 2374689 w 2926661"/>
                <a:gd name="connsiteY2256" fmla="*/ 2219187 h 3344511"/>
                <a:gd name="connsiteX2257" fmla="*/ 2374699 w 2926661"/>
                <a:gd name="connsiteY2257" fmla="*/ 2219220 h 3344511"/>
                <a:gd name="connsiteX2258" fmla="*/ 2374347 w 2926661"/>
                <a:gd name="connsiteY2258" fmla="*/ 2208449 h 3344511"/>
                <a:gd name="connsiteX2259" fmla="*/ 1761063 w 2926661"/>
                <a:gd name="connsiteY2259" fmla="*/ 2206783 h 3344511"/>
                <a:gd name="connsiteX2260" fmla="*/ 1754189 w 2926661"/>
                <a:gd name="connsiteY2260" fmla="*/ 2210908 h 3344511"/>
                <a:gd name="connsiteX2261" fmla="*/ 1754215 w 2926661"/>
                <a:gd name="connsiteY2261" fmla="*/ 2211140 h 3344511"/>
                <a:gd name="connsiteX2262" fmla="*/ 1761172 w 2926661"/>
                <a:gd name="connsiteY2262" fmla="*/ 2206989 h 3344511"/>
                <a:gd name="connsiteX2263" fmla="*/ 2767368 w 2926661"/>
                <a:gd name="connsiteY2263" fmla="*/ 2206108 h 3344511"/>
                <a:gd name="connsiteX2264" fmla="*/ 2768811 w 2926661"/>
                <a:gd name="connsiteY2264" fmla="*/ 2209715 h 3344511"/>
                <a:gd name="connsiteX2265" fmla="*/ 2765926 w 2926661"/>
                <a:gd name="connsiteY2265" fmla="*/ 2213322 h 3344511"/>
                <a:gd name="connsiteX2266" fmla="*/ 2763040 w 2926661"/>
                <a:gd name="connsiteY2266" fmla="*/ 2209715 h 3344511"/>
                <a:gd name="connsiteX2267" fmla="*/ 2767368 w 2926661"/>
                <a:gd name="connsiteY2267" fmla="*/ 2206108 h 3344511"/>
                <a:gd name="connsiteX2268" fmla="*/ 1944461 w 2926661"/>
                <a:gd name="connsiteY2268" fmla="*/ 2193647 h 3344511"/>
                <a:gd name="connsiteX2269" fmla="*/ 1944406 w 2926661"/>
                <a:gd name="connsiteY2269" fmla="*/ 2193766 h 3344511"/>
                <a:gd name="connsiteX2270" fmla="*/ 1954750 w 2926661"/>
                <a:gd name="connsiteY2270" fmla="*/ 2201112 h 3344511"/>
                <a:gd name="connsiteX2271" fmla="*/ 1957117 w 2926661"/>
                <a:gd name="connsiteY2271" fmla="*/ 2201995 h 3344511"/>
                <a:gd name="connsiteX2272" fmla="*/ 1957231 w 2926661"/>
                <a:gd name="connsiteY2272" fmla="*/ 2201740 h 3344511"/>
                <a:gd name="connsiteX2273" fmla="*/ 1954275 w 2926661"/>
                <a:gd name="connsiteY2273" fmla="*/ 2200635 h 3344511"/>
                <a:gd name="connsiteX2274" fmla="*/ 1745385 w 2926661"/>
                <a:gd name="connsiteY2274" fmla="*/ 2181413 h 3344511"/>
                <a:gd name="connsiteX2275" fmla="*/ 1745366 w 2926661"/>
                <a:gd name="connsiteY2275" fmla="*/ 2181496 h 3344511"/>
                <a:gd name="connsiteX2276" fmla="*/ 1745723 w 2926661"/>
                <a:gd name="connsiteY2276" fmla="*/ 2182566 h 3344511"/>
                <a:gd name="connsiteX2277" fmla="*/ 1764127 w 2926661"/>
                <a:gd name="connsiteY2277" fmla="*/ 2195235 h 3344511"/>
                <a:gd name="connsiteX2278" fmla="*/ 1764127 w 2926661"/>
                <a:gd name="connsiteY2278" fmla="*/ 2196704 h 3344511"/>
                <a:gd name="connsiteX2279" fmla="*/ 1770038 w 2926661"/>
                <a:gd name="connsiteY2279" fmla="*/ 2193766 h 3344511"/>
                <a:gd name="connsiteX2280" fmla="*/ 1770038 w 2926661"/>
                <a:gd name="connsiteY2280" fmla="*/ 2193216 h 3344511"/>
                <a:gd name="connsiteX2281" fmla="*/ 1767338 w 2926661"/>
                <a:gd name="connsiteY2281" fmla="*/ 2195065 h 3344511"/>
                <a:gd name="connsiteX2282" fmla="*/ 1764389 w 2926661"/>
                <a:gd name="connsiteY2282" fmla="*/ 2195983 h 3344511"/>
                <a:gd name="connsiteX2283" fmla="*/ 1764389 w 2926661"/>
                <a:gd name="connsiteY2283" fmla="*/ 2194514 h 3344511"/>
                <a:gd name="connsiteX2284" fmla="*/ 2192697 w 2926661"/>
                <a:gd name="connsiteY2284" fmla="*/ 2178184 h 3344511"/>
                <a:gd name="connsiteX2285" fmla="*/ 2188274 w 2926661"/>
                <a:gd name="connsiteY2285" fmla="*/ 2197308 h 3344511"/>
                <a:gd name="connsiteX2286" fmla="*/ 2195646 w 2926661"/>
                <a:gd name="connsiteY2286" fmla="*/ 2213491 h 3344511"/>
                <a:gd name="connsiteX2287" fmla="*/ 2198595 w 2926661"/>
                <a:gd name="connsiteY2287" fmla="*/ 2222318 h 3344511"/>
                <a:gd name="connsiteX2288" fmla="*/ 2198800 w 2926661"/>
                <a:gd name="connsiteY2288" fmla="*/ 2222420 h 3344511"/>
                <a:gd name="connsiteX2289" fmla="*/ 2195941 w 2926661"/>
                <a:gd name="connsiteY2289" fmla="*/ 2213844 h 3344511"/>
                <a:gd name="connsiteX2290" fmla="*/ 2188570 w 2926661"/>
                <a:gd name="connsiteY2290" fmla="*/ 2197630 h 3344511"/>
                <a:gd name="connsiteX2291" fmla="*/ 2192993 w 2926661"/>
                <a:gd name="connsiteY2291" fmla="*/ 2178467 h 3344511"/>
                <a:gd name="connsiteX2292" fmla="*/ 2196775 w 2926661"/>
                <a:gd name="connsiteY2292" fmla="*/ 2181561 h 3344511"/>
                <a:gd name="connsiteX2293" fmla="*/ 2196752 w 2926661"/>
                <a:gd name="connsiteY2293" fmla="*/ 2181494 h 3344511"/>
                <a:gd name="connsiteX2294" fmla="*/ 2192697 w 2926661"/>
                <a:gd name="connsiteY2294" fmla="*/ 2178184 h 3344511"/>
                <a:gd name="connsiteX2295" fmla="*/ 2086869 w 2926661"/>
                <a:gd name="connsiteY2295" fmla="*/ 2177056 h 3344511"/>
                <a:gd name="connsiteX2296" fmla="*/ 2079825 w 2926661"/>
                <a:gd name="connsiteY2296" fmla="*/ 2178531 h 3344511"/>
                <a:gd name="connsiteX2297" fmla="*/ 2075058 w 2926661"/>
                <a:gd name="connsiteY2297" fmla="*/ 2184369 h 3344511"/>
                <a:gd name="connsiteX2298" fmla="*/ 2075473 w 2926661"/>
                <a:gd name="connsiteY2298" fmla="*/ 2184428 h 3344511"/>
                <a:gd name="connsiteX2299" fmla="*/ 2080277 w 2926661"/>
                <a:gd name="connsiteY2299" fmla="*/ 2178534 h 3344511"/>
                <a:gd name="connsiteX2300" fmla="*/ 2087003 w 2926661"/>
                <a:gd name="connsiteY2300" fmla="*/ 2177123 h 3344511"/>
                <a:gd name="connsiteX2301" fmla="*/ 1796747 w 2926661"/>
                <a:gd name="connsiteY2301" fmla="*/ 2168295 h 3344511"/>
                <a:gd name="connsiteX2302" fmla="*/ 1794614 w 2926661"/>
                <a:gd name="connsiteY2302" fmla="*/ 2173959 h 3344511"/>
                <a:gd name="connsiteX2303" fmla="*/ 1787979 w 2926661"/>
                <a:gd name="connsiteY2303" fmla="*/ 2175427 h 3344511"/>
                <a:gd name="connsiteX2304" fmla="*/ 1785030 w 2926661"/>
                <a:gd name="connsiteY2304" fmla="*/ 2181300 h 3344511"/>
                <a:gd name="connsiteX2305" fmla="*/ 1777658 w 2926661"/>
                <a:gd name="connsiteY2305" fmla="*/ 2187173 h 3344511"/>
                <a:gd name="connsiteX2306" fmla="*/ 1770286 w 2926661"/>
                <a:gd name="connsiteY2306" fmla="*/ 2187173 h 3344511"/>
                <a:gd name="connsiteX2307" fmla="*/ 1770286 w 2926661"/>
                <a:gd name="connsiteY2307" fmla="*/ 2187426 h 3344511"/>
                <a:gd name="connsiteX2308" fmla="*/ 1771516 w 2926661"/>
                <a:gd name="connsiteY2308" fmla="*/ 2185134 h 3344511"/>
                <a:gd name="connsiteX2309" fmla="*/ 1777426 w 2926661"/>
                <a:gd name="connsiteY2309" fmla="*/ 2187889 h 3344511"/>
                <a:gd name="connsiteX2310" fmla="*/ 1784815 w 2926661"/>
                <a:gd name="connsiteY2310" fmla="*/ 2182012 h 3344511"/>
                <a:gd name="connsiteX2311" fmla="*/ 1787770 w 2926661"/>
                <a:gd name="connsiteY2311" fmla="*/ 2176135 h 3344511"/>
                <a:gd name="connsiteX2312" fmla="*/ 1796636 w 2926661"/>
                <a:gd name="connsiteY2312" fmla="*/ 2168788 h 3344511"/>
                <a:gd name="connsiteX2313" fmla="*/ 2228084 w 2926661"/>
                <a:gd name="connsiteY2313" fmla="*/ 2164943 h 3344511"/>
                <a:gd name="connsiteX2314" fmla="*/ 2222186 w 2926661"/>
                <a:gd name="connsiteY2314" fmla="*/ 2173770 h 3344511"/>
                <a:gd name="connsiteX2315" fmla="*/ 2205967 w 2926661"/>
                <a:gd name="connsiteY2315" fmla="*/ 2173770 h 3344511"/>
                <a:gd name="connsiteX2316" fmla="*/ 2204493 w 2926661"/>
                <a:gd name="connsiteY2316" fmla="*/ 2179655 h 3344511"/>
                <a:gd name="connsiteX2317" fmla="*/ 2207257 w 2926661"/>
                <a:gd name="connsiteY2317" fmla="*/ 2187562 h 3344511"/>
                <a:gd name="connsiteX2318" fmla="*/ 2200188 w 2926661"/>
                <a:gd name="connsiteY2318" fmla="*/ 2194255 h 3344511"/>
                <a:gd name="connsiteX2319" fmla="*/ 2200364 w 2926661"/>
                <a:gd name="connsiteY2319" fmla="*/ 2194682 h 3344511"/>
                <a:gd name="connsiteX2320" fmla="*/ 2204786 w 2926661"/>
                <a:gd name="connsiteY2320" fmla="*/ 2179941 h 3344511"/>
                <a:gd name="connsiteX2321" fmla="*/ 2206260 w 2926661"/>
                <a:gd name="connsiteY2321" fmla="*/ 2174045 h 3344511"/>
                <a:gd name="connsiteX2322" fmla="*/ 2222477 w 2926661"/>
                <a:gd name="connsiteY2322" fmla="*/ 2174045 h 3344511"/>
                <a:gd name="connsiteX2323" fmla="*/ 2223767 w 2926661"/>
                <a:gd name="connsiteY2323" fmla="*/ 2167965 h 3344511"/>
                <a:gd name="connsiteX2324" fmla="*/ 2228312 w 2926661"/>
                <a:gd name="connsiteY2324" fmla="*/ 2165238 h 3344511"/>
                <a:gd name="connsiteX2325" fmla="*/ 1505795 w 2926661"/>
                <a:gd name="connsiteY2325" fmla="*/ 2162497 h 3344511"/>
                <a:gd name="connsiteX2326" fmla="*/ 1505784 w 2926661"/>
                <a:gd name="connsiteY2326" fmla="*/ 2162502 h 3344511"/>
                <a:gd name="connsiteX2327" fmla="*/ 1512499 w 2926661"/>
                <a:gd name="connsiteY2327" fmla="*/ 2169217 h 3344511"/>
                <a:gd name="connsiteX2328" fmla="*/ 1463466 w 2926661"/>
                <a:gd name="connsiteY2328" fmla="*/ 2157901 h 3344511"/>
                <a:gd name="connsiteX2329" fmla="*/ 1463291 w 2926661"/>
                <a:gd name="connsiteY2329" fmla="*/ 2158076 h 3344511"/>
                <a:gd name="connsiteX2330" fmla="*/ 1468160 w 2926661"/>
                <a:gd name="connsiteY2330" fmla="*/ 2159988 h 3344511"/>
                <a:gd name="connsiteX2331" fmla="*/ 1473307 w 2926661"/>
                <a:gd name="connsiteY2331" fmla="*/ 2165319 h 3344511"/>
                <a:gd name="connsiteX2332" fmla="*/ 1477719 w 2926661"/>
                <a:gd name="connsiteY2332" fmla="*/ 2172672 h 3344511"/>
                <a:gd name="connsiteX2333" fmla="*/ 1483601 w 2926661"/>
                <a:gd name="connsiteY2333" fmla="*/ 2177084 h 3344511"/>
                <a:gd name="connsiteX2334" fmla="*/ 1483927 w 2926661"/>
                <a:gd name="connsiteY2334" fmla="*/ 2176874 h 3344511"/>
                <a:gd name="connsiteX2335" fmla="*/ 1478194 w 2926661"/>
                <a:gd name="connsiteY2335" fmla="*/ 2172587 h 3344511"/>
                <a:gd name="connsiteX2336" fmla="*/ 1473776 w 2926661"/>
                <a:gd name="connsiteY2336" fmla="*/ 2165244 h 3344511"/>
                <a:gd name="connsiteX2337" fmla="*/ 1463466 w 2926661"/>
                <a:gd name="connsiteY2337" fmla="*/ 2157901 h 3344511"/>
                <a:gd name="connsiteX2338" fmla="*/ 1665814 w 2926661"/>
                <a:gd name="connsiteY2338" fmla="*/ 2153441 h 3344511"/>
                <a:gd name="connsiteX2339" fmla="*/ 1665954 w 2926661"/>
                <a:gd name="connsiteY2339" fmla="*/ 2153554 h 3344511"/>
                <a:gd name="connsiteX2340" fmla="*/ 1668683 w 2926661"/>
                <a:gd name="connsiteY2340" fmla="*/ 2154919 h 3344511"/>
                <a:gd name="connsiteX2341" fmla="*/ 1668623 w 2926661"/>
                <a:gd name="connsiteY2341" fmla="*/ 2154849 h 3344511"/>
                <a:gd name="connsiteX2342" fmla="*/ 1740308 w 2926661"/>
                <a:gd name="connsiteY2342" fmla="*/ 2152334 h 3344511"/>
                <a:gd name="connsiteX2343" fmla="*/ 1740403 w 2926661"/>
                <a:gd name="connsiteY2343" fmla="*/ 2152451 h 3344511"/>
                <a:gd name="connsiteX2344" fmla="*/ 1745366 w 2926661"/>
                <a:gd name="connsiteY2344" fmla="*/ 2155025 h 3344511"/>
                <a:gd name="connsiteX2345" fmla="*/ 1750012 w 2926661"/>
                <a:gd name="connsiteY2345" fmla="*/ 2154950 h 3344511"/>
                <a:gd name="connsiteX2346" fmla="*/ 1753100 w 2926661"/>
                <a:gd name="connsiteY2346" fmla="*/ 2155001 h 3344511"/>
                <a:gd name="connsiteX2347" fmla="*/ 1760226 w 2926661"/>
                <a:gd name="connsiteY2347" fmla="*/ 2155818 h 3344511"/>
                <a:gd name="connsiteX2348" fmla="*/ 1760912 w 2926661"/>
                <a:gd name="connsiteY2348" fmla="*/ 2156011 h 3344511"/>
                <a:gd name="connsiteX2349" fmla="*/ 1760979 w 2926661"/>
                <a:gd name="connsiteY2349" fmla="*/ 2155904 h 3344511"/>
                <a:gd name="connsiteX2350" fmla="*/ 1760226 w 2926661"/>
                <a:gd name="connsiteY2350" fmla="*/ 2155818 h 3344511"/>
                <a:gd name="connsiteX2351" fmla="*/ 1756763 w 2926661"/>
                <a:gd name="connsiteY2351" fmla="*/ 2154841 h 3344511"/>
                <a:gd name="connsiteX2352" fmla="*/ 1750012 w 2926661"/>
                <a:gd name="connsiteY2352" fmla="*/ 2154950 h 3344511"/>
                <a:gd name="connsiteX2353" fmla="*/ 1745222 w 2926661"/>
                <a:gd name="connsiteY2353" fmla="*/ 2154872 h 3344511"/>
                <a:gd name="connsiteX2354" fmla="*/ 1661826 w 2926661"/>
                <a:gd name="connsiteY2354" fmla="*/ 2150245 h 3344511"/>
                <a:gd name="connsiteX2355" fmla="*/ 1656867 w 2926661"/>
                <a:gd name="connsiteY2355" fmla="*/ 2150430 h 3344511"/>
                <a:gd name="connsiteX2356" fmla="*/ 1652459 w 2926661"/>
                <a:gd name="connsiteY2356" fmla="*/ 2154849 h 3344511"/>
                <a:gd name="connsiteX2357" fmla="*/ 1639234 w 2926661"/>
                <a:gd name="connsiteY2357" fmla="*/ 2153376 h 3344511"/>
                <a:gd name="connsiteX2358" fmla="*/ 1626009 w 2926661"/>
                <a:gd name="connsiteY2358" fmla="*/ 2159269 h 3344511"/>
                <a:gd name="connsiteX2359" fmla="*/ 1617192 w 2926661"/>
                <a:gd name="connsiteY2359" fmla="*/ 2166635 h 3344511"/>
                <a:gd name="connsiteX2360" fmla="*/ 1606906 w 2926661"/>
                <a:gd name="connsiteY2360" fmla="*/ 2166635 h 3344511"/>
                <a:gd name="connsiteX2361" fmla="*/ 1586334 w 2926661"/>
                <a:gd name="connsiteY2361" fmla="*/ 2168108 h 3344511"/>
                <a:gd name="connsiteX2362" fmla="*/ 1578694 w 2926661"/>
                <a:gd name="connsiteY2362" fmla="*/ 2171671 h 3344511"/>
                <a:gd name="connsiteX2363" fmla="*/ 1578638 w 2926661"/>
                <a:gd name="connsiteY2363" fmla="*/ 2171937 h 3344511"/>
                <a:gd name="connsiteX2364" fmla="*/ 1586542 w 2926661"/>
                <a:gd name="connsiteY2364" fmla="*/ 2168260 h 3344511"/>
                <a:gd name="connsiteX2365" fmla="*/ 1607130 w 2926661"/>
                <a:gd name="connsiteY2365" fmla="*/ 2166790 h 3344511"/>
                <a:gd name="connsiteX2366" fmla="*/ 1617425 w 2926661"/>
                <a:gd name="connsiteY2366" fmla="*/ 2166790 h 3344511"/>
                <a:gd name="connsiteX2367" fmla="*/ 1626248 w 2926661"/>
                <a:gd name="connsiteY2367" fmla="*/ 2159437 h 3344511"/>
                <a:gd name="connsiteX2368" fmla="*/ 1639483 w 2926661"/>
                <a:gd name="connsiteY2368" fmla="*/ 2153554 h 3344511"/>
                <a:gd name="connsiteX2369" fmla="*/ 1652719 w 2926661"/>
                <a:gd name="connsiteY2369" fmla="*/ 2155025 h 3344511"/>
                <a:gd name="connsiteX2370" fmla="*/ 1657130 w 2926661"/>
                <a:gd name="connsiteY2370" fmla="*/ 2150613 h 3344511"/>
                <a:gd name="connsiteX2371" fmla="*/ 1662055 w 2926661"/>
                <a:gd name="connsiteY2371" fmla="*/ 2150431 h 3344511"/>
                <a:gd name="connsiteX2372" fmla="*/ 2590988 w 2926661"/>
                <a:gd name="connsiteY2372" fmla="*/ 2150187 h 3344511"/>
                <a:gd name="connsiteX2373" fmla="*/ 2591011 w 2926661"/>
                <a:gd name="connsiteY2373" fmla="*/ 2150408 h 3344511"/>
                <a:gd name="connsiteX2374" fmla="*/ 2594726 w 2926661"/>
                <a:gd name="connsiteY2374" fmla="*/ 2152359 h 3344511"/>
                <a:gd name="connsiteX2375" fmla="*/ 2594608 w 2926661"/>
                <a:gd name="connsiteY2375" fmla="*/ 2152082 h 3344511"/>
                <a:gd name="connsiteX2376" fmla="*/ 2023392 w 2926661"/>
                <a:gd name="connsiteY2376" fmla="*/ 2147750 h 3344511"/>
                <a:gd name="connsiteX2377" fmla="*/ 2020310 w 2926661"/>
                <a:gd name="connsiteY2377" fmla="*/ 2151908 h 3344511"/>
                <a:gd name="connsiteX2378" fmla="*/ 2016210 w 2926661"/>
                <a:gd name="connsiteY2378" fmla="*/ 2154929 h 3344511"/>
                <a:gd name="connsiteX2379" fmla="*/ 2016352 w 2926661"/>
                <a:gd name="connsiteY2379" fmla="*/ 2154959 h 3344511"/>
                <a:gd name="connsiteX2380" fmla="*/ 2020601 w 2926661"/>
                <a:gd name="connsiteY2380" fmla="*/ 2151829 h 3344511"/>
                <a:gd name="connsiteX2381" fmla="*/ 2023547 w 2926661"/>
                <a:gd name="connsiteY2381" fmla="*/ 2147856 h 3344511"/>
                <a:gd name="connsiteX2382" fmla="*/ 1933554 w 2926661"/>
                <a:gd name="connsiteY2382" fmla="*/ 2147648 h 3344511"/>
                <a:gd name="connsiteX2383" fmla="*/ 1933508 w 2926661"/>
                <a:gd name="connsiteY2383" fmla="*/ 2147681 h 3344511"/>
                <a:gd name="connsiteX2384" fmla="*/ 1929085 w 2926661"/>
                <a:gd name="connsiteY2384" fmla="*/ 2156502 h 3344511"/>
                <a:gd name="connsiteX2385" fmla="*/ 1936457 w 2926661"/>
                <a:gd name="connsiteY2385" fmla="*/ 2162383 h 3344511"/>
                <a:gd name="connsiteX2386" fmla="*/ 1926136 w 2926661"/>
                <a:gd name="connsiteY2386" fmla="*/ 2174146 h 3344511"/>
                <a:gd name="connsiteX2387" fmla="*/ 1923188 w 2926661"/>
                <a:gd name="connsiteY2387" fmla="*/ 2178556 h 3344511"/>
                <a:gd name="connsiteX2388" fmla="*/ 1899598 w 2926661"/>
                <a:gd name="connsiteY2388" fmla="*/ 2181497 h 3344511"/>
                <a:gd name="connsiteX2389" fmla="*/ 1895175 w 2926661"/>
                <a:gd name="connsiteY2389" fmla="*/ 2181497 h 3344511"/>
                <a:gd name="connsiteX2390" fmla="*/ 1886513 w 2926661"/>
                <a:gd name="connsiteY2390" fmla="*/ 2181864 h 3344511"/>
                <a:gd name="connsiteX2391" fmla="*/ 1879387 w 2926661"/>
                <a:gd name="connsiteY2391" fmla="*/ 2180131 h 3344511"/>
                <a:gd name="connsiteX2392" fmla="*/ 1879387 w 2926661"/>
                <a:gd name="connsiteY2392" fmla="*/ 2180542 h 3344511"/>
                <a:gd name="connsiteX2393" fmla="*/ 1895642 w 2926661"/>
                <a:gd name="connsiteY2393" fmla="*/ 2182012 h 3344511"/>
                <a:gd name="connsiteX2394" fmla="*/ 1900075 w 2926661"/>
                <a:gd name="connsiteY2394" fmla="*/ 2182012 h 3344511"/>
                <a:gd name="connsiteX2395" fmla="*/ 1923718 w 2926661"/>
                <a:gd name="connsiteY2395" fmla="*/ 2179073 h 3344511"/>
                <a:gd name="connsiteX2396" fmla="*/ 1926674 w 2926661"/>
                <a:gd name="connsiteY2396" fmla="*/ 2174665 h 3344511"/>
                <a:gd name="connsiteX2397" fmla="*/ 1937017 w 2926661"/>
                <a:gd name="connsiteY2397" fmla="*/ 2162911 h 3344511"/>
                <a:gd name="connsiteX2398" fmla="*/ 1950686 w 2926661"/>
                <a:gd name="connsiteY2398" fmla="*/ 2166401 h 3344511"/>
                <a:gd name="connsiteX2399" fmla="*/ 1957184 w 2926661"/>
                <a:gd name="connsiteY2399" fmla="*/ 2172692 h 3344511"/>
                <a:gd name="connsiteX2400" fmla="*/ 1957231 w 2926661"/>
                <a:gd name="connsiteY2400" fmla="*/ 2172640 h 3344511"/>
                <a:gd name="connsiteX2401" fmla="*/ 1936538 w 2926661"/>
                <a:gd name="connsiteY2401" fmla="*/ 2162326 h 3344511"/>
                <a:gd name="connsiteX2402" fmla="*/ 1929148 w 2926661"/>
                <a:gd name="connsiteY2402" fmla="*/ 2156433 h 3344511"/>
                <a:gd name="connsiteX2403" fmla="*/ 1803763 w 2926661"/>
                <a:gd name="connsiteY2403" fmla="*/ 2144941 h 3344511"/>
                <a:gd name="connsiteX2404" fmla="*/ 1799774 w 2926661"/>
                <a:gd name="connsiteY2404" fmla="*/ 2154872 h 3344511"/>
                <a:gd name="connsiteX2405" fmla="*/ 1799653 w 2926661"/>
                <a:gd name="connsiteY2405" fmla="*/ 2155412 h 3344511"/>
                <a:gd name="connsiteX2406" fmla="*/ 1803655 w 2926661"/>
                <a:gd name="connsiteY2406" fmla="*/ 2145464 h 3344511"/>
                <a:gd name="connsiteX2407" fmla="*/ 2099818 w 2926661"/>
                <a:gd name="connsiteY2407" fmla="*/ 2144919 h 3344511"/>
                <a:gd name="connsiteX2408" fmla="*/ 2099845 w 2926661"/>
                <a:gd name="connsiteY2408" fmla="*/ 2144969 h 3344511"/>
                <a:gd name="connsiteX2409" fmla="*/ 2104229 w 2926661"/>
                <a:gd name="connsiteY2409" fmla="*/ 2147317 h 3344511"/>
                <a:gd name="connsiteX2410" fmla="*/ 2104231 w 2926661"/>
                <a:gd name="connsiteY2410" fmla="*/ 2147290 h 3344511"/>
                <a:gd name="connsiteX2411" fmla="*/ 1571640 w 2926661"/>
                <a:gd name="connsiteY2411" fmla="*/ 2144537 h 3344511"/>
                <a:gd name="connsiteX2412" fmla="*/ 1565762 w 2926661"/>
                <a:gd name="connsiteY2412" fmla="*/ 2150430 h 3344511"/>
                <a:gd name="connsiteX2413" fmla="*/ 1565762 w 2926661"/>
                <a:gd name="connsiteY2413" fmla="*/ 2159269 h 3344511"/>
                <a:gd name="connsiteX2414" fmla="*/ 1571640 w 2926661"/>
                <a:gd name="connsiteY2414" fmla="*/ 2171055 h 3344511"/>
                <a:gd name="connsiteX2415" fmla="*/ 1570170 w 2926661"/>
                <a:gd name="connsiteY2415" fmla="*/ 2175474 h 3344511"/>
                <a:gd name="connsiteX2416" fmla="*/ 1567231 w 2926661"/>
                <a:gd name="connsiteY2416" fmla="*/ 2179894 h 3344511"/>
                <a:gd name="connsiteX2417" fmla="*/ 1549598 w 2926661"/>
                <a:gd name="connsiteY2417" fmla="*/ 2178421 h 3344511"/>
                <a:gd name="connsiteX2418" fmla="*/ 1543720 w 2926661"/>
                <a:gd name="connsiteY2418" fmla="*/ 2190207 h 3344511"/>
                <a:gd name="connsiteX2419" fmla="*/ 1533434 w 2926661"/>
                <a:gd name="connsiteY2419" fmla="*/ 2191680 h 3344511"/>
                <a:gd name="connsiteX2420" fmla="*/ 1521679 w 2926661"/>
                <a:gd name="connsiteY2420" fmla="*/ 2190207 h 3344511"/>
                <a:gd name="connsiteX2421" fmla="*/ 1517423 w 2926661"/>
                <a:gd name="connsiteY2421" fmla="*/ 2187362 h 3344511"/>
                <a:gd name="connsiteX2422" fmla="*/ 1517425 w 2926661"/>
                <a:gd name="connsiteY2422" fmla="*/ 2187378 h 3344511"/>
                <a:gd name="connsiteX2423" fmla="*/ 1521836 w 2926661"/>
                <a:gd name="connsiteY2423" fmla="*/ 2190319 h 3344511"/>
                <a:gd name="connsiteX2424" fmla="*/ 1533601 w 2926661"/>
                <a:gd name="connsiteY2424" fmla="*/ 2191790 h 3344511"/>
                <a:gd name="connsiteX2425" fmla="*/ 1543895 w 2926661"/>
                <a:gd name="connsiteY2425" fmla="*/ 2190319 h 3344511"/>
                <a:gd name="connsiteX2426" fmla="*/ 1549777 w 2926661"/>
                <a:gd name="connsiteY2426" fmla="*/ 2178555 h 3344511"/>
                <a:gd name="connsiteX2427" fmla="*/ 1567425 w 2926661"/>
                <a:gd name="connsiteY2427" fmla="*/ 2180025 h 3344511"/>
                <a:gd name="connsiteX2428" fmla="*/ 1570366 w 2926661"/>
                <a:gd name="connsiteY2428" fmla="*/ 2175613 h 3344511"/>
                <a:gd name="connsiteX2429" fmla="*/ 1571836 w 2926661"/>
                <a:gd name="connsiteY2429" fmla="*/ 2171202 h 3344511"/>
                <a:gd name="connsiteX2430" fmla="*/ 1565954 w 2926661"/>
                <a:gd name="connsiteY2430" fmla="*/ 2159437 h 3344511"/>
                <a:gd name="connsiteX2431" fmla="*/ 1565954 w 2926661"/>
                <a:gd name="connsiteY2431" fmla="*/ 2150613 h 3344511"/>
                <a:gd name="connsiteX2432" fmla="*/ 1571836 w 2926661"/>
                <a:gd name="connsiteY2432" fmla="*/ 2144731 h 3344511"/>
                <a:gd name="connsiteX2433" fmla="*/ 1582314 w 2926661"/>
                <a:gd name="connsiteY2433" fmla="*/ 2147304 h 3344511"/>
                <a:gd name="connsiteX2434" fmla="*/ 1589257 w 2926661"/>
                <a:gd name="connsiteY2434" fmla="*/ 2151933 h 3344511"/>
                <a:gd name="connsiteX2435" fmla="*/ 1589273 w 2926661"/>
                <a:gd name="connsiteY2435" fmla="*/ 2151903 h 3344511"/>
                <a:gd name="connsiteX2436" fmla="*/ 1571640 w 2926661"/>
                <a:gd name="connsiteY2436" fmla="*/ 2144537 h 3344511"/>
                <a:gd name="connsiteX2437" fmla="*/ 1732130 w 2926661"/>
                <a:gd name="connsiteY2437" fmla="*/ 2141760 h 3344511"/>
                <a:gd name="connsiteX2438" fmla="*/ 1732130 w 2926661"/>
                <a:gd name="connsiteY2438" fmla="*/ 2141790 h 3344511"/>
                <a:gd name="connsiteX2439" fmla="*/ 1734187 w 2926661"/>
                <a:gd name="connsiteY2439" fmla="*/ 2142990 h 3344511"/>
                <a:gd name="connsiteX2440" fmla="*/ 1734164 w 2926661"/>
                <a:gd name="connsiteY2440" fmla="*/ 2142942 h 3344511"/>
                <a:gd name="connsiteX2441" fmla="*/ 2577170 w 2926661"/>
                <a:gd name="connsiteY2441" fmla="*/ 2137363 h 3344511"/>
                <a:gd name="connsiteX2442" fmla="*/ 2577228 w 2926661"/>
                <a:gd name="connsiteY2442" fmla="*/ 2137694 h 3344511"/>
                <a:gd name="connsiteX2443" fmla="*/ 2583109 w 2926661"/>
                <a:gd name="connsiteY2443" fmla="*/ 2137694 h 3344511"/>
                <a:gd name="connsiteX2444" fmla="*/ 2588784 w 2926661"/>
                <a:gd name="connsiteY2444" fmla="*/ 2138583 h 3344511"/>
                <a:gd name="connsiteX2445" fmla="*/ 2588716 w 2926661"/>
                <a:gd name="connsiteY2445" fmla="*/ 2138283 h 3344511"/>
                <a:gd name="connsiteX2446" fmla="*/ 2582823 w 2926661"/>
                <a:gd name="connsiteY2446" fmla="*/ 2137363 h 3344511"/>
                <a:gd name="connsiteX2447" fmla="*/ 1731953 w 2926661"/>
                <a:gd name="connsiteY2447" fmla="*/ 2131380 h 3344511"/>
                <a:gd name="connsiteX2448" fmla="*/ 1726432 w 2926661"/>
                <a:gd name="connsiteY2448" fmla="*/ 2133579 h 3344511"/>
                <a:gd name="connsiteX2449" fmla="*/ 1726616 w 2926661"/>
                <a:gd name="connsiteY2449" fmla="*/ 2133702 h 3344511"/>
                <a:gd name="connsiteX2450" fmla="*/ 1731953 w 2926661"/>
                <a:gd name="connsiteY2450" fmla="*/ 2131567 h 3344511"/>
                <a:gd name="connsiteX2451" fmla="*/ 2369347 w 2926661"/>
                <a:gd name="connsiteY2451" fmla="*/ 2129003 h 3344511"/>
                <a:gd name="connsiteX2452" fmla="*/ 2367875 w 2926661"/>
                <a:gd name="connsiteY2452" fmla="*/ 2137841 h 3344511"/>
                <a:gd name="connsiteX2453" fmla="*/ 2361984 w 2926661"/>
                <a:gd name="connsiteY2453" fmla="*/ 2147784 h 3344511"/>
                <a:gd name="connsiteX2454" fmla="*/ 2356499 w 2926661"/>
                <a:gd name="connsiteY2454" fmla="*/ 2159101 h 3344511"/>
                <a:gd name="connsiteX2455" fmla="*/ 2356630 w 2926661"/>
                <a:gd name="connsiteY2455" fmla="*/ 2159305 h 3344511"/>
                <a:gd name="connsiteX2456" fmla="*/ 2356446 w 2926661"/>
                <a:gd name="connsiteY2456" fmla="*/ 2167044 h 3344511"/>
                <a:gd name="connsiteX2457" fmla="*/ 2356530 w 2926661"/>
                <a:gd name="connsiteY2457" fmla="*/ 2167192 h 3344511"/>
                <a:gd name="connsiteX2458" fmla="*/ 2356705 w 2926661"/>
                <a:gd name="connsiteY2458" fmla="*/ 2159805 h 3344511"/>
                <a:gd name="connsiteX2459" fmla="*/ 2368466 w 2926661"/>
                <a:gd name="connsiteY2459" fmla="*/ 2137694 h 3344511"/>
                <a:gd name="connsiteX2460" fmla="*/ 2369202 w 2926661"/>
                <a:gd name="connsiteY2460" fmla="*/ 2132719 h 3344511"/>
                <a:gd name="connsiteX2461" fmla="*/ 2369880 w 2926661"/>
                <a:gd name="connsiteY2461" fmla="*/ 2129146 h 3344511"/>
                <a:gd name="connsiteX2462" fmla="*/ 1867566 w 2926661"/>
                <a:gd name="connsiteY2462" fmla="*/ 2126262 h 3344511"/>
                <a:gd name="connsiteX2463" fmla="*/ 1867566 w 2926661"/>
                <a:gd name="connsiteY2463" fmla="*/ 2126731 h 3344511"/>
                <a:gd name="connsiteX2464" fmla="*/ 1871586 w 2926661"/>
                <a:gd name="connsiteY2464" fmla="*/ 2127563 h 3344511"/>
                <a:gd name="connsiteX2465" fmla="*/ 1871586 w 2926661"/>
                <a:gd name="connsiteY2465" fmla="*/ 2127097 h 3344511"/>
                <a:gd name="connsiteX2466" fmla="*/ 1994325 w 2926661"/>
                <a:gd name="connsiteY2466" fmla="*/ 2122502 h 3344511"/>
                <a:gd name="connsiteX2467" fmla="*/ 1988239 w 2926661"/>
                <a:gd name="connsiteY2467" fmla="*/ 2126964 h 3344511"/>
                <a:gd name="connsiteX2468" fmla="*/ 1988270 w 2926661"/>
                <a:gd name="connsiteY2468" fmla="*/ 2126965 h 3344511"/>
                <a:gd name="connsiteX2469" fmla="*/ 1994341 w 2926661"/>
                <a:gd name="connsiteY2469" fmla="*/ 2122515 h 3344511"/>
                <a:gd name="connsiteX2470" fmla="*/ 2275223 w 2926661"/>
                <a:gd name="connsiteY2470" fmla="*/ 2120834 h 3344511"/>
                <a:gd name="connsiteX2471" fmla="*/ 2269921 w 2926661"/>
                <a:gd name="connsiteY2471" fmla="*/ 2123935 h 3344511"/>
                <a:gd name="connsiteX2472" fmla="*/ 2267894 w 2926661"/>
                <a:gd name="connsiteY2472" fmla="*/ 2128165 h 3344511"/>
                <a:gd name="connsiteX2473" fmla="*/ 2260522 w 2926661"/>
                <a:gd name="connsiteY2473" fmla="*/ 2129636 h 3344511"/>
                <a:gd name="connsiteX2474" fmla="*/ 2254624 w 2926661"/>
                <a:gd name="connsiteY2474" fmla="*/ 2144348 h 3344511"/>
                <a:gd name="connsiteX2475" fmla="*/ 2256098 w 2926661"/>
                <a:gd name="connsiteY2475" fmla="*/ 2156117 h 3344511"/>
                <a:gd name="connsiteX2476" fmla="*/ 2254624 w 2926661"/>
                <a:gd name="connsiteY2476" fmla="*/ 2160530 h 3344511"/>
                <a:gd name="connsiteX2477" fmla="*/ 2245777 w 2926661"/>
                <a:gd name="connsiteY2477" fmla="*/ 2167886 h 3344511"/>
                <a:gd name="connsiteX2478" fmla="*/ 2236942 w 2926661"/>
                <a:gd name="connsiteY2478" fmla="*/ 2175232 h 3344511"/>
                <a:gd name="connsiteX2479" fmla="*/ 2237219 w 2926661"/>
                <a:gd name="connsiteY2479" fmla="*/ 2175519 h 3344511"/>
                <a:gd name="connsiteX2480" fmla="*/ 2254909 w 2926661"/>
                <a:gd name="connsiteY2480" fmla="*/ 2160779 h 3344511"/>
                <a:gd name="connsiteX2481" fmla="*/ 2256384 w 2926661"/>
                <a:gd name="connsiteY2481" fmla="*/ 2156357 h 3344511"/>
                <a:gd name="connsiteX2482" fmla="*/ 2254909 w 2926661"/>
                <a:gd name="connsiteY2482" fmla="*/ 2144564 h 3344511"/>
                <a:gd name="connsiteX2483" fmla="*/ 2260806 w 2926661"/>
                <a:gd name="connsiteY2483" fmla="*/ 2129824 h 3344511"/>
                <a:gd name="connsiteX2484" fmla="*/ 2268177 w 2926661"/>
                <a:gd name="connsiteY2484" fmla="*/ 2128350 h 3344511"/>
                <a:gd name="connsiteX2485" fmla="*/ 2270204 w 2926661"/>
                <a:gd name="connsiteY2485" fmla="*/ 2124112 h 3344511"/>
                <a:gd name="connsiteX2486" fmla="*/ 2275165 w 2926661"/>
                <a:gd name="connsiteY2486" fmla="*/ 2121204 h 3344511"/>
                <a:gd name="connsiteX2487" fmla="*/ 1721632 w 2926661"/>
                <a:gd name="connsiteY2487" fmla="*/ 2118165 h 3344511"/>
                <a:gd name="connsiteX2488" fmla="*/ 1719973 w 2926661"/>
                <a:gd name="connsiteY2488" fmla="*/ 2120184 h 3344511"/>
                <a:gd name="connsiteX2489" fmla="*/ 1717336 w 2926661"/>
                <a:gd name="connsiteY2489" fmla="*/ 2121059 h 3344511"/>
                <a:gd name="connsiteX2490" fmla="*/ 1717425 w 2926661"/>
                <a:gd name="connsiteY2490" fmla="*/ 2121201 h 3344511"/>
                <a:gd name="connsiteX2491" fmla="*/ 1720182 w 2926661"/>
                <a:gd name="connsiteY2491" fmla="*/ 2120282 h 3344511"/>
                <a:gd name="connsiteX2492" fmla="*/ 1721690 w 2926661"/>
                <a:gd name="connsiteY2492" fmla="*/ 2118439 h 3344511"/>
                <a:gd name="connsiteX2493" fmla="*/ 1709694 w 2926661"/>
                <a:gd name="connsiteY2493" fmla="*/ 2109231 h 3344511"/>
                <a:gd name="connsiteX2494" fmla="*/ 1699481 w 2926661"/>
                <a:gd name="connsiteY2494" fmla="*/ 2116545 h 3344511"/>
                <a:gd name="connsiteX2495" fmla="*/ 1693603 w 2926661"/>
                <a:gd name="connsiteY2495" fmla="*/ 2125385 h 3344511"/>
                <a:gd name="connsiteX2496" fmla="*/ 1686256 w 2926661"/>
                <a:gd name="connsiteY2496" fmla="*/ 2129804 h 3344511"/>
                <a:gd name="connsiteX2497" fmla="*/ 1677439 w 2926661"/>
                <a:gd name="connsiteY2497" fmla="*/ 2129804 h 3344511"/>
                <a:gd name="connsiteX2498" fmla="*/ 1677439 w 2926661"/>
                <a:gd name="connsiteY2498" fmla="*/ 2138644 h 3344511"/>
                <a:gd name="connsiteX2499" fmla="*/ 1680378 w 2926661"/>
                <a:gd name="connsiteY2499" fmla="*/ 2144537 h 3344511"/>
                <a:gd name="connsiteX2500" fmla="*/ 1687725 w 2926661"/>
                <a:gd name="connsiteY2500" fmla="*/ 2151903 h 3344511"/>
                <a:gd name="connsiteX2501" fmla="*/ 1689195 w 2926661"/>
                <a:gd name="connsiteY2501" fmla="*/ 2156322 h 3344511"/>
                <a:gd name="connsiteX2502" fmla="*/ 1686256 w 2926661"/>
                <a:gd name="connsiteY2502" fmla="*/ 2165162 h 3344511"/>
                <a:gd name="connsiteX2503" fmla="*/ 1685888 w 2926661"/>
                <a:gd name="connsiteY2503" fmla="*/ 2169029 h 3344511"/>
                <a:gd name="connsiteX2504" fmla="*/ 1683362 w 2926661"/>
                <a:gd name="connsiteY2504" fmla="*/ 2169571 h 3344511"/>
                <a:gd name="connsiteX2505" fmla="*/ 1683601 w 2926661"/>
                <a:gd name="connsiteY2505" fmla="*/ 2169731 h 3344511"/>
                <a:gd name="connsiteX2506" fmla="*/ 1686542 w 2926661"/>
                <a:gd name="connsiteY2506" fmla="*/ 2165319 h 3344511"/>
                <a:gd name="connsiteX2507" fmla="*/ 1689483 w 2926661"/>
                <a:gd name="connsiteY2507" fmla="*/ 2156496 h 3344511"/>
                <a:gd name="connsiteX2508" fmla="*/ 1688013 w 2926661"/>
                <a:gd name="connsiteY2508" fmla="*/ 2152084 h 3344511"/>
                <a:gd name="connsiteX2509" fmla="*/ 1680660 w 2926661"/>
                <a:gd name="connsiteY2509" fmla="*/ 2144731 h 3344511"/>
                <a:gd name="connsiteX2510" fmla="*/ 1677719 w 2926661"/>
                <a:gd name="connsiteY2510" fmla="*/ 2138849 h 3344511"/>
                <a:gd name="connsiteX2511" fmla="*/ 1677719 w 2926661"/>
                <a:gd name="connsiteY2511" fmla="*/ 2130025 h 3344511"/>
                <a:gd name="connsiteX2512" fmla="*/ 1686542 w 2926661"/>
                <a:gd name="connsiteY2512" fmla="*/ 2130025 h 3344511"/>
                <a:gd name="connsiteX2513" fmla="*/ 1693895 w 2926661"/>
                <a:gd name="connsiteY2513" fmla="*/ 2125613 h 3344511"/>
                <a:gd name="connsiteX2514" fmla="*/ 1699778 w 2926661"/>
                <a:gd name="connsiteY2514" fmla="*/ 2116790 h 3344511"/>
                <a:gd name="connsiteX2515" fmla="*/ 1709945 w 2926661"/>
                <a:gd name="connsiteY2515" fmla="*/ 2109528 h 3344511"/>
                <a:gd name="connsiteX2516" fmla="*/ 1709837 w 2926661"/>
                <a:gd name="connsiteY2516" fmla="*/ 2109356 h 3344511"/>
                <a:gd name="connsiteX2517" fmla="*/ 2427770 w 2926661"/>
                <a:gd name="connsiteY2517" fmla="*/ 2108496 h 3344511"/>
                <a:gd name="connsiteX2518" fmla="*/ 2419467 w 2926661"/>
                <a:gd name="connsiteY2518" fmla="*/ 2112774 h 3344511"/>
                <a:gd name="connsiteX2519" fmla="*/ 2419922 w 2926661"/>
                <a:gd name="connsiteY2519" fmla="*/ 2112634 h 3344511"/>
                <a:gd name="connsiteX2520" fmla="*/ 2427847 w 2926661"/>
                <a:gd name="connsiteY2520" fmla="*/ 2108541 h 3344511"/>
                <a:gd name="connsiteX2521" fmla="*/ 2400273 w 2926661"/>
                <a:gd name="connsiteY2521" fmla="*/ 2108381 h 3344511"/>
                <a:gd name="connsiteX2522" fmla="*/ 2395855 w 2926661"/>
                <a:gd name="connsiteY2522" fmla="*/ 2120165 h 3344511"/>
                <a:gd name="connsiteX2523" fmla="*/ 2393462 w 2926661"/>
                <a:gd name="connsiteY2523" fmla="*/ 2128266 h 3344511"/>
                <a:gd name="connsiteX2524" fmla="*/ 2385916 w 2926661"/>
                <a:gd name="connsiteY2524" fmla="*/ 2131777 h 3344511"/>
                <a:gd name="connsiteX2525" fmla="*/ 2386108 w 2926661"/>
                <a:gd name="connsiteY2525" fmla="*/ 2131797 h 3344511"/>
                <a:gd name="connsiteX2526" fmla="*/ 2396399 w 2926661"/>
                <a:gd name="connsiteY2526" fmla="*/ 2120005 h 3344511"/>
                <a:gd name="connsiteX2527" fmla="*/ 2398053 w 2926661"/>
                <a:gd name="connsiteY2527" fmla="*/ 2114661 h 3344511"/>
                <a:gd name="connsiteX2528" fmla="*/ 2400687 w 2926661"/>
                <a:gd name="connsiteY2528" fmla="*/ 2108500 h 3344511"/>
                <a:gd name="connsiteX2529" fmla="*/ 1822789 w 2926661"/>
                <a:gd name="connsiteY2529" fmla="*/ 2105272 h 3344511"/>
                <a:gd name="connsiteX2530" fmla="*/ 1820416 w 2926661"/>
                <a:gd name="connsiteY2530" fmla="*/ 2112292 h 3344511"/>
                <a:gd name="connsiteX2531" fmla="*/ 1813043 w 2926661"/>
                <a:gd name="connsiteY2531" fmla="*/ 2113761 h 3344511"/>
                <a:gd name="connsiteX2532" fmla="*/ 1808620 w 2926661"/>
                <a:gd name="connsiteY2532" fmla="*/ 2121102 h 3344511"/>
                <a:gd name="connsiteX2533" fmla="*/ 1804934 w 2926661"/>
                <a:gd name="connsiteY2533" fmla="*/ 2128443 h 3344511"/>
                <a:gd name="connsiteX2534" fmla="*/ 1804962 w 2926661"/>
                <a:gd name="connsiteY2534" fmla="*/ 2128723 h 3344511"/>
                <a:gd name="connsiteX2535" fmla="*/ 1808458 w 2926661"/>
                <a:gd name="connsiteY2535" fmla="*/ 2121772 h 3344511"/>
                <a:gd name="connsiteX2536" fmla="*/ 1812891 w 2926661"/>
                <a:gd name="connsiteY2536" fmla="*/ 2114425 h 3344511"/>
                <a:gd name="connsiteX2537" fmla="*/ 1820280 w 2926661"/>
                <a:gd name="connsiteY2537" fmla="*/ 2112956 h 3344511"/>
                <a:gd name="connsiteX2538" fmla="*/ 1822658 w 2926661"/>
                <a:gd name="connsiteY2538" fmla="*/ 2105931 h 3344511"/>
                <a:gd name="connsiteX2539" fmla="*/ 1826801 w 2926661"/>
                <a:gd name="connsiteY2539" fmla="*/ 2106239 h 3344511"/>
                <a:gd name="connsiteX2540" fmla="*/ 1828907 w 2926661"/>
                <a:gd name="connsiteY2540" fmla="*/ 2106746 h 3344511"/>
                <a:gd name="connsiteX2541" fmla="*/ 1839490 w 2926661"/>
                <a:gd name="connsiteY2541" fmla="*/ 2112956 h 3344511"/>
                <a:gd name="connsiteX2542" fmla="*/ 1845401 w 2926661"/>
                <a:gd name="connsiteY2542" fmla="*/ 2118833 h 3344511"/>
                <a:gd name="connsiteX2543" fmla="*/ 1851681 w 2926661"/>
                <a:gd name="connsiteY2543" fmla="*/ 2113507 h 3344511"/>
                <a:gd name="connsiteX2544" fmla="*/ 1851647 w 2926661"/>
                <a:gd name="connsiteY2544" fmla="*/ 2112927 h 3344511"/>
                <a:gd name="connsiteX2545" fmla="*/ 1845480 w 2926661"/>
                <a:gd name="connsiteY2545" fmla="*/ 2118165 h 3344511"/>
                <a:gd name="connsiteX2546" fmla="*/ 1839583 w 2926661"/>
                <a:gd name="connsiteY2546" fmla="*/ 2112292 h 3344511"/>
                <a:gd name="connsiteX2547" fmla="*/ 1831574 w 2926661"/>
                <a:gd name="connsiteY2547" fmla="*/ 2107389 h 3344511"/>
                <a:gd name="connsiteX2548" fmla="*/ 1828907 w 2926661"/>
                <a:gd name="connsiteY2548" fmla="*/ 2106746 h 3344511"/>
                <a:gd name="connsiteX2549" fmla="*/ 1828222 w 2926661"/>
                <a:gd name="connsiteY2549" fmla="*/ 2106344 h 3344511"/>
                <a:gd name="connsiteX2550" fmla="*/ 1826801 w 2926661"/>
                <a:gd name="connsiteY2550" fmla="*/ 2106239 h 3344511"/>
                <a:gd name="connsiteX2551" fmla="*/ 2562016 w 2926661"/>
                <a:gd name="connsiteY2551" fmla="*/ 2105164 h 3344511"/>
                <a:gd name="connsiteX2552" fmla="*/ 2547469 w 2926661"/>
                <a:gd name="connsiteY2552" fmla="*/ 2107924 h 3344511"/>
                <a:gd name="connsiteX2553" fmla="*/ 2540104 w 2926661"/>
                <a:gd name="connsiteY2553" fmla="*/ 2113812 h 3344511"/>
                <a:gd name="connsiteX2554" fmla="*/ 2522427 w 2926661"/>
                <a:gd name="connsiteY2554" fmla="*/ 2119700 h 3344511"/>
                <a:gd name="connsiteX2555" fmla="*/ 2507696 w 2926661"/>
                <a:gd name="connsiteY2555" fmla="*/ 2122644 h 3344511"/>
                <a:gd name="connsiteX2556" fmla="*/ 2502374 w 2926661"/>
                <a:gd name="connsiteY2556" fmla="*/ 2123743 h 3344511"/>
                <a:gd name="connsiteX2557" fmla="*/ 2502687 w 2926661"/>
                <a:gd name="connsiteY2557" fmla="*/ 2124082 h 3344511"/>
                <a:gd name="connsiteX2558" fmla="*/ 2508131 w 2926661"/>
                <a:gd name="connsiteY2558" fmla="*/ 2122953 h 3344511"/>
                <a:gd name="connsiteX2559" fmla="*/ 2522832 w 2926661"/>
                <a:gd name="connsiteY2559" fmla="*/ 2120005 h 3344511"/>
                <a:gd name="connsiteX2560" fmla="*/ 2540474 w 2926661"/>
                <a:gd name="connsiteY2560" fmla="*/ 2114109 h 3344511"/>
                <a:gd name="connsiteX2561" fmla="*/ 2547825 w 2926661"/>
                <a:gd name="connsiteY2561" fmla="*/ 2108212 h 3344511"/>
                <a:gd name="connsiteX2562" fmla="*/ 2562343 w 2926661"/>
                <a:gd name="connsiteY2562" fmla="*/ 2105449 h 3344511"/>
                <a:gd name="connsiteX2563" fmla="*/ 2575534 w 2926661"/>
                <a:gd name="connsiteY2563" fmla="*/ 2108166 h 3344511"/>
                <a:gd name="connsiteX2564" fmla="*/ 2575458 w 2926661"/>
                <a:gd name="connsiteY2564" fmla="*/ 2107924 h 3344511"/>
                <a:gd name="connsiteX2565" fmla="*/ 2562016 w 2926661"/>
                <a:gd name="connsiteY2565" fmla="*/ 2105164 h 3344511"/>
                <a:gd name="connsiteX2566" fmla="*/ 2461977 w 2926661"/>
                <a:gd name="connsiteY2566" fmla="*/ 2092783 h 3344511"/>
                <a:gd name="connsiteX2567" fmla="*/ 2461941 w 2926661"/>
                <a:gd name="connsiteY2567" fmla="*/ 2092914 h 3344511"/>
                <a:gd name="connsiteX2568" fmla="*/ 2466543 w 2926661"/>
                <a:gd name="connsiteY2568" fmla="*/ 2103962 h 3344511"/>
                <a:gd name="connsiteX2569" fmla="*/ 2472433 w 2926661"/>
                <a:gd name="connsiteY2569" fmla="*/ 2120165 h 3344511"/>
                <a:gd name="connsiteX2570" fmla="*/ 2465806 w 2926661"/>
                <a:gd name="connsiteY2570" fmla="*/ 2132501 h 3344511"/>
                <a:gd name="connsiteX2571" fmla="*/ 2463700 w 2926661"/>
                <a:gd name="connsiteY2571" fmla="*/ 2138996 h 3344511"/>
                <a:gd name="connsiteX2572" fmla="*/ 2464026 w 2926661"/>
                <a:gd name="connsiteY2572" fmla="*/ 2139168 h 3344511"/>
                <a:gd name="connsiteX2573" fmla="*/ 2472847 w 2926661"/>
                <a:gd name="connsiteY2573" fmla="*/ 2120005 h 3344511"/>
                <a:gd name="connsiteX2574" fmla="*/ 2489019 w 2926661"/>
                <a:gd name="connsiteY2574" fmla="*/ 2118531 h 3344511"/>
                <a:gd name="connsiteX2575" fmla="*/ 2490489 w 2926661"/>
                <a:gd name="connsiteY2575" fmla="*/ 2115583 h 3344511"/>
                <a:gd name="connsiteX2576" fmla="*/ 2494898 w 2926661"/>
                <a:gd name="connsiteY2576" fmla="*/ 2115297 h 3344511"/>
                <a:gd name="connsiteX2577" fmla="*/ 2494646 w 2926661"/>
                <a:gd name="connsiteY2577" fmla="*/ 2114985 h 3344511"/>
                <a:gd name="connsiteX2578" fmla="*/ 2490019 w 2926661"/>
                <a:gd name="connsiteY2578" fmla="*/ 2115284 h 3344511"/>
                <a:gd name="connsiteX2579" fmla="*/ 2488546 w 2926661"/>
                <a:gd name="connsiteY2579" fmla="*/ 2118228 h 3344511"/>
                <a:gd name="connsiteX2580" fmla="*/ 2472342 w 2926661"/>
                <a:gd name="connsiteY2580" fmla="*/ 2119700 h 3344511"/>
                <a:gd name="connsiteX2581" fmla="*/ 2466450 w 2926661"/>
                <a:gd name="connsiteY2581" fmla="*/ 2103509 h 3344511"/>
                <a:gd name="connsiteX2582" fmla="*/ 1503494 w 2926661"/>
                <a:gd name="connsiteY2582" fmla="*/ 2086713 h 3344511"/>
                <a:gd name="connsiteX2583" fmla="*/ 1496698 w 2926661"/>
                <a:gd name="connsiteY2583" fmla="*/ 2087081 h 3344511"/>
                <a:gd name="connsiteX2584" fmla="*/ 1485378 w 2926661"/>
                <a:gd name="connsiteY2584" fmla="*/ 2088500 h 3344511"/>
                <a:gd name="connsiteX2585" fmla="*/ 1485558 w 2926661"/>
                <a:gd name="connsiteY2585" fmla="*/ 2088876 h 3344511"/>
                <a:gd name="connsiteX2586" fmla="*/ 1497340 w 2926661"/>
                <a:gd name="connsiteY2586" fmla="*/ 2087408 h 3344511"/>
                <a:gd name="connsiteX2587" fmla="*/ 1503691 w 2926661"/>
                <a:gd name="connsiteY2587" fmla="*/ 2087065 h 3344511"/>
                <a:gd name="connsiteX2588" fmla="*/ 1861497 w 2926661"/>
                <a:gd name="connsiteY2588" fmla="*/ 2077408 h 3344511"/>
                <a:gd name="connsiteX2589" fmla="*/ 1853036 w 2926661"/>
                <a:gd name="connsiteY2589" fmla="*/ 2092288 h 3344511"/>
                <a:gd name="connsiteX2590" fmla="*/ 1841057 w 2926661"/>
                <a:gd name="connsiteY2590" fmla="*/ 2102015 h 3344511"/>
                <a:gd name="connsiteX2591" fmla="*/ 1841449 w 2926661"/>
                <a:gd name="connsiteY2591" fmla="*/ 2102281 h 3344511"/>
                <a:gd name="connsiteX2592" fmla="*/ 1852974 w 2926661"/>
                <a:gd name="connsiteY2592" fmla="*/ 2092937 h 3344511"/>
                <a:gd name="connsiteX2593" fmla="*/ 1861655 w 2926661"/>
                <a:gd name="connsiteY2593" fmla="*/ 2077694 h 3344511"/>
                <a:gd name="connsiteX2594" fmla="*/ 1870521 w 2926661"/>
                <a:gd name="connsiteY2594" fmla="*/ 2089448 h 3344511"/>
                <a:gd name="connsiteX2595" fmla="*/ 1877910 w 2926661"/>
                <a:gd name="connsiteY2595" fmla="*/ 2098998 h 3344511"/>
                <a:gd name="connsiteX2596" fmla="*/ 1882685 w 2926661"/>
                <a:gd name="connsiteY2596" fmla="*/ 2105170 h 3344511"/>
                <a:gd name="connsiteX2597" fmla="*/ 1877483 w 2926661"/>
                <a:gd name="connsiteY2597" fmla="*/ 2098427 h 3344511"/>
                <a:gd name="connsiteX2598" fmla="*/ 1870111 w 2926661"/>
                <a:gd name="connsiteY2598" fmla="*/ 2088870 h 3344511"/>
                <a:gd name="connsiteX2599" fmla="*/ 1866241 w 2926661"/>
                <a:gd name="connsiteY2599" fmla="*/ 2083540 h 3344511"/>
                <a:gd name="connsiteX2600" fmla="*/ 2098532 w 2926661"/>
                <a:gd name="connsiteY2600" fmla="*/ 2073398 h 3344511"/>
                <a:gd name="connsiteX2601" fmla="*/ 2097690 w 2926661"/>
                <a:gd name="connsiteY2601" fmla="*/ 2076807 h 3344511"/>
                <a:gd name="connsiteX2602" fmla="*/ 2099586 w 2926661"/>
                <a:gd name="connsiteY2602" fmla="*/ 2083402 h 3344511"/>
                <a:gd name="connsiteX2603" fmla="*/ 2247002 w 2926661"/>
                <a:gd name="connsiteY2603" fmla="*/ 2069010 h 3344511"/>
                <a:gd name="connsiteX2604" fmla="*/ 2243934 w 2926661"/>
                <a:gd name="connsiteY2604" fmla="*/ 2072998 h 3344511"/>
                <a:gd name="connsiteX2605" fmla="*/ 2240985 w 2926661"/>
                <a:gd name="connsiteY2605" fmla="*/ 2077549 h 3344511"/>
                <a:gd name="connsiteX2606" fmla="*/ 2241277 w 2926661"/>
                <a:gd name="connsiteY2606" fmla="*/ 2077675 h 3344511"/>
                <a:gd name="connsiteX2607" fmla="*/ 2243804 w 2926661"/>
                <a:gd name="connsiteY2607" fmla="*/ 2073765 h 3344511"/>
                <a:gd name="connsiteX2608" fmla="*/ 2247301 w 2926661"/>
                <a:gd name="connsiteY2608" fmla="*/ 2069208 h 3344511"/>
                <a:gd name="connsiteX2609" fmla="*/ 1650717 w 2926661"/>
                <a:gd name="connsiteY2609" fmla="*/ 2065707 h 3344511"/>
                <a:gd name="connsiteX2610" fmla="*/ 1648050 w 2926661"/>
                <a:gd name="connsiteY2610" fmla="*/ 2070876 h 3344511"/>
                <a:gd name="connsiteX2611" fmla="*/ 1644377 w 2926661"/>
                <a:gd name="connsiteY2611" fmla="*/ 2073270 h 3344511"/>
                <a:gd name="connsiteX2612" fmla="*/ 1644414 w 2926661"/>
                <a:gd name="connsiteY2612" fmla="*/ 2073447 h 3344511"/>
                <a:gd name="connsiteX2613" fmla="*/ 1647913 w 2926661"/>
                <a:gd name="connsiteY2613" fmla="*/ 2071182 h 3344511"/>
                <a:gd name="connsiteX2614" fmla="*/ 1650677 w 2926661"/>
                <a:gd name="connsiteY2614" fmla="*/ 2065859 h 3344511"/>
                <a:gd name="connsiteX2615" fmla="*/ 1654651 w 2926661"/>
                <a:gd name="connsiteY2615" fmla="*/ 2053045 h 3344511"/>
                <a:gd name="connsiteX2616" fmla="*/ 1652459 w 2926661"/>
                <a:gd name="connsiteY2616" fmla="*/ 2059090 h 3344511"/>
                <a:gd name="connsiteX2617" fmla="*/ 1652450 w 2926661"/>
                <a:gd name="connsiteY2617" fmla="*/ 2059125 h 3344511"/>
                <a:gd name="connsiteX2618" fmla="*/ 1654548 w 2926661"/>
                <a:gd name="connsiteY2618" fmla="*/ 2053379 h 3344511"/>
                <a:gd name="connsiteX2619" fmla="*/ 2233972 w 2926661"/>
                <a:gd name="connsiteY2619" fmla="*/ 2052648 h 3344511"/>
                <a:gd name="connsiteX2620" fmla="*/ 2231033 w 2926661"/>
                <a:gd name="connsiteY2620" fmla="*/ 2061964 h 3344511"/>
                <a:gd name="connsiteX2621" fmla="*/ 2231142 w 2926661"/>
                <a:gd name="connsiteY2621" fmla="*/ 2062008 h 3344511"/>
                <a:gd name="connsiteX2622" fmla="*/ 2234047 w 2926661"/>
                <a:gd name="connsiteY2622" fmla="*/ 2052775 h 3344511"/>
                <a:gd name="connsiteX2623" fmla="*/ 1656753 w 2926661"/>
                <a:gd name="connsiteY2623" fmla="*/ 2046200 h 3344511"/>
                <a:gd name="connsiteX2624" fmla="*/ 1654922 w 2926661"/>
                <a:gd name="connsiteY2624" fmla="*/ 2052169 h 3344511"/>
                <a:gd name="connsiteX2625" fmla="*/ 1656759 w 2926661"/>
                <a:gd name="connsiteY2625" fmla="*/ 2046221 h 3344511"/>
                <a:gd name="connsiteX2626" fmla="*/ 1460660 w 2926661"/>
                <a:gd name="connsiteY2626" fmla="*/ 2034162 h 3344511"/>
                <a:gd name="connsiteX2627" fmla="*/ 1460521 w 2926661"/>
                <a:gd name="connsiteY2627" fmla="*/ 2034538 h 3344511"/>
                <a:gd name="connsiteX2628" fmla="*/ 1469357 w 2926661"/>
                <a:gd name="connsiteY2628" fmla="*/ 2036006 h 3344511"/>
                <a:gd name="connsiteX2629" fmla="*/ 1481139 w 2926661"/>
                <a:gd name="connsiteY2629" fmla="*/ 2040412 h 3344511"/>
                <a:gd name="connsiteX2630" fmla="*/ 1490712 w 2926661"/>
                <a:gd name="connsiteY2630" fmla="*/ 2039678 h 3344511"/>
                <a:gd name="connsiteX2631" fmla="*/ 1495222 w 2926661"/>
                <a:gd name="connsiteY2631" fmla="*/ 2042890 h 3344511"/>
                <a:gd name="connsiteX2632" fmla="*/ 1495229 w 2926661"/>
                <a:gd name="connsiteY2632" fmla="*/ 2042884 h 3344511"/>
                <a:gd name="connsiteX2633" fmla="*/ 1480534 w 2926661"/>
                <a:gd name="connsiteY2633" fmla="*/ 2039938 h 3344511"/>
                <a:gd name="connsiteX2634" fmla="*/ 1468779 w 2926661"/>
                <a:gd name="connsiteY2634" fmla="*/ 2035518 h 3344511"/>
                <a:gd name="connsiteX2635" fmla="*/ 2469396 w 2926661"/>
                <a:gd name="connsiteY2635" fmla="*/ 2012249 h 3344511"/>
                <a:gd name="connsiteX2636" fmla="*/ 2463504 w 2926661"/>
                <a:gd name="connsiteY2636" fmla="*/ 2016665 h 3344511"/>
                <a:gd name="connsiteX2637" fmla="*/ 2457611 w 2926661"/>
                <a:gd name="connsiteY2637" fmla="*/ 2022552 h 3344511"/>
                <a:gd name="connsiteX2638" fmla="*/ 2453192 w 2926661"/>
                <a:gd name="connsiteY2638" fmla="*/ 2021080 h 3344511"/>
                <a:gd name="connsiteX2639" fmla="*/ 2445827 w 2926661"/>
                <a:gd name="connsiteY2639" fmla="*/ 2026968 h 3344511"/>
                <a:gd name="connsiteX2640" fmla="*/ 2442880 w 2926661"/>
                <a:gd name="connsiteY2640" fmla="*/ 2022553 h 3344511"/>
                <a:gd name="connsiteX2641" fmla="*/ 2440096 w 2926661"/>
                <a:gd name="connsiteY2641" fmla="*/ 2018379 h 3344511"/>
                <a:gd name="connsiteX2642" fmla="*/ 2440035 w 2926661"/>
                <a:gd name="connsiteY2642" fmla="*/ 2018527 h 3344511"/>
                <a:gd name="connsiteX2643" fmla="*/ 2445925 w 2926661"/>
                <a:gd name="connsiteY2643" fmla="*/ 2027365 h 3344511"/>
                <a:gd name="connsiteX2644" fmla="*/ 2453289 w 2926661"/>
                <a:gd name="connsiteY2644" fmla="*/ 2021473 h 3344511"/>
                <a:gd name="connsiteX2645" fmla="*/ 2457707 w 2926661"/>
                <a:gd name="connsiteY2645" fmla="*/ 2022946 h 3344511"/>
                <a:gd name="connsiteX2646" fmla="*/ 2463597 w 2926661"/>
                <a:gd name="connsiteY2646" fmla="*/ 2017054 h 3344511"/>
                <a:gd name="connsiteX2647" fmla="*/ 2469488 w 2926661"/>
                <a:gd name="connsiteY2647" fmla="*/ 2012635 h 3344511"/>
                <a:gd name="connsiteX2648" fmla="*/ 2476851 w 2926661"/>
                <a:gd name="connsiteY2648" fmla="*/ 2014108 h 3344511"/>
                <a:gd name="connsiteX2649" fmla="*/ 2485687 w 2926661"/>
                <a:gd name="connsiteY2649" fmla="*/ 2018527 h 3344511"/>
                <a:gd name="connsiteX2650" fmla="*/ 2494523 w 2926661"/>
                <a:gd name="connsiteY2650" fmla="*/ 2020000 h 3344511"/>
                <a:gd name="connsiteX2651" fmla="*/ 2497565 w 2926661"/>
                <a:gd name="connsiteY2651" fmla="*/ 2026981 h 3344511"/>
                <a:gd name="connsiteX2652" fmla="*/ 2497569 w 2926661"/>
                <a:gd name="connsiteY2652" fmla="*/ 2026784 h 3344511"/>
                <a:gd name="connsiteX2653" fmla="*/ 2494438 w 2926661"/>
                <a:gd name="connsiteY2653" fmla="*/ 2019608 h 3344511"/>
                <a:gd name="connsiteX2654" fmla="*/ 2485600 w 2926661"/>
                <a:gd name="connsiteY2654" fmla="*/ 2018137 h 3344511"/>
                <a:gd name="connsiteX2655" fmla="*/ 2476762 w 2926661"/>
                <a:gd name="connsiteY2655" fmla="*/ 2013721 h 3344511"/>
                <a:gd name="connsiteX2656" fmla="*/ 2469396 w 2926661"/>
                <a:gd name="connsiteY2656" fmla="*/ 2012249 h 3344511"/>
                <a:gd name="connsiteX2657" fmla="*/ 1459962 w 2926661"/>
                <a:gd name="connsiteY2657" fmla="*/ 2009000 h 3344511"/>
                <a:gd name="connsiteX2658" fmla="*/ 1451146 w 2926661"/>
                <a:gd name="connsiteY2658" fmla="*/ 2017840 h 3344511"/>
                <a:gd name="connsiteX2659" fmla="*/ 1451146 w 2926661"/>
                <a:gd name="connsiteY2659" fmla="*/ 2023733 h 3344511"/>
                <a:gd name="connsiteX2660" fmla="*/ 1443799 w 2926661"/>
                <a:gd name="connsiteY2660" fmla="*/ 2023733 h 3344511"/>
                <a:gd name="connsiteX2661" fmla="*/ 1437921 w 2926661"/>
                <a:gd name="connsiteY2661" fmla="*/ 2028152 h 3344511"/>
                <a:gd name="connsiteX2662" fmla="*/ 1424696 w 2926661"/>
                <a:gd name="connsiteY2662" fmla="*/ 2026679 h 3344511"/>
                <a:gd name="connsiteX2663" fmla="*/ 1414226 w 2926661"/>
                <a:gd name="connsiteY2663" fmla="*/ 2032019 h 3344511"/>
                <a:gd name="connsiteX2664" fmla="*/ 1403227 w 2926661"/>
                <a:gd name="connsiteY2664" fmla="*/ 2029744 h 3344511"/>
                <a:gd name="connsiteX2665" fmla="*/ 1403084 w 2926661"/>
                <a:gd name="connsiteY2665" fmla="*/ 2030132 h 3344511"/>
                <a:gd name="connsiteX2666" fmla="*/ 1425175 w 2926661"/>
                <a:gd name="connsiteY2666" fmla="*/ 2027195 h 3344511"/>
                <a:gd name="connsiteX2667" fmla="*/ 1438430 w 2926661"/>
                <a:gd name="connsiteY2667" fmla="*/ 2028663 h 3344511"/>
                <a:gd name="connsiteX2668" fmla="*/ 1444321 w 2926661"/>
                <a:gd name="connsiteY2668" fmla="*/ 2024258 h 3344511"/>
                <a:gd name="connsiteX2669" fmla="*/ 1451684 w 2926661"/>
                <a:gd name="connsiteY2669" fmla="*/ 2024258 h 3344511"/>
                <a:gd name="connsiteX2670" fmla="*/ 1451684 w 2926661"/>
                <a:gd name="connsiteY2670" fmla="*/ 2018383 h 3344511"/>
                <a:gd name="connsiteX2671" fmla="*/ 1460521 w 2926661"/>
                <a:gd name="connsiteY2671" fmla="*/ 2009571 h 3344511"/>
                <a:gd name="connsiteX2672" fmla="*/ 1472912 w 2926661"/>
                <a:gd name="connsiteY2672" fmla="*/ 2013690 h 3344511"/>
                <a:gd name="connsiteX2673" fmla="*/ 1473187 w 2926661"/>
                <a:gd name="connsiteY2673" fmla="*/ 2013420 h 3344511"/>
                <a:gd name="connsiteX2674" fmla="*/ 1459962 w 2926661"/>
                <a:gd name="connsiteY2674" fmla="*/ 2009000 h 3344511"/>
                <a:gd name="connsiteX2675" fmla="*/ 2439992 w 2926661"/>
                <a:gd name="connsiteY2675" fmla="*/ 2006530 h 3344511"/>
                <a:gd name="connsiteX2676" fmla="*/ 2440035 w 2926661"/>
                <a:gd name="connsiteY2676" fmla="*/ 2006743 h 3344511"/>
                <a:gd name="connsiteX2677" fmla="*/ 2442126 w 2926661"/>
                <a:gd name="connsiteY2677" fmla="*/ 2012844 h 3344511"/>
                <a:gd name="connsiteX2678" fmla="*/ 2442144 w 2926661"/>
                <a:gd name="connsiteY2678" fmla="*/ 2012801 h 3344511"/>
                <a:gd name="connsiteX2679" fmla="*/ 1400025 w 2926661"/>
                <a:gd name="connsiteY2679" fmla="*/ 2006075 h 3344511"/>
                <a:gd name="connsiteX2680" fmla="*/ 1400322 w 2926661"/>
                <a:gd name="connsiteY2680" fmla="*/ 2006634 h 3344511"/>
                <a:gd name="connsiteX2681" fmla="*/ 1408975 w 2926661"/>
                <a:gd name="connsiteY2681" fmla="*/ 2008103 h 3344511"/>
                <a:gd name="connsiteX2682" fmla="*/ 1415482 w 2926661"/>
                <a:gd name="connsiteY2682" fmla="*/ 2010669 h 3344511"/>
                <a:gd name="connsiteX2683" fmla="*/ 1415673 w 2926661"/>
                <a:gd name="connsiteY2683" fmla="*/ 2010359 h 3344511"/>
                <a:gd name="connsiteX2684" fmla="*/ 1408532 w 2926661"/>
                <a:gd name="connsiteY2684" fmla="*/ 2007527 h 3344511"/>
                <a:gd name="connsiteX2685" fmla="*/ 2110430 w 2926661"/>
                <a:gd name="connsiteY2685" fmla="*/ 2005064 h 3344511"/>
                <a:gd name="connsiteX2686" fmla="*/ 2110406 w 2926661"/>
                <a:gd name="connsiteY2686" fmla="*/ 2005069 h 3344511"/>
                <a:gd name="connsiteX2687" fmla="*/ 2114921 w 2926661"/>
                <a:gd name="connsiteY2687" fmla="*/ 2012865 h 3344511"/>
                <a:gd name="connsiteX2688" fmla="*/ 2114969 w 2926661"/>
                <a:gd name="connsiteY2688" fmla="*/ 2012899 h 3344511"/>
                <a:gd name="connsiteX2689" fmla="*/ 1668512 w 2926661"/>
                <a:gd name="connsiteY2689" fmla="*/ 1988708 h 3344511"/>
                <a:gd name="connsiteX2690" fmla="*/ 1665684 w 2926661"/>
                <a:gd name="connsiteY2690" fmla="*/ 1997215 h 3344511"/>
                <a:gd name="connsiteX2691" fmla="*/ 1656867 w 2926661"/>
                <a:gd name="connsiteY2691" fmla="*/ 2009000 h 3344511"/>
                <a:gd name="connsiteX2692" fmla="*/ 1649336 w 2926661"/>
                <a:gd name="connsiteY2692" fmla="*/ 2013236 h 3344511"/>
                <a:gd name="connsiteX2693" fmla="*/ 1649346 w 2926661"/>
                <a:gd name="connsiteY2693" fmla="*/ 2013656 h 3344511"/>
                <a:gd name="connsiteX2694" fmla="*/ 1656759 w 2926661"/>
                <a:gd name="connsiteY2694" fmla="*/ 2009515 h 3344511"/>
                <a:gd name="connsiteX2695" fmla="*/ 1665606 w 2926661"/>
                <a:gd name="connsiteY2695" fmla="*/ 1997769 h 3344511"/>
                <a:gd name="connsiteX2696" fmla="*/ 1668554 w 2926661"/>
                <a:gd name="connsiteY2696" fmla="*/ 1988960 h 3344511"/>
                <a:gd name="connsiteX2697" fmla="*/ 1392665 w 2926661"/>
                <a:gd name="connsiteY2697" fmla="*/ 1980419 h 3344511"/>
                <a:gd name="connsiteX2698" fmla="*/ 1392101 w 2926661"/>
                <a:gd name="connsiteY2698" fmla="*/ 1980607 h 3344511"/>
                <a:gd name="connsiteX2699" fmla="*/ 1390628 w 2926661"/>
                <a:gd name="connsiteY2699" fmla="*/ 1983557 h 3344511"/>
                <a:gd name="connsiteX2700" fmla="*/ 1386210 w 2926661"/>
                <a:gd name="connsiteY2700" fmla="*/ 1986507 h 3344511"/>
                <a:gd name="connsiteX2701" fmla="*/ 1386210 w 2926661"/>
                <a:gd name="connsiteY2701" fmla="*/ 1990931 h 3344511"/>
                <a:gd name="connsiteX2702" fmla="*/ 1386210 w 2926661"/>
                <a:gd name="connsiteY2702" fmla="*/ 1993417 h 3344511"/>
                <a:gd name="connsiteX2703" fmla="*/ 1386884 w 2926661"/>
                <a:gd name="connsiteY2703" fmla="*/ 1993417 h 3344511"/>
                <a:gd name="connsiteX2704" fmla="*/ 1386884 w 2926661"/>
                <a:gd name="connsiteY2704" fmla="*/ 1990480 h 3344511"/>
                <a:gd name="connsiteX2705" fmla="*/ 1386884 w 2926661"/>
                <a:gd name="connsiteY2705" fmla="*/ 1986074 h 3344511"/>
                <a:gd name="connsiteX2706" fmla="*/ 1391302 w 2926661"/>
                <a:gd name="connsiteY2706" fmla="*/ 1983137 h 3344511"/>
                <a:gd name="connsiteX2707" fmla="*/ 1362775 w 2926661"/>
                <a:gd name="connsiteY2707" fmla="*/ 1978912 h 3344511"/>
                <a:gd name="connsiteX2708" fmla="*/ 1358901 w 2926661"/>
                <a:gd name="connsiteY2708" fmla="*/ 1980199 h 3344511"/>
                <a:gd name="connsiteX2709" fmla="*/ 1359096 w 2926661"/>
                <a:gd name="connsiteY2709" fmla="*/ 1980316 h 3344511"/>
                <a:gd name="connsiteX2710" fmla="*/ 1362643 w 2926661"/>
                <a:gd name="connsiteY2710" fmla="*/ 1979132 h 3344511"/>
                <a:gd name="connsiteX2711" fmla="*/ 2469488 w 2926661"/>
                <a:gd name="connsiteY2711" fmla="*/ 1972524 h 3344511"/>
                <a:gd name="connsiteX2712" fmla="*/ 2469488 w 2926661"/>
                <a:gd name="connsiteY2712" fmla="*/ 1972864 h 3344511"/>
                <a:gd name="connsiteX2713" fmla="*/ 2481269 w 2926661"/>
                <a:gd name="connsiteY2713" fmla="*/ 1980229 h 3344511"/>
                <a:gd name="connsiteX2714" fmla="*/ 2488448 w 2926661"/>
                <a:gd name="connsiteY2714" fmla="*/ 1986489 h 3344511"/>
                <a:gd name="connsiteX2715" fmla="*/ 2494334 w 2926661"/>
                <a:gd name="connsiteY2715" fmla="*/ 1990413 h 3344511"/>
                <a:gd name="connsiteX2716" fmla="*/ 2494438 w 2926661"/>
                <a:gd name="connsiteY2716" fmla="*/ 1990170 h 3344511"/>
                <a:gd name="connsiteX2717" fmla="*/ 2481181 w 2926661"/>
                <a:gd name="connsiteY2717" fmla="*/ 1979866 h 3344511"/>
                <a:gd name="connsiteX2718" fmla="*/ 2474184 w 2926661"/>
                <a:gd name="connsiteY2718" fmla="*/ 1973427 h 3344511"/>
                <a:gd name="connsiteX2719" fmla="*/ 1457206 w 2926661"/>
                <a:gd name="connsiteY2719" fmla="*/ 1969474 h 3344511"/>
                <a:gd name="connsiteX2720" fmla="*/ 1456909 w 2926661"/>
                <a:gd name="connsiteY2720" fmla="*/ 1970283 h 3344511"/>
                <a:gd name="connsiteX2721" fmla="*/ 1460263 w 2926661"/>
                <a:gd name="connsiteY2721" fmla="*/ 1974879 h 3344511"/>
                <a:gd name="connsiteX2722" fmla="*/ 1460513 w 2926661"/>
                <a:gd name="connsiteY2722" fmla="*/ 1974011 h 3344511"/>
                <a:gd name="connsiteX2723" fmla="*/ 1703153 w 2926661"/>
                <a:gd name="connsiteY2723" fmla="*/ 1961301 h 3344511"/>
                <a:gd name="connsiteX2724" fmla="*/ 1702949 w 2926661"/>
                <a:gd name="connsiteY2724" fmla="*/ 1961867 h 3344511"/>
                <a:gd name="connsiteX2725" fmla="*/ 1706888 w 2926661"/>
                <a:gd name="connsiteY2725" fmla="*/ 1962531 h 3344511"/>
                <a:gd name="connsiteX2726" fmla="*/ 1711311 w 2926661"/>
                <a:gd name="connsiteY2726" fmla="*/ 1967854 h 3344511"/>
                <a:gd name="connsiteX2727" fmla="*/ 1711747 w 2926661"/>
                <a:gd name="connsiteY2727" fmla="*/ 1967186 h 3344511"/>
                <a:gd name="connsiteX2728" fmla="*/ 1707480 w 2926661"/>
                <a:gd name="connsiteY2728" fmla="*/ 1962033 h 3344511"/>
                <a:gd name="connsiteX2729" fmla="*/ 1703153 w 2926661"/>
                <a:gd name="connsiteY2729" fmla="*/ 1961301 h 3344511"/>
                <a:gd name="connsiteX2730" fmla="*/ 1718925 w 2926661"/>
                <a:gd name="connsiteY2730" fmla="*/ 1959700 h 3344511"/>
                <a:gd name="connsiteX2731" fmla="*/ 1716270 w 2926661"/>
                <a:gd name="connsiteY2731" fmla="*/ 1960569 h 3344511"/>
                <a:gd name="connsiteX2732" fmla="*/ 1716007 w 2926661"/>
                <a:gd name="connsiteY2732" fmla="*/ 1960974 h 3344511"/>
                <a:gd name="connsiteX2733" fmla="*/ 1718406 w 2926661"/>
                <a:gd name="connsiteY2733" fmla="*/ 1960191 h 3344511"/>
                <a:gd name="connsiteX2734" fmla="*/ 1727529 w 2926661"/>
                <a:gd name="connsiteY2734" fmla="*/ 1971341 h 3344511"/>
                <a:gd name="connsiteX2735" fmla="*/ 1727983 w 2926661"/>
                <a:gd name="connsiteY2735" fmla="*/ 1970809 h 3344511"/>
                <a:gd name="connsiteX2736" fmla="*/ 1721031 w 2926661"/>
                <a:gd name="connsiteY2736" fmla="*/ 1963497 h 3344511"/>
                <a:gd name="connsiteX2737" fmla="*/ 1718925 w 2926661"/>
                <a:gd name="connsiteY2737" fmla="*/ 1959700 h 3344511"/>
                <a:gd name="connsiteX2738" fmla="*/ 1787817 w 2926661"/>
                <a:gd name="connsiteY2738" fmla="*/ 1956895 h 3344511"/>
                <a:gd name="connsiteX2739" fmla="*/ 1785421 w 2926661"/>
                <a:gd name="connsiteY2739" fmla="*/ 1957821 h 3344511"/>
                <a:gd name="connsiteX2740" fmla="*/ 1783502 w 2926661"/>
                <a:gd name="connsiteY2740" fmla="*/ 1959268 h 3344511"/>
                <a:gd name="connsiteX2741" fmla="*/ 1785030 w 2926661"/>
                <a:gd name="connsiteY2741" fmla="*/ 1958127 h 3344511"/>
                <a:gd name="connsiteX2742" fmla="*/ 1790928 w 2926661"/>
                <a:gd name="connsiteY2742" fmla="*/ 1959595 h 3344511"/>
                <a:gd name="connsiteX2743" fmla="*/ 1791260 w 2926661"/>
                <a:gd name="connsiteY2743" fmla="*/ 1959264 h 3344511"/>
                <a:gd name="connsiteX2744" fmla="*/ 1802559 w 2926661"/>
                <a:gd name="connsiteY2744" fmla="*/ 1955228 h 3344511"/>
                <a:gd name="connsiteX2745" fmla="*/ 1800163 w 2926661"/>
                <a:gd name="connsiteY2745" fmla="*/ 1956339 h 3344511"/>
                <a:gd name="connsiteX2746" fmla="*/ 1794266 w 2926661"/>
                <a:gd name="connsiteY2746" fmla="*/ 1956339 h 3344511"/>
                <a:gd name="connsiteX2747" fmla="*/ 1793949 w 2926661"/>
                <a:gd name="connsiteY2747" fmla="*/ 1956658 h 3344511"/>
                <a:gd name="connsiteX2748" fmla="*/ 1799774 w 2926661"/>
                <a:gd name="connsiteY2748" fmla="*/ 1956658 h 3344511"/>
                <a:gd name="connsiteX2749" fmla="*/ 1805671 w 2926661"/>
                <a:gd name="connsiteY2749" fmla="*/ 1956658 h 3344511"/>
                <a:gd name="connsiteX2750" fmla="*/ 1809357 w 2926661"/>
                <a:gd name="connsiteY2750" fmla="*/ 1955557 h 3344511"/>
                <a:gd name="connsiteX2751" fmla="*/ 1809714 w 2926661"/>
                <a:gd name="connsiteY2751" fmla="*/ 1955238 h 3344511"/>
                <a:gd name="connsiteX2752" fmla="*/ 1806060 w 2926661"/>
                <a:gd name="connsiteY2752" fmla="*/ 1956339 h 3344511"/>
                <a:gd name="connsiteX2753" fmla="*/ 1802559 w 2926661"/>
                <a:gd name="connsiteY2753" fmla="*/ 1955228 h 3344511"/>
                <a:gd name="connsiteX2754" fmla="*/ 1306673 w 2926661"/>
                <a:gd name="connsiteY2754" fmla="*/ 1949634 h 3344511"/>
                <a:gd name="connsiteX2755" fmla="*/ 1308146 w 2926661"/>
                <a:gd name="connsiteY2755" fmla="*/ 1957008 h 3344511"/>
                <a:gd name="connsiteX2756" fmla="*/ 1307972 w 2926661"/>
                <a:gd name="connsiteY2756" fmla="*/ 1960136 h 3344511"/>
                <a:gd name="connsiteX2757" fmla="*/ 1308644 w 2926661"/>
                <a:gd name="connsiteY2757" fmla="*/ 1960006 h 3344511"/>
                <a:gd name="connsiteX2758" fmla="*/ 1308828 w 2926661"/>
                <a:gd name="connsiteY2758" fmla="*/ 1956702 h 3344511"/>
                <a:gd name="connsiteX2759" fmla="*/ 1306987 w 2926661"/>
                <a:gd name="connsiteY2759" fmla="*/ 1953030 h 3344511"/>
                <a:gd name="connsiteX2760" fmla="*/ 1307302 w 2926661"/>
                <a:gd name="connsiteY2760" fmla="*/ 1949886 h 3344511"/>
                <a:gd name="connsiteX2761" fmla="*/ 1817490 w 2926661"/>
                <a:gd name="connsiteY2761" fmla="*/ 1949175 h 3344511"/>
                <a:gd name="connsiteX2762" fmla="*/ 1813431 w 2926661"/>
                <a:gd name="connsiteY2762" fmla="*/ 1951894 h 3344511"/>
                <a:gd name="connsiteX2763" fmla="*/ 1811986 w 2926661"/>
                <a:gd name="connsiteY2763" fmla="*/ 1953202 h 3344511"/>
                <a:gd name="connsiteX2764" fmla="*/ 1813043 w 2926661"/>
                <a:gd name="connsiteY2764" fmla="*/ 1952254 h 3344511"/>
                <a:gd name="connsiteX2765" fmla="*/ 1817467 w 2926661"/>
                <a:gd name="connsiteY2765" fmla="*/ 1949317 h 3344511"/>
                <a:gd name="connsiteX2766" fmla="*/ 1328582 w 2926661"/>
                <a:gd name="connsiteY2766" fmla="*/ 1947237 h 3344511"/>
                <a:gd name="connsiteX2767" fmla="*/ 1318974 w 2926661"/>
                <a:gd name="connsiteY2767" fmla="*/ 1953710 h 3344511"/>
                <a:gd name="connsiteX2768" fmla="*/ 1319137 w 2926661"/>
                <a:gd name="connsiteY2768" fmla="*/ 1953764 h 3344511"/>
                <a:gd name="connsiteX2769" fmla="*/ 1328841 w 2926661"/>
                <a:gd name="connsiteY2769" fmla="*/ 1947255 h 3344511"/>
                <a:gd name="connsiteX2770" fmla="*/ 2165065 w 2926661"/>
                <a:gd name="connsiteY2770" fmla="*/ 1942260 h 3344511"/>
                <a:gd name="connsiteX2771" fmla="*/ 2159083 w 2926661"/>
                <a:gd name="connsiteY2771" fmla="*/ 1943313 h 3344511"/>
                <a:gd name="connsiteX2772" fmla="*/ 2158978 w 2926661"/>
                <a:gd name="connsiteY2772" fmla="*/ 1943365 h 3344511"/>
                <a:gd name="connsiteX2773" fmla="*/ 2165017 w 2926661"/>
                <a:gd name="connsiteY2773" fmla="*/ 1942299 h 3344511"/>
                <a:gd name="connsiteX2774" fmla="*/ 1758756 w 2926661"/>
                <a:gd name="connsiteY2774" fmla="*/ 1940072 h 3344511"/>
                <a:gd name="connsiteX2775" fmla="*/ 1761686 w 2926661"/>
                <a:gd name="connsiteY2775" fmla="*/ 1948857 h 3344511"/>
                <a:gd name="connsiteX2776" fmla="*/ 1747035 w 2926661"/>
                <a:gd name="connsiteY2776" fmla="*/ 1964961 h 3344511"/>
                <a:gd name="connsiteX2777" fmla="*/ 1735315 w 2926661"/>
                <a:gd name="connsiteY2777" fmla="*/ 1963497 h 3344511"/>
                <a:gd name="connsiteX2778" fmla="*/ 1731103 w 2926661"/>
                <a:gd name="connsiteY2778" fmla="*/ 1967157 h 3344511"/>
                <a:gd name="connsiteX2779" fmla="*/ 1730680 w 2926661"/>
                <a:gd name="connsiteY2779" fmla="*/ 1967655 h 3344511"/>
                <a:gd name="connsiteX2780" fmla="*/ 1734901 w 2926661"/>
                <a:gd name="connsiteY2780" fmla="*/ 1964000 h 3344511"/>
                <a:gd name="connsiteX2781" fmla="*/ 1746696 w 2926661"/>
                <a:gd name="connsiteY2781" fmla="*/ 1965468 h 3344511"/>
                <a:gd name="connsiteX2782" fmla="*/ 1761440 w 2926661"/>
                <a:gd name="connsiteY2782" fmla="*/ 1949317 h 3344511"/>
                <a:gd name="connsiteX2783" fmla="*/ 1768812 w 2926661"/>
                <a:gd name="connsiteY2783" fmla="*/ 1949317 h 3344511"/>
                <a:gd name="connsiteX2784" fmla="*/ 1779133 w 2926661"/>
                <a:gd name="connsiteY2784" fmla="*/ 1962531 h 3344511"/>
                <a:gd name="connsiteX2785" fmla="*/ 1779509 w 2926661"/>
                <a:gd name="connsiteY2785" fmla="*/ 1962250 h 3344511"/>
                <a:gd name="connsiteX2786" fmla="*/ 1774364 w 2926661"/>
                <a:gd name="connsiteY2786" fmla="*/ 1956710 h 3344511"/>
                <a:gd name="connsiteX2787" fmla="*/ 1769205 w 2926661"/>
                <a:gd name="connsiteY2787" fmla="*/ 1948930 h 3344511"/>
                <a:gd name="connsiteX2788" fmla="*/ 1761834 w 2926661"/>
                <a:gd name="connsiteY2788" fmla="*/ 1948930 h 3344511"/>
                <a:gd name="connsiteX2789" fmla="*/ 1758896 w 2926661"/>
                <a:gd name="connsiteY2789" fmla="*/ 1940072 h 3344511"/>
                <a:gd name="connsiteX2790" fmla="*/ 1496072 w 2926661"/>
                <a:gd name="connsiteY2790" fmla="*/ 1937911 h 3344511"/>
                <a:gd name="connsiteX2791" fmla="*/ 1495940 w 2926661"/>
                <a:gd name="connsiteY2791" fmla="*/ 1938756 h 3344511"/>
                <a:gd name="connsiteX2792" fmla="*/ 1502569 w 2926661"/>
                <a:gd name="connsiteY2792" fmla="*/ 1949634 h 3344511"/>
                <a:gd name="connsiteX2793" fmla="*/ 1506067 w 2926661"/>
                <a:gd name="connsiteY2793" fmla="*/ 1949818 h 3344511"/>
                <a:gd name="connsiteX2794" fmla="*/ 1507056 w 2926661"/>
                <a:gd name="connsiteY2794" fmla="*/ 1950352 h 3344511"/>
                <a:gd name="connsiteX2795" fmla="*/ 1508454 w 2926661"/>
                <a:gd name="connsiteY2795" fmla="*/ 1950071 h 3344511"/>
                <a:gd name="connsiteX2796" fmla="*/ 1502576 w 2926661"/>
                <a:gd name="connsiteY2796" fmla="*/ 1948598 h 3344511"/>
                <a:gd name="connsiteX2797" fmla="*/ 1673090 w 2926661"/>
                <a:gd name="connsiteY2797" fmla="*/ 1937322 h 3344511"/>
                <a:gd name="connsiteX2798" fmla="*/ 1673090 w 2926661"/>
                <a:gd name="connsiteY2798" fmla="*/ 1938377 h 3344511"/>
                <a:gd name="connsiteX2799" fmla="*/ 1673784 w 2926661"/>
                <a:gd name="connsiteY2799" fmla="*/ 1938608 h 3344511"/>
                <a:gd name="connsiteX2800" fmla="*/ 1673784 w 2926661"/>
                <a:gd name="connsiteY2800" fmla="*/ 1937322 h 3344511"/>
                <a:gd name="connsiteX2801" fmla="*/ 1668703 w 2926661"/>
                <a:gd name="connsiteY2801" fmla="*/ 1937322 h 3344511"/>
                <a:gd name="connsiteX2802" fmla="*/ 1668703 w 2926661"/>
                <a:gd name="connsiteY2802" fmla="*/ 1939798 h 3344511"/>
                <a:gd name="connsiteX2803" fmla="*/ 1675419 w 2926661"/>
                <a:gd name="connsiteY2803" fmla="*/ 1943074 h 3344511"/>
                <a:gd name="connsiteX2804" fmla="*/ 1674500 w 2926661"/>
                <a:gd name="connsiteY2804" fmla="*/ 1948598 h 3344511"/>
                <a:gd name="connsiteX2805" fmla="*/ 1668623 w 2926661"/>
                <a:gd name="connsiteY2805" fmla="*/ 1958911 h 3344511"/>
                <a:gd name="connsiteX2806" fmla="*/ 1665133 w 2926661"/>
                <a:gd name="connsiteY2806" fmla="*/ 1968119 h 3344511"/>
                <a:gd name="connsiteX2807" fmla="*/ 1665186 w 2926661"/>
                <a:gd name="connsiteY2807" fmla="*/ 1968421 h 3344511"/>
                <a:gd name="connsiteX2808" fmla="*/ 1668554 w 2926661"/>
                <a:gd name="connsiteY2808" fmla="*/ 1959595 h 3344511"/>
                <a:gd name="connsiteX2809" fmla="*/ 1693619 w 2926661"/>
                <a:gd name="connsiteY2809" fmla="*/ 1968404 h 3344511"/>
                <a:gd name="connsiteX2810" fmla="*/ 1698802 w 2926661"/>
                <a:gd name="connsiteY2810" fmla="*/ 1970790 h 3344511"/>
                <a:gd name="connsiteX2811" fmla="*/ 1699121 w 2926661"/>
                <a:gd name="connsiteY2811" fmla="*/ 1970119 h 3344511"/>
                <a:gd name="connsiteX2812" fmla="*/ 1694294 w 2926661"/>
                <a:gd name="connsiteY2812" fmla="*/ 1967889 h 3344511"/>
                <a:gd name="connsiteX2813" fmla="*/ 1669389 w 2926661"/>
                <a:gd name="connsiteY2813" fmla="*/ 1959105 h 3344511"/>
                <a:gd name="connsiteX2814" fmla="*/ 1675249 w 2926661"/>
                <a:gd name="connsiteY2814" fmla="*/ 1948857 h 3344511"/>
                <a:gd name="connsiteX2815" fmla="*/ 1669389 w 2926661"/>
                <a:gd name="connsiteY2815" fmla="*/ 1940072 h 3344511"/>
                <a:gd name="connsiteX2816" fmla="*/ 1669389 w 2926661"/>
                <a:gd name="connsiteY2816" fmla="*/ 1937552 h 3344511"/>
                <a:gd name="connsiteX2817" fmla="*/ 1552537 w 2926661"/>
                <a:gd name="connsiteY2817" fmla="*/ 1926019 h 3344511"/>
                <a:gd name="connsiteX2818" fmla="*/ 1552537 w 2926661"/>
                <a:gd name="connsiteY2818" fmla="*/ 1926500 h 3344511"/>
                <a:gd name="connsiteX2819" fmla="*/ 1552782 w 2926661"/>
                <a:gd name="connsiteY2819" fmla="*/ 1926664 h 3344511"/>
                <a:gd name="connsiteX2820" fmla="*/ 1552782 w 2926661"/>
                <a:gd name="connsiteY2820" fmla="*/ 1926068 h 3344511"/>
                <a:gd name="connsiteX2821" fmla="*/ 1755826 w 2926661"/>
                <a:gd name="connsiteY2821" fmla="*/ 1923968 h 3344511"/>
                <a:gd name="connsiteX2822" fmla="*/ 1755826 w 2926661"/>
                <a:gd name="connsiteY2822" fmla="*/ 1926896 h 3344511"/>
                <a:gd name="connsiteX2823" fmla="*/ 1757291 w 2926661"/>
                <a:gd name="connsiteY2823" fmla="*/ 1928360 h 3344511"/>
                <a:gd name="connsiteX2824" fmla="*/ 1757291 w 2926661"/>
                <a:gd name="connsiteY2824" fmla="*/ 1931288 h 3344511"/>
                <a:gd name="connsiteX2825" fmla="*/ 1760221 w 2926661"/>
                <a:gd name="connsiteY2825" fmla="*/ 1932752 h 3344511"/>
                <a:gd name="connsiteX2826" fmla="*/ 1758756 w 2926661"/>
                <a:gd name="connsiteY2826" fmla="*/ 1938608 h 3344511"/>
                <a:gd name="connsiteX2827" fmla="*/ 1760188 w 2926661"/>
                <a:gd name="connsiteY2827" fmla="*/ 1940039 h 3344511"/>
                <a:gd name="connsiteX2828" fmla="*/ 1760359 w 2926661"/>
                <a:gd name="connsiteY2828" fmla="*/ 1940039 h 3344511"/>
                <a:gd name="connsiteX2829" fmla="*/ 1758885 w 2926661"/>
                <a:gd name="connsiteY2829" fmla="*/ 1938557 h 3344511"/>
                <a:gd name="connsiteX2830" fmla="*/ 1760359 w 2926661"/>
                <a:gd name="connsiteY2830" fmla="*/ 1932630 h 3344511"/>
                <a:gd name="connsiteX2831" fmla="*/ 1757411 w 2926661"/>
                <a:gd name="connsiteY2831" fmla="*/ 1931148 h 3344511"/>
                <a:gd name="connsiteX2832" fmla="*/ 1757411 w 2926661"/>
                <a:gd name="connsiteY2832" fmla="*/ 1928184 h 3344511"/>
                <a:gd name="connsiteX2833" fmla="*/ 1755937 w 2926661"/>
                <a:gd name="connsiteY2833" fmla="*/ 1926703 h 3344511"/>
                <a:gd name="connsiteX2834" fmla="*/ 1755937 w 2926661"/>
                <a:gd name="connsiteY2834" fmla="*/ 1924023 h 3344511"/>
                <a:gd name="connsiteX2835" fmla="*/ 1757413 w 2926661"/>
                <a:gd name="connsiteY2835" fmla="*/ 1922259 h 3344511"/>
                <a:gd name="connsiteX2836" fmla="*/ 1757291 w 2926661"/>
                <a:gd name="connsiteY2836" fmla="*/ 1922504 h 3344511"/>
                <a:gd name="connsiteX2837" fmla="*/ 1758756 w 2926661"/>
                <a:gd name="connsiteY2837" fmla="*/ 1923968 h 3344511"/>
                <a:gd name="connsiteX2838" fmla="*/ 1758756 w 2926661"/>
                <a:gd name="connsiteY2838" fmla="*/ 1925156 h 3344511"/>
                <a:gd name="connsiteX2839" fmla="*/ 1758885 w 2926661"/>
                <a:gd name="connsiteY2839" fmla="*/ 1925221 h 3344511"/>
                <a:gd name="connsiteX2840" fmla="*/ 1758885 w 2926661"/>
                <a:gd name="connsiteY2840" fmla="*/ 1923739 h 3344511"/>
                <a:gd name="connsiteX2841" fmla="*/ 1940430 w 2926661"/>
                <a:gd name="connsiteY2841" fmla="*/ 1920068 h 3344511"/>
                <a:gd name="connsiteX2842" fmla="*/ 1938197 w 2926661"/>
                <a:gd name="connsiteY2842" fmla="*/ 1922464 h 3344511"/>
                <a:gd name="connsiteX2843" fmla="*/ 1940531 w 2926661"/>
                <a:gd name="connsiteY2843" fmla="*/ 1920136 h 3344511"/>
                <a:gd name="connsiteX2844" fmla="*/ 2447401 w 2926661"/>
                <a:gd name="connsiteY2844" fmla="*/ 1918361 h 3344511"/>
                <a:gd name="connsiteX2845" fmla="*/ 2447398 w 2926661"/>
                <a:gd name="connsiteY2845" fmla="*/ 1918363 h 3344511"/>
                <a:gd name="connsiteX2846" fmla="*/ 2456234 w 2926661"/>
                <a:gd name="connsiteY2846" fmla="*/ 1938985 h 3344511"/>
                <a:gd name="connsiteX2847" fmla="*/ 2462125 w 2926661"/>
                <a:gd name="connsiteY2847" fmla="*/ 1952242 h 3344511"/>
                <a:gd name="connsiteX2848" fmla="*/ 2470823 w 2926661"/>
                <a:gd name="connsiteY2848" fmla="*/ 1953692 h 3344511"/>
                <a:gd name="connsiteX2849" fmla="*/ 2470869 w 2926661"/>
                <a:gd name="connsiteY2849" fmla="*/ 1953372 h 3344511"/>
                <a:gd name="connsiteX2850" fmla="*/ 2462031 w 2926661"/>
                <a:gd name="connsiteY2850" fmla="*/ 1951900 h 3344511"/>
                <a:gd name="connsiteX2851" fmla="*/ 2456138 w 2926661"/>
                <a:gd name="connsiteY2851" fmla="*/ 1938652 h 3344511"/>
                <a:gd name="connsiteX2852" fmla="*/ 2450614 w 2926661"/>
                <a:gd name="connsiteY2852" fmla="*/ 1928349 h 3344511"/>
                <a:gd name="connsiteX2853" fmla="*/ 1619461 w 2926661"/>
                <a:gd name="connsiteY2853" fmla="*/ 1914747 h 3344511"/>
                <a:gd name="connsiteX2854" fmla="*/ 1618832 w 2926661"/>
                <a:gd name="connsiteY2854" fmla="*/ 1917250 h 3344511"/>
                <a:gd name="connsiteX2855" fmla="*/ 1616182 w 2926661"/>
                <a:gd name="connsiteY2855" fmla="*/ 1922518 h 3344511"/>
                <a:gd name="connsiteX2856" fmla="*/ 1623070 w 2926661"/>
                <a:gd name="connsiteY2856" fmla="*/ 1929078 h 3344511"/>
                <a:gd name="connsiteX2857" fmla="*/ 1621600 w 2926661"/>
                <a:gd name="connsiteY2857" fmla="*/ 1938286 h 3344511"/>
                <a:gd name="connsiteX2858" fmla="*/ 1615723 w 2926661"/>
                <a:gd name="connsiteY2858" fmla="*/ 1941232 h 3344511"/>
                <a:gd name="connsiteX2859" fmla="*/ 1618662 w 2926661"/>
                <a:gd name="connsiteY2859" fmla="*/ 1948046 h 3344511"/>
                <a:gd name="connsiteX2860" fmla="*/ 1618785 w 2926661"/>
                <a:gd name="connsiteY2860" fmla="*/ 1948105 h 3344511"/>
                <a:gd name="connsiteX2861" fmla="*/ 1616059 w 2926661"/>
                <a:gd name="connsiteY2861" fmla="*/ 1941747 h 3344511"/>
                <a:gd name="connsiteX2862" fmla="*/ 1621908 w 2926661"/>
                <a:gd name="connsiteY2862" fmla="*/ 1938797 h 3344511"/>
                <a:gd name="connsiteX2863" fmla="*/ 1617521 w 2926661"/>
                <a:gd name="connsiteY2863" fmla="*/ 1922573 h 3344511"/>
                <a:gd name="connsiteX2864" fmla="*/ 1618984 w 2926661"/>
                <a:gd name="connsiteY2864" fmla="*/ 1916673 h 3344511"/>
                <a:gd name="connsiteX2865" fmla="*/ 1952772 w 2926661"/>
                <a:gd name="connsiteY2865" fmla="*/ 1913948 h 3344511"/>
                <a:gd name="connsiteX2866" fmla="*/ 1952736 w 2926661"/>
                <a:gd name="connsiteY2866" fmla="*/ 1913986 h 3344511"/>
                <a:gd name="connsiteX2867" fmla="*/ 1953390 w 2926661"/>
                <a:gd name="connsiteY2867" fmla="*/ 1914204 h 3344511"/>
                <a:gd name="connsiteX2868" fmla="*/ 1752497 w 2926661"/>
                <a:gd name="connsiteY2868" fmla="*/ 1910565 h 3344511"/>
                <a:gd name="connsiteX2869" fmla="*/ 1752225 w 2926661"/>
                <a:gd name="connsiteY2869" fmla="*/ 1910776 h 3344511"/>
                <a:gd name="connsiteX2870" fmla="*/ 1751179 w 2926661"/>
                <a:gd name="connsiteY2870" fmla="*/ 1915291 h 3344511"/>
                <a:gd name="connsiteX2871" fmla="*/ 1751431 w 2926661"/>
                <a:gd name="connsiteY2871" fmla="*/ 1915183 h 3344511"/>
                <a:gd name="connsiteX2872" fmla="*/ 1761834 w 2926661"/>
                <a:gd name="connsiteY2872" fmla="*/ 1909648 h 3344511"/>
                <a:gd name="connsiteX2873" fmla="*/ 1761686 w 2926661"/>
                <a:gd name="connsiteY2873" fmla="*/ 1909658 h 3344511"/>
                <a:gd name="connsiteX2874" fmla="*/ 1761686 w 2926661"/>
                <a:gd name="connsiteY2874" fmla="*/ 1920701 h 3344511"/>
                <a:gd name="connsiteX2875" fmla="*/ 1761834 w 2926661"/>
                <a:gd name="connsiteY2875" fmla="*/ 1920775 h 3344511"/>
                <a:gd name="connsiteX2876" fmla="*/ 1692101 w 2926661"/>
                <a:gd name="connsiteY2876" fmla="*/ 1909299 h 3344511"/>
                <a:gd name="connsiteX2877" fmla="*/ 1689176 w 2926661"/>
                <a:gd name="connsiteY2877" fmla="*/ 1912248 h 3344511"/>
                <a:gd name="connsiteX2878" fmla="*/ 1684789 w 2926661"/>
                <a:gd name="connsiteY2878" fmla="*/ 1921098 h 3344511"/>
                <a:gd name="connsiteX2879" fmla="*/ 1683327 w 2926661"/>
                <a:gd name="connsiteY2879" fmla="*/ 1926998 h 3344511"/>
                <a:gd name="connsiteX2880" fmla="*/ 1677578 w 2926661"/>
                <a:gd name="connsiteY2880" fmla="*/ 1937144 h 3344511"/>
                <a:gd name="connsiteX2881" fmla="*/ 1678179 w 2926661"/>
                <a:gd name="connsiteY2881" fmla="*/ 1937144 h 3344511"/>
                <a:gd name="connsiteX2882" fmla="*/ 1684039 w 2926661"/>
                <a:gd name="connsiteY2882" fmla="*/ 1926896 h 3344511"/>
                <a:gd name="connsiteX2883" fmla="*/ 1685504 w 2926661"/>
                <a:gd name="connsiteY2883" fmla="*/ 1921039 h 3344511"/>
                <a:gd name="connsiteX2884" fmla="*/ 1689899 w 2926661"/>
                <a:gd name="connsiteY2884" fmla="*/ 1912255 h 3344511"/>
                <a:gd name="connsiteX2885" fmla="*/ 1692477 w 2926661"/>
                <a:gd name="connsiteY2885" fmla="*/ 1909679 h 3344511"/>
                <a:gd name="connsiteX2886" fmla="*/ 1593705 w 2926661"/>
                <a:gd name="connsiteY2886" fmla="*/ 1902559 h 3344511"/>
                <a:gd name="connsiteX2887" fmla="*/ 1590749 w 2926661"/>
                <a:gd name="connsiteY2887" fmla="*/ 1906966 h 3344511"/>
                <a:gd name="connsiteX2888" fmla="*/ 1593705 w 2926661"/>
                <a:gd name="connsiteY2888" fmla="*/ 1906966 h 3344511"/>
                <a:gd name="connsiteX2889" fmla="*/ 1598139 w 2926661"/>
                <a:gd name="connsiteY2889" fmla="*/ 1909905 h 3344511"/>
                <a:gd name="connsiteX2890" fmla="*/ 1598139 w 2926661"/>
                <a:gd name="connsiteY2890" fmla="*/ 1911374 h 3344511"/>
                <a:gd name="connsiteX2891" fmla="*/ 1605530 w 2926661"/>
                <a:gd name="connsiteY2891" fmla="*/ 1909905 h 3344511"/>
                <a:gd name="connsiteX2892" fmla="*/ 1608486 w 2926661"/>
                <a:gd name="connsiteY2892" fmla="*/ 1906966 h 3344511"/>
                <a:gd name="connsiteX2893" fmla="*/ 1608486 w 2926661"/>
                <a:gd name="connsiteY2893" fmla="*/ 1906276 h 3344511"/>
                <a:gd name="connsiteX2894" fmla="*/ 1605881 w 2926661"/>
                <a:gd name="connsiteY2894" fmla="*/ 1908881 h 3344511"/>
                <a:gd name="connsiteX2895" fmla="*/ 1598667 w 2926661"/>
                <a:gd name="connsiteY2895" fmla="*/ 1910324 h 3344511"/>
                <a:gd name="connsiteX2896" fmla="*/ 1598667 w 2926661"/>
                <a:gd name="connsiteY2896" fmla="*/ 1908881 h 3344511"/>
                <a:gd name="connsiteX2897" fmla="*/ 1594338 w 2926661"/>
                <a:gd name="connsiteY2897" fmla="*/ 1905995 h 3344511"/>
                <a:gd name="connsiteX2898" fmla="*/ 1591453 w 2926661"/>
                <a:gd name="connsiteY2898" fmla="*/ 1905995 h 3344511"/>
                <a:gd name="connsiteX2899" fmla="*/ 1593743 w 2926661"/>
                <a:gd name="connsiteY2899" fmla="*/ 1902559 h 3344511"/>
                <a:gd name="connsiteX2900" fmla="*/ 1601095 w 2926661"/>
                <a:gd name="connsiteY2900" fmla="*/ 1896683 h 3344511"/>
                <a:gd name="connsiteX2901" fmla="*/ 1599908 w 2926661"/>
                <a:gd name="connsiteY2901" fmla="*/ 1900224 h 3344511"/>
                <a:gd name="connsiteX2902" fmla="*/ 1600110 w 2926661"/>
                <a:gd name="connsiteY2902" fmla="*/ 1900224 h 3344511"/>
                <a:gd name="connsiteX2903" fmla="*/ 1601290 w 2926661"/>
                <a:gd name="connsiteY2903" fmla="*/ 1896683 h 3344511"/>
                <a:gd name="connsiteX2904" fmla="*/ 2567741 w 2926661"/>
                <a:gd name="connsiteY2904" fmla="*/ 1895626 h 3344511"/>
                <a:gd name="connsiteX2905" fmla="*/ 2565146 w 2926661"/>
                <a:gd name="connsiteY2905" fmla="*/ 1898910 h 3344511"/>
                <a:gd name="connsiteX2906" fmla="*/ 2556265 w 2926661"/>
                <a:gd name="connsiteY2906" fmla="*/ 1907655 h 3344511"/>
                <a:gd name="connsiteX2907" fmla="*/ 2554967 w 2926661"/>
                <a:gd name="connsiteY2907" fmla="*/ 1910653 h 3344511"/>
                <a:gd name="connsiteX2908" fmla="*/ 2553583 w 2926661"/>
                <a:gd name="connsiteY2908" fmla="*/ 1912189 h 3344511"/>
                <a:gd name="connsiteX2909" fmla="*/ 2551821 w 2926661"/>
                <a:gd name="connsiteY2909" fmla="*/ 1917917 h 3344511"/>
                <a:gd name="connsiteX2910" fmla="*/ 2551267 w 2926661"/>
                <a:gd name="connsiteY2910" fmla="*/ 1919195 h 3344511"/>
                <a:gd name="connsiteX2911" fmla="*/ 2551401 w 2926661"/>
                <a:gd name="connsiteY2911" fmla="*/ 1919282 h 3344511"/>
                <a:gd name="connsiteX2912" fmla="*/ 2551821 w 2926661"/>
                <a:gd name="connsiteY2912" fmla="*/ 1917917 h 3344511"/>
                <a:gd name="connsiteX2913" fmla="*/ 2554967 w 2926661"/>
                <a:gd name="connsiteY2913" fmla="*/ 1910653 h 3344511"/>
                <a:gd name="connsiteX2914" fmla="*/ 2565187 w 2926661"/>
                <a:gd name="connsiteY2914" fmla="*/ 1899304 h 3344511"/>
                <a:gd name="connsiteX2915" fmla="*/ 2567950 w 2926661"/>
                <a:gd name="connsiteY2915" fmla="*/ 1895807 h 3344511"/>
                <a:gd name="connsiteX2916" fmla="*/ 1599617 w 2926661"/>
                <a:gd name="connsiteY2916" fmla="*/ 1889338 h 3344511"/>
                <a:gd name="connsiteX2917" fmla="*/ 1599617 w 2926661"/>
                <a:gd name="connsiteY2917" fmla="*/ 1890807 h 3344511"/>
                <a:gd name="connsiteX2918" fmla="*/ 1603457 w 2926661"/>
                <a:gd name="connsiteY2918" fmla="*/ 1895895 h 3344511"/>
                <a:gd name="connsiteX2919" fmla="*/ 1604438 w 2926661"/>
                <a:gd name="connsiteY2919" fmla="*/ 1895895 h 3344511"/>
                <a:gd name="connsiteX2920" fmla="*/ 1600110 w 2926661"/>
                <a:gd name="connsiteY2920" fmla="*/ 1890124 h 3344511"/>
                <a:gd name="connsiteX2921" fmla="*/ 1600110 w 2926661"/>
                <a:gd name="connsiteY2921" fmla="*/ 1889338 h 3344511"/>
                <a:gd name="connsiteX2922" fmla="*/ 1706644 w 2926661"/>
                <a:gd name="connsiteY2922" fmla="*/ 1885902 h 3344511"/>
                <a:gd name="connsiteX2923" fmla="*/ 1703799 w 2926661"/>
                <a:gd name="connsiteY2923" fmla="*/ 1893075 h 3344511"/>
                <a:gd name="connsiteX2924" fmla="*/ 1706724 w 2926661"/>
                <a:gd name="connsiteY2924" fmla="*/ 1903399 h 3344511"/>
                <a:gd name="connsiteX2925" fmla="*/ 1702337 w 2926661"/>
                <a:gd name="connsiteY2925" fmla="*/ 1906349 h 3344511"/>
                <a:gd name="connsiteX2926" fmla="*/ 1706724 w 2926661"/>
                <a:gd name="connsiteY2926" fmla="*/ 1912248 h 3344511"/>
                <a:gd name="connsiteX2927" fmla="*/ 1703814 w 2926661"/>
                <a:gd name="connsiteY2927" fmla="*/ 1915183 h 3344511"/>
                <a:gd name="connsiteX2928" fmla="*/ 1704550 w 2926661"/>
                <a:gd name="connsiteY2928" fmla="*/ 1915183 h 3344511"/>
                <a:gd name="connsiteX2929" fmla="*/ 1707480 w 2926661"/>
                <a:gd name="connsiteY2929" fmla="*/ 1912255 h 3344511"/>
                <a:gd name="connsiteX2930" fmla="*/ 1703084 w 2926661"/>
                <a:gd name="connsiteY2930" fmla="*/ 1906399 h 3344511"/>
                <a:gd name="connsiteX2931" fmla="*/ 1707480 w 2926661"/>
                <a:gd name="connsiteY2931" fmla="*/ 1903471 h 3344511"/>
                <a:gd name="connsiteX2932" fmla="*/ 1704550 w 2926661"/>
                <a:gd name="connsiteY2932" fmla="*/ 1893222 h 3344511"/>
                <a:gd name="connsiteX2933" fmla="*/ 1707480 w 2926661"/>
                <a:gd name="connsiteY2933" fmla="*/ 1885902 h 3344511"/>
                <a:gd name="connsiteX2934" fmla="*/ 1602995 w 2926661"/>
                <a:gd name="connsiteY2934" fmla="*/ 1883042 h 3344511"/>
                <a:gd name="connsiteX2935" fmla="*/ 1602573 w 2926661"/>
                <a:gd name="connsiteY2935" fmla="*/ 1883461 h 3344511"/>
                <a:gd name="connsiteX2936" fmla="*/ 1602573 w 2926661"/>
                <a:gd name="connsiteY2936" fmla="*/ 1888681 h 3344511"/>
                <a:gd name="connsiteX2937" fmla="*/ 1602995 w 2926661"/>
                <a:gd name="connsiteY2937" fmla="*/ 1888681 h 3344511"/>
                <a:gd name="connsiteX2938" fmla="*/ 1703799 w 2926661"/>
                <a:gd name="connsiteY2938" fmla="*/ 1878325 h 3344511"/>
                <a:gd name="connsiteX2939" fmla="*/ 1697950 w 2926661"/>
                <a:gd name="connsiteY2939" fmla="*/ 1879800 h 3344511"/>
                <a:gd name="connsiteX2940" fmla="*/ 1692101 w 2926661"/>
                <a:gd name="connsiteY2940" fmla="*/ 1884225 h 3344511"/>
                <a:gd name="connsiteX2941" fmla="*/ 1692101 w 2926661"/>
                <a:gd name="connsiteY2941" fmla="*/ 1885700 h 3344511"/>
                <a:gd name="connsiteX2942" fmla="*/ 1692829 w 2926661"/>
                <a:gd name="connsiteY2942" fmla="*/ 1885700 h 3344511"/>
                <a:gd name="connsiteX2943" fmla="*/ 1692829 w 2926661"/>
                <a:gd name="connsiteY2943" fmla="*/ 1884438 h 3344511"/>
                <a:gd name="connsiteX2944" fmla="*/ 1698689 w 2926661"/>
                <a:gd name="connsiteY2944" fmla="*/ 1880046 h 3344511"/>
                <a:gd name="connsiteX2945" fmla="*/ 1704550 w 2926661"/>
                <a:gd name="connsiteY2945" fmla="*/ 1878582 h 3344511"/>
                <a:gd name="connsiteX2946" fmla="*/ 1704598 w 2926661"/>
                <a:gd name="connsiteY2946" fmla="*/ 1878594 h 3344511"/>
                <a:gd name="connsiteX2947" fmla="*/ 1573014 w 2926661"/>
                <a:gd name="connsiteY2947" fmla="*/ 1876114 h 3344511"/>
                <a:gd name="connsiteX2948" fmla="*/ 1572633 w 2926661"/>
                <a:gd name="connsiteY2948" fmla="*/ 1876322 h 3344511"/>
                <a:gd name="connsiteX2949" fmla="*/ 1573013 w 2926661"/>
                <a:gd name="connsiteY2949" fmla="*/ 1876116 h 3344511"/>
                <a:gd name="connsiteX2950" fmla="*/ 2802540 w 2926661"/>
                <a:gd name="connsiteY2950" fmla="*/ 1874153 h 3344511"/>
                <a:gd name="connsiteX2951" fmla="*/ 2802427 w 2926661"/>
                <a:gd name="connsiteY2951" fmla="*/ 1874271 h 3344511"/>
                <a:gd name="connsiteX2952" fmla="*/ 2806848 w 2926661"/>
                <a:gd name="connsiteY2952" fmla="*/ 1879425 h 3344511"/>
                <a:gd name="connsiteX2953" fmla="*/ 2811025 w 2926661"/>
                <a:gd name="connsiteY2953" fmla="*/ 1884296 h 3344511"/>
                <a:gd name="connsiteX2954" fmla="*/ 2811151 w 2926661"/>
                <a:gd name="connsiteY2954" fmla="*/ 1884191 h 3344511"/>
                <a:gd name="connsiteX2955" fmla="*/ 2806732 w 2926661"/>
                <a:gd name="connsiteY2955" fmla="*/ 1879039 h 3344511"/>
                <a:gd name="connsiteX2956" fmla="*/ 1715422 w 2926661"/>
                <a:gd name="connsiteY2956" fmla="*/ 1871141 h 3344511"/>
                <a:gd name="connsiteX2957" fmla="*/ 1709649 w 2926661"/>
                <a:gd name="connsiteY2957" fmla="*/ 1875376 h 3344511"/>
                <a:gd name="connsiteX2958" fmla="*/ 1708281 w 2926661"/>
                <a:gd name="connsiteY2958" fmla="*/ 1879514 h 3344511"/>
                <a:gd name="connsiteX2959" fmla="*/ 1709837 w 2926661"/>
                <a:gd name="connsiteY2959" fmla="*/ 1879903 h 3344511"/>
                <a:gd name="connsiteX2960" fmla="*/ 1709837 w 2926661"/>
                <a:gd name="connsiteY2960" fmla="*/ 1875905 h 3344511"/>
                <a:gd name="connsiteX2961" fmla="*/ 1715919 w 2926661"/>
                <a:gd name="connsiteY2961" fmla="*/ 1871500 h 3344511"/>
                <a:gd name="connsiteX2962" fmla="*/ 1636181 w 2926661"/>
                <a:gd name="connsiteY2962" fmla="*/ 1869924 h 3344511"/>
                <a:gd name="connsiteX2963" fmla="*/ 1636181 w 2926661"/>
                <a:gd name="connsiteY2963" fmla="*/ 1877138 h 3344511"/>
                <a:gd name="connsiteX2964" fmla="*/ 1634738 w 2926661"/>
                <a:gd name="connsiteY2964" fmla="*/ 1880024 h 3344511"/>
                <a:gd name="connsiteX2965" fmla="*/ 1636181 w 2926661"/>
                <a:gd name="connsiteY2965" fmla="*/ 1882910 h 3344511"/>
                <a:gd name="connsiteX2966" fmla="*/ 1636181 w 2926661"/>
                <a:gd name="connsiteY2966" fmla="*/ 1885796 h 3344511"/>
                <a:gd name="connsiteX2967" fmla="*/ 1644838 w 2926661"/>
                <a:gd name="connsiteY2967" fmla="*/ 1888681 h 3344511"/>
                <a:gd name="connsiteX2968" fmla="*/ 1641952 w 2926661"/>
                <a:gd name="connsiteY2968" fmla="*/ 1890124 h 3344511"/>
                <a:gd name="connsiteX2969" fmla="*/ 1641952 w 2926661"/>
                <a:gd name="connsiteY2969" fmla="*/ 1893010 h 3344511"/>
                <a:gd name="connsiteX2970" fmla="*/ 1639066 w 2926661"/>
                <a:gd name="connsiteY2970" fmla="*/ 1897338 h 3344511"/>
                <a:gd name="connsiteX2971" fmla="*/ 1634738 w 2926661"/>
                <a:gd name="connsiteY2971" fmla="*/ 1897338 h 3344511"/>
                <a:gd name="connsiteX2972" fmla="*/ 1633295 w 2926661"/>
                <a:gd name="connsiteY2972" fmla="*/ 1898781 h 3344511"/>
                <a:gd name="connsiteX2973" fmla="*/ 1634738 w 2926661"/>
                <a:gd name="connsiteY2973" fmla="*/ 1901667 h 3344511"/>
                <a:gd name="connsiteX2974" fmla="*/ 1631852 w 2926661"/>
                <a:gd name="connsiteY2974" fmla="*/ 1905995 h 3344511"/>
                <a:gd name="connsiteX2975" fmla="*/ 1627524 w 2926661"/>
                <a:gd name="connsiteY2975" fmla="*/ 1907438 h 3344511"/>
                <a:gd name="connsiteX2976" fmla="*/ 1626081 w 2926661"/>
                <a:gd name="connsiteY2976" fmla="*/ 1908881 h 3344511"/>
                <a:gd name="connsiteX2977" fmla="*/ 1623195 w 2926661"/>
                <a:gd name="connsiteY2977" fmla="*/ 1908881 h 3344511"/>
                <a:gd name="connsiteX2978" fmla="*/ 1620309 w 2926661"/>
                <a:gd name="connsiteY2978" fmla="*/ 1910324 h 3344511"/>
                <a:gd name="connsiteX2979" fmla="*/ 1618867 w 2926661"/>
                <a:gd name="connsiteY2979" fmla="*/ 1904552 h 3344511"/>
                <a:gd name="connsiteX2980" fmla="*/ 1615981 w 2926661"/>
                <a:gd name="connsiteY2980" fmla="*/ 1898781 h 3344511"/>
                <a:gd name="connsiteX2981" fmla="*/ 1608767 w 2926661"/>
                <a:gd name="connsiteY2981" fmla="*/ 1903110 h 3344511"/>
                <a:gd name="connsiteX2982" fmla="*/ 1608767 w 2926661"/>
                <a:gd name="connsiteY2982" fmla="*/ 1903861 h 3344511"/>
                <a:gd name="connsiteX2983" fmla="*/ 1615876 w 2926661"/>
                <a:gd name="connsiteY2983" fmla="*/ 1899621 h 3344511"/>
                <a:gd name="connsiteX2984" fmla="*/ 1618832 w 2926661"/>
                <a:gd name="connsiteY2984" fmla="*/ 1905497 h 3344511"/>
                <a:gd name="connsiteX2985" fmla="*/ 1620304 w 2926661"/>
                <a:gd name="connsiteY2985" fmla="*/ 1911349 h 3344511"/>
                <a:gd name="connsiteX2986" fmla="*/ 1620446 w 2926661"/>
                <a:gd name="connsiteY2986" fmla="*/ 1910774 h 3344511"/>
                <a:gd name="connsiteX2987" fmla="*/ 1623371 w 2926661"/>
                <a:gd name="connsiteY2987" fmla="*/ 1909299 h 3344511"/>
                <a:gd name="connsiteX2988" fmla="*/ 1626295 w 2926661"/>
                <a:gd name="connsiteY2988" fmla="*/ 1909299 h 3344511"/>
                <a:gd name="connsiteX2989" fmla="*/ 1627758 w 2926661"/>
                <a:gd name="connsiteY2989" fmla="*/ 1907824 h 3344511"/>
                <a:gd name="connsiteX2990" fmla="*/ 1632145 w 2926661"/>
                <a:gd name="connsiteY2990" fmla="*/ 1906349 h 3344511"/>
                <a:gd name="connsiteX2991" fmla="*/ 1635069 w 2926661"/>
                <a:gd name="connsiteY2991" fmla="*/ 1901924 h 3344511"/>
                <a:gd name="connsiteX2992" fmla="*/ 1633607 w 2926661"/>
                <a:gd name="connsiteY2992" fmla="*/ 1898974 h 3344511"/>
                <a:gd name="connsiteX2993" fmla="*/ 1635069 w 2926661"/>
                <a:gd name="connsiteY2993" fmla="*/ 1897499 h 3344511"/>
                <a:gd name="connsiteX2994" fmla="*/ 1639457 w 2926661"/>
                <a:gd name="connsiteY2994" fmla="*/ 1897499 h 3344511"/>
                <a:gd name="connsiteX2995" fmla="*/ 1642381 w 2926661"/>
                <a:gd name="connsiteY2995" fmla="*/ 1893075 h 3344511"/>
                <a:gd name="connsiteX2996" fmla="*/ 1642381 w 2926661"/>
                <a:gd name="connsiteY2996" fmla="*/ 1890125 h 3344511"/>
                <a:gd name="connsiteX2997" fmla="*/ 1645306 w 2926661"/>
                <a:gd name="connsiteY2997" fmla="*/ 1888650 h 3344511"/>
                <a:gd name="connsiteX2998" fmla="*/ 1636532 w 2926661"/>
                <a:gd name="connsiteY2998" fmla="*/ 1885700 h 3344511"/>
                <a:gd name="connsiteX2999" fmla="*/ 1636532 w 2926661"/>
                <a:gd name="connsiteY2999" fmla="*/ 1882750 h 3344511"/>
                <a:gd name="connsiteX3000" fmla="*/ 1635069 w 2926661"/>
                <a:gd name="connsiteY3000" fmla="*/ 1879800 h 3344511"/>
                <a:gd name="connsiteX3001" fmla="*/ 1636532 w 2926661"/>
                <a:gd name="connsiteY3001" fmla="*/ 1876851 h 3344511"/>
                <a:gd name="connsiteX3002" fmla="*/ 1636532 w 2926661"/>
                <a:gd name="connsiteY3002" fmla="*/ 1870041 h 3344511"/>
                <a:gd name="connsiteX3003" fmla="*/ 1596661 w 2926661"/>
                <a:gd name="connsiteY3003" fmla="*/ 1868771 h 3344511"/>
                <a:gd name="connsiteX3004" fmla="*/ 1596661 w 2926661"/>
                <a:gd name="connsiteY3004" fmla="*/ 1870240 h 3344511"/>
                <a:gd name="connsiteX3005" fmla="*/ 1596661 w 2926661"/>
                <a:gd name="connsiteY3005" fmla="*/ 1876116 h 3344511"/>
                <a:gd name="connsiteX3006" fmla="*/ 1599617 w 2926661"/>
                <a:gd name="connsiteY3006" fmla="*/ 1877585 h 3344511"/>
                <a:gd name="connsiteX3007" fmla="*/ 1602573 w 2926661"/>
                <a:gd name="connsiteY3007" fmla="*/ 1880523 h 3344511"/>
                <a:gd name="connsiteX3008" fmla="*/ 1603982 w 2926661"/>
                <a:gd name="connsiteY3008" fmla="*/ 1881923 h 3344511"/>
                <a:gd name="connsiteX3009" fmla="*/ 1604438 w 2926661"/>
                <a:gd name="connsiteY3009" fmla="*/ 1881467 h 3344511"/>
                <a:gd name="connsiteX3010" fmla="*/ 1602995 w 2926661"/>
                <a:gd name="connsiteY3010" fmla="*/ 1880024 h 3344511"/>
                <a:gd name="connsiteX3011" fmla="*/ 1600110 w 2926661"/>
                <a:gd name="connsiteY3011" fmla="*/ 1877138 h 3344511"/>
                <a:gd name="connsiteX3012" fmla="*/ 1597224 w 2926661"/>
                <a:gd name="connsiteY3012" fmla="*/ 1875696 h 3344511"/>
                <a:gd name="connsiteX3013" fmla="*/ 1597224 w 2926661"/>
                <a:gd name="connsiteY3013" fmla="*/ 1869924 h 3344511"/>
                <a:gd name="connsiteX3014" fmla="*/ 1597224 w 2926661"/>
                <a:gd name="connsiteY3014" fmla="*/ 1868771 h 3344511"/>
                <a:gd name="connsiteX3015" fmla="*/ 2015922 w 2926661"/>
                <a:gd name="connsiteY3015" fmla="*/ 1866798 h 3344511"/>
                <a:gd name="connsiteX3016" fmla="*/ 2014453 w 2926661"/>
                <a:gd name="connsiteY3016" fmla="*/ 1868272 h 3344511"/>
                <a:gd name="connsiteX3017" fmla="*/ 2010044 w 2926661"/>
                <a:gd name="connsiteY3017" fmla="*/ 1877120 h 3344511"/>
                <a:gd name="connsiteX3018" fmla="*/ 2004166 w 2926661"/>
                <a:gd name="connsiteY3018" fmla="*/ 1888917 h 3344511"/>
                <a:gd name="connsiteX3019" fmla="*/ 2010044 w 2926661"/>
                <a:gd name="connsiteY3019" fmla="*/ 1897765 h 3344511"/>
                <a:gd name="connsiteX3020" fmla="*/ 2004476 w 2926661"/>
                <a:gd name="connsiteY3020" fmla="*/ 1903079 h 3344511"/>
                <a:gd name="connsiteX3021" fmla="*/ 2004530 w 2926661"/>
                <a:gd name="connsiteY3021" fmla="*/ 1903087 h 3344511"/>
                <a:gd name="connsiteX3022" fmla="*/ 2010174 w 2926661"/>
                <a:gd name="connsiteY3022" fmla="*/ 1897734 h 3344511"/>
                <a:gd name="connsiteX3023" fmla="*/ 2004277 w 2926661"/>
                <a:gd name="connsiteY3023" fmla="*/ 1888912 h 3344511"/>
                <a:gd name="connsiteX3024" fmla="*/ 2010174 w 2926661"/>
                <a:gd name="connsiteY3024" fmla="*/ 1877150 h 3344511"/>
                <a:gd name="connsiteX3025" fmla="*/ 2014597 w 2926661"/>
                <a:gd name="connsiteY3025" fmla="*/ 1868329 h 3344511"/>
                <a:gd name="connsiteX3026" fmla="*/ 2016071 w 2926661"/>
                <a:gd name="connsiteY3026" fmla="*/ 1866858 h 3344511"/>
                <a:gd name="connsiteX3027" fmla="*/ 2021116 w 2926661"/>
                <a:gd name="connsiteY3027" fmla="*/ 1867936 h 3344511"/>
                <a:gd name="connsiteX3028" fmla="*/ 2021065 w 2926661"/>
                <a:gd name="connsiteY3028" fmla="*/ 1867903 h 3344511"/>
                <a:gd name="connsiteX3029" fmla="*/ 2015922 w 2926661"/>
                <a:gd name="connsiteY3029" fmla="*/ 1866798 h 3344511"/>
                <a:gd name="connsiteX3030" fmla="*/ 1648231 w 2926661"/>
                <a:gd name="connsiteY3030" fmla="*/ 1862372 h 3344511"/>
                <a:gd name="connsiteX3031" fmla="*/ 1647723 w 2926661"/>
                <a:gd name="connsiteY3031" fmla="*/ 1862710 h 3344511"/>
                <a:gd name="connsiteX3032" fmla="*/ 1647723 w 2926661"/>
                <a:gd name="connsiteY3032" fmla="*/ 1870823 h 3344511"/>
                <a:gd name="connsiteX3033" fmla="*/ 1648231 w 2926661"/>
                <a:gd name="connsiteY3033" fmla="*/ 1870951 h 3344511"/>
                <a:gd name="connsiteX3034" fmla="*/ 1595183 w 2926661"/>
                <a:gd name="connsiteY3034" fmla="*/ 1858422 h 3344511"/>
                <a:gd name="connsiteX3035" fmla="*/ 1586596 w 2926661"/>
                <a:gd name="connsiteY3035" fmla="*/ 1862711 h 3344511"/>
                <a:gd name="connsiteX3036" fmla="*/ 1586596 w 2926661"/>
                <a:gd name="connsiteY3036" fmla="*/ 1859758 h 3344511"/>
                <a:gd name="connsiteX3037" fmla="*/ 1586315 w 2926661"/>
                <a:gd name="connsiteY3037" fmla="*/ 1860038 h 3344511"/>
                <a:gd name="connsiteX3038" fmla="*/ 1586315 w 2926661"/>
                <a:gd name="connsiteY3038" fmla="*/ 1862894 h 3344511"/>
                <a:gd name="connsiteX3039" fmla="*/ 1595183 w 2926661"/>
                <a:gd name="connsiteY3039" fmla="*/ 1858487 h 3344511"/>
                <a:gd name="connsiteX3040" fmla="*/ 1708203 w 2926661"/>
                <a:gd name="connsiteY3040" fmla="*/ 1858127 h 3344511"/>
                <a:gd name="connsiteX3041" fmla="*/ 1708369 w 2926661"/>
                <a:gd name="connsiteY3041" fmla="*/ 1862655 h 3344511"/>
                <a:gd name="connsiteX3042" fmla="*/ 1708544 w 2926661"/>
                <a:gd name="connsiteY3042" fmla="*/ 1863185 h 3344511"/>
                <a:gd name="connsiteX3043" fmla="*/ 1708362 w 2926661"/>
                <a:gd name="connsiteY3043" fmla="*/ 1858286 h 3344511"/>
                <a:gd name="connsiteX3044" fmla="*/ 1644378 w 2926661"/>
                <a:gd name="connsiteY3044" fmla="*/ 1853922 h 3344511"/>
                <a:gd name="connsiteX3045" fmla="*/ 1644116 w 2926661"/>
                <a:gd name="connsiteY3045" fmla="*/ 1854053 h 3344511"/>
                <a:gd name="connsiteX3046" fmla="*/ 1646280 w 2926661"/>
                <a:gd name="connsiteY3046" fmla="*/ 1854053 h 3344511"/>
                <a:gd name="connsiteX3047" fmla="*/ 1644838 w 2926661"/>
                <a:gd name="connsiteY3047" fmla="*/ 1856939 h 3344511"/>
                <a:gd name="connsiteX3048" fmla="*/ 1647723 w 2926661"/>
                <a:gd name="connsiteY3048" fmla="*/ 1856939 h 3344511"/>
                <a:gd name="connsiteX3049" fmla="*/ 1651834 w 2926661"/>
                <a:gd name="connsiteY3049" fmla="*/ 1859679 h 3344511"/>
                <a:gd name="connsiteX3050" fmla="*/ 1652415 w 2926661"/>
                <a:gd name="connsiteY3050" fmla="*/ 1859288 h 3344511"/>
                <a:gd name="connsiteX3051" fmla="*/ 1648798 w 2926661"/>
                <a:gd name="connsiteY3051" fmla="*/ 1856873 h 3344511"/>
                <a:gd name="connsiteX3052" fmla="*/ 1645851 w 2926661"/>
                <a:gd name="connsiteY3052" fmla="*/ 1856873 h 3344511"/>
                <a:gd name="connsiteX3053" fmla="*/ 1647325 w 2926661"/>
                <a:gd name="connsiteY3053" fmla="*/ 1853922 h 3344511"/>
                <a:gd name="connsiteX3054" fmla="*/ 1644378 w 2926661"/>
                <a:gd name="connsiteY3054" fmla="*/ 1853922 h 3344511"/>
                <a:gd name="connsiteX3055" fmla="*/ 1582162 w 2926661"/>
                <a:gd name="connsiteY3055" fmla="*/ 1853852 h 3344511"/>
                <a:gd name="connsiteX3056" fmla="*/ 1579761 w 2926661"/>
                <a:gd name="connsiteY3056" fmla="*/ 1854775 h 3344511"/>
                <a:gd name="connsiteX3057" fmla="*/ 1576320 w 2926661"/>
                <a:gd name="connsiteY3057" fmla="*/ 1856765 h 3344511"/>
                <a:gd name="connsiteX3058" fmla="*/ 1576331 w 2926661"/>
                <a:gd name="connsiteY3058" fmla="*/ 1856810 h 3344511"/>
                <a:gd name="connsiteX3059" fmla="*/ 1579480 w 2926661"/>
                <a:gd name="connsiteY3059" fmla="*/ 1854998 h 3344511"/>
                <a:gd name="connsiteX3060" fmla="*/ 1581881 w 2926661"/>
                <a:gd name="connsiteY3060" fmla="*/ 1854080 h 3344511"/>
                <a:gd name="connsiteX3061" fmla="*/ 1584837 w 2926661"/>
                <a:gd name="connsiteY3061" fmla="*/ 1861425 h 3344511"/>
                <a:gd name="connsiteX3062" fmla="*/ 1585093 w 2926661"/>
                <a:gd name="connsiteY3062" fmla="*/ 1861171 h 3344511"/>
                <a:gd name="connsiteX3063" fmla="*/ 2243352 w 2926661"/>
                <a:gd name="connsiteY3063" fmla="*/ 1853361 h 3344511"/>
                <a:gd name="connsiteX3064" fmla="*/ 2237244 w 2926661"/>
                <a:gd name="connsiteY3064" fmla="*/ 1854657 h 3344511"/>
                <a:gd name="connsiteX3065" fmla="*/ 2237209 w 2926661"/>
                <a:gd name="connsiteY3065" fmla="*/ 1854715 h 3344511"/>
                <a:gd name="connsiteX3066" fmla="*/ 2242699 w 2926661"/>
                <a:gd name="connsiteY3066" fmla="*/ 1853550 h 3344511"/>
                <a:gd name="connsiteX3067" fmla="*/ 2248222 w 2926661"/>
                <a:gd name="connsiteY3067" fmla="*/ 1853734 h 3344511"/>
                <a:gd name="connsiteX3068" fmla="*/ 2248437 w 2926661"/>
                <a:gd name="connsiteY3068" fmla="*/ 1853531 h 3344511"/>
                <a:gd name="connsiteX3069" fmla="*/ 1635537 w 2926661"/>
                <a:gd name="connsiteY3069" fmla="*/ 1850971 h 3344511"/>
                <a:gd name="connsiteX3070" fmla="*/ 1635537 w 2926661"/>
                <a:gd name="connsiteY3070" fmla="*/ 1851700 h 3344511"/>
                <a:gd name="connsiteX3071" fmla="*/ 1639066 w 2926661"/>
                <a:gd name="connsiteY3071" fmla="*/ 1854053 h 3344511"/>
                <a:gd name="connsiteX3072" fmla="*/ 1639066 w 2926661"/>
                <a:gd name="connsiteY3072" fmla="*/ 1855496 h 3344511"/>
                <a:gd name="connsiteX3073" fmla="*/ 1640509 w 2926661"/>
                <a:gd name="connsiteY3073" fmla="*/ 1855496 h 3344511"/>
                <a:gd name="connsiteX3074" fmla="*/ 1640705 w 2926661"/>
                <a:gd name="connsiteY3074" fmla="*/ 1855398 h 3344511"/>
                <a:gd name="connsiteX3075" fmla="*/ 1639957 w 2926661"/>
                <a:gd name="connsiteY3075" fmla="*/ 1855398 h 3344511"/>
                <a:gd name="connsiteX3076" fmla="*/ 1639957 w 2926661"/>
                <a:gd name="connsiteY3076" fmla="*/ 1853922 h 3344511"/>
                <a:gd name="connsiteX3077" fmla="*/ 1635537 w 2926661"/>
                <a:gd name="connsiteY3077" fmla="*/ 1850971 h 3344511"/>
                <a:gd name="connsiteX3078" fmla="*/ 1703380 w 2926661"/>
                <a:gd name="connsiteY3078" fmla="*/ 1848971 h 3344511"/>
                <a:gd name="connsiteX3079" fmla="*/ 1702337 w 2926661"/>
                <a:gd name="connsiteY3079" fmla="*/ 1851777 h 3344511"/>
                <a:gd name="connsiteX3080" fmla="*/ 1702603 w 2926661"/>
                <a:gd name="connsiteY3080" fmla="*/ 1852045 h 3344511"/>
                <a:gd name="connsiteX3081" fmla="*/ 1703571 w 2926661"/>
                <a:gd name="connsiteY3081" fmla="*/ 1849476 h 3344511"/>
                <a:gd name="connsiteX3082" fmla="*/ 1619328 w 2926661"/>
                <a:gd name="connsiteY3082" fmla="*/ 1848020 h 3344511"/>
                <a:gd name="connsiteX3083" fmla="*/ 1618906 w 2926661"/>
                <a:gd name="connsiteY3083" fmla="*/ 1848301 h 3344511"/>
                <a:gd name="connsiteX3084" fmla="*/ 1630409 w 2926661"/>
                <a:gd name="connsiteY3084" fmla="*/ 1854053 h 3344511"/>
                <a:gd name="connsiteX3085" fmla="*/ 1634738 w 2926661"/>
                <a:gd name="connsiteY3085" fmla="*/ 1854053 h 3344511"/>
                <a:gd name="connsiteX3086" fmla="*/ 1634738 w 2926661"/>
                <a:gd name="connsiteY3086" fmla="*/ 1853922 h 3344511"/>
                <a:gd name="connsiteX3087" fmla="*/ 1631116 w 2926661"/>
                <a:gd name="connsiteY3087" fmla="*/ 1853922 h 3344511"/>
                <a:gd name="connsiteX3088" fmla="*/ 1619328 w 2926661"/>
                <a:gd name="connsiteY3088" fmla="*/ 1848020 h 3344511"/>
                <a:gd name="connsiteX3089" fmla="*/ 2880562 w 2926661"/>
                <a:gd name="connsiteY3089" fmla="*/ 1837346 h 3344511"/>
                <a:gd name="connsiteX3090" fmla="*/ 2880525 w 2926661"/>
                <a:gd name="connsiteY3090" fmla="*/ 1837458 h 3344511"/>
                <a:gd name="connsiteX3091" fmla="*/ 2892313 w 2926661"/>
                <a:gd name="connsiteY3091" fmla="*/ 1844821 h 3344511"/>
                <a:gd name="connsiteX3092" fmla="*/ 2895627 w 2926661"/>
                <a:gd name="connsiteY3092" fmla="*/ 1845274 h 3344511"/>
                <a:gd name="connsiteX3093" fmla="*/ 2895531 w 2926661"/>
                <a:gd name="connsiteY3093" fmla="*/ 1844909 h 3344511"/>
                <a:gd name="connsiteX3094" fmla="*/ 2892170 w 2926661"/>
                <a:gd name="connsiteY3094" fmla="*/ 1844449 h 3344511"/>
                <a:gd name="connsiteX3095" fmla="*/ 2885173 w 2926661"/>
                <a:gd name="connsiteY3095" fmla="*/ 1844081 h 3344511"/>
                <a:gd name="connsiteX3096" fmla="*/ 1599899 w 2926661"/>
                <a:gd name="connsiteY3096" fmla="*/ 1831706 h 3344511"/>
                <a:gd name="connsiteX3097" fmla="*/ 1596943 w 2926661"/>
                <a:gd name="connsiteY3097" fmla="*/ 1837612 h 3344511"/>
                <a:gd name="connsiteX3098" fmla="*/ 1607289 w 2926661"/>
                <a:gd name="connsiteY3098" fmla="*/ 1843518 h 3344511"/>
                <a:gd name="connsiteX3099" fmla="*/ 1604333 w 2926661"/>
                <a:gd name="connsiteY3099" fmla="*/ 1844994 h 3344511"/>
                <a:gd name="connsiteX3100" fmla="*/ 1607289 w 2926661"/>
                <a:gd name="connsiteY3100" fmla="*/ 1846470 h 3344511"/>
                <a:gd name="connsiteX3101" fmla="*/ 1604333 w 2926661"/>
                <a:gd name="connsiteY3101" fmla="*/ 1855329 h 3344511"/>
                <a:gd name="connsiteX3102" fmla="*/ 1608767 w 2926661"/>
                <a:gd name="connsiteY3102" fmla="*/ 1858282 h 3344511"/>
                <a:gd name="connsiteX3103" fmla="*/ 1604333 w 2926661"/>
                <a:gd name="connsiteY3103" fmla="*/ 1861234 h 3344511"/>
                <a:gd name="connsiteX3104" fmla="*/ 1601377 w 2926661"/>
                <a:gd name="connsiteY3104" fmla="*/ 1861234 h 3344511"/>
                <a:gd name="connsiteX3105" fmla="*/ 1596943 w 2926661"/>
                <a:gd name="connsiteY3105" fmla="*/ 1855329 h 3344511"/>
                <a:gd name="connsiteX3106" fmla="*/ 1595465 w 2926661"/>
                <a:gd name="connsiteY3106" fmla="*/ 1855329 h 3344511"/>
                <a:gd name="connsiteX3107" fmla="*/ 1595465 w 2926661"/>
                <a:gd name="connsiteY3107" fmla="*/ 1855549 h 3344511"/>
                <a:gd name="connsiteX3108" fmla="*/ 1596661 w 2926661"/>
                <a:gd name="connsiteY3108" fmla="*/ 1855549 h 3344511"/>
                <a:gd name="connsiteX3109" fmla="*/ 1601095 w 2926661"/>
                <a:gd name="connsiteY3109" fmla="*/ 1861425 h 3344511"/>
                <a:gd name="connsiteX3110" fmla="*/ 1598256 w 2926661"/>
                <a:gd name="connsiteY3110" fmla="*/ 1868481 h 3344511"/>
                <a:gd name="connsiteX3111" fmla="*/ 1598667 w 2926661"/>
                <a:gd name="connsiteY3111" fmla="*/ 1868481 h 3344511"/>
                <a:gd name="connsiteX3112" fmla="*/ 1601553 w 2926661"/>
                <a:gd name="connsiteY3112" fmla="*/ 1861267 h 3344511"/>
                <a:gd name="connsiteX3113" fmla="*/ 1604438 w 2926661"/>
                <a:gd name="connsiteY3113" fmla="*/ 1861267 h 3344511"/>
                <a:gd name="connsiteX3114" fmla="*/ 1608767 w 2926661"/>
                <a:gd name="connsiteY3114" fmla="*/ 1858382 h 3344511"/>
                <a:gd name="connsiteX3115" fmla="*/ 1608885 w 2926661"/>
                <a:gd name="connsiteY3115" fmla="*/ 1858264 h 3344511"/>
                <a:gd name="connsiteX3116" fmla="*/ 1604592 w 2926661"/>
                <a:gd name="connsiteY3116" fmla="*/ 1855398 h 3344511"/>
                <a:gd name="connsiteX3117" fmla="*/ 1607539 w 2926661"/>
                <a:gd name="connsiteY3117" fmla="*/ 1846544 h 3344511"/>
                <a:gd name="connsiteX3118" fmla="*/ 1604592 w 2926661"/>
                <a:gd name="connsiteY3118" fmla="*/ 1845068 h 3344511"/>
                <a:gd name="connsiteX3119" fmla="*/ 1607539 w 2926661"/>
                <a:gd name="connsiteY3119" fmla="*/ 1843593 h 3344511"/>
                <a:gd name="connsiteX3120" fmla="*/ 1597225 w 2926661"/>
                <a:gd name="connsiteY3120" fmla="*/ 1837690 h 3344511"/>
                <a:gd name="connsiteX3121" fmla="*/ 1600172 w 2926661"/>
                <a:gd name="connsiteY3121" fmla="*/ 1831788 h 3344511"/>
                <a:gd name="connsiteX3122" fmla="*/ 1602727 w 2926661"/>
                <a:gd name="connsiteY3122" fmla="*/ 1832470 h 3344511"/>
                <a:gd name="connsiteX3123" fmla="*/ 1602670 w 2926661"/>
                <a:gd name="connsiteY3123" fmla="*/ 1832445 h 3344511"/>
                <a:gd name="connsiteX3124" fmla="*/ 1599899 w 2926661"/>
                <a:gd name="connsiteY3124" fmla="*/ 1831706 h 3344511"/>
                <a:gd name="connsiteX3125" fmla="*/ 2176207 w 2926661"/>
                <a:gd name="connsiteY3125" fmla="*/ 1831303 h 3344511"/>
                <a:gd name="connsiteX3126" fmla="*/ 2170792 w 2926661"/>
                <a:gd name="connsiteY3126" fmla="*/ 1834104 h 3344511"/>
                <a:gd name="connsiteX3127" fmla="*/ 2166350 w 2926661"/>
                <a:gd name="connsiteY3127" fmla="*/ 1832623 h 3344511"/>
                <a:gd name="connsiteX3128" fmla="*/ 2160427 w 2926661"/>
                <a:gd name="connsiteY3128" fmla="*/ 1832623 h 3344511"/>
                <a:gd name="connsiteX3129" fmla="*/ 2153023 w 2926661"/>
                <a:gd name="connsiteY3129" fmla="*/ 1835585 h 3344511"/>
                <a:gd name="connsiteX3130" fmla="*/ 2150061 w 2926661"/>
                <a:gd name="connsiteY3130" fmla="*/ 1837066 h 3344511"/>
                <a:gd name="connsiteX3131" fmla="*/ 2144138 w 2926661"/>
                <a:gd name="connsiteY3131" fmla="*/ 1834104 h 3344511"/>
                <a:gd name="connsiteX3132" fmla="*/ 2142889 w 2926661"/>
                <a:gd name="connsiteY3132" fmla="*/ 1832855 h 3344511"/>
                <a:gd name="connsiteX3133" fmla="*/ 2142865 w 2926661"/>
                <a:gd name="connsiteY3133" fmla="*/ 1833042 h 3344511"/>
                <a:gd name="connsiteX3134" fmla="*/ 2144339 w 2926661"/>
                <a:gd name="connsiteY3134" fmla="*/ 1834512 h 3344511"/>
                <a:gd name="connsiteX3135" fmla="*/ 2150237 w 2926661"/>
                <a:gd name="connsiteY3135" fmla="*/ 1837453 h 3344511"/>
                <a:gd name="connsiteX3136" fmla="*/ 2153186 w 2926661"/>
                <a:gd name="connsiteY3136" fmla="*/ 1835983 h 3344511"/>
                <a:gd name="connsiteX3137" fmla="*/ 2160557 w 2926661"/>
                <a:gd name="connsiteY3137" fmla="*/ 1833042 h 3344511"/>
                <a:gd name="connsiteX3138" fmla="*/ 2166455 w 2926661"/>
                <a:gd name="connsiteY3138" fmla="*/ 1833042 h 3344511"/>
                <a:gd name="connsiteX3139" fmla="*/ 2170541 w 2926661"/>
                <a:gd name="connsiteY3139" fmla="*/ 1834400 h 3344511"/>
                <a:gd name="connsiteX3140" fmla="*/ 2175924 w 2926661"/>
                <a:gd name="connsiteY3140" fmla="*/ 1831616 h 3344511"/>
                <a:gd name="connsiteX3141" fmla="*/ 2183793 w 2926661"/>
                <a:gd name="connsiteY3141" fmla="*/ 1841766 h 3344511"/>
                <a:gd name="connsiteX3142" fmla="*/ 2197047 w 2926661"/>
                <a:gd name="connsiteY3142" fmla="*/ 1844712 h 3344511"/>
                <a:gd name="connsiteX3143" fmla="*/ 2202938 w 2926661"/>
                <a:gd name="connsiteY3143" fmla="*/ 1852077 h 3344511"/>
                <a:gd name="connsiteX3144" fmla="*/ 2211774 w 2926661"/>
                <a:gd name="connsiteY3144" fmla="*/ 1865334 h 3344511"/>
                <a:gd name="connsiteX3145" fmla="*/ 2213741 w 2926661"/>
                <a:gd name="connsiteY3145" fmla="*/ 1871393 h 3344511"/>
                <a:gd name="connsiteX3146" fmla="*/ 2214918 w 2926661"/>
                <a:gd name="connsiteY3146" fmla="*/ 1872205 h 3344511"/>
                <a:gd name="connsiteX3147" fmla="*/ 2215217 w 2926661"/>
                <a:gd name="connsiteY3147" fmla="*/ 1872989 h 3344511"/>
                <a:gd name="connsiteX3148" fmla="*/ 2216866 w 2926661"/>
                <a:gd name="connsiteY3148" fmla="*/ 1873548 h 3344511"/>
                <a:gd name="connsiteX3149" fmla="*/ 2217572 w 2926661"/>
                <a:gd name="connsiteY3149" fmla="*/ 1874034 h 3344511"/>
                <a:gd name="connsiteX3150" fmla="*/ 2217764 w 2926661"/>
                <a:gd name="connsiteY3150" fmla="*/ 1873852 h 3344511"/>
                <a:gd name="connsiteX3151" fmla="*/ 2216866 w 2926661"/>
                <a:gd name="connsiteY3151" fmla="*/ 1873548 h 3344511"/>
                <a:gd name="connsiteX3152" fmla="*/ 2214918 w 2926661"/>
                <a:gd name="connsiteY3152" fmla="*/ 1872205 h 3344511"/>
                <a:gd name="connsiteX3153" fmla="*/ 2212255 w 2926661"/>
                <a:gd name="connsiteY3153" fmla="*/ 1865212 h 3344511"/>
                <a:gd name="connsiteX3154" fmla="*/ 2203370 w 2926661"/>
                <a:gd name="connsiteY3154" fmla="*/ 1851880 h 3344511"/>
                <a:gd name="connsiteX3155" fmla="*/ 2197447 w 2926661"/>
                <a:gd name="connsiteY3155" fmla="*/ 1844473 h 3344511"/>
                <a:gd name="connsiteX3156" fmla="*/ 2184120 w 2926661"/>
                <a:gd name="connsiteY3156" fmla="*/ 1841510 h 3344511"/>
                <a:gd name="connsiteX3157" fmla="*/ 2176207 w 2926661"/>
                <a:gd name="connsiteY3157" fmla="*/ 1831303 h 3344511"/>
                <a:gd name="connsiteX3158" fmla="*/ 2043945 w 2926661"/>
                <a:gd name="connsiteY3158" fmla="*/ 1827226 h 3344511"/>
                <a:gd name="connsiteX3159" fmla="*/ 2048250 w 2926661"/>
                <a:gd name="connsiteY3159" fmla="*/ 1837305 h 3344511"/>
                <a:gd name="connsiteX3160" fmla="*/ 2057066 w 2926661"/>
                <a:gd name="connsiteY3160" fmla="*/ 1852051 h 3344511"/>
                <a:gd name="connsiteX3161" fmla="*/ 2061475 w 2926661"/>
                <a:gd name="connsiteY3161" fmla="*/ 1860899 h 3344511"/>
                <a:gd name="connsiteX3162" fmla="*/ 2065883 w 2926661"/>
                <a:gd name="connsiteY3162" fmla="*/ 1866798 h 3344511"/>
                <a:gd name="connsiteX3163" fmla="*/ 2049719 w 2926661"/>
                <a:gd name="connsiteY3163" fmla="*/ 1872696 h 3344511"/>
                <a:gd name="connsiteX3164" fmla="*/ 2036494 w 2926661"/>
                <a:gd name="connsiteY3164" fmla="*/ 1871221 h 3344511"/>
                <a:gd name="connsiteX3165" fmla="*/ 2026317 w 2926661"/>
                <a:gd name="connsiteY3165" fmla="*/ 1871221 h 3344511"/>
                <a:gd name="connsiteX3166" fmla="*/ 2026392 w 2926661"/>
                <a:gd name="connsiteY3166" fmla="*/ 1871269 h 3344511"/>
                <a:gd name="connsiteX3167" fmla="*/ 2036712 w 2926661"/>
                <a:gd name="connsiteY3167" fmla="*/ 1871269 h 3344511"/>
                <a:gd name="connsiteX3168" fmla="*/ 2049981 w 2926661"/>
                <a:gd name="connsiteY3168" fmla="*/ 1872739 h 3344511"/>
                <a:gd name="connsiteX3169" fmla="*/ 2066199 w 2926661"/>
                <a:gd name="connsiteY3169" fmla="*/ 1866858 h 3344511"/>
                <a:gd name="connsiteX3170" fmla="*/ 2066568 w 2926661"/>
                <a:gd name="connsiteY3170" fmla="*/ 1866416 h 3344511"/>
                <a:gd name="connsiteX3171" fmla="*/ 2062620 w 2926661"/>
                <a:gd name="connsiteY3171" fmla="*/ 1861141 h 3344511"/>
                <a:gd name="connsiteX3172" fmla="*/ 2058206 w 2926661"/>
                <a:gd name="connsiteY3172" fmla="*/ 1852293 h 3344511"/>
                <a:gd name="connsiteX3173" fmla="*/ 2049377 w 2926661"/>
                <a:gd name="connsiteY3173" fmla="*/ 1837548 h 3344511"/>
                <a:gd name="connsiteX3174" fmla="*/ 2044963 w 2926661"/>
                <a:gd name="connsiteY3174" fmla="*/ 1827226 h 3344511"/>
                <a:gd name="connsiteX3175" fmla="*/ 1692314 w 2926661"/>
                <a:gd name="connsiteY3175" fmla="*/ 1827206 h 3344511"/>
                <a:gd name="connsiteX3176" fmla="*/ 1696488 w 2926661"/>
                <a:gd name="connsiteY3176" fmla="*/ 1837028 h 3344511"/>
                <a:gd name="connsiteX3177" fmla="*/ 1696896 w 2926661"/>
                <a:gd name="connsiteY3177" fmla="*/ 1837646 h 3344511"/>
                <a:gd name="connsiteX3178" fmla="*/ 1707257 w 2926661"/>
                <a:gd name="connsiteY3178" fmla="*/ 1834977 h 3344511"/>
                <a:gd name="connsiteX3179" fmla="*/ 1715734 w 2926661"/>
                <a:gd name="connsiteY3179" fmla="*/ 1837730 h 3344511"/>
                <a:gd name="connsiteX3180" fmla="*/ 1736376 w 2926661"/>
                <a:gd name="connsiteY3180" fmla="*/ 1833326 h 3344511"/>
                <a:gd name="connsiteX3181" fmla="*/ 1745452 w 2926661"/>
                <a:gd name="connsiteY3181" fmla="*/ 1829036 h 3344511"/>
                <a:gd name="connsiteX3182" fmla="*/ 1745482 w 2926661"/>
                <a:gd name="connsiteY3182" fmla="*/ 1828925 h 3344511"/>
                <a:gd name="connsiteX3183" fmla="*/ 1736622 w 2926661"/>
                <a:gd name="connsiteY3183" fmla="*/ 1833142 h 3344511"/>
                <a:gd name="connsiteX3184" fmla="*/ 1716032 w 2926661"/>
                <a:gd name="connsiteY3184" fmla="*/ 1837567 h 3344511"/>
                <a:gd name="connsiteX3185" fmla="*/ 1696913 w 2926661"/>
                <a:gd name="connsiteY3185" fmla="*/ 1837567 h 3344511"/>
                <a:gd name="connsiteX3186" fmla="*/ 1692501 w 2926661"/>
                <a:gd name="connsiteY3186" fmla="*/ 1827242 h 3344511"/>
                <a:gd name="connsiteX3187" fmla="*/ 2299432 w 2926661"/>
                <a:gd name="connsiteY3187" fmla="*/ 1825772 h 3344511"/>
                <a:gd name="connsiteX3188" fmla="*/ 2279076 w 2926661"/>
                <a:gd name="connsiteY3188" fmla="*/ 1830030 h 3344511"/>
                <a:gd name="connsiteX3189" fmla="*/ 2258553 w 2926661"/>
                <a:gd name="connsiteY3189" fmla="*/ 1834937 h 3344511"/>
                <a:gd name="connsiteX3190" fmla="*/ 2258305 w 2926661"/>
                <a:gd name="connsiteY3190" fmla="*/ 1835113 h 3344511"/>
                <a:gd name="connsiteX3191" fmla="*/ 2278227 w 2926661"/>
                <a:gd name="connsiteY3191" fmla="*/ 1830351 h 3344511"/>
                <a:gd name="connsiteX3192" fmla="*/ 2298913 w 2926661"/>
                <a:gd name="connsiteY3192" fmla="*/ 1826024 h 3344511"/>
                <a:gd name="connsiteX3193" fmla="*/ 1517114 w 2926661"/>
                <a:gd name="connsiteY3193" fmla="*/ 1824083 h 3344511"/>
                <a:gd name="connsiteX3194" fmla="*/ 1511406 w 2926661"/>
                <a:gd name="connsiteY3194" fmla="*/ 1824267 h 3344511"/>
                <a:gd name="connsiteX3195" fmla="*/ 1518771 w 2926661"/>
                <a:gd name="connsiteY3195" fmla="*/ 1836066 h 3344511"/>
                <a:gd name="connsiteX3196" fmla="*/ 1530554 w 2926661"/>
                <a:gd name="connsiteY3196" fmla="*/ 1853765 h 3344511"/>
                <a:gd name="connsiteX3197" fmla="*/ 1532947 w 2926661"/>
                <a:gd name="connsiteY3197" fmla="*/ 1860586 h 3344511"/>
                <a:gd name="connsiteX3198" fmla="*/ 1533084 w 2926661"/>
                <a:gd name="connsiteY3198" fmla="*/ 1860849 h 3344511"/>
                <a:gd name="connsiteX3199" fmla="*/ 1532230 w 2926661"/>
                <a:gd name="connsiteY3199" fmla="*/ 1868220 h 3344511"/>
                <a:gd name="connsiteX3200" fmla="*/ 1532027 w 2926661"/>
                <a:gd name="connsiteY3200" fmla="*/ 1868514 h 3344511"/>
                <a:gd name="connsiteX3201" fmla="*/ 1529081 w 2926661"/>
                <a:gd name="connsiteY3201" fmla="*/ 1878838 h 3344511"/>
                <a:gd name="connsiteX3202" fmla="*/ 1517298 w 2926661"/>
                <a:gd name="connsiteY3202" fmla="*/ 1896537 h 3344511"/>
                <a:gd name="connsiteX3203" fmla="*/ 1521716 w 2926661"/>
                <a:gd name="connsiteY3203" fmla="*/ 1905387 h 3344511"/>
                <a:gd name="connsiteX3204" fmla="*/ 1522453 w 2926661"/>
                <a:gd name="connsiteY3204" fmla="*/ 1910549 h 3344511"/>
                <a:gd name="connsiteX3205" fmla="*/ 1523058 w 2926661"/>
                <a:gd name="connsiteY3205" fmla="*/ 1914792 h 3344511"/>
                <a:gd name="connsiteX3206" fmla="*/ 1523148 w 2926661"/>
                <a:gd name="connsiteY3206" fmla="*/ 1914714 h 3344511"/>
                <a:gd name="connsiteX3207" fmla="*/ 1523228 w 2926661"/>
                <a:gd name="connsiteY3207" fmla="*/ 1914764 h 3344511"/>
                <a:gd name="connsiteX3208" fmla="*/ 1522633 w 2926661"/>
                <a:gd name="connsiteY3208" fmla="*/ 1910580 h 3344511"/>
                <a:gd name="connsiteX3209" fmla="*/ 1521897 w 2926661"/>
                <a:gd name="connsiteY3209" fmla="*/ 1905418 h 3344511"/>
                <a:gd name="connsiteX3210" fmla="*/ 1517485 w 2926661"/>
                <a:gd name="connsiteY3210" fmla="*/ 1896568 h 3344511"/>
                <a:gd name="connsiteX3211" fmla="*/ 1529251 w 2926661"/>
                <a:gd name="connsiteY3211" fmla="*/ 1878867 h 3344511"/>
                <a:gd name="connsiteX3212" fmla="*/ 1532192 w 2926661"/>
                <a:gd name="connsiteY3212" fmla="*/ 1868542 h 3344511"/>
                <a:gd name="connsiteX3213" fmla="*/ 1532230 w 2926661"/>
                <a:gd name="connsiteY3213" fmla="*/ 1868220 h 3344511"/>
                <a:gd name="connsiteX3214" fmla="*/ 1534904 w 2926661"/>
                <a:gd name="connsiteY3214" fmla="*/ 1864343 h 3344511"/>
                <a:gd name="connsiteX3215" fmla="*/ 1533084 w 2926661"/>
                <a:gd name="connsiteY3215" fmla="*/ 1860849 h 3344511"/>
                <a:gd name="connsiteX3216" fmla="*/ 1533112 w 2926661"/>
                <a:gd name="connsiteY3216" fmla="*/ 1860614 h 3344511"/>
                <a:gd name="connsiteX3217" fmla="*/ 1530722 w 2926661"/>
                <a:gd name="connsiteY3217" fmla="*/ 1853792 h 3344511"/>
                <a:gd name="connsiteX3218" fmla="*/ 1518956 w 2926661"/>
                <a:gd name="connsiteY3218" fmla="*/ 1836092 h 3344511"/>
                <a:gd name="connsiteX3219" fmla="*/ 1511602 w 2926661"/>
                <a:gd name="connsiteY3219" fmla="*/ 1824292 h 3344511"/>
                <a:gd name="connsiteX3220" fmla="*/ 1517158 w 2926661"/>
                <a:gd name="connsiteY3220" fmla="*/ 1824113 h 3344511"/>
                <a:gd name="connsiteX3221" fmla="*/ 1607264 w 2926661"/>
                <a:gd name="connsiteY3221" fmla="*/ 1822934 h 3344511"/>
                <a:gd name="connsiteX3222" fmla="*/ 1604342 w 2926661"/>
                <a:gd name="connsiteY3222" fmla="*/ 1833152 h 3344511"/>
                <a:gd name="connsiteX3223" fmla="*/ 1604592 w 2926661"/>
                <a:gd name="connsiteY3223" fmla="*/ 1833263 h 3344511"/>
                <a:gd name="connsiteX3224" fmla="*/ 1607539 w 2926661"/>
                <a:gd name="connsiteY3224" fmla="*/ 1822934 h 3344511"/>
                <a:gd name="connsiteX3225" fmla="*/ 1592498 w 2926661"/>
                <a:gd name="connsiteY3225" fmla="*/ 1818399 h 3344511"/>
                <a:gd name="connsiteX3226" fmla="*/ 1592508 w 2926661"/>
                <a:gd name="connsiteY3226" fmla="*/ 1818419 h 3344511"/>
                <a:gd name="connsiteX3227" fmla="*/ 1594647 w 2926661"/>
                <a:gd name="connsiteY3227" fmla="*/ 1820680 h 3344511"/>
                <a:gd name="connsiteX3228" fmla="*/ 1770626 w 2926661"/>
                <a:gd name="connsiteY3228" fmla="*/ 1810964 h 3344511"/>
                <a:gd name="connsiteX3229" fmla="*/ 1770286 w 2926661"/>
                <a:gd name="connsiteY3229" fmla="*/ 1811302 h 3344511"/>
                <a:gd name="connsiteX3230" fmla="*/ 1774709 w 2926661"/>
                <a:gd name="connsiteY3230" fmla="*/ 1820111 h 3344511"/>
                <a:gd name="connsiteX3231" fmla="*/ 1773235 w 2926661"/>
                <a:gd name="connsiteY3231" fmla="*/ 1833326 h 3344511"/>
                <a:gd name="connsiteX3232" fmla="*/ 1780607 w 2926661"/>
                <a:gd name="connsiteY3232" fmla="*/ 1836262 h 3344511"/>
                <a:gd name="connsiteX3233" fmla="*/ 1807146 w 2926661"/>
                <a:gd name="connsiteY3233" fmla="*/ 1855349 h 3344511"/>
                <a:gd name="connsiteX3234" fmla="*/ 1830736 w 2926661"/>
                <a:gd name="connsiteY3234" fmla="*/ 1867095 h 3344511"/>
                <a:gd name="connsiteX3235" fmla="*/ 1869070 w 2926661"/>
                <a:gd name="connsiteY3235" fmla="*/ 1893524 h 3344511"/>
                <a:gd name="connsiteX3236" fmla="*/ 1874287 w 2926661"/>
                <a:gd name="connsiteY3236" fmla="*/ 1900698 h 3344511"/>
                <a:gd name="connsiteX3237" fmla="*/ 1868978 w 2926661"/>
                <a:gd name="connsiteY3237" fmla="*/ 1893341 h 3344511"/>
                <a:gd name="connsiteX3238" fmla="*/ 1830773 w 2926661"/>
                <a:gd name="connsiteY3238" fmla="*/ 1866798 h 3344511"/>
                <a:gd name="connsiteX3239" fmla="*/ 1807261 w 2926661"/>
                <a:gd name="connsiteY3239" fmla="*/ 1855001 h 3344511"/>
                <a:gd name="connsiteX3240" fmla="*/ 1780811 w 2926661"/>
                <a:gd name="connsiteY3240" fmla="*/ 1835830 h 3344511"/>
                <a:gd name="connsiteX3241" fmla="*/ 1773464 w 2926661"/>
                <a:gd name="connsiteY3241" fmla="*/ 1832881 h 3344511"/>
                <a:gd name="connsiteX3242" fmla="*/ 1774934 w 2926661"/>
                <a:gd name="connsiteY3242" fmla="*/ 1819610 h 3344511"/>
                <a:gd name="connsiteX3243" fmla="*/ 1580129 w 2926661"/>
                <a:gd name="connsiteY3243" fmla="*/ 1809404 h 3344511"/>
                <a:gd name="connsiteX3244" fmla="*/ 1580105 w 2926661"/>
                <a:gd name="connsiteY3244" fmla="*/ 1809423 h 3344511"/>
                <a:gd name="connsiteX3245" fmla="*/ 1588074 w 2926661"/>
                <a:gd name="connsiteY3245" fmla="*/ 1809561 h 3344511"/>
                <a:gd name="connsiteX3246" fmla="*/ 1591758 w 2926661"/>
                <a:gd name="connsiteY3246" fmla="*/ 1816921 h 3344511"/>
                <a:gd name="connsiteX3247" fmla="*/ 1588080 w 2926661"/>
                <a:gd name="connsiteY3247" fmla="*/ 1809542 h 3344511"/>
                <a:gd name="connsiteX3248" fmla="*/ 1580129 w 2926661"/>
                <a:gd name="connsiteY3248" fmla="*/ 1809404 h 3344511"/>
                <a:gd name="connsiteX3249" fmla="*/ 2137110 w 2926661"/>
                <a:gd name="connsiteY3249" fmla="*/ 1800500 h 3344511"/>
                <a:gd name="connsiteX3250" fmla="*/ 2137065 w 2926661"/>
                <a:gd name="connsiteY3250" fmla="*/ 1800536 h 3344511"/>
                <a:gd name="connsiteX3251" fmla="*/ 2141391 w 2926661"/>
                <a:gd name="connsiteY3251" fmla="*/ 1800696 h 3344511"/>
                <a:gd name="connsiteX3252" fmla="*/ 2148233 w 2926661"/>
                <a:gd name="connsiteY3252" fmla="*/ 1805544 h 3344511"/>
                <a:gd name="connsiteX3253" fmla="*/ 2148210 w 2926661"/>
                <a:gd name="connsiteY3253" fmla="*/ 1805033 h 3344511"/>
                <a:gd name="connsiteX3254" fmla="*/ 2142060 w 2926661"/>
                <a:gd name="connsiteY3254" fmla="*/ 1800661 h 3344511"/>
                <a:gd name="connsiteX3255" fmla="*/ 2142076 w 2926661"/>
                <a:gd name="connsiteY3255" fmla="*/ 1800684 h 3344511"/>
                <a:gd name="connsiteX3256" fmla="*/ 2137110 w 2926661"/>
                <a:gd name="connsiteY3256" fmla="*/ 1800500 h 3344511"/>
                <a:gd name="connsiteX3257" fmla="*/ 1648639 w 2926661"/>
                <a:gd name="connsiteY3257" fmla="*/ 1797742 h 3344511"/>
                <a:gd name="connsiteX3258" fmla="*/ 1648798 w 2926661"/>
                <a:gd name="connsiteY3258" fmla="*/ 1797848 h 3344511"/>
                <a:gd name="connsiteX3259" fmla="*/ 1654223 w 2926661"/>
                <a:gd name="connsiteY3259" fmla="*/ 1797848 h 3344511"/>
                <a:gd name="connsiteX3260" fmla="*/ 1654262 w 2926661"/>
                <a:gd name="connsiteY3260" fmla="*/ 1797742 h 3344511"/>
                <a:gd name="connsiteX3261" fmla="*/ 1643967 w 2926661"/>
                <a:gd name="connsiteY3261" fmla="*/ 1794792 h 3344511"/>
                <a:gd name="connsiteX3262" fmla="*/ 1636613 w 2926661"/>
                <a:gd name="connsiteY3262" fmla="*/ 1799217 h 3344511"/>
                <a:gd name="connsiteX3263" fmla="*/ 1618965 w 2926661"/>
                <a:gd name="connsiteY3263" fmla="*/ 1812492 h 3344511"/>
                <a:gd name="connsiteX3264" fmla="*/ 1607199 w 2926661"/>
                <a:gd name="connsiteY3264" fmla="*/ 1819867 h 3344511"/>
                <a:gd name="connsiteX3265" fmla="*/ 1599845 w 2926661"/>
                <a:gd name="connsiteY3265" fmla="*/ 1822817 h 3344511"/>
                <a:gd name="connsiteX3266" fmla="*/ 1595622 w 2926661"/>
                <a:gd name="connsiteY3266" fmla="*/ 1821712 h 3344511"/>
                <a:gd name="connsiteX3267" fmla="*/ 1595649 w 2926661"/>
                <a:gd name="connsiteY3267" fmla="*/ 1821741 h 3344511"/>
                <a:gd name="connsiteX3268" fmla="*/ 1599899 w 2926661"/>
                <a:gd name="connsiteY3268" fmla="*/ 1822848 h 3344511"/>
                <a:gd name="connsiteX3269" fmla="*/ 1607289 w 2926661"/>
                <a:gd name="connsiteY3269" fmla="*/ 1819895 h 3344511"/>
                <a:gd name="connsiteX3270" fmla="*/ 1605811 w 2926661"/>
                <a:gd name="connsiteY3270" fmla="*/ 1822848 h 3344511"/>
                <a:gd name="connsiteX3271" fmla="*/ 1606108 w 2926661"/>
                <a:gd name="connsiteY3271" fmla="*/ 1822848 h 3344511"/>
                <a:gd name="connsiteX3272" fmla="*/ 1607539 w 2926661"/>
                <a:gd name="connsiteY3272" fmla="*/ 1819983 h 3344511"/>
                <a:gd name="connsiteX3273" fmla="*/ 1619328 w 2926661"/>
                <a:gd name="connsiteY3273" fmla="*/ 1812604 h 3344511"/>
                <a:gd name="connsiteX3274" fmla="*/ 1637010 w 2926661"/>
                <a:gd name="connsiteY3274" fmla="*/ 1799324 h 3344511"/>
                <a:gd name="connsiteX3275" fmla="*/ 1644244 w 2926661"/>
                <a:gd name="connsiteY3275" fmla="*/ 1794977 h 3344511"/>
                <a:gd name="connsiteX3276" fmla="*/ 1539397 w 2926661"/>
                <a:gd name="connsiteY3276" fmla="*/ 1784467 h 3344511"/>
                <a:gd name="connsiteX3277" fmla="*/ 1541416 w 2926661"/>
                <a:gd name="connsiteY3277" fmla="*/ 1792556 h 3344511"/>
                <a:gd name="connsiteX3278" fmla="*/ 1542337 w 2926661"/>
                <a:gd name="connsiteY3278" fmla="*/ 1800668 h 3344511"/>
                <a:gd name="connsiteX3279" fmla="*/ 1534972 w 2926661"/>
                <a:gd name="connsiteY3279" fmla="*/ 1824267 h 3344511"/>
                <a:gd name="connsiteX3280" fmla="*/ 1521825 w 2926661"/>
                <a:gd name="connsiteY3280" fmla="*/ 1827193 h 3344511"/>
                <a:gd name="connsiteX3281" fmla="*/ 1521897 w 2926661"/>
                <a:gd name="connsiteY3281" fmla="*/ 1827242 h 3344511"/>
                <a:gd name="connsiteX3282" fmla="*/ 1535134 w 2926661"/>
                <a:gd name="connsiteY3282" fmla="*/ 1824292 h 3344511"/>
                <a:gd name="connsiteX3283" fmla="*/ 1542487 w 2926661"/>
                <a:gd name="connsiteY3283" fmla="*/ 1800692 h 3344511"/>
                <a:gd name="connsiteX3284" fmla="*/ 1539546 w 2926661"/>
                <a:gd name="connsiteY3284" fmla="*/ 1784467 h 3344511"/>
                <a:gd name="connsiteX3285" fmla="*/ 1762055 w 2926661"/>
                <a:gd name="connsiteY3285" fmla="*/ 1771469 h 3344511"/>
                <a:gd name="connsiteX3286" fmla="*/ 1761877 w 2926661"/>
                <a:gd name="connsiteY3286" fmla="*/ 1771571 h 3344511"/>
                <a:gd name="connsiteX3287" fmla="*/ 1764566 w 2926661"/>
                <a:gd name="connsiteY3287" fmla="*/ 1775617 h 3344511"/>
                <a:gd name="connsiteX3288" fmla="*/ 1764566 w 2926661"/>
                <a:gd name="connsiteY3288" fmla="*/ 1780042 h 3344511"/>
                <a:gd name="connsiteX3289" fmla="*/ 1755742 w 2926661"/>
                <a:gd name="connsiteY3289" fmla="*/ 1790367 h 3344511"/>
                <a:gd name="connsiteX3290" fmla="*/ 1746917 w 2926661"/>
                <a:gd name="connsiteY3290" fmla="*/ 1796267 h 3344511"/>
                <a:gd name="connsiteX3291" fmla="*/ 1746931 w 2926661"/>
                <a:gd name="connsiteY3291" fmla="*/ 1796475 h 3344511"/>
                <a:gd name="connsiteX3292" fmla="*/ 1750567 w 2926661"/>
                <a:gd name="connsiteY3292" fmla="*/ 1794233 h 3344511"/>
                <a:gd name="connsiteX3293" fmla="*/ 1755543 w 2926661"/>
                <a:gd name="connsiteY3293" fmla="*/ 1790746 h 3344511"/>
                <a:gd name="connsiteX3294" fmla="*/ 1764389 w 2926661"/>
                <a:gd name="connsiteY3294" fmla="*/ 1780469 h 3344511"/>
                <a:gd name="connsiteX3295" fmla="*/ 1774341 w 2926661"/>
                <a:gd name="connsiteY3295" fmla="*/ 1790563 h 3344511"/>
                <a:gd name="connsiteX3296" fmla="*/ 1777587 w 2926661"/>
                <a:gd name="connsiteY3296" fmla="*/ 1803675 h 3344511"/>
                <a:gd name="connsiteX3297" fmla="*/ 1777873 w 2926661"/>
                <a:gd name="connsiteY3297" fmla="*/ 1803389 h 3344511"/>
                <a:gd name="connsiteX3298" fmla="*/ 1764648 w 2926661"/>
                <a:gd name="connsiteY3298" fmla="*/ 1779795 h 3344511"/>
                <a:gd name="connsiteX3299" fmla="*/ 1764648 w 2926661"/>
                <a:gd name="connsiteY3299" fmla="*/ 1775371 h 3344511"/>
                <a:gd name="connsiteX3300" fmla="*/ 1416774 w 2926661"/>
                <a:gd name="connsiteY3300" fmla="*/ 1761980 h 3344511"/>
                <a:gd name="connsiteX3301" fmla="*/ 1417140 w 2926661"/>
                <a:gd name="connsiteY3301" fmla="*/ 1766745 h 3344511"/>
                <a:gd name="connsiteX3302" fmla="*/ 1415668 w 2926661"/>
                <a:gd name="connsiteY3302" fmla="*/ 1777070 h 3344511"/>
                <a:gd name="connsiteX3303" fmla="*/ 1433342 w 2926661"/>
                <a:gd name="connsiteY3303" fmla="*/ 1790344 h 3344511"/>
                <a:gd name="connsiteX3304" fmla="*/ 1440707 w 2926661"/>
                <a:gd name="connsiteY3304" fmla="*/ 1799193 h 3344511"/>
                <a:gd name="connsiteX3305" fmla="*/ 1458382 w 2926661"/>
                <a:gd name="connsiteY3305" fmla="*/ 1816892 h 3344511"/>
                <a:gd name="connsiteX3306" fmla="*/ 1474584 w 2926661"/>
                <a:gd name="connsiteY3306" fmla="*/ 1815417 h 3344511"/>
                <a:gd name="connsiteX3307" fmla="*/ 1475877 w 2926661"/>
                <a:gd name="connsiteY3307" fmla="*/ 1814122 h 3344511"/>
                <a:gd name="connsiteX3308" fmla="*/ 1474995 w 2926661"/>
                <a:gd name="connsiteY3308" fmla="*/ 1814994 h 3344511"/>
                <a:gd name="connsiteX3309" fmla="*/ 1458746 w 2926661"/>
                <a:gd name="connsiteY3309" fmla="*/ 1816454 h 3344511"/>
                <a:gd name="connsiteX3310" fmla="*/ 1441020 w 2926661"/>
                <a:gd name="connsiteY3310" fmla="*/ 1798933 h 3344511"/>
                <a:gd name="connsiteX3311" fmla="*/ 1433634 w 2926661"/>
                <a:gd name="connsiteY3311" fmla="*/ 1790173 h 3344511"/>
                <a:gd name="connsiteX3312" fmla="*/ 1415907 w 2926661"/>
                <a:gd name="connsiteY3312" fmla="*/ 1777033 h 3344511"/>
                <a:gd name="connsiteX3313" fmla="*/ 1417385 w 2926661"/>
                <a:gd name="connsiteY3313" fmla="*/ 1766813 h 3344511"/>
                <a:gd name="connsiteX3314" fmla="*/ 1417015 w 2926661"/>
                <a:gd name="connsiteY3314" fmla="*/ 1762068 h 3344511"/>
                <a:gd name="connsiteX3315" fmla="*/ 1740518 w 2926661"/>
                <a:gd name="connsiteY3315" fmla="*/ 1761854 h 3344511"/>
                <a:gd name="connsiteX3316" fmla="*/ 1741035 w 2926661"/>
                <a:gd name="connsiteY3316" fmla="*/ 1768242 h 3344511"/>
                <a:gd name="connsiteX3317" fmla="*/ 1741087 w 2926661"/>
                <a:gd name="connsiteY3317" fmla="*/ 1768336 h 3344511"/>
                <a:gd name="connsiteX3318" fmla="*/ 1740565 w 2926661"/>
                <a:gd name="connsiteY3318" fmla="*/ 1761897 h 3344511"/>
                <a:gd name="connsiteX3319" fmla="*/ 1506443 w 2926661"/>
                <a:gd name="connsiteY3319" fmla="*/ 1754926 h 3344511"/>
                <a:gd name="connsiteX3320" fmla="*/ 1514352 w 2926661"/>
                <a:gd name="connsiteY3320" fmla="*/ 1757896 h 3344511"/>
                <a:gd name="connsiteX3321" fmla="*/ 1515825 w 2926661"/>
                <a:gd name="connsiteY3321" fmla="*/ 1769695 h 3344511"/>
                <a:gd name="connsiteX3322" fmla="*/ 1530554 w 2926661"/>
                <a:gd name="connsiteY3322" fmla="*/ 1784444 h 3344511"/>
                <a:gd name="connsiteX3323" fmla="*/ 1530673 w 2926661"/>
                <a:gd name="connsiteY3323" fmla="*/ 1784444 h 3344511"/>
                <a:gd name="connsiteX3324" fmla="*/ 1518404 w 2926661"/>
                <a:gd name="connsiteY3324" fmla="*/ 1778751 h 3344511"/>
                <a:gd name="connsiteX3325" fmla="*/ 1516014 w 2926661"/>
                <a:gd name="connsiteY3325" fmla="*/ 1769717 h 3344511"/>
                <a:gd name="connsiteX3326" fmla="*/ 1518037 w 2926661"/>
                <a:gd name="connsiteY3326" fmla="*/ 1762711 h 3344511"/>
                <a:gd name="connsiteX3327" fmla="*/ 1514555 w 2926661"/>
                <a:gd name="connsiteY3327" fmla="*/ 1757933 h 3344511"/>
                <a:gd name="connsiteX3328" fmla="*/ 1400311 w 2926661"/>
                <a:gd name="connsiteY3328" fmla="*/ 1754317 h 3344511"/>
                <a:gd name="connsiteX3329" fmla="*/ 1400939 w 2926661"/>
                <a:gd name="connsiteY3329" fmla="*/ 1754946 h 3344511"/>
                <a:gd name="connsiteX3330" fmla="*/ 1405357 w 2926661"/>
                <a:gd name="connsiteY3330" fmla="*/ 1759371 h 3344511"/>
                <a:gd name="connsiteX3331" fmla="*/ 1405424 w 2926661"/>
                <a:gd name="connsiteY3331" fmla="*/ 1759371 h 3344511"/>
                <a:gd name="connsiteX3332" fmla="*/ 1401136 w 2926661"/>
                <a:gd name="connsiteY3332" fmla="*/ 1755133 h 3344511"/>
                <a:gd name="connsiteX3333" fmla="*/ 1774444 w 2926661"/>
                <a:gd name="connsiteY3333" fmla="*/ 1741454 h 3344511"/>
                <a:gd name="connsiteX3334" fmla="*/ 1774418 w 2926661"/>
                <a:gd name="connsiteY3334" fmla="*/ 1741637 h 3344511"/>
                <a:gd name="connsiteX3335" fmla="*/ 1774970 w 2926661"/>
                <a:gd name="connsiteY3335" fmla="*/ 1746610 h 3344511"/>
                <a:gd name="connsiteX3336" fmla="*/ 1779155 w 2926661"/>
                <a:gd name="connsiteY3336" fmla="*/ 1753593 h 3344511"/>
                <a:gd name="connsiteX3337" fmla="*/ 1779342 w 2926661"/>
                <a:gd name="connsiteY3337" fmla="*/ 1753251 h 3344511"/>
                <a:gd name="connsiteX3338" fmla="*/ 1774934 w 2926661"/>
                <a:gd name="connsiteY3338" fmla="*/ 1745878 h 3344511"/>
                <a:gd name="connsiteX3339" fmla="*/ 2369502 w 2926661"/>
                <a:gd name="connsiteY3339" fmla="*/ 1737313 h 3344511"/>
                <a:gd name="connsiteX3340" fmla="*/ 2369323 w 2926661"/>
                <a:gd name="connsiteY3340" fmla="*/ 1737330 h 3344511"/>
                <a:gd name="connsiteX3341" fmla="*/ 2369320 w 2926661"/>
                <a:gd name="connsiteY3341" fmla="*/ 1737345 h 3344511"/>
                <a:gd name="connsiteX3342" fmla="*/ 2378048 w 2926661"/>
                <a:gd name="connsiteY3342" fmla="*/ 1738798 h 3344511"/>
                <a:gd name="connsiteX3343" fmla="*/ 2378091 w 2926661"/>
                <a:gd name="connsiteY3343" fmla="*/ 1738749 h 3344511"/>
                <a:gd name="connsiteX3344" fmla="*/ 1492924 w 2926661"/>
                <a:gd name="connsiteY3344" fmla="*/ 1722812 h 3344511"/>
                <a:gd name="connsiteX3345" fmla="*/ 1492721 w 2926661"/>
                <a:gd name="connsiteY3345" fmla="*/ 1723012 h 3344511"/>
                <a:gd name="connsiteX3346" fmla="*/ 1497153 w 2926661"/>
                <a:gd name="connsiteY3346" fmla="*/ 1725932 h 3344511"/>
                <a:gd name="connsiteX3347" fmla="*/ 1497353 w 2926661"/>
                <a:gd name="connsiteY3347" fmla="*/ 1726155 h 3344511"/>
                <a:gd name="connsiteX3348" fmla="*/ 1499836 w 2926661"/>
                <a:gd name="connsiteY3348" fmla="*/ 1729891 h 3344511"/>
                <a:gd name="connsiteX3349" fmla="*/ 1499910 w 2926661"/>
                <a:gd name="connsiteY3349" fmla="*/ 1729947 h 3344511"/>
                <a:gd name="connsiteX3350" fmla="*/ 1500107 w 2926661"/>
                <a:gd name="connsiteY3350" fmla="*/ 1730312 h 3344511"/>
                <a:gd name="connsiteX3351" fmla="*/ 1505981 w 2926661"/>
                <a:gd name="connsiteY3351" fmla="*/ 1734666 h 3344511"/>
                <a:gd name="connsiteX3352" fmla="*/ 1505719 w 2926661"/>
                <a:gd name="connsiteY3352" fmla="*/ 1734316 h 3344511"/>
                <a:gd name="connsiteX3353" fmla="*/ 1499910 w 2926661"/>
                <a:gd name="connsiteY3353" fmla="*/ 1729947 h 3344511"/>
                <a:gd name="connsiteX3354" fmla="*/ 1498630 w 2926661"/>
                <a:gd name="connsiteY3354" fmla="*/ 1727575 h 3344511"/>
                <a:gd name="connsiteX3355" fmla="*/ 1497353 w 2926661"/>
                <a:gd name="connsiteY3355" fmla="*/ 1726155 h 3344511"/>
                <a:gd name="connsiteX3356" fmla="*/ 1496895 w 2926661"/>
                <a:gd name="connsiteY3356" fmla="*/ 1725466 h 3344511"/>
                <a:gd name="connsiteX3357" fmla="*/ 1425978 w 2926661"/>
                <a:gd name="connsiteY3357" fmla="*/ 1712174 h 3344511"/>
                <a:gd name="connsiteX3358" fmla="*/ 1421559 w 2926661"/>
                <a:gd name="connsiteY3358" fmla="*/ 1715124 h 3344511"/>
                <a:gd name="connsiteX3359" fmla="*/ 1420086 w 2926661"/>
                <a:gd name="connsiteY3359" fmla="*/ 1726923 h 3344511"/>
                <a:gd name="connsiteX3360" fmla="*/ 1414195 w 2926661"/>
                <a:gd name="connsiteY3360" fmla="*/ 1729873 h 3344511"/>
                <a:gd name="connsiteX3361" fmla="*/ 1408303 w 2926661"/>
                <a:gd name="connsiteY3361" fmla="*/ 1735772 h 3344511"/>
                <a:gd name="connsiteX3362" fmla="*/ 1400939 w 2926661"/>
                <a:gd name="connsiteY3362" fmla="*/ 1734297 h 3344511"/>
                <a:gd name="connsiteX3363" fmla="*/ 1395047 w 2926661"/>
                <a:gd name="connsiteY3363" fmla="*/ 1749046 h 3344511"/>
                <a:gd name="connsiteX3364" fmla="*/ 1395239 w 2926661"/>
                <a:gd name="connsiteY3364" fmla="*/ 1749238 h 3344511"/>
                <a:gd name="connsiteX3365" fmla="*/ 1397073 w 2926661"/>
                <a:gd name="connsiteY3365" fmla="*/ 1740897 h 3344511"/>
                <a:gd name="connsiteX3366" fmla="*/ 1401136 w 2926661"/>
                <a:gd name="connsiteY3366" fmla="*/ 1734692 h 3344511"/>
                <a:gd name="connsiteX3367" fmla="*/ 1408521 w 2926661"/>
                <a:gd name="connsiteY3367" fmla="*/ 1736152 h 3344511"/>
                <a:gd name="connsiteX3368" fmla="*/ 1414430 w 2926661"/>
                <a:gd name="connsiteY3368" fmla="*/ 1730312 h 3344511"/>
                <a:gd name="connsiteX3369" fmla="*/ 1420339 w 2926661"/>
                <a:gd name="connsiteY3369" fmla="*/ 1727392 h 3344511"/>
                <a:gd name="connsiteX3370" fmla="*/ 1421816 w 2926661"/>
                <a:gd name="connsiteY3370" fmla="*/ 1715712 h 3344511"/>
                <a:gd name="connsiteX3371" fmla="*/ 1426248 w 2926661"/>
                <a:gd name="connsiteY3371" fmla="*/ 1712792 h 3344511"/>
                <a:gd name="connsiteX3372" fmla="*/ 1432157 w 2926661"/>
                <a:gd name="connsiteY3372" fmla="*/ 1715712 h 3344511"/>
                <a:gd name="connsiteX3373" fmla="*/ 1436588 w 2926661"/>
                <a:gd name="connsiteY3373" fmla="*/ 1718632 h 3344511"/>
                <a:gd name="connsiteX3374" fmla="*/ 1439542 w 2926661"/>
                <a:gd name="connsiteY3374" fmla="*/ 1723012 h 3344511"/>
                <a:gd name="connsiteX3375" fmla="*/ 1442497 w 2926661"/>
                <a:gd name="connsiteY3375" fmla="*/ 1723012 h 3344511"/>
                <a:gd name="connsiteX3376" fmla="*/ 1445451 w 2926661"/>
                <a:gd name="connsiteY3376" fmla="*/ 1718632 h 3344511"/>
                <a:gd name="connsiteX3377" fmla="*/ 1457269 w 2926661"/>
                <a:gd name="connsiteY3377" fmla="*/ 1714252 h 3344511"/>
                <a:gd name="connsiteX3378" fmla="*/ 1458207 w 2926661"/>
                <a:gd name="connsiteY3378" fmla="*/ 1715180 h 3344511"/>
                <a:gd name="connsiteX3379" fmla="*/ 1458198 w 2926661"/>
                <a:gd name="connsiteY3379" fmla="*/ 1714939 h 3344511"/>
                <a:gd name="connsiteX3380" fmla="*/ 1456909 w 2926661"/>
                <a:gd name="connsiteY3380" fmla="*/ 1713649 h 3344511"/>
                <a:gd name="connsiteX3381" fmla="*/ 1445126 w 2926661"/>
                <a:gd name="connsiteY3381" fmla="*/ 1718073 h 3344511"/>
                <a:gd name="connsiteX3382" fmla="*/ 1442180 w 2926661"/>
                <a:gd name="connsiteY3382" fmla="*/ 1722498 h 3344511"/>
                <a:gd name="connsiteX3383" fmla="*/ 1439234 w 2926661"/>
                <a:gd name="connsiteY3383" fmla="*/ 1722498 h 3344511"/>
                <a:gd name="connsiteX3384" fmla="*/ 1436288 w 2926661"/>
                <a:gd name="connsiteY3384" fmla="*/ 1718073 h 3344511"/>
                <a:gd name="connsiteX3385" fmla="*/ 1431869 w 2926661"/>
                <a:gd name="connsiteY3385" fmla="*/ 1715124 h 3344511"/>
                <a:gd name="connsiteX3386" fmla="*/ 1425978 w 2926661"/>
                <a:gd name="connsiteY3386" fmla="*/ 1712174 h 3344511"/>
                <a:gd name="connsiteX3387" fmla="*/ 1765831 w 2926661"/>
                <a:gd name="connsiteY3387" fmla="*/ 1711026 h 3344511"/>
                <a:gd name="connsiteX3388" fmla="*/ 1760154 w 2926661"/>
                <a:gd name="connsiteY3388" fmla="*/ 1719566 h 3344511"/>
                <a:gd name="connsiteX3389" fmla="*/ 1748388 w 2926661"/>
                <a:gd name="connsiteY3389" fmla="*/ 1723991 h 3344511"/>
                <a:gd name="connsiteX3390" fmla="*/ 1743976 w 2926661"/>
                <a:gd name="connsiteY3390" fmla="*/ 1726941 h 3344511"/>
                <a:gd name="connsiteX3391" fmla="*/ 1736622 w 2926661"/>
                <a:gd name="connsiteY3391" fmla="*/ 1729891 h 3344511"/>
                <a:gd name="connsiteX3392" fmla="*/ 1730739 w 2926661"/>
                <a:gd name="connsiteY3392" fmla="*/ 1740217 h 3344511"/>
                <a:gd name="connsiteX3393" fmla="*/ 1726327 w 2926661"/>
                <a:gd name="connsiteY3393" fmla="*/ 1756442 h 3344511"/>
                <a:gd name="connsiteX3394" fmla="*/ 1726492 w 2926661"/>
                <a:gd name="connsiteY3394" fmla="*/ 1756468 h 3344511"/>
                <a:gd name="connsiteX3395" fmla="*/ 1728055 w 2926661"/>
                <a:gd name="connsiteY3395" fmla="*/ 1748820 h 3344511"/>
                <a:gd name="connsiteX3396" fmla="*/ 1730814 w 2926661"/>
                <a:gd name="connsiteY3396" fmla="*/ 1740716 h 3344511"/>
                <a:gd name="connsiteX3397" fmla="*/ 1736702 w 2926661"/>
                <a:gd name="connsiteY3397" fmla="*/ 1730402 h 3344511"/>
                <a:gd name="connsiteX3398" fmla="*/ 1744061 w 2926661"/>
                <a:gd name="connsiteY3398" fmla="*/ 1727455 h 3344511"/>
                <a:gd name="connsiteX3399" fmla="*/ 1748477 w 2926661"/>
                <a:gd name="connsiteY3399" fmla="*/ 1724508 h 3344511"/>
                <a:gd name="connsiteX3400" fmla="*/ 1760251 w 2926661"/>
                <a:gd name="connsiteY3400" fmla="*/ 1720088 h 3344511"/>
                <a:gd name="connsiteX3401" fmla="*/ 1766139 w 2926661"/>
                <a:gd name="connsiteY3401" fmla="*/ 1711247 h 3344511"/>
                <a:gd name="connsiteX3402" fmla="*/ 1464291 w 2926661"/>
                <a:gd name="connsiteY3402" fmla="*/ 1709333 h 3344511"/>
                <a:gd name="connsiteX3403" fmla="*/ 1465746 w 2926661"/>
                <a:gd name="connsiteY3403" fmla="*/ 1718073 h 3344511"/>
                <a:gd name="connsiteX3404" fmla="*/ 1467219 w 2926661"/>
                <a:gd name="connsiteY3404" fmla="*/ 1721023 h 3344511"/>
                <a:gd name="connsiteX3405" fmla="*/ 1465562 w 2926661"/>
                <a:gd name="connsiteY3405" fmla="*/ 1724895 h 3344511"/>
                <a:gd name="connsiteX3406" fmla="*/ 1458746 w 2926661"/>
                <a:gd name="connsiteY3406" fmla="*/ 1725420 h 3344511"/>
                <a:gd name="connsiteX3407" fmla="*/ 1458746 w 2926661"/>
                <a:gd name="connsiteY3407" fmla="*/ 1725932 h 3344511"/>
                <a:gd name="connsiteX3408" fmla="*/ 1467609 w 2926661"/>
                <a:gd name="connsiteY3408" fmla="*/ 1721552 h 3344511"/>
                <a:gd name="connsiteX3409" fmla="*/ 1466132 w 2926661"/>
                <a:gd name="connsiteY3409" fmla="*/ 1718632 h 3344511"/>
                <a:gd name="connsiteX3410" fmla="*/ 1464655 w 2926661"/>
                <a:gd name="connsiteY3410" fmla="*/ 1709872 h 3344511"/>
                <a:gd name="connsiteX3411" fmla="*/ 1926777 w 2926661"/>
                <a:gd name="connsiteY3411" fmla="*/ 1702942 h 3344511"/>
                <a:gd name="connsiteX3412" fmla="*/ 1926762 w 2926661"/>
                <a:gd name="connsiteY3412" fmla="*/ 1702952 h 3344511"/>
                <a:gd name="connsiteX3413" fmla="*/ 1926271 w 2926661"/>
                <a:gd name="connsiteY3413" fmla="*/ 1706069 h 3344511"/>
                <a:gd name="connsiteX3414" fmla="*/ 1926286 w 2926661"/>
                <a:gd name="connsiteY3414" fmla="*/ 1706063 h 3344511"/>
                <a:gd name="connsiteX3415" fmla="*/ 1764321 w 2926661"/>
                <a:gd name="connsiteY3415" fmla="*/ 1697670 h 3344511"/>
                <a:gd name="connsiteX3416" fmla="*/ 1759235 w 2926661"/>
                <a:gd name="connsiteY3416" fmla="*/ 1702419 h 3344511"/>
                <a:gd name="connsiteX3417" fmla="*/ 1759396 w 2926661"/>
                <a:gd name="connsiteY3417" fmla="*/ 1705946 h 3344511"/>
                <a:gd name="connsiteX3418" fmla="*/ 1759470 w 2926661"/>
                <a:gd name="connsiteY3418" fmla="*/ 1705999 h 3344511"/>
                <a:gd name="connsiteX3419" fmla="*/ 1759331 w 2926661"/>
                <a:gd name="connsiteY3419" fmla="*/ 1702959 h 3344511"/>
                <a:gd name="connsiteX3420" fmla="*/ 1764667 w 2926661"/>
                <a:gd name="connsiteY3420" fmla="*/ 1697986 h 3344511"/>
                <a:gd name="connsiteX3421" fmla="*/ 1975303 w 2926661"/>
                <a:gd name="connsiteY3421" fmla="*/ 1691493 h 3344511"/>
                <a:gd name="connsiteX3422" fmla="*/ 1975268 w 2926661"/>
                <a:gd name="connsiteY3422" fmla="*/ 1691531 h 3344511"/>
                <a:gd name="connsiteX3423" fmla="*/ 1974746 w 2926661"/>
                <a:gd name="connsiteY3423" fmla="*/ 1698694 h 3344511"/>
                <a:gd name="connsiteX3424" fmla="*/ 1974778 w 2926661"/>
                <a:gd name="connsiteY3424" fmla="*/ 1698690 h 3344511"/>
                <a:gd name="connsiteX3425" fmla="*/ 1988199 w 2926661"/>
                <a:gd name="connsiteY3425" fmla="*/ 1669434 h 3344511"/>
                <a:gd name="connsiteX3426" fmla="*/ 1987946 w 2926661"/>
                <a:gd name="connsiteY3426" fmla="*/ 1669610 h 3344511"/>
                <a:gd name="connsiteX3427" fmla="*/ 1990609 w 2926661"/>
                <a:gd name="connsiteY3427" fmla="*/ 1672814 h 3344511"/>
                <a:gd name="connsiteX3428" fmla="*/ 1990758 w 2926661"/>
                <a:gd name="connsiteY3428" fmla="*/ 1672516 h 3344511"/>
                <a:gd name="connsiteX3429" fmla="*/ 1492299 w 2926661"/>
                <a:gd name="connsiteY3429" fmla="*/ 1662594 h 3344511"/>
                <a:gd name="connsiteX3430" fmla="*/ 1492124 w 2926661"/>
                <a:gd name="connsiteY3430" fmla="*/ 1662653 h 3344511"/>
                <a:gd name="connsiteX3431" fmla="*/ 1493731 w 2926661"/>
                <a:gd name="connsiteY3431" fmla="*/ 1664977 h 3344511"/>
                <a:gd name="connsiteX3432" fmla="*/ 1490785 w 2926661"/>
                <a:gd name="connsiteY3432" fmla="*/ 1678251 h 3344511"/>
                <a:gd name="connsiteX3433" fmla="*/ 1487840 w 2926661"/>
                <a:gd name="connsiteY3433" fmla="*/ 1695950 h 3344511"/>
                <a:gd name="connsiteX3434" fmla="*/ 1484894 w 2926661"/>
                <a:gd name="connsiteY3434" fmla="*/ 1695950 h 3344511"/>
                <a:gd name="connsiteX3435" fmla="*/ 1481948 w 2926661"/>
                <a:gd name="connsiteY3435" fmla="*/ 1700375 h 3344511"/>
                <a:gd name="connsiteX3436" fmla="*/ 1474584 w 2926661"/>
                <a:gd name="connsiteY3436" fmla="*/ 1701849 h 3344511"/>
                <a:gd name="connsiteX3437" fmla="*/ 1470165 w 2926661"/>
                <a:gd name="connsiteY3437" fmla="*/ 1703324 h 3344511"/>
                <a:gd name="connsiteX3438" fmla="*/ 1461327 w 2926661"/>
                <a:gd name="connsiteY3438" fmla="*/ 1704799 h 3344511"/>
                <a:gd name="connsiteX3439" fmla="*/ 1461780 w 2926661"/>
                <a:gd name="connsiteY3439" fmla="*/ 1705479 h 3344511"/>
                <a:gd name="connsiteX3440" fmla="*/ 1470563 w 2926661"/>
                <a:gd name="connsiteY3440" fmla="*/ 1704032 h 3344511"/>
                <a:gd name="connsiteX3441" fmla="*/ 1474995 w 2926661"/>
                <a:gd name="connsiteY3441" fmla="*/ 1702572 h 3344511"/>
                <a:gd name="connsiteX3442" fmla="*/ 1482381 w 2926661"/>
                <a:gd name="connsiteY3442" fmla="*/ 1701112 h 3344511"/>
                <a:gd name="connsiteX3443" fmla="*/ 1494199 w 2926661"/>
                <a:gd name="connsiteY3443" fmla="*/ 1706952 h 3344511"/>
                <a:gd name="connsiteX3444" fmla="*/ 1496895 w 2926661"/>
                <a:gd name="connsiteY3444" fmla="*/ 1712283 h 3344511"/>
                <a:gd name="connsiteX3445" fmla="*/ 1496895 w 2926661"/>
                <a:gd name="connsiteY3445" fmla="*/ 1712191 h 3344511"/>
                <a:gd name="connsiteX3446" fmla="*/ 1493954 w 2926661"/>
                <a:gd name="connsiteY3446" fmla="*/ 1706291 h 3344511"/>
                <a:gd name="connsiteX3447" fmla="*/ 1482188 w 2926661"/>
                <a:gd name="connsiteY3447" fmla="*/ 1700391 h 3344511"/>
                <a:gd name="connsiteX3448" fmla="*/ 1485129 w 2926661"/>
                <a:gd name="connsiteY3448" fmla="*/ 1695966 h 3344511"/>
                <a:gd name="connsiteX3449" fmla="*/ 1488071 w 2926661"/>
                <a:gd name="connsiteY3449" fmla="*/ 1695966 h 3344511"/>
                <a:gd name="connsiteX3450" fmla="*/ 1491012 w 2926661"/>
                <a:gd name="connsiteY3450" fmla="*/ 1678266 h 3344511"/>
                <a:gd name="connsiteX3451" fmla="*/ 1493954 w 2926661"/>
                <a:gd name="connsiteY3451" fmla="*/ 1664991 h 3344511"/>
                <a:gd name="connsiteX3452" fmla="*/ 1492299 w 2926661"/>
                <a:gd name="connsiteY3452" fmla="*/ 1662594 h 3344511"/>
                <a:gd name="connsiteX3453" fmla="*/ 1869167 w 2926661"/>
                <a:gd name="connsiteY3453" fmla="*/ 1647869 h 3344511"/>
                <a:gd name="connsiteX3454" fmla="*/ 1869168 w 2926661"/>
                <a:gd name="connsiteY3454" fmla="*/ 1647889 h 3344511"/>
                <a:gd name="connsiteX3455" fmla="*/ 1878424 w 2926661"/>
                <a:gd name="connsiteY3455" fmla="*/ 1659802 h 3344511"/>
                <a:gd name="connsiteX3456" fmla="*/ 1486367 w 2926661"/>
                <a:gd name="connsiteY3456" fmla="*/ 1624601 h 3344511"/>
                <a:gd name="connsiteX3457" fmla="*/ 1483421 w 2926661"/>
                <a:gd name="connsiteY3457" fmla="*/ 1625154 h 3344511"/>
                <a:gd name="connsiteX3458" fmla="*/ 1477529 w 2926661"/>
                <a:gd name="connsiteY3458" fmla="*/ 1631054 h 3344511"/>
                <a:gd name="connsiteX3459" fmla="*/ 1476056 w 2926661"/>
                <a:gd name="connsiteY3459" fmla="*/ 1635479 h 3344511"/>
                <a:gd name="connsiteX3460" fmla="*/ 1464273 w 2926661"/>
                <a:gd name="connsiteY3460" fmla="*/ 1651703 h 3344511"/>
                <a:gd name="connsiteX3461" fmla="*/ 1465746 w 2926661"/>
                <a:gd name="connsiteY3461" fmla="*/ 1664977 h 3344511"/>
                <a:gd name="connsiteX3462" fmla="*/ 1467219 w 2926661"/>
                <a:gd name="connsiteY3462" fmla="*/ 1669401 h 3344511"/>
                <a:gd name="connsiteX3463" fmla="*/ 1470165 w 2926661"/>
                <a:gd name="connsiteY3463" fmla="*/ 1672351 h 3344511"/>
                <a:gd name="connsiteX3464" fmla="*/ 1470303 w 2926661"/>
                <a:gd name="connsiteY3464" fmla="*/ 1672247 h 3344511"/>
                <a:gd name="connsiteX3465" fmla="*/ 1467481 w 2926661"/>
                <a:gd name="connsiteY3465" fmla="*/ 1669416 h 3344511"/>
                <a:gd name="connsiteX3466" fmla="*/ 1466010 w 2926661"/>
                <a:gd name="connsiteY3466" fmla="*/ 1664991 h 3344511"/>
                <a:gd name="connsiteX3467" fmla="*/ 1464539 w 2926661"/>
                <a:gd name="connsiteY3467" fmla="*/ 1651716 h 3344511"/>
                <a:gd name="connsiteX3468" fmla="*/ 1476305 w 2926661"/>
                <a:gd name="connsiteY3468" fmla="*/ 1635491 h 3344511"/>
                <a:gd name="connsiteX3469" fmla="*/ 1477776 w 2926661"/>
                <a:gd name="connsiteY3469" fmla="*/ 1631066 h 3344511"/>
                <a:gd name="connsiteX3470" fmla="*/ 1483659 w 2926661"/>
                <a:gd name="connsiteY3470" fmla="*/ 1625166 h 3344511"/>
                <a:gd name="connsiteX3471" fmla="*/ 1486396 w 2926661"/>
                <a:gd name="connsiteY3471" fmla="*/ 1624651 h 3344511"/>
                <a:gd name="connsiteX3472" fmla="*/ 1853842 w 2926661"/>
                <a:gd name="connsiteY3472" fmla="*/ 1595322 h 3344511"/>
                <a:gd name="connsiteX3473" fmla="*/ 1853898 w 2926661"/>
                <a:gd name="connsiteY3473" fmla="*/ 1595581 h 3344511"/>
                <a:gd name="connsiteX3474" fmla="*/ 1857295 w 2926661"/>
                <a:gd name="connsiteY3474" fmla="*/ 1597729 h 3344511"/>
                <a:gd name="connsiteX3475" fmla="*/ 1857126 w 2926661"/>
                <a:gd name="connsiteY3475" fmla="*/ 1597401 h 3344511"/>
                <a:gd name="connsiteX3476" fmla="*/ 2537957 w 2926661"/>
                <a:gd name="connsiteY3476" fmla="*/ 1587128 h 3344511"/>
                <a:gd name="connsiteX3477" fmla="*/ 2552386 w 2926661"/>
                <a:gd name="connsiteY3477" fmla="*/ 1587128 h 3344511"/>
                <a:gd name="connsiteX3478" fmla="*/ 2563928 w 2926661"/>
                <a:gd name="connsiteY3478" fmla="*/ 1591456 h 3344511"/>
                <a:gd name="connsiteX3479" fmla="*/ 2556714 w 2926661"/>
                <a:gd name="connsiteY3479" fmla="*/ 1592899 h 3344511"/>
                <a:gd name="connsiteX3480" fmla="*/ 2548057 w 2926661"/>
                <a:gd name="connsiteY3480" fmla="*/ 1590013 h 3344511"/>
                <a:gd name="connsiteX3481" fmla="*/ 2543728 w 2926661"/>
                <a:gd name="connsiteY3481" fmla="*/ 1592899 h 3344511"/>
                <a:gd name="connsiteX3482" fmla="*/ 2540843 w 2926661"/>
                <a:gd name="connsiteY3482" fmla="*/ 1590013 h 3344511"/>
                <a:gd name="connsiteX3483" fmla="*/ 2536514 w 2926661"/>
                <a:gd name="connsiteY3483" fmla="*/ 1588570 h 3344511"/>
                <a:gd name="connsiteX3484" fmla="*/ 2537957 w 2926661"/>
                <a:gd name="connsiteY3484" fmla="*/ 1587128 h 3344511"/>
                <a:gd name="connsiteX3485" fmla="*/ 1705608 w 2926661"/>
                <a:gd name="connsiteY3485" fmla="*/ 1582872 h 3344511"/>
                <a:gd name="connsiteX3486" fmla="*/ 1700222 w 2926661"/>
                <a:gd name="connsiteY3486" fmla="*/ 1603041 h 3344511"/>
                <a:gd name="connsiteX3487" fmla="*/ 1683676 w 2926661"/>
                <a:gd name="connsiteY3487" fmla="*/ 1614841 h 3344511"/>
                <a:gd name="connsiteX3488" fmla="*/ 1679264 w 2926661"/>
                <a:gd name="connsiteY3488" fmla="*/ 1632541 h 3344511"/>
                <a:gd name="connsiteX3489" fmla="*/ 1673381 w 2926661"/>
                <a:gd name="connsiteY3489" fmla="*/ 1647291 h 3344511"/>
                <a:gd name="connsiteX3490" fmla="*/ 1673490 w 2926661"/>
                <a:gd name="connsiteY3490" fmla="*/ 1647507 h 3344511"/>
                <a:gd name="connsiteX3491" fmla="*/ 1675252 w 2926661"/>
                <a:gd name="connsiteY3491" fmla="*/ 1638864 h 3344511"/>
                <a:gd name="connsiteX3492" fmla="*/ 1679300 w 2926661"/>
                <a:gd name="connsiteY3492" fmla="*/ 1633154 h 3344511"/>
                <a:gd name="connsiteX3493" fmla="*/ 1683715 w 2926661"/>
                <a:gd name="connsiteY3493" fmla="*/ 1615473 h 3344511"/>
                <a:gd name="connsiteX3494" fmla="*/ 1705793 w 2926661"/>
                <a:gd name="connsiteY3494" fmla="*/ 1583057 h 3344511"/>
                <a:gd name="connsiteX3495" fmla="*/ 1492512 w 2926661"/>
                <a:gd name="connsiteY3495" fmla="*/ 1581156 h 3344511"/>
                <a:gd name="connsiteX3496" fmla="*/ 1492174 w 2926661"/>
                <a:gd name="connsiteY3496" fmla="*/ 1581584 h 3344511"/>
                <a:gd name="connsiteX3497" fmla="*/ 1493645 w 2926661"/>
                <a:gd name="connsiteY3497" fmla="*/ 1593766 h 3344511"/>
                <a:gd name="connsiteX3498" fmla="*/ 1495018 w 2926661"/>
                <a:gd name="connsiteY3498" fmla="*/ 1603068 h 3344511"/>
                <a:gd name="connsiteX3499" fmla="*/ 1495204 w 2926661"/>
                <a:gd name="connsiteY3499" fmla="*/ 1603031 h 3344511"/>
                <a:gd name="connsiteX3500" fmla="*/ 1493731 w 2926661"/>
                <a:gd name="connsiteY3500" fmla="*/ 1617780 h 3344511"/>
                <a:gd name="connsiteX3501" fmla="*/ 1496677 w 2926661"/>
                <a:gd name="connsiteY3501" fmla="*/ 1620730 h 3344511"/>
                <a:gd name="connsiteX3502" fmla="*/ 1493731 w 2926661"/>
                <a:gd name="connsiteY3502" fmla="*/ 1625154 h 3344511"/>
                <a:gd name="connsiteX3503" fmla="*/ 1492258 w 2926661"/>
                <a:gd name="connsiteY3503" fmla="*/ 1626629 h 3344511"/>
                <a:gd name="connsiteX3504" fmla="*/ 1490298 w 2926661"/>
                <a:gd name="connsiteY3504" fmla="*/ 1630198 h 3344511"/>
                <a:gd name="connsiteX3505" fmla="*/ 1490461 w 2926661"/>
                <a:gd name="connsiteY3505" fmla="*/ 1630328 h 3344511"/>
                <a:gd name="connsiteX3506" fmla="*/ 1492483 w 2926661"/>
                <a:gd name="connsiteY3506" fmla="*/ 1626641 h 3344511"/>
                <a:gd name="connsiteX3507" fmla="*/ 1493954 w 2926661"/>
                <a:gd name="connsiteY3507" fmla="*/ 1625166 h 3344511"/>
                <a:gd name="connsiteX3508" fmla="*/ 1496895 w 2926661"/>
                <a:gd name="connsiteY3508" fmla="*/ 1620741 h 3344511"/>
                <a:gd name="connsiteX3509" fmla="*/ 1493954 w 2926661"/>
                <a:gd name="connsiteY3509" fmla="*/ 1617791 h 3344511"/>
                <a:gd name="connsiteX3510" fmla="*/ 1495424 w 2926661"/>
                <a:gd name="connsiteY3510" fmla="*/ 1603041 h 3344511"/>
                <a:gd name="connsiteX3511" fmla="*/ 1493954 w 2926661"/>
                <a:gd name="connsiteY3511" fmla="*/ 1593084 h 3344511"/>
                <a:gd name="connsiteX3512" fmla="*/ 1848675 w 2926661"/>
                <a:gd name="connsiteY3512" fmla="*/ 1570901 h 3344511"/>
                <a:gd name="connsiteX3513" fmla="*/ 1848746 w 2926661"/>
                <a:gd name="connsiteY3513" fmla="*/ 1571085 h 3344511"/>
                <a:gd name="connsiteX3514" fmla="*/ 1851246 w 2926661"/>
                <a:gd name="connsiteY3514" fmla="*/ 1573921 h 3344511"/>
                <a:gd name="connsiteX3515" fmla="*/ 1851246 w 2926661"/>
                <a:gd name="connsiteY3515" fmla="*/ 1573823 h 3344511"/>
                <a:gd name="connsiteX3516" fmla="*/ 1695400 w 2926661"/>
                <a:gd name="connsiteY3516" fmla="*/ 1550150 h 3344511"/>
                <a:gd name="connsiteX3517" fmla="*/ 1693971 w 2926661"/>
                <a:gd name="connsiteY3517" fmla="*/ 1557315 h 3344511"/>
                <a:gd name="connsiteX3518" fmla="*/ 1694104 w 2926661"/>
                <a:gd name="connsiteY3518" fmla="*/ 1557581 h 3344511"/>
                <a:gd name="connsiteX3519" fmla="*/ 1695490 w 2926661"/>
                <a:gd name="connsiteY3519" fmla="*/ 1550641 h 3344511"/>
                <a:gd name="connsiteX3520" fmla="*/ 1857376 w 2926661"/>
                <a:gd name="connsiteY3520" fmla="*/ 1538756 h 3344511"/>
                <a:gd name="connsiteX3521" fmla="*/ 1857394 w 2926661"/>
                <a:gd name="connsiteY3521" fmla="*/ 1538854 h 3344511"/>
                <a:gd name="connsiteX3522" fmla="*/ 1859915 w 2926661"/>
                <a:gd name="connsiteY3522" fmla="*/ 1541883 h 3344511"/>
                <a:gd name="connsiteX3523" fmla="*/ 1859882 w 2926661"/>
                <a:gd name="connsiteY3523" fmla="*/ 1541771 h 3344511"/>
                <a:gd name="connsiteX3524" fmla="*/ 1573431 w 2926661"/>
                <a:gd name="connsiteY3524" fmla="*/ 1501674 h 3344511"/>
                <a:gd name="connsiteX3525" fmla="*/ 1573057 w 2926661"/>
                <a:gd name="connsiteY3525" fmla="*/ 1501848 h 3344511"/>
                <a:gd name="connsiteX3526" fmla="*/ 1574459 w 2926661"/>
                <a:gd name="connsiteY3526" fmla="*/ 1511706 h 3344511"/>
                <a:gd name="connsiteX3527" fmla="*/ 1574843 w 2926661"/>
                <a:gd name="connsiteY3527" fmla="*/ 1511590 h 3344511"/>
                <a:gd name="connsiteX3528" fmla="*/ 2070811 w 2926661"/>
                <a:gd name="connsiteY3528" fmla="*/ 1470299 h 3344511"/>
                <a:gd name="connsiteX3529" fmla="*/ 2064381 w 2926661"/>
                <a:gd name="connsiteY3529" fmla="*/ 1472141 h 3344511"/>
                <a:gd name="connsiteX3530" fmla="*/ 2054091 w 2926661"/>
                <a:gd name="connsiteY3530" fmla="*/ 1479509 h 3344511"/>
                <a:gd name="connsiteX3531" fmla="*/ 2048212 w 2926661"/>
                <a:gd name="connsiteY3531" fmla="*/ 1494246 h 3344511"/>
                <a:gd name="connsiteX3532" fmla="*/ 2061441 w 2926661"/>
                <a:gd name="connsiteY3532" fmla="*/ 1507509 h 3344511"/>
                <a:gd name="connsiteX3533" fmla="*/ 2058501 w 2926661"/>
                <a:gd name="connsiteY3533" fmla="*/ 1523719 h 3344511"/>
                <a:gd name="connsiteX3534" fmla="*/ 2059971 w 2926661"/>
                <a:gd name="connsiteY3534" fmla="*/ 1538455 h 3344511"/>
                <a:gd name="connsiteX3535" fmla="*/ 2062911 w 2926661"/>
                <a:gd name="connsiteY3535" fmla="*/ 1563507 h 3344511"/>
                <a:gd name="connsiteX3536" fmla="*/ 2048212 w 2926661"/>
                <a:gd name="connsiteY3536" fmla="*/ 1576770 h 3344511"/>
                <a:gd name="connsiteX3537" fmla="*/ 2033513 w 2926661"/>
                <a:gd name="connsiteY3537" fmla="*/ 1595928 h 3344511"/>
                <a:gd name="connsiteX3538" fmla="*/ 2037923 w 2926661"/>
                <a:gd name="connsiteY3538" fmla="*/ 1602743 h 3344511"/>
                <a:gd name="connsiteX3539" fmla="*/ 2042160 w 2926661"/>
                <a:gd name="connsiteY3539" fmla="*/ 1610355 h 3344511"/>
                <a:gd name="connsiteX3540" fmla="*/ 2042372 w 2926661"/>
                <a:gd name="connsiteY3540" fmla="*/ 1610213 h 3344511"/>
                <a:gd name="connsiteX3541" fmla="*/ 2049719 w 2926661"/>
                <a:gd name="connsiteY3541" fmla="*/ 1624959 h 3344511"/>
                <a:gd name="connsiteX3542" fmla="*/ 2048250 w 2926661"/>
                <a:gd name="connsiteY3542" fmla="*/ 1652977 h 3344511"/>
                <a:gd name="connsiteX3543" fmla="*/ 2051188 w 2926661"/>
                <a:gd name="connsiteY3543" fmla="*/ 1663299 h 3344511"/>
                <a:gd name="connsiteX3544" fmla="*/ 2061475 w 2926661"/>
                <a:gd name="connsiteY3544" fmla="*/ 1678046 h 3344511"/>
                <a:gd name="connsiteX3545" fmla="*/ 2080577 w 2926661"/>
                <a:gd name="connsiteY3545" fmla="*/ 1734081 h 3344511"/>
                <a:gd name="connsiteX3546" fmla="*/ 2073230 w 2926661"/>
                <a:gd name="connsiteY3546" fmla="*/ 1738505 h 3344511"/>
                <a:gd name="connsiteX3547" fmla="*/ 2067352 w 2926661"/>
                <a:gd name="connsiteY3547" fmla="*/ 1741454 h 3344511"/>
                <a:gd name="connsiteX3548" fmla="*/ 2049719 w 2926661"/>
                <a:gd name="connsiteY3548" fmla="*/ 1742929 h 3344511"/>
                <a:gd name="connsiteX3549" fmla="*/ 2039433 w 2926661"/>
                <a:gd name="connsiteY3549" fmla="*/ 1745878 h 3344511"/>
                <a:gd name="connsiteX3550" fmla="*/ 2035921 w 2926661"/>
                <a:gd name="connsiteY3550" fmla="*/ 1749991 h 3344511"/>
                <a:gd name="connsiteX3551" fmla="*/ 2035031 w 2926661"/>
                <a:gd name="connsiteY3551" fmla="*/ 1750734 h 3344511"/>
                <a:gd name="connsiteX3552" fmla="*/ 2034493 w 2926661"/>
                <a:gd name="connsiteY3552" fmla="*/ 1751662 h 3344511"/>
                <a:gd name="connsiteX3553" fmla="*/ 2030616 w 2926661"/>
                <a:gd name="connsiteY3553" fmla="*/ 1756201 h 3344511"/>
                <a:gd name="connsiteX3554" fmla="*/ 2040902 w 2926661"/>
                <a:gd name="connsiteY3554" fmla="*/ 1772422 h 3344511"/>
                <a:gd name="connsiteX3555" fmla="*/ 2035025 w 2926661"/>
                <a:gd name="connsiteY3555" fmla="*/ 1796016 h 3344511"/>
                <a:gd name="connsiteX3556" fmla="*/ 2035025 w 2926661"/>
                <a:gd name="connsiteY3556" fmla="*/ 1809287 h 3344511"/>
                <a:gd name="connsiteX3557" fmla="*/ 2029147 w 2926661"/>
                <a:gd name="connsiteY3557" fmla="*/ 1818135 h 3344511"/>
                <a:gd name="connsiteX3558" fmla="*/ 2033188 w 2926661"/>
                <a:gd name="connsiteY3558" fmla="*/ 1826983 h 3344511"/>
                <a:gd name="connsiteX3559" fmla="*/ 2033760 w 2926661"/>
                <a:gd name="connsiteY3559" fmla="*/ 1826983 h 3344511"/>
                <a:gd name="connsiteX3560" fmla="*/ 2028823 w 2926661"/>
                <a:gd name="connsiteY3560" fmla="*/ 1824738 h 3344511"/>
                <a:gd name="connsiteX3561" fmla="*/ 2030249 w 2926661"/>
                <a:gd name="connsiteY3561" fmla="*/ 1818379 h 3344511"/>
                <a:gd name="connsiteX3562" fmla="*/ 2036134 w 2926661"/>
                <a:gd name="connsiteY3562" fmla="*/ 1809531 h 3344511"/>
                <a:gd name="connsiteX3563" fmla="*/ 2036134 w 2926661"/>
                <a:gd name="connsiteY3563" fmla="*/ 1796260 h 3344511"/>
                <a:gd name="connsiteX3564" fmla="*/ 2042020 w 2926661"/>
                <a:gd name="connsiteY3564" fmla="*/ 1772668 h 3344511"/>
                <a:gd name="connsiteX3565" fmla="*/ 2031720 w 2926661"/>
                <a:gd name="connsiteY3565" fmla="*/ 1756448 h 3344511"/>
                <a:gd name="connsiteX3566" fmla="*/ 2034493 w 2926661"/>
                <a:gd name="connsiteY3566" fmla="*/ 1751662 h 3344511"/>
                <a:gd name="connsiteX3567" fmla="*/ 2035921 w 2926661"/>
                <a:gd name="connsiteY3567" fmla="*/ 1749991 h 3344511"/>
                <a:gd name="connsiteX3568" fmla="*/ 2040549 w 2926661"/>
                <a:gd name="connsiteY3568" fmla="*/ 1746126 h 3344511"/>
                <a:gd name="connsiteX3569" fmla="*/ 2050849 w 2926661"/>
                <a:gd name="connsiteY3569" fmla="*/ 1743177 h 3344511"/>
                <a:gd name="connsiteX3570" fmla="*/ 2068506 w 2926661"/>
                <a:gd name="connsiteY3570" fmla="*/ 1741702 h 3344511"/>
                <a:gd name="connsiteX3571" fmla="*/ 2074391 w 2926661"/>
                <a:gd name="connsiteY3571" fmla="*/ 1738753 h 3344511"/>
                <a:gd name="connsiteX3572" fmla="*/ 2081697 w 2926661"/>
                <a:gd name="connsiteY3572" fmla="*/ 1734360 h 3344511"/>
                <a:gd name="connsiteX3573" fmla="*/ 2081637 w 2926661"/>
                <a:gd name="connsiteY3573" fmla="*/ 1734367 h 3344511"/>
                <a:gd name="connsiteX3574" fmla="*/ 2062544 w 2926661"/>
                <a:gd name="connsiteY3574" fmla="*/ 1678378 h 3344511"/>
                <a:gd name="connsiteX3575" fmla="*/ 2052263 w 2926661"/>
                <a:gd name="connsiteY3575" fmla="*/ 1663644 h 3344511"/>
                <a:gd name="connsiteX3576" fmla="*/ 2049326 w 2926661"/>
                <a:gd name="connsiteY3576" fmla="*/ 1653331 h 3344511"/>
                <a:gd name="connsiteX3577" fmla="*/ 2050794 w 2926661"/>
                <a:gd name="connsiteY3577" fmla="*/ 1625336 h 3344511"/>
                <a:gd name="connsiteX3578" fmla="*/ 2043451 w 2926661"/>
                <a:gd name="connsiteY3578" fmla="*/ 1610603 h 3344511"/>
                <a:gd name="connsiteX3579" fmla="*/ 2034639 w 2926661"/>
                <a:gd name="connsiteY3579" fmla="*/ 1595869 h 3344511"/>
                <a:gd name="connsiteX3580" fmla="*/ 2049326 w 2926661"/>
                <a:gd name="connsiteY3580" fmla="*/ 1576715 h 3344511"/>
                <a:gd name="connsiteX3581" fmla="*/ 2064013 w 2926661"/>
                <a:gd name="connsiteY3581" fmla="*/ 1563454 h 3344511"/>
                <a:gd name="connsiteX3582" fmla="*/ 2061075 w 2926661"/>
                <a:gd name="connsiteY3582" fmla="*/ 1538407 h 3344511"/>
                <a:gd name="connsiteX3583" fmla="*/ 2059606 w 2926661"/>
                <a:gd name="connsiteY3583" fmla="*/ 1523673 h 3344511"/>
                <a:gd name="connsiteX3584" fmla="*/ 2062544 w 2926661"/>
                <a:gd name="connsiteY3584" fmla="*/ 1507466 h 3344511"/>
                <a:gd name="connsiteX3585" fmla="*/ 2049326 w 2926661"/>
                <a:gd name="connsiteY3585" fmla="*/ 1494206 h 3344511"/>
                <a:gd name="connsiteX3586" fmla="*/ 2055200 w 2926661"/>
                <a:gd name="connsiteY3586" fmla="*/ 1479472 h 3344511"/>
                <a:gd name="connsiteX3587" fmla="*/ 2065481 w 2926661"/>
                <a:gd name="connsiteY3587" fmla="*/ 1472105 h 3344511"/>
                <a:gd name="connsiteX3588" fmla="*/ 2071593 w 2926661"/>
                <a:gd name="connsiteY3588" fmla="*/ 1470353 h 3344511"/>
                <a:gd name="connsiteX3589" fmla="*/ 2060708 w 2926661"/>
                <a:gd name="connsiteY3589" fmla="*/ 1449452 h 3344511"/>
                <a:gd name="connsiteX3590" fmla="*/ 2060580 w 2926661"/>
                <a:gd name="connsiteY3590" fmla="*/ 1449543 h 3344511"/>
                <a:gd name="connsiteX3591" fmla="*/ 2068790 w 2926661"/>
                <a:gd name="connsiteY3591" fmla="*/ 1450036 h 3344511"/>
                <a:gd name="connsiteX3592" fmla="*/ 2076875 w 2926661"/>
                <a:gd name="connsiteY3592" fmla="*/ 1457036 h 3344511"/>
                <a:gd name="connsiteX3593" fmla="*/ 2076146 w 2926661"/>
                <a:gd name="connsiteY3593" fmla="*/ 1470556 h 3344511"/>
                <a:gd name="connsiteX3594" fmla="*/ 2077231 w 2926661"/>
                <a:gd name="connsiteY3594" fmla="*/ 1470631 h 3344511"/>
                <a:gd name="connsiteX3595" fmla="*/ 2069887 w 2926661"/>
                <a:gd name="connsiteY3595" fmla="*/ 1450004 h 3344511"/>
                <a:gd name="connsiteX3596" fmla="*/ 2060708 w 2926661"/>
                <a:gd name="connsiteY3596" fmla="*/ 1449452 h 3344511"/>
                <a:gd name="connsiteX3597" fmla="*/ 1894272 w 2926661"/>
                <a:gd name="connsiteY3597" fmla="*/ 1423701 h 3344511"/>
                <a:gd name="connsiteX3598" fmla="*/ 1894139 w 2926661"/>
                <a:gd name="connsiteY3598" fmla="*/ 1423925 h 3344511"/>
                <a:gd name="connsiteX3599" fmla="*/ 1894190 w 2926661"/>
                <a:gd name="connsiteY3599" fmla="*/ 1423925 h 3344511"/>
                <a:gd name="connsiteX3600" fmla="*/ 1901627 w 2926661"/>
                <a:gd name="connsiteY3600" fmla="*/ 1427470 h 3344511"/>
                <a:gd name="connsiteX3601" fmla="*/ 1901590 w 2926661"/>
                <a:gd name="connsiteY3601" fmla="*/ 1427195 h 3344511"/>
                <a:gd name="connsiteX3602" fmla="*/ 1791049 w 2926661"/>
                <a:gd name="connsiteY3602" fmla="*/ 1421033 h 3344511"/>
                <a:gd name="connsiteX3603" fmla="*/ 1790880 w 2926661"/>
                <a:gd name="connsiteY3603" fmla="*/ 1421046 h 3344511"/>
                <a:gd name="connsiteX3604" fmla="*/ 1782248 w 2926661"/>
                <a:gd name="connsiteY3604" fmla="*/ 1425398 h 3344511"/>
                <a:gd name="connsiteX3605" fmla="*/ 1782329 w 2926661"/>
                <a:gd name="connsiteY3605" fmla="*/ 1425398 h 3344511"/>
                <a:gd name="connsiteX3606" fmla="*/ 1764436 w 2926661"/>
                <a:gd name="connsiteY3606" fmla="*/ 1419565 h 3344511"/>
                <a:gd name="connsiteX3607" fmla="*/ 1762967 w 2926661"/>
                <a:gd name="connsiteY3607" fmla="*/ 1421046 h 3344511"/>
                <a:gd name="connsiteX3608" fmla="*/ 1760182 w 2926661"/>
                <a:gd name="connsiteY3608" fmla="*/ 1423855 h 3344511"/>
                <a:gd name="connsiteX3609" fmla="*/ 1760251 w 2926661"/>
                <a:gd name="connsiteY3609" fmla="*/ 1423925 h 3344511"/>
                <a:gd name="connsiteX3610" fmla="*/ 1763195 w 2926661"/>
                <a:gd name="connsiteY3610" fmla="*/ 1420978 h 3344511"/>
                <a:gd name="connsiteX3611" fmla="*/ 1764521 w 2926661"/>
                <a:gd name="connsiteY3611" fmla="*/ 1419650 h 3344511"/>
                <a:gd name="connsiteX3612" fmla="*/ 1423840 w 2926661"/>
                <a:gd name="connsiteY3612" fmla="*/ 1416663 h 3344511"/>
                <a:gd name="connsiteX3613" fmla="*/ 1421198 w 2926661"/>
                <a:gd name="connsiteY3613" fmla="*/ 1419411 h 3344511"/>
                <a:gd name="connsiteX3614" fmla="*/ 1419991 w 2926661"/>
                <a:gd name="connsiteY3614" fmla="*/ 1420667 h 3344511"/>
                <a:gd name="connsiteX3615" fmla="*/ 1420116 w 2926661"/>
                <a:gd name="connsiteY3615" fmla="*/ 1420635 h 3344511"/>
                <a:gd name="connsiteX3616" fmla="*/ 1421586 w 2926661"/>
                <a:gd name="connsiteY3616" fmla="*/ 1419159 h 3344511"/>
                <a:gd name="connsiteX3617" fmla="*/ 1424025 w 2926661"/>
                <a:gd name="connsiteY3617" fmla="*/ 1416710 h 3344511"/>
                <a:gd name="connsiteX3618" fmla="*/ 1417106 w 2926661"/>
                <a:gd name="connsiteY3618" fmla="*/ 1412401 h 3344511"/>
                <a:gd name="connsiteX3619" fmla="*/ 1418312 w 2926661"/>
                <a:gd name="connsiteY3619" fmla="*/ 1414910 h 3344511"/>
                <a:gd name="connsiteX3620" fmla="*/ 1418606 w 2926661"/>
                <a:gd name="connsiteY3620" fmla="*/ 1414986 h 3344511"/>
                <a:gd name="connsiteX3621" fmla="*/ 1417335 w 2926661"/>
                <a:gd name="connsiteY3621" fmla="*/ 1412401 h 3344511"/>
                <a:gd name="connsiteX3622" fmla="*/ 1860364 w 2926661"/>
                <a:gd name="connsiteY3622" fmla="*/ 1412191 h 3344511"/>
                <a:gd name="connsiteX3623" fmla="*/ 1864753 w 2926661"/>
                <a:gd name="connsiteY3623" fmla="*/ 1420978 h 3344511"/>
                <a:gd name="connsiteX3624" fmla="*/ 1867144 w 2926661"/>
                <a:gd name="connsiteY3624" fmla="*/ 1423556 h 3344511"/>
                <a:gd name="connsiteX3625" fmla="*/ 1867156 w 2926661"/>
                <a:gd name="connsiteY3625" fmla="*/ 1423558 h 3344511"/>
                <a:gd name="connsiteX3626" fmla="*/ 1864863 w 2926661"/>
                <a:gd name="connsiteY3626" fmla="*/ 1421060 h 3344511"/>
                <a:gd name="connsiteX3627" fmla="*/ 1860480 w 2926661"/>
                <a:gd name="connsiteY3627" fmla="*/ 1412191 h 3344511"/>
                <a:gd name="connsiteX3628" fmla="*/ 1817323 w 2926661"/>
                <a:gd name="connsiteY3628" fmla="*/ 1409196 h 3344511"/>
                <a:gd name="connsiteX3629" fmla="*/ 1807039 w 2926661"/>
                <a:gd name="connsiteY3629" fmla="*/ 1415121 h 3344511"/>
                <a:gd name="connsiteX3630" fmla="*/ 1800670 w 2926661"/>
                <a:gd name="connsiteY3630" fmla="*/ 1420259 h 3344511"/>
                <a:gd name="connsiteX3631" fmla="*/ 1800911 w 2926661"/>
                <a:gd name="connsiteY3631" fmla="*/ 1420241 h 3344511"/>
                <a:gd name="connsiteX3632" fmla="*/ 1807350 w 2926661"/>
                <a:gd name="connsiteY3632" fmla="*/ 1415084 h 3344511"/>
                <a:gd name="connsiteX3633" fmla="*/ 1810846 w 2926661"/>
                <a:gd name="connsiteY3633" fmla="*/ 1409927 h 3344511"/>
                <a:gd name="connsiteX3634" fmla="*/ 1817603 w 2926661"/>
                <a:gd name="connsiteY3634" fmla="*/ 1409196 h 3344511"/>
                <a:gd name="connsiteX3635" fmla="*/ 1561457 w 2926661"/>
                <a:gd name="connsiteY3635" fmla="*/ 1405921 h 3344511"/>
                <a:gd name="connsiteX3636" fmla="*/ 1559822 w 2926661"/>
                <a:gd name="connsiteY3636" fmla="*/ 1410299 h 3344511"/>
                <a:gd name="connsiteX3637" fmla="*/ 1560175 w 2926661"/>
                <a:gd name="connsiteY3637" fmla="*/ 1410516 h 3344511"/>
                <a:gd name="connsiteX3638" fmla="*/ 1561675 w 2926661"/>
                <a:gd name="connsiteY3638" fmla="*/ 1406504 h 3344511"/>
                <a:gd name="connsiteX3639" fmla="*/ 1522967 w 2926661"/>
                <a:gd name="connsiteY3639" fmla="*/ 1403330 h 3344511"/>
                <a:gd name="connsiteX3640" fmla="*/ 1522138 w 2926661"/>
                <a:gd name="connsiteY3640" fmla="*/ 1407161 h 3344511"/>
                <a:gd name="connsiteX3641" fmla="*/ 1523016 w 2926661"/>
                <a:gd name="connsiteY3641" fmla="*/ 1406687 h 3344511"/>
                <a:gd name="connsiteX3642" fmla="*/ 1523640 w 2926661"/>
                <a:gd name="connsiteY3642" fmla="*/ 1403744 h 3344511"/>
                <a:gd name="connsiteX3643" fmla="*/ 1755833 w 2926661"/>
                <a:gd name="connsiteY3643" fmla="*/ 1403294 h 3344511"/>
                <a:gd name="connsiteX3644" fmla="*/ 1755836 w 2926661"/>
                <a:gd name="connsiteY3644" fmla="*/ 1403296 h 3344511"/>
                <a:gd name="connsiteX3645" fmla="*/ 1757719 w 2926661"/>
                <a:gd name="connsiteY3645" fmla="*/ 1403506 h 3344511"/>
                <a:gd name="connsiteX3646" fmla="*/ 1417142 w 2926661"/>
                <a:gd name="connsiteY3646" fmla="*/ 1401970 h 3344511"/>
                <a:gd name="connsiteX3647" fmla="*/ 1418312 w 2926661"/>
                <a:gd name="connsiteY3647" fmla="*/ 1404406 h 3344511"/>
                <a:gd name="connsiteX3648" fmla="*/ 1415427 w 2926661"/>
                <a:gd name="connsiteY3648" fmla="*/ 1404406 h 3344511"/>
                <a:gd name="connsiteX3649" fmla="*/ 1412541 w 2926661"/>
                <a:gd name="connsiteY3649" fmla="*/ 1410408 h 3344511"/>
                <a:gd name="connsiteX3650" fmla="*/ 1412969 w 2926661"/>
                <a:gd name="connsiteY3650" fmla="*/ 1410853 h 3344511"/>
                <a:gd name="connsiteX3651" fmla="*/ 1415870 w 2926661"/>
                <a:gd name="connsiteY3651" fmla="*/ 1404951 h 3344511"/>
                <a:gd name="connsiteX3652" fmla="*/ 1418800 w 2926661"/>
                <a:gd name="connsiteY3652" fmla="*/ 1404951 h 3344511"/>
                <a:gd name="connsiteX3653" fmla="*/ 1417335 w 2926661"/>
                <a:gd name="connsiteY3653" fmla="*/ 1401970 h 3344511"/>
                <a:gd name="connsiteX3654" fmla="*/ 1905774 w 2926661"/>
                <a:gd name="connsiteY3654" fmla="*/ 1398889 h 3344511"/>
                <a:gd name="connsiteX3655" fmla="*/ 1907783 w 2926661"/>
                <a:gd name="connsiteY3655" fmla="*/ 1403878 h 3344511"/>
                <a:gd name="connsiteX3656" fmla="*/ 1912981 w 2926661"/>
                <a:gd name="connsiteY3656" fmla="*/ 1403334 h 3344511"/>
                <a:gd name="connsiteX3657" fmla="*/ 1912981 w 2926661"/>
                <a:gd name="connsiteY3657" fmla="*/ 1402879 h 3344511"/>
                <a:gd name="connsiteX3658" fmla="*/ 1907653 w 2926661"/>
                <a:gd name="connsiteY3658" fmla="*/ 1403432 h 3344511"/>
                <a:gd name="connsiteX3659" fmla="*/ 1905807 w 2926661"/>
                <a:gd name="connsiteY3659" fmla="*/ 1398889 h 3344511"/>
                <a:gd name="connsiteX3660" fmla="*/ 1349957 w 2926661"/>
                <a:gd name="connsiteY3660" fmla="*/ 1396577 h 3344511"/>
                <a:gd name="connsiteX3661" fmla="*/ 1349379 w 2926661"/>
                <a:gd name="connsiteY3661" fmla="*/ 1397436 h 3344511"/>
                <a:gd name="connsiteX3662" fmla="*/ 1356766 w 2926661"/>
                <a:gd name="connsiteY3662" fmla="*/ 1397436 h 3344511"/>
                <a:gd name="connsiteX3663" fmla="*/ 1357025 w 2926661"/>
                <a:gd name="connsiteY3663" fmla="*/ 1396577 h 3344511"/>
                <a:gd name="connsiteX3664" fmla="*/ 1410789 w 2926661"/>
                <a:gd name="connsiteY3664" fmla="*/ 1394007 h 3344511"/>
                <a:gd name="connsiteX3665" fmla="*/ 1411098 w 2926661"/>
                <a:gd name="connsiteY3665" fmla="*/ 1396903 h 3344511"/>
                <a:gd name="connsiteX3666" fmla="*/ 1409655 w 2926661"/>
                <a:gd name="connsiteY3666" fmla="*/ 1401405 h 3344511"/>
                <a:gd name="connsiteX3667" fmla="*/ 1410196 w 2926661"/>
                <a:gd name="connsiteY3667" fmla="*/ 1401405 h 3344511"/>
                <a:gd name="connsiteX3668" fmla="*/ 1411475 w 2926661"/>
                <a:gd name="connsiteY3668" fmla="*/ 1397500 h 3344511"/>
                <a:gd name="connsiteX3669" fmla="*/ 1411109 w 2926661"/>
                <a:gd name="connsiteY3669" fmla="*/ 1394147 h 3344511"/>
                <a:gd name="connsiteX3670" fmla="*/ 1911711 w 2926661"/>
                <a:gd name="connsiteY3670" fmla="*/ 1389950 h 3344511"/>
                <a:gd name="connsiteX3671" fmla="*/ 1911618 w 2926661"/>
                <a:gd name="connsiteY3671" fmla="*/ 1390021 h 3344511"/>
                <a:gd name="connsiteX3672" fmla="*/ 1914717 w 2926661"/>
                <a:gd name="connsiteY3672" fmla="*/ 1395245 h 3344511"/>
                <a:gd name="connsiteX3673" fmla="*/ 1914819 w 2926661"/>
                <a:gd name="connsiteY3673" fmla="*/ 1395143 h 3344511"/>
                <a:gd name="connsiteX3674" fmla="*/ 1335309 w 2926661"/>
                <a:gd name="connsiteY3674" fmla="*/ 1383797 h 3344511"/>
                <a:gd name="connsiteX3675" fmla="*/ 1334359 w 2926661"/>
                <a:gd name="connsiteY3675" fmla="*/ 1384117 h 3344511"/>
                <a:gd name="connsiteX3676" fmla="*/ 1335835 w 2926661"/>
                <a:gd name="connsiteY3676" fmla="*/ 1388598 h 3344511"/>
                <a:gd name="connsiteX3677" fmla="*/ 1334359 w 2926661"/>
                <a:gd name="connsiteY3677" fmla="*/ 1393078 h 3344511"/>
                <a:gd name="connsiteX3678" fmla="*/ 1338788 w 2926661"/>
                <a:gd name="connsiteY3678" fmla="*/ 1402039 h 3344511"/>
                <a:gd name="connsiteX3679" fmla="*/ 1346170 w 2926661"/>
                <a:gd name="connsiteY3679" fmla="*/ 1402039 h 3344511"/>
                <a:gd name="connsiteX3680" fmla="*/ 1346170 w 2926661"/>
                <a:gd name="connsiteY3680" fmla="*/ 1407833 h 3344511"/>
                <a:gd name="connsiteX3681" fmla="*/ 1346351 w 2926661"/>
                <a:gd name="connsiteY3681" fmla="*/ 1407833 h 3344511"/>
                <a:gd name="connsiteX3682" fmla="*/ 1346351 w 2926661"/>
                <a:gd name="connsiteY3682" fmla="*/ 1401892 h 3344511"/>
                <a:gd name="connsiteX3683" fmla="*/ 1346962 w 2926661"/>
                <a:gd name="connsiteY3683" fmla="*/ 1400976 h 3344511"/>
                <a:gd name="connsiteX3684" fmla="*/ 1339605 w 2926661"/>
                <a:gd name="connsiteY3684" fmla="*/ 1400976 h 3344511"/>
                <a:gd name="connsiteX3685" fmla="*/ 1335168 w 2926661"/>
                <a:gd name="connsiteY3685" fmla="*/ 1392177 h 3344511"/>
                <a:gd name="connsiteX3686" fmla="*/ 1336647 w 2926661"/>
                <a:gd name="connsiteY3686" fmla="*/ 1387778 h 3344511"/>
                <a:gd name="connsiteX3687" fmla="*/ 1363267 w 2926661"/>
                <a:gd name="connsiteY3687" fmla="*/ 1380445 h 3344511"/>
                <a:gd name="connsiteX3688" fmla="*/ 1361788 w 2926661"/>
                <a:gd name="connsiteY3688" fmla="*/ 1381912 h 3344511"/>
                <a:gd name="connsiteX3689" fmla="*/ 1361739 w 2926661"/>
                <a:gd name="connsiteY3689" fmla="*/ 1382075 h 3344511"/>
                <a:gd name="connsiteX3690" fmla="*/ 1362718 w 2926661"/>
                <a:gd name="connsiteY3690" fmla="*/ 1381098 h 3344511"/>
                <a:gd name="connsiteX3691" fmla="*/ 1367182 w 2926661"/>
                <a:gd name="connsiteY3691" fmla="*/ 1384068 h 3344511"/>
                <a:gd name="connsiteX3692" fmla="*/ 1367182 w 2926661"/>
                <a:gd name="connsiteY3692" fmla="*/ 1383033 h 3344511"/>
                <a:gd name="connsiteX3693" fmla="*/ 1539523 w 2926661"/>
                <a:gd name="connsiteY3693" fmla="*/ 1380052 h 3344511"/>
                <a:gd name="connsiteX3694" fmla="*/ 1539511 w 2926661"/>
                <a:gd name="connsiteY3694" fmla="*/ 1380088 h 3344511"/>
                <a:gd name="connsiteX3695" fmla="*/ 1540954 w 2926661"/>
                <a:gd name="connsiteY3695" fmla="*/ 1380088 h 3344511"/>
                <a:gd name="connsiteX3696" fmla="*/ 1540954 w 2926661"/>
                <a:gd name="connsiteY3696" fmla="*/ 1387481 h 3344511"/>
                <a:gd name="connsiteX3697" fmla="*/ 1543840 w 2926661"/>
                <a:gd name="connsiteY3697" fmla="*/ 1388959 h 3344511"/>
                <a:gd name="connsiteX3698" fmla="*/ 1542521 w 2926661"/>
                <a:gd name="connsiteY3698" fmla="*/ 1397068 h 3344511"/>
                <a:gd name="connsiteX3699" fmla="*/ 1542544 w 2926661"/>
                <a:gd name="connsiteY3699" fmla="*/ 1397072 h 3344511"/>
                <a:gd name="connsiteX3700" fmla="*/ 1543907 w 2926661"/>
                <a:gd name="connsiteY3700" fmla="*/ 1388870 h 3344511"/>
                <a:gd name="connsiteX3701" fmla="*/ 1540976 w 2926661"/>
                <a:gd name="connsiteY3701" fmla="*/ 1387400 h 3344511"/>
                <a:gd name="connsiteX3702" fmla="*/ 1540976 w 2926661"/>
                <a:gd name="connsiteY3702" fmla="*/ 1380052 h 3344511"/>
                <a:gd name="connsiteX3703" fmla="*/ 1370119 w 2926661"/>
                <a:gd name="connsiteY3703" fmla="*/ 1378050 h 3344511"/>
                <a:gd name="connsiteX3704" fmla="*/ 1367704 w 2926661"/>
                <a:gd name="connsiteY3704" fmla="*/ 1380445 h 3344511"/>
                <a:gd name="connsiteX3705" fmla="*/ 1367704 w 2926661"/>
                <a:gd name="connsiteY3705" fmla="*/ 1380576 h 3344511"/>
                <a:gd name="connsiteX3706" fmla="*/ 1370158 w 2926661"/>
                <a:gd name="connsiteY3706" fmla="*/ 1378127 h 3344511"/>
                <a:gd name="connsiteX3707" fmla="*/ 1520633 w 2926661"/>
                <a:gd name="connsiteY3707" fmla="*/ 1375404 h 3344511"/>
                <a:gd name="connsiteX3708" fmla="*/ 1521892 w 2926661"/>
                <a:gd name="connsiteY3708" fmla="*/ 1380447 h 3344511"/>
                <a:gd name="connsiteX3709" fmla="*/ 1521934 w 2926661"/>
                <a:gd name="connsiteY3709" fmla="*/ 1380489 h 3344511"/>
                <a:gd name="connsiteX3710" fmla="*/ 1520754 w 2926661"/>
                <a:gd name="connsiteY3710" fmla="*/ 1375653 h 3344511"/>
                <a:gd name="connsiteX3711" fmla="*/ 1369183 w 2926661"/>
                <a:gd name="connsiteY3711" fmla="*/ 1374579 h 3344511"/>
                <a:gd name="connsiteX3712" fmla="*/ 1369474 w 2926661"/>
                <a:gd name="connsiteY3712" fmla="*/ 1375157 h 3344511"/>
                <a:gd name="connsiteX3713" fmla="*/ 1371645 w 2926661"/>
                <a:gd name="connsiteY3713" fmla="*/ 1375157 h 3344511"/>
                <a:gd name="connsiteX3714" fmla="*/ 1371452 w 2926661"/>
                <a:gd name="connsiteY3714" fmla="*/ 1374579 h 3344511"/>
                <a:gd name="connsiteX3715" fmla="*/ 1466010 w 2926661"/>
                <a:gd name="connsiteY3715" fmla="*/ 1374558 h 3344511"/>
                <a:gd name="connsiteX3716" fmla="*/ 1463068 w 2926661"/>
                <a:gd name="connsiteY3716" fmla="*/ 1376030 h 3344511"/>
                <a:gd name="connsiteX3717" fmla="*/ 1461733 w 2926661"/>
                <a:gd name="connsiteY3717" fmla="*/ 1374694 h 3344511"/>
                <a:gd name="connsiteX3718" fmla="*/ 1461286 w 2926661"/>
                <a:gd name="connsiteY3718" fmla="*/ 1375148 h 3344511"/>
                <a:gd name="connsiteX3719" fmla="*/ 1462751 w 2926661"/>
                <a:gd name="connsiteY3719" fmla="*/ 1376638 h 3344511"/>
                <a:gd name="connsiteX3720" fmla="*/ 1465681 w 2926661"/>
                <a:gd name="connsiteY3720" fmla="*/ 1375148 h 3344511"/>
                <a:gd name="connsiteX3721" fmla="*/ 1468611 w 2926661"/>
                <a:gd name="connsiteY3721" fmla="*/ 1376638 h 3344511"/>
                <a:gd name="connsiteX3722" fmla="*/ 1470077 w 2926661"/>
                <a:gd name="connsiteY3722" fmla="*/ 1375148 h 3344511"/>
                <a:gd name="connsiteX3723" fmla="*/ 1474472 w 2926661"/>
                <a:gd name="connsiteY3723" fmla="*/ 1376638 h 3344511"/>
                <a:gd name="connsiteX3724" fmla="*/ 1481648 w 2926661"/>
                <a:gd name="connsiteY3724" fmla="*/ 1382477 h 3344511"/>
                <a:gd name="connsiteX3725" fmla="*/ 1481880 w 2926661"/>
                <a:gd name="connsiteY3725" fmla="*/ 1382244 h 3344511"/>
                <a:gd name="connsiteX3726" fmla="*/ 1502469 w 2926661"/>
                <a:gd name="connsiteY3726" fmla="*/ 1392580 h 3344511"/>
                <a:gd name="connsiteX3727" fmla="*/ 1515704 w 2926661"/>
                <a:gd name="connsiteY3727" fmla="*/ 1398486 h 3344511"/>
                <a:gd name="connsiteX3728" fmla="*/ 1516773 w 2926661"/>
                <a:gd name="connsiteY3728" fmla="*/ 1399130 h 3344511"/>
                <a:gd name="connsiteX3729" fmla="*/ 1522197 w 2926661"/>
                <a:gd name="connsiteY3729" fmla="*/ 1396352 h 3344511"/>
                <a:gd name="connsiteX3730" fmla="*/ 1526526 w 2926661"/>
                <a:gd name="connsiteY3730" fmla="*/ 1386002 h 3344511"/>
                <a:gd name="connsiteX3731" fmla="*/ 1526033 w 2926661"/>
                <a:gd name="connsiteY3731" fmla="*/ 1385497 h 3344511"/>
                <a:gd name="connsiteX3732" fmla="*/ 1521892 w 2926661"/>
                <a:gd name="connsiteY3732" fmla="*/ 1395170 h 3344511"/>
                <a:gd name="connsiteX3733" fmla="*/ 1516010 w 2926661"/>
                <a:gd name="connsiteY3733" fmla="*/ 1398115 h 3344511"/>
                <a:gd name="connsiteX3734" fmla="*/ 1502774 w 2926661"/>
                <a:gd name="connsiteY3734" fmla="*/ 1392226 h 3344511"/>
                <a:gd name="connsiteX3735" fmla="*/ 1482186 w 2926661"/>
                <a:gd name="connsiteY3735" fmla="*/ 1381920 h 3344511"/>
                <a:gd name="connsiteX3736" fmla="*/ 1474833 w 2926661"/>
                <a:gd name="connsiteY3736" fmla="*/ 1376030 h 3344511"/>
                <a:gd name="connsiteX3737" fmla="*/ 1470421 w 2926661"/>
                <a:gd name="connsiteY3737" fmla="*/ 1374558 h 3344511"/>
                <a:gd name="connsiteX3738" fmla="*/ 1468951 w 2926661"/>
                <a:gd name="connsiteY3738" fmla="*/ 1376030 h 3344511"/>
                <a:gd name="connsiteX3739" fmla="*/ 1466010 w 2926661"/>
                <a:gd name="connsiteY3739" fmla="*/ 1374558 h 3344511"/>
                <a:gd name="connsiteX3740" fmla="*/ 1729241 w 2926661"/>
                <a:gd name="connsiteY3740" fmla="*/ 1373691 h 3344511"/>
                <a:gd name="connsiteX3741" fmla="*/ 1729343 w 2926661"/>
                <a:gd name="connsiteY3741" fmla="*/ 1373827 h 3344511"/>
                <a:gd name="connsiteX3742" fmla="*/ 1735230 w 2926661"/>
                <a:gd name="connsiteY3742" fmla="*/ 1378248 h 3344511"/>
                <a:gd name="connsiteX3743" fmla="*/ 1740008 w 2926661"/>
                <a:gd name="connsiteY3743" fmla="*/ 1380728 h 3344511"/>
                <a:gd name="connsiteX3744" fmla="*/ 1740013 w 2926661"/>
                <a:gd name="connsiteY3744" fmla="*/ 1380681 h 3344511"/>
                <a:gd name="connsiteX3745" fmla="*/ 1735055 w 2926661"/>
                <a:gd name="connsiteY3745" fmla="*/ 1378088 h 3344511"/>
                <a:gd name="connsiteX3746" fmla="*/ 1370873 w 2926661"/>
                <a:gd name="connsiteY3746" fmla="*/ 1370808 h 3344511"/>
                <a:gd name="connsiteX3747" fmla="*/ 1370899 w 2926661"/>
                <a:gd name="connsiteY3747" fmla="*/ 1370886 h 3344511"/>
                <a:gd name="connsiteX3748" fmla="*/ 1376109 w 2926661"/>
                <a:gd name="connsiteY3748" fmla="*/ 1372186 h 3344511"/>
                <a:gd name="connsiteX3749" fmla="*/ 1380055 w 2926661"/>
                <a:gd name="connsiteY3749" fmla="*/ 1372186 h 3344511"/>
                <a:gd name="connsiteX3750" fmla="*/ 1379989 w 2926661"/>
                <a:gd name="connsiteY3750" fmla="*/ 1371986 h 3344511"/>
                <a:gd name="connsiteX3751" fmla="*/ 1375584 w 2926661"/>
                <a:gd name="connsiteY3751" fmla="*/ 1371986 h 3344511"/>
                <a:gd name="connsiteX3752" fmla="*/ 1915756 w 2926661"/>
                <a:gd name="connsiteY3752" fmla="*/ 1364770 h 3344511"/>
                <a:gd name="connsiteX3753" fmla="*/ 1918194 w 2926661"/>
                <a:gd name="connsiteY3753" fmla="*/ 1366003 h 3344511"/>
                <a:gd name="connsiteX3754" fmla="*/ 1923135 w 2926661"/>
                <a:gd name="connsiteY3754" fmla="*/ 1366360 h 3344511"/>
                <a:gd name="connsiteX3755" fmla="*/ 1923146 w 2926661"/>
                <a:gd name="connsiteY3755" fmla="*/ 1366333 h 3344511"/>
                <a:gd name="connsiteX3756" fmla="*/ 1918165 w 2926661"/>
                <a:gd name="connsiteY3756" fmla="*/ 1365976 h 3344511"/>
                <a:gd name="connsiteX3757" fmla="*/ 1711635 w 2926661"/>
                <a:gd name="connsiteY3757" fmla="*/ 1363275 h 3344511"/>
                <a:gd name="connsiteX3758" fmla="*/ 1711680 w 2926661"/>
                <a:gd name="connsiteY3758" fmla="*/ 1363513 h 3344511"/>
                <a:gd name="connsiteX3759" fmla="*/ 1724927 w 2926661"/>
                <a:gd name="connsiteY3759" fmla="*/ 1367934 h 3344511"/>
                <a:gd name="connsiteX3760" fmla="*/ 1725470 w 2926661"/>
                <a:gd name="connsiteY3760" fmla="*/ 1368659 h 3344511"/>
                <a:gd name="connsiteX3761" fmla="*/ 1724771 w 2926661"/>
                <a:gd name="connsiteY3761" fmla="*/ 1367719 h 3344511"/>
                <a:gd name="connsiteX3762" fmla="*/ 1719262 w 2926661"/>
                <a:gd name="connsiteY3762" fmla="*/ 1363275 h 3344511"/>
                <a:gd name="connsiteX3763" fmla="*/ 1358831 w 2926661"/>
                <a:gd name="connsiteY3763" fmla="*/ 1362847 h 3344511"/>
                <a:gd name="connsiteX3764" fmla="*/ 1358831 w 2926661"/>
                <a:gd name="connsiteY3764" fmla="*/ 1363172 h 3344511"/>
                <a:gd name="connsiteX3765" fmla="*/ 1360903 w 2926661"/>
                <a:gd name="connsiteY3765" fmla="*/ 1363172 h 3344511"/>
                <a:gd name="connsiteX3766" fmla="*/ 1360578 w 2926661"/>
                <a:gd name="connsiteY3766" fmla="*/ 1362847 h 3344511"/>
                <a:gd name="connsiteX3767" fmla="*/ 1325500 w 2926661"/>
                <a:gd name="connsiteY3767" fmla="*/ 1361715 h 3344511"/>
                <a:gd name="connsiteX3768" fmla="*/ 1321071 w 2926661"/>
                <a:gd name="connsiteY3768" fmla="*/ 1364702 h 3344511"/>
                <a:gd name="connsiteX3769" fmla="*/ 1321071 w 2926661"/>
                <a:gd name="connsiteY3769" fmla="*/ 1367689 h 3344511"/>
                <a:gd name="connsiteX3770" fmla="*/ 1324024 w 2926661"/>
                <a:gd name="connsiteY3770" fmla="*/ 1367689 h 3344511"/>
                <a:gd name="connsiteX3771" fmla="*/ 1328453 w 2926661"/>
                <a:gd name="connsiteY3771" fmla="*/ 1370676 h 3344511"/>
                <a:gd name="connsiteX3772" fmla="*/ 1334359 w 2926661"/>
                <a:gd name="connsiteY3772" fmla="*/ 1373663 h 3344511"/>
                <a:gd name="connsiteX3773" fmla="*/ 1340264 w 2926661"/>
                <a:gd name="connsiteY3773" fmla="*/ 1370676 h 3344511"/>
                <a:gd name="connsiteX3774" fmla="*/ 1343217 w 2926661"/>
                <a:gd name="connsiteY3774" fmla="*/ 1373663 h 3344511"/>
                <a:gd name="connsiteX3775" fmla="*/ 1343217 w 2926661"/>
                <a:gd name="connsiteY3775" fmla="*/ 1378143 h 3344511"/>
                <a:gd name="connsiteX3776" fmla="*/ 1346020 w 2926661"/>
                <a:gd name="connsiteY3776" fmla="*/ 1382397 h 3344511"/>
                <a:gd name="connsiteX3777" fmla="*/ 1346999 w 2926661"/>
                <a:gd name="connsiteY3777" fmla="*/ 1381912 h 3344511"/>
                <a:gd name="connsiteX3778" fmla="*/ 1344042 w 2926661"/>
                <a:gd name="connsiteY3778" fmla="*/ 1377512 h 3344511"/>
                <a:gd name="connsiteX3779" fmla="*/ 1344042 w 2926661"/>
                <a:gd name="connsiteY3779" fmla="*/ 1373113 h 3344511"/>
                <a:gd name="connsiteX3780" fmla="*/ 1341084 w 2926661"/>
                <a:gd name="connsiteY3780" fmla="*/ 1370180 h 3344511"/>
                <a:gd name="connsiteX3781" fmla="*/ 1335168 w 2926661"/>
                <a:gd name="connsiteY3781" fmla="*/ 1373113 h 3344511"/>
                <a:gd name="connsiteX3782" fmla="*/ 1329253 w 2926661"/>
                <a:gd name="connsiteY3782" fmla="*/ 1370180 h 3344511"/>
                <a:gd name="connsiteX3783" fmla="*/ 1324816 w 2926661"/>
                <a:gd name="connsiteY3783" fmla="*/ 1367247 h 3344511"/>
                <a:gd name="connsiteX3784" fmla="*/ 1321858 w 2926661"/>
                <a:gd name="connsiteY3784" fmla="*/ 1367247 h 3344511"/>
                <a:gd name="connsiteX3785" fmla="*/ 1321858 w 2926661"/>
                <a:gd name="connsiteY3785" fmla="*/ 1364314 h 3344511"/>
                <a:gd name="connsiteX3786" fmla="*/ 1325643 w 2926661"/>
                <a:gd name="connsiteY3786" fmla="*/ 1361812 h 3344511"/>
                <a:gd name="connsiteX3787" fmla="*/ 1529245 w 2926661"/>
                <a:gd name="connsiteY3787" fmla="*/ 1360698 h 3344511"/>
                <a:gd name="connsiteX3788" fmla="*/ 1529245 w 2926661"/>
                <a:gd name="connsiteY3788" fmla="*/ 1362780 h 3344511"/>
                <a:gd name="connsiteX3789" fmla="*/ 1526304 w 2926661"/>
                <a:gd name="connsiteY3789" fmla="*/ 1361308 h 3344511"/>
                <a:gd name="connsiteX3790" fmla="*/ 1521892 w 2926661"/>
                <a:gd name="connsiteY3790" fmla="*/ 1365724 h 3344511"/>
                <a:gd name="connsiteX3791" fmla="*/ 1516010 w 2926661"/>
                <a:gd name="connsiteY3791" fmla="*/ 1365724 h 3344511"/>
                <a:gd name="connsiteX3792" fmla="*/ 1516526 w 2926661"/>
                <a:gd name="connsiteY3792" fmla="*/ 1366759 h 3344511"/>
                <a:gd name="connsiteX3793" fmla="*/ 1518770 w 2926661"/>
                <a:gd name="connsiteY3793" fmla="*/ 1366228 h 3344511"/>
                <a:gd name="connsiteX3794" fmla="*/ 1522197 w 2926661"/>
                <a:gd name="connsiteY3794" fmla="*/ 1366782 h 3344511"/>
                <a:gd name="connsiteX3795" fmla="*/ 1526526 w 2926661"/>
                <a:gd name="connsiteY3795" fmla="*/ 1362347 h 3344511"/>
                <a:gd name="connsiteX3796" fmla="*/ 1529411 w 2926661"/>
                <a:gd name="connsiteY3796" fmla="*/ 1363825 h 3344511"/>
                <a:gd name="connsiteX3797" fmla="*/ 1529411 w 2926661"/>
                <a:gd name="connsiteY3797" fmla="*/ 1360868 h 3344511"/>
                <a:gd name="connsiteX3798" fmla="*/ 1833997 w 2926661"/>
                <a:gd name="connsiteY3798" fmla="*/ 1358797 h 3344511"/>
                <a:gd name="connsiteX3799" fmla="*/ 1833115 w 2926661"/>
                <a:gd name="connsiteY3799" fmla="*/ 1358857 h 3344511"/>
                <a:gd name="connsiteX3800" fmla="*/ 1830545 w 2926661"/>
                <a:gd name="connsiteY3800" fmla="*/ 1361794 h 3344511"/>
                <a:gd name="connsiteX3801" fmla="*/ 1833483 w 2926661"/>
                <a:gd name="connsiteY3801" fmla="*/ 1376607 h 3344511"/>
                <a:gd name="connsiteX3802" fmla="*/ 1842298 w 2926661"/>
                <a:gd name="connsiteY3802" fmla="*/ 1392901 h 3344511"/>
                <a:gd name="connsiteX3803" fmla="*/ 1848174 w 2926661"/>
                <a:gd name="connsiteY3803" fmla="*/ 1403271 h 3344511"/>
                <a:gd name="connsiteX3804" fmla="*/ 1849643 w 2926661"/>
                <a:gd name="connsiteY3804" fmla="*/ 1409196 h 3344511"/>
                <a:gd name="connsiteX3805" fmla="*/ 1852581 w 2926661"/>
                <a:gd name="connsiteY3805" fmla="*/ 1412159 h 3344511"/>
                <a:gd name="connsiteX3806" fmla="*/ 1851847 w 2926661"/>
                <a:gd name="connsiteY3806" fmla="*/ 1416603 h 3344511"/>
                <a:gd name="connsiteX3807" fmla="*/ 1851118 w 2926661"/>
                <a:gd name="connsiteY3807" fmla="*/ 1421013 h 3344511"/>
                <a:gd name="connsiteX3808" fmla="*/ 1851506 w 2926661"/>
                <a:gd name="connsiteY3808" fmla="*/ 1420978 h 3344511"/>
                <a:gd name="connsiteX3809" fmla="*/ 1852978 w 2926661"/>
                <a:gd name="connsiteY3809" fmla="*/ 1412137 h 3344511"/>
                <a:gd name="connsiteX3810" fmla="*/ 1853121 w 2926661"/>
                <a:gd name="connsiteY3810" fmla="*/ 1412137 h 3344511"/>
                <a:gd name="connsiteX3811" fmla="*/ 1850252 w 2926661"/>
                <a:gd name="connsiteY3811" fmla="*/ 1409235 h 3344511"/>
                <a:gd name="connsiteX3812" fmla="*/ 1848791 w 2926661"/>
                <a:gd name="connsiteY3812" fmla="*/ 1403323 h 3344511"/>
                <a:gd name="connsiteX3813" fmla="*/ 1842947 w 2926661"/>
                <a:gd name="connsiteY3813" fmla="*/ 1392977 h 3344511"/>
                <a:gd name="connsiteX3814" fmla="*/ 1834180 w 2926661"/>
                <a:gd name="connsiteY3814" fmla="*/ 1376719 h 3344511"/>
                <a:gd name="connsiteX3815" fmla="*/ 1831258 w 2926661"/>
                <a:gd name="connsiteY3815" fmla="*/ 1361938 h 3344511"/>
                <a:gd name="connsiteX3816" fmla="*/ 1833997 w 2926661"/>
                <a:gd name="connsiteY3816" fmla="*/ 1358797 h 3344511"/>
                <a:gd name="connsiteX3817" fmla="*/ 1558268 w 2926661"/>
                <a:gd name="connsiteY3817" fmla="*/ 1351997 h 3344511"/>
                <a:gd name="connsiteX3818" fmla="*/ 1558268 w 2926661"/>
                <a:gd name="connsiteY3818" fmla="*/ 1356433 h 3344511"/>
                <a:gd name="connsiteX3819" fmla="*/ 1551054 w 2926661"/>
                <a:gd name="connsiteY3819" fmla="*/ 1362347 h 3344511"/>
                <a:gd name="connsiteX3820" fmla="*/ 1551054 w 2926661"/>
                <a:gd name="connsiteY3820" fmla="*/ 1368261 h 3344511"/>
                <a:gd name="connsiteX3821" fmla="*/ 1548168 w 2926661"/>
                <a:gd name="connsiteY3821" fmla="*/ 1371218 h 3344511"/>
                <a:gd name="connsiteX3822" fmla="*/ 1540954 w 2926661"/>
                <a:gd name="connsiteY3822" fmla="*/ 1372696 h 3344511"/>
                <a:gd name="connsiteX3823" fmla="*/ 1540954 w 2926661"/>
                <a:gd name="connsiteY3823" fmla="*/ 1375653 h 3344511"/>
                <a:gd name="connsiteX3824" fmla="*/ 1540083 w 2926661"/>
                <a:gd name="connsiteY3824" fmla="*/ 1378330 h 3344511"/>
                <a:gd name="connsiteX3825" fmla="*/ 1540976 w 2926661"/>
                <a:gd name="connsiteY3825" fmla="*/ 1375644 h 3344511"/>
                <a:gd name="connsiteX3826" fmla="*/ 1540976 w 2926661"/>
                <a:gd name="connsiteY3826" fmla="*/ 1372704 h 3344511"/>
                <a:gd name="connsiteX3827" fmla="*/ 1548303 w 2926661"/>
                <a:gd name="connsiteY3827" fmla="*/ 1371235 h 3344511"/>
                <a:gd name="connsiteX3828" fmla="*/ 1551234 w 2926661"/>
                <a:gd name="connsiteY3828" fmla="*/ 1368296 h 3344511"/>
                <a:gd name="connsiteX3829" fmla="*/ 1551234 w 2926661"/>
                <a:gd name="connsiteY3829" fmla="*/ 1362418 h 3344511"/>
                <a:gd name="connsiteX3830" fmla="*/ 1558561 w 2926661"/>
                <a:gd name="connsiteY3830" fmla="*/ 1356539 h 3344511"/>
                <a:gd name="connsiteX3831" fmla="*/ 1558561 w 2926661"/>
                <a:gd name="connsiteY3831" fmla="*/ 1352131 h 3344511"/>
                <a:gd name="connsiteX3832" fmla="*/ 1561284 w 2926661"/>
                <a:gd name="connsiteY3832" fmla="*/ 1352131 h 3344511"/>
                <a:gd name="connsiteX3833" fmla="*/ 1561154 w 2926661"/>
                <a:gd name="connsiteY3833" fmla="*/ 1351997 h 3344511"/>
                <a:gd name="connsiteX3834" fmla="*/ 1558268 w 2926661"/>
                <a:gd name="connsiteY3834" fmla="*/ 1351997 h 3344511"/>
                <a:gd name="connsiteX3835" fmla="*/ 1590532 w 2926661"/>
                <a:gd name="connsiteY3835" fmla="*/ 1351800 h 3344511"/>
                <a:gd name="connsiteX3836" fmla="*/ 1587585 w 2926661"/>
                <a:gd name="connsiteY3836" fmla="*/ 1353279 h 3344511"/>
                <a:gd name="connsiteX3837" fmla="*/ 1586243 w 2926661"/>
                <a:gd name="connsiteY3837" fmla="*/ 1353279 h 3344511"/>
                <a:gd name="connsiteX3838" fmla="*/ 1586403 w 2926661"/>
                <a:gd name="connsiteY3838" fmla="*/ 1353600 h 3344511"/>
                <a:gd name="connsiteX3839" fmla="*/ 1587869 w 2926661"/>
                <a:gd name="connsiteY3839" fmla="*/ 1353600 h 3344511"/>
                <a:gd name="connsiteX3840" fmla="*/ 1590799 w 2926661"/>
                <a:gd name="connsiteY3840" fmla="*/ 1352131 h 3344511"/>
                <a:gd name="connsiteX3841" fmla="*/ 1593479 w 2926661"/>
                <a:gd name="connsiteY3841" fmla="*/ 1352131 h 3344511"/>
                <a:gd name="connsiteX3842" fmla="*/ 1593479 w 2926661"/>
                <a:gd name="connsiteY3842" fmla="*/ 1351800 h 3344511"/>
                <a:gd name="connsiteX3843" fmla="*/ 1590532 w 2926661"/>
                <a:gd name="connsiteY3843" fmla="*/ 1351800 h 3344511"/>
                <a:gd name="connsiteX3844" fmla="*/ 1584638 w 2926661"/>
                <a:gd name="connsiteY3844" fmla="*/ 1350321 h 3344511"/>
                <a:gd name="connsiteX3845" fmla="*/ 1582007 w 2926661"/>
                <a:gd name="connsiteY3845" fmla="*/ 1351641 h 3344511"/>
                <a:gd name="connsiteX3846" fmla="*/ 1582007 w 2926661"/>
                <a:gd name="connsiteY3846" fmla="*/ 1352131 h 3344511"/>
                <a:gd name="connsiteX3847" fmla="*/ 1584833 w 2926661"/>
                <a:gd name="connsiteY3847" fmla="*/ 1350714 h 3344511"/>
                <a:gd name="connsiteX3848" fmla="*/ 1575807 w 2926661"/>
                <a:gd name="connsiteY3848" fmla="*/ 1350321 h 3344511"/>
                <a:gd name="connsiteX3849" fmla="*/ 1576146 w 2926661"/>
                <a:gd name="connsiteY3849" fmla="*/ 1350661 h 3344511"/>
                <a:gd name="connsiteX3850" fmla="*/ 1581691 w 2926661"/>
                <a:gd name="connsiteY3850" fmla="*/ 1350661 h 3344511"/>
                <a:gd name="connsiteX3851" fmla="*/ 1581691 w 2926661"/>
                <a:gd name="connsiteY3851" fmla="*/ 1350321 h 3344511"/>
                <a:gd name="connsiteX3852" fmla="*/ 1464547 w 2926661"/>
                <a:gd name="connsiteY3852" fmla="*/ 1350236 h 3344511"/>
                <a:gd name="connsiteX3853" fmla="*/ 1470077 w 2926661"/>
                <a:gd name="connsiteY3853" fmla="*/ 1357266 h 3344511"/>
                <a:gd name="connsiteX3854" fmla="*/ 1471542 w 2926661"/>
                <a:gd name="connsiteY3854" fmla="*/ 1360246 h 3344511"/>
                <a:gd name="connsiteX3855" fmla="*/ 1470077 w 2926661"/>
                <a:gd name="connsiteY3855" fmla="*/ 1361736 h 3344511"/>
                <a:gd name="connsiteX3856" fmla="*/ 1470077 w 2926661"/>
                <a:gd name="connsiteY3856" fmla="*/ 1363226 h 3344511"/>
                <a:gd name="connsiteX3857" fmla="*/ 1467111 w 2926661"/>
                <a:gd name="connsiteY3857" fmla="*/ 1367750 h 3344511"/>
                <a:gd name="connsiteX3858" fmla="*/ 1470421 w 2926661"/>
                <a:gd name="connsiteY3858" fmla="*/ 1362780 h 3344511"/>
                <a:gd name="connsiteX3859" fmla="*/ 1470461 w 2926661"/>
                <a:gd name="connsiteY3859" fmla="*/ 1362753 h 3344511"/>
                <a:gd name="connsiteX3860" fmla="*/ 1470461 w 2926661"/>
                <a:gd name="connsiteY3860" fmla="*/ 1362014 h 3344511"/>
                <a:gd name="connsiteX3861" fmla="*/ 1471929 w 2926661"/>
                <a:gd name="connsiteY3861" fmla="*/ 1360542 h 3344511"/>
                <a:gd name="connsiteX3862" fmla="*/ 1470461 w 2926661"/>
                <a:gd name="connsiteY3862" fmla="*/ 1357598 h 3344511"/>
                <a:gd name="connsiteX3863" fmla="*/ 1464586 w 2926661"/>
                <a:gd name="connsiteY3863" fmla="*/ 1350236 h 3344511"/>
                <a:gd name="connsiteX3864" fmla="*/ 1352915 w 2926661"/>
                <a:gd name="connsiteY3864" fmla="*/ 1349649 h 3344511"/>
                <a:gd name="connsiteX3865" fmla="*/ 1353219 w 2926661"/>
                <a:gd name="connsiteY3865" fmla="*/ 1349950 h 3344511"/>
                <a:gd name="connsiteX3866" fmla="*/ 1353562 w 2926661"/>
                <a:gd name="connsiteY3866" fmla="*/ 1349950 h 3344511"/>
                <a:gd name="connsiteX3867" fmla="*/ 1353662 w 2926661"/>
                <a:gd name="connsiteY3867" fmla="*/ 1349649 h 3344511"/>
                <a:gd name="connsiteX3868" fmla="*/ 1416693 w 2926661"/>
                <a:gd name="connsiteY3868" fmla="*/ 1348481 h 3344511"/>
                <a:gd name="connsiteX3869" fmla="*/ 1411332 w 2926661"/>
                <a:gd name="connsiteY3869" fmla="*/ 1352504 h 3344511"/>
                <a:gd name="connsiteX3870" fmla="*/ 1411475 w 2926661"/>
                <a:gd name="connsiteY3870" fmla="*/ 1352795 h 3344511"/>
                <a:gd name="connsiteX3871" fmla="*/ 1417130 w 2926661"/>
                <a:gd name="connsiteY3871" fmla="*/ 1348481 h 3344511"/>
                <a:gd name="connsiteX3872" fmla="*/ 1461286 w 2926661"/>
                <a:gd name="connsiteY3872" fmla="*/ 1343984 h 3344511"/>
                <a:gd name="connsiteX3873" fmla="*/ 1461286 w 2926661"/>
                <a:gd name="connsiteY3873" fmla="*/ 1346835 h 3344511"/>
                <a:gd name="connsiteX3874" fmla="*/ 1462751 w 2926661"/>
                <a:gd name="connsiteY3874" fmla="*/ 1349815 h 3344511"/>
                <a:gd name="connsiteX3875" fmla="*/ 1462908 w 2926661"/>
                <a:gd name="connsiteY3875" fmla="*/ 1349815 h 3344511"/>
                <a:gd name="connsiteX3876" fmla="*/ 1461649 w 2926661"/>
                <a:gd name="connsiteY3876" fmla="*/ 1347292 h 3344511"/>
                <a:gd name="connsiteX3877" fmla="*/ 1461649 w 2926661"/>
                <a:gd name="connsiteY3877" fmla="*/ 1344347 h 3344511"/>
                <a:gd name="connsiteX3878" fmla="*/ 1425502 w 2926661"/>
                <a:gd name="connsiteY3878" fmla="*/ 1342841 h 3344511"/>
                <a:gd name="connsiteX3879" fmla="*/ 1425502 w 2926661"/>
                <a:gd name="connsiteY3879" fmla="*/ 1344074 h 3344511"/>
                <a:gd name="connsiteX3880" fmla="*/ 1426970 w 2926661"/>
                <a:gd name="connsiteY3880" fmla="*/ 1345543 h 3344511"/>
                <a:gd name="connsiteX3881" fmla="*/ 1425800 w 2926661"/>
                <a:gd name="connsiteY3881" fmla="*/ 1347884 h 3344511"/>
                <a:gd name="connsiteX3882" fmla="*/ 1426126 w 2926661"/>
                <a:gd name="connsiteY3882" fmla="*/ 1348325 h 3344511"/>
                <a:gd name="connsiteX3883" fmla="*/ 1427340 w 2926661"/>
                <a:gd name="connsiteY3883" fmla="*/ 1345856 h 3344511"/>
                <a:gd name="connsiteX3884" fmla="*/ 1426188 w 2926661"/>
                <a:gd name="connsiteY3884" fmla="*/ 1344682 h 3344511"/>
                <a:gd name="connsiteX3885" fmla="*/ 1426188 w 2926661"/>
                <a:gd name="connsiteY3885" fmla="*/ 1343191 h 3344511"/>
                <a:gd name="connsiteX3886" fmla="*/ 1421097 w 2926661"/>
                <a:gd name="connsiteY3886" fmla="*/ 1342605 h 3344511"/>
                <a:gd name="connsiteX3887" fmla="*/ 1421097 w 2926661"/>
                <a:gd name="connsiteY3887" fmla="*/ 1345543 h 3344511"/>
                <a:gd name="connsiteX3888" fmla="*/ 1419707 w 2926661"/>
                <a:gd name="connsiteY3888" fmla="*/ 1348325 h 3344511"/>
                <a:gd name="connsiteX3889" fmla="*/ 1420265 w 2926661"/>
                <a:gd name="connsiteY3889" fmla="*/ 1348325 h 3344511"/>
                <a:gd name="connsiteX3890" fmla="*/ 1421730 w 2926661"/>
                <a:gd name="connsiteY3890" fmla="*/ 1345345 h 3344511"/>
                <a:gd name="connsiteX3891" fmla="*/ 1421730 w 2926661"/>
                <a:gd name="connsiteY3891" fmla="*/ 1343449 h 3344511"/>
                <a:gd name="connsiteX3892" fmla="*/ 1394670 w 2926661"/>
                <a:gd name="connsiteY3892" fmla="*/ 1342605 h 3344511"/>
                <a:gd name="connsiteX3893" fmla="*/ 1391734 w 2926661"/>
                <a:gd name="connsiteY3893" fmla="*/ 1349950 h 3344511"/>
                <a:gd name="connsiteX3894" fmla="*/ 1392474 w 2926661"/>
                <a:gd name="connsiteY3894" fmla="*/ 1349703 h 3344511"/>
                <a:gd name="connsiteX3895" fmla="*/ 1395196 w 2926661"/>
                <a:gd name="connsiteY3895" fmla="*/ 1342780 h 3344511"/>
                <a:gd name="connsiteX3896" fmla="*/ 1568484 w 2926661"/>
                <a:gd name="connsiteY3896" fmla="*/ 1341530 h 3344511"/>
                <a:gd name="connsiteX3897" fmla="*/ 1568368 w 2926661"/>
                <a:gd name="connsiteY3897" fmla="*/ 1341648 h 3344511"/>
                <a:gd name="connsiteX3898" fmla="*/ 1565483 w 2926661"/>
                <a:gd name="connsiteY3898" fmla="*/ 1341648 h 3344511"/>
                <a:gd name="connsiteX3899" fmla="*/ 1565483 w 2926661"/>
                <a:gd name="connsiteY3899" fmla="*/ 1344605 h 3344511"/>
                <a:gd name="connsiteX3900" fmla="*/ 1562597 w 2926661"/>
                <a:gd name="connsiteY3900" fmla="*/ 1346084 h 3344511"/>
                <a:gd name="connsiteX3901" fmla="*/ 1562597 w 2926661"/>
                <a:gd name="connsiteY3901" fmla="*/ 1349041 h 3344511"/>
                <a:gd name="connsiteX3902" fmla="*/ 1562597 w 2926661"/>
                <a:gd name="connsiteY3902" fmla="*/ 1353239 h 3344511"/>
                <a:gd name="connsiteX3903" fmla="*/ 1562957 w 2926661"/>
                <a:gd name="connsiteY3903" fmla="*/ 1353600 h 3344511"/>
                <a:gd name="connsiteX3904" fmla="*/ 1562957 w 2926661"/>
                <a:gd name="connsiteY3904" fmla="*/ 1349192 h 3344511"/>
                <a:gd name="connsiteX3905" fmla="*/ 1562957 w 2926661"/>
                <a:gd name="connsiteY3905" fmla="*/ 1346252 h 3344511"/>
                <a:gd name="connsiteX3906" fmla="*/ 1565888 w 2926661"/>
                <a:gd name="connsiteY3906" fmla="*/ 1344783 h 3344511"/>
                <a:gd name="connsiteX3907" fmla="*/ 1565888 w 2926661"/>
                <a:gd name="connsiteY3907" fmla="*/ 1341844 h 3344511"/>
                <a:gd name="connsiteX3908" fmla="*/ 1568692 w 2926661"/>
                <a:gd name="connsiteY3908" fmla="*/ 1341844 h 3344511"/>
                <a:gd name="connsiteX3909" fmla="*/ 1537539 w 2926661"/>
                <a:gd name="connsiteY3909" fmla="*/ 1338149 h 3344511"/>
                <a:gd name="connsiteX3910" fmla="*/ 1532186 w 2926661"/>
                <a:gd name="connsiteY3910" fmla="*/ 1342168 h 3344511"/>
                <a:gd name="connsiteX3911" fmla="*/ 1526304 w 2926661"/>
                <a:gd name="connsiteY3911" fmla="*/ 1343640 h 3344511"/>
                <a:gd name="connsiteX3912" fmla="*/ 1524833 w 2926661"/>
                <a:gd name="connsiteY3912" fmla="*/ 1346585 h 3344511"/>
                <a:gd name="connsiteX3913" fmla="*/ 1524833 w 2926661"/>
                <a:gd name="connsiteY3913" fmla="*/ 1348057 h 3344511"/>
                <a:gd name="connsiteX3914" fmla="*/ 1521892 w 2926661"/>
                <a:gd name="connsiteY3914" fmla="*/ 1349529 h 3344511"/>
                <a:gd name="connsiteX3915" fmla="*/ 1521892 w 2926661"/>
                <a:gd name="connsiteY3915" fmla="*/ 1352474 h 3344511"/>
                <a:gd name="connsiteX3916" fmla="*/ 1522197 w 2926661"/>
                <a:gd name="connsiteY3916" fmla="*/ 1352626 h 3344511"/>
                <a:gd name="connsiteX3917" fmla="*/ 1522197 w 2926661"/>
                <a:gd name="connsiteY3917" fmla="*/ 1350519 h 3344511"/>
                <a:gd name="connsiteX3918" fmla="*/ 1525083 w 2926661"/>
                <a:gd name="connsiteY3918" fmla="*/ 1349041 h 3344511"/>
                <a:gd name="connsiteX3919" fmla="*/ 1525083 w 2926661"/>
                <a:gd name="connsiteY3919" fmla="*/ 1347562 h 3344511"/>
                <a:gd name="connsiteX3920" fmla="*/ 1526526 w 2926661"/>
                <a:gd name="connsiteY3920" fmla="*/ 1344605 h 3344511"/>
                <a:gd name="connsiteX3921" fmla="*/ 1532297 w 2926661"/>
                <a:gd name="connsiteY3921" fmla="*/ 1343127 h 3344511"/>
                <a:gd name="connsiteX3922" fmla="*/ 1538068 w 2926661"/>
                <a:gd name="connsiteY3922" fmla="*/ 1338691 h 3344511"/>
                <a:gd name="connsiteX3923" fmla="*/ 1421799 w 2926661"/>
                <a:gd name="connsiteY3923" fmla="*/ 1337227 h 3344511"/>
                <a:gd name="connsiteX3924" fmla="*/ 1421318 w 2926661"/>
                <a:gd name="connsiteY3924" fmla="*/ 1337391 h 3344511"/>
                <a:gd name="connsiteX3925" fmla="*/ 1422565 w 2926661"/>
                <a:gd name="connsiteY3925" fmla="*/ 1341136 h 3344511"/>
                <a:gd name="connsiteX3926" fmla="*/ 1423177 w 2926661"/>
                <a:gd name="connsiteY3926" fmla="*/ 1341442 h 3344511"/>
                <a:gd name="connsiteX3927" fmla="*/ 1436625 w 2926661"/>
                <a:gd name="connsiteY3927" fmla="*/ 1334168 h 3344511"/>
                <a:gd name="connsiteX3928" fmla="*/ 1436428 w 2926661"/>
                <a:gd name="connsiteY3928" fmla="*/ 1334245 h 3344511"/>
                <a:gd name="connsiteX3929" fmla="*/ 1437625 w 2926661"/>
                <a:gd name="connsiteY3929" fmla="*/ 1337905 h 3344511"/>
                <a:gd name="connsiteX3930" fmla="*/ 1437846 w 2926661"/>
                <a:gd name="connsiteY3930" fmla="*/ 1337894 h 3344511"/>
                <a:gd name="connsiteX3931" fmla="*/ 1413756 w 2926661"/>
                <a:gd name="connsiteY3931" fmla="*/ 1332321 h 3344511"/>
                <a:gd name="connsiteX3932" fmla="*/ 1413756 w 2926661"/>
                <a:gd name="connsiteY3932" fmla="*/ 1336729 h 3344511"/>
                <a:gd name="connsiteX3933" fmla="*/ 1414485 w 2926661"/>
                <a:gd name="connsiteY3933" fmla="*/ 1337093 h 3344511"/>
                <a:gd name="connsiteX3934" fmla="*/ 1414485 w 2926661"/>
                <a:gd name="connsiteY3934" fmla="*/ 1332754 h 3344511"/>
                <a:gd name="connsiteX3935" fmla="*/ 1418873 w 2926661"/>
                <a:gd name="connsiteY3935" fmla="*/ 1332754 h 3344511"/>
                <a:gd name="connsiteX3936" fmla="*/ 1418024 w 2926661"/>
                <a:gd name="connsiteY3936" fmla="*/ 1332321 h 3344511"/>
                <a:gd name="connsiteX3937" fmla="*/ 1319832 w 2926661"/>
                <a:gd name="connsiteY3937" fmla="*/ 1332051 h 3344511"/>
                <a:gd name="connsiteX3938" fmla="*/ 1329929 w 2926661"/>
                <a:gd name="connsiteY3938" fmla="*/ 1340807 h 3344511"/>
                <a:gd name="connsiteX3939" fmla="*/ 1331406 w 2926661"/>
                <a:gd name="connsiteY3939" fmla="*/ 1345287 h 3344511"/>
                <a:gd name="connsiteX3940" fmla="*/ 1328453 w 2926661"/>
                <a:gd name="connsiteY3940" fmla="*/ 1351261 h 3344511"/>
                <a:gd name="connsiteX3941" fmla="*/ 1331406 w 2926661"/>
                <a:gd name="connsiteY3941" fmla="*/ 1354248 h 3344511"/>
                <a:gd name="connsiteX3942" fmla="*/ 1329929 w 2926661"/>
                <a:gd name="connsiteY3942" fmla="*/ 1357235 h 3344511"/>
                <a:gd name="connsiteX3943" fmla="*/ 1331406 w 2926661"/>
                <a:gd name="connsiteY3943" fmla="*/ 1361715 h 3344511"/>
                <a:gd name="connsiteX3944" fmla="*/ 1330272 w 2926661"/>
                <a:gd name="connsiteY3944" fmla="*/ 1364010 h 3344511"/>
                <a:gd name="connsiteX3945" fmla="*/ 1330732 w 2926661"/>
                <a:gd name="connsiteY3945" fmla="*/ 1364314 h 3344511"/>
                <a:gd name="connsiteX3946" fmla="*/ 1332210 w 2926661"/>
                <a:gd name="connsiteY3946" fmla="*/ 1361381 h 3344511"/>
                <a:gd name="connsiteX3947" fmla="*/ 1330732 w 2926661"/>
                <a:gd name="connsiteY3947" fmla="*/ 1356982 h 3344511"/>
                <a:gd name="connsiteX3948" fmla="*/ 1332210 w 2926661"/>
                <a:gd name="connsiteY3948" fmla="*/ 1354049 h 3344511"/>
                <a:gd name="connsiteX3949" fmla="*/ 1329253 w 2926661"/>
                <a:gd name="connsiteY3949" fmla="*/ 1351116 h 3344511"/>
                <a:gd name="connsiteX3950" fmla="*/ 1332210 w 2926661"/>
                <a:gd name="connsiteY3950" fmla="*/ 1345250 h 3344511"/>
                <a:gd name="connsiteX3951" fmla="*/ 1330732 w 2926661"/>
                <a:gd name="connsiteY3951" fmla="*/ 1340850 h 3344511"/>
                <a:gd name="connsiteX3952" fmla="*/ 1320379 w 2926661"/>
                <a:gd name="connsiteY3952" fmla="*/ 1332051 h 3344511"/>
                <a:gd name="connsiteX3953" fmla="*/ 1458356 w 2926661"/>
                <a:gd name="connsiteY3953" fmla="*/ 1329758 h 3344511"/>
                <a:gd name="connsiteX3954" fmla="*/ 1458356 w 2926661"/>
                <a:gd name="connsiteY3954" fmla="*/ 1331933 h 3344511"/>
                <a:gd name="connsiteX3955" fmla="*/ 1458356 w 2926661"/>
                <a:gd name="connsiteY3955" fmla="*/ 1337894 h 3344511"/>
                <a:gd name="connsiteX3956" fmla="*/ 1458356 w 2926661"/>
                <a:gd name="connsiteY3956" fmla="*/ 1340874 h 3344511"/>
                <a:gd name="connsiteX3957" fmla="*/ 1458712 w 2926661"/>
                <a:gd name="connsiteY3957" fmla="*/ 1341236 h 3344511"/>
                <a:gd name="connsiteX3958" fmla="*/ 1458712 w 2926661"/>
                <a:gd name="connsiteY3958" fmla="*/ 1338631 h 3344511"/>
                <a:gd name="connsiteX3959" fmla="*/ 1458371 w 2926661"/>
                <a:gd name="connsiteY3959" fmla="*/ 1338718 h 3344511"/>
                <a:gd name="connsiteX3960" fmla="*/ 1458371 w 2926661"/>
                <a:gd name="connsiteY3960" fmla="*/ 1332754 h 3344511"/>
                <a:gd name="connsiteX3961" fmla="*/ 1458371 w 2926661"/>
                <a:gd name="connsiteY3961" fmla="*/ 1329772 h 3344511"/>
                <a:gd name="connsiteX3962" fmla="*/ 1312985 w 2926661"/>
                <a:gd name="connsiteY3962" fmla="*/ 1329313 h 3344511"/>
                <a:gd name="connsiteX3963" fmla="*/ 1312691 w 2926661"/>
                <a:gd name="connsiteY3963" fmla="*/ 1329902 h 3344511"/>
                <a:gd name="connsiteX3964" fmla="*/ 1312213 w 2926661"/>
                <a:gd name="connsiteY3964" fmla="*/ 1329902 h 3344511"/>
                <a:gd name="connsiteX3965" fmla="*/ 1312213 w 2926661"/>
                <a:gd name="connsiteY3965" fmla="*/ 1331846 h 3344511"/>
                <a:gd name="connsiteX3966" fmla="*/ 1315165 w 2926661"/>
                <a:gd name="connsiteY3966" fmla="*/ 1333339 h 3344511"/>
                <a:gd name="connsiteX3967" fmla="*/ 1315583 w 2926661"/>
                <a:gd name="connsiteY3967" fmla="*/ 1333339 h 3344511"/>
                <a:gd name="connsiteX3968" fmla="*/ 1312985 w 2926661"/>
                <a:gd name="connsiteY3968" fmla="*/ 1332051 h 3344511"/>
                <a:gd name="connsiteX3969" fmla="*/ 1995176 w 2926661"/>
                <a:gd name="connsiteY3969" fmla="*/ 1327797 h 3344511"/>
                <a:gd name="connsiteX3970" fmla="*/ 1990518 w 2926661"/>
                <a:gd name="connsiteY3970" fmla="*/ 1330671 h 3344511"/>
                <a:gd name="connsiteX3971" fmla="*/ 1987946 w 2926661"/>
                <a:gd name="connsiteY3971" fmla="*/ 1333618 h 3344511"/>
                <a:gd name="connsiteX3972" fmla="*/ 1988913 w 2926661"/>
                <a:gd name="connsiteY3972" fmla="*/ 1333941 h 3344511"/>
                <a:gd name="connsiteX3973" fmla="*/ 1991029 w 2926661"/>
                <a:gd name="connsiteY3973" fmla="*/ 1331496 h 3344511"/>
                <a:gd name="connsiteX3974" fmla="*/ 1995799 w 2926661"/>
                <a:gd name="connsiteY3974" fmla="*/ 1328528 h 3344511"/>
                <a:gd name="connsiteX3975" fmla="*/ 1866219 w 2926661"/>
                <a:gd name="connsiteY3975" fmla="*/ 1326524 h 3344511"/>
                <a:gd name="connsiteX3976" fmla="*/ 1866013 w 2926661"/>
                <a:gd name="connsiteY3976" fmla="*/ 1326616 h 3344511"/>
                <a:gd name="connsiteX3977" fmla="*/ 1861404 w 2926661"/>
                <a:gd name="connsiteY3977" fmla="*/ 1329181 h 3344511"/>
                <a:gd name="connsiteX3978" fmla="*/ 1861393 w 2926661"/>
                <a:gd name="connsiteY3978" fmla="*/ 1329237 h 3344511"/>
                <a:gd name="connsiteX3979" fmla="*/ 1314160 w 2926661"/>
                <a:gd name="connsiteY3979" fmla="*/ 1325488 h 3344511"/>
                <a:gd name="connsiteX3980" fmla="*/ 1314160 w 2926661"/>
                <a:gd name="connsiteY3980" fmla="*/ 1326787 h 3344511"/>
                <a:gd name="connsiteX3981" fmla="*/ 1314464 w 2926661"/>
                <a:gd name="connsiteY3981" fmla="*/ 1326185 h 3344511"/>
                <a:gd name="connsiteX3982" fmla="*/ 1314464 w 2926661"/>
                <a:gd name="connsiteY3982" fmla="*/ 1325488 h 3344511"/>
                <a:gd name="connsiteX3983" fmla="*/ 1415948 w 2926661"/>
                <a:gd name="connsiteY3983" fmla="*/ 1325300 h 3344511"/>
                <a:gd name="connsiteX3984" fmla="*/ 1415224 w 2926661"/>
                <a:gd name="connsiteY3984" fmla="*/ 1325405 h 3344511"/>
                <a:gd name="connsiteX3985" fmla="*/ 1415224 w 2926661"/>
                <a:gd name="connsiteY3985" fmla="*/ 1330852 h 3344511"/>
                <a:gd name="connsiteX3986" fmla="*/ 1415948 w 2926661"/>
                <a:gd name="connsiteY3986" fmla="*/ 1331214 h 3344511"/>
                <a:gd name="connsiteX3987" fmla="*/ 1565483 w 2926661"/>
                <a:gd name="connsiteY3987" fmla="*/ 1325182 h 3344511"/>
                <a:gd name="connsiteX3988" fmla="*/ 1565483 w 2926661"/>
                <a:gd name="connsiteY3988" fmla="*/ 1325385 h 3344511"/>
                <a:gd name="connsiteX3989" fmla="*/ 1566925 w 2926661"/>
                <a:gd name="connsiteY3989" fmla="*/ 1329820 h 3344511"/>
                <a:gd name="connsiteX3990" fmla="*/ 1571254 w 2926661"/>
                <a:gd name="connsiteY3990" fmla="*/ 1331299 h 3344511"/>
                <a:gd name="connsiteX3991" fmla="*/ 1572697 w 2926661"/>
                <a:gd name="connsiteY3991" fmla="*/ 1334256 h 3344511"/>
                <a:gd name="connsiteX3992" fmla="*/ 1571254 w 2926661"/>
                <a:gd name="connsiteY3992" fmla="*/ 1337213 h 3344511"/>
                <a:gd name="connsiteX3993" fmla="*/ 1571254 w 2926661"/>
                <a:gd name="connsiteY3993" fmla="*/ 1338612 h 3344511"/>
                <a:gd name="connsiteX3994" fmla="*/ 1571376 w 2926661"/>
                <a:gd name="connsiteY3994" fmla="*/ 1338490 h 3344511"/>
                <a:gd name="connsiteX3995" fmla="*/ 1571376 w 2926661"/>
                <a:gd name="connsiteY3995" fmla="*/ 1337011 h 3344511"/>
                <a:gd name="connsiteX3996" fmla="*/ 1572849 w 2926661"/>
                <a:gd name="connsiteY3996" fmla="*/ 1334053 h 3344511"/>
                <a:gd name="connsiteX3997" fmla="*/ 1571376 w 2926661"/>
                <a:gd name="connsiteY3997" fmla="*/ 1331095 h 3344511"/>
                <a:gd name="connsiteX3998" fmla="*/ 1566955 w 2926661"/>
                <a:gd name="connsiteY3998" fmla="*/ 1329616 h 3344511"/>
                <a:gd name="connsiteX3999" fmla="*/ 1343597 w 2926661"/>
                <a:gd name="connsiteY3999" fmla="*/ 1324530 h 3344511"/>
                <a:gd name="connsiteX4000" fmla="*/ 1344042 w 2926661"/>
                <a:gd name="connsiteY4000" fmla="*/ 1324719 h 3344511"/>
                <a:gd name="connsiteX4001" fmla="*/ 1344824 w 2926661"/>
                <a:gd name="connsiteY4001" fmla="*/ 1324719 h 3344511"/>
                <a:gd name="connsiteX4002" fmla="*/ 1344876 w 2926661"/>
                <a:gd name="connsiteY4002" fmla="*/ 1324530 h 3344511"/>
                <a:gd name="connsiteX4003" fmla="*/ 1539447 w 2926661"/>
                <a:gd name="connsiteY4003" fmla="*/ 1323774 h 3344511"/>
                <a:gd name="connsiteX4004" fmla="*/ 1535079 w 2926661"/>
                <a:gd name="connsiteY4004" fmla="*/ 1328152 h 3344511"/>
                <a:gd name="connsiteX4005" fmla="*/ 1535079 w 2926661"/>
                <a:gd name="connsiteY4005" fmla="*/ 1331096 h 3344511"/>
                <a:gd name="connsiteX4006" fmla="*/ 1532460 w 2926661"/>
                <a:gd name="connsiteY4006" fmla="*/ 1332410 h 3344511"/>
                <a:gd name="connsiteX4007" fmla="*/ 1532573 w 2926661"/>
                <a:gd name="connsiteY4007" fmla="*/ 1332636 h 3344511"/>
                <a:gd name="connsiteX4008" fmla="*/ 1535183 w 2926661"/>
                <a:gd name="connsiteY4008" fmla="*/ 1331299 h 3344511"/>
                <a:gd name="connsiteX4009" fmla="*/ 1535183 w 2926661"/>
                <a:gd name="connsiteY4009" fmla="*/ 1328342 h 3344511"/>
                <a:gd name="connsiteX4010" fmla="*/ 1539511 w 2926661"/>
                <a:gd name="connsiteY4010" fmla="*/ 1323907 h 3344511"/>
                <a:gd name="connsiteX4011" fmla="*/ 1809880 w 2926661"/>
                <a:gd name="connsiteY4011" fmla="*/ 1323711 h 3344511"/>
                <a:gd name="connsiteX4012" fmla="*/ 1807076 w 2926661"/>
                <a:gd name="connsiteY4012" fmla="*/ 1332238 h 3344511"/>
                <a:gd name="connsiteX4013" fmla="*/ 1820262 w 2926661"/>
                <a:gd name="connsiteY4013" fmla="*/ 1357350 h 3344511"/>
                <a:gd name="connsiteX4014" fmla="*/ 1822832 w 2926661"/>
                <a:gd name="connsiteY4014" fmla="*/ 1359201 h 3344511"/>
                <a:gd name="connsiteX4015" fmla="*/ 1823326 w 2926661"/>
                <a:gd name="connsiteY4015" fmla="*/ 1359163 h 3344511"/>
                <a:gd name="connsiteX4016" fmla="*/ 1821030 w 2926661"/>
                <a:gd name="connsiteY4016" fmla="*/ 1357504 h 3344511"/>
                <a:gd name="connsiteX4017" fmla="*/ 1807880 w 2926661"/>
                <a:gd name="connsiteY4017" fmla="*/ 1332377 h 3344511"/>
                <a:gd name="connsiteX4018" fmla="*/ 1810669 w 2926661"/>
                <a:gd name="connsiteY4018" fmla="*/ 1323911 h 3344511"/>
                <a:gd name="connsiteX4019" fmla="*/ 1317099 w 2926661"/>
                <a:gd name="connsiteY4019" fmla="*/ 1319602 h 3344511"/>
                <a:gd name="connsiteX4020" fmla="*/ 1315822 w 2926661"/>
                <a:gd name="connsiteY4020" fmla="*/ 1324719 h 3344511"/>
                <a:gd name="connsiteX4021" fmla="*/ 1315943 w 2926661"/>
                <a:gd name="connsiteY4021" fmla="*/ 1324719 h 3344511"/>
                <a:gd name="connsiteX4022" fmla="*/ 1317217 w 2926661"/>
                <a:gd name="connsiteY4022" fmla="*/ 1319661 h 3344511"/>
                <a:gd name="connsiteX4023" fmla="*/ 1402106 w 2926661"/>
                <a:gd name="connsiteY4023" fmla="*/ 1319336 h 3344511"/>
                <a:gd name="connsiteX4024" fmla="*/ 1404947 w 2926661"/>
                <a:gd name="connsiteY4024" fmla="*/ 1326445 h 3344511"/>
                <a:gd name="connsiteX4025" fmla="*/ 1405539 w 2926661"/>
                <a:gd name="connsiteY4025" fmla="*/ 1326361 h 3344511"/>
                <a:gd name="connsiteX4026" fmla="*/ 1402782 w 2926661"/>
                <a:gd name="connsiteY4026" fmla="*/ 1319336 h 3344511"/>
                <a:gd name="connsiteX4027" fmla="*/ 1538017 w 2926661"/>
                <a:gd name="connsiteY4027" fmla="*/ 1317940 h 3344511"/>
                <a:gd name="connsiteX4028" fmla="*/ 1538017 w 2926661"/>
                <a:gd name="connsiteY4028" fmla="*/ 1320790 h 3344511"/>
                <a:gd name="connsiteX4029" fmla="*/ 1538068 w 2926661"/>
                <a:gd name="connsiteY4029" fmla="*/ 1320894 h 3344511"/>
                <a:gd name="connsiteX4030" fmla="*/ 1538068 w 2926661"/>
                <a:gd name="connsiteY4030" fmla="*/ 1317993 h 3344511"/>
                <a:gd name="connsiteX4031" fmla="*/ 1320606 w 2926661"/>
                <a:gd name="connsiteY4031" fmla="*/ 1314903 h 3344511"/>
                <a:gd name="connsiteX4032" fmla="*/ 1320038 w 2926661"/>
                <a:gd name="connsiteY4032" fmla="*/ 1315188 h 3344511"/>
                <a:gd name="connsiteX4033" fmla="*/ 1321495 w 2926661"/>
                <a:gd name="connsiteY4033" fmla="*/ 1318106 h 3344511"/>
                <a:gd name="connsiteX4034" fmla="*/ 1321858 w 2926661"/>
                <a:gd name="connsiteY4034" fmla="*/ 1317386 h 3344511"/>
                <a:gd name="connsiteX4035" fmla="*/ 1398393 w 2926661"/>
                <a:gd name="connsiteY4035" fmla="*/ 1314863 h 3344511"/>
                <a:gd name="connsiteX4036" fmla="*/ 1397770 w 2926661"/>
                <a:gd name="connsiteY4036" fmla="*/ 1315181 h 3344511"/>
                <a:gd name="connsiteX4037" fmla="*/ 1399075 w 2926661"/>
                <a:gd name="connsiteY4037" fmla="*/ 1319100 h 3344511"/>
                <a:gd name="connsiteX4038" fmla="*/ 1399779 w 2926661"/>
                <a:gd name="connsiteY4038" fmla="*/ 1319100 h 3344511"/>
                <a:gd name="connsiteX4039" fmla="*/ 1539461 w 2926661"/>
                <a:gd name="connsiteY4039" fmla="*/ 1313454 h 3344511"/>
                <a:gd name="connsiteX4040" fmla="*/ 1536548 w 2926661"/>
                <a:gd name="connsiteY4040" fmla="*/ 1316374 h 3344511"/>
                <a:gd name="connsiteX4041" fmla="*/ 1536657 w 2926661"/>
                <a:gd name="connsiteY4041" fmla="*/ 1316483 h 3344511"/>
                <a:gd name="connsiteX4042" fmla="*/ 1539511 w 2926661"/>
                <a:gd name="connsiteY4042" fmla="*/ 1313557 h 3344511"/>
                <a:gd name="connsiteX4043" fmla="*/ 2040384 w 2926661"/>
                <a:gd name="connsiteY4043" fmla="*/ 1313410 h 3344511"/>
                <a:gd name="connsiteX4044" fmla="*/ 2039835 w 2926661"/>
                <a:gd name="connsiteY4044" fmla="*/ 1313688 h 3344511"/>
                <a:gd name="connsiteX4045" fmla="*/ 2029560 w 2926661"/>
                <a:gd name="connsiteY4045" fmla="*/ 1337433 h 3344511"/>
                <a:gd name="connsiteX4046" fmla="*/ 2028851 w 2926661"/>
                <a:gd name="connsiteY4046" fmla="*/ 1337224 h 3344511"/>
                <a:gd name="connsiteX4047" fmla="*/ 2024877 w 2926661"/>
                <a:gd name="connsiteY4047" fmla="*/ 1347618 h 3344511"/>
                <a:gd name="connsiteX4048" fmla="*/ 2026163 w 2926661"/>
                <a:gd name="connsiteY4048" fmla="*/ 1358670 h 3344511"/>
                <a:gd name="connsiteX4049" fmla="*/ 2033513 w 2926661"/>
                <a:gd name="connsiteY4049" fmla="*/ 1363091 h 3344511"/>
                <a:gd name="connsiteX4050" fmla="*/ 2034983 w 2926661"/>
                <a:gd name="connsiteY4050" fmla="*/ 1367512 h 3344511"/>
                <a:gd name="connsiteX4051" fmla="*/ 2034983 w 2926661"/>
                <a:gd name="connsiteY4051" fmla="*/ 1377827 h 3344511"/>
                <a:gd name="connsiteX4052" fmla="*/ 2036453 w 2926661"/>
                <a:gd name="connsiteY4052" fmla="*/ 1391090 h 3344511"/>
                <a:gd name="connsiteX4053" fmla="*/ 2042332 w 2926661"/>
                <a:gd name="connsiteY4053" fmla="*/ 1396985 h 3344511"/>
                <a:gd name="connsiteX4054" fmla="*/ 2042332 w 2926661"/>
                <a:gd name="connsiteY4054" fmla="*/ 1405827 h 3344511"/>
                <a:gd name="connsiteX4055" fmla="*/ 2045272 w 2926661"/>
                <a:gd name="connsiteY4055" fmla="*/ 1413195 h 3344511"/>
                <a:gd name="connsiteX4056" fmla="*/ 2046742 w 2926661"/>
                <a:gd name="connsiteY4056" fmla="*/ 1424984 h 3344511"/>
                <a:gd name="connsiteX4057" fmla="*/ 2039392 w 2926661"/>
                <a:gd name="connsiteY4057" fmla="*/ 1430879 h 3344511"/>
                <a:gd name="connsiteX4058" fmla="*/ 2039392 w 2926661"/>
                <a:gd name="connsiteY4058" fmla="*/ 1454457 h 3344511"/>
                <a:gd name="connsiteX4059" fmla="*/ 2046007 w 2926661"/>
                <a:gd name="connsiteY4059" fmla="*/ 1456668 h 3344511"/>
                <a:gd name="connsiteX4060" fmla="*/ 2046615 w 2926661"/>
                <a:gd name="connsiteY4060" fmla="*/ 1456465 h 3344511"/>
                <a:gd name="connsiteX4061" fmla="*/ 2040513 w 2926661"/>
                <a:gd name="connsiteY4061" fmla="*/ 1454424 h 3344511"/>
                <a:gd name="connsiteX4062" fmla="*/ 2040513 w 2926661"/>
                <a:gd name="connsiteY4062" fmla="*/ 1430850 h 3344511"/>
                <a:gd name="connsiteX4063" fmla="*/ 2047857 w 2926661"/>
                <a:gd name="connsiteY4063" fmla="*/ 1424957 h 3344511"/>
                <a:gd name="connsiteX4064" fmla="*/ 2046388 w 2926661"/>
                <a:gd name="connsiteY4064" fmla="*/ 1413170 h 3344511"/>
                <a:gd name="connsiteX4065" fmla="*/ 2043451 w 2926661"/>
                <a:gd name="connsiteY4065" fmla="*/ 1405803 h 3344511"/>
                <a:gd name="connsiteX4066" fmla="*/ 2043451 w 2926661"/>
                <a:gd name="connsiteY4066" fmla="*/ 1396962 h 3344511"/>
                <a:gd name="connsiteX4067" fmla="*/ 2037576 w 2926661"/>
                <a:gd name="connsiteY4067" fmla="*/ 1391069 h 3344511"/>
                <a:gd name="connsiteX4068" fmla="*/ 2036107 w 2926661"/>
                <a:gd name="connsiteY4068" fmla="*/ 1377808 h 3344511"/>
                <a:gd name="connsiteX4069" fmla="*/ 2036107 w 2926661"/>
                <a:gd name="connsiteY4069" fmla="*/ 1367495 h 3344511"/>
                <a:gd name="connsiteX4070" fmla="*/ 2034639 w 2926661"/>
                <a:gd name="connsiteY4070" fmla="*/ 1363075 h 3344511"/>
                <a:gd name="connsiteX4071" fmla="*/ 2027295 w 2926661"/>
                <a:gd name="connsiteY4071" fmla="*/ 1358654 h 3344511"/>
                <a:gd name="connsiteX4072" fmla="*/ 2030232 w 2926661"/>
                <a:gd name="connsiteY4072" fmla="*/ 1336554 h 3344511"/>
                <a:gd name="connsiteX4073" fmla="*/ 2036474 w 2926661"/>
                <a:gd name="connsiteY4073" fmla="*/ 1326424 h 3344511"/>
                <a:gd name="connsiteX4074" fmla="*/ 1386690 w 2926661"/>
                <a:gd name="connsiteY4074" fmla="*/ 1313372 h 3344511"/>
                <a:gd name="connsiteX4075" fmla="*/ 1386690 w 2926661"/>
                <a:gd name="connsiteY4075" fmla="*/ 1313638 h 3344511"/>
                <a:gd name="connsiteX4076" fmla="*/ 1388798 w 2926661"/>
                <a:gd name="connsiteY4076" fmla="*/ 1314692 h 3344511"/>
                <a:gd name="connsiteX4077" fmla="*/ 1394670 w 2926661"/>
                <a:gd name="connsiteY4077" fmla="*/ 1316162 h 3344511"/>
                <a:gd name="connsiteX4078" fmla="*/ 1394684 w 2926661"/>
                <a:gd name="connsiteY4078" fmla="*/ 1316155 h 3344511"/>
                <a:gd name="connsiteX4079" fmla="*/ 1389616 w 2926661"/>
                <a:gd name="connsiteY4079" fmla="*/ 1314863 h 3344511"/>
                <a:gd name="connsiteX4080" fmla="*/ 1386690 w 2926661"/>
                <a:gd name="connsiteY4080" fmla="*/ 1313372 h 3344511"/>
                <a:gd name="connsiteX4081" fmla="*/ 1689941 w 2926661"/>
                <a:gd name="connsiteY4081" fmla="*/ 1312740 h 3344511"/>
                <a:gd name="connsiteX4082" fmla="*/ 1689603 w 2926661"/>
                <a:gd name="connsiteY4082" fmla="*/ 1313416 h 3344511"/>
                <a:gd name="connsiteX4083" fmla="*/ 1692546 w 2926661"/>
                <a:gd name="connsiteY4083" fmla="*/ 1317836 h 3344511"/>
                <a:gd name="connsiteX4084" fmla="*/ 1691075 w 2926661"/>
                <a:gd name="connsiteY4084" fmla="*/ 1325204 h 3344511"/>
                <a:gd name="connsiteX4085" fmla="*/ 1692546 w 2926661"/>
                <a:gd name="connsiteY4085" fmla="*/ 1328151 h 3344511"/>
                <a:gd name="connsiteX4086" fmla="*/ 1701929 w 2926661"/>
                <a:gd name="connsiteY4086" fmla="*/ 1334965 h 3344511"/>
                <a:gd name="connsiteX4087" fmla="*/ 1710073 w 2926661"/>
                <a:gd name="connsiteY4087" fmla="*/ 1342755 h 3344511"/>
                <a:gd name="connsiteX4088" fmla="*/ 1710081 w 2926661"/>
                <a:gd name="connsiteY4088" fmla="*/ 1342537 h 3344511"/>
                <a:gd name="connsiteX4089" fmla="*/ 1701817 w 2926661"/>
                <a:gd name="connsiteY4089" fmla="*/ 1334574 h 3344511"/>
                <a:gd name="connsiteX4090" fmla="*/ 1692889 w 2926661"/>
                <a:gd name="connsiteY4090" fmla="*/ 1328043 h 3344511"/>
                <a:gd name="connsiteX4091" fmla="*/ 1692591 w 2926661"/>
                <a:gd name="connsiteY4091" fmla="*/ 1328169 h 3344511"/>
                <a:gd name="connsiteX4092" fmla="*/ 1691125 w 2926661"/>
                <a:gd name="connsiteY4092" fmla="*/ 1325197 h 3344511"/>
                <a:gd name="connsiteX4093" fmla="*/ 1692591 w 2926661"/>
                <a:gd name="connsiteY4093" fmla="*/ 1317768 h 3344511"/>
                <a:gd name="connsiteX4094" fmla="*/ 1689659 w 2926661"/>
                <a:gd name="connsiteY4094" fmla="*/ 1313310 h 3344511"/>
                <a:gd name="connsiteX4095" fmla="*/ 1562642 w 2926661"/>
                <a:gd name="connsiteY4095" fmla="*/ 1312009 h 3344511"/>
                <a:gd name="connsiteX4096" fmla="*/ 1562597 w 2926661"/>
                <a:gd name="connsiteY4096" fmla="*/ 1312079 h 3344511"/>
                <a:gd name="connsiteX4097" fmla="*/ 1562597 w 2926661"/>
                <a:gd name="connsiteY4097" fmla="*/ 1313557 h 3344511"/>
                <a:gd name="connsiteX4098" fmla="*/ 1566925 w 2926661"/>
                <a:gd name="connsiteY4098" fmla="*/ 1316514 h 3344511"/>
                <a:gd name="connsiteX4099" fmla="*/ 1566925 w 2926661"/>
                <a:gd name="connsiteY4099" fmla="*/ 1319471 h 3344511"/>
                <a:gd name="connsiteX4100" fmla="*/ 1566925 w 2926661"/>
                <a:gd name="connsiteY4100" fmla="*/ 1322222 h 3344511"/>
                <a:gd name="connsiteX4101" fmla="*/ 1566955 w 2926661"/>
                <a:gd name="connsiteY4101" fmla="*/ 1322222 h 3344511"/>
                <a:gd name="connsiteX4102" fmla="*/ 1566955 w 2926661"/>
                <a:gd name="connsiteY4102" fmla="*/ 1319264 h 3344511"/>
                <a:gd name="connsiteX4103" fmla="*/ 1571376 w 2926661"/>
                <a:gd name="connsiteY4103" fmla="*/ 1319264 h 3344511"/>
                <a:gd name="connsiteX4104" fmla="*/ 1572849 w 2926661"/>
                <a:gd name="connsiteY4104" fmla="*/ 1319264 h 3344511"/>
                <a:gd name="connsiteX4105" fmla="*/ 1575796 w 2926661"/>
                <a:gd name="connsiteY4105" fmla="*/ 1320743 h 3344511"/>
                <a:gd name="connsiteX4106" fmla="*/ 1577270 w 2926661"/>
                <a:gd name="connsiteY4106" fmla="*/ 1317785 h 3344511"/>
                <a:gd name="connsiteX4107" fmla="*/ 1580217 w 2926661"/>
                <a:gd name="connsiteY4107" fmla="*/ 1316306 h 3344511"/>
                <a:gd name="connsiteX4108" fmla="*/ 1580217 w 2926661"/>
                <a:gd name="connsiteY4108" fmla="*/ 1315936 h 3344511"/>
                <a:gd name="connsiteX4109" fmla="*/ 1577529 w 2926661"/>
                <a:gd name="connsiteY4109" fmla="*/ 1317263 h 3344511"/>
                <a:gd name="connsiteX4110" fmla="*/ 1576040 w 2926661"/>
                <a:gd name="connsiteY4110" fmla="*/ 1320201 h 3344511"/>
                <a:gd name="connsiteX4111" fmla="*/ 1573063 w 2926661"/>
                <a:gd name="connsiteY4111" fmla="*/ 1318732 h 3344511"/>
                <a:gd name="connsiteX4112" fmla="*/ 1571574 w 2926661"/>
                <a:gd name="connsiteY4112" fmla="*/ 1318732 h 3344511"/>
                <a:gd name="connsiteX4113" fmla="*/ 1567108 w 2926661"/>
                <a:gd name="connsiteY4113" fmla="*/ 1318732 h 3344511"/>
                <a:gd name="connsiteX4114" fmla="*/ 1567108 w 2926661"/>
                <a:gd name="connsiteY4114" fmla="*/ 1315794 h 3344511"/>
                <a:gd name="connsiteX4115" fmla="*/ 1562642 w 2926661"/>
                <a:gd name="connsiteY4115" fmla="*/ 1312855 h 3344511"/>
                <a:gd name="connsiteX4116" fmla="*/ 1587763 w 2926661"/>
                <a:gd name="connsiteY4116" fmla="*/ 1311423 h 3344511"/>
                <a:gd name="connsiteX4117" fmla="*/ 1580506 w 2926661"/>
                <a:gd name="connsiteY4117" fmla="*/ 1312855 h 3344511"/>
                <a:gd name="connsiteX4118" fmla="*/ 1580506 w 2926661"/>
                <a:gd name="connsiteY4118" fmla="*/ 1313290 h 3344511"/>
                <a:gd name="connsiteX4119" fmla="*/ 1587585 w 2926661"/>
                <a:gd name="connsiteY4119" fmla="*/ 1311869 h 3344511"/>
                <a:gd name="connsiteX4120" fmla="*/ 1540900 w 2926661"/>
                <a:gd name="connsiteY4120" fmla="*/ 1309039 h 3344511"/>
                <a:gd name="connsiteX4121" fmla="*/ 1538017 w 2926661"/>
                <a:gd name="connsiteY4121" fmla="*/ 1310484 h 3344511"/>
                <a:gd name="connsiteX4122" fmla="*/ 1538073 w 2926661"/>
                <a:gd name="connsiteY4122" fmla="*/ 1310598 h 3344511"/>
                <a:gd name="connsiteX4123" fmla="*/ 1540954 w 2926661"/>
                <a:gd name="connsiteY4123" fmla="*/ 1309122 h 3344511"/>
                <a:gd name="connsiteX4124" fmla="*/ 1835721 w 2926661"/>
                <a:gd name="connsiteY4124" fmla="*/ 1307738 h 3344511"/>
                <a:gd name="connsiteX4125" fmla="*/ 1830407 w 2926661"/>
                <a:gd name="connsiteY4125" fmla="*/ 1308852 h 3344511"/>
                <a:gd name="connsiteX4126" fmla="*/ 1827474 w 2926661"/>
                <a:gd name="connsiteY4126" fmla="*/ 1313310 h 3344511"/>
                <a:gd name="connsiteX4127" fmla="*/ 1823076 w 2926661"/>
                <a:gd name="connsiteY4127" fmla="*/ 1314796 h 3344511"/>
                <a:gd name="connsiteX4128" fmla="*/ 1823076 w 2926661"/>
                <a:gd name="connsiteY4128" fmla="*/ 1317768 h 3344511"/>
                <a:gd name="connsiteX4129" fmla="*/ 1820144 w 2926661"/>
                <a:gd name="connsiteY4129" fmla="*/ 1319254 h 3344511"/>
                <a:gd name="connsiteX4130" fmla="*/ 1818678 w 2926661"/>
                <a:gd name="connsiteY4130" fmla="*/ 1320740 h 3344511"/>
                <a:gd name="connsiteX4131" fmla="*/ 1817212 w 2926661"/>
                <a:gd name="connsiteY4131" fmla="*/ 1322226 h 3344511"/>
                <a:gd name="connsiteX4132" fmla="*/ 1814025 w 2926661"/>
                <a:gd name="connsiteY4132" fmla="*/ 1324324 h 3344511"/>
                <a:gd name="connsiteX4133" fmla="*/ 1814455 w 2926661"/>
                <a:gd name="connsiteY4133" fmla="*/ 1324433 h 3344511"/>
                <a:gd name="connsiteX4134" fmla="*/ 1818108 w 2926661"/>
                <a:gd name="connsiteY4134" fmla="*/ 1322031 h 3344511"/>
                <a:gd name="connsiteX4135" fmla="*/ 1819569 w 2926661"/>
                <a:gd name="connsiteY4135" fmla="*/ 1320553 h 3344511"/>
                <a:gd name="connsiteX4136" fmla="*/ 1821030 w 2926661"/>
                <a:gd name="connsiteY4136" fmla="*/ 1319075 h 3344511"/>
                <a:gd name="connsiteX4137" fmla="*/ 1823952 w 2926661"/>
                <a:gd name="connsiteY4137" fmla="*/ 1317597 h 3344511"/>
                <a:gd name="connsiteX4138" fmla="*/ 1823952 w 2926661"/>
                <a:gd name="connsiteY4138" fmla="*/ 1314641 h 3344511"/>
                <a:gd name="connsiteX4139" fmla="*/ 1828336 w 2926661"/>
                <a:gd name="connsiteY4139" fmla="*/ 1313163 h 3344511"/>
                <a:gd name="connsiteX4140" fmla="*/ 1831258 w 2926661"/>
                <a:gd name="connsiteY4140" fmla="*/ 1308729 h 3344511"/>
                <a:gd name="connsiteX4141" fmla="*/ 1835869 w 2926661"/>
                <a:gd name="connsiteY4141" fmla="*/ 1307764 h 3344511"/>
                <a:gd name="connsiteX4142" fmla="*/ 1383764 w 2926661"/>
                <a:gd name="connsiteY4142" fmla="*/ 1307408 h 3344511"/>
                <a:gd name="connsiteX4143" fmla="*/ 1383185 w 2926661"/>
                <a:gd name="connsiteY4143" fmla="*/ 1307998 h 3344511"/>
                <a:gd name="connsiteX4144" fmla="*/ 1385861 w 2926661"/>
                <a:gd name="connsiteY4144" fmla="*/ 1314692 h 3344511"/>
                <a:gd name="connsiteX4145" fmla="*/ 1385861 w 2926661"/>
                <a:gd name="connsiteY4145" fmla="*/ 1313223 h 3344511"/>
                <a:gd name="connsiteX4146" fmla="*/ 1386091 w 2926661"/>
                <a:gd name="connsiteY4146" fmla="*/ 1313338 h 3344511"/>
                <a:gd name="connsiteX4147" fmla="*/ 2141531 w 2926661"/>
                <a:gd name="connsiteY4147" fmla="*/ 1304679 h 3344511"/>
                <a:gd name="connsiteX4148" fmla="*/ 2141118 w 2926661"/>
                <a:gd name="connsiteY4148" fmla="*/ 1304783 h 3344511"/>
                <a:gd name="connsiteX4149" fmla="*/ 2136714 w 2926661"/>
                <a:gd name="connsiteY4149" fmla="*/ 1312203 h 3344511"/>
                <a:gd name="connsiteX4150" fmla="*/ 2133778 w 2926661"/>
                <a:gd name="connsiteY4150" fmla="*/ 1319624 h 3344511"/>
                <a:gd name="connsiteX4151" fmla="*/ 2138182 w 2926661"/>
                <a:gd name="connsiteY4151" fmla="*/ 1322592 h 3344511"/>
                <a:gd name="connsiteX4152" fmla="*/ 2139359 w 2926661"/>
                <a:gd name="connsiteY4152" fmla="*/ 1324973 h 3344511"/>
                <a:gd name="connsiteX4153" fmla="*/ 2140385 w 2926661"/>
                <a:gd name="connsiteY4153" fmla="*/ 1324767 h 3344511"/>
                <a:gd name="connsiteX4154" fmla="*/ 2138916 w 2926661"/>
                <a:gd name="connsiteY4154" fmla="*/ 1321820 h 3344511"/>
                <a:gd name="connsiteX4155" fmla="*/ 2134510 w 2926661"/>
                <a:gd name="connsiteY4155" fmla="*/ 1318873 h 3344511"/>
                <a:gd name="connsiteX4156" fmla="*/ 2137447 w 2926661"/>
                <a:gd name="connsiteY4156" fmla="*/ 1311506 h 3344511"/>
                <a:gd name="connsiteX4157" fmla="*/ 1478989 w 2926661"/>
                <a:gd name="connsiteY4157" fmla="*/ 1303076 h 3344511"/>
                <a:gd name="connsiteX4158" fmla="*/ 1483240 w 2926661"/>
                <a:gd name="connsiteY4158" fmla="*/ 1307408 h 3344511"/>
                <a:gd name="connsiteX4159" fmla="*/ 1480314 w 2926661"/>
                <a:gd name="connsiteY4159" fmla="*/ 1310390 h 3344511"/>
                <a:gd name="connsiteX4160" fmla="*/ 1480314 w 2926661"/>
                <a:gd name="connsiteY4160" fmla="*/ 1313372 h 3344511"/>
                <a:gd name="connsiteX4161" fmla="*/ 1477388 w 2926661"/>
                <a:gd name="connsiteY4161" fmla="*/ 1313372 h 3344511"/>
                <a:gd name="connsiteX4162" fmla="*/ 1477388 w 2926661"/>
                <a:gd name="connsiteY4162" fmla="*/ 1316354 h 3344511"/>
                <a:gd name="connsiteX4163" fmla="*/ 1475925 w 2926661"/>
                <a:gd name="connsiteY4163" fmla="*/ 1317845 h 3344511"/>
                <a:gd name="connsiteX4164" fmla="*/ 1474463 w 2926661"/>
                <a:gd name="connsiteY4164" fmla="*/ 1320827 h 3344511"/>
                <a:gd name="connsiteX4165" fmla="*/ 1475925 w 2926661"/>
                <a:gd name="connsiteY4165" fmla="*/ 1323809 h 3344511"/>
                <a:gd name="connsiteX4166" fmla="*/ 1474463 w 2926661"/>
                <a:gd name="connsiteY4166" fmla="*/ 1326791 h 3344511"/>
                <a:gd name="connsiteX4167" fmla="*/ 1475898 w 2926661"/>
                <a:gd name="connsiteY4167" fmla="*/ 1335568 h 3344511"/>
                <a:gd name="connsiteX4168" fmla="*/ 1476335 w 2926661"/>
                <a:gd name="connsiteY4168" fmla="*/ 1335513 h 3344511"/>
                <a:gd name="connsiteX4169" fmla="*/ 1474866 w 2926661"/>
                <a:gd name="connsiteY4169" fmla="*/ 1326680 h 3344511"/>
                <a:gd name="connsiteX4170" fmla="*/ 1476335 w 2926661"/>
                <a:gd name="connsiteY4170" fmla="*/ 1323735 h 3344511"/>
                <a:gd name="connsiteX4171" fmla="*/ 1474866 w 2926661"/>
                <a:gd name="connsiteY4171" fmla="*/ 1320790 h 3344511"/>
                <a:gd name="connsiteX4172" fmla="*/ 1476335 w 2926661"/>
                <a:gd name="connsiteY4172" fmla="*/ 1317846 h 3344511"/>
                <a:gd name="connsiteX4173" fmla="*/ 1477804 w 2926661"/>
                <a:gd name="connsiteY4173" fmla="*/ 1316374 h 3344511"/>
                <a:gd name="connsiteX4174" fmla="*/ 1477804 w 2926661"/>
                <a:gd name="connsiteY4174" fmla="*/ 1313429 h 3344511"/>
                <a:gd name="connsiteX4175" fmla="*/ 1480741 w 2926661"/>
                <a:gd name="connsiteY4175" fmla="*/ 1313429 h 3344511"/>
                <a:gd name="connsiteX4176" fmla="*/ 1480741 w 2926661"/>
                <a:gd name="connsiteY4176" fmla="*/ 1310484 h 3344511"/>
                <a:gd name="connsiteX4177" fmla="*/ 1483678 w 2926661"/>
                <a:gd name="connsiteY4177" fmla="*/ 1307540 h 3344511"/>
                <a:gd name="connsiteX4178" fmla="*/ 1479272 w 2926661"/>
                <a:gd name="connsiteY4178" fmla="*/ 1303123 h 3344511"/>
                <a:gd name="connsiteX4179" fmla="*/ 1599859 w 2926661"/>
                <a:gd name="connsiteY4179" fmla="*/ 1302572 h 3344511"/>
                <a:gd name="connsiteX4180" fmla="*/ 1596881 w 2926661"/>
                <a:gd name="connsiteY4180" fmla="*/ 1304041 h 3344511"/>
                <a:gd name="connsiteX4181" fmla="*/ 1590927 w 2926661"/>
                <a:gd name="connsiteY4181" fmla="*/ 1304041 h 3344511"/>
                <a:gd name="connsiteX4182" fmla="*/ 1590751 w 2926661"/>
                <a:gd name="connsiteY4182" fmla="*/ 1304474 h 3344511"/>
                <a:gd name="connsiteX4183" fmla="*/ 1596426 w 2926661"/>
                <a:gd name="connsiteY4183" fmla="*/ 1304474 h 3344511"/>
                <a:gd name="connsiteX4184" fmla="*/ 1599373 w 2926661"/>
                <a:gd name="connsiteY4184" fmla="*/ 1302996 h 3344511"/>
                <a:gd name="connsiteX4185" fmla="*/ 1600847 w 2926661"/>
                <a:gd name="connsiteY4185" fmla="*/ 1302996 h 3344511"/>
                <a:gd name="connsiteX4186" fmla="*/ 1603794 w 2926661"/>
                <a:gd name="connsiteY4186" fmla="*/ 1302996 h 3344511"/>
                <a:gd name="connsiteX4187" fmla="*/ 1603794 w 2926661"/>
                <a:gd name="connsiteY4187" fmla="*/ 1302572 h 3344511"/>
                <a:gd name="connsiteX4188" fmla="*/ 1601347 w 2926661"/>
                <a:gd name="connsiteY4188" fmla="*/ 1302572 h 3344511"/>
                <a:gd name="connsiteX4189" fmla="*/ 1599859 w 2926661"/>
                <a:gd name="connsiteY4189" fmla="*/ 1302572 h 3344511"/>
                <a:gd name="connsiteX4190" fmla="*/ 1519358 w 2926661"/>
                <a:gd name="connsiteY4190" fmla="*/ 1302086 h 3344511"/>
                <a:gd name="connsiteX4191" fmla="*/ 1520086 w 2926661"/>
                <a:gd name="connsiteY4191" fmla="*/ 1302815 h 3344511"/>
                <a:gd name="connsiteX4192" fmla="*/ 1520075 w 2926661"/>
                <a:gd name="connsiteY4192" fmla="*/ 1302793 h 3344511"/>
                <a:gd name="connsiteX4193" fmla="*/ 2050110 w 2926661"/>
                <a:gd name="connsiteY4193" fmla="*/ 1300331 h 3344511"/>
                <a:gd name="connsiteX4194" fmla="*/ 2047908 w 2926661"/>
                <a:gd name="connsiteY4194" fmla="*/ 1304969 h 3344511"/>
                <a:gd name="connsiteX4195" fmla="*/ 2045870 w 2926661"/>
                <a:gd name="connsiteY4195" fmla="*/ 1310293 h 3344511"/>
                <a:gd name="connsiteX4196" fmla="*/ 2046388 w 2926661"/>
                <a:gd name="connsiteY4196" fmla="*/ 1310033 h 3344511"/>
                <a:gd name="connsiteX4197" fmla="*/ 2048591 w 2926661"/>
                <a:gd name="connsiteY4197" fmla="*/ 1304324 h 3344511"/>
                <a:gd name="connsiteX4198" fmla="*/ 2050479 w 2926661"/>
                <a:gd name="connsiteY4198" fmla="*/ 1300377 h 3344511"/>
                <a:gd name="connsiteX4199" fmla="*/ 1539511 w 2926661"/>
                <a:gd name="connsiteY4199" fmla="*/ 1298773 h 3344511"/>
                <a:gd name="connsiteX4200" fmla="*/ 1539383 w 2926661"/>
                <a:gd name="connsiteY4200" fmla="*/ 1298893 h 3344511"/>
                <a:gd name="connsiteX4201" fmla="*/ 1539383 w 2926661"/>
                <a:gd name="connsiteY4201" fmla="*/ 1301326 h 3344511"/>
                <a:gd name="connsiteX4202" fmla="*/ 1537898 w 2926661"/>
                <a:gd name="connsiteY4202" fmla="*/ 1304259 h 3344511"/>
                <a:gd name="connsiteX4203" fmla="*/ 1530471 w 2926661"/>
                <a:gd name="connsiteY4203" fmla="*/ 1305726 h 3344511"/>
                <a:gd name="connsiteX4204" fmla="*/ 1526016 w 2926661"/>
                <a:gd name="connsiteY4204" fmla="*/ 1308659 h 3344511"/>
                <a:gd name="connsiteX4205" fmla="*/ 1521755 w 2926661"/>
                <a:gd name="connsiteY4205" fmla="*/ 1305855 h 3344511"/>
                <a:gd name="connsiteX4206" fmla="*/ 1521862 w 2926661"/>
                <a:gd name="connsiteY4206" fmla="*/ 1306068 h 3344511"/>
                <a:gd name="connsiteX4207" fmla="*/ 1526268 w 2926661"/>
                <a:gd name="connsiteY4207" fmla="*/ 1309012 h 3344511"/>
                <a:gd name="connsiteX4208" fmla="*/ 1530674 w 2926661"/>
                <a:gd name="connsiteY4208" fmla="*/ 1306068 h 3344511"/>
                <a:gd name="connsiteX4209" fmla="*/ 1538017 w 2926661"/>
                <a:gd name="connsiteY4209" fmla="*/ 1304595 h 3344511"/>
                <a:gd name="connsiteX4210" fmla="*/ 1538072 w 2926661"/>
                <a:gd name="connsiteY4210" fmla="*/ 1304678 h 3344511"/>
                <a:gd name="connsiteX4211" fmla="*/ 1539511 w 2926661"/>
                <a:gd name="connsiteY4211" fmla="*/ 1301730 h 3344511"/>
                <a:gd name="connsiteX4212" fmla="*/ 1539511 w 2926661"/>
                <a:gd name="connsiteY4212" fmla="*/ 1298773 h 3344511"/>
                <a:gd name="connsiteX4213" fmla="*/ 1602836 w 2926661"/>
                <a:gd name="connsiteY4213" fmla="*/ 1298165 h 3344511"/>
                <a:gd name="connsiteX4214" fmla="*/ 1603035 w 2926661"/>
                <a:gd name="connsiteY4214" fmla="*/ 1298559 h 3344511"/>
                <a:gd name="connsiteX4215" fmla="*/ 1614108 w 2926661"/>
                <a:gd name="connsiteY4215" fmla="*/ 1298559 h 3344511"/>
                <a:gd name="connsiteX4216" fmla="*/ 1615582 w 2926661"/>
                <a:gd name="connsiteY4216" fmla="*/ 1302996 h 3344511"/>
                <a:gd name="connsiteX4217" fmla="*/ 1618529 w 2926661"/>
                <a:gd name="connsiteY4217" fmla="*/ 1304474 h 3344511"/>
                <a:gd name="connsiteX4218" fmla="*/ 1622949 w 2926661"/>
                <a:gd name="connsiteY4218" fmla="*/ 1302996 h 3344511"/>
                <a:gd name="connsiteX4219" fmla="*/ 1634738 w 2926661"/>
                <a:gd name="connsiteY4219" fmla="*/ 1310390 h 3344511"/>
                <a:gd name="connsiteX4220" fmla="*/ 1633264 w 2926661"/>
                <a:gd name="connsiteY4220" fmla="*/ 1319264 h 3344511"/>
                <a:gd name="connsiteX4221" fmla="*/ 1627370 w 2926661"/>
                <a:gd name="connsiteY4221" fmla="*/ 1331095 h 3344511"/>
                <a:gd name="connsiteX4222" fmla="*/ 1624423 w 2926661"/>
                <a:gd name="connsiteY4222" fmla="*/ 1347363 h 3344511"/>
                <a:gd name="connsiteX4223" fmla="*/ 1615582 w 2926661"/>
                <a:gd name="connsiteY4223" fmla="*/ 1353279 h 3344511"/>
                <a:gd name="connsiteX4224" fmla="*/ 1608214 w 2926661"/>
                <a:gd name="connsiteY4224" fmla="*/ 1357716 h 3344511"/>
                <a:gd name="connsiteX4225" fmla="*/ 1602320 w 2926661"/>
                <a:gd name="connsiteY4225" fmla="*/ 1353279 h 3344511"/>
                <a:gd name="connsiteX4226" fmla="*/ 1600847 w 2926661"/>
                <a:gd name="connsiteY4226" fmla="*/ 1356237 h 3344511"/>
                <a:gd name="connsiteX4227" fmla="*/ 1599373 w 2926661"/>
                <a:gd name="connsiteY4227" fmla="*/ 1354758 h 3344511"/>
                <a:gd name="connsiteX4228" fmla="*/ 1596426 w 2926661"/>
                <a:gd name="connsiteY4228" fmla="*/ 1357716 h 3344511"/>
                <a:gd name="connsiteX4229" fmla="*/ 1593730 w 2926661"/>
                <a:gd name="connsiteY4229" fmla="*/ 1355010 h 3344511"/>
                <a:gd name="connsiteX4230" fmla="*/ 1593730 w 2926661"/>
                <a:gd name="connsiteY4230" fmla="*/ 1355070 h 3344511"/>
                <a:gd name="connsiteX4231" fmla="*/ 1596661 w 2926661"/>
                <a:gd name="connsiteY4231" fmla="*/ 1358009 h 3344511"/>
                <a:gd name="connsiteX4232" fmla="*/ 1599592 w 2926661"/>
                <a:gd name="connsiteY4232" fmla="*/ 1355070 h 3344511"/>
                <a:gd name="connsiteX4233" fmla="*/ 1601057 w 2926661"/>
                <a:gd name="connsiteY4233" fmla="*/ 1356539 h 3344511"/>
                <a:gd name="connsiteX4234" fmla="*/ 1602523 w 2926661"/>
                <a:gd name="connsiteY4234" fmla="*/ 1353600 h 3344511"/>
                <a:gd name="connsiteX4235" fmla="*/ 1608384 w 2926661"/>
                <a:gd name="connsiteY4235" fmla="*/ 1358009 h 3344511"/>
                <a:gd name="connsiteX4236" fmla="*/ 1615711 w 2926661"/>
                <a:gd name="connsiteY4236" fmla="*/ 1353600 h 3344511"/>
                <a:gd name="connsiteX4237" fmla="*/ 1620107 w 2926661"/>
                <a:gd name="connsiteY4237" fmla="*/ 1363887 h 3344511"/>
                <a:gd name="connsiteX4238" fmla="*/ 1624239 w 2926661"/>
                <a:gd name="connsiteY4238" fmla="*/ 1371138 h 3344511"/>
                <a:gd name="connsiteX4239" fmla="*/ 1623803 w 2926661"/>
                <a:gd name="connsiteY4239" fmla="*/ 1372736 h 3344511"/>
                <a:gd name="connsiteX4240" fmla="*/ 1618288 w 2926661"/>
                <a:gd name="connsiteY4240" fmla="*/ 1383671 h 3344511"/>
                <a:gd name="connsiteX4241" fmla="*/ 1615969 w 2926661"/>
                <a:gd name="connsiteY4241" fmla="*/ 1387607 h 3344511"/>
                <a:gd name="connsiteX4242" fmla="*/ 1614480 w 2926661"/>
                <a:gd name="connsiteY4242" fmla="*/ 1389968 h 3344511"/>
                <a:gd name="connsiteX4243" fmla="*/ 1617174 w 2926661"/>
                <a:gd name="connsiteY4243" fmla="*/ 1393687 h 3344511"/>
                <a:gd name="connsiteX4244" fmla="*/ 1620116 w 2926661"/>
                <a:gd name="connsiteY4244" fmla="*/ 1399963 h 3344511"/>
                <a:gd name="connsiteX4245" fmla="*/ 1621586 w 2926661"/>
                <a:gd name="connsiteY4245" fmla="*/ 1416205 h 3344511"/>
                <a:gd name="connsiteX4246" fmla="*/ 1621586 w 2926661"/>
                <a:gd name="connsiteY4246" fmla="*/ 1447214 h 3344511"/>
                <a:gd name="connsiteX4247" fmla="*/ 1620116 w 2926661"/>
                <a:gd name="connsiteY4247" fmla="*/ 1454597 h 3344511"/>
                <a:gd name="connsiteX4248" fmla="*/ 1630410 w 2926661"/>
                <a:gd name="connsiteY4248" fmla="*/ 1470840 h 3344511"/>
                <a:gd name="connsiteX4249" fmla="*/ 1627469 w 2926661"/>
                <a:gd name="connsiteY4249" fmla="*/ 1481176 h 3344511"/>
                <a:gd name="connsiteX4250" fmla="*/ 1624547 w 2926661"/>
                <a:gd name="connsiteY4250" fmla="*/ 1487216 h 3344511"/>
                <a:gd name="connsiteX4251" fmla="*/ 1624664 w 2926661"/>
                <a:gd name="connsiteY4251" fmla="*/ 1487068 h 3344511"/>
                <a:gd name="connsiteX4252" fmla="*/ 1627789 w 2926661"/>
                <a:gd name="connsiteY4252" fmla="*/ 1480615 h 3344511"/>
                <a:gd name="connsiteX4253" fmla="*/ 1628061 w 2926661"/>
                <a:gd name="connsiteY4253" fmla="*/ 1480423 h 3344511"/>
                <a:gd name="connsiteX4254" fmla="*/ 1630729 w 2926661"/>
                <a:gd name="connsiteY4254" fmla="*/ 1471075 h 3344511"/>
                <a:gd name="connsiteX4255" fmla="*/ 1620426 w 2926661"/>
                <a:gd name="connsiteY4255" fmla="*/ 1454867 h 3344511"/>
                <a:gd name="connsiteX4256" fmla="*/ 1621898 w 2926661"/>
                <a:gd name="connsiteY4256" fmla="*/ 1447500 h 3344511"/>
                <a:gd name="connsiteX4257" fmla="*/ 1621898 w 2926661"/>
                <a:gd name="connsiteY4257" fmla="*/ 1416557 h 3344511"/>
                <a:gd name="connsiteX4258" fmla="*/ 1620426 w 2926661"/>
                <a:gd name="connsiteY4258" fmla="*/ 1400349 h 3344511"/>
                <a:gd name="connsiteX4259" fmla="*/ 1614539 w 2926661"/>
                <a:gd name="connsiteY4259" fmla="*/ 1390035 h 3344511"/>
                <a:gd name="connsiteX4260" fmla="*/ 1615969 w 2926661"/>
                <a:gd name="connsiteY4260" fmla="*/ 1387607 h 3344511"/>
                <a:gd name="connsiteX4261" fmla="*/ 1617635 w 2926661"/>
                <a:gd name="connsiteY4261" fmla="*/ 1384966 h 3344511"/>
                <a:gd name="connsiteX4262" fmla="*/ 1618288 w 2926661"/>
                <a:gd name="connsiteY4262" fmla="*/ 1383671 h 3344511"/>
                <a:gd name="connsiteX4263" fmla="*/ 1623002 w 2926661"/>
                <a:gd name="connsiteY4263" fmla="*/ 1375669 h 3344511"/>
                <a:gd name="connsiteX4264" fmla="*/ 1623803 w 2926661"/>
                <a:gd name="connsiteY4264" fmla="*/ 1372736 h 3344511"/>
                <a:gd name="connsiteX4265" fmla="*/ 1624435 w 2926661"/>
                <a:gd name="connsiteY4265" fmla="*/ 1371482 h 3344511"/>
                <a:gd name="connsiteX4266" fmla="*/ 1624239 w 2926661"/>
                <a:gd name="connsiteY4266" fmla="*/ 1371138 h 3344511"/>
                <a:gd name="connsiteX4267" fmla="*/ 1625302 w 2926661"/>
                <a:gd name="connsiteY4267" fmla="*/ 1367243 h 3344511"/>
                <a:gd name="connsiteX4268" fmla="*/ 1620426 w 2926661"/>
                <a:gd name="connsiteY4268" fmla="*/ 1363513 h 3344511"/>
                <a:gd name="connsiteX4269" fmla="*/ 1616011 w 2926661"/>
                <a:gd name="connsiteY4269" fmla="*/ 1353199 h 3344511"/>
                <a:gd name="connsiteX4270" fmla="*/ 1624842 w 2926661"/>
                <a:gd name="connsiteY4270" fmla="*/ 1347305 h 3344511"/>
                <a:gd name="connsiteX4271" fmla="*/ 1627785 w 2926661"/>
                <a:gd name="connsiteY4271" fmla="*/ 1331097 h 3344511"/>
                <a:gd name="connsiteX4272" fmla="*/ 1633673 w 2926661"/>
                <a:gd name="connsiteY4272" fmla="*/ 1319310 h 3344511"/>
                <a:gd name="connsiteX4273" fmla="*/ 1635145 w 2926661"/>
                <a:gd name="connsiteY4273" fmla="*/ 1310469 h 3344511"/>
                <a:gd name="connsiteX4274" fmla="*/ 1638088 w 2926661"/>
                <a:gd name="connsiteY4274" fmla="*/ 1311943 h 3344511"/>
                <a:gd name="connsiteX4275" fmla="*/ 1649863 w 2926661"/>
                <a:gd name="connsiteY4275" fmla="*/ 1308996 h 3344511"/>
                <a:gd name="connsiteX4276" fmla="*/ 1649863 w 2926661"/>
                <a:gd name="connsiteY4276" fmla="*/ 1308971 h 3344511"/>
                <a:gd name="connsiteX4277" fmla="*/ 1646193 w 2926661"/>
                <a:gd name="connsiteY4277" fmla="*/ 1312121 h 3344511"/>
                <a:gd name="connsiteX4278" fmla="*/ 1638564 w 2926661"/>
                <a:gd name="connsiteY4278" fmla="*/ 1311386 h 3344511"/>
                <a:gd name="connsiteX4279" fmla="*/ 1635586 w 2926661"/>
                <a:gd name="connsiteY4279" fmla="*/ 1309917 h 3344511"/>
                <a:gd name="connsiteX4280" fmla="*/ 1623677 w 2926661"/>
                <a:gd name="connsiteY4280" fmla="*/ 1302572 h 3344511"/>
                <a:gd name="connsiteX4281" fmla="*/ 1619211 w 2926661"/>
                <a:gd name="connsiteY4281" fmla="*/ 1304041 h 3344511"/>
                <a:gd name="connsiteX4282" fmla="*/ 1616234 w 2926661"/>
                <a:gd name="connsiteY4282" fmla="*/ 1302572 h 3344511"/>
                <a:gd name="connsiteX4283" fmla="*/ 1614745 w 2926661"/>
                <a:gd name="connsiteY4283" fmla="*/ 1298165 h 3344511"/>
                <a:gd name="connsiteX4284" fmla="*/ 1602836 w 2926661"/>
                <a:gd name="connsiteY4284" fmla="*/ 1298165 h 3344511"/>
                <a:gd name="connsiteX4285" fmla="*/ 1508479 w 2926661"/>
                <a:gd name="connsiteY4285" fmla="*/ 1297069 h 3344511"/>
                <a:gd name="connsiteX4286" fmla="*/ 1508644 w 2926661"/>
                <a:gd name="connsiteY4286" fmla="*/ 1297234 h 3344511"/>
                <a:gd name="connsiteX4287" fmla="*/ 1514519 w 2926661"/>
                <a:gd name="connsiteY4287" fmla="*/ 1300178 h 3344511"/>
                <a:gd name="connsiteX4288" fmla="*/ 1517426 w 2926661"/>
                <a:gd name="connsiteY4288" fmla="*/ 1300178 h 3344511"/>
                <a:gd name="connsiteX4289" fmla="*/ 1517104 w 2926661"/>
                <a:gd name="connsiteY4289" fmla="*/ 1299860 h 3344511"/>
                <a:gd name="connsiteX4290" fmla="*/ 1514133 w 2926661"/>
                <a:gd name="connsiteY4290" fmla="*/ 1299860 h 3344511"/>
                <a:gd name="connsiteX4291" fmla="*/ 1503374 w 2926661"/>
                <a:gd name="connsiteY4291" fmla="*/ 1295519 h 3344511"/>
                <a:gd name="connsiteX4292" fmla="*/ 1501909 w 2926661"/>
                <a:gd name="connsiteY4292" fmla="*/ 1298466 h 3344511"/>
                <a:gd name="connsiteX4293" fmla="*/ 1503374 w 2926661"/>
                <a:gd name="connsiteY4293" fmla="*/ 1299940 h 3344511"/>
                <a:gd name="connsiteX4294" fmla="*/ 1502038 w 2926661"/>
                <a:gd name="connsiteY4294" fmla="*/ 1301284 h 3344511"/>
                <a:gd name="connsiteX4295" fmla="*/ 1502770 w 2926661"/>
                <a:gd name="connsiteY4295" fmla="*/ 1301651 h 3344511"/>
                <a:gd name="connsiteX4296" fmla="*/ 1504239 w 2926661"/>
                <a:gd name="connsiteY4296" fmla="*/ 1300178 h 3344511"/>
                <a:gd name="connsiteX4297" fmla="*/ 1502770 w 2926661"/>
                <a:gd name="connsiteY4297" fmla="*/ 1298706 h 3344511"/>
                <a:gd name="connsiteX4298" fmla="*/ 1504239 w 2926661"/>
                <a:gd name="connsiteY4298" fmla="*/ 1295762 h 3344511"/>
                <a:gd name="connsiteX4299" fmla="*/ 1506544 w 2926661"/>
                <a:gd name="connsiteY4299" fmla="*/ 1295762 h 3344511"/>
                <a:gd name="connsiteX4300" fmla="*/ 1506303 w 2926661"/>
                <a:gd name="connsiteY4300" fmla="*/ 1295519 h 3344511"/>
                <a:gd name="connsiteX4301" fmla="*/ 1503374 w 2926661"/>
                <a:gd name="connsiteY4301" fmla="*/ 1295519 h 3344511"/>
                <a:gd name="connsiteX4302" fmla="*/ 2279145 w 2926661"/>
                <a:gd name="connsiteY4302" fmla="*/ 1295505 h 3344511"/>
                <a:gd name="connsiteX4303" fmla="*/ 2277865 w 2926661"/>
                <a:gd name="connsiteY4303" fmla="*/ 1301792 h 3344511"/>
                <a:gd name="connsiteX4304" fmla="*/ 2274939 w 2926661"/>
                <a:gd name="connsiteY4304" fmla="*/ 1309189 h 3344511"/>
                <a:gd name="connsiteX4305" fmla="*/ 2272013 w 2926661"/>
                <a:gd name="connsiteY4305" fmla="*/ 1315106 h 3344511"/>
                <a:gd name="connsiteX4306" fmla="*/ 2269087 w 2926661"/>
                <a:gd name="connsiteY4306" fmla="*/ 1321024 h 3344511"/>
                <a:gd name="connsiteX4307" fmla="*/ 2268177 w 2926661"/>
                <a:gd name="connsiteY4307" fmla="*/ 1322865 h 3344511"/>
                <a:gd name="connsiteX4308" fmla="*/ 2267611 w 2926661"/>
                <a:gd name="connsiteY4308" fmla="*/ 1323846 h 3344511"/>
                <a:gd name="connsiteX4309" fmla="*/ 2267331 w 2926661"/>
                <a:gd name="connsiteY4309" fmla="*/ 1324577 h 3344511"/>
                <a:gd name="connsiteX4310" fmla="*/ 2266162 w 2926661"/>
                <a:gd name="connsiteY4310" fmla="*/ 1326941 h 3344511"/>
                <a:gd name="connsiteX4311" fmla="*/ 2272013 w 2926661"/>
                <a:gd name="connsiteY4311" fmla="*/ 1334338 h 3344511"/>
                <a:gd name="connsiteX4312" fmla="*/ 2271017 w 2926661"/>
                <a:gd name="connsiteY4312" fmla="*/ 1335681 h 3344511"/>
                <a:gd name="connsiteX4313" fmla="*/ 2272568 w 2926661"/>
                <a:gd name="connsiteY4313" fmla="*/ 1333607 h 3344511"/>
                <a:gd name="connsiteX4314" fmla="*/ 2266693 w 2926661"/>
                <a:gd name="connsiteY4314" fmla="*/ 1326240 h 3344511"/>
                <a:gd name="connsiteX4315" fmla="*/ 2267331 w 2926661"/>
                <a:gd name="connsiteY4315" fmla="*/ 1324577 h 3344511"/>
                <a:gd name="connsiteX4316" fmla="*/ 2268177 w 2926661"/>
                <a:gd name="connsiteY4316" fmla="*/ 1322865 h 3344511"/>
                <a:gd name="connsiteX4317" fmla="*/ 2269630 w 2926661"/>
                <a:gd name="connsiteY4317" fmla="*/ 1320347 h 3344511"/>
                <a:gd name="connsiteX4318" fmla="*/ 2272568 w 2926661"/>
                <a:gd name="connsiteY4318" fmla="*/ 1314453 h 3344511"/>
                <a:gd name="connsiteX4319" fmla="*/ 2275505 w 2926661"/>
                <a:gd name="connsiteY4319" fmla="*/ 1308560 h 3344511"/>
                <a:gd name="connsiteX4320" fmla="*/ 2278443 w 2926661"/>
                <a:gd name="connsiteY4320" fmla="*/ 1301193 h 3344511"/>
                <a:gd name="connsiteX4321" fmla="*/ 2279602 w 2926661"/>
                <a:gd name="connsiteY4321" fmla="*/ 1295542 h 3344511"/>
                <a:gd name="connsiteX4322" fmla="*/ 1450645 w 2926661"/>
                <a:gd name="connsiteY4322" fmla="*/ 1294046 h 3344511"/>
                <a:gd name="connsiteX4323" fmla="*/ 1450645 w 2926661"/>
                <a:gd name="connsiteY4323" fmla="*/ 1295519 h 3344511"/>
                <a:gd name="connsiteX4324" fmla="*/ 1449180 w 2926661"/>
                <a:gd name="connsiteY4324" fmla="*/ 1296993 h 3344511"/>
                <a:gd name="connsiteX4325" fmla="*/ 1447715 w 2926661"/>
                <a:gd name="connsiteY4325" fmla="*/ 1299940 h 3344511"/>
                <a:gd name="connsiteX4326" fmla="*/ 1443592 w 2926661"/>
                <a:gd name="connsiteY4326" fmla="*/ 1302705 h 3344511"/>
                <a:gd name="connsiteX4327" fmla="*/ 1443742 w 2926661"/>
                <a:gd name="connsiteY4327" fmla="*/ 1302936 h 3344511"/>
                <a:gd name="connsiteX4328" fmla="*/ 1448131 w 2926661"/>
                <a:gd name="connsiteY4328" fmla="*/ 1299954 h 3344511"/>
                <a:gd name="connsiteX4329" fmla="*/ 1449594 w 2926661"/>
                <a:gd name="connsiteY4329" fmla="*/ 1296972 h 3344511"/>
                <a:gd name="connsiteX4330" fmla="*/ 1451057 w 2926661"/>
                <a:gd name="connsiteY4330" fmla="*/ 1295481 h 3344511"/>
                <a:gd name="connsiteX4331" fmla="*/ 1451057 w 2926661"/>
                <a:gd name="connsiteY4331" fmla="*/ 1294184 h 3344511"/>
                <a:gd name="connsiteX4332" fmla="*/ 1654780 w 2926661"/>
                <a:gd name="connsiteY4332" fmla="*/ 1293960 h 3344511"/>
                <a:gd name="connsiteX4333" fmla="*/ 1654543 w 2926661"/>
                <a:gd name="connsiteY4333" fmla="*/ 1294261 h 3344511"/>
                <a:gd name="connsiteX4334" fmla="*/ 1658694 w 2926661"/>
                <a:gd name="connsiteY4334" fmla="*/ 1294261 h 3344511"/>
                <a:gd name="connsiteX4335" fmla="*/ 1660166 w 2926661"/>
                <a:gd name="connsiteY4335" fmla="*/ 1297208 h 3344511"/>
                <a:gd name="connsiteX4336" fmla="*/ 1666053 w 2926661"/>
                <a:gd name="connsiteY4336" fmla="*/ 1294261 h 3344511"/>
                <a:gd name="connsiteX4337" fmla="*/ 1676302 w 2926661"/>
                <a:gd name="connsiteY4337" fmla="*/ 1303056 h 3344511"/>
                <a:gd name="connsiteX4338" fmla="*/ 1676216 w 2926661"/>
                <a:gd name="connsiteY4338" fmla="*/ 1302797 h 3344511"/>
                <a:gd name="connsiteX4339" fmla="*/ 1665912 w 2926661"/>
                <a:gd name="connsiteY4339" fmla="*/ 1293960 h 3344511"/>
                <a:gd name="connsiteX4340" fmla="*/ 1660024 w 2926661"/>
                <a:gd name="connsiteY4340" fmla="*/ 1296905 h 3344511"/>
                <a:gd name="connsiteX4341" fmla="*/ 1658552 w 2926661"/>
                <a:gd name="connsiteY4341" fmla="*/ 1293960 h 3344511"/>
                <a:gd name="connsiteX4342" fmla="*/ 1475544 w 2926661"/>
                <a:gd name="connsiteY4342" fmla="*/ 1291098 h 3344511"/>
                <a:gd name="connsiteX4343" fmla="*/ 1474080 w 2926661"/>
                <a:gd name="connsiteY4343" fmla="*/ 1294046 h 3344511"/>
                <a:gd name="connsiteX4344" fmla="*/ 1474080 w 2926661"/>
                <a:gd name="connsiteY4344" fmla="*/ 1296993 h 3344511"/>
                <a:gd name="connsiteX4345" fmla="*/ 1469820 w 2926661"/>
                <a:gd name="connsiteY4345" fmla="*/ 1299850 h 3344511"/>
                <a:gd name="connsiteX4346" fmla="*/ 1470074 w 2926661"/>
                <a:gd name="connsiteY4346" fmla="*/ 1299954 h 3344511"/>
                <a:gd name="connsiteX4347" fmla="*/ 1470074 w 2926661"/>
                <a:gd name="connsiteY4347" fmla="*/ 1301445 h 3344511"/>
                <a:gd name="connsiteX4348" fmla="*/ 1470461 w 2926661"/>
                <a:gd name="connsiteY4348" fmla="*/ 1301511 h 3344511"/>
                <a:gd name="connsiteX4349" fmla="*/ 1470461 w 2926661"/>
                <a:gd name="connsiteY4349" fmla="*/ 1300178 h 3344511"/>
                <a:gd name="connsiteX4350" fmla="*/ 1474866 w 2926661"/>
                <a:gd name="connsiteY4350" fmla="*/ 1297234 h 3344511"/>
                <a:gd name="connsiteX4351" fmla="*/ 1474866 w 2926661"/>
                <a:gd name="connsiteY4351" fmla="*/ 1294289 h 3344511"/>
                <a:gd name="connsiteX4352" fmla="*/ 1476335 w 2926661"/>
                <a:gd name="connsiteY4352" fmla="*/ 1291345 h 3344511"/>
                <a:gd name="connsiteX4353" fmla="*/ 1490287 w 2926661"/>
                <a:gd name="connsiteY4353" fmla="*/ 1294142 h 3344511"/>
                <a:gd name="connsiteX4354" fmla="*/ 1490191 w 2926661"/>
                <a:gd name="connsiteY4354" fmla="*/ 1294046 h 3344511"/>
                <a:gd name="connsiteX4355" fmla="*/ 1475544 w 2926661"/>
                <a:gd name="connsiteY4355" fmla="*/ 1291098 h 3344511"/>
                <a:gd name="connsiteX4356" fmla="*/ 1271045 w 2926661"/>
                <a:gd name="connsiteY4356" fmla="*/ 1288592 h 3344511"/>
                <a:gd name="connsiteX4357" fmla="*/ 1270992 w 2926661"/>
                <a:gd name="connsiteY4357" fmla="*/ 1288702 h 3344511"/>
                <a:gd name="connsiteX4358" fmla="*/ 1280360 w 2926661"/>
                <a:gd name="connsiteY4358" fmla="*/ 1294588 h 3344511"/>
                <a:gd name="connsiteX4359" fmla="*/ 1290647 w 2926661"/>
                <a:gd name="connsiteY4359" fmla="*/ 1303416 h 3344511"/>
                <a:gd name="connsiteX4360" fmla="*/ 1296526 w 2926661"/>
                <a:gd name="connsiteY4360" fmla="*/ 1306359 h 3344511"/>
                <a:gd name="connsiteX4361" fmla="*/ 1297995 w 2926661"/>
                <a:gd name="connsiteY4361" fmla="*/ 1296059 h 3344511"/>
                <a:gd name="connsiteX4362" fmla="*/ 1297772 w 2926661"/>
                <a:gd name="connsiteY4362" fmla="*/ 1295418 h 3344511"/>
                <a:gd name="connsiteX4363" fmla="*/ 1296347 w 2926661"/>
                <a:gd name="connsiteY4363" fmla="*/ 1305390 h 3344511"/>
                <a:gd name="connsiteX4364" fmla="*/ 1290452 w 2926661"/>
                <a:gd name="connsiteY4364" fmla="*/ 1302445 h 3344511"/>
                <a:gd name="connsiteX4365" fmla="*/ 1280138 w 2926661"/>
                <a:gd name="connsiteY4365" fmla="*/ 1293612 h 3344511"/>
                <a:gd name="connsiteX4366" fmla="*/ 1272194 w 2926661"/>
                <a:gd name="connsiteY4366" fmla="*/ 1291909 h 3344511"/>
                <a:gd name="connsiteX4367" fmla="*/ 1861201 w 2926661"/>
                <a:gd name="connsiteY4367" fmla="*/ 1288083 h 3344511"/>
                <a:gd name="connsiteX4368" fmla="*/ 1862661 w 2926661"/>
                <a:gd name="connsiteY4368" fmla="*/ 1295479 h 3344511"/>
                <a:gd name="connsiteX4369" fmla="*/ 1865593 w 2926661"/>
                <a:gd name="connsiteY4369" fmla="*/ 1299937 h 3344511"/>
                <a:gd name="connsiteX4370" fmla="*/ 1862661 w 2926661"/>
                <a:gd name="connsiteY4370" fmla="*/ 1307366 h 3344511"/>
                <a:gd name="connsiteX4371" fmla="*/ 1854595 w 2926661"/>
                <a:gd name="connsiteY4371" fmla="*/ 1308729 h 3344511"/>
                <a:gd name="connsiteX4372" fmla="*/ 1854635 w 2926661"/>
                <a:gd name="connsiteY4372" fmla="*/ 1308729 h 3344511"/>
                <a:gd name="connsiteX4373" fmla="*/ 1854677 w 2926661"/>
                <a:gd name="connsiteY4373" fmla="*/ 1308890 h 3344511"/>
                <a:gd name="connsiteX4374" fmla="*/ 1863075 w 2926661"/>
                <a:gd name="connsiteY4374" fmla="*/ 1307488 h 3344511"/>
                <a:gd name="connsiteX4375" fmla="*/ 1866013 w 2926661"/>
                <a:gd name="connsiteY4375" fmla="*/ 1300131 h 3344511"/>
                <a:gd name="connsiteX4376" fmla="*/ 1863075 w 2926661"/>
                <a:gd name="connsiteY4376" fmla="*/ 1295716 h 3344511"/>
                <a:gd name="connsiteX4377" fmla="*/ 1861606 w 2926661"/>
                <a:gd name="connsiteY4377" fmla="*/ 1288359 h 3344511"/>
                <a:gd name="connsiteX4378" fmla="*/ 1294873 w 2926661"/>
                <a:gd name="connsiteY4378" fmla="*/ 1287723 h 3344511"/>
                <a:gd name="connsiteX4379" fmla="*/ 1295434 w 2926661"/>
                <a:gd name="connsiteY4379" fmla="*/ 1288912 h 3344511"/>
                <a:gd name="connsiteX4380" fmla="*/ 1301669 w 2926661"/>
                <a:gd name="connsiteY4380" fmla="*/ 1292381 h 3344511"/>
                <a:gd name="connsiteX4381" fmla="*/ 1308282 w 2926661"/>
                <a:gd name="connsiteY4381" fmla="*/ 1296059 h 3344511"/>
                <a:gd name="connsiteX4382" fmla="*/ 1315630 w 2926661"/>
                <a:gd name="connsiteY4382" fmla="*/ 1306359 h 3344511"/>
                <a:gd name="connsiteX4383" fmla="*/ 1323345 w 2926661"/>
                <a:gd name="connsiteY4383" fmla="*/ 1304888 h 3344511"/>
                <a:gd name="connsiteX4384" fmla="*/ 1324240 w 2926661"/>
                <a:gd name="connsiteY4384" fmla="*/ 1307277 h 3344511"/>
                <a:gd name="connsiteX4385" fmla="*/ 1324344 w 2926661"/>
                <a:gd name="connsiteY4385" fmla="*/ 1306862 h 3344511"/>
                <a:gd name="connsiteX4386" fmla="*/ 1315503 w 2926661"/>
                <a:gd name="connsiteY4386" fmla="*/ 1305390 h 3344511"/>
                <a:gd name="connsiteX4387" fmla="*/ 1308135 w 2926661"/>
                <a:gd name="connsiteY4387" fmla="*/ 1295084 h 3344511"/>
                <a:gd name="connsiteX4388" fmla="*/ 1294873 w 2926661"/>
                <a:gd name="connsiteY4388" fmla="*/ 1287723 h 3344511"/>
                <a:gd name="connsiteX4389" fmla="*/ 1496050 w 2926661"/>
                <a:gd name="connsiteY4389" fmla="*/ 1285204 h 3344511"/>
                <a:gd name="connsiteX4390" fmla="*/ 1501909 w 2926661"/>
                <a:gd name="connsiteY4390" fmla="*/ 1288151 h 3344511"/>
                <a:gd name="connsiteX4391" fmla="*/ 1504838 w 2926661"/>
                <a:gd name="connsiteY4391" fmla="*/ 1288151 h 3344511"/>
                <a:gd name="connsiteX4392" fmla="*/ 1506303 w 2926661"/>
                <a:gd name="connsiteY4392" fmla="*/ 1289625 h 3344511"/>
                <a:gd name="connsiteX4393" fmla="*/ 1506303 w 2926661"/>
                <a:gd name="connsiteY4393" fmla="*/ 1292572 h 3344511"/>
                <a:gd name="connsiteX4394" fmla="*/ 1507452 w 2926661"/>
                <a:gd name="connsiteY4394" fmla="*/ 1296038 h 3344511"/>
                <a:gd name="connsiteX4395" fmla="*/ 1508118 w 2926661"/>
                <a:gd name="connsiteY4395" fmla="*/ 1296706 h 3344511"/>
                <a:gd name="connsiteX4396" fmla="*/ 1506707 w 2926661"/>
                <a:gd name="connsiteY4396" fmla="*/ 1292527 h 3344511"/>
                <a:gd name="connsiteX4397" fmla="*/ 1506707 w 2926661"/>
                <a:gd name="connsiteY4397" fmla="*/ 1289594 h 3344511"/>
                <a:gd name="connsiteX4398" fmla="*/ 1505222 w 2926661"/>
                <a:gd name="connsiteY4398" fmla="*/ 1288128 h 3344511"/>
                <a:gd name="connsiteX4399" fmla="*/ 1502251 w 2926661"/>
                <a:gd name="connsiteY4399" fmla="*/ 1288128 h 3344511"/>
                <a:gd name="connsiteX4400" fmla="*/ 1496330 w 2926661"/>
                <a:gd name="connsiteY4400" fmla="*/ 1285204 h 3344511"/>
                <a:gd name="connsiteX4401" fmla="*/ 1542328 w 2926661"/>
                <a:gd name="connsiteY4401" fmla="*/ 1282287 h 3344511"/>
                <a:gd name="connsiteX4402" fmla="*/ 1540868 w 2926661"/>
                <a:gd name="connsiteY4402" fmla="*/ 1283728 h 3344511"/>
                <a:gd name="connsiteX4403" fmla="*/ 1543839 w 2926661"/>
                <a:gd name="connsiteY4403" fmla="*/ 1286661 h 3344511"/>
                <a:gd name="connsiteX4404" fmla="*/ 1543839 w 2926661"/>
                <a:gd name="connsiteY4404" fmla="*/ 1292527 h 3344511"/>
                <a:gd name="connsiteX4405" fmla="*/ 1539383 w 2926661"/>
                <a:gd name="connsiteY4405" fmla="*/ 1289594 h 3344511"/>
                <a:gd name="connsiteX4406" fmla="*/ 1536412 w 2926661"/>
                <a:gd name="connsiteY4406" fmla="*/ 1291061 h 3344511"/>
                <a:gd name="connsiteX4407" fmla="*/ 1533442 w 2926661"/>
                <a:gd name="connsiteY4407" fmla="*/ 1293994 h 3344511"/>
                <a:gd name="connsiteX4408" fmla="*/ 1534927 w 2926661"/>
                <a:gd name="connsiteY4408" fmla="*/ 1301326 h 3344511"/>
                <a:gd name="connsiteX4409" fmla="*/ 1535091 w 2926661"/>
                <a:gd name="connsiteY4409" fmla="*/ 1301259 h 3344511"/>
                <a:gd name="connsiteX4410" fmla="*/ 1533740 w 2926661"/>
                <a:gd name="connsiteY4410" fmla="*/ 1294337 h 3344511"/>
                <a:gd name="connsiteX4411" fmla="*/ 1536626 w 2926661"/>
                <a:gd name="connsiteY4411" fmla="*/ 1291380 h 3344511"/>
                <a:gd name="connsiteX4412" fmla="*/ 1539511 w 2926661"/>
                <a:gd name="connsiteY4412" fmla="*/ 1289902 h 3344511"/>
                <a:gd name="connsiteX4413" fmla="*/ 1543840 w 2926661"/>
                <a:gd name="connsiteY4413" fmla="*/ 1292859 h 3344511"/>
                <a:gd name="connsiteX4414" fmla="*/ 1549611 w 2926661"/>
                <a:gd name="connsiteY4414" fmla="*/ 1291380 h 3344511"/>
                <a:gd name="connsiteX4415" fmla="*/ 1553940 w 2926661"/>
                <a:gd name="connsiteY4415" fmla="*/ 1294337 h 3344511"/>
                <a:gd name="connsiteX4416" fmla="*/ 1552497 w 2926661"/>
                <a:gd name="connsiteY4416" fmla="*/ 1295816 h 3344511"/>
                <a:gd name="connsiteX4417" fmla="*/ 1553940 w 2926661"/>
                <a:gd name="connsiteY4417" fmla="*/ 1297294 h 3344511"/>
                <a:gd name="connsiteX4418" fmla="*/ 1558268 w 2926661"/>
                <a:gd name="connsiteY4418" fmla="*/ 1297294 h 3344511"/>
                <a:gd name="connsiteX4419" fmla="*/ 1561154 w 2926661"/>
                <a:gd name="connsiteY4419" fmla="*/ 1297294 h 3344511"/>
                <a:gd name="connsiteX4420" fmla="*/ 1564040 w 2926661"/>
                <a:gd name="connsiteY4420" fmla="*/ 1298773 h 3344511"/>
                <a:gd name="connsiteX4421" fmla="*/ 1564040 w 2926661"/>
                <a:gd name="connsiteY4421" fmla="*/ 1301730 h 3344511"/>
                <a:gd name="connsiteX4422" fmla="*/ 1565483 w 2926661"/>
                <a:gd name="connsiteY4422" fmla="*/ 1304686 h 3344511"/>
                <a:gd name="connsiteX4423" fmla="*/ 1568368 w 2926661"/>
                <a:gd name="connsiteY4423" fmla="*/ 1303208 h 3344511"/>
                <a:gd name="connsiteX4424" fmla="*/ 1569685 w 2926661"/>
                <a:gd name="connsiteY4424" fmla="*/ 1305906 h 3344511"/>
                <a:gd name="connsiteX4425" fmla="*/ 1570086 w 2926661"/>
                <a:gd name="connsiteY4425" fmla="*/ 1305510 h 3344511"/>
                <a:gd name="connsiteX4426" fmla="*/ 1568597 w 2926661"/>
                <a:gd name="connsiteY4426" fmla="*/ 1302572 h 3344511"/>
                <a:gd name="connsiteX4427" fmla="*/ 1565620 w 2926661"/>
                <a:gd name="connsiteY4427" fmla="*/ 1304041 h 3344511"/>
                <a:gd name="connsiteX4428" fmla="*/ 1564131 w 2926661"/>
                <a:gd name="connsiteY4428" fmla="*/ 1301103 h 3344511"/>
                <a:gd name="connsiteX4429" fmla="*/ 1564131 w 2926661"/>
                <a:gd name="connsiteY4429" fmla="*/ 1298165 h 3344511"/>
                <a:gd name="connsiteX4430" fmla="*/ 1561794 w 2926661"/>
                <a:gd name="connsiteY4430" fmla="*/ 1297012 h 3344511"/>
                <a:gd name="connsiteX4431" fmla="*/ 1561715 w 2926661"/>
                <a:gd name="connsiteY4431" fmla="*/ 1297117 h 3344511"/>
                <a:gd name="connsiteX4432" fmla="*/ 1558781 w 2926661"/>
                <a:gd name="connsiteY4432" fmla="*/ 1297117 h 3344511"/>
                <a:gd name="connsiteX4433" fmla="*/ 1554379 w 2926661"/>
                <a:gd name="connsiteY4433" fmla="*/ 1297117 h 3344511"/>
                <a:gd name="connsiteX4434" fmla="*/ 1552912 w 2926661"/>
                <a:gd name="connsiteY4434" fmla="*/ 1295649 h 3344511"/>
                <a:gd name="connsiteX4435" fmla="*/ 1554379 w 2926661"/>
                <a:gd name="connsiteY4435" fmla="*/ 1294182 h 3344511"/>
                <a:gd name="connsiteX4436" fmla="*/ 1549977 w 2926661"/>
                <a:gd name="connsiteY4436" fmla="*/ 1291248 h 3344511"/>
                <a:gd name="connsiteX4437" fmla="*/ 1544108 w 2926661"/>
                <a:gd name="connsiteY4437" fmla="*/ 1292715 h 3344511"/>
                <a:gd name="connsiteX4438" fmla="*/ 1544108 w 2926661"/>
                <a:gd name="connsiteY4438" fmla="*/ 1286846 h 3344511"/>
                <a:gd name="connsiteX4439" fmla="*/ 1541173 w 2926661"/>
                <a:gd name="connsiteY4439" fmla="*/ 1283911 h 3344511"/>
                <a:gd name="connsiteX4440" fmla="*/ 1542641 w 2926661"/>
                <a:gd name="connsiteY4440" fmla="*/ 1282444 h 3344511"/>
                <a:gd name="connsiteX4441" fmla="*/ 1718904 w 2926661"/>
                <a:gd name="connsiteY4441" fmla="*/ 1282176 h 3344511"/>
                <a:gd name="connsiteX4442" fmla="*/ 1713016 w 2926661"/>
                <a:gd name="connsiteY4442" fmla="*/ 1291014 h 3344511"/>
                <a:gd name="connsiteX4443" fmla="*/ 1695352 w 2926661"/>
                <a:gd name="connsiteY4443" fmla="*/ 1298378 h 3344511"/>
                <a:gd name="connsiteX4444" fmla="*/ 1685048 w 2926661"/>
                <a:gd name="connsiteY4444" fmla="*/ 1302797 h 3344511"/>
                <a:gd name="connsiteX4445" fmla="*/ 1680632 w 2926661"/>
                <a:gd name="connsiteY4445" fmla="*/ 1302797 h 3344511"/>
                <a:gd name="connsiteX4446" fmla="*/ 1677714 w 2926661"/>
                <a:gd name="connsiteY4446" fmla="*/ 1307178 h 3344511"/>
                <a:gd name="connsiteX4447" fmla="*/ 1677828 w 2926661"/>
                <a:gd name="connsiteY4447" fmla="*/ 1307522 h 3344511"/>
                <a:gd name="connsiteX4448" fmla="*/ 1680772 w 2926661"/>
                <a:gd name="connsiteY4448" fmla="*/ 1303102 h 3344511"/>
                <a:gd name="connsiteX4449" fmla="*/ 1685187 w 2926661"/>
                <a:gd name="connsiteY4449" fmla="*/ 1303102 h 3344511"/>
                <a:gd name="connsiteX4450" fmla="*/ 1685187 w 2926661"/>
                <a:gd name="connsiteY4450" fmla="*/ 1308996 h 3344511"/>
                <a:gd name="connsiteX4451" fmla="*/ 1691062 w 2926661"/>
                <a:gd name="connsiteY4451" fmla="*/ 1310466 h 3344511"/>
                <a:gd name="connsiteX4452" fmla="*/ 1691125 w 2926661"/>
                <a:gd name="connsiteY4452" fmla="*/ 1310338 h 3344511"/>
                <a:gd name="connsiteX4453" fmla="*/ 1685261 w 2926661"/>
                <a:gd name="connsiteY4453" fmla="*/ 1308852 h 3344511"/>
                <a:gd name="connsiteX4454" fmla="*/ 1685261 w 2926661"/>
                <a:gd name="connsiteY4454" fmla="*/ 1302909 h 3344511"/>
                <a:gd name="connsiteX4455" fmla="*/ 1695524 w 2926661"/>
                <a:gd name="connsiteY4455" fmla="*/ 1298451 h 3344511"/>
                <a:gd name="connsiteX4456" fmla="*/ 1713117 w 2926661"/>
                <a:gd name="connsiteY4456" fmla="*/ 1291021 h 3344511"/>
                <a:gd name="connsiteX4457" fmla="*/ 1718929 w 2926661"/>
                <a:gd name="connsiteY4457" fmla="*/ 1282185 h 3344511"/>
                <a:gd name="connsiteX4458" fmla="*/ 2230280 w 2926661"/>
                <a:gd name="connsiteY4458" fmla="*/ 1282122 h 3344511"/>
                <a:gd name="connsiteX4459" fmla="*/ 2227038 w 2926661"/>
                <a:gd name="connsiteY4459" fmla="*/ 1286459 h 3344511"/>
                <a:gd name="connsiteX4460" fmla="*/ 2227047 w 2926661"/>
                <a:gd name="connsiteY4460" fmla="*/ 1286483 h 3344511"/>
                <a:gd name="connsiteX4461" fmla="*/ 2152134 w 2926661"/>
                <a:gd name="connsiteY4461" fmla="*/ 1282039 h 3344511"/>
                <a:gd name="connsiteX4462" fmla="*/ 2131573 w 2926661"/>
                <a:gd name="connsiteY4462" fmla="*/ 1287932 h 3344511"/>
                <a:gd name="connsiteX4463" fmla="*/ 2134554 w 2926661"/>
                <a:gd name="connsiteY4463" fmla="*/ 1283182 h 3344511"/>
                <a:gd name="connsiteX4464" fmla="*/ 2133962 w 2926661"/>
                <a:gd name="connsiteY4464" fmla="*/ 1283450 h 3344511"/>
                <a:gd name="connsiteX4465" fmla="*/ 2130843 w 2926661"/>
                <a:gd name="connsiteY4465" fmla="*/ 1288458 h 3344511"/>
                <a:gd name="connsiteX4466" fmla="*/ 2151393 w 2926661"/>
                <a:gd name="connsiteY4466" fmla="*/ 1282522 h 3344511"/>
                <a:gd name="connsiteX4467" fmla="*/ 2157264 w 2926661"/>
                <a:gd name="connsiteY4467" fmla="*/ 1289942 h 3344511"/>
                <a:gd name="connsiteX4468" fmla="*/ 2160200 w 2926661"/>
                <a:gd name="connsiteY4468" fmla="*/ 1291427 h 3344511"/>
                <a:gd name="connsiteX4469" fmla="*/ 2161484 w 2926661"/>
                <a:gd name="connsiteY4469" fmla="*/ 1294580 h 3344511"/>
                <a:gd name="connsiteX4470" fmla="*/ 2161662 w 2926661"/>
                <a:gd name="connsiteY4470" fmla="*/ 1298713 h 3344511"/>
                <a:gd name="connsiteX4471" fmla="*/ 2162415 w 2926661"/>
                <a:gd name="connsiteY4471" fmla="*/ 1298246 h 3344511"/>
                <a:gd name="connsiteX4472" fmla="*/ 2160947 w 2926661"/>
                <a:gd name="connsiteY4472" fmla="*/ 1290879 h 3344511"/>
                <a:gd name="connsiteX4473" fmla="*/ 2158009 w 2926661"/>
                <a:gd name="connsiteY4473" fmla="*/ 1289406 h 3344511"/>
                <a:gd name="connsiteX4474" fmla="*/ 2152134 w 2926661"/>
                <a:gd name="connsiteY4474" fmla="*/ 1282039 h 3344511"/>
                <a:gd name="connsiteX4475" fmla="*/ 1847750 w 2926661"/>
                <a:gd name="connsiteY4475" fmla="*/ 1280367 h 3344511"/>
                <a:gd name="connsiteX4476" fmla="*/ 1850932 w 2926661"/>
                <a:gd name="connsiteY4476" fmla="*/ 1283592 h 3344511"/>
                <a:gd name="connsiteX4477" fmla="*/ 1850984 w 2926661"/>
                <a:gd name="connsiteY4477" fmla="*/ 1283606 h 3344511"/>
                <a:gd name="connsiteX4478" fmla="*/ 2147584 w 2926661"/>
                <a:gd name="connsiteY4478" fmla="*/ 1271966 h 3344511"/>
                <a:gd name="connsiteX4479" fmla="*/ 2146989 w 2926661"/>
                <a:gd name="connsiteY4479" fmla="*/ 1272134 h 3344511"/>
                <a:gd name="connsiteX4480" fmla="*/ 2142692 w 2926661"/>
                <a:gd name="connsiteY4480" fmla="*/ 1279374 h 3344511"/>
                <a:gd name="connsiteX4481" fmla="*/ 2143322 w 2926661"/>
                <a:gd name="connsiteY4481" fmla="*/ 1279092 h 3344511"/>
                <a:gd name="connsiteX4482" fmla="*/ 1536518 w 2926661"/>
                <a:gd name="connsiteY4482" fmla="*/ 1267771 h 3344511"/>
                <a:gd name="connsiteX4483" fmla="*/ 1540868 w 2926661"/>
                <a:gd name="connsiteY4483" fmla="*/ 1274929 h 3344511"/>
                <a:gd name="connsiteX4484" fmla="*/ 1539383 w 2926661"/>
                <a:gd name="connsiteY4484" fmla="*/ 1280795 h 3344511"/>
                <a:gd name="connsiteX4485" fmla="*/ 1539711 w 2926661"/>
                <a:gd name="connsiteY4485" fmla="*/ 1280957 h 3344511"/>
                <a:gd name="connsiteX4486" fmla="*/ 1541173 w 2926661"/>
                <a:gd name="connsiteY4486" fmla="*/ 1275107 h 3344511"/>
                <a:gd name="connsiteX4487" fmla="*/ 1536771 w 2926661"/>
                <a:gd name="connsiteY4487" fmla="*/ 1267771 h 3344511"/>
                <a:gd name="connsiteX4488" fmla="*/ 1866495 w 2926661"/>
                <a:gd name="connsiteY4488" fmla="*/ 1263660 h 3344511"/>
                <a:gd name="connsiteX4489" fmla="*/ 1866424 w 2926661"/>
                <a:gd name="connsiteY4489" fmla="*/ 1263756 h 3344511"/>
                <a:gd name="connsiteX4490" fmla="*/ 1868952 w 2926661"/>
                <a:gd name="connsiteY4490" fmla="*/ 1266288 h 3344511"/>
                <a:gd name="connsiteX4491" fmla="*/ 1869027 w 2926661"/>
                <a:gd name="connsiteY4491" fmla="*/ 1266217 h 3344511"/>
                <a:gd name="connsiteX4492" fmla="*/ 1602836 w 2926661"/>
                <a:gd name="connsiteY4492" fmla="*/ 1260420 h 3344511"/>
                <a:gd name="connsiteX4493" fmla="*/ 1602799 w 2926661"/>
                <a:gd name="connsiteY4493" fmla="*/ 1260434 h 3344511"/>
                <a:gd name="connsiteX4494" fmla="*/ 1602799 w 2926661"/>
                <a:gd name="connsiteY4494" fmla="*/ 1261474 h 3344511"/>
                <a:gd name="connsiteX4495" fmla="*/ 1602836 w 2926661"/>
                <a:gd name="connsiteY4495" fmla="*/ 1261438 h 3344511"/>
                <a:gd name="connsiteX4496" fmla="*/ 1837923 w 2926661"/>
                <a:gd name="connsiteY4496" fmla="*/ 1260255 h 3344511"/>
                <a:gd name="connsiteX4497" fmla="*/ 1842135 w 2926661"/>
                <a:gd name="connsiteY4497" fmla="*/ 1270219 h 3344511"/>
                <a:gd name="connsiteX4498" fmla="*/ 1843602 w 2926661"/>
                <a:gd name="connsiteY4498" fmla="*/ 1274676 h 3344511"/>
                <a:gd name="connsiteX4499" fmla="*/ 1846534 w 2926661"/>
                <a:gd name="connsiteY4499" fmla="*/ 1279134 h 3344511"/>
                <a:gd name="connsiteX4500" fmla="*/ 1846895 w 2926661"/>
                <a:gd name="connsiteY4500" fmla="*/ 1279500 h 3344511"/>
                <a:gd name="connsiteX4501" fmla="*/ 1843977 w 2926661"/>
                <a:gd name="connsiteY4501" fmla="*/ 1275117 h 3344511"/>
                <a:gd name="connsiteX4502" fmla="*/ 1842508 w 2926661"/>
                <a:gd name="connsiteY4502" fmla="*/ 1270702 h 3344511"/>
                <a:gd name="connsiteX4503" fmla="*/ 1842760 w 2926661"/>
                <a:gd name="connsiteY4503" fmla="*/ 1270702 h 3344511"/>
                <a:gd name="connsiteX4504" fmla="*/ 1838510 w 2926661"/>
                <a:gd name="connsiteY4504" fmla="*/ 1260684 h 3344511"/>
                <a:gd name="connsiteX4505" fmla="*/ 1398021 w 2926661"/>
                <a:gd name="connsiteY4505" fmla="*/ 1256804 h 3344511"/>
                <a:gd name="connsiteX4506" fmla="*/ 1392127 w 2926661"/>
                <a:gd name="connsiteY4506" fmla="*/ 1264166 h 3344511"/>
                <a:gd name="connsiteX4507" fmla="*/ 1384759 w 2926661"/>
                <a:gd name="connsiteY4507" fmla="*/ 1273000 h 3344511"/>
                <a:gd name="connsiteX4508" fmla="*/ 1386233 w 2926661"/>
                <a:gd name="connsiteY4508" fmla="*/ 1286250 h 3344511"/>
                <a:gd name="connsiteX4509" fmla="*/ 1381812 w 2926661"/>
                <a:gd name="connsiteY4509" fmla="*/ 1300973 h 3344511"/>
                <a:gd name="connsiteX4510" fmla="*/ 1377391 w 2926661"/>
                <a:gd name="connsiteY4510" fmla="*/ 1305390 h 3344511"/>
                <a:gd name="connsiteX4511" fmla="*/ 1371497 w 2926661"/>
                <a:gd name="connsiteY4511" fmla="*/ 1306862 h 3344511"/>
                <a:gd name="connsiteX4512" fmla="*/ 1361182 w 2926661"/>
                <a:gd name="connsiteY4512" fmla="*/ 1300973 h 3344511"/>
                <a:gd name="connsiteX4513" fmla="*/ 1355288 w 2926661"/>
                <a:gd name="connsiteY4513" fmla="*/ 1303918 h 3344511"/>
                <a:gd name="connsiteX4514" fmla="*/ 1347921 w 2926661"/>
                <a:gd name="connsiteY4514" fmla="*/ 1312751 h 3344511"/>
                <a:gd name="connsiteX4515" fmla="*/ 1347860 w 2926661"/>
                <a:gd name="connsiteY4515" fmla="*/ 1313019 h 3344511"/>
                <a:gd name="connsiteX4516" fmla="*/ 1351360 w 2926661"/>
                <a:gd name="connsiteY4516" fmla="*/ 1308816 h 3344511"/>
                <a:gd name="connsiteX4517" fmla="*/ 1355030 w 2926661"/>
                <a:gd name="connsiteY4517" fmla="*/ 1304409 h 3344511"/>
                <a:gd name="connsiteX4518" fmla="*/ 1360903 w 2926661"/>
                <a:gd name="connsiteY4518" fmla="*/ 1301471 h 3344511"/>
                <a:gd name="connsiteX4519" fmla="*/ 1371180 w 2926661"/>
                <a:gd name="connsiteY4519" fmla="*/ 1307347 h 3344511"/>
                <a:gd name="connsiteX4520" fmla="*/ 1377052 w 2926661"/>
                <a:gd name="connsiteY4520" fmla="*/ 1305878 h 3344511"/>
                <a:gd name="connsiteX4521" fmla="*/ 1379989 w 2926661"/>
                <a:gd name="connsiteY4521" fmla="*/ 1308816 h 3344511"/>
                <a:gd name="connsiteX4522" fmla="*/ 1380757 w 2926661"/>
                <a:gd name="connsiteY4522" fmla="*/ 1308816 h 3344511"/>
                <a:gd name="connsiteX4523" fmla="*/ 1377913 w 2926661"/>
                <a:gd name="connsiteY4523" fmla="*/ 1305918 h 3344511"/>
                <a:gd name="connsiteX4524" fmla="*/ 1382301 w 2926661"/>
                <a:gd name="connsiteY4524" fmla="*/ 1301445 h 3344511"/>
                <a:gd name="connsiteX4525" fmla="*/ 1386690 w 2926661"/>
                <a:gd name="connsiteY4525" fmla="*/ 1286535 h 3344511"/>
                <a:gd name="connsiteX4526" fmla="*/ 1385227 w 2926661"/>
                <a:gd name="connsiteY4526" fmla="*/ 1273117 h 3344511"/>
                <a:gd name="connsiteX4527" fmla="*/ 1392542 w 2926661"/>
                <a:gd name="connsiteY4527" fmla="*/ 1264171 h 3344511"/>
                <a:gd name="connsiteX4528" fmla="*/ 1394370 w 2926661"/>
                <a:gd name="connsiteY4528" fmla="*/ 1259326 h 3344511"/>
                <a:gd name="connsiteX4529" fmla="*/ 1398258 w 2926661"/>
                <a:gd name="connsiteY4529" fmla="*/ 1256804 h 3344511"/>
                <a:gd name="connsiteX4530" fmla="*/ 1537982 w 2926661"/>
                <a:gd name="connsiteY4530" fmla="*/ 1256032 h 3344511"/>
                <a:gd name="connsiteX4531" fmla="*/ 1539383 w 2926661"/>
                <a:gd name="connsiteY4531" fmla="*/ 1258798 h 3344511"/>
                <a:gd name="connsiteX4532" fmla="*/ 1537898 w 2926661"/>
                <a:gd name="connsiteY4532" fmla="*/ 1260265 h 3344511"/>
                <a:gd name="connsiteX4533" fmla="*/ 1536412 w 2926661"/>
                <a:gd name="connsiteY4533" fmla="*/ 1263198 h 3344511"/>
                <a:gd name="connsiteX4534" fmla="*/ 1533442 w 2926661"/>
                <a:gd name="connsiteY4534" fmla="*/ 1263198 h 3344511"/>
                <a:gd name="connsiteX4535" fmla="*/ 1528986 w 2926661"/>
                <a:gd name="connsiteY4535" fmla="*/ 1266130 h 3344511"/>
                <a:gd name="connsiteX4536" fmla="*/ 1528986 w 2926661"/>
                <a:gd name="connsiteY4536" fmla="*/ 1267597 h 3344511"/>
                <a:gd name="connsiteX4537" fmla="*/ 1527501 w 2926661"/>
                <a:gd name="connsiteY4537" fmla="*/ 1267597 h 3344511"/>
                <a:gd name="connsiteX4538" fmla="*/ 1530471 w 2926661"/>
                <a:gd name="connsiteY4538" fmla="*/ 1271996 h 3344511"/>
                <a:gd name="connsiteX4539" fmla="*/ 1530577 w 2926661"/>
                <a:gd name="connsiteY4539" fmla="*/ 1271684 h 3344511"/>
                <a:gd name="connsiteX4540" fmla="*/ 1527968 w 2926661"/>
                <a:gd name="connsiteY4540" fmla="*/ 1267771 h 3344511"/>
                <a:gd name="connsiteX4541" fmla="*/ 1529435 w 2926661"/>
                <a:gd name="connsiteY4541" fmla="*/ 1267771 h 3344511"/>
                <a:gd name="connsiteX4542" fmla="*/ 1529435 w 2926661"/>
                <a:gd name="connsiteY4542" fmla="*/ 1266303 h 3344511"/>
                <a:gd name="connsiteX4543" fmla="*/ 1533837 w 2926661"/>
                <a:gd name="connsiteY4543" fmla="*/ 1263369 h 3344511"/>
                <a:gd name="connsiteX4544" fmla="*/ 1536771 w 2926661"/>
                <a:gd name="connsiteY4544" fmla="*/ 1263369 h 3344511"/>
                <a:gd name="connsiteX4545" fmla="*/ 1538239 w 2926661"/>
                <a:gd name="connsiteY4545" fmla="*/ 1260434 h 3344511"/>
                <a:gd name="connsiteX4546" fmla="*/ 1539706 w 2926661"/>
                <a:gd name="connsiteY4546" fmla="*/ 1258967 h 3344511"/>
                <a:gd name="connsiteX4547" fmla="*/ 1538239 w 2926661"/>
                <a:gd name="connsiteY4547" fmla="*/ 1256032 h 3344511"/>
                <a:gd name="connsiteX4548" fmla="*/ 1498987 w 2926661"/>
                <a:gd name="connsiteY4548" fmla="*/ 1251321 h 3344511"/>
                <a:gd name="connsiteX4549" fmla="*/ 1500444 w 2926661"/>
                <a:gd name="connsiteY4549" fmla="*/ 1252787 h 3344511"/>
                <a:gd name="connsiteX4550" fmla="*/ 1497515 w 2926661"/>
                <a:gd name="connsiteY4550" fmla="*/ 1261628 h 3344511"/>
                <a:gd name="connsiteX4551" fmla="*/ 1494585 w 2926661"/>
                <a:gd name="connsiteY4551" fmla="*/ 1264575 h 3344511"/>
                <a:gd name="connsiteX4552" fmla="*/ 1494585 w 2926661"/>
                <a:gd name="connsiteY4552" fmla="*/ 1270469 h 3344511"/>
                <a:gd name="connsiteX4553" fmla="*/ 1496050 w 2926661"/>
                <a:gd name="connsiteY4553" fmla="*/ 1276363 h 3344511"/>
                <a:gd name="connsiteX4554" fmla="*/ 1500444 w 2926661"/>
                <a:gd name="connsiteY4554" fmla="*/ 1277837 h 3344511"/>
                <a:gd name="connsiteX4555" fmla="*/ 1501907 w 2926661"/>
                <a:gd name="connsiteY4555" fmla="*/ 1285195 h 3344511"/>
                <a:gd name="connsiteX4556" fmla="*/ 1502251 w 2926661"/>
                <a:gd name="connsiteY4556" fmla="*/ 1285195 h 3344511"/>
                <a:gd name="connsiteX4557" fmla="*/ 1500766 w 2926661"/>
                <a:gd name="connsiteY4557" fmla="*/ 1277862 h 3344511"/>
                <a:gd name="connsiteX4558" fmla="*/ 1496310 w 2926661"/>
                <a:gd name="connsiteY4558" fmla="*/ 1276396 h 3344511"/>
                <a:gd name="connsiteX4559" fmla="*/ 1494825 w 2926661"/>
                <a:gd name="connsiteY4559" fmla="*/ 1270530 h 3344511"/>
                <a:gd name="connsiteX4560" fmla="*/ 1494825 w 2926661"/>
                <a:gd name="connsiteY4560" fmla="*/ 1264664 h 3344511"/>
                <a:gd name="connsiteX4561" fmla="*/ 1497796 w 2926661"/>
                <a:gd name="connsiteY4561" fmla="*/ 1261731 h 3344511"/>
                <a:gd name="connsiteX4562" fmla="*/ 1500766 w 2926661"/>
                <a:gd name="connsiteY4562" fmla="*/ 1252932 h 3344511"/>
                <a:gd name="connsiteX4563" fmla="*/ 1499281 w 2926661"/>
                <a:gd name="connsiteY4563" fmla="*/ 1251466 h 3344511"/>
                <a:gd name="connsiteX4564" fmla="*/ 1614338 w 2926661"/>
                <a:gd name="connsiteY4564" fmla="*/ 1240591 h 3344511"/>
                <a:gd name="connsiteX4565" fmla="*/ 1611603 w 2926661"/>
                <a:gd name="connsiteY4565" fmla="*/ 1250163 h 3344511"/>
                <a:gd name="connsiteX4566" fmla="*/ 1611603 w 2926661"/>
                <a:gd name="connsiteY4566" fmla="*/ 1253098 h 3344511"/>
                <a:gd name="connsiteX4567" fmla="*/ 1611276 w 2926661"/>
                <a:gd name="connsiteY4567" fmla="*/ 1254081 h 3344511"/>
                <a:gd name="connsiteX4568" fmla="*/ 1611768 w 2926661"/>
                <a:gd name="connsiteY4568" fmla="*/ 1252623 h 3344511"/>
                <a:gd name="connsiteX4569" fmla="*/ 1611768 w 2926661"/>
                <a:gd name="connsiteY4569" fmla="*/ 1249685 h 3344511"/>
                <a:gd name="connsiteX4570" fmla="*/ 1614364 w 2926661"/>
                <a:gd name="connsiteY4570" fmla="*/ 1240719 h 3344511"/>
                <a:gd name="connsiteX4571" fmla="*/ 2003976 w 2926661"/>
                <a:gd name="connsiteY4571" fmla="*/ 1235736 h 3344511"/>
                <a:gd name="connsiteX4572" fmla="*/ 1995292 w 2926661"/>
                <a:gd name="connsiteY4572" fmla="*/ 1258931 h 3344511"/>
                <a:gd name="connsiteX4573" fmla="*/ 1995292 w 2926661"/>
                <a:gd name="connsiteY4573" fmla="*/ 1276588 h 3344511"/>
                <a:gd name="connsiteX4574" fmla="*/ 1993823 w 2926661"/>
                <a:gd name="connsiteY4574" fmla="*/ 1289831 h 3344511"/>
                <a:gd name="connsiteX4575" fmla="*/ 1987946 w 2926661"/>
                <a:gd name="connsiteY4575" fmla="*/ 1294245 h 3344511"/>
                <a:gd name="connsiteX4576" fmla="*/ 1976194 w 2926661"/>
                <a:gd name="connsiteY4576" fmla="*/ 1303073 h 3344511"/>
                <a:gd name="connsiteX4577" fmla="*/ 1979499 w 2926661"/>
                <a:gd name="connsiteY4577" fmla="*/ 1306568 h 3344511"/>
                <a:gd name="connsiteX4578" fmla="*/ 1980548 w 2926661"/>
                <a:gd name="connsiteY4578" fmla="*/ 1313047 h 3344511"/>
                <a:gd name="connsiteX4579" fmla="*/ 1980597 w 2926661"/>
                <a:gd name="connsiteY4579" fmla="*/ 1312987 h 3344511"/>
                <a:gd name="connsiteX4580" fmla="*/ 1981058 w 2926661"/>
                <a:gd name="connsiteY4580" fmla="*/ 1313295 h 3344511"/>
                <a:gd name="connsiteX4581" fmla="*/ 1980020 w 2926661"/>
                <a:gd name="connsiteY4581" fmla="*/ 1306824 h 3344511"/>
                <a:gd name="connsiteX4582" fmla="*/ 1976717 w 2926661"/>
                <a:gd name="connsiteY4582" fmla="*/ 1303299 h 3344511"/>
                <a:gd name="connsiteX4583" fmla="*/ 1988460 w 2926661"/>
                <a:gd name="connsiteY4583" fmla="*/ 1294395 h 3344511"/>
                <a:gd name="connsiteX4584" fmla="*/ 1994331 w 2926661"/>
                <a:gd name="connsiteY4584" fmla="*/ 1289942 h 3344511"/>
                <a:gd name="connsiteX4585" fmla="*/ 1995799 w 2926661"/>
                <a:gd name="connsiteY4585" fmla="*/ 1276586 h 3344511"/>
                <a:gd name="connsiteX4586" fmla="*/ 1995799 w 2926661"/>
                <a:gd name="connsiteY4586" fmla="*/ 1258777 h 3344511"/>
                <a:gd name="connsiteX4587" fmla="*/ 2004286 w 2926661"/>
                <a:gd name="connsiteY4587" fmla="*/ 1235895 h 3344511"/>
                <a:gd name="connsiteX4588" fmla="*/ 1476936 w 2926661"/>
                <a:gd name="connsiteY4588" fmla="*/ 1233406 h 3344511"/>
                <a:gd name="connsiteX4589" fmla="*/ 1473988 w 2926661"/>
                <a:gd name="connsiteY4589" fmla="*/ 1239267 h 3344511"/>
                <a:gd name="connsiteX4590" fmla="*/ 1471039 w 2926661"/>
                <a:gd name="connsiteY4590" fmla="*/ 1246594 h 3344511"/>
                <a:gd name="connsiteX4591" fmla="*/ 1460720 w 2926661"/>
                <a:gd name="connsiteY4591" fmla="*/ 1248060 h 3344511"/>
                <a:gd name="connsiteX4592" fmla="*/ 1457771 w 2926661"/>
                <a:gd name="connsiteY4592" fmla="*/ 1246594 h 3344511"/>
                <a:gd name="connsiteX4593" fmla="*/ 1452301 w 2926661"/>
                <a:gd name="connsiteY4593" fmla="*/ 1245235 h 3344511"/>
                <a:gd name="connsiteX4594" fmla="*/ 1445543 w 2926661"/>
                <a:gd name="connsiteY4594" fmla="*/ 1251099 h 3344511"/>
                <a:gd name="connsiteX4595" fmla="*/ 1436333 w 2926661"/>
                <a:gd name="connsiteY4595" fmla="*/ 1258277 h 3344511"/>
                <a:gd name="connsiteX4596" fmla="*/ 1424545 w 2926661"/>
                <a:gd name="connsiteY4596" fmla="*/ 1252388 h 3344511"/>
                <a:gd name="connsiteX4597" fmla="*/ 1417177 w 2926661"/>
                <a:gd name="connsiteY4597" fmla="*/ 1259749 h 3344511"/>
                <a:gd name="connsiteX4598" fmla="*/ 1414399 w 2926661"/>
                <a:gd name="connsiteY4598" fmla="*/ 1261137 h 3344511"/>
                <a:gd name="connsiteX4599" fmla="*/ 1414485 w 2926661"/>
                <a:gd name="connsiteY4599" fmla="*/ 1261190 h 3344511"/>
                <a:gd name="connsiteX4600" fmla="*/ 1414082 w 2926661"/>
                <a:gd name="connsiteY4600" fmla="*/ 1261600 h 3344511"/>
                <a:gd name="connsiteX4601" fmla="*/ 1416957 w 2926661"/>
                <a:gd name="connsiteY4601" fmla="*/ 1260154 h 3344511"/>
                <a:gd name="connsiteX4602" fmla="*/ 1424280 w 2926661"/>
                <a:gd name="connsiteY4602" fmla="*/ 1252787 h 3344511"/>
                <a:gd name="connsiteX4603" fmla="*/ 1435998 w 2926661"/>
                <a:gd name="connsiteY4603" fmla="*/ 1258681 h 3344511"/>
                <a:gd name="connsiteX4604" fmla="*/ 1452109 w 2926661"/>
                <a:gd name="connsiteY4604" fmla="*/ 1245419 h 3344511"/>
                <a:gd name="connsiteX4605" fmla="*/ 1457968 w 2926661"/>
                <a:gd name="connsiteY4605" fmla="*/ 1246893 h 3344511"/>
                <a:gd name="connsiteX4606" fmla="*/ 1460897 w 2926661"/>
                <a:gd name="connsiteY4606" fmla="*/ 1248366 h 3344511"/>
                <a:gd name="connsiteX4607" fmla="*/ 1471150 w 2926661"/>
                <a:gd name="connsiteY4607" fmla="*/ 1246893 h 3344511"/>
                <a:gd name="connsiteX4608" fmla="*/ 1474080 w 2926661"/>
                <a:gd name="connsiteY4608" fmla="*/ 1239525 h 3344511"/>
                <a:gd name="connsiteX4609" fmla="*/ 1477009 w 2926661"/>
                <a:gd name="connsiteY4609" fmla="*/ 1233631 h 3344511"/>
                <a:gd name="connsiteX4610" fmla="*/ 1478410 w 2926661"/>
                <a:gd name="connsiteY4610" fmla="*/ 1237860 h 3344511"/>
                <a:gd name="connsiteX4611" fmla="*/ 1478410 w 2926661"/>
                <a:gd name="connsiteY4611" fmla="*/ 1237802 h 3344511"/>
                <a:gd name="connsiteX4612" fmla="*/ 1476936 w 2926661"/>
                <a:gd name="connsiteY4612" fmla="*/ 1233406 h 3344511"/>
                <a:gd name="connsiteX4613" fmla="*/ 1941590 w 2926661"/>
                <a:gd name="connsiteY4613" fmla="*/ 1226721 h 3344511"/>
                <a:gd name="connsiteX4614" fmla="*/ 1939476 w 2926661"/>
                <a:gd name="connsiteY4614" fmla="*/ 1228972 h 3344511"/>
                <a:gd name="connsiteX4615" fmla="*/ 1933401 w 2926661"/>
                <a:gd name="connsiteY4615" fmla="*/ 1227501 h 3344511"/>
                <a:gd name="connsiteX4616" fmla="*/ 1917203 w 2926661"/>
                <a:gd name="connsiteY4616" fmla="*/ 1231912 h 3344511"/>
                <a:gd name="connsiteX4617" fmla="*/ 1914257 w 2926661"/>
                <a:gd name="connsiteY4617" fmla="*/ 1236324 h 3344511"/>
                <a:gd name="connsiteX4618" fmla="*/ 1905422 w 2926661"/>
                <a:gd name="connsiteY4618" fmla="*/ 1233383 h 3344511"/>
                <a:gd name="connsiteX4619" fmla="*/ 1896586 w 2926661"/>
                <a:gd name="connsiteY4619" fmla="*/ 1234853 h 3344511"/>
                <a:gd name="connsiteX4620" fmla="*/ 1884805 w 2926661"/>
                <a:gd name="connsiteY4620" fmla="*/ 1233383 h 3344511"/>
                <a:gd name="connsiteX4621" fmla="*/ 1884989 w 2926661"/>
                <a:gd name="connsiteY4621" fmla="*/ 1241654 h 3344511"/>
                <a:gd name="connsiteX4622" fmla="*/ 1882108 w 2926661"/>
                <a:gd name="connsiteY4622" fmla="*/ 1246223 h 3344511"/>
                <a:gd name="connsiteX4623" fmla="*/ 1882413 w 2926661"/>
                <a:gd name="connsiteY4623" fmla="*/ 1246778 h 3344511"/>
                <a:gd name="connsiteX4624" fmla="*/ 1885295 w 2926661"/>
                <a:gd name="connsiteY4624" fmla="*/ 1242194 h 3344511"/>
                <a:gd name="connsiteX4625" fmla="*/ 1885111 w 2926661"/>
                <a:gd name="connsiteY4625" fmla="*/ 1233917 h 3344511"/>
                <a:gd name="connsiteX4626" fmla="*/ 1896864 w 2926661"/>
                <a:gd name="connsiteY4626" fmla="*/ 1235388 h 3344511"/>
                <a:gd name="connsiteX4627" fmla="*/ 1905678 w 2926661"/>
                <a:gd name="connsiteY4627" fmla="*/ 1233917 h 3344511"/>
                <a:gd name="connsiteX4628" fmla="*/ 1914493 w 2926661"/>
                <a:gd name="connsiteY4628" fmla="*/ 1236860 h 3344511"/>
                <a:gd name="connsiteX4629" fmla="*/ 1917431 w 2926661"/>
                <a:gd name="connsiteY4629" fmla="*/ 1232445 h 3344511"/>
                <a:gd name="connsiteX4630" fmla="*/ 1933591 w 2926661"/>
                <a:gd name="connsiteY4630" fmla="*/ 1228031 h 3344511"/>
                <a:gd name="connsiteX4631" fmla="*/ 1939651 w 2926661"/>
                <a:gd name="connsiteY4631" fmla="*/ 1229503 h 3344511"/>
                <a:gd name="connsiteX4632" fmla="*/ 1942074 w 2926661"/>
                <a:gd name="connsiteY4632" fmla="*/ 1226914 h 3344511"/>
                <a:gd name="connsiteX4633" fmla="*/ 1606714 w 2926661"/>
                <a:gd name="connsiteY4633" fmla="*/ 1212962 h 3344511"/>
                <a:gd name="connsiteX4634" fmla="*/ 1593479 w 2926661"/>
                <a:gd name="connsiteY4634" fmla="*/ 1217342 h 3344511"/>
                <a:gd name="connsiteX4635" fmla="*/ 1584009 w 2926661"/>
                <a:gd name="connsiteY4635" fmla="*/ 1217704 h 3344511"/>
                <a:gd name="connsiteX4636" fmla="*/ 1584458 w 2926661"/>
                <a:gd name="connsiteY4636" fmla="*/ 1218249 h 3344511"/>
                <a:gd name="connsiteX4637" fmla="*/ 1593996 w 2926661"/>
                <a:gd name="connsiteY4637" fmla="*/ 1217882 h 3344511"/>
                <a:gd name="connsiteX4638" fmla="*/ 1600048 w 2926661"/>
                <a:gd name="connsiteY4638" fmla="*/ 1214581 h 3344511"/>
                <a:gd name="connsiteX4639" fmla="*/ 1606714 w 2926661"/>
                <a:gd name="connsiteY4639" fmla="*/ 1213555 h 3344511"/>
                <a:gd name="connsiteX4640" fmla="*/ 1706714 w 2926661"/>
                <a:gd name="connsiteY4640" fmla="*/ 1210041 h 3344511"/>
                <a:gd name="connsiteX4641" fmla="*/ 1694950 w 2926661"/>
                <a:gd name="connsiteY4641" fmla="*/ 1214422 h 3344511"/>
                <a:gd name="connsiteX4642" fmla="*/ 1674361 w 2926661"/>
                <a:gd name="connsiteY4642" fmla="*/ 1218802 h 3344511"/>
                <a:gd name="connsiteX4643" fmla="*/ 1672891 w 2926661"/>
                <a:gd name="connsiteY4643" fmla="*/ 1223183 h 3344511"/>
                <a:gd name="connsiteX4644" fmla="*/ 1667008 w 2926661"/>
                <a:gd name="connsiteY4644" fmla="*/ 1224643 h 3344511"/>
                <a:gd name="connsiteX4645" fmla="*/ 1658185 w 2926661"/>
                <a:gd name="connsiteY4645" fmla="*/ 1234865 h 3344511"/>
                <a:gd name="connsiteX4646" fmla="*/ 1646420 w 2926661"/>
                <a:gd name="connsiteY4646" fmla="*/ 1231945 h 3344511"/>
                <a:gd name="connsiteX4647" fmla="*/ 1640538 w 2926661"/>
                <a:gd name="connsiteY4647" fmla="*/ 1239246 h 3344511"/>
                <a:gd name="connsiteX4648" fmla="*/ 1630244 w 2926661"/>
                <a:gd name="connsiteY4648" fmla="*/ 1246547 h 3344511"/>
                <a:gd name="connsiteX4649" fmla="*/ 1622891 w 2926661"/>
                <a:gd name="connsiteY4649" fmla="*/ 1246547 h 3344511"/>
                <a:gd name="connsiteX4650" fmla="*/ 1621526 w 2926661"/>
                <a:gd name="connsiteY4650" fmla="*/ 1251969 h 3344511"/>
                <a:gd name="connsiteX4651" fmla="*/ 1621858 w 2926661"/>
                <a:gd name="connsiteY4651" fmla="*/ 1252297 h 3344511"/>
                <a:gd name="connsiteX4652" fmla="*/ 1623225 w 2926661"/>
                <a:gd name="connsiteY4652" fmla="*/ 1246827 h 3344511"/>
                <a:gd name="connsiteX4653" fmla="*/ 1630585 w 2926661"/>
                <a:gd name="connsiteY4653" fmla="*/ 1246827 h 3344511"/>
                <a:gd name="connsiteX4654" fmla="*/ 1640889 w 2926661"/>
                <a:gd name="connsiteY4654" fmla="*/ 1239462 h 3344511"/>
                <a:gd name="connsiteX4655" fmla="*/ 1646777 w 2926661"/>
                <a:gd name="connsiteY4655" fmla="*/ 1232098 h 3344511"/>
                <a:gd name="connsiteX4656" fmla="*/ 1658552 w 2926661"/>
                <a:gd name="connsiteY4656" fmla="*/ 1235043 h 3344511"/>
                <a:gd name="connsiteX4657" fmla="*/ 1667384 w 2926661"/>
                <a:gd name="connsiteY4657" fmla="*/ 1224733 h 3344511"/>
                <a:gd name="connsiteX4658" fmla="*/ 1673272 w 2926661"/>
                <a:gd name="connsiteY4658" fmla="*/ 1223260 h 3344511"/>
                <a:gd name="connsiteX4659" fmla="*/ 1674744 w 2926661"/>
                <a:gd name="connsiteY4659" fmla="*/ 1218841 h 3344511"/>
                <a:gd name="connsiteX4660" fmla="*/ 1695352 w 2926661"/>
                <a:gd name="connsiteY4660" fmla="*/ 1214423 h 3344511"/>
                <a:gd name="connsiteX4661" fmla="*/ 1702344 w 2926661"/>
                <a:gd name="connsiteY4661" fmla="*/ 1210556 h 3344511"/>
                <a:gd name="connsiteX4662" fmla="*/ 1706734 w 2926661"/>
                <a:gd name="connsiteY4662" fmla="*/ 1210049 h 3344511"/>
                <a:gd name="connsiteX4663" fmla="*/ 1760079 w 2926661"/>
                <a:gd name="connsiteY4663" fmla="*/ 1207119 h 3344511"/>
                <a:gd name="connsiteX4664" fmla="*/ 1754232 w 2926661"/>
                <a:gd name="connsiteY4664" fmla="*/ 1215896 h 3344511"/>
                <a:gd name="connsiteX4665" fmla="*/ 1760120 w 2926661"/>
                <a:gd name="connsiteY4665" fmla="*/ 1224733 h 3344511"/>
                <a:gd name="connsiteX4666" fmla="*/ 1757176 w 2926661"/>
                <a:gd name="connsiteY4666" fmla="*/ 1227679 h 3344511"/>
                <a:gd name="connsiteX4667" fmla="*/ 1751288 w 2926661"/>
                <a:gd name="connsiteY4667" fmla="*/ 1232098 h 3344511"/>
                <a:gd name="connsiteX4668" fmla="*/ 1754232 w 2926661"/>
                <a:gd name="connsiteY4668" fmla="*/ 1245354 h 3344511"/>
                <a:gd name="connsiteX4669" fmla="*/ 1754452 w 2926661"/>
                <a:gd name="connsiteY4669" fmla="*/ 1245464 h 3344511"/>
                <a:gd name="connsiteX4670" fmla="*/ 1752529 w 2926661"/>
                <a:gd name="connsiteY4670" fmla="*/ 1239109 h 3344511"/>
                <a:gd name="connsiteX4671" fmla="*/ 1751609 w 2926661"/>
                <a:gd name="connsiteY4671" fmla="*/ 1232413 h 3344511"/>
                <a:gd name="connsiteX4672" fmla="*/ 1757500 w 2926661"/>
                <a:gd name="connsiteY4672" fmla="*/ 1227950 h 3344511"/>
                <a:gd name="connsiteX4673" fmla="*/ 1760446 w 2926661"/>
                <a:gd name="connsiteY4673" fmla="*/ 1224974 h 3344511"/>
                <a:gd name="connsiteX4674" fmla="*/ 1754555 w 2926661"/>
                <a:gd name="connsiteY4674" fmla="*/ 1216046 h 3344511"/>
                <a:gd name="connsiteX4675" fmla="*/ 1760446 w 2926661"/>
                <a:gd name="connsiteY4675" fmla="*/ 1207119 h 3344511"/>
                <a:gd name="connsiteX4676" fmla="*/ 2109433 w 2926661"/>
                <a:gd name="connsiteY4676" fmla="*/ 1200446 h 3344511"/>
                <a:gd name="connsiteX4677" fmla="*/ 2116647 w 2926661"/>
                <a:gd name="connsiteY4677" fmla="*/ 1203331 h 3344511"/>
                <a:gd name="connsiteX4678" fmla="*/ 2120975 w 2926661"/>
                <a:gd name="connsiteY4678" fmla="*/ 1206217 h 3344511"/>
                <a:gd name="connsiteX4679" fmla="*/ 2112319 w 2926661"/>
                <a:gd name="connsiteY4679" fmla="*/ 1206217 h 3344511"/>
                <a:gd name="connsiteX4680" fmla="*/ 2109433 w 2926661"/>
                <a:gd name="connsiteY4680" fmla="*/ 1200446 h 3344511"/>
                <a:gd name="connsiteX4681" fmla="*/ 1766788 w 2926661"/>
                <a:gd name="connsiteY4681" fmla="*/ 1197209 h 3344511"/>
                <a:gd name="connsiteX4682" fmla="*/ 1758648 w 2926661"/>
                <a:gd name="connsiteY4682" fmla="*/ 1202639 h 3344511"/>
                <a:gd name="connsiteX4683" fmla="*/ 1757176 w 2926661"/>
                <a:gd name="connsiteY4683" fmla="*/ 1207058 h 3344511"/>
                <a:gd name="connsiteX4684" fmla="*/ 1757520 w 2926661"/>
                <a:gd name="connsiteY4684" fmla="*/ 1207058 h 3344511"/>
                <a:gd name="connsiteX4685" fmla="*/ 1758973 w 2926661"/>
                <a:gd name="connsiteY4685" fmla="*/ 1202655 h 3344511"/>
                <a:gd name="connsiteX4686" fmla="*/ 1766969 w 2926661"/>
                <a:gd name="connsiteY4686" fmla="*/ 1197270 h 3344511"/>
                <a:gd name="connsiteX4687" fmla="*/ 1703114 w 2926661"/>
                <a:gd name="connsiteY4687" fmla="*/ 1188145 h 3344511"/>
                <a:gd name="connsiteX4688" fmla="*/ 1703114 w 2926661"/>
                <a:gd name="connsiteY4688" fmla="*/ 1188608 h 3344511"/>
                <a:gd name="connsiteX4689" fmla="*/ 1708920 w 2926661"/>
                <a:gd name="connsiteY4689" fmla="*/ 1191971 h 3344511"/>
                <a:gd name="connsiteX4690" fmla="*/ 1711126 w 2926661"/>
                <a:gd name="connsiteY4690" fmla="*/ 1196899 h 3344511"/>
                <a:gd name="connsiteX4691" fmla="*/ 1712597 w 2926661"/>
                <a:gd name="connsiteY4691" fmla="*/ 1201280 h 3344511"/>
                <a:gd name="connsiteX4692" fmla="*/ 1713883 w 2926661"/>
                <a:gd name="connsiteY4692" fmla="*/ 1207121 h 3344511"/>
                <a:gd name="connsiteX4693" fmla="*/ 1714062 w 2926661"/>
                <a:gd name="connsiteY4693" fmla="*/ 1212779 h 3344511"/>
                <a:gd name="connsiteX4694" fmla="*/ 1714488 w 2926661"/>
                <a:gd name="connsiteY4694" fmla="*/ 1212950 h 3344511"/>
                <a:gd name="connsiteX4695" fmla="*/ 1713016 w 2926661"/>
                <a:gd name="connsiteY4695" fmla="*/ 1201167 h 3344511"/>
                <a:gd name="connsiteX4696" fmla="*/ 1711544 w 2926661"/>
                <a:gd name="connsiteY4696" fmla="*/ 1196748 h 3344511"/>
                <a:gd name="connsiteX4697" fmla="*/ 1709336 w 2926661"/>
                <a:gd name="connsiteY4697" fmla="*/ 1191777 h 3344511"/>
                <a:gd name="connsiteX4698" fmla="*/ 1990384 w 2926661"/>
                <a:gd name="connsiteY4698" fmla="*/ 1186640 h 3344511"/>
                <a:gd name="connsiteX4699" fmla="*/ 1986048 w 2926661"/>
                <a:gd name="connsiteY4699" fmla="*/ 1189637 h 3344511"/>
                <a:gd name="connsiteX4700" fmla="*/ 1979053 w 2926661"/>
                <a:gd name="connsiteY4700" fmla="*/ 1190740 h 3344511"/>
                <a:gd name="connsiteX4701" fmla="*/ 1971690 w 2926661"/>
                <a:gd name="connsiteY4701" fmla="*/ 1195151 h 3344511"/>
                <a:gd name="connsiteX4702" fmla="*/ 1967272 w 2926661"/>
                <a:gd name="connsiteY4702" fmla="*/ 1196622 h 3344511"/>
                <a:gd name="connsiteX4703" fmla="*/ 1949600 w 2926661"/>
                <a:gd name="connsiteY4703" fmla="*/ 1202504 h 3344511"/>
                <a:gd name="connsiteX4704" fmla="*/ 1936347 w 2926661"/>
                <a:gd name="connsiteY4704" fmla="*/ 1198092 h 3344511"/>
                <a:gd name="connsiteX4705" fmla="*/ 1930456 w 2926661"/>
                <a:gd name="connsiteY4705" fmla="*/ 1205444 h 3344511"/>
                <a:gd name="connsiteX4706" fmla="*/ 1924244 w 2926661"/>
                <a:gd name="connsiteY4706" fmla="*/ 1215577 h 3344511"/>
                <a:gd name="connsiteX4707" fmla="*/ 1924932 w 2926661"/>
                <a:gd name="connsiteY4707" fmla="*/ 1215920 h 3344511"/>
                <a:gd name="connsiteX4708" fmla="*/ 1925972 w 2926661"/>
                <a:gd name="connsiteY4708" fmla="*/ 1214023 h 3344511"/>
                <a:gd name="connsiteX4709" fmla="*/ 1930757 w 2926661"/>
                <a:gd name="connsiteY4709" fmla="*/ 1206473 h 3344511"/>
                <a:gd name="connsiteX4710" fmla="*/ 1936646 w 2926661"/>
                <a:gd name="connsiteY4710" fmla="*/ 1199106 h 3344511"/>
                <a:gd name="connsiteX4711" fmla="*/ 1949896 w 2926661"/>
                <a:gd name="connsiteY4711" fmla="*/ 1203526 h 3344511"/>
                <a:gd name="connsiteX4712" fmla="*/ 1967564 w 2926661"/>
                <a:gd name="connsiteY4712" fmla="*/ 1197633 h 3344511"/>
                <a:gd name="connsiteX4713" fmla="*/ 1971981 w 2926661"/>
                <a:gd name="connsiteY4713" fmla="*/ 1196160 h 3344511"/>
                <a:gd name="connsiteX4714" fmla="*/ 1979342 w 2926661"/>
                <a:gd name="connsiteY4714" fmla="*/ 1191740 h 3344511"/>
                <a:gd name="connsiteX4715" fmla="*/ 1991120 w 2926661"/>
                <a:gd name="connsiteY4715" fmla="*/ 1187320 h 3344511"/>
                <a:gd name="connsiteX4716" fmla="*/ 1576229 w 2926661"/>
                <a:gd name="connsiteY4716" fmla="*/ 1179483 h 3344511"/>
                <a:gd name="connsiteX4717" fmla="*/ 1570425 w 2926661"/>
                <a:gd name="connsiteY4717" fmla="*/ 1186135 h 3344511"/>
                <a:gd name="connsiteX4718" fmla="*/ 1570425 w 2926661"/>
                <a:gd name="connsiteY4718" fmla="*/ 1186136 h 3344511"/>
                <a:gd name="connsiteX4719" fmla="*/ 1576200 w 2926661"/>
                <a:gd name="connsiteY4719" fmla="*/ 1179559 h 3344511"/>
                <a:gd name="connsiteX4720" fmla="*/ 1852516 w 2926661"/>
                <a:gd name="connsiteY4720" fmla="*/ 1177506 h 3344511"/>
                <a:gd name="connsiteX4721" fmla="*/ 1852392 w 2926661"/>
                <a:gd name="connsiteY4721" fmla="*/ 1178249 h 3344511"/>
                <a:gd name="connsiteX4722" fmla="*/ 1854105 w 2926661"/>
                <a:gd name="connsiteY4722" fmla="*/ 1178249 h 3344511"/>
                <a:gd name="connsiteX4723" fmla="*/ 1855499 w 2926661"/>
                <a:gd name="connsiteY4723" fmla="*/ 1177653 h 3344511"/>
                <a:gd name="connsiteX4724" fmla="*/ 1855353 w 2926661"/>
                <a:gd name="connsiteY4724" fmla="*/ 1177506 h 3344511"/>
                <a:gd name="connsiteX4725" fmla="*/ 1692193 w 2926661"/>
                <a:gd name="connsiteY4725" fmla="*/ 1171166 h 3344511"/>
                <a:gd name="connsiteX4726" fmla="*/ 1693479 w 2926661"/>
                <a:gd name="connsiteY4726" fmla="*/ 1177916 h 3344511"/>
                <a:gd name="connsiteX4727" fmla="*/ 1697891 w 2926661"/>
                <a:gd name="connsiteY4727" fmla="*/ 1183757 h 3344511"/>
                <a:gd name="connsiteX4728" fmla="*/ 1697891 w 2926661"/>
                <a:gd name="connsiteY4728" fmla="*/ 1186677 h 3344511"/>
                <a:gd name="connsiteX4729" fmla="*/ 1698695 w 2926661"/>
                <a:gd name="connsiteY4729" fmla="*/ 1186943 h 3344511"/>
                <a:gd name="connsiteX4730" fmla="*/ 1698695 w 2926661"/>
                <a:gd name="connsiteY4730" fmla="*/ 1184481 h 3344511"/>
                <a:gd name="connsiteX4731" fmla="*/ 1694275 w 2926661"/>
                <a:gd name="connsiteY4731" fmla="*/ 1178586 h 3344511"/>
                <a:gd name="connsiteX4732" fmla="*/ 1692986 w 2926661"/>
                <a:gd name="connsiteY4732" fmla="*/ 1171769 h 3344511"/>
                <a:gd name="connsiteX4733" fmla="*/ 1688382 w 2926661"/>
                <a:gd name="connsiteY4733" fmla="*/ 1168269 h 3344511"/>
                <a:gd name="connsiteX4734" fmla="*/ 1688364 w 2926661"/>
                <a:gd name="connsiteY4734" fmla="*/ 1168273 h 3344511"/>
                <a:gd name="connsiteX4735" fmla="*/ 1691638 w 2926661"/>
                <a:gd name="connsiteY4735" fmla="*/ 1170744 h 3344511"/>
                <a:gd name="connsiteX4736" fmla="*/ 2156307 w 2926661"/>
                <a:gd name="connsiteY4736" fmla="*/ 1165874 h 3344511"/>
                <a:gd name="connsiteX4737" fmla="*/ 2156016 w 2926661"/>
                <a:gd name="connsiteY4737" fmla="*/ 1166694 h 3344511"/>
                <a:gd name="connsiteX4738" fmla="*/ 2158888 w 2926661"/>
                <a:gd name="connsiteY4738" fmla="*/ 1167032 h 3344511"/>
                <a:gd name="connsiteX4739" fmla="*/ 2158950 w 2926661"/>
                <a:gd name="connsiteY4739" fmla="*/ 1166178 h 3344511"/>
                <a:gd name="connsiteX4740" fmla="*/ 1466725 w 2926661"/>
                <a:gd name="connsiteY4740" fmla="*/ 1158345 h 3344511"/>
                <a:gd name="connsiteX4741" fmla="*/ 1456963 w 2926661"/>
                <a:gd name="connsiteY4741" fmla="*/ 1164050 h 3344511"/>
                <a:gd name="connsiteX4742" fmla="*/ 1443701 w 2926661"/>
                <a:gd name="connsiteY4742" fmla="*/ 1169939 h 3344511"/>
                <a:gd name="connsiteX4743" fmla="*/ 1438727 w 2926661"/>
                <a:gd name="connsiteY4743" fmla="*/ 1173068 h 3344511"/>
                <a:gd name="connsiteX4744" fmla="*/ 1438688 w 2926661"/>
                <a:gd name="connsiteY4744" fmla="*/ 1173111 h 3344511"/>
                <a:gd name="connsiteX4745" fmla="*/ 1443029 w 2926661"/>
                <a:gd name="connsiteY4745" fmla="*/ 1170394 h 3344511"/>
                <a:gd name="connsiteX4746" fmla="*/ 1456297 w 2926661"/>
                <a:gd name="connsiteY4746" fmla="*/ 1164532 h 3344511"/>
                <a:gd name="connsiteX4747" fmla="*/ 1472513 w 2926661"/>
                <a:gd name="connsiteY4747" fmla="*/ 1167463 h 3344511"/>
                <a:gd name="connsiteX4748" fmla="*/ 1478410 w 2926661"/>
                <a:gd name="connsiteY4748" fmla="*/ 1182117 h 3344511"/>
                <a:gd name="connsiteX4749" fmla="*/ 1479884 w 2926661"/>
                <a:gd name="connsiteY4749" fmla="*/ 1190910 h 3344511"/>
                <a:gd name="connsiteX4750" fmla="*/ 1494627 w 2926661"/>
                <a:gd name="connsiteY4750" fmla="*/ 1209960 h 3344511"/>
                <a:gd name="connsiteX4751" fmla="*/ 1497575 w 2926661"/>
                <a:gd name="connsiteY4751" fmla="*/ 1215821 h 3344511"/>
                <a:gd name="connsiteX4752" fmla="*/ 1500524 w 2926661"/>
                <a:gd name="connsiteY4752" fmla="*/ 1221683 h 3344511"/>
                <a:gd name="connsiteX4753" fmla="*/ 1494627 w 2926661"/>
                <a:gd name="connsiteY4753" fmla="*/ 1242198 h 3344511"/>
                <a:gd name="connsiteX4754" fmla="*/ 1491678 w 2926661"/>
                <a:gd name="connsiteY4754" fmla="*/ 1242198 h 3344511"/>
                <a:gd name="connsiteX4755" fmla="*/ 1487256 w 2926661"/>
                <a:gd name="connsiteY4755" fmla="*/ 1245129 h 3344511"/>
                <a:gd name="connsiteX4756" fmla="*/ 1482280 w 2926661"/>
                <a:gd name="connsiteY4756" fmla="*/ 1244579 h 3344511"/>
                <a:gd name="connsiteX4757" fmla="*/ 1478474 w 2926661"/>
                <a:gd name="connsiteY4757" fmla="*/ 1240796 h 3344511"/>
                <a:gd name="connsiteX4758" fmla="*/ 1478474 w 2926661"/>
                <a:gd name="connsiteY4758" fmla="*/ 1240998 h 3344511"/>
                <a:gd name="connsiteX4759" fmla="*/ 1487262 w 2926661"/>
                <a:gd name="connsiteY4759" fmla="*/ 1245419 h 3344511"/>
                <a:gd name="connsiteX4760" fmla="*/ 1491656 w 2926661"/>
                <a:gd name="connsiteY4760" fmla="*/ 1242472 h 3344511"/>
                <a:gd name="connsiteX4761" fmla="*/ 1494585 w 2926661"/>
                <a:gd name="connsiteY4761" fmla="*/ 1242472 h 3344511"/>
                <a:gd name="connsiteX4762" fmla="*/ 1494585 w 2926661"/>
                <a:gd name="connsiteY4762" fmla="*/ 1243945 h 3344511"/>
                <a:gd name="connsiteX4763" fmla="*/ 1493121 w 2926661"/>
                <a:gd name="connsiteY4763" fmla="*/ 1245419 h 3344511"/>
                <a:gd name="connsiteX4764" fmla="*/ 1496050 w 2926661"/>
                <a:gd name="connsiteY4764" fmla="*/ 1249840 h 3344511"/>
                <a:gd name="connsiteX4765" fmla="*/ 1496281 w 2926661"/>
                <a:gd name="connsiteY4765" fmla="*/ 1249956 h 3344511"/>
                <a:gd name="connsiteX4766" fmla="*/ 1493340 w 2926661"/>
                <a:gd name="connsiteY4766" fmla="*/ 1245600 h 3344511"/>
                <a:gd name="connsiteX4767" fmla="*/ 1494825 w 2926661"/>
                <a:gd name="connsiteY4767" fmla="*/ 1244133 h 3344511"/>
                <a:gd name="connsiteX4768" fmla="*/ 1494825 w 2926661"/>
                <a:gd name="connsiteY4768" fmla="*/ 1242667 h 3344511"/>
                <a:gd name="connsiteX4769" fmla="*/ 1500766 w 2926661"/>
                <a:gd name="connsiteY4769" fmla="*/ 1222136 h 3344511"/>
                <a:gd name="connsiteX4770" fmla="*/ 1518589 w 2926661"/>
                <a:gd name="connsiteY4770" fmla="*/ 1226535 h 3344511"/>
                <a:gd name="connsiteX4771" fmla="*/ 1527501 w 2926661"/>
                <a:gd name="connsiteY4771" fmla="*/ 1229468 h 3344511"/>
                <a:gd name="connsiteX4772" fmla="*/ 1528986 w 2926661"/>
                <a:gd name="connsiteY4772" fmla="*/ 1241200 h 3344511"/>
                <a:gd name="connsiteX4773" fmla="*/ 1533442 w 2926661"/>
                <a:gd name="connsiteY4773" fmla="*/ 1251466 h 3344511"/>
                <a:gd name="connsiteX4774" fmla="*/ 1534927 w 2926661"/>
                <a:gd name="connsiteY4774" fmla="*/ 1255865 h 3344511"/>
                <a:gd name="connsiteX4775" fmla="*/ 1535249 w 2926661"/>
                <a:gd name="connsiteY4775" fmla="*/ 1255865 h 3344511"/>
                <a:gd name="connsiteX4776" fmla="*/ 1533837 w 2926661"/>
                <a:gd name="connsiteY4776" fmla="*/ 1251630 h 3344511"/>
                <a:gd name="connsiteX4777" fmla="*/ 1534261 w 2926661"/>
                <a:gd name="connsiteY4777" fmla="*/ 1250736 h 3344511"/>
                <a:gd name="connsiteX4778" fmla="*/ 1536350 w 2926661"/>
                <a:gd name="connsiteY4778" fmla="*/ 1250179 h 3344511"/>
                <a:gd name="connsiteX4779" fmla="*/ 1536768 w 2926661"/>
                <a:gd name="connsiteY4779" fmla="*/ 1245443 h 3344511"/>
                <a:gd name="connsiteX4780" fmla="*/ 1537138 w 2926661"/>
                <a:gd name="connsiteY4780" fmla="*/ 1244661 h 3344511"/>
                <a:gd name="connsiteX4781" fmla="*/ 1538239 w 2926661"/>
                <a:gd name="connsiteY4781" fmla="*/ 1231088 h 3344511"/>
                <a:gd name="connsiteX4782" fmla="*/ 1547042 w 2926661"/>
                <a:gd name="connsiteY4782" fmla="*/ 1222284 h 3344511"/>
                <a:gd name="connsiteX4783" fmla="*/ 1564650 w 2926661"/>
                <a:gd name="connsiteY4783" fmla="*/ 1236957 h 3344511"/>
                <a:gd name="connsiteX4784" fmla="*/ 1574921 w 2926661"/>
                <a:gd name="connsiteY4784" fmla="*/ 1214948 h 3344511"/>
                <a:gd name="connsiteX4785" fmla="*/ 1577672 w 2926661"/>
                <a:gd name="connsiteY4785" fmla="*/ 1212930 h 3344511"/>
                <a:gd name="connsiteX4786" fmla="*/ 1579237 w 2926661"/>
                <a:gd name="connsiteY4786" fmla="*/ 1212061 h 3344511"/>
                <a:gd name="connsiteX4787" fmla="*/ 1578773 w 2926661"/>
                <a:gd name="connsiteY4787" fmla="*/ 1211501 h 3344511"/>
                <a:gd name="connsiteX4788" fmla="*/ 1577119 w 2926661"/>
                <a:gd name="connsiteY4788" fmla="*/ 1212414 h 3344511"/>
                <a:gd name="connsiteX4789" fmla="*/ 1574835 w 2926661"/>
                <a:gd name="connsiteY4789" fmla="*/ 1214077 h 3344511"/>
                <a:gd name="connsiteX4790" fmla="*/ 1574846 w 2926661"/>
                <a:gd name="connsiteY4790" fmla="*/ 1214108 h 3344511"/>
                <a:gd name="connsiteX4791" fmla="*/ 1564531 w 2926661"/>
                <a:gd name="connsiteY4791" fmla="*/ 1236192 h 3344511"/>
                <a:gd name="connsiteX4792" fmla="*/ 1546849 w 2926661"/>
                <a:gd name="connsiteY4792" fmla="*/ 1221470 h 3344511"/>
                <a:gd name="connsiteX4793" fmla="*/ 1538007 w 2926661"/>
                <a:gd name="connsiteY4793" fmla="*/ 1230303 h 3344511"/>
                <a:gd name="connsiteX4794" fmla="*/ 1536902 w 2926661"/>
                <a:gd name="connsiteY4794" fmla="*/ 1243922 h 3344511"/>
                <a:gd name="connsiteX4795" fmla="*/ 1536768 w 2926661"/>
                <a:gd name="connsiteY4795" fmla="*/ 1245443 h 3344511"/>
                <a:gd name="connsiteX4796" fmla="*/ 1534261 w 2926661"/>
                <a:gd name="connsiteY4796" fmla="*/ 1250736 h 3344511"/>
                <a:gd name="connsiteX4797" fmla="*/ 1533587 w 2926661"/>
                <a:gd name="connsiteY4797" fmla="*/ 1250915 h 3344511"/>
                <a:gd name="connsiteX4798" fmla="*/ 1529166 w 2926661"/>
                <a:gd name="connsiteY4798" fmla="*/ 1240609 h 3344511"/>
                <a:gd name="connsiteX4799" fmla="*/ 1527693 w 2926661"/>
                <a:gd name="connsiteY4799" fmla="*/ 1228831 h 3344511"/>
                <a:gd name="connsiteX4800" fmla="*/ 1518851 w 2926661"/>
                <a:gd name="connsiteY4800" fmla="*/ 1225886 h 3344511"/>
                <a:gd name="connsiteX4801" fmla="*/ 1501169 w 2926661"/>
                <a:gd name="connsiteY4801" fmla="*/ 1221470 h 3344511"/>
                <a:gd name="connsiteX4802" fmla="*/ 1498222 w 2926661"/>
                <a:gd name="connsiteY4802" fmla="*/ 1215580 h 3344511"/>
                <a:gd name="connsiteX4803" fmla="*/ 1495275 w 2926661"/>
                <a:gd name="connsiteY4803" fmla="*/ 1209691 h 3344511"/>
                <a:gd name="connsiteX4804" fmla="*/ 1480539 w 2926661"/>
                <a:gd name="connsiteY4804" fmla="*/ 1190551 h 3344511"/>
                <a:gd name="connsiteX4805" fmla="*/ 1479066 w 2926661"/>
                <a:gd name="connsiteY4805" fmla="*/ 1181718 h 3344511"/>
                <a:gd name="connsiteX4806" fmla="*/ 1473171 w 2926661"/>
                <a:gd name="connsiteY4806" fmla="*/ 1166995 h 3344511"/>
                <a:gd name="connsiteX4807" fmla="*/ 1466725 w 2926661"/>
                <a:gd name="connsiteY4807" fmla="*/ 1158345 h 3344511"/>
                <a:gd name="connsiteX4808" fmla="*/ 1661508 w 2926661"/>
                <a:gd name="connsiteY4808" fmla="*/ 1157852 h 3344511"/>
                <a:gd name="connsiteX4809" fmla="*/ 1667008 w 2926661"/>
                <a:gd name="connsiteY4809" fmla="*/ 1163314 h 3344511"/>
                <a:gd name="connsiteX4810" fmla="*/ 1674361 w 2926661"/>
                <a:gd name="connsiteY4810" fmla="*/ 1174996 h 3344511"/>
                <a:gd name="connsiteX4811" fmla="*/ 1674428 w 2926661"/>
                <a:gd name="connsiteY4811" fmla="*/ 1174943 h 3344511"/>
                <a:gd name="connsiteX4812" fmla="*/ 1670335 w 2926661"/>
                <a:gd name="connsiteY4812" fmla="*/ 1170848 h 3344511"/>
                <a:gd name="connsiteX4813" fmla="*/ 1667757 w 2926661"/>
                <a:gd name="connsiteY4813" fmla="*/ 1163847 h 3344511"/>
                <a:gd name="connsiteX4814" fmla="*/ 1661864 w 2926661"/>
                <a:gd name="connsiteY4814" fmla="*/ 1157951 h 3344511"/>
                <a:gd name="connsiteX4815" fmla="*/ 1729173 w 2926661"/>
                <a:gd name="connsiteY4815" fmla="*/ 1154697 h 3344511"/>
                <a:gd name="connsiteX4816" fmla="*/ 1723068 w 2926661"/>
                <a:gd name="connsiteY4816" fmla="*/ 1156097 h 3344511"/>
                <a:gd name="connsiteX4817" fmla="*/ 1723187 w 2926661"/>
                <a:gd name="connsiteY4817" fmla="*/ 1156478 h 3344511"/>
                <a:gd name="connsiteX4818" fmla="*/ 1729632 w 2926661"/>
                <a:gd name="connsiteY4818" fmla="*/ 1155004 h 3344511"/>
                <a:gd name="connsiteX4819" fmla="*/ 1736998 w 2926661"/>
                <a:gd name="connsiteY4819" fmla="*/ 1159425 h 3344511"/>
                <a:gd name="connsiteX4820" fmla="*/ 1741418 w 2926661"/>
                <a:gd name="connsiteY4820" fmla="*/ 1159425 h 3344511"/>
                <a:gd name="connsiteX4821" fmla="*/ 1744998 w 2926661"/>
                <a:gd name="connsiteY4821" fmla="*/ 1159425 h 3344511"/>
                <a:gd name="connsiteX4822" fmla="*/ 1745309 w 2926661"/>
                <a:gd name="connsiteY4822" fmla="*/ 1159113 h 3344511"/>
                <a:gd name="connsiteX4823" fmla="*/ 1736507 w 2926661"/>
                <a:gd name="connsiteY4823" fmla="*/ 1159113 h 3344511"/>
                <a:gd name="connsiteX4824" fmla="*/ 1729173 w 2926661"/>
                <a:gd name="connsiteY4824" fmla="*/ 1154697 h 3344511"/>
                <a:gd name="connsiteX4825" fmla="*/ 2211715 w 2926661"/>
                <a:gd name="connsiteY4825" fmla="*/ 1148890 h 3344511"/>
                <a:gd name="connsiteX4826" fmla="*/ 2210340 w 2926661"/>
                <a:gd name="connsiteY4826" fmla="*/ 1154275 h 3344511"/>
                <a:gd name="connsiteX4827" fmla="*/ 2210499 w 2926661"/>
                <a:gd name="connsiteY4827" fmla="*/ 1154873 h 3344511"/>
                <a:gd name="connsiteX4828" fmla="*/ 2211963 w 2926661"/>
                <a:gd name="connsiteY4828" fmla="*/ 1149015 h 3344511"/>
                <a:gd name="connsiteX4829" fmla="*/ 1627342 w 2926661"/>
                <a:gd name="connsiteY4829" fmla="*/ 1148789 h 3344511"/>
                <a:gd name="connsiteX4830" fmla="*/ 1629141 w 2926661"/>
                <a:gd name="connsiteY4830" fmla="*/ 1152362 h 3344511"/>
                <a:gd name="connsiteX4831" fmla="*/ 1633185 w 2926661"/>
                <a:gd name="connsiteY4831" fmla="*/ 1156013 h 3344511"/>
                <a:gd name="connsiteX4832" fmla="*/ 1633327 w 2926661"/>
                <a:gd name="connsiteY4832" fmla="*/ 1155981 h 3344511"/>
                <a:gd name="connsiteX4833" fmla="*/ 1629822 w 2926661"/>
                <a:gd name="connsiteY4833" fmla="*/ 1152793 h 3344511"/>
                <a:gd name="connsiteX4834" fmla="*/ 1627980 w 2926661"/>
                <a:gd name="connsiteY4834" fmla="*/ 1149108 h 3344511"/>
                <a:gd name="connsiteX4835" fmla="*/ 1981960 w 2926661"/>
                <a:gd name="connsiteY4835" fmla="*/ 1135060 h 3344511"/>
                <a:gd name="connsiteX4836" fmla="*/ 1979605 w 2926661"/>
                <a:gd name="connsiteY4836" fmla="*/ 1147362 h 3344511"/>
                <a:gd name="connsiteX4837" fmla="*/ 1980525 w 2926661"/>
                <a:gd name="connsiteY4837" fmla="*/ 1159861 h 3344511"/>
                <a:gd name="connsiteX4838" fmla="*/ 1973162 w 2926661"/>
                <a:gd name="connsiteY4838" fmla="*/ 1168683 h 3344511"/>
                <a:gd name="connsiteX4839" fmla="*/ 1970033 w 2926661"/>
                <a:gd name="connsiteY4839" fmla="*/ 1173646 h 3344511"/>
                <a:gd name="connsiteX4840" fmla="*/ 1970622 w 2926661"/>
                <a:gd name="connsiteY4840" fmla="*/ 1174140 h 3344511"/>
                <a:gd name="connsiteX4841" fmla="*/ 1973453 w 2926661"/>
                <a:gd name="connsiteY4841" fmla="*/ 1169641 h 3344511"/>
                <a:gd name="connsiteX4842" fmla="*/ 1980814 w 2926661"/>
                <a:gd name="connsiteY4842" fmla="*/ 1160801 h 3344511"/>
                <a:gd name="connsiteX4843" fmla="*/ 1982287 w 2926661"/>
                <a:gd name="connsiteY4843" fmla="*/ 1135755 h 3344511"/>
                <a:gd name="connsiteX4844" fmla="*/ 2188774 w 2926661"/>
                <a:gd name="connsiteY4844" fmla="*/ 1131888 h 3344511"/>
                <a:gd name="connsiteX4845" fmla="*/ 2188772 w 2926661"/>
                <a:gd name="connsiteY4845" fmla="*/ 1131889 h 3344511"/>
                <a:gd name="connsiteX4846" fmla="*/ 2188924 w 2926661"/>
                <a:gd name="connsiteY4846" fmla="*/ 1132032 h 3344511"/>
                <a:gd name="connsiteX4847" fmla="*/ 1610166 w 2926661"/>
                <a:gd name="connsiteY4847" fmla="*/ 1128730 h 3344511"/>
                <a:gd name="connsiteX4848" fmla="*/ 1605790 w 2926661"/>
                <a:gd name="connsiteY4848" fmla="*/ 1130188 h 3344511"/>
                <a:gd name="connsiteX4849" fmla="*/ 1580740 w 2926661"/>
                <a:gd name="connsiteY4849" fmla="*/ 1144910 h 3344511"/>
                <a:gd name="connsiteX4850" fmla="*/ 1580846 w 2926661"/>
                <a:gd name="connsiteY4850" fmla="*/ 1145440 h 3344511"/>
                <a:gd name="connsiteX4851" fmla="*/ 1605244 w 2926661"/>
                <a:gd name="connsiteY4851" fmla="*/ 1131189 h 3344511"/>
                <a:gd name="connsiteX4852" fmla="*/ 1606297 w 2926661"/>
                <a:gd name="connsiteY4852" fmla="*/ 1132384 h 3344511"/>
                <a:gd name="connsiteX4853" fmla="*/ 1609381 w 2926661"/>
                <a:gd name="connsiteY4853" fmla="*/ 1139528 h 3344511"/>
                <a:gd name="connsiteX4854" fmla="*/ 1615516 w 2926661"/>
                <a:gd name="connsiteY4854" fmla="*/ 1142847 h 3344511"/>
                <a:gd name="connsiteX4855" fmla="*/ 1615538 w 2926661"/>
                <a:gd name="connsiteY4855" fmla="*/ 1142871 h 3344511"/>
                <a:gd name="connsiteX4856" fmla="*/ 1615831 w 2926661"/>
                <a:gd name="connsiteY4856" fmla="*/ 1143017 h 3344511"/>
                <a:gd name="connsiteX4857" fmla="*/ 1615516 w 2926661"/>
                <a:gd name="connsiteY4857" fmla="*/ 1142847 h 3344511"/>
                <a:gd name="connsiteX4858" fmla="*/ 1606297 w 2926661"/>
                <a:gd name="connsiteY4858" fmla="*/ 1132384 h 3344511"/>
                <a:gd name="connsiteX4859" fmla="*/ 1605882 w 2926661"/>
                <a:gd name="connsiteY4859" fmla="*/ 1131422 h 3344511"/>
                <a:gd name="connsiteX4860" fmla="*/ 1610301 w 2926661"/>
                <a:gd name="connsiteY4860" fmla="*/ 1129948 h 3344511"/>
                <a:gd name="connsiteX4861" fmla="*/ 1845980 w 2926661"/>
                <a:gd name="connsiteY4861" fmla="*/ 1127511 h 3344511"/>
                <a:gd name="connsiteX4862" fmla="*/ 1845608 w 2926661"/>
                <a:gd name="connsiteY4862" fmla="*/ 1128201 h 3344511"/>
                <a:gd name="connsiteX4863" fmla="*/ 1846525 w 2926661"/>
                <a:gd name="connsiteY4863" fmla="*/ 1128201 h 3344511"/>
                <a:gd name="connsiteX4864" fmla="*/ 1855326 w 2926661"/>
                <a:gd name="connsiteY4864" fmla="*/ 1160585 h 3344511"/>
                <a:gd name="connsiteX4865" fmla="*/ 1860931 w 2926661"/>
                <a:gd name="connsiteY4865" fmla="*/ 1166210 h 3344511"/>
                <a:gd name="connsiteX4866" fmla="*/ 1861243 w 2926661"/>
                <a:gd name="connsiteY4866" fmla="*/ 1165743 h 3344511"/>
                <a:gd name="connsiteX4867" fmla="*/ 1855353 w 2926661"/>
                <a:gd name="connsiteY4867" fmla="*/ 1159861 h 3344511"/>
                <a:gd name="connsiteX4868" fmla="*/ 1846517 w 2926661"/>
                <a:gd name="connsiteY4868" fmla="*/ 1127511 h 3344511"/>
                <a:gd name="connsiteX4869" fmla="*/ 1841945 w 2926661"/>
                <a:gd name="connsiteY4869" fmla="*/ 1112804 h 3344511"/>
                <a:gd name="connsiteX4870" fmla="*/ 1841643 w 2926661"/>
                <a:gd name="connsiteY4870" fmla="*/ 1112883 h 3344511"/>
                <a:gd name="connsiteX4871" fmla="*/ 1843591 w 2926661"/>
                <a:gd name="connsiteY4871" fmla="*/ 1116425 h 3344511"/>
                <a:gd name="connsiteX4872" fmla="*/ 1847796 w 2926661"/>
                <a:gd name="connsiteY4872" fmla="*/ 1123457 h 3344511"/>
                <a:gd name="connsiteX4873" fmla="*/ 1847990 w 2926661"/>
                <a:gd name="connsiteY4873" fmla="*/ 1123100 h 3344511"/>
                <a:gd name="connsiteX4874" fmla="*/ 1843572 w 2926661"/>
                <a:gd name="connsiteY4874" fmla="*/ 1115748 h 3344511"/>
                <a:gd name="connsiteX4875" fmla="*/ 1698640 w 2926661"/>
                <a:gd name="connsiteY4875" fmla="*/ 1104727 h 3344511"/>
                <a:gd name="connsiteX4876" fmla="*/ 1698695 w 2926661"/>
                <a:gd name="connsiteY4876" fmla="*/ 1104892 h 3344511"/>
                <a:gd name="connsiteX4877" fmla="*/ 1709007 w 2926661"/>
                <a:gd name="connsiteY4877" fmla="*/ 1107840 h 3344511"/>
                <a:gd name="connsiteX4878" fmla="*/ 1720671 w 2926661"/>
                <a:gd name="connsiteY4878" fmla="*/ 1107840 h 3344511"/>
                <a:gd name="connsiteX4879" fmla="*/ 1720371 w 2926661"/>
                <a:gd name="connsiteY4879" fmla="*/ 1107593 h 3344511"/>
                <a:gd name="connsiteX4880" fmla="*/ 1708636 w 2926661"/>
                <a:gd name="connsiteY4880" fmla="*/ 1107593 h 3344511"/>
                <a:gd name="connsiteX4881" fmla="*/ 1692802 w 2926661"/>
                <a:gd name="connsiteY4881" fmla="*/ 1100233 h 3344511"/>
                <a:gd name="connsiteX4882" fmla="*/ 1692802 w 2926661"/>
                <a:gd name="connsiteY4882" fmla="*/ 1100470 h 3344511"/>
                <a:gd name="connsiteX4883" fmla="*/ 1696980 w 2926661"/>
                <a:gd name="connsiteY4883" fmla="*/ 1100470 h 3344511"/>
                <a:gd name="connsiteX4884" fmla="*/ 1696901 w 2926661"/>
                <a:gd name="connsiteY4884" fmla="*/ 1100233 h 3344511"/>
                <a:gd name="connsiteX4885" fmla="*/ 1848849 w 2926661"/>
                <a:gd name="connsiteY4885" fmla="*/ 1093732 h 3344511"/>
                <a:gd name="connsiteX4886" fmla="*/ 1848725 w 2926661"/>
                <a:gd name="connsiteY4886" fmla="*/ 1093955 h 3344511"/>
                <a:gd name="connsiteX4887" fmla="*/ 1850925 w 2926661"/>
                <a:gd name="connsiteY4887" fmla="*/ 1101705 h 3344511"/>
                <a:gd name="connsiteX4888" fmla="*/ 1853473 w 2926661"/>
                <a:gd name="connsiteY4888" fmla="*/ 1108003 h 3344511"/>
                <a:gd name="connsiteX4889" fmla="*/ 1853719 w 2926661"/>
                <a:gd name="connsiteY4889" fmla="*/ 1107890 h 3344511"/>
                <a:gd name="connsiteX4890" fmla="*/ 1850935 w 2926661"/>
                <a:gd name="connsiteY4890" fmla="*/ 1101043 h 3344511"/>
                <a:gd name="connsiteX4891" fmla="*/ 1976589 w 2926661"/>
                <a:gd name="connsiteY4891" fmla="*/ 1093574 h 3344511"/>
                <a:gd name="connsiteX4892" fmla="*/ 1976260 w 2926661"/>
                <a:gd name="connsiteY4892" fmla="*/ 1093793 h 3344511"/>
                <a:gd name="connsiteX4893" fmla="*/ 1980525 w 2926661"/>
                <a:gd name="connsiteY4893" fmla="*/ 1096632 h 3344511"/>
                <a:gd name="connsiteX4894" fmla="*/ 1976107 w 2926661"/>
                <a:gd name="connsiteY4894" fmla="*/ 1120159 h 3344511"/>
                <a:gd name="connsiteX4895" fmla="*/ 1976396 w 2926661"/>
                <a:gd name="connsiteY4895" fmla="*/ 1120987 h 3344511"/>
                <a:gd name="connsiteX4896" fmla="*/ 1975845 w 2926661"/>
                <a:gd name="connsiteY4896" fmla="*/ 1107579 h 3344511"/>
                <a:gd name="connsiteX4897" fmla="*/ 1980814 w 2926661"/>
                <a:gd name="connsiteY4897" fmla="*/ 1097450 h 3344511"/>
                <a:gd name="connsiteX4898" fmla="*/ 1983023 w 2926661"/>
                <a:gd name="connsiteY4898" fmla="*/ 1094319 h 3344511"/>
                <a:gd name="connsiteX4899" fmla="*/ 1982809 w 2926661"/>
                <a:gd name="connsiteY4899" fmla="*/ 1093909 h 3344511"/>
                <a:gd name="connsiteX4900" fmla="*/ 1980979 w 2926661"/>
                <a:gd name="connsiteY4900" fmla="*/ 1096500 h 3344511"/>
                <a:gd name="connsiteX4901" fmla="*/ 1976589 w 2926661"/>
                <a:gd name="connsiteY4901" fmla="*/ 1093574 h 3344511"/>
                <a:gd name="connsiteX4902" fmla="*/ 1956101 w 2926661"/>
                <a:gd name="connsiteY4902" fmla="*/ 1092111 h 3344511"/>
                <a:gd name="connsiteX4903" fmla="*/ 1955881 w 2926661"/>
                <a:gd name="connsiteY4903" fmla="*/ 1092221 h 3344511"/>
                <a:gd name="connsiteX4904" fmla="*/ 1957516 w 2926661"/>
                <a:gd name="connsiteY4904" fmla="*/ 1092221 h 3344511"/>
                <a:gd name="connsiteX4905" fmla="*/ 1958436 w 2926661"/>
                <a:gd name="connsiteY4905" fmla="*/ 1096632 h 3344511"/>
                <a:gd name="connsiteX4906" fmla="*/ 1971690 w 2926661"/>
                <a:gd name="connsiteY4906" fmla="*/ 1096632 h 3344511"/>
                <a:gd name="connsiteX4907" fmla="*/ 1971887 w 2926661"/>
                <a:gd name="connsiteY4907" fmla="*/ 1096500 h 3344511"/>
                <a:gd name="connsiteX4908" fmla="*/ 1965064 w 2926661"/>
                <a:gd name="connsiteY4908" fmla="*/ 1096500 h 3344511"/>
                <a:gd name="connsiteX4909" fmla="*/ 1959027 w 2926661"/>
                <a:gd name="connsiteY4909" fmla="*/ 1096500 h 3344511"/>
                <a:gd name="connsiteX4910" fmla="*/ 1958113 w 2926661"/>
                <a:gd name="connsiteY4910" fmla="*/ 1092111 h 3344511"/>
                <a:gd name="connsiteX4911" fmla="*/ 1956101 w 2926661"/>
                <a:gd name="connsiteY4911" fmla="*/ 1092111 h 3344511"/>
                <a:gd name="connsiteX4912" fmla="*/ 1695748 w 2926661"/>
                <a:gd name="connsiteY4912" fmla="*/ 1090153 h 3344511"/>
                <a:gd name="connsiteX4913" fmla="*/ 1695703 w 2926661"/>
                <a:gd name="connsiteY4913" fmla="*/ 1090199 h 3344511"/>
                <a:gd name="connsiteX4914" fmla="*/ 1698368 w 2926661"/>
                <a:gd name="connsiteY4914" fmla="*/ 1092874 h 3344511"/>
                <a:gd name="connsiteX4915" fmla="*/ 1701302 w 2926661"/>
                <a:gd name="connsiteY4915" fmla="*/ 1095818 h 3344511"/>
                <a:gd name="connsiteX4916" fmla="*/ 1701432 w 2926661"/>
                <a:gd name="connsiteY4916" fmla="*/ 1095840 h 3344511"/>
                <a:gd name="connsiteX4917" fmla="*/ 1698695 w 2926661"/>
                <a:gd name="connsiteY4917" fmla="*/ 1093101 h 3344511"/>
                <a:gd name="connsiteX4918" fmla="*/ 1695748 w 2926661"/>
                <a:gd name="connsiteY4918" fmla="*/ 1090153 h 3344511"/>
                <a:gd name="connsiteX4919" fmla="*/ 1722449 w 2926661"/>
                <a:gd name="connsiteY4919" fmla="*/ 1079170 h 3344511"/>
                <a:gd name="connsiteX4920" fmla="*/ 1716926 w 2926661"/>
                <a:gd name="connsiteY4920" fmla="*/ 1083398 h 3344511"/>
                <a:gd name="connsiteX4921" fmla="*/ 1712786 w 2926661"/>
                <a:gd name="connsiteY4921" fmla="*/ 1081172 h 3344511"/>
                <a:gd name="connsiteX4922" fmla="*/ 1713059 w 2926661"/>
                <a:gd name="connsiteY4922" fmla="*/ 1081679 h 3344511"/>
                <a:gd name="connsiteX4923" fmla="*/ 1717441 w 2926661"/>
                <a:gd name="connsiteY4923" fmla="*/ 1084039 h 3344511"/>
                <a:gd name="connsiteX4924" fmla="*/ 1722939 w 2926661"/>
                <a:gd name="connsiteY4924" fmla="*/ 1079810 h 3344511"/>
                <a:gd name="connsiteX4925" fmla="*/ 1730640 w 2926661"/>
                <a:gd name="connsiteY4925" fmla="*/ 1081098 h 3344511"/>
                <a:gd name="connsiteX4926" fmla="*/ 1743842 w 2926661"/>
                <a:gd name="connsiteY4926" fmla="*/ 1085514 h 3344511"/>
                <a:gd name="connsiteX4927" fmla="*/ 1758511 w 2926661"/>
                <a:gd name="connsiteY4927" fmla="*/ 1088458 h 3344511"/>
                <a:gd name="connsiteX4928" fmla="*/ 1764378 w 2926661"/>
                <a:gd name="connsiteY4928" fmla="*/ 1084042 h 3344511"/>
                <a:gd name="connsiteX4929" fmla="*/ 1768407 w 2926661"/>
                <a:gd name="connsiteY4929" fmla="*/ 1084593 h 3344511"/>
                <a:gd name="connsiteX4930" fmla="*/ 1768100 w 2926661"/>
                <a:gd name="connsiteY4930" fmla="*/ 1083949 h 3344511"/>
                <a:gd name="connsiteX4931" fmla="*/ 1764050 w 2926661"/>
                <a:gd name="connsiteY4931" fmla="*/ 1083398 h 3344511"/>
                <a:gd name="connsiteX4932" fmla="*/ 1758160 w 2926661"/>
                <a:gd name="connsiteY4932" fmla="*/ 1087809 h 3344511"/>
                <a:gd name="connsiteX4933" fmla="*/ 1743433 w 2926661"/>
                <a:gd name="connsiteY4933" fmla="*/ 1084868 h 3344511"/>
                <a:gd name="connsiteX4934" fmla="*/ 1730180 w 2926661"/>
                <a:gd name="connsiteY4934" fmla="*/ 1080457 h 3344511"/>
                <a:gd name="connsiteX4935" fmla="*/ 1722449 w 2926661"/>
                <a:gd name="connsiteY4935" fmla="*/ 1079170 h 3344511"/>
                <a:gd name="connsiteX4936" fmla="*/ 1709563 w 2926661"/>
                <a:gd name="connsiteY4936" fmla="*/ 1076046 h 3344511"/>
                <a:gd name="connsiteX4937" fmla="*/ 1699326 w 2926661"/>
                <a:gd name="connsiteY4937" fmla="*/ 1078967 h 3344511"/>
                <a:gd name="connsiteX4938" fmla="*/ 1700168 w 2926661"/>
                <a:gd name="connsiteY4938" fmla="*/ 1079836 h 3344511"/>
                <a:gd name="connsiteX4939" fmla="*/ 1710080 w 2926661"/>
                <a:gd name="connsiteY4939" fmla="*/ 1077003 h 3344511"/>
                <a:gd name="connsiteX4940" fmla="*/ 1566719 w 2926661"/>
                <a:gd name="connsiteY4940" fmla="*/ 1070164 h 3344511"/>
                <a:gd name="connsiteX4941" fmla="*/ 1564516 w 2926661"/>
                <a:gd name="connsiteY4941" fmla="*/ 1071264 h 3344511"/>
                <a:gd name="connsiteX4942" fmla="*/ 1564531 w 2926661"/>
                <a:gd name="connsiteY4942" fmla="*/ 1071296 h 3344511"/>
                <a:gd name="connsiteX4943" fmla="*/ 1566734 w 2926661"/>
                <a:gd name="connsiteY4943" fmla="*/ 1070196 h 3344511"/>
                <a:gd name="connsiteX4944" fmla="*/ 1982468 w 2926661"/>
                <a:gd name="connsiteY4944" fmla="*/ 1068699 h 3344511"/>
                <a:gd name="connsiteX4945" fmla="*/ 1979516 w 2926661"/>
                <a:gd name="connsiteY4945" fmla="*/ 1078942 h 3344511"/>
                <a:gd name="connsiteX4946" fmla="*/ 1978052 w 2926661"/>
                <a:gd name="connsiteY4946" fmla="*/ 1081869 h 3344511"/>
                <a:gd name="connsiteX4947" fmla="*/ 1976223 w 2926661"/>
                <a:gd name="connsiteY4947" fmla="*/ 1087173 h 3344511"/>
                <a:gd name="connsiteX4948" fmla="*/ 1976320 w 2926661"/>
                <a:gd name="connsiteY4948" fmla="*/ 1087214 h 3344511"/>
                <a:gd name="connsiteX4949" fmla="*/ 1977870 w 2926661"/>
                <a:gd name="connsiteY4949" fmla="*/ 1082717 h 3344511"/>
                <a:gd name="connsiteX4950" fmla="*/ 1979342 w 2926661"/>
                <a:gd name="connsiteY4950" fmla="*/ 1079770 h 3344511"/>
                <a:gd name="connsiteX4951" fmla="*/ 1982471 w 2926661"/>
                <a:gd name="connsiteY4951" fmla="*/ 1068905 h 3344511"/>
                <a:gd name="connsiteX4952" fmla="*/ 1677166 w 2926661"/>
                <a:gd name="connsiteY4952" fmla="*/ 1067223 h 3344511"/>
                <a:gd name="connsiteX4953" fmla="*/ 1675693 w 2926661"/>
                <a:gd name="connsiteY4953" fmla="*/ 1070164 h 3344511"/>
                <a:gd name="connsiteX4954" fmla="*/ 1671827 w 2926661"/>
                <a:gd name="connsiteY4954" fmla="*/ 1071818 h 3344511"/>
                <a:gd name="connsiteX4955" fmla="*/ 1667867 w 2926661"/>
                <a:gd name="connsiteY4955" fmla="*/ 1070500 h 3344511"/>
                <a:gd name="connsiteX4956" fmla="*/ 1667757 w 2926661"/>
                <a:gd name="connsiteY4956" fmla="*/ 1070993 h 3344511"/>
                <a:gd name="connsiteX4957" fmla="*/ 1676596 w 2926661"/>
                <a:gd name="connsiteY4957" fmla="*/ 1070993 h 3344511"/>
                <a:gd name="connsiteX4958" fmla="*/ 1678070 w 2926661"/>
                <a:gd name="connsiteY4958" fmla="*/ 1068045 h 3344511"/>
                <a:gd name="connsiteX4959" fmla="*/ 1685436 w 2926661"/>
                <a:gd name="connsiteY4959" fmla="*/ 1068045 h 3344511"/>
                <a:gd name="connsiteX4960" fmla="*/ 1694187 w 2926661"/>
                <a:gd name="connsiteY4960" fmla="*/ 1073763 h 3344511"/>
                <a:gd name="connsiteX4961" fmla="*/ 1693549 w 2926661"/>
                <a:gd name="connsiteY4961" fmla="*/ 1073105 h 3344511"/>
                <a:gd name="connsiteX4962" fmla="*/ 1684529 w 2926661"/>
                <a:gd name="connsiteY4962" fmla="*/ 1067223 h 3344511"/>
                <a:gd name="connsiteX4963" fmla="*/ 1677166 w 2926661"/>
                <a:gd name="connsiteY4963" fmla="*/ 1067223 h 3344511"/>
                <a:gd name="connsiteX4964" fmla="*/ 1847069 w 2926661"/>
                <a:gd name="connsiteY4964" fmla="*/ 1063179 h 3344511"/>
                <a:gd name="connsiteX4965" fmla="*/ 1833264 w 2926661"/>
                <a:gd name="connsiteY4965" fmla="*/ 1064282 h 3344511"/>
                <a:gd name="connsiteX4966" fmla="*/ 1815592 w 2926661"/>
                <a:gd name="connsiteY4966" fmla="*/ 1076046 h 3344511"/>
                <a:gd name="connsiteX4967" fmla="*/ 1793502 w 2926661"/>
                <a:gd name="connsiteY4967" fmla="*/ 1080457 h 3344511"/>
                <a:gd name="connsiteX4968" fmla="*/ 1777304 w 2926661"/>
                <a:gd name="connsiteY4968" fmla="*/ 1081927 h 3344511"/>
                <a:gd name="connsiteX4969" fmla="*/ 1769941 w 2926661"/>
                <a:gd name="connsiteY4969" fmla="*/ 1087809 h 3344511"/>
                <a:gd name="connsiteX4970" fmla="*/ 1769404 w 2926661"/>
                <a:gd name="connsiteY4970" fmla="*/ 1086684 h 3344511"/>
                <a:gd name="connsiteX4971" fmla="*/ 1770246 w 2926661"/>
                <a:gd name="connsiteY4971" fmla="*/ 1088458 h 3344511"/>
                <a:gd name="connsiteX4972" fmla="*/ 1777580 w 2926661"/>
                <a:gd name="connsiteY4972" fmla="*/ 1082570 h 3344511"/>
                <a:gd name="connsiteX4973" fmla="*/ 1793716 w 2926661"/>
                <a:gd name="connsiteY4973" fmla="*/ 1081098 h 3344511"/>
                <a:gd name="connsiteX4974" fmla="*/ 1815720 w 2926661"/>
                <a:gd name="connsiteY4974" fmla="*/ 1076682 h 3344511"/>
                <a:gd name="connsiteX4975" fmla="*/ 1833323 w 2926661"/>
                <a:gd name="connsiteY4975" fmla="*/ 1064906 h 3344511"/>
                <a:gd name="connsiteX4976" fmla="*/ 1847075 w 2926661"/>
                <a:gd name="connsiteY4976" fmla="*/ 1063802 h 3344511"/>
                <a:gd name="connsiteX4977" fmla="*/ 1855326 w 2926661"/>
                <a:gd name="connsiteY4977" fmla="*/ 1069322 h 3344511"/>
                <a:gd name="connsiteX4978" fmla="*/ 1857427 w 2926661"/>
                <a:gd name="connsiteY4978" fmla="*/ 1077513 h 3344511"/>
                <a:gd name="connsiteX4979" fmla="*/ 1857562 w 2926661"/>
                <a:gd name="connsiteY4979" fmla="*/ 1077264 h 3344511"/>
                <a:gd name="connsiteX4980" fmla="*/ 1855353 w 2926661"/>
                <a:gd name="connsiteY4980" fmla="*/ 1068694 h 3344511"/>
                <a:gd name="connsiteX4981" fmla="*/ 1847069 w 2926661"/>
                <a:gd name="connsiteY4981" fmla="*/ 1063179 h 3344511"/>
                <a:gd name="connsiteX4982" fmla="*/ 1660967 w 2926661"/>
                <a:gd name="connsiteY4982" fmla="*/ 1053989 h 3344511"/>
                <a:gd name="connsiteX4983" fmla="*/ 1649186 w 2926661"/>
                <a:gd name="connsiteY4983" fmla="*/ 1058400 h 3344511"/>
                <a:gd name="connsiteX4984" fmla="*/ 1637405 w 2926661"/>
                <a:gd name="connsiteY4984" fmla="*/ 1058400 h 3344511"/>
                <a:gd name="connsiteX4985" fmla="*/ 1634460 w 2926661"/>
                <a:gd name="connsiteY4985" fmla="*/ 1061341 h 3344511"/>
                <a:gd name="connsiteX4986" fmla="*/ 1637405 w 2926661"/>
                <a:gd name="connsiteY4986" fmla="*/ 1064282 h 3344511"/>
                <a:gd name="connsiteX4987" fmla="*/ 1634460 w 2926661"/>
                <a:gd name="connsiteY4987" fmla="*/ 1070164 h 3344511"/>
                <a:gd name="connsiteX4988" fmla="*/ 1632987 w 2926661"/>
                <a:gd name="connsiteY4988" fmla="*/ 1076046 h 3344511"/>
                <a:gd name="connsiteX4989" fmla="*/ 1634460 w 2926661"/>
                <a:gd name="connsiteY4989" fmla="*/ 1078987 h 3344511"/>
                <a:gd name="connsiteX4990" fmla="*/ 1632987 w 2926661"/>
                <a:gd name="connsiteY4990" fmla="*/ 1087809 h 3344511"/>
                <a:gd name="connsiteX4991" fmla="*/ 1630042 w 2926661"/>
                <a:gd name="connsiteY4991" fmla="*/ 1098102 h 3344511"/>
                <a:gd name="connsiteX4992" fmla="*/ 1625624 w 2926661"/>
                <a:gd name="connsiteY4992" fmla="*/ 1105455 h 3344511"/>
                <a:gd name="connsiteX4993" fmla="*/ 1618261 w 2926661"/>
                <a:gd name="connsiteY4993" fmla="*/ 1105455 h 3344511"/>
                <a:gd name="connsiteX4994" fmla="*/ 1614763 w 2926661"/>
                <a:gd name="connsiteY4994" fmla="*/ 1111704 h 3344511"/>
                <a:gd name="connsiteX4995" fmla="*/ 1608606 w 2926661"/>
                <a:gd name="connsiteY4995" fmla="*/ 1115360 h 3344511"/>
                <a:gd name="connsiteX4996" fmla="*/ 1608737 w 2926661"/>
                <a:gd name="connsiteY4996" fmla="*/ 1115465 h 3344511"/>
                <a:gd name="connsiteX4997" fmla="*/ 1608870 w 2926661"/>
                <a:gd name="connsiteY4997" fmla="*/ 1116658 h 3344511"/>
                <a:gd name="connsiteX4998" fmla="*/ 1615642 w 2926661"/>
                <a:gd name="connsiteY4998" fmla="*/ 1112630 h 3344511"/>
                <a:gd name="connsiteX4999" fmla="*/ 1619141 w 2926661"/>
                <a:gd name="connsiteY4999" fmla="*/ 1106366 h 3344511"/>
                <a:gd name="connsiteX5000" fmla="*/ 1626507 w 2926661"/>
                <a:gd name="connsiteY5000" fmla="*/ 1106366 h 3344511"/>
                <a:gd name="connsiteX5001" fmla="*/ 1630927 w 2926661"/>
                <a:gd name="connsiteY5001" fmla="*/ 1098997 h 3344511"/>
                <a:gd name="connsiteX5002" fmla="*/ 1633873 w 2926661"/>
                <a:gd name="connsiteY5002" fmla="*/ 1088680 h 3344511"/>
                <a:gd name="connsiteX5003" fmla="*/ 1635346 w 2926661"/>
                <a:gd name="connsiteY5003" fmla="*/ 1079836 h 3344511"/>
                <a:gd name="connsiteX5004" fmla="*/ 1633873 w 2926661"/>
                <a:gd name="connsiteY5004" fmla="*/ 1076889 h 3344511"/>
                <a:gd name="connsiteX5005" fmla="*/ 1635346 w 2926661"/>
                <a:gd name="connsiteY5005" fmla="*/ 1070993 h 3344511"/>
                <a:gd name="connsiteX5006" fmla="*/ 1638293 w 2926661"/>
                <a:gd name="connsiteY5006" fmla="*/ 1065098 h 3344511"/>
                <a:gd name="connsiteX5007" fmla="*/ 1635346 w 2926661"/>
                <a:gd name="connsiteY5007" fmla="*/ 1062150 h 3344511"/>
                <a:gd name="connsiteX5008" fmla="*/ 1638293 w 2926661"/>
                <a:gd name="connsiteY5008" fmla="*/ 1059202 h 3344511"/>
                <a:gd name="connsiteX5009" fmla="*/ 1650078 w 2926661"/>
                <a:gd name="connsiteY5009" fmla="*/ 1059202 h 3344511"/>
                <a:gd name="connsiteX5010" fmla="*/ 1661864 w 2926661"/>
                <a:gd name="connsiteY5010" fmla="*/ 1054780 h 3344511"/>
                <a:gd name="connsiteX5011" fmla="*/ 1664071 w 2926661"/>
                <a:gd name="connsiteY5011" fmla="*/ 1056298 h 3344511"/>
                <a:gd name="connsiteX5012" fmla="*/ 1663912 w 2926661"/>
                <a:gd name="connsiteY5012" fmla="*/ 1056011 h 3344511"/>
                <a:gd name="connsiteX5013" fmla="*/ 1660967 w 2926661"/>
                <a:gd name="connsiteY5013" fmla="*/ 1053989 h 3344511"/>
                <a:gd name="connsiteX5014" fmla="*/ 1884831 w 2926661"/>
                <a:gd name="connsiteY5014" fmla="*/ 1052605 h 3344511"/>
                <a:gd name="connsiteX5015" fmla="*/ 1889223 w 2926661"/>
                <a:gd name="connsiteY5015" fmla="*/ 1067223 h 3344511"/>
                <a:gd name="connsiteX5016" fmla="*/ 1896586 w 2926661"/>
                <a:gd name="connsiteY5016" fmla="*/ 1078987 h 3344511"/>
                <a:gd name="connsiteX5017" fmla="*/ 1915730 w 2926661"/>
                <a:gd name="connsiteY5017" fmla="*/ 1096632 h 3344511"/>
                <a:gd name="connsiteX5018" fmla="*/ 1931929 w 2926661"/>
                <a:gd name="connsiteY5018" fmla="*/ 1096632 h 3344511"/>
                <a:gd name="connsiteX5019" fmla="*/ 1939292 w 2926661"/>
                <a:gd name="connsiteY5019" fmla="*/ 1099389 h 3344511"/>
                <a:gd name="connsiteX5020" fmla="*/ 1939841 w 2926661"/>
                <a:gd name="connsiteY5020" fmla="*/ 1099183 h 3344511"/>
                <a:gd name="connsiteX5021" fmla="*/ 1932685 w 2926661"/>
                <a:gd name="connsiteY5021" fmla="*/ 1096500 h 3344511"/>
                <a:gd name="connsiteX5022" fmla="*/ 1916587 w 2926661"/>
                <a:gd name="connsiteY5022" fmla="*/ 1096500 h 3344511"/>
                <a:gd name="connsiteX5023" fmla="*/ 1897562 w 2926661"/>
                <a:gd name="connsiteY5023" fmla="*/ 1078942 h 3344511"/>
                <a:gd name="connsiteX5024" fmla="*/ 1890245 w 2926661"/>
                <a:gd name="connsiteY5024" fmla="*/ 1067237 h 3344511"/>
                <a:gd name="connsiteX5025" fmla="*/ 1885855 w 2926661"/>
                <a:gd name="connsiteY5025" fmla="*/ 1052605 h 3344511"/>
                <a:gd name="connsiteX5026" fmla="*/ 1556411 w 2926661"/>
                <a:gd name="connsiteY5026" fmla="*/ 1051048 h 3344511"/>
                <a:gd name="connsiteX5027" fmla="*/ 1553816 w 2926661"/>
                <a:gd name="connsiteY5027" fmla="*/ 1053030 h 3344511"/>
                <a:gd name="connsiteX5028" fmla="*/ 1554032 w 2926661"/>
                <a:gd name="connsiteY5028" fmla="*/ 1053076 h 3344511"/>
                <a:gd name="connsiteX5029" fmla="*/ 1556455 w 2926661"/>
                <a:gd name="connsiteY5029" fmla="*/ 1051225 h 3344511"/>
                <a:gd name="connsiteX5030" fmla="*/ 1894561 w 2926661"/>
                <a:gd name="connsiteY5030" fmla="*/ 1028440 h 3344511"/>
                <a:gd name="connsiteX5031" fmla="*/ 1890696 w 2926661"/>
                <a:gd name="connsiteY5031" fmla="*/ 1028992 h 3344511"/>
                <a:gd name="connsiteX5032" fmla="*/ 1893641 w 2926661"/>
                <a:gd name="connsiteY5032" fmla="*/ 1036344 h 3344511"/>
                <a:gd name="connsiteX5033" fmla="*/ 1881860 w 2926661"/>
                <a:gd name="connsiteY5033" fmla="*/ 1042226 h 3344511"/>
                <a:gd name="connsiteX5034" fmla="*/ 1883332 w 2926661"/>
                <a:gd name="connsiteY5034" fmla="*/ 1052519 h 3344511"/>
                <a:gd name="connsiteX5035" fmla="*/ 1884346 w 2926661"/>
                <a:gd name="connsiteY5035" fmla="*/ 1052519 h 3344511"/>
                <a:gd name="connsiteX5036" fmla="*/ 1882013 w 2926661"/>
                <a:gd name="connsiteY5036" fmla="*/ 1048033 h 3344511"/>
                <a:gd name="connsiteX5037" fmla="*/ 1882928 w 2926661"/>
                <a:gd name="connsiteY5037" fmla="*/ 1042363 h 3344511"/>
                <a:gd name="connsiteX5038" fmla="*/ 1894635 w 2926661"/>
                <a:gd name="connsiteY5038" fmla="*/ 1036510 h 3344511"/>
                <a:gd name="connsiteX5039" fmla="*/ 1891708 w 2926661"/>
                <a:gd name="connsiteY5039" fmla="*/ 1029194 h 3344511"/>
                <a:gd name="connsiteX5040" fmla="*/ 1895550 w 2926661"/>
                <a:gd name="connsiteY5040" fmla="*/ 1028646 h 3344511"/>
                <a:gd name="connsiteX5041" fmla="*/ 1899640 w 2926661"/>
                <a:gd name="connsiteY5041" fmla="*/ 1029100 h 3344511"/>
                <a:gd name="connsiteX5042" fmla="*/ 1899531 w 2926661"/>
                <a:gd name="connsiteY5042" fmla="*/ 1028992 h 3344511"/>
                <a:gd name="connsiteX5043" fmla="*/ 1894561 w 2926661"/>
                <a:gd name="connsiteY5043" fmla="*/ 1028440 h 3344511"/>
                <a:gd name="connsiteX5044" fmla="*/ 1950336 w 2926661"/>
                <a:gd name="connsiteY5044" fmla="*/ 997928 h 3344511"/>
                <a:gd name="connsiteX5045" fmla="*/ 1939292 w 2926661"/>
                <a:gd name="connsiteY5045" fmla="*/ 998112 h 3344511"/>
                <a:gd name="connsiteX5046" fmla="*/ 1933401 w 2926661"/>
                <a:gd name="connsiteY5046" fmla="*/ 1001053 h 3344511"/>
                <a:gd name="connsiteX5047" fmla="*/ 1920148 w 2926661"/>
                <a:gd name="connsiteY5047" fmla="*/ 1005465 h 3344511"/>
                <a:gd name="connsiteX5048" fmla="*/ 1905422 w 2926661"/>
                <a:gd name="connsiteY5048" fmla="*/ 1017228 h 3344511"/>
                <a:gd name="connsiteX5049" fmla="*/ 1908367 w 2926661"/>
                <a:gd name="connsiteY5049" fmla="*/ 1033403 h 3344511"/>
                <a:gd name="connsiteX5050" fmla="*/ 1906525 w 2926661"/>
                <a:gd name="connsiteY5050" fmla="*/ 1033035 h 3344511"/>
                <a:gd name="connsiteX5051" fmla="*/ 1909270 w 2926661"/>
                <a:gd name="connsiteY5051" fmla="*/ 1033584 h 3344511"/>
                <a:gd name="connsiteX5052" fmla="*/ 1906343 w 2926661"/>
                <a:gd name="connsiteY5052" fmla="*/ 1017489 h 3344511"/>
                <a:gd name="connsiteX5053" fmla="*/ 1920978 w 2926661"/>
                <a:gd name="connsiteY5053" fmla="*/ 1005784 h 3344511"/>
                <a:gd name="connsiteX5054" fmla="*/ 1934149 w 2926661"/>
                <a:gd name="connsiteY5054" fmla="*/ 1001394 h 3344511"/>
                <a:gd name="connsiteX5055" fmla="*/ 1940003 w 2926661"/>
                <a:gd name="connsiteY5055" fmla="*/ 998468 h 3344511"/>
                <a:gd name="connsiteX5056" fmla="*/ 1950979 w 2926661"/>
                <a:gd name="connsiteY5056" fmla="*/ 998285 h 3344511"/>
                <a:gd name="connsiteX5057" fmla="*/ 1957019 w 2926661"/>
                <a:gd name="connsiteY5057" fmla="*/ 1001137 h 3344511"/>
                <a:gd name="connsiteX5058" fmla="*/ 1956963 w 2926661"/>
                <a:gd name="connsiteY5058" fmla="*/ 1001053 h 3344511"/>
                <a:gd name="connsiteX5059" fmla="*/ 1950336 w 2926661"/>
                <a:gd name="connsiteY5059" fmla="*/ 997928 h 3344511"/>
                <a:gd name="connsiteX5060" fmla="*/ 2073918 w 2926661"/>
                <a:gd name="connsiteY5060" fmla="*/ 992719 h 3344511"/>
                <a:gd name="connsiteX5061" fmla="*/ 2074773 w 2926661"/>
                <a:gd name="connsiteY5061" fmla="*/ 996642 h 3344511"/>
                <a:gd name="connsiteX5062" fmla="*/ 2065937 w 2926661"/>
                <a:gd name="connsiteY5062" fmla="*/ 1005465 h 3344511"/>
                <a:gd name="connsiteX5063" fmla="*/ 2061519 w 2926661"/>
                <a:gd name="connsiteY5063" fmla="*/ 1014287 h 3344511"/>
                <a:gd name="connsiteX5064" fmla="*/ 2061519 w 2926661"/>
                <a:gd name="connsiteY5064" fmla="*/ 1021639 h 3344511"/>
                <a:gd name="connsiteX5065" fmla="*/ 2045320 w 2926661"/>
                <a:gd name="connsiteY5065" fmla="*/ 1014287 h 3344511"/>
                <a:gd name="connsiteX5066" fmla="*/ 2036485 w 2926661"/>
                <a:gd name="connsiteY5066" fmla="*/ 1014287 h 3344511"/>
                <a:gd name="connsiteX5067" fmla="*/ 2018813 w 2926661"/>
                <a:gd name="connsiteY5067" fmla="*/ 1014287 h 3344511"/>
                <a:gd name="connsiteX5068" fmla="*/ 1993779 w 2926661"/>
                <a:gd name="connsiteY5068" fmla="*/ 1023110 h 3344511"/>
                <a:gd name="connsiteX5069" fmla="*/ 1981998 w 2926661"/>
                <a:gd name="connsiteY5069" fmla="*/ 1031933 h 3344511"/>
                <a:gd name="connsiteX5070" fmla="*/ 1961381 w 2926661"/>
                <a:gd name="connsiteY5070" fmla="*/ 1037814 h 3344511"/>
                <a:gd name="connsiteX5071" fmla="*/ 1958324 w 2926661"/>
                <a:gd name="connsiteY5071" fmla="*/ 1037509 h 3344511"/>
                <a:gd name="connsiteX5072" fmla="*/ 1958296 w 2926661"/>
                <a:gd name="connsiteY5072" fmla="*/ 1037608 h 3344511"/>
                <a:gd name="connsiteX5073" fmla="*/ 1961954 w 2926661"/>
                <a:gd name="connsiteY5073" fmla="*/ 1037973 h 3344511"/>
                <a:gd name="connsiteX5074" fmla="*/ 1982443 w 2926661"/>
                <a:gd name="connsiteY5074" fmla="*/ 1032121 h 3344511"/>
                <a:gd name="connsiteX5075" fmla="*/ 1979516 w 2926661"/>
                <a:gd name="connsiteY5075" fmla="*/ 1040900 h 3344511"/>
                <a:gd name="connsiteX5076" fmla="*/ 1979518 w 2926661"/>
                <a:gd name="connsiteY5076" fmla="*/ 1040937 h 3344511"/>
                <a:gd name="connsiteX5077" fmla="*/ 1982287 w 2926661"/>
                <a:gd name="connsiteY5077" fmla="*/ 1032625 h 3344511"/>
                <a:gd name="connsiteX5078" fmla="*/ 1994065 w 2926661"/>
                <a:gd name="connsiteY5078" fmla="*/ 1023786 h 3344511"/>
                <a:gd name="connsiteX5079" fmla="*/ 2019094 w 2926661"/>
                <a:gd name="connsiteY5079" fmla="*/ 1014946 h 3344511"/>
                <a:gd name="connsiteX5080" fmla="*/ 2036761 w 2926661"/>
                <a:gd name="connsiteY5080" fmla="*/ 1014946 h 3344511"/>
                <a:gd name="connsiteX5081" fmla="*/ 2045595 w 2926661"/>
                <a:gd name="connsiteY5081" fmla="*/ 1014946 h 3344511"/>
                <a:gd name="connsiteX5082" fmla="*/ 2061790 w 2926661"/>
                <a:gd name="connsiteY5082" fmla="*/ 1022312 h 3344511"/>
                <a:gd name="connsiteX5083" fmla="*/ 2061790 w 2926661"/>
                <a:gd name="connsiteY5083" fmla="*/ 1014946 h 3344511"/>
                <a:gd name="connsiteX5084" fmla="*/ 2066207 w 2926661"/>
                <a:gd name="connsiteY5084" fmla="*/ 1006106 h 3344511"/>
                <a:gd name="connsiteX5085" fmla="*/ 2075041 w 2926661"/>
                <a:gd name="connsiteY5085" fmla="*/ 997267 h 3344511"/>
                <a:gd name="connsiteX5086" fmla="*/ 2074120 w 2926661"/>
                <a:gd name="connsiteY5086" fmla="*/ 993031 h 3344511"/>
                <a:gd name="connsiteX5087" fmla="*/ 688415 w 2926661"/>
                <a:gd name="connsiteY5087" fmla="*/ 980412 h 3344511"/>
                <a:gd name="connsiteX5088" fmla="*/ 694006 w 2926661"/>
                <a:gd name="connsiteY5088" fmla="*/ 981133 h 3344511"/>
                <a:gd name="connsiteX5089" fmla="*/ 691121 w 2926661"/>
                <a:gd name="connsiteY5089" fmla="*/ 991233 h 3344511"/>
                <a:gd name="connsiteX5090" fmla="*/ 685349 w 2926661"/>
                <a:gd name="connsiteY5090" fmla="*/ 991233 h 3344511"/>
                <a:gd name="connsiteX5091" fmla="*/ 683907 w 2926661"/>
                <a:gd name="connsiteY5091" fmla="*/ 984019 h 3344511"/>
                <a:gd name="connsiteX5092" fmla="*/ 688415 w 2926661"/>
                <a:gd name="connsiteY5092" fmla="*/ 980412 h 3344511"/>
                <a:gd name="connsiteX5093" fmla="*/ 1290817 w 2926661"/>
                <a:gd name="connsiteY5093" fmla="*/ 945603 h 3344511"/>
                <a:gd name="connsiteX5094" fmla="*/ 1295146 w 2926661"/>
                <a:gd name="connsiteY5094" fmla="*/ 946505 h 3344511"/>
                <a:gd name="connsiteX5095" fmla="*/ 1299868 w 2926661"/>
                <a:gd name="connsiteY5095" fmla="*/ 950833 h 3344511"/>
                <a:gd name="connsiteX5096" fmla="*/ 1285702 w 2926661"/>
                <a:gd name="connsiteY5096" fmla="*/ 955162 h 3344511"/>
                <a:gd name="connsiteX5097" fmla="*/ 1288850 w 2926661"/>
                <a:gd name="connsiteY5097" fmla="*/ 947948 h 3344511"/>
                <a:gd name="connsiteX5098" fmla="*/ 1290817 w 2926661"/>
                <a:gd name="connsiteY5098" fmla="*/ 945603 h 3344511"/>
                <a:gd name="connsiteX5099" fmla="*/ 1203551 w 2926661"/>
                <a:gd name="connsiteY5099" fmla="*/ 942177 h 3344511"/>
                <a:gd name="connsiteX5100" fmla="*/ 1206548 w 2926661"/>
                <a:gd name="connsiteY5100" fmla="*/ 943652 h 3344511"/>
                <a:gd name="connsiteX5101" fmla="*/ 1203551 w 2926661"/>
                <a:gd name="connsiteY5101" fmla="*/ 948079 h 3344511"/>
                <a:gd name="connsiteX5102" fmla="*/ 1206548 w 2926661"/>
                <a:gd name="connsiteY5102" fmla="*/ 958409 h 3344511"/>
                <a:gd name="connsiteX5103" fmla="*/ 1208046 w 2926661"/>
                <a:gd name="connsiteY5103" fmla="*/ 968738 h 3344511"/>
                <a:gd name="connsiteX5104" fmla="*/ 1209545 w 2926661"/>
                <a:gd name="connsiteY5104" fmla="*/ 973165 h 3344511"/>
                <a:gd name="connsiteX5105" fmla="*/ 1208046 w 2926661"/>
                <a:gd name="connsiteY5105" fmla="*/ 976116 h 3344511"/>
                <a:gd name="connsiteX5106" fmla="*/ 1211043 w 2926661"/>
                <a:gd name="connsiteY5106" fmla="*/ 980543 h 3344511"/>
                <a:gd name="connsiteX5107" fmla="*/ 1214040 w 2926661"/>
                <a:gd name="connsiteY5107" fmla="*/ 979068 h 3344511"/>
                <a:gd name="connsiteX5108" fmla="*/ 1217036 w 2926661"/>
                <a:gd name="connsiteY5108" fmla="*/ 984970 h 3344511"/>
                <a:gd name="connsiteX5109" fmla="*/ 1215538 w 2926661"/>
                <a:gd name="connsiteY5109" fmla="*/ 989397 h 3344511"/>
                <a:gd name="connsiteX5110" fmla="*/ 1218535 w 2926661"/>
                <a:gd name="connsiteY5110" fmla="*/ 992348 h 3344511"/>
                <a:gd name="connsiteX5111" fmla="*/ 1223030 w 2926661"/>
                <a:gd name="connsiteY5111" fmla="*/ 996775 h 3344511"/>
                <a:gd name="connsiteX5112" fmla="*/ 1224528 w 2926661"/>
                <a:gd name="connsiteY5112" fmla="*/ 1001202 h 3344511"/>
                <a:gd name="connsiteX5113" fmla="*/ 1235016 w 2926661"/>
                <a:gd name="connsiteY5113" fmla="*/ 998251 h 3344511"/>
                <a:gd name="connsiteX5114" fmla="*/ 1235016 w 2926661"/>
                <a:gd name="connsiteY5114" fmla="*/ 1004153 h 3344511"/>
                <a:gd name="connsiteX5115" fmla="*/ 1224528 w 2926661"/>
                <a:gd name="connsiteY5115" fmla="*/ 1004153 h 3344511"/>
                <a:gd name="connsiteX5116" fmla="*/ 1215538 w 2926661"/>
                <a:gd name="connsiteY5116" fmla="*/ 993824 h 3344511"/>
                <a:gd name="connsiteX5117" fmla="*/ 1205049 w 2926661"/>
                <a:gd name="connsiteY5117" fmla="*/ 976116 h 3344511"/>
                <a:gd name="connsiteX5118" fmla="*/ 1200554 w 2926661"/>
                <a:gd name="connsiteY5118" fmla="*/ 967263 h 3344511"/>
                <a:gd name="connsiteX5119" fmla="*/ 1199056 w 2926661"/>
                <a:gd name="connsiteY5119" fmla="*/ 953982 h 3344511"/>
                <a:gd name="connsiteX5120" fmla="*/ 1199056 w 2926661"/>
                <a:gd name="connsiteY5120" fmla="*/ 946604 h 3344511"/>
                <a:gd name="connsiteX5121" fmla="*/ 1203551 w 2926661"/>
                <a:gd name="connsiteY5121" fmla="*/ 942177 h 3344511"/>
                <a:gd name="connsiteX5122" fmla="*/ 1446180 w 2926661"/>
                <a:gd name="connsiteY5122" fmla="*/ 941935 h 3344511"/>
                <a:gd name="connsiteX5123" fmla="*/ 1442780 w 2926661"/>
                <a:gd name="connsiteY5123" fmla="*/ 943391 h 3344511"/>
                <a:gd name="connsiteX5124" fmla="*/ 1437807 w 2926661"/>
                <a:gd name="connsiteY5124" fmla="*/ 946151 h 3344511"/>
                <a:gd name="connsiteX5125" fmla="*/ 1437780 w 2926661"/>
                <a:gd name="connsiteY5125" fmla="*/ 946286 h 3344511"/>
                <a:gd name="connsiteX5126" fmla="*/ 1442099 w 2926661"/>
                <a:gd name="connsiteY5126" fmla="*/ 943890 h 3344511"/>
                <a:gd name="connsiteX5127" fmla="*/ 1445965 w 2926661"/>
                <a:gd name="connsiteY5127" fmla="*/ 942236 h 3344511"/>
                <a:gd name="connsiteX5128" fmla="*/ 2159333 w 2926661"/>
                <a:gd name="connsiteY5128" fmla="*/ 924499 h 3344511"/>
                <a:gd name="connsiteX5129" fmla="*/ 2156489 w 2926661"/>
                <a:gd name="connsiteY5129" fmla="*/ 925443 h 3344511"/>
                <a:gd name="connsiteX5130" fmla="*/ 2153992 w 2926661"/>
                <a:gd name="connsiteY5130" fmla="*/ 925813 h 3344511"/>
                <a:gd name="connsiteX5131" fmla="*/ 2153014 w 2926661"/>
                <a:gd name="connsiteY5131" fmla="*/ 926595 h 3344511"/>
                <a:gd name="connsiteX5132" fmla="*/ 2150920 w 2926661"/>
                <a:gd name="connsiteY5132" fmla="*/ 927290 h 3344511"/>
                <a:gd name="connsiteX5133" fmla="*/ 2145458 w 2926661"/>
                <a:gd name="connsiteY5133" fmla="*/ 931943 h 3344511"/>
                <a:gd name="connsiteX5134" fmla="*/ 2145458 w 2926661"/>
                <a:gd name="connsiteY5134" fmla="*/ 946647 h 3344511"/>
                <a:gd name="connsiteX5135" fmla="*/ 2139568 w 2926661"/>
                <a:gd name="connsiteY5135" fmla="*/ 949588 h 3344511"/>
                <a:gd name="connsiteX5136" fmla="*/ 2139568 w 2926661"/>
                <a:gd name="connsiteY5136" fmla="*/ 956940 h 3344511"/>
                <a:gd name="connsiteX5137" fmla="*/ 2132205 w 2926661"/>
                <a:gd name="connsiteY5137" fmla="*/ 965763 h 3344511"/>
                <a:gd name="connsiteX5138" fmla="*/ 2121896 w 2926661"/>
                <a:gd name="connsiteY5138" fmla="*/ 971645 h 3344511"/>
                <a:gd name="connsiteX5139" fmla="*/ 2114533 w 2926661"/>
                <a:gd name="connsiteY5139" fmla="*/ 976056 h 3344511"/>
                <a:gd name="connsiteX5140" fmla="*/ 2107170 w 2926661"/>
                <a:gd name="connsiteY5140" fmla="*/ 974585 h 3344511"/>
                <a:gd name="connsiteX5141" fmla="*/ 2098335 w 2926661"/>
                <a:gd name="connsiteY5141" fmla="*/ 974585 h 3344511"/>
                <a:gd name="connsiteX5142" fmla="*/ 2086554 w 2926661"/>
                <a:gd name="connsiteY5142" fmla="*/ 983408 h 3344511"/>
                <a:gd name="connsiteX5143" fmla="*/ 2071827 w 2926661"/>
                <a:gd name="connsiteY5143" fmla="*/ 989290 h 3344511"/>
                <a:gd name="connsiteX5144" fmla="*/ 2072187 w 2926661"/>
                <a:gd name="connsiteY5144" fmla="*/ 989845 h 3344511"/>
                <a:gd name="connsiteX5145" fmla="*/ 2077801 w 2926661"/>
                <a:gd name="connsiteY5145" fmla="*/ 986401 h 3344511"/>
                <a:gd name="connsiteX5146" fmla="*/ 2086819 w 2926661"/>
                <a:gd name="connsiteY5146" fmla="*/ 984007 h 3344511"/>
                <a:gd name="connsiteX5147" fmla="*/ 2098597 w 2926661"/>
                <a:gd name="connsiteY5147" fmla="*/ 975167 h 3344511"/>
                <a:gd name="connsiteX5148" fmla="*/ 2107431 w 2926661"/>
                <a:gd name="connsiteY5148" fmla="*/ 975167 h 3344511"/>
                <a:gd name="connsiteX5149" fmla="*/ 2114792 w 2926661"/>
                <a:gd name="connsiteY5149" fmla="*/ 976641 h 3344511"/>
                <a:gd name="connsiteX5150" fmla="*/ 2122154 w 2926661"/>
                <a:gd name="connsiteY5150" fmla="*/ 972221 h 3344511"/>
                <a:gd name="connsiteX5151" fmla="*/ 2132460 w 2926661"/>
                <a:gd name="connsiteY5151" fmla="*/ 966328 h 3344511"/>
                <a:gd name="connsiteX5152" fmla="*/ 2139821 w 2926661"/>
                <a:gd name="connsiteY5152" fmla="*/ 957488 h 3344511"/>
                <a:gd name="connsiteX5153" fmla="*/ 2139821 w 2926661"/>
                <a:gd name="connsiteY5153" fmla="*/ 950122 h 3344511"/>
                <a:gd name="connsiteX5154" fmla="*/ 2145710 w 2926661"/>
                <a:gd name="connsiteY5154" fmla="*/ 947175 h 3344511"/>
                <a:gd name="connsiteX5155" fmla="*/ 2145710 w 2926661"/>
                <a:gd name="connsiteY5155" fmla="*/ 932442 h 3344511"/>
                <a:gd name="connsiteX5156" fmla="*/ 2153014 w 2926661"/>
                <a:gd name="connsiteY5156" fmla="*/ 926595 h 3344511"/>
                <a:gd name="connsiteX5157" fmla="*/ 2156489 w 2926661"/>
                <a:gd name="connsiteY5157" fmla="*/ 925443 h 3344511"/>
                <a:gd name="connsiteX5158" fmla="*/ 2159581 w 2926661"/>
                <a:gd name="connsiteY5158" fmla="*/ 924984 h 3344511"/>
                <a:gd name="connsiteX5159" fmla="*/ 1472784 w 2926661"/>
                <a:gd name="connsiteY5159" fmla="*/ 901136 h 3344511"/>
                <a:gd name="connsiteX5160" fmla="*/ 1472777 w 2926661"/>
                <a:gd name="connsiteY5160" fmla="*/ 901148 h 3344511"/>
                <a:gd name="connsiteX5161" fmla="*/ 1472789 w 2926661"/>
                <a:gd name="connsiteY5161" fmla="*/ 901151 h 3344511"/>
                <a:gd name="connsiteX5162" fmla="*/ 845048 w 2926661"/>
                <a:gd name="connsiteY5162" fmla="*/ 782021 h 3344511"/>
                <a:gd name="connsiteX5163" fmla="*/ 836163 w 2926661"/>
                <a:gd name="connsiteY5163" fmla="*/ 836550 h 3344511"/>
                <a:gd name="connsiteX5164" fmla="*/ 850971 w 2926661"/>
                <a:gd name="connsiteY5164" fmla="*/ 845393 h 3344511"/>
                <a:gd name="connsiteX5165" fmla="*/ 859856 w 2926661"/>
                <a:gd name="connsiteY5165" fmla="*/ 851288 h 3344511"/>
                <a:gd name="connsiteX5166" fmla="*/ 850971 w 2926661"/>
                <a:gd name="connsiteY5166" fmla="*/ 870447 h 3344511"/>
                <a:gd name="connsiteX5167" fmla="*/ 842087 w 2926661"/>
                <a:gd name="connsiteY5167" fmla="*/ 880763 h 3344511"/>
                <a:gd name="connsiteX5168" fmla="*/ 830240 w 2926661"/>
                <a:gd name="connsiteY5168" fmla="*/ 899922 h 3344511"/>
                <a:gd name="connsiteX5169" fmla="*/ 831721 w 2926661"/>
                <a:gd name="connsiteY5169" fmla="*/ 910238 h 3344511"/>
                <a:gd name="connsiteX5170" fmla="*/ 806547 w 2926661"/>
                <a:gd name="connsiteY5170" fmla="*/ 924976 h 3344511"/>
                <a:gd name="connsiteX5171" fmla="*/ 805066 w 2926661"/>
                <a:gd name="connsiteY5171" fmla="*/ 938240 h 3344511"/>
                <a:gd name="connsiteX5172" fmla="*/ 793220 w 2926661"/>
                <a:gd name="connsiteY5172" fmla="*/ 948556 h 3344511"/>
                <a:gd name="connsiteX5173" fmla="*/ 781373 w 2926661"/>
                <a:gd name="connsiteY5173" fmla="*/ 955925 h 3344511"/>
                <a:gd name="connsiteX5174" fmla="*/ 772489 w 2926661"/>
                <a:gd name="connsiteY5174" fmla="*/ 961820 h 3344511"/>
                <a:gd name="connsiteX5175" fmla="*/ 756200 w 2926661"/>
                <a:gd name="connsiteY5175" fmla="*/ 972136 h 3344511"/>
                <a:gd name="connsiteX5176" fmla="*/ 753238 w 2926661"/>
                <a:gd name="connsiteY5176" fmla="*/ 976558 h 3344511"/>
                <a:gd name="connsiteX5177" fmla="*/ 759161 w 2926661"/>
                <a:gd name="connsiteY5177" fmla="*/ 976558 h 3344511"/>
                <a:gd name="connsiteX5178" fmla="*/ 754719 w 2926661"/>
                <a:gd name="connsiteY5178" fmla="*/ 986874 h 3344511"/>
                <a:gd name="connsiteX5179" fmla="*/ 747315 w 2926661"/>
                <a:gd name="connsiteY5179" fmla="*/ 975084 h 3344511"/>
                <a:gd name="connsiteX5180" fmla="*/ 733988 w 2926661"/>
                <a:gd name="connsiteY5180" fmla="*/ 979505 h 3344511"/>
                <a:gd name="connsiteX5181" fmla="*/ 722141 w 2926661"/>
                <a:gd name="connsiteY5181" fmla="*/ 970663 h 3344511"/>
                <a:gd name="connsiteX5182" fmla="*/ 717699 w 2926661"/>
                <a:gd name="connsiteY5182" fmla="*/ 970663 h 3344511"/>
                <a:gd name="connsiteX5183" fmla="*/ 714737 w 2926661"/>
                <a:gd name="connsiteY5183" fmla="*/ 976558 h 3344511"/>
                <a:gd name="connsiteX5184" fmla="*/ 708814 w 2926661"/>
                <a:gd name="connsiteY5184" fmla="*/ 982453 h 3344511"/>
                <a:gd name="connsiteX5185" fmla="*/ 701410 w 2926661"/>
                <a:gd name="connsiteY5185" fmla="*/ 985400 h 3344511"/>
                <a:gd name="connsiteX5186" fmla="*/ 698448 w 2926661"/>
                <a:gd name="connsiteY5186" fmla="*/ 983926 h 3344511"/>
                <a:gd name="connsiteX5187" fmla="*/ 695487 w 2926661"/>
                <a:gd name="connsiteY5187" fmla="*/ 979505 h 3344511"/>
                <a:gd name="connsiteX5188" fmla="*/ 702891 w 2926661"/>
                <a:gd name="connsiteY5188" fmla="*/ 969189 h 3344511"/>
                <a:gd name="connsiteX5189" fmla="*/ 704372 w 2926661"/>
                <a:gd name="connsiteY5189" fmla="*/ 963294 h 3344511"/>
                <a:gd name="connsiteX5190" fmla="*/ 701410 w 2926661"/>
                <a:gd name="connsiteY5190" fmla="*/ 961820 h 3344511"/>
                <a:gd name="connsiteX5191" fmla="*/ 713256 w 2926661"/>
                <a:gd name="connsiteY5191" fmla="*/ 952977 h 3344511"/>
                <a:gd name="connsiteX5192" fmla="*/ 717699 w 2926661"/>
                <a:gd name="connsiteY5192" fmla="*/ 941187 h 3344511"/>
                <a:gd name="connsiteX5193" fmla="*/ 720660 w 2926661"/>
                <a:gd name="connsiteY5193" fmla="*/ 913186 h 3344511"/>
                <a:gd name="connsiteX5194" fmla="*/ 725103 w 2926661"/>
                <a:gd name="connsiteY5194" fmla="*/ 891079 h 3344511"/>
                <a:gd name="connsiteX5195" fmla="*/ 742873 w 2926661"/>
                <a:gd name="connsiteY5195" fmla="*/ 880763 h 3344511"/>
                <a:gd name="connsiteX5196" fmla="*/ 782854 w 2926661"/>
                <a:gd name="connsiteY5196" fmla="*/ 817391 h 3344511"/>
                <a:gd name="connsiteX5197" fmla="*/ 845048 w 2926661"/>
                <a:gd name="connsiteY5197" fmla="*/ 782021 h 3344511"/>
                <a:gd name="connsiteX5198" fmla="*/ 1616595 w 2926661"/>
                <a:gd name="connsiteY5198" fmla="*/ 762746 h 3344511"/>
                <a:gd name="connsiteX5199" fmla="*/ 1628569 w 2926661"/>
                <a:gd name="connsiteY5199" fmla="*/ 768724 h 3344511"/>
                <a:gd name="connsiteX5200" fmla="*/ 1635012 w 2926661"/>
                <a:gd name="connsiteY5200" fmla="*/ 774238 h 3344511"/>
                <a:gd name="connsiteX5201" fmla="*/ 1635208 w 2926661"/>
                <a:gd name="connsiteY5201" fmla="*/ 774216 h 3344511"/>
                <a:gd name="connsiteX5202" fmla="*/ 1628967 w 2926661"/>
                <a:gd name="connsiteY5202" fmla="*/ 768878 h 3344511"/>
                <a:gd name="connsiteX5203" fmla="*/ 1616777 w 2926661"/>
                <a:gd name="connsiteY5203" fmla="*/ 762796 h 3344511"/>
                <a:gd name="connsiteX5204" fmla="*/ 1782247 w 2926661"/>
                <a:gd name="connsiteY5204" fmla="*/ 757245 h 3344511"/>
                <a:gd name="connsiteX5205" fmla="*/ 1782096 w 2926661"/>
                <a:gd name="connsiteY5205" fmla="*/ 757359 h 3344511"/>
                <a:gd name="connsiteX5206" fmla="*/ 1784483 w 2926661"/>
                <a:gd name="connsiteY5206" fmla="*/ 759901 h 3344511"/>
                <a:gd name="connsiteX5207" fmla="*/ 1784640 w 2926661"/>
                <a:gd name="connsiteY5207" fmla="*/ 759762 h 3344511"/>
                <a:gd name="connsiteX5208" fmla="*/ 1789674 w 2926661"/>
                <a:gd name="connsiteY5208" fmla="*/ 755779 h 3344511"/>
                <a:gd name="connsiteX5209" fmla="*/ 1789670 w 2926661"/>
                <a:gd name="connsiteY5209" fmla="*/ 755783 h 3344511"/>
                <a:gd name="connsiteX5210" fmla="*/ 1792030 w 2926661"/>
                <a:gd name="connsiteY5210" fmla="*/ 756960 h 3344511"/>
                <a:gd name="connsiteX5211" fmla="*/ 1790557 w 2926661"/>
                <a:gd name="connsiteY5211" fmla="*/ 759901 h 3344511"/>
                <a:gd name="connsiteX5212" fmla="*/ 1797920 w 2926661"/>
                <a:gd name="connsiteY5212" fmla="*/ 767253 h 3344511"/>
                <a:gd name="connsiteX5213" fmla="*/ 1797920 w 2926661"/>
                <a:gd name="connsiteY5213" fmla="*/ 770194 h 3344511"/>
                <a:gd name="connsiteX5214" fmla="*/ 1802338 w 2926661"/>
                <a:gd name="connsiteY5214" fmla="*/ 773135 h 3344511"/>
                <a:gd name="connsiteX5215" fmla="*/ 1802338 w 2926661"/>
                <a:gd name="connsiteY5215" fmla="*/ 772902 h 3344511"/>
                <a:gd name="connsiteX5216" fmla="*/ 1798586 w 2926661"/>
                <a:gd name="connsiteY5216" fmla="*/ 770433 h 3344511"/>
                <a:gd name="connsiteX5217" fmla="*/ 1798586 w 2926661"/>
                <a:gd name="connsiteY5217" fmla="*/ 767502 h 3344511"/>
                <a:gd name="connsiteX5218" fmla="*/ 1791159 w 2926661"/>
                <a:gd name="connsiteY5218" fmla="*/ 760175 h 3344511"/>
                <a:gd name="connsiteX5219" fmla="*/ 1792644 w 2926661"/>
                <a:gd name="connsiteY5219" fmla="*/ 757245 h 3344511"/>
                <a:gd name="connsiteX5220" fmla="*/ 1789674 w 2926661"/>
                <a:gd name="connsiteY5220" fmla="*/ 755779 h 3344511"/>
                <a:gd name="connsiteX5221" fmla="*/ 1821128 w 2926661"/>
                <a:gd name="connsiteY5221" fmla="*/ 751221 h 3344511"/>
                <a:gd name="connsiteX5222" fmla="*/ 1820873 w 2926661"/>
                <a:gd name="connsiteY5222" fmla="*/ 751633 h 3344511"/>
                <a:gd name="connsiteX5223" fmla="*/ 1822587 w 2926661"/>
                <a:gd name="connsiteY5223" fmla="*/ 752733 h 3344511"/>
                <a:gd name="connsiteX5224" fmla="*/ 1822955 w 2926661"/>
                <a:gd name="connsiteY5224" fmla="*/ 755490 h 3344511"/>
                <a:gd name="connsiteX5225" fmla="*/ 1823951 w 2926661"/>
                <a:gd name="connsiteY5225" fmla="*/ 754857 h 3344511"/>
                <a:gd name="connsiteX5226" fmla="*/ 1823691 w 2926661"/>
                <a:gd name="connsiteY5226" fmla="*/ 752887 h 3344511"/>
                <a:gd name="connsiteX5227" fmla="*/ 1821128 w 2926661"/>
                <a:gd name="connsiteY5227" fmla="*/ 751221 h 3344511"/>
                <a:gd name="connsiteX5228" fmla="*/ 1797309 w 2926661"/>
                <a:gd name="connsiteY5228" fmla="*/ 749608 h 3344511"/>
                <a:gd name="connsiteX5229" fmla="*/ 1797100 w 2926661"/>
                <a:gd name="connsiteY5229" fmla="*/ 749918 h 3344511"/>
                <a:gd name="connsiteX5230" fmla="*/ 1801020 w 2926661"/>
                <a:gd name="connsiteY5230" fmla="*/ 749918 h 3344511"/>
                <a:gd name="connsiteX5231" fmla="*/ 1800865 w 2926661"/>
                <a:gd name="connsiteY5231" fmla="*/ 749608 h 3344511"/>
                <a:gd name="connsiteX5232" fmla="*/ 1829916 w 2926661"/>
                <a:gd name="connsiteY5232" fmla="*/ 748258 h 3344511"/>
                <a:gd name="connsiteX5233" fmla="*/ 1829143 w 2926661"/>
                <a:gd name="connsiteY5233" fmla="*/ 750290 h 3344511"/>
                <a:gd name="connsiteX5234" fmla="*/ 1829582 w 2926661"/>
                <a:gd name="connsiteY5234" fmla="*/ 753468 h 3344511"/>
                <a:gd name="connsiteX5235" fmla="*/ 1830318 w 2926661"/>
                <a:gd name="connsiteY5235" fmla="*/ 759901 h 3344511"/>
                <a:gd name="connsiteX5236" fmla="*/ 1831285 w 2926661"/>
                <a:gd name="connsiteY5236" fmla="*/ 764083 h 3344511"/>
                <a:gd name="connsiteX5237" fmla="*/ 1832240 w 2926661"/>
                <a:gd name="connsiteY5237" fmla="*/ 763877 h 3344511"/>
                <a:gd name="connsiteX5238" fmla="*/ 1831380 w 2926661"/>
                <a:gd name="connsiteY5238" fmla="*/ 760109 h 3344511"/>
                <a:gd name="connsiteX5239" fmla="*/ 1829916 w 2926661"/>
                <a:gd name="connsiteY5239" fmla="*/ 748258 h 3344511"/>
                <a:gd name="connsiteX5240" fmla="*/ 1994614 w 2926661"/>
                <a:gd name="connsiteY5240" fmla="*/ 747152 h 3344511"/>
                <a:gd name="connsiteX5241" fmla="*/ 1999485 w 2926661"/>
                <a:gd name="connsiteY5241" fmla="*/ 749976 h 3344511"/>
                <a:gd name="connsiteX5242" fmla="*/ 1999574 w 2926661"/>
                <a:gd name="connsiteY5242" fmla="*/ 749912 h 3344511"/>
                <a:gd name="connsiteX5243" fmla="*/ 1994878 w 2926661"/>
                <a:gd name="connsiteY5243" fmla="*/ 747156 h 3344511"/>
                <a:gd name="connsiteX5244" fmla="*/ 1962438 w 2926661"/>
                <a:gd name="connsiteY5244" fmla="*/ 745666 h 3344511"/>
                <a:gd name="connsiteX5245" fmla="*/ 1962076 w 2926661"/>
                <a:gd name="connsiteY5245" fmla="*/ 745670 h 3344511"/>
                <a:gd name="connsiteX5246" fmla="*/ 1965431 w 2926661"/>
                <a:gd name="connsiteY5246" fmla="*/ 747954 h 3344511"/>
                <a:gd name="connsiteX5247" fmla="*/ 1965963 w 2926661"/>
                <a:gd name="connsiteY5247" fmla="*/ 748095 h 3344511"/>
                <a:gd name="connsiteX5248" fmla="*/ 1673272 w 2926661"/>
                <a:gd name="connsiteY5248" fmla="*/ 742961 h 3344511"/>
                <a:gd name="connsiteX5249" fmla="*/ 1673222 w 2926661"/>
                <a:gd name="connsiteY5249" fmla="*/ 743072 h 3344511"/>
                <a:gd name="connsiteX5250" fmla="*/ 1678638 w 2926661"/>
                <a:gd name="connsiteY5250" fmla="*/ 745197 h 3344511"/>
                <a:gd name="connsiteX5251" fmla="*/ 1693364 w 2926661"/>
                <a:gd name="connsiteY5251" fmla="*/ 755490 h 3344511"/>
                <a:gd name="connsiteX5252" fmla="*/ 1693364 w 2926661"/>
                <a:gd name="connsiteY5252" fmla="*/ 755250 h 3344511"/>
                <a:gd name="connsiteX5253" fmla="*/ 1686040 w 2926661"/>
                <a:gd name="connsiteY5253" fmla="*/ 751001 h 3344511"/>
                <a:gd name="connsiteX5254" fmla="*/ 1679206 w 2926661"/>
                <a:gd name="connsiteY5254" fmla="*/ 745288 h 3344511"/>
                <a:gd name="connsiteX5255" fmla="*/ 1673272 w 2926661"/>
                <a:gd name="connsiteY5255" fmla="*/ 742961 h 3344511"/>
                <a:gd name="connsiteX5256" fmla="*/ 1760645 w 2926661"/>
                <a:gd name="connsiteY5256" fmla="*/ 741998 h 3344511"/>
                <a:gd name="connsiteX5257" fmla="*/ 1762577 w 2926661"/>
                <a:gd name="connsiteY5257" fmla="*/ 748138 h 3344511"/>
                <a:gd name="connsiteX5258" fmla="*/ 1772886 w 2926661"/>
                <a:gd name="connsiteY5258" fmla="*/ 759901 h 3344511"/>
                <a:gd name="connsiteX5259" fmla="*/ 1775831 w 2926661"/>
                <a:gd name="connsiteY5259" fmla="*/ 761923 h 3344511"/>
                <a:gd name="connsiteX5260" fmla="*/ 1775982 w 2926661"/>
                <a:gd name="connsiteY5260" fmla="*/ 761970 h 3344511"/>
                <a:gd name="connsiteX5261" fmla="*/ 1773336 w 2926661"/>
                <a:gd name="connsiteY5261" fmla="*/ 760175 h 3344511"/>
                <a:gd name="connsiteX5262" fmla="*/ 1762939 w 2926661"/>
                <a:gd name="connsiteY5262" fmla="*/ 748452 h 3344511"/>
                <a:gd name="connsiteX5263" fmla="*/ 1760896 w 2926661"/>
                <a:gd name="connsiteY5263" fmla="*/ 742041 h 3344511"/>
                <a:gd name="connsiteX5264" fmla="*/ 1755558 w 2926661"/>
                <a:gd name="connsiteY5264" fmla="*/ 737182 h 3344511"/>
                <a:gd name="connsiteX5265" fmla="*/ 1755214 w 2926661"/>
                <a:gd name="connsiteY5265" fmla="*/ 740786 h 3344511"/>
                <a:gd name="connsiteX5266" fmla="*/ 1755540 w 2926661"/>
                <a:gd name="connsiteY5266" fmla="*/ 740842 h 3344511"/>
                <a:gd name="connsiteX5267" fmla="*/ 1755884 w 2926661"/>
                <a:gd name="connsiteY5267" fmla="*/ 737279 h 3344511"/>
                <a:gd name="connsiteX5268" fmla="*/ 1862133 w 2926661"/>
                <a:gd name="connsiteY5268" fmla="*/ 736384 h 3344511"/>
                <a:gd name="connsiteX5269" fmla="*/ 1862139 w 2926661"/>
                <a:gd name="connsiteY5269" fmla="*/ 736408 h 3344511"/>
                <a:gd name="connsiteX5270" fmla="*/ 1866533 w 2926661"/>
                <a:gd name="connsiteY5270" fmla="*/ 739370 h 3344511"/>
                <a:gd name="connsiteX5271" fmla="*/ 1879276 w 2926661"/>
                <a:gd name="connsiteY5271" fmla="*/ 742234 h 3344511"/>
                <a:gd name="connsiteX5272" fmla="*/ 1882829 w 2926661"/>
                <a:gd name="connsiteY5272" fmla="*/ 742019 h 3344511"/>
                <a:gd name="connsiteX5273" fmla="*/ 1900419 w 2926661"/>
                <a:gd name="connsiteY5273" fmla="*/ 743916 h 3344511"/>
                <a:gd name="connsiteX5274" fmla="*/ 1905422 w 2926661"/>
                <a:gd name="connsiteY5274" fmla="*/ 745197 h 3344511"/>
                <a:gd name="connsiteX5275" fmla="*/ 1906717 w 2926661"/>
                <a:gd name="connsiteY5275" fmla="*/ 744878 h 3344511"/>
                <a:gd name="connsiteX5276" fmla="*/ 1909354 w 2926661"/>
                <a:gd name="connsiteY5276" fmla="*/ 738215 h 3344511"/>
                <a:gd name="connsiteX5277" fmla="*/ 1908499 w 2926661"/>
                <a:gd name="connsiteY5277" fmla="*/ 738215 h 3344511"/>
                <a:gd name="connsiteX5278" fmla="*/ 1905906 w 2926661"/>
                <a:gd name="connsiteY5278" fmla="*/ 744508 h 3344511"/>
                <a:gd name="connsiteX5279" fmla="*/ 1900419 w 2926661"/>
                <a:gd name="connsiteY5279" fmla="*/ 743916 h 3344511"/>
                <a:gd name="connsiteX5280" fmla="*/ 1891064 w 2926661"/>
                <a:gd name="connsiteY5280" fmla="*/ 741521 h 3344511"/>
                <a:gd name="connsiteX5281" fmla="*/ 1882829 w 2926661"/>
                <a:gd name="connsiteY5281" fmla="*/ 742019 h 3344511"/>
                <a:gd name="connsiteX5282" fmla="*/ 1879148 w 2926661"/>
                <a:gd name="connsiteY5282" fmla="*/ 741622 h 3344511"/>
                <a:gd name="connsiteX5283" fmla="*/ 1865769 w 2926661"/>
                <a:gd name="connsiteY5283" fmla="*/ 738736 h 3344511"/>
                <a:gd name="connsiteX5284" fmla="*/ 1744106 w 2926661"/>
                <a:gd name="connsiteY5284" fmla="*/ 733353 h 3344511"/>
                <a:gd name="connsiteX5285" fmla="*/ 1743433 w 2926661"/>
                <a:gd name="connsiteY5285" fmla="*/ 736374 h 3344511"/>
                <a:gd name="connsiteX5286" fmla="*/ 1743659 w 2926661"/>
                <a:gd name="connsiteY5286" fmla="*/ 736600 h 3344511"/>
                <a:gd name="connsiteX5287" fmla="*/ 1744373 w 2926661"/>
                <a:gd name="connsiteY5287" fmla="*/ 733432 h 3344511"/>
                <a:gd name="connsiteX5288" fmla="*/ 1899960 w 2926661"/>
                <a:gd name="connsiteY5288" fmla="*/ 731847 h 3344511"/>
                <a:gd name="connsiteX5289" fmla="*/ 1899960 w 2926661"/>
                <a:gd name="connsiteY5289" fmla="*/ 732965 h 3344511"/>
                <a:gd name="connsiteX5290" fmla="*/ 1901446 w 2926661"/>
                <a:gd name="connsiteY5290" fmla="*/ 735851 h 3344511"/>
                <a:gd name="connsiteX5291" fmla="*/ 1901582 w 2926661"/>
                <a:gd name="connsiteY5291" fmla="*/ 735916 h 3344511"/>
                <a:gd name="connsiteX5292" fmla="*/ 1900507 w 2926661"/>
                <a:gd name="connsiteY5292" fmla="*/ 733745 h 3344511"/>
                <a:gd name="connsiteX5293" fmla="*/ 1900507 w 2926661"/>
                <a:gd name="connsiteY5293" fmla="*/ 732255 h 3344511"/>
                <a:gd name="connsiteX5294" fmla="*/ 1699892 w 2926661"/>
                <a:gd name="connsiteY5294" fmla="*/ 729070 h 3344511"/>
                <a:gd name="connsiteX5295" fmla="*/ 1699683 w 2926661"/>
                <a:gd name="connsiteY5295" fmla="*/ 729279 h 3344511"/>
                <a:gd name="connsiteX5296" fmla="*/ 1706618 w 2926661"/>
                <a:gd name="connsiteY5296" fmla="*/ 733433 h 3344511"/>
                <a:gd name="connsiteX5297" fmla="*/ 1706829 w 2926661"/>
                <a:gd name="connsiteY5297" fmla="*/ 733223 h 3344511"/>
                <a:gd name="connsiteX5298" fmla="*/ 1565422 w 2926661"/>
                <a:gd name="connsiteY5298" fmla="*/ 729069 h 3344511"/>
                <a:gd name="connsiteX5299" fmla="*/ 1569784 w 2926661"/>
                <a:gd name="connsiteY5299" fmla="*/ 737816 h 3344511"/>
                <a:gd name="connsiteX5300" fmla="*/ 1571253 w 2926661"/>
                <a:gd name="connsiteY5300" fmla="*/ 754017 h 3344511"/>
                <a:gd name="connsiteX5301" fmla="*/ 1569787 w 2926661"/>
                <a:gd name="connsiteY5301" fmla="*/ 770184 h 3344511"/>
                <a:gd name="connsiteX5302" fmla="*/ 1569879 w 2926661"/>
                <a:gd name="connsiteY5302" fmla="*/ 770176 h 3344511"/>
                <a:gd name="connsiteX5303" fmla="*/ 1571340 w 2926661"/>
                <a:gd name="connsiteY5303" fmla="*/ 754134 h 3344511"/>
                <a:gd name="connsiteX5304" fmla="*/ 1569863 w 2926661"/>
                <a:gd name="connsiteY5304" fmla="*/ 737916 h 3344511"/>
                <a:gd name="connsiteX5305" fmla="*/ 1565430 w 2926661"/>
                <a:gd name="connsiteY5305" fmla="*/ 729070 h 3344511"/>
                <a:gd name="connsiteX5306" fmla="*/ 1716146 w 2926661"/>
                <a:gd name="connsiteY5306" fmla="*/ 724646 h 3344511"/>
                <a:gd name="connsiteX5307" fmla="*/ 1715974 w 2926661"/>
                <a:gd name="connsiteY5307" fmla="*/ 724818 h 3344511"/>
                <a:gd name="connsiteX5308" fmla="*/ 1722817 w 2926661"/>
                <a:gd name="connsiteY5308" fmla="*/ 727552 h 3344511"/>
                <a:gd name="connsiteX5309" fmla="*/ 1722836 w 2926661"/>
                <a:gd name="connsiteY5309" fmla="*/ 727550 h 3344511"/>
                <a:gd name="connsiteX5310" fmla="*/ 1722836 w 2926661"/>
                <a:gd name="connsiteY5310" fmla="*/ 727317 h 3344511"/>
                <a:gd name="connsiteX5311" fmla="*/ 1807497 w 2926661"/>
                <a:gd name="connsiteY5311" fmla="*/ 716214 h 3344511"/>
                <a:gd name="connsiteX5312" fmla="*/ 1808983 w 2926661"/>
                <a:gd name="connsiteY5312" fmla="*/ 723541 h 3344511"/>
                <a:gd name="connsiteX5313" fmla="*/ 1807497 w 2926661"/>
                <a:gd name="connsiteY5313" fmla="*/ 726471 h 3344511"/>
                <a:gd name="connsiteX5314" fmla="*/ 1806012 w 2926661"/>
                <a:gd name="connsiteY5314" fmla="*/ 729402 h 3344511"/>
                <a:gd name="connsiteX5315" fmla="*/ 1807497 w 2926661"/>
                <a:gd name="connsiteY5315" fmla="*/ 732333 h 3344511"/>
                <a:gd name="connsiteX5316" fmla="*/ 1810468 w 2926661"/>
                <a:gd name="connsiteY5316" fmla="*/ 732333 h 3344511"/>
                <a:gd name="connsiteX5317" fmla="*/ 1811953 w 2926661"/>
                <a:gd name="connsiteY5317" fmla="*/ 733798 h 3344511"/>
                <a:gd name="connsiteX5318" fmla="*/ 1816409 w 2926661"/>
                <a:gd name="connsiteY5318" fmla="*/ 736729 h 3344511"/>
                <a:gd name="connsiteX5319" fmla="*/ 1813438 w 2926661"/>
                <a:gd name="connsiteY5319" fmla="*/ 741125 h 3344511"/>
                <a:gd name="connsiteX5320" fmla="*/ 1814924 w 2926661"/>
                <a:gd name="connsiteY5320" fmla="*/ 746987 h 3344511"/>
                <a:gd name="connsiteX5321" fmla="*/ 1813438 w 2926661"/>
                <a:gd name="connsiteY5321" fmla="*/ 749918 h 3344511"/>
                <a:gd name="connsiteX5322" fmla="*/ 1808983 w 2926661"/>
                <a:gd name="connsiteY5322" fmla="*/ 752848 h 3344511"/>
                <a:gd name="connsiteX5323" fmla="*/ 1803041 w 2926661"/>
                <a:gd name="connsiteY5323" fmla="*/ 745521 h 3344511"/>
                <a:gd name="connsiteX5324" fmla="*/ 1802754 w 2926661"/>
                <a:gd name="connsiteY5324" fmla="*/ 745638 h 3344511"/>
                <a:gd name="connsiteX5325" fmla="*/ 1805283 w 2926661"/>
                <a:gd name="connsiteY5325" fmla="*/ 748322 h 3344511"/>
                <a:gd name="connsiteX5326" fmla="*/ 1808229 w 2926661"/>
                <a:gd name="connsiteY5326" fmla="*/ 752549 h 3344511"/>
                <a:gd name="connsiteX5327" fmla="*/ 1811174 w 2926661"/>
                <a:gd name="connsiteY5327" fmla="*/ 756960 h 3344511"/>
                <a:gd name="connsiteX5328" fmla="*/ 1815592 w 2926661"/>
                <a:gd name="connsiteY5328" fmla="*/ 759901 h 3344511"/>
                <a:gd name="connsiteX5329" fmla="*/ 1815761 w 2926661"/>
                <a:gd name="connsiteY5329" fmla="*/ 759453 h 3344511"/>
                <a:gd name="connsiteX5330" fmla="*/ 1812339 w 2926661"/>
                <a:gd name="connsiteY5330" fmla="*/ 757146 h 3344511"/>
                <a:gd name="connsiteX5331" fmla="*/ 1809410 w 2926661"/>
                <a:gd name="connsiteY5331" fmla="*/ 752702 h 3344511"/>
                <a:gd name="connsiteX5332" fmla="*/ 1813804 w 2926661"/>
                <a:gd name="connsiteY5332" fmla="*/ 749739 h 3344511"/>
                <a:gd name="connsiteX5333" fmla="*/ 1815269 w 2926661"/>
                <a:gd name="connsiteY5333" fmla="*/ 746777 h 3344511"/>
                <a:gd name="connsiteX5334" fmla="*/ 1813804 w 2926661"/>
                <a:gd name="connsiteY5334" fmla="*/ 740851 h 3344511"/>
                <a:gd name="connsiteX5335" fmla="*/ 1816734 w 2926661"/>
                <a:gd name="connsiteY5335" fmla="*/ 736408 h 3344511"/>
                <a:gd name="connsiteX5336" fmla="*/ 1812339 w 2926661"/>
                <a:gd name="connsiteY5336" fmla="*/ 733445 h 3344511"/>
                <a:gd name="connsiteX5337" fmla="*/ 1810874 w 2926661"/>
                <a:gd name="connsiteY5337" fmla="*/ 731964 h 3344511"/>
                <a:gd name="connsiteX5338" fmla="*/ 1807945 w 2926661"/>
                <a:gd name="connsiteY5338" fmla="*/ 731964 h 3344511"/>
                <a:gd name="connsiteX5339" fmla="*/ 1806480 w 2926661"/>
                <a:gd name="connsiteY5339" fmla="*/ 729001 h 3344511"/>
                <a:gd name="connsiteX5340" fmla="*/ 1807945 w 2926661"/>
                <a:gd name="connsiteY5340" fmla="*/ 726038 h 3344511"/>
                <a:gd name="connsiteX5341" fmla="*/ 1809410 w 2926661"/>
                <a:gd name="connsiteY5341" fmla="*/ 723076 h 3344511"/>
                <a:gd name="connsiteX5342" fmla="*/ 1808052 w 2926661"/>
                <a:gd name="connsiteY5342" fmla="*/ 716214 h 3344511"/>
                <a:gd name="connsiteX5343" fmla="*/ 1818198 w 2926661"/>
                <a:gd name="connsiteY5343" fmla="*/ 696864 h 3344511"/>
                <a:gd name="connsiteX5344" fmla="*/ 1817895 w 2926661"/>
                <a:gd name="connsiteY5344" fmla="*/ 697164 h 3344511"/>
                <a:gd name="connsiteX5345" fmla="*/ 1817895 w 2926661"/>
                <a:gd name="connsiteY5345" fmla="*/ 704491 h 3344511"/>
                <a:gd name="connsiteX5346" fmla="*/ 1819266 w 2926661"/>
                <a:gd name="connsiteY5346" fmla="*/ 709904 h 3344511"/>
                <a:gd name="connsiteX5347" fmla="*/ 1819663 w 2926661"/>
                <a:gd name="connsiteY5347" fmla="*/ 709744 h 3344511"/>
                <a:gd name="connsiteX5348" fmla="*/ 1818198 w 2926661"/>
                <a:gd name="connsiteY5348" fmla="*/ 703818 h 3344511"/>
                <a:gd name="connsiteX5349" fmla="*/ 1812339 w 2926661"/>
                <a:gd name="connsiteY5349" fmla="*/ 689005 h 3344511"/>
                <a:gd name="connsiteX5350" fmla="*/ 1812339 w 2926661"/>
                <a:gd name="connsiteY5350" fmla="*/ 689837 h 3344511"/>
                <a:gd name="connsiteX5351" fmla="*/ 1814924 w 2926661"/>
                <a:gd name="connsiteY5351" fmla="*/ 689837 h 3344511"/>
                <a:gd name="connsiteX5352" fmla="*/ 1817895 w 2926661"/>
                <a:gd name="connsiteY5352" fmla="*/ 692767 h 3344511"/>
                <a:gd name="connsiteX5353" fmla="*/ 1820521 w 2926661"/>
                <a:gd name="connsiteY5353" fmla="*/ 694063 h 3344511"/>
                <a:gd name="connsiteX5354" fmla="*/ 1821128 w 2926661"/>
                <a:gd name="connsiteY5354" fmla="*/ 693449 h 3344511"/>
                <a:gd name="connsiteX5355" fmla="*/ 1818198 w 2926661"/>
                <a:gd name="connsiteY5355" fmla="*/ 691968 h 3344511"/>
                <a:gd name="connsiteX5356" fmla="*/ 1815269 w 2926661"/>
                <a:gd name="connsiteY5356" fmla="*/ 689005 h 3344511"/>
                <a:gd name="connsiteX5357" fmla="*/ 1812339 w 2926661"/>
                <a:gd name="connsiteY5357" fmla="*/ 689005 h 3344511"/>
                <a:gd name="connsiteX5358" fmla="*/ 1733877 w 2926661"/>
                <a:gd name="connsiteY5358" fmla="*/ 680415 h 3344511"/>
                <a:gd name="connsiteX5359" fmla="*/ 1733270 w 2926661"/>
                <a:gd name="connsiteY5359" fmla="*/ 681044 h 3344511"/>
                <a:gd name="connsiteX5360" fmla="*/ 1748086 w 2926661"/>
                <a:gd name="connsiteY5360" fmla="*/ 681044 h 3344511"/>
                <a:gd name="connsiteX5361" fmla="*/ 1754027 w 2926661"/>
                <a:gd name="connsiteY5361" fmla="*/ 685440 h 3344511"/>
                <a:gd name="connsiteX5362" fmla="*/ 1762939 w 2926661"/>
                <a:gd name="connsiteY5362" fmla="*/ 701560 h 3344511"/>
                <a:gd name="connsiteX5363" fmla="*/ 1776306 w 2926661"/>
                <a:gd name="connsiteY5363" fmla="*/ 695698 h 3344511"/>
                <a:gd name="connsiteX5364" fmla="*/ 1803041 w 2926661"/>
                <a:gd name="connsiteY5364" fmla="*/ 694233 h 3344511"/>
                <a:gd name="connsiteX5365" fmla="*/ 1806012 w 2926661"/>
                <a:gd name="connsiteY5365" fmla="*/ 694233 h 3344511"/>
                <a:gd name="connsiteX5366" fmla="*/ 1811953 w 2926661"/>
                <a:gd name="connsiteY5366" fmla="*/ 692767 h 3344511"/>
                <a:gd name="connsiteX5367" fmla="*/ 1811953 w 2926661"/>
                <a:gd name="connsiteY5367" fmla="*/ 692065 h 3344511"/>
                <a:gd name="connsiteX5368" fmla="*/ 1806480 w 2926661"/>
                <a:gd name="connsiteY5368" fmla="*/ 693449 h 3344511"/>
                <a:gd name="connsiteX5369" fmla="*/ 1805041 w 2926661"/>
                <a:gd name="connsiteY5369" fmla="*/ 686171 h 3344511"/>
                <a:gd name="connsiteX5370" fmla="*/ 1804802 w 2926661"/>
                <a:gd name="connsiteY5370" fmla="*/ 686313 h 3344511"/>
                <a:gd name="connsiteX5371" fmla="*/ 1806280 w 2926661"/>
                <a:gd name="connsiteY5371" fmla="*/ 693684 h 3344511"/>
                <a:gd name="connsiteX5372" fmla="*/ 1803325 w 2926661"/>
                <a:gd name="connsiteY5372" fmla="*/ 693684 h 3344511"/>
                <a:gd name="connsiteX5373" fmla="*/ 1776728 w 2926661"/>
                <a:gd name="connsiteY5373" fmla="*/ 695159 h 3344511"/>
                <a:gd name="connsiteX5374" fmla="*/ 1763429 w 2926661"/>
                <a:gd name="connsiteY5374" fmla="*/ 701056 h 3344511"/>
                <a:gd name="connsiteX5375" fmla="*/ 1754564 w 2926661"/>
                <a:gd name="connsiteY5375" fmla="*/ 684838 h 3344511"/>
                <a:gd name="connsiteX5376" fmla="*/ 1748653 w 2926661"/>
                <a:gd name="connsiteY5376" fmla="*/ 680415 h 3344511"/>
                <a:gd name="connsiteX5377" fmla="*/ 1838336 w 2926661"/>
                <a:gd name="connsiteY5377" fmla="*/ 662265 h 3344511"/>
                <a:gd name="connsiteX5378" fmla="*/ 1835572 w 2926661"/>
                <a:gd name="connsiteY5378" fmla="*/ 663618 h 3344511"/>
                <a:gd name="connsiteX5379" fmla="*/ 1835775 w 2926661"/>
                <a:gd name="connsiteY5379" fmla="*/ 663823 h 3344511"/>
                <a:gd name="connsiteX5380" fmla="*/ 1838563 w 2926661"/>
                <a:gd name="connsiteY5380" fmla="*/ 662413 h 3344511"/>
                <a:gd name="connsiteX5381" fmla="*/ 1832217 w 2926661"/>
                <a:gd name="connsiteY5381" fmla="*/ 662265 h 3344511"/>
                <a:gd name="connsiteX5382" fmla="*/ 1832080 w 2926661"/>
                <a:gd name="connsiteY5382" fmla="*/ 662342 h 3344511"/>
                <a:gd name="connsiteX5383" fmla="*/ 1833992 w 2926661"/>
                <a:gd name="connsiteY5383" fmla="*/ 662342 h 3344511"/>
                <a:gd name="connsiteX5384" fmla="*/ 1833914 w 2926661"/>
                <a:gd name="connsiteY5384" fmla="*/ 662265 h 3344511"/>
                <a:gd name="connsiteX5385" fmla="*/ 1847182 w 2926661"/>
                <a:gd name="connsiteY5385" fmla="*/ 660822 h 3344511"/>
                <a:gd name="connsiteX5386" fmla="*/ 1844281 w 2926661"/>
                <a:gd name="connsiteY5386" fmla="*/ 666500 h 3344511"/>
                <a:gd name="connsiteX5387" fmla="*/ 1844563 w 2926661"/>
                <a:gd name="connsiteY5387" fmla="*/ 666785 h 3344511"/>
                <a:gd name="connsiteX5388" fmla="*/ 1847492 w 2926661"/>
                <a:gd name="connsiteY5388" fmla="*/ 660860 h 3344511"/>
                <a:gd name="connsiteX5389" fmla="*/ 1851633 w 2926661"/>
                <a:gd name="connsiteY5389" fmla="*/ 660860 h 3344511"/>
                <a:gd name="connsiteX5390" fmla="*/ 1851604 w 2926661"/>
                <a:gd name="connsiteY5390" fmla="*/ 660822 h 3344511"/>
                <a:gd name="connsiteX5391" fmla="*/ 1847182 w 2926661"/>
                <a:gd name="connsiteY5391" fmla="*/ 660822 h 3344511"/>
                <a:gd name="connsiteX5392" fmla="*/ 1622914 w 2926661"/>
                <a:gd name="connsiteY5392" fmla="*/ 537197 h 3344511"/>
                <a:gd name="connsiteX5393" fmla="*/ 1599402 w 2926661"/>
                <a:gd name="connsiteY5393" fmla="*/ 553386 h 3344511"/>
                <a:gd name="connsiteX5394" fmla="*/ 1581769 w 2926661"/>
                <a:gd name="connsiteY5394" fmla="*/ 553386 h 3344511"/>
                <a:gd name="connsiteX5395" fmla="*/ 1577361 w 2926661"/>
                <a:gd name="connsiteY5395" fmla="*/ 559273 h 3344511"/>
                <a:gd name="connsiteX5396" fmla="*/ 1565605 w 2926661"/>
                <a:gd name="connsiteY5396" fmla="*/ 572519 h 3344511"/>
                <a:gd name="connsiteX5397" fmla="*/ 1561013 w 2926661"/>
                <a:gd name="connsiteY5397" fmla="*/ 571967 h 3344511"/>
                <a:gd name="connsiteX5398" fmla="*/ 1560940 w 2926661"/>
                <a:gd name="connsiteY5398" fmla="*/ 572247 h 3344511"/>
                <a:gd name="connsiteX5399" fmla="*/ 1565430 w 2926661"/>
                <a:gd name="connsiteY5399" fmla="*/ 572785 h 3344511"/>
                <a:gd name="connsiteX5400" fmla="*/ 1577251 w 2926661"/>
                <a:gd name="connsiteY5400" fmla="*/ 559516 h 3344511"/>
                <a:gd name="connsiteX5401" fmla="*/ 1581684 w 2926661"/>
                <a:gd name="connsiteY5401" fmla="*/ 553618 h 3344511"/>
                <a:gd name="connsiteX5402" fmla="*/ 1599415 w 2926661"/>
                <a:gd name="connsiteY5402" fmla="*/ 553618 h 3344511"/>
                <a:gd name="connsiteX5403" fmla="*/ 1623057 w 2926661"/>
                <a:gd name="connsiteY5403" fmla="*/ 537400 h 3344511"/>
                <a:gd name="connsiteX5404" fmla="*/ 1636355 w 2926661"/>
                <a:gd name="connsiteY5404" fmla="*/ 540349 h 3344511"/>
                <a:gd name="connsiteX5405" fmla="*/ 1643925 w 2926661"/>
                <a:gd name="connsiteY5405" fmla="*/ 546104 h 3344511"/>
                <a:gd name="connsiteX5406" fmla="*/ 1643854 w 2926661"/>
                <a:gd name="connsiteY5406" fmla="*/ 546027 h 3344511"/>
                <a:gd name="connsiteX5407" fmla="*/ 1636139 w 2926661"/>
                <a:gd name="connsiteY5407" fmla="*/ 540140 h 3344511"/>
                <a:gd name="connsiteX5408" fmla="*/ 1622914 w 2926661"/>
                <a:gd name="connsiteY5408" fmla="*/ 537197 h 3344511"/>
                <a:gd name="connsiteX5409" fmla="*/ 1427811 w 2926661"/>
                <a:gd name="connsiteY5409" fmla="*/ 527343 h 3344511"/>
                <a:gd name="connsiteX5410" fmla="*/ 1427597 w 2926661"/>
                <a:gd name="connsiteY5410" fmla="*/ 527408 h 3344511"/>
                <a:gd name="connsiteX5411" fmla="*/ 1428024 w 2926661"/>
                <a:gd name="connsiteY5411" fmla="*/ 528722 h 3344511"/>
                <a:gd name="connsiteX5412" fmla="*/ 1428394 w 2926661"/>
                <a:gd name="connsiteY5412" fmla="*/ 531126 h 3344511"/>
                <a:gd name="connsiteX5413" fmla="*/ 1429392 w 2926661"/>
                <a:gd name="connsiteY5413" fmla="*/ 532941 h 3344511"/>
                <a:gd name="connsiteX5414" fmla="*/ 1429689 w 2926661"/>
                <a:gd name="connsiteY5414" fmla="*/ 533855 h 3344511"/>
                <a:gd name="connsiteX5415" fmla="*/ 1433175 w 2926661"/>
                <a:gd name="connsiteY5415" fmla="*/ 540456 h 3344511"/>
                <a:gd name="connsiteX5416" fmla="*/ 1434644 w 2926661"/>
                <a:gd name="connsiteY5416" fmla="*/ 555185 h 3344511"/>
                <a:gd name="connsiteX5417" fmla="*/ 1443457 w 2926661"/>
                <a:gd name="connsiteY5417" fmla="*/ 569913 h 3344511"/>
                <a:gd name="connsiteX5418" fmla="*/ 1455208 w 2926661"/>
                <a:gd name="connsiteY5418" fmla="*/ 572859 h 3344511"/>
                <a:gd name="connsiteX5419" fmla="*/ 1466960 w 2926661"/>
                <a:gd name="connsiteY5419" fmla="*/ 564022 h 3344511"/>
                <a:gd name="connsiteX5420" fmla="*/ 1481649 w 2926661"/>
                <a:gd name="connsiteY5420" fmla="*/ 553712 h 3344511"/>
                <a:gd name="connsiteX5421" fmla="*/ 1491931 w 2926661"/>
                <a:gd name="connsiteY5421" fmla="*/ 544875 h 3344511"/>
                <a:gd name="connsiteX5422" fmla="*/ 1497807 w 2926661"/>
                <a:gd name="connsiteY5422" fmla="*/ 558130 h 3344511"/>
                <a:gd name="connsiteX5423" fmla="*/ 1513965 w 2926661"/>
                <a:gd name="connsiteY5423" fmla="*/ 574331 h 3344511"/>
                <a:gd name="connsiteX5424" fmla="*/ 1522648 w 2926661"/>
                <a:gd name="connsiteY5424" fmla="*/ 580135 h 3344511"/>
                <a:gd name="connsiteX5425" fmla="*/ 1530152 w 2926661"/>
                <a:gd name="connsiteY5425" fmla="*/ 577761 h 3344511"/>
                <a:gd name="connsiteX5426" fmla="*/ 1538833 w 2926661"/>
                <a:gd name="connsiteY5426" fmla="*/ 578683 h 3344511"/>
                <a:gd name="connsiteX5427" fmla="*/ 1553609 w 2926661"/>
                <a:gd name="connsiteY5427" fmla="*/ 586055 h 3344511"/>
                <a:gd name="connsiteX5428" fmla="*/ 1553814 w 2926661"/>
                <a:gd name="connsiteY5428" fmla="*/ 585748 h 3344511"/>
                <a:gd name="connsiteX5429" fmla="*/ 1539155 w 2926661"/>
                <a:gd name="connsiteY5429" fmla="*/ 578406 h 3344511"/>
                <a:gd name="connsiteX5430" fmla="*/ 1522990 w 2926661"/>
                <a:gd name="connsiteY5430" fmla="*/ 579878 h 3344511"/>
                <a:gd name="connsiteX5431" fmla="*/ 1514174 w 2926661"/>
                <a:gd name="connsiteY5431" fmla="*/ 573991 h 3344511"/>
                <a:gd name="connsiteX5432" fmla="*/ 1498010 w 2926661"/>
                <a:gd name="connsiteY5432" fmla="*/ 557801 h 3344511"/>
                <a:gd name="connsiteX5433" fmla="*/ 1492132 w 2926661"/>
                <a:gd name="connsiteY5433" fmla="*/ 544555 h 3344511"/>
                <a:gd name="connsiteX5434" fmla="*/ 1481846 w 2926661"/>
                <a:gd name="connsiteY5434" fmla="*/ 553386 h 3344511"/>
                <a:gd name="connsiteX5435" fmla="*/ 1467151 w 2926661"/>
                <a:gd name="connsiteY5435" fmla="*/ 563688 h 3344511"/>
                <a:gd name="connsiteX5436" fmla="*/ 1455395 w 2926661"/>
                <a:gd name="connsiteY5436" fmla="*/ 572519 h 3344511"/>
                <a:gd name="connsiteX5437" fmla="*/ 1443640 w 2926661"/>
                <a:gd name="connsiteY5437" fmla="*/ 569576 h 3344511"/>
                <a:gd name="connsiteX5438" fmla="*/ 1434823 w 2926661"/>
                <a:gd name="connsiteY5438" fmla="*/ 554858 h 3344511"/>
                <a:gd name="connsiteX5439" fmla="*/ 1433353 w 2926661"/>
                <a:gd name="connsiteY5439" fmla="*/ 540140 h 3344511"/>
                <a:gd name="connsiteX5440" fmla="*/ 1429392 w 2926661"/>
                <a:gd name="connsiteY5440" fmla="*/ 532941 h 3344511"/>
                <a:gd name="connsiteX5441" fmla="*/ 1428024 w 2926661"/>
                <a:gd name="connsiteY5441" fmla="*/ 528722 h 3344511"/>
                <a:gd name="connsiteX5442" fmla="*/ 1681294 w 2926661"/>
                <a:gd name="connsiteY5442" fmla="*/ 515719 h 3344511"/>
                <a:gd name="connsiteX5443" fmla="*/ 1675814 w 2926661"/>
                <a:gd name="connsiteY5443" fmla="*/ 523951 h 3344511"/>
                <a:gd name="connsiteX5444" fmla="*/ 1671406 w 2926661"/>
                <a:gd name="connsiteY5444" fmla="*/ 529838 h 3344511"/>
                <a:gd name="connsiteX5445" fmla="*/ 1664059 w 2926661"/>
                <a:gd name="connsiteY5445" fmla="*/ 547499 h 3344511"/>
                <a:gd name="connsiteX5446" fmla="*/ 1655242 w 2926661"/>
                <a:gd name="connsiteY5446" fmla="*/ 553386 h 3344511"/>
                <a:gd name="connsiteX5447" fmla="*/ 1649461 w 2926661"/>
                <a:gd name="connsiteY5447" fmla="*/ 551939 h 3344511"/>
                <a:gd name="connsiteX5448" fmla="*/ 1649654 w 2926661"/>
                <a:gd name="connsiteY5448" fmla="*/ 552144 h 3344511"/>
                <a:gd name="connsiteX5449" fmla="*/ 1655564 w 2926661"/>
                <a:gd name="connsiteY5449" fmla="*/ 553618 h 3344511"/>
                <a:gd name="connsiteX5450" fmla="*/ 1664430 w 2926661"/>
                <a:gd name="connsiteY5450" fmla="*/ 547721 h 3344511"/>
                <a:gd name="connsiteX5451" fmla="*/ 1671818 w 2926661"/>
                <a:gd name="connsiteY5451" fmla="*/ 530028 h 3344511"/>
                <a:gd name="connsiteX5452" fmla="*/ 1676250 w 2926661"/>
                <a:gd name="connsiteY5452" fmla="*/ 524130 h 3344511"/>
                <a:gd name="connsiteX5453" fmla="*/ 1681749 w 2926661"/>
                <a:gd name="connsiteY5453" fmla="*/ 515900 h 3344511"/>
                <a:gd name="connsiteX5454" fmla="*/ 1764809 w 2926661"/>
                <a:gd name="connsiteY5454" fmla="*/ 514237 h 3344511"/>
                <a:gd name="connsiteX5455" fmla="*/ 1764344 w 2926661"/>
                <a:gd name="connsiteY5455" fmla="*/ 514708 h 3344511"/>
                <a:gd name="connsiteX5456" fmla="*/ 1767268 w 2926661"/>
                <a:gd name="connsiteY5456" fmla="*/ 517664 h 3344511"/>
                <a:gd name="connsiteX5457" fmla="*/ 1765891 w 2926661"/>
                <a:gd name="connsiteY5457" fmla="*/ 528800 h 3344511"/>
                <a:gd name="connsiteX5458" fmla="*/ 1766098 w 2926661"/>
                <a:gd name="connsiteY5458" fmla="*/ 528696 h 3344511"/>
                <a:gd name="connsiteX5459" fmla="*/ 1767566 w 2926661"/>
                <a:gd name="connsiteY5459" fmla="*/ 516986 h 3344511"/>
                <a:gd name="connsiteX5460" fmla="*/ 1437743 w 2926661"/>
                <a:gd name="connsiteY5460" fmla="*/ 513743 h 3344511"/>
                <a:gd name="connsiteX5461" fmla="*/ 1437581 w 2926661"/>
                <a:gd name="connsiteY5461" fmla="*/ 513945 h 3344511"/>
                <a:gd name="connsiteX5462" fmla="*/ 1436122 w 2926661"/>
                <a:gd name="connsiteY5462" fmla="*/ 521263 h 3344511"/>
                <a:gd name="connsiteX5463" fmla="*/ 1436292 w 2926661"/>
                <a:gd name="connsiteY5463" fmla="*/ 521007 h 3344511"/>
                <a:gd name="connsiteX5464" fmla="*/ 1763268 w 2926661"/>
                <a:gd name="connsiteY5464" fmla="*/ 503971 h 3344511"/>
                <a:gd name="connsiteX5465" fmla="*/ 1762882 w 2926661"/>
                <a:gd name="connsiteY5465" fmla="*/ 504361 h 3344511"/>
                <a:gd name="connsiteX5466" fmla="*/ 1767141 w 2926661"/>
                <a:gd name="connsiteY5466" fmla="*/ 511538 h 3344511"/>
                <a:gd name="connsiteX5467" fmla="*/ 1767566 w 2926661"/>
                <a:gd name="connsiteY5467" fmla="*/ 511115 h 3344511"/>
                <a:gd name="connsiteX5468" fmla="*/ 1821983 w 2926661"/>
                <a:gd name="connsiteY5468" fmla="*/ 493452 h 3344511"/>
                <a:gd name="connsiteX5469" fmla="*/ 1817546 w 2926661"/>
                <a:gd name="connsiteY5469" fmla="*/ 494895 h 3344511"/>
                <a:gd name="connsiteX5470" fmla="*/ 1816068 w 2926661"/>
                <a:gd name="connsiteY5470" fmla="*/ 494895 h 3344511"/>
                <a:gd name="connsiteX5471" fmla="*/ 1814588 w 2926661"/>
                <a:gd name="connsiteY5471" fmla="*/ 497780 h 3344511"/>
                <a:gd name="connsiteX5472" fmla="*/ 1810151 w 2926661"/>
                <a:gd name="connsiteY5472" fmla="*/ 497780 h 3344511"/>
                <a:gd name="connsiteX5473" fmla="*/ 1808673 w 2926661"/>
                <a:gd name="connsiteY5473" fmla="*/ 497780 h 3344511"/>
                <a:gd name="connsiteX5474" fmla="*/ 1802757 w 2926661"/>
                <a:gd name="connsiteY5474" fmla="*/ 496337 h 3344511"/>
                <a:gd name="connsiteX5475" fmla="*/ 1799799 w 2926661"/>
                <a:gd name="connsiteY5475" fmla="*/ 497780 h 3344511"/>
                <a:gd name="connsiteX5476" fmla="*/ 1795362 w 2926661"/>
                <a:gd name="connsiteY5476" fmla="*/ 497780 h 3344511"/>
                <a:gd name="connsiteX5477" fmla="*/ 1792467 w 2926661"/>
                <a:gd name="connsiteY5477" fmla="*/ 500605 h 3344511"/>
                <a:gd name="connsiteX5478" fmla="*/ 1792585 w 2926661"/>
                <a:gd name="connsiteY5478" fmla="*/ 500841 h 3344511"/>
                <a:gd name="connsiteX5479" fmla="*/ 1795528 w 2926661"/>
                <a:gd name="connsiteY5479" fmla="*/ 497905 h 3344511"/>
                <a:gd name="connsiteX5480" fmla="*/ 1799943 w 2926661"/>
                <a:gd name="connsiteY5480" fmla="*/ 497905 h 3344511"/>
                <a:gd name="connsiteX5481" fmla="*/ 1802887 w 2926661"/>
                <a:gd name="connsiteY5481" fmla="*/ 496438 h 3344511"/>
                <a:gd name="connsiteX5482" fmla="*/ 1808773 w 2926661"/>
                <a:gd name="connsiteY5482" fmla="*/ 497905 h 3344511"/>
                <a:gd name="connsiteX5483" fmla="*/ 1810245 w 2926661"/>
                <a:gd name="connsiteY5483" fmla="*/ 497905 h 3344511"/>
                <a:gd name="connsiteX5484" fmla="*/ 1814660 w 2926661"/>
                <a:gd name="connsiteY5484" fmla="*/ 497905 h 3344511"/>
                <a:gd name="connsiteX5485" fmla="*/ 1816132 w 2926661"/>
                <a:gd name="connsiteY5485" fmla="*/ 494970 h 3344511"/>
                <a:gd name="connsiteX5486" fmla="*/ 1817604 w 2926661"/>
                <a:gd name="connsiteY5486" fmla="*/ 494970 h 3344511"/>
                <a:gd name="connsiteX5487" fmla="*/ 1822019 w 2926661"/>
                <a:gd name="connsiteY5487" fmla="*/ 493502 h 3344511"/>
                <a:gd name="connsiteX5488" fmla="*/ 1823491 w 2926661"/>
                <a:gd name="connsiteY5488" fmla="*/ 493502 h 3344511"/>
                <a:gd name="connsiteX5489" fmla="*/ 1829378 w 2926661"/>
                <a:gd name="connsiteY5489" fmla="*/ 494970 h 3344511"/>
                <a:gd name="connsiteX5490" fmla="*/ 1829378 w 2926661"/>
                <a:gd name="connsiteY5490" fmla="*/ 494895 h 3344511"/>
                <a:gd name="connsiteX5491" fmla="*/ 1823462 w 2926661"/>
                <a:gd name="connsiteY5491" fmla="*/ 493452 h 3344511"/>
                <a:gd name="connsiteX5492" fmla="*/ 1821983 w 2926661"/>
                <a:gd name="connsiteY5492" fmla="*/ 493452 h 3344511"/>
                <a:gd name="connsiteX5493" fmla="*/ 1681816 w 2926661"/>
                <a:gd name="connsiteY5493" fmla="*/ 492241 h 3344511"/>
                <a:gd name="connsiteX5494" fmla="*/ 1682611 w 2926661"/>
                <a:gd name="connsiteY5494" fmla="*/ 496539 h 3344511"/>
                <a:gd name="connsiteX5495" fmla="*/ 1680223 w 2926661"/>
                <a:gd name="connsiteY5495" fmla="*/ 500402 h 3344511"/>
                <a:gd name="connsiteX5496" fmla="*/ 1672876 w 2926661"/>
                <a:gd name="connsiteY5496" fmla="*/ 504818 h 3344511"/>
                <a:gd name="connsiteX5497" fmla="*/ 1675631 w 2926661"/>
                <a:gd name="connsiteY5497" fmla="*/ 512728 h 3344511"/>
                <a:gd name="connsiteX5498" fmla="*/ 1676142 w 2926661"/>
                <a:gd name="connsiteY5498" fmla="*/ 512930 h 3344511"/>
                <a:gd name="connsiteX5499" fmla="*/ 1673695 w 2926661"/>
                <a:gd name="connsiteY5499" fmla="*/ 505839 h 3344511"/>
                <a:gd name="connsiteX5500" fmla="*/ 1681005 w 2926661"/>
                <a:gd name="connsiteY5500" fmla="*/ 501405 h 3344511"/>
                <a:gd name="connsiteX5501" fmla="*/ 1682467 w 2926661"/>
                <a:gd name="connsiteY5501" fmla="*/ 492537 h 3344511"/>
                <a:gd name="connsiteX5502" fmla="*/ 1780605 w 2926661"/>
                <a:gd name="connsiteY5502" fmla="*/ 487743 h 3344511"/>
                <a:gd name="connsiteX5503" fmla="*/ 1780427 w 2926661"/>
                <a:gd name="connsiteY5503" fmla="*/ 488103 h 3344511"/>
                <a:gd name="connsiteX5504" fmla="*/ 1781889 w 2926661"/>
                <a:gd name="connsiteY5504" fmla="*/ 491059 h 3344511"/>
                <a:gd name="connsiteX5505" fmla="*/ 1783243 w 2926661"/>
                <a:gd name="connsiteY5505" fmla="*/ 497905 h 3344511"/>
                <a:gd name="connsiteX5506" fmla="*/ 1783755 w 2926661"/>
                <a:gd name="connsiteY5506" fmla="*/ 497905 h 3344511"/>
                <a:gd name="connsiteX5507" fmla="*/ 1790990 w 2926661"/>
                <a:gd name="connsiteY5507" fmla="*/ 497905 h 3344511"/>
                <a:gd name="connsiteX5508" fmla="*/ 1790926 w 2926661"/>
                <a:gd name="connsiteY5508" fmla="*/ 497780 h 3344511"/>
                <a:gd name="connsiteX5509" fmla="*/ 1783531 w 2926661"/>
                <a:gd name="connsiteY5509" fmla="*/ 497780 h 3344511"/>
                <a:gd name="connsiteX5510" fmla="*/ 1782052 w 2926661"/>
                <a:gd name="connsiteY5510" fmla="*/ 490566 h 3344511"/>
                <a:gd name="connsiteX5511" fmla="*/ 1720294 w 2926661"/>
                <a:gd name="connsiteY5511" fmla="*/ 477427 h 3344511"/>
                <a:gd name="connsiteX5512" fmla="*/ 1718824 w 2926661"/>
                <a:gd name="connsiteY5512" fmla="*/ 478901 h 3344511"/>
                <a:gd name="connsiteX5513" fmla="*/ 1714415 w 2926661"/>
                <a:gd name="connsiteY5513" fmla="*/ 478901 h 3344511"/>
                <a:gd name="connsiteX5514" fmla="*/ 1713069 w 2926661"/>
                <a:gd name="connsiteY5514" fmla="*/ 477550 h 3344511"/>
                <a:gd name="connsiteX5515" fmla="*/ 1713171 w 2926661"/>
                <a:gd name="connsiteY5515" fmla="*/ 477757 h 3344511"/>
                <a:gd name="connsiteX5516" fmla="*/ 1714633 w 2926661"/>
                <a:gd name="connsiteY5516" fmla="*/ 479235 h 3344511"/>
                <a:gd name="connsiteX5517" fmla="*/ 1719019 w 2926661"/>
                <a:gd name="connsiteY5517" fmla="*/ 479235 h 3344511"/>
                <a:gd name="connsiteX5518" fmla="*/ 1720481 w 2926661"/>
                <a:gd name="connsiteY5518" fmla="*/ 477757 h 3344511"/>
                <a:gd name="connsiteX5519" fmla="*/ 1726330 w 2926661"/>
                <a:gd name="connsiteY5519" fmla="*/ 480713 h 3344511"/>
                <a:gd name="connsiteX5520" fmla="*/ 1733640 w 2926661"/>
                <a:gd name="connsiteY5520" fmla="*/ 482191 h 3344511"/>
                <a:gd name="connsiteX5521" fmla="*/ 1739488 w 2926661"/>
                <a:gd name="connsiteY5521" fmla="*/ 483669 h 3344511"/>
                <a:gd name="connsiteX5522" fmla="*/ 1745337 w 2926661"/>
                <a:gd name="connsiteY5522" fmla="*/ 483669 h 3344511"/>
                <a:gd name="connsiteX5523" fmla="*/ 1749723 w 2926661"/>
                <a:gd name="connsiteY5523" fmla="*/ 479235 h 3344511"/>
                <a:gd name="connsiteX5524" fmla="*/ 1755571 w 2926661"/>
                <a:gd name="connsiteY5524" fmla="*/ 477757 h 3344511"/>
                <a:gd name="connsiteX5525" fmla="*/ 1759957 w 2926661"/>
                <a:gd name="connsiteY5525" fmla="*/ 480713 h 3344511"/>
                <a:gd name="connsiteX5526" fmla="*/ 1764344 w 2926661"/>
                <a:gd name="connsiteY5526" fmla="*/ 480713 h 3344511"/>
                <a:gd name="connsiteX5527" fmla="*/ 1767268 w 2926661"/>
                <a:gd name="connsiteY5527" fmla="*/ 483669 h 3344511"/>
                <a:gd name="connsiteX5528" fmla="*/ 1773116 w 2926661"/>
                <a:gd name="connsiteY5528" fmla="*/ 482191 h 3344511"/>
                <a:gd name="connsiteX5529" fmla="*/ 1776040 w 2926661"/>
                <a:gd name="connsiteY5529" fmla="*/ 479235 h 3344511"/>
                <a:gd name="connsiteX5530" fmla="*/ 1777502 w 2926661"/>
                <a:gd name="connsiteY5530" fmla="*/ 480713 h 3344511"/>
                <a:gd name="connsiteX5531" fmla="*/ 1778965 w 2926661"/>
                <a:gd name="connsiteY5531" fmla="*/ 483669 h 3344511"/>
                <a:gd name="connsiteX5532" fmla="*/ 1780427 w 2926661"/>
                <a:gd name="connsiteY5532" fmla="*/ 483669 h 3344511"/>
                <a:gd name="connsiteX5533" fmla="*/ 1781877 w 2926661"/>
                <a:gd name="connsiteY5533" fmla="*/ 485136 h 3344511"/>
                <a:gd name="connsiteX5534" fmla="*/ 1782052 w 2926661"/>
                <a:gd name="connsiteY5534" fmla="*/ 484795 h 3344511"/>
                <a:gd name="connsiteX5535" fmla="*/ 1780573 w 2926661"/>
                <a:gd name="connsiteY5535" fmla="*/ 483352 h 3344511"/>
                <a:gd name="connsiteX5536" fmla="*/ 1779095 w 2926661"/>
                <a:gd name="connsiteY5536" fmla="*/ 483352 h 3344511"/>
                <a:gd name="connsiteX5537" fmla="*/ 1777616 w 2926661"/>
                <a:gd name="connsiteY5537" fmla="*/ 480466 h 3344511"/>
                <a:gd name="connsiteX5538" fmla="*/ 1776137 w 2926661"/>
                <a:gd name="connsiteY5538" fmla="*/ 479023 h 3344511"/>
                <a:gd name="connsiteX5539" fmla="*/ 1776137 w 2926661"/>
                <a:gd name="connsiteY5539" fmla="*/ 478901 h 3344511"/>
                <a:gd name="connsiteX5540" fmla="*/ 1773198 w 2926661"/>
                <a:gd name="connsiteY5540" fmla="*/ 481848 h 3344511"/>
                <a:gd name="connsiteX5541" fmla="*/ 1767319 w 2926661"/>
                <a:gd name="connsiteY5541" fmla="*/ 483321 h 3344511"/>
                <a:gd name="connsiteX5542" fmla="*/ 1764380 w 2926661"/>
                <a:gd name="connsiteY5542" fmla="*/ 480374 h 3344511"/>
                <a:gd name="connsiteX5543" fmla="*/ 1759972 w 2926661"/>
                <a:gd name="connsiteY5543" fmla="*/ 480374 h 3344511"/>
                <a:gd name="connsiteX5544" fmla="*/ 1755563 w 2926661"/>
                <a:gd name="connsiteY5544" fmla="*/ 477427 h 3344511"/>
                <a:gd name="connsiteX5545" fmla="*/ 1749685 w 2926661"/>
                <a:gd name="connsiteY5545" fmla="*/ 478901 h 3344511"/>
                <a:gd name="connsiteX5546" fmla="*/ 1745276 w 2926661"/>
                <a:gd name="connsiteY5546" fmla="*/ 483321 h 3344511"/>
                <a:gd name="connsiteX5547" fmla="*/ 1739398 w 2926661"/>
                <a:gd name="connsiteY5547" fmla="*/ 483321 h 3344511"/>
                <a:gd name="connsiteX5548" fmla="*/ 1733520 w 2926661"/>
                <a:gd name="connsiteY5548" fmla="*/ 481848 h 3344511"/>
                <a:gd name="connsiteX5549" fmla="*/ 1726172 w 2926661"/>
                <a:gd name="connsiteY5549" fmla="*/ 480374 h 3344511"/>
                <a:gd name="connsiteX5550" fmla="*/ 1720294 w 2926661"/>
                <a:gd name="connsiteY5550" fmla="*/ 477427 h 3344511"/>
                <a:gd name="connsiteX5551" fmla="*/ 1772419 w 2926661"/>
                <a:gd name="connsiteY5551" fmla="*/ 465915 h 3344511"/>
                <a:gd name="connsiteX5552" fmla="*/ 1772142 w 2926661"/>
                <a:gd name="connsiteY5552" fmla="*/ 466054 h 3344511"/>
                <a:gd name="connsiteX5553" fmla="*/ 1776137 w 2926661"/>
                <a:gd name="connsiteY5553" fmla="*/ 470060 h 3344511"/>
                <a:gd name="connsiteX5554" fmla="*/ 1776137 w 2926661"/>
                <a:gd name="connsiteY5554" fmla="*/ 470366 h 3344511"/>
                <a:gd name="connsiteX5555" fmla="*/ 1776558 w 2926661"/>
                <a:gd name="connsiteY5555" fmla="*/ 470092 h 3344511"/>
                <a:gd name="connsiteX5556" fmla="*/ 1765850 w 2926661"/>
                <a:gd name="connsiteY5556" fmla="*/ 457010 h 3344511"/>
                <a:gd name="connsiteX5557" fmla="*/ 1765850 w 2926661"/>
                <a:gd name="connsiteY5557" fmla="*/ 464165 h 3344511"/>
                <a:gd name="connsiteX5558" fmla="*/ 1768789 w 2926661"/>
                <a:gd name="connsiteY5558" fmla="*/ 467112 h 3344511"/>
                <a:gd name="connsiteX5559" fmla="*/ 1769059 w 2926661"/>
                <a:gd name="connsiteY5559" fmla="*/ 466977 h 3344511"/>
                <a:gd name="connsiteX5560" fmla="*/ 1766536 w 2926661"/>
                <a:gd name="connsiteY5560" fmla="*/ 464431 h 3344511"/>
                <a:gd name="connsiteX5561" fmla="*/ 1766536 w 2926661"/>
                <a:gd name="connsiteY5561" fmla="*/ 457010 h 3344511"/>
                <a:gd name="connsiteX5562" fmla="*/ 1437740 w 2926661"/>
                <a:gd name="connsiteY5562" fmla="*/ 454879 h 3344511"/>
                <a:gd name="connsiteX5563" fmla="*/ 1437581 w 2926661"/>
                <a:gd name="connsiteY5563" fmla="*/ 455032 h 3344511"/>
                <a:gd name="connsiteX5564" fmla="*/ 1433175 w 2926661"/>
                <a:gd name="connsiteY5564" fmla="*/ 475652 h 3344511"/>
                <a:gd name="connsiteX5565" fmla="*/ 1436113 w 2926661"/>
                <a:gd name="connsiteY5565" fmla="*/ 484489 h 3344511"/>
                <a:gd name="connsiteX5566" fmla="*/ 1441437 w 2926661"/>
                <a:gd name="connsiteY5566" fmla="*/ 495535 h 3344511"/>
                <a:gd name="connsiteX5567" fmla="*/ 1443448 w 2926661"/>
                <a:gd name="connsiteY5567" fmla="*/ 506530 h 3344511"/>
                <a:gd name="connsiteX5568" fmla="*/ 1443640 w 2926661"/>
                <a:gd name="connsiteY5568" fmla="*/ 506289 h 3344511"/>
                <a:gd name="connsiteX5569" fmla="*/ 1436292 w 2926661"/>
                <a:gd name="connsiteY5569" fmla="*/ 484213 h 3344511"/>
                <a:gd name="connsiteX5570" fmla="*/ 1433353 w 2926661"/>
                <a:gd name="connsiteY5570" fmla="*/ 475382 h 3344511"/>
                <a:gd name="connsiteX5571" fmla="*/ 1760654 w 2926661"/>
                <a:gd name="connsiteY5571" fmla="*/ 454042 h 3344511"/>
                <a:gd name="connsiteX5572" fmla="*/ 1760121 w 2926661"/>
                <a:gd name="connsiteY5572" fmla="*/ 454150 h 3344511"/>
                <a:gd name="connsiteX5573" fmla="*/ 1761441 w 2926661"/>
                <a:gd name="connsiteY5573" fmla="*/ 456798 h 3344511"/>
                <a:gd name="connsiteX5574" fmla="*/ 1762019 w 2926661"/>
                <a:gd name="connsiteY5574" fmla="*/ 456798 h 3344511"/>
                <a:gd name="connsiteX5575" fmla="*/ 1749135 w 2926661"/>
                <a:gd name="connsiteY5575" fmla="*/ 437896 h 3344511"/>
                <a:gd name="connsiteX5576" fmla="*/ 1755563 w 2926661"/>
                <a:gd name="connsiteY5576" fmla="*/ 439115 h 3344511"/>
                <a:gd name="connsiteX5577" fmla="*/ 1755563 w 2926661"/>
                <a:gd name="connsiteY5577" fmla="*/ 442062 h 3344511"/>
                <a:gd name="connsiteX5578" fmla="*/ 1757033 w 2926661"/>
                <a:gd name="connsiteY5578" fmla="*/ 446483 h 3344511"/>
                <a:gd name="connsiteX5579" fmla="*/ 1754093 w 2926661"/>
                <a:gd name="connsiteY5579" fmla="*/ 447957 h 3344511"/>
                <a:gd name="connsiteX5580" fmla="*/ 1752624 w 2926661"/>
                <a:gd name="connsiteY5580" fmla="*/ 455324 h 3344511"/>
                <a:gd name="connsiteX5581" fmla="*/ 1753371 w 2926661"/>
                <a:gd name="connsiteY5581" fmla="*/ 455174 h 3344511"/>
                <a:gd name="connsiteX5582" fmla="*/ 1754772 w 2926661"/>
                <a:gd name="connsiteY5582" fmla="*/ 448106 h 3344511"/>
                <a:gd name="connsiteX5583" fmla="*/ 1757713 w 2926661"/>
                <a:gd name="connsiteY5583" fmla="*/ 446622 h 3344511"/>
                <a:gd name="connsiteX5584" fmla="*/ 1756242 w 2926661"/>
                <a:gd name="connsiteY5584" fmla="*/ 442170 h 3344511"/>
                <a:gd name="connsiteX5585" fmla="*/ 1756242 w 2926661"/>
                <a:gd name="connsiteY5585" fmla="*/ 439202 h 3344511"/>
                <a:gd name="connsiteX5586" fmla="*/ 1749441 w 2926661"/>
                <a:gd name="connsiteY5586" fmla="*/ 437903 h 3344511"/>
                <a:gd name="connsiteX5587" fmla="*/ 1746371 w 2926661"/>
                <a:gd name="connsiteY5587" fmla="*/ 422109 h 3344511"/>
                <a:gd name="connsiteX5588" fmla="*/ 1747051 w 2926661"/>
                <a:gd name="connsiteY5588" fmla="*/ 422506 h 3344511"/>
                <a:gd name="connsiteX5589" fmla="*/ 1756242 w 2926661"/>
                <a:gd name="connsiteY5589" fmla="*/ 424361 h 3344511"/>
                <a:gd name="connsiteX5590" fmla="*/ 1768007 w 2926661"/>
                <a:gd name="connsiteY5590" fmla="*/ 428813 h 3344511"/>
                <a:gd name="connsiteX5591" fmla="*/ 1773482 w 2926661"/>
                <a:gd name="connsiteY5591" fmla="*/ 427156 h 3344511"/>
                <a:gd name="connsiteX5592" fmla="*/ 1772431 w 2926661"/>
                <a:gd name="connsiteY5592" fmla="*/ 426630 h 3344511"/>
                <a:gd name="connsiteX5593" fmla="*/ 1766921 w 2926661"/>
                <a:gd name="connsiteY5593" fmla="*/ 428285 h 3344511"/>
                <a:gd name="connsiteX5594" fmla="*/ 1755165 w 2926661"/>
                <a:gd name="connsiteY5594" fmla="*/ 423870 h 3344511"/>
                <a:gd name="connsiteX5595" fmla="*/ 1735879 w 2926661"/>
                <a:gd name="connsiteY5595" fmla="*/ 416879 h 3344511"/>
                <a:gd name="connsiteX5596" fmla="*/ 1731654 w 2926661"/>
                <a:gd name="connsiteY5596" fmla="*/ 417983 h 3344511"/>
                <a:gd name="connsiteX5597" fmla="*/ 1718429 w 2926661"/>
                <a:gd name="connsiteY5597" fmla="*/ 423870 h 3344511"/>
                <a:gd name="connsiteX5598" fmla="*/ 1722837 w 2926661"/>
                <a:gd name="connsiteY5598" fmla="*/ 435644 h 3344511"/>
                <a:gd name="connsiteX5599" fmla="*/ 1708143 w 2926661"/>
                <a:gd name="connsiteY5599" fmla="*/ 445947 h 3344511"/>
                <a:gd name="connsiteX5600" fmla="*/ 1697856 w 2926661"/>
                <a:gd name="connsiteY5600" fmla="*/ 460664 h 3344511"/>
                <a:gd name="connsiteX5601" fmla="*/ 1699326 w 2926661"/>
                <a:gd name="connsiteY5601" fmla="*/ 465080 h 3344511"/>
                <a:gd name="connsiteX5602" fmla="*/ 1699326 w 2926661"/>
                <a:gd name="connsiteY5602" fmla="*/ 470967 h 3344511"/>
                <a:gd name="connsiteX5603" fmla="*/ 1696387 w 2926661"/>
                <a:gd name="connsiteY5603" fmla="*/ 472439 h 3344511"/>
                <a:gd name="connsiteX5604" fmla="*/ 1687570 w 2926661"/>
                <a:gd name="connsiteY5604" fmla="*/ 478326 h 3344511"/>
                <a:gd name="connsiteX5605" fmla="*/ 1683162 w 2926661"/>
                <a:gd name="connsiteY5605" fmla="*/ 482741 h 3344511"/>
                <a:gd name="connsiteX5606" fmla="*/ 1678753 w 2926661"/>
                <a:gd name="connsiteY5606" fmla="*/ 487156 h 3344511"/>
                <a:gd name="connsiteX5607" fmla="*/ 1678019 w 2926661"/>
                <a:gd name="connsiteY5607" fmla="*/ 489916 h 3344511"/>
                <a:gd name="connsiteX5608" fmla="*/ 1678954 w 2926661"/>
                <a:gd name="connsiteY5608" fmla="*/ 490337 h 3344511"/>
                <a:gd name="connsiteX5609" fmla="*/ 1679543 w 2926661"/>
                <a:gd name="connsiteY5609" fmla="*/ 488103 h 3344511"/>
                <a:gd name="connsiteX5610" fmla="*/ 1683929 w 2926661"/>
                <a:gd name="connsiteY5610" fmla="*/ 483669 h 3344511"/>
                <a:gd name="connsiteX5611" fmla="*/ 1688316 w 2926661"/>
                <a:gd name="connsiteY5611" fmla="*/ 479235 h 3344511"/>
                <a:gd name="connsiteX5612" fmla="*/ 1697088 w 2926661"/>
                <a:gd name="connsiteY5612" fmla="*/ 473323 h 3344511"/>
                <a:gd name="connsiteX5613" fmla="*/ 1700012 w 2926661"/>
                <a:gd name="connsiteY5613" fmla="*/ 471845 h 3344511"/>
                <a:gd name="connsiteX5614" fmla="*/ 1701474 w 2926661"/>
                <a:gd name="connsiteY5614" fmla="*/ 471845 h 3344511"/>
                <a:gd name="connsiteX5615" fmla="*/ 1704398 w 2926661"/>
                <a:gd name="connsiteY5615" fmla="*/ 470367 h 3344511"/>
                <a:gd name="connsiteX5616" fmla="*/ 1711605 w 2926661"/>
                <a:gd name="connsiteY5616" fmla="*/ 474738 h 3344511"/>
                <a:gd name="connsiteX5617" fmla="*/ 1711476 w 2926661"/>
                <a:gd name="connsiteY5617" fmla="*/ 474480 h 3344511"/>
                <a:gd name="connsiteX5618" fmla="*/ 1704129 w 2926661"/>
                <a:gd name="connsiteY5618" fmla="*/ 470060 h 3344511"/>
                <a:gd name="connsiteX5619" fmla="*/ 1701189 w 2926661"/>
                <a:gd name="connsiteY5619" fmla="*/ 471533 h 3344511"/>
                <a:gd name="connsiteX5620" fmla="*/ 1699720 w 2926661"/>
                <a:gd name="connsiteY5620" fmla="*/ 471533 h 3344511"/>
                <a:gd name="connsiteX5621" fmla="*/ 1699720 w 2926661"/>
                <a:gd name="connsiteY5621" fmla="*/ 465639 h 3344511"/>
                <a:gd name="connsiteX5622" fmla="*/ 1698250 w 2926661"/>
                <a:gd name="connsiteY5622" fmla="*/ 461218 h 3344511"/>
                <a:gd name="connsiteX5623" fmla="*/ 1708537 w 2926661"/>
                <a:gd name="connsiteY5623" fmla="*/ 446483 h 3344511"/>
                <a:gd name="connsiteX5624" fmla="*/ 1723233 w 2926661"/>
                <a:gd name="connsiteY5624" fmla="*/ 436168 h 3344511"/>
                <a:gd name="connsiteX5625" fmla="*/ 1718824 w 2926661"/>
                <a:gd name="connsiteY5625" fmla="*/ 424380 h 3344511"/>
                <a:gd name="connsiteX5626" fmla="*/ 1732050 w 2926661"/>
                <a:gd name="connsiteY5626" fmla="*/ 418486 h 3344511"/>
                <a:gd name="connsiteX5627" fmla="*/ 1739398 w 2926661"/>
                <a:gd name="connsiteY5627" fmla="*/ 418486 h 3344511"/>
                <a:gd name="connsiteX5628" fmla="*/ 1742337 w 2926661"/>
                <a:gd name="connsiteY5628" fmla="*/ 433221 h 3344511"/>
                <a:gd name="connsiteX5629" fmla="*/ 1740867 w 2926661"/>
                <a:gd name="connsiteY5629" fmla="*/ 434695 h 3344511"/>
                <a:gd name="connsiteX5630" fmla="*/ 1740867 w 2926661"/>
                <a:gd name="connsiteY5630" fmla="*/ 437642 h 3344511"/>
                <a:gd name="connsiteX5631" fmla="*/ 1741536 w 2926661"/>
                <a:gd name="connsiteY5631" fmla="*/ 437658 h 3344511"/>
                <a:gd name="connsiteX5632" fmla="*/ 1741536 w 2926661"/>
                <a:gd name="connsiteY5632" fmla="*/ 434750 h 3344511"/>
                <a:gd name="connsiteX5633" fmla="*/ 1743007 w 2926661"/>
                <a:gd name="connsiteY5633" fmla="*/ 433265 h 3344511"/>
                <a:gd name="connsiteX5634" fmla="*/ 1740105 w 2926661"/>
                <a:gd name="connsiteY5634" fmla="*/ 418623 h 3344511"/>
                <a:gd name="connsiteX5635" fmla="*/ 1739001 w 2926661"/>
                <a:gd name="connsiteY5635" fmla="*/ 417983 h 3344511"/>
                <a:gd name="connsiteX5636" fmla="*/ 1735879 w 2926661"/>
                <a:gd name="connsiteY5636" fmla="*/ 416879 h 3344511"/>
                <a:gd name="connsiteX5637" fmla="*/ 1691010 w 2926661"/>
                <a:gd name="connsiteY5637" fmla="*/ 85368 h 3344511"/>
                <a:gd name="connsiteX5638" fmla="*/ 1693896 w 2926661"/>
                <a:gd name="connsiteY5638" fmla="*/ 87052 h 3344511"/>
                <a:gd name="connsiteX5639" fmla="*/ 1693896 w 2926661"/>
                <a:gd name="connsiteY5639" fmla="*/ 93785 h 3344511"/>
                <a:gd name="connsiteX5640" fmla="*/ 1691010 w 2926661"/>
                <a:gd name="connsiteY5640" fmla="*/ 92102 h 3344511"/>
                <a:gd name="connsiteX5641" fmla="*/ 1691010 w 2926661"/>
                <a:gd name="connsiteY5641" fmla="*/ 88735 h 3344511"/>
                <a:gd name="connsiteX5642" fmla="*/ 1689567 w 2926661"/>
                <a:gd name="connsiteY5642" fmla="*/ 87052 h 3344511"/>
                <a:gd name="connsiteX5643" fmla="*/ 1691010 w 2926661"/>
                <a:gd name="connsiteY5643" fmla="*/ 85368 h 3344511"/>
                <a:gd name="connsiteX5644" fmla="*/ 1673695 w 2926661"/>
                <a:gd name="connsiteY5644" fmla="*/ 67814 h 3344511"/>
                <a:gd name="connsiteX5645" fmla="*/ 1680910 w 2926661"/>
                <a:gd name="connsiteY5645" fmla="*/ 70700 h 3344511"/>
                <a:gd name="connsiteX5646" fmla="*/ 1685238 w 2926661"/>
                <a:gd name="connsiteY5646" fmla="*/ 70700 h 3344511"/>
                <a:gd name="connsiteX5647" fmla="*/ 1689567 w 2926661"/>
                <a:gd name="connsiteY5647" fmla="*/ 67814 h 3344511"/>
                <a:gd name="connsiteX5648" fmla="*/ 1693895 w 2926661"/>
                <a:gd name="connsiteY5648" fmla="*/ 70700 h 3344511"/>
                <a:gd name="connsiteX5649" fmla="*/ 1695338 w 2926661"/>
                <a:gd name="connsiteY5649" fmla="*/ 69257 h 3344511"/>
                <a:gd name="connsiteX5650" fmla="*/ 1695338 w 2926661"/>
                <a:gd name="connsiteY5650" fmla="*/ 77914 h 3344511"/>
                <a:gd name="connsiteX5651" fmla="*/ 1693895 w 2926661"/>
                <a:gd name="connsiteY5651" fmla="*/ 80800 h 3344511"/>
                <a:gd name="connsiteX5652" fmla="*/ 1688124 w 2926661"/>
                <a:gd name="connsiteY5652" fmla="*/ 79357 h 3344511"/>
                <a:gd name="connsiteX5653" fmla="*/ 1686681 w 2926661"/>
                <a:gd name="connsiteY5653" fmla="*/ 77914 h 3344511"/>
                <a:gd name="connsiteX5654" fmla="*/ 1685238 w 2926661"/>
                <a:gd name="connsiteY5654" fmla="*/ 73585 h 3344511"/>
                <a:gd name="connsiteX5655" fmla="*/ 1680910 w 2926661"/>
                <a:gd name="connsiteY5655" fmla="*/ 72143 h 3344511"/>
                <a:gd name="connsiteX5656" fmla="*/ 1675138 w 2926661"/>
                <a:gd name="connsiteY5656" fmla="*/ 75028 h 3344511"/>
                <a:gd name="connsiteX5657" fmla="*/ 1670810 w 2926661"/>
                <a:gd name="connsiteY5657" fmla="*/ 70700 h 3344511"/>
                <a:gd name="connsiteX5658" fmla="*/ 1673695 w 2926661"/>
                <a:gd name="connsiteY5658" fmla="*/ 67814 h 3344511"/>
                <a:gd name="connsiteX5659" fmla="*/ 1612628 w 2926661"/>
                <a:gd name="connsiteY5659" fmla="*/ 0 h 3344511"/>
                <a:gd name="connsiteX5660" fmla="*/ 1625853 w 2926661"/>
                <a:gd name="connsiteY5660" fmla="*/ 13246 h 3344511"/>
                <a:gd name="connsiteX5661" fmla="*/ 1625853 w 2926661"/>
                <a:gd name="connsiteY5661" fmla="*/ 26492 h 3344511"/>
                <a:gd name="connsiteX5662" fmla="*/ 1647895 w 2926661"/>
                <a:gd name="connsiteY5662" fmla="*/ 52984 h 3344511"/>
                <a:gd name="connsiteX5663" fmla="*/ 1664059 w 2926661"/>
                <a:gd name="connsiteY5663" fmla="*/ 70645 h 3344511"/>
                <a:gd name="connsiteX5664" fmla="*/ 1680223 w 2926661"/>
                <a:gd name="connsiteY5664" fmla="*/ 95665 h 3344511"/>
                <a:gd name="connsiteX5665" fmla="*/ 1693448 w 2926661"/>
                <a:gd name="connsiteY5665" fmla="*/ 97137 h 3344511"/>
                <a:gd name="connsiteX5666" fmla="*/ 1699326 w 2926661"/>
                <a:gd name="connsiteY5666" fmla="*/ 107439 h 3344511"/>
                <a:gd name="connsiteX5667" fmla="*/ 1696387 w 2926661"/>
                <a:gd name="connsiteY5667" fmla="*/ 113326 h 3344511"/>
                <a:gd name="connsiteX5668" fmla="*/ 1706673 w 2926661"/>
                <a:gd name="connsiteY5668" fmla="*/ 108911 h 3344511"/>
                <a:gd name="connsiteX5669" fmla="*/ 1728715 w 2926661"/>
                <a:gd name="connsiteY5669" fmla="*/ 122157 h 3344511"/>
                <a:gd name="connsiteX5670" fmla="*/ 1739001 w 2926661"/>
                <a:gd name="connsiteY5670" fmla="*/ 135403 h 3344511"/>
                <a:gd name="connsiteX5671" fmla="*/ 1744879 w 2926661"/>
                <a:gd name="connsiteY5671" fmla="*/ 142762 h 3344511"/>
                <a:gd name="connsiteX5672" fmla="*/ 1746349 w 2926661"/>
                <a:gd name="connsiteY5672" fmla="*/ 161895 h 3344511"/>
                <a:gd name="connsiteX5673" fmla="*/ 1747818 w 2926661"/>
                <a:gd name="connsiteY5673" fmla="*/ 173669 h 3344511"/>
                <a:gd name="connsiteX5674" fmla="*/ 1755165 w 2926661"/>
                <a:gd name="connsiteY5674" fmla="*/ 188387 h 3344511"/>
                <a:gd name="connsiteX5675" fmla="*/ 1755165 w 2926661"/>
                <a:gd name="connsiteY5675" fmla="*/ 200161 h 3344511"/>
                <a:gd name="connsiteX5676" fmla="*/ 1756635 w 2926661"/>
                <a:gd name="connsiteY5676" fmla="*/ 210463 h 3344511"/>
                <a:gd name="connsiteX5677" fmla="*/ 1759574 w 2926661"/>
                <a:gd name="connsiteY5677" fmla="*/ 214879 h 3344511"/>
                <a:gd name="connsiteX5678" fmla="*/ 1758104 w 2926661"/>
                <a:gd name="connsiteY5678" fmla="*/ 228125 h 3344511"/>
                <a:gd name="connsiteX5679" fmla="*/ 1749288 w 2926661"/>
                <a:gd name="connsiteY5679" fmla="*/ 239899 h 3344511"/>
                <a:gd name="connsiteX5680" fmla="*/ 1750757 w 2926661"/>
                <a:gd name="connsiteY5680" fmla="*/ 245786 h 3344511"/>
                <a:gd name="connsiteX5681" fmla="*/ 1759574 w 2926661"/>
                <a:gd name="connsiteY5681" fmla="*/ 266391 h 3344511"/>
                <a:gd name="connsiteX5682" fmla="*/ 1768391 w 2926661"/>
                <a:gd name="connsiteY5682" fmla="*/ 281108 h 3344511"/>
                <a:gd name="connsiteX5683" fmla="*/ 1762513 w 2926661"/>
                <a:gd name="connsiteY5683" fmla="*/ 294354 h 3344511"/>
                <a:gd name="connsiteX5684" fmla="*/ 1771329 w 2926661"/>
                <a:gd name="connsiteY5684" fmla="*/ 322318 h 3344511"/>
                <a:gd name="connsiteX5685" fmla="*/ 1778677 w 2926661"/>
                <a:gd name="connsiteY5685" fmla="*/ 341451 h 3344511"/>
                <a:gd name="connsiteX5686" fmla="*/ 1781616 w 2926661"/>
                <a:gd name="connsiteY5686" fmla="*/ 347338 h 3344511"/>
                <a:gd name="connsiteX5687" fmla="*/ 1786024 w 2926661"/>
                <a:gd name="connsiteY5687" fmla="*/ 351753 h 3344511"/>
                <a:gd name="connsiteX5688" fmla="*/ 1783085 w 2926661"/>
                <a:gd name="connsiteY5688" fmla="*/ 354697 h 3344511"/>
                <a:gd name="connsiteX5689" fmla="*/ 1778677 w 2926661"/>
                <a:gd name="connsiteY5689" fmla="*/ 364999 h 3344511"/>
                <a:gd name="connsiteX5690" fmla="*/ 1790432 w 2926661"/>
                <a:gd name="connsiteY5690" fmla="*/ 388548 h 3344511"/>
                <a:gd name="connsiteX5691" fmla="*/ 1788963 w 2926661"/>
                <a:gd name="connsiteY5691" fmla="*/ 388548 h 3344511"/>
                <a:gd name="connsiteX5692" fmla="*/ 1778677 w 2926661"/>
                <a:gd name="connsiteY5692" fmla="*/ 381189 h 3344511"/>
                <a:gd name="connsiteX5693" fmla="*/ 1772799 w 2926661"/>
                <a:gd name="connsiteY5693" fmla="*/ 385604 h 3344511"/>
                <a:gd name="connsiteX5694" fmla="*/ 1786024 w 2926661"/>
                <a:gd name="connsiteY5694" fmla="*/ 388548 h 3344511"/>
                <a:gd name="connsiteX5695" fmla="*/ 1787494 w 2926661"/>
                <a:gd name="connsiteY5695" fmla="*/ 398850 h 3344511"/>
                <a:gd name="connsiteX5696" fmla="*/ 1797780 w 2926661"/>
                <a:gd name="connsiteY5696" fmla="*/ 417983 h 3344511"/>
                <a:gd name="connsiteX5697" fmla="*/ 1786024 w 2926661"/>
                <a:gd name="connsiteY5697" fmla="*/ 431229 h 3344511"/>
                <a:gd name="connsiteX5698" fmla="*/ 1780330 w 2926661"/>
                <a:gd name="connsiteY5698" fmla="*/ 430309 h 3344511"/>
                <a:gd name="connsiteX5699" fmla="*/ 1776106 w 2926661"/>
                <a:gd name="connsiteY5699" fmla="*/ 428448 h 3344511"/>
                <a:gd name="connsiteX5700" fmla="*/ 1776831 w 2926661"/>
                <a:gd name="connsiteY5700" fmla="*/ 428813 h 3344511"/>
                <a:gd name="connsiteX5701" fmla="*/ 1787125 w 2926661"/>
                <a:gd name="connsiteY5701" fmla="*/ 431781 h 3344511"/>
                <a:gd name="connsiteX5702" fmla="*/ 1798890 w 2926661"/>
                <a:gd name="connsiteY5702" fmla="*/ 418425 h 3344511"/>
                <a:gd name="connsiteX5703" fmla="*/ 1803301 w 2926661"/>
                <a:gd name="connsiteY5703" fmla="*/ 425845 h 3344511"/>
                <a:gd name="connsiteX5704" fmla="*/ 1810654 w 2926661"/>
                <a:gd name="connsiteY5704" fmla="*/ 440686 h 3344511"/>
                <a:gd name="connsiteX5705" fmla="*/ 1810654 w 2926661"/>
                <a:gd name="connsiteY5705" fmla="*/ 448106 h 3344511"/>
                <a:gd name="connsiteX5706" fmla="*/ 1815066 w 2926661"/>
                <a:gd name="connsiteY5706" fmla="*/ 454042 h 3344511"/>
                <a:gd name="connsiteX5707" fmla="*/ 1806243 w 2926661"/>
                <a:gd name="connsiteY5707" fmla="*/ 459978 h 3344511"/>
                <a:gd name="connsiteX5708" fmla="*/ 1801831 w 2926661"/>
                <a:gd name="connsiteY5708" fmla="*/ 467399 h 3344511"/>
                <a:gd name="connsiteX5709" fmla="*/ 1781242 w 2926661"/>
                <a:gd name="connsiteY5709" fmla="*/ 467399 h 3344511"/>
                <a:gd name="connsiteX5710" fmla="*/ 1781121 w 2926661"/>
                <a:gd name="connsiteY5710" fmla="*/ 467481 h 3344511"/>
                <a:gd name="connsiteX5711" fmla="*/ 1801278 w 2926661"/>
                <a:gd name="connsiteY5711" fmla="*/ 467481 h 3344511"/>
                <a:gd name="connsiteX5712" fmla="*/ 1802757 w 2926661"/>
                <a:gd name="connsiteY5712" fmla="*/ 468924 h 3344511"/>
                <a:gd name="connsiteX5713" fmla="*/ 1810151 w 2926661"/>
                <a:gd name="connsiteY5713" fmla="*/ 461709 h 3344511"/>
                <a:gd name="connsiteX5714" fmla="*/ 1817546 w 2926661"/>
                <a:gd name="connsiteY5714" fmla="*/ 457381 h 3344511"/>
                <a:gd name="connsiteX5715" fmla="*/ 1816068 w 2926661"/>
                <a:gd name="connsiteY5715" fmla="*/ 460267 h 3344511"/>
                <a:gd name="connsiteX5716" fmla="*/ 1832335 w 2926661"/>
                <a:gd name="connsiteY5716" fmla="*/ 477581 h 3344511"/>
                <a:gd name="connsiteX5717" fmla="*/ 1833814 w 2926661"/>
                <a:gd name="connsiteY5717" fmla="*/ 490566 h 3344511"/>
                <a:gd name="connsiteX5718" fmla="*/ 1829378 w 2926661"/>
                <a:gd name="connsiteY5718" fmla="*/ 490566 h 3344511"/>
                <a:gd name="connsiteX5719" fmla="*/ 1829378 w 2926661"/>
                <a:gd name="connsiteY5719" fmla="*/ 490567 h 3344511"/>
                <a:gd name="connsiteX5720" fmla="*/ 1833793 w 2926661"/>
                <a:gd name="connsiteY5720" fmla="*/ 490567 h 3344511"/>
                <a:gd name="connsiteX5721" fmla="*/ 1830849 w 2926661"/>
                <a:gd name="connsiteY5721" fmla="*/ 509647 h 3344511"/>
                <a:gd name="connsiteX5722" fmla="*/ 1836736 w 2926661"/>
                <a:gd name="connsiteY5722" fmla="*/ 514050 h 3344511"/>
                <a:gd name="connsiteX5723" fmla="*/ 1833793 w 2926661"/>
                <a:gd name="connsiteY5723" fmla="*/ 524325 h 3344511"/>
                <a:gd name="connsiteX5724" fmla="*/ 1836736 w 2926661"/>
                <a:gd name="connsiteY5724" fmla="*/ 540469 h 3344511"/>
                <a:gd name="connsiteX5725" fmla="*/ 1824963 w 2926661"/>
                <a:gd name="connsiteY5725" fmla="*/ 547808 h 3344511"/>
                <a:gd name="connsiteX5726" fmla="*/ 1816132 w 2926661"/>
                <a:gd name="connsiteY5726" fmla="*/ 550744 h 3344511"/>
                <a:gd name="connsiteX5727" fmla="*/ 1816132 w 2926661"/>
                <a:gd name="connsiteY5727" fmla="*/ 556614 h 3344511"/>
                <a:gd name="connsiteX5728" fmla="*/ 1814660 w 2926661"/>
                <a:gd name="connsiteY5728" fmla="*/ 566889 h 3344511"/>
                <a:gd name="connsiteX5729" fmla="*/ 1811717 w 2926661"/>
                <a:gd name="connsiteY5729" fmla="*/ 574227 h 3344511"/>
                <a:gd name="connsiteX5730" fmla="*/ 1803071 w 2926661"/>
                <a:gd name="connsiteY5730" fmla="*/ 574778 h 3344511"/>
                <a:gd name="connsiteX5731" fmla="*/ 1791501 w 2926661"/>
                <a:gd name="connsiteY5731" fmla="*/ 574245 h 3344511"/>
                <a:gd name="connsiteX5732" fmla="*/ 1791504 w 2926661"/>
                <a:gd name="connsiteY5732" fmla="*/ 574259 h 3344511"/>
                <a:gd name="connsiteX5733" fmla="*/ 1812190 w 2926661"/>
                <a:gd name="connsiteY5733" fmla="*/ 574259 h 3344511"/>
                <a:gd name="connsiteX5734" fmla="*/ 1815146 w 2926661"/>
                <a:gd name="connsiteY5734" fmla="*/ 566888 h 3344511"/>
                <a:gd name="connsiteX5735" fmla="*/ 1816624 w 2926661"/>
                <a:gd name="connsiteY5735" fmla="*/ 556567 h 3344511"/>
                <a:gd name="connsiteX5736" fmla="*/ 1816624 w 2926661"/>
                <a:gd name="connsiteY5736" fmla="*/ 550669 h 3344511"/>
                <a:gd name="connsiteX5737" fmla="*/ 1825489 w 2926661"/>
                <a:gd name="connsiteY5737" fmla="*/ 547721 h 3344511"/>
                <a:gd name="connsiteX5738" fmla="*/ 1837310 w 2926661"/>
                <a:gd name="connsiteY5738" fmla="*/ 540349 h 3344511"/>
                <a:gd name="connsiteX5739" fmla="*/ 1843220 w 2926661"/>
                <a:gd name="connsiteY5739" fmla="*/ 550669 h 3344511"/>
                <a:gd name="connsiteX5740" fmla="*/ 1847653 w 2926661"/>
                <a:gd name="connsiteY5740" fmla="*/ 560990 h 3344511"/>
                <a:gd name="connsiteX5741" fmla="*/ 1850609 w 2926661"/>
                <a:gd name="connsiteY5741" fmla="*/ 571311 h 3344511"/>
                <a:gd name="connsiteX5742" fmla="*/ 1853564 w 2926661"/>
                <a:gd name="connsiteY5742" fmla="*/ 591952 h 3344511"/>
                <a:gd name="connsiteX5743" fmla="*/ 1862429 w 2926661"/>
                <a:gd name="connsiteY5743" fmla="*/ 603747 h 3344511"/>
                <a:gd name="connsiteX5744" fmla="*/ 1866862 w 2926661"/>
                <a:gd name="connsiteY5744" fmla="*/ 611119 h 3344511"/>
                <a:gd name="connsiteX5745" fmla="*/ 1874250 w 2926661"/>
                <a:gd name="connsiteY5745" fmla="*/ 618491 h 3344511"/>
                <a:gd name="connsiteX5746" fmla="*/ 1872862 w 2926661"/>
                <a:gd name="connsiteY5746" fmla="*/ 618980 h 3344511"/>
                <a:gd name="connsiteX5747" fmla="*/ 1868740 w 2926661"/>
                <a:gd name="connsiteY5747" fmla="*/ 618980 h 3344511"/>
                <a:gd name="connsiteX5748" fmla="*/ 1866862 w 2926661"/>
                <a:gd name="connsiteY5748" fmla="*/ 618491 h 3344511"/>
                <a:gd name="connsiteX5749" fmla="*/ 1862429 w 2926661"/>
                <a:gd name="connsiteY5749" fmla="*/ 618491 h 3344511"/>
                <a:gd name="connsiteX5750" fmla="*/ 1857621 w 2926661"/>
                <a:gd name="connsiteY5750" fmla="*/ 622489 h 3344511"/>
                <a:gd name="connsiteX5751" fmla="*/ 1861924 w 2926661"/>
                <a:gd name="connsiteY5751" fmla="*/ 618980 h 3344511"/>
                <a:gd name="connsiteX5752" fmla="*/ 1866346 w 2926661"/>
                <a:gd name="connsiteY5752" fmla="*/ 618980 h 3344511"/>
                <a:gd name="connsiteX5753" fmla="*/ 1868740 w 2926661"/>
                <a:gd name="connsiteY5753" fmla="*/ 618980 h 3344511"/>
                <a:gd name="connsiteX5754" fmla="*/ 1871111 w 2926661"/>
                <a:gd name="connsiteY5754" fmla="*/ 619597 h 3344511"/>
                <a:gd name="connsiteX5755" fmla="*/ 1872862 w 2926661"/>
                <a:gd name="connsiteY5755" fmla="*/ 618980 h 3344511"/>
                <a:gd name="connsiteX5756" fmla="*/ 1873718 w 2926661"/>
                <a:gd name="connsiteY5756" fmla="*/ 618980 h 3344511"/>
                <a:gd name="connsiteX5757" fmla="*/ 1895831 w 2926661"/>
                <a:gd name="connsiteY5757" fmla="*/ 633408 h 3344511"/>
                <a:gd name="connsiteX5758" fmla="*/ 1888460 w 2926661"/>
                <a:gd name="connsiteY5758" fmla="*/ 637737 h 3344511"/>
                <a:gd name="connsiteX5759" fmla="*/ 1894357 w 2926661"/>
                <a:gd name="connsiteY5759" fmla="*/ 653608 h 3344511"/>
                <a:gd name="connsiteX5760" fmla="*/ 1897305 w 2926661"/>
                <a:gd name="connsiteY5760" fmla="*/ 666594 h 3344511"/>
                <a:gd name="connsiteX5761" fmla="*/ 1889934 w 2926661"/>
                <a:gd name="connsiteY5761" fmla="*/ 672365 h 3344511"/>
                <a:gd name="connsiteX5762" fmla="*/ 1885511 w 2926661"/>
                <a:gd name="connsiteY5762" fmla="*/ 672365 h 3344511"/>
                <a:gd name="connsiteX5763" fmla="*/ 1879614 w 2926661"/>
                <a:gd name="connsiteY5763" fmla="*/ 670922 h 3344511"/>
                <a:gd name="connsiteX5764" fmla="*/ 1878140 w 2926661"/>
                <a:gd name="connsiteY5764" fmla="*/ 670922 h 3344511"/>
                <a:gd name="connsiteX5765" fmla="*/ 1875192 w 2926661"/>
                <a:gd name="connsiteY5765" fmla="*/ 669479 h 3344511"/>
                <a:gd name="connsiteX5766" fmla="*/ 1870769 w 2926661"/>
                <a:gd name="connsiteY5766" fmla="*/ 670922 h 3344511"/>
                <a:gd name="connsiteX5767" fmla="*/ 1866346 w 2926661"/>
                <a:gd name="connsiteY5767" fmla="*/ 670922 h 3344511"/>
                <a:gd name="connsiteX5768" fmla="*/ 1856280 w 2926661"/>
                <a:gd name="connsiteY5768" fmla="*/ 669515 h 3344511"/>
                <a:gd name="connsiteX5769" fmla="*/ 1856280 w 2926661"/>
                <a:gd name="connsiteY5769" fmla="*/ 669748 h 3344511"/>
                <a:gd name="connsiteX5770" fmla="*/ 1866533 w 2926661"/>
                <a:gd name="connsiteY5770" fmla="*/ 671229 h 3344511"/>
                <a:gd name="connsiteX5771" fmla="*/ 1870927 w 2926661"/>
                <a:gd name="connsiteY5771" fmla="*/ 671229 h 3344511"/>
                <a:gd name="connsiteX5772" fmla="*/ 1875321 w 2926661"/>
                <a:gd name="connsiteY5772" fmla="*/ 669748 h 3344511"/>
                <a:gd name="connsiteX5773" fmla="*/ 1878251 w 2926661"/>
                <a:gd name="connsiteY5773" fmla="*/ 671229 h 3344511"/>
                <a:gd name="connsiteX5774" fmla="*/ 1879715 w 2926661"/>
                <a:gd name="connsiteY5774" fmla="*/ 671229 h 3344511"/>
                <a:gd name="connsiteX5775" fmla="*/ 1885574 w 2926661"/>
                <a:gd name="connsiteY5775" fmla="*/ 672711 h 3344511"/>
                <a:gd name="connsiteX5776" fmla="*/ 1889968 w 2926661"/>
                <a:gd name="connsiteY5776" fmla="*/ 672711 h 3344511"/>
                <a:gd name="connsiteX5777" fmla="*/ 1897292 w 2926661"/>
                <a:gd name="connsiteY5777" fmla="*/ 675673 h 3344511"/>
                <a:gd name="connsiteX5778" fmla="*/ 1889968 w 2926661"/>
                <a:gd name="connsiteY5778" fmla="*/ 697893 h 3344511"/>
                <a:gd name="connsiteX5779" fmla="*/ 1884110 w 2926661"/>
                <a:gd name="connsiteY5779" fmla="*/ 699375 h 3344511"/>
                <a:gd name="connsiteX5780" fmla="*/ 1876786 w 2926661"/>
                <a:gd name="connsiteY5780" fmla="*/ 696412 h 3344511"/>
                <a:gd name="connsiteX5781" fmla="*/ 1872392 w 2926661"/>
                <a:gd name="connsiteY5781" fmla="*/ 693449 h 3344511"/>
                <a:gd name="connsiteX5782" fmla="*/ 1869463 w 2926661"/>
                <a:gd name="connsiteY5782" fmla="*/ 694931 h 3344511"/>
                <a:gd name="connsiteX5783" fmla="*/ 1869463 w 2926661"/>
                <a:gd name="connsiteY5783" fmla="*/ 695101 h 3344511"/>
                <a:gd name="connsiteX5784" fmla="*/ 1871715 w 2926661"/>
                <a:gd name="connsiteY5784" fmla="*/ 694008 h 3344511"/>
                <a:gd name="connsiteX5785" fmla="*/ 1876175 w 2926661"/>
                <a:gd name="connsiteY5785" fmla="*/ 696894 h 3344511"/>
                <a:gd name="connsiteX5786" fmla="*/ 1883607 w 2926661"/>
                <a:gd name="connsiteY5786" fmla="*/ 699779 h 3344511"/>
                <a:gd name="connsiteX5787" fmla="*/ 1889554 w 2926661"/>
                <a:gd name="connsiteY5787" fmla="*/ 698336 h 3344511"/>
                <a:gd name="connsiteX5788" fmla="*/ 1889554 w 2926661"/>
                <a:gd name="connsiteY5788" fmla="*/ 701222 h 3344511"/>
                <a:gd name="connsiteX5789" fmla="*/ 1888067 w 2926661"/>
                <a:gd name="connsiteY5789" fmla="*/ 702665 h 3344511"/>
                <a:gd name="connsiteX5790" fmla="*/ 1886581 w 2926661"/>
                <a:gd name="connsiteY5790" fmla="*/ 704108 h 3344511"/>
                <a:gd name="connsiteX5791" fmla="*/ 1891040 w 2926661"/>
                <a:gd name="connsiteY5791" fmla="*/ 704108 h 3344511"/>
                <a:gd name="connsiteX5792" fmla="*/ 1892527 w 2926661"/>
                <a:gd name="connsiteY5792" fmla="*/ 706994 h 3344511"/>
                <a:gd name="connsiteX5793" fmla="*/ 1895500 w 2926661"/>
                <a:gd name="connsiteY5793" fmla="*/ 706994 h 3344511"/>
                <a:gd name="connsiteX5794" fmla="*/ 1895500 w 2926661"/>
                <a:gd name="connsiteY5794" fmla="*/ 709879 h 3344511"/>
                <a:gd name="connsiteX5795" fmla="*/ 1898473 w 2926661"/>
                <a:gd name="connsiteY5795" fmla="*/ 715651 h 3344511"/>
                <a:gd name="connsiteX5796" fmla="*/ 1888067 w 2926661"/>
                <a:gd name="connsiteY5796" fmla="*/ 721422 h 3344511"/>
                <a:gd name="connsiteX5797" fmla="*/ 1892899 w 2926661"/>
                <a:gd name="connsiteY5797" fmla="*/ 726472 h 3344511"/>
                <a:gd name="connsiteX5798" fmla="*/ 1893142 w 2926661"/>
                <a:gd name="connsiteY5798" fmla="*/ 726646 h 3344511"/>
                <a:gd name="connsiteX5799" fmla="*/ 1888711 w 2926661"/>
                <a:gd name="connsiteY5799" fmla="*/ 721824 h 3344511"/>
                <a:gd name="connsiteX5800" fmla="*/ 1899033 w 2926661"/>
                <a:gd name="connsiteY5800" fmla="*/ 715863 h 3344511"/>
                <a:gd name="connsiteX5801" fmla="*/ 1896084 w 2926661"/>
                <a:gd name="connsiteY5801" fmla="*/ 709902 h 3344511"/>
                <a:gd name="connsiteX5802" fmla="*/ 1896084 w 2926661"/>
                <a:gd name="connsiteY5802" fmla="*/ 706922 h 3344511"/>
                <a:gd name="connsiteX5803" fmla="*/ 1893134 w 2926661"/>
                <a:gd name="connsiteY5803" fmla="*/ 706922 h 3344511"/>
                <a:gd name="connsiteX5804" fmla="*/ 1891660 w 2926661"/>
                <a:gd name="connsiteY5804" fmla="*/ 703942 h 3344511"/>
                <a:gd name="connsiteX5805" fmla="*/ 1887236 w 2926661"/>
                <a:gd name="connsiteY5805" fmla="*/ 703942 h 3344511"/>
                <a:gd name="connsiteX5806" fmla="*/ 1888711 w 2926661"/>
                <a:gd name="connsiteY5806" fmla="*/ 702452 h 3344511"/>
                <a:gd name="connsiteX5807" fmla="*/ 1890185 w 2926661"/>
                <a:gd name="connsiteY5807" fmla="*/ 700962 h 3344511"/>
                <a:gd name="connsiteX5808" fmla="*/ 1890185 w 2926661"/>
                <a:gd name="connsiteY5808" fmla="*/ 697981 h 3344511"/>
                <a:gd name="connsiteX5809" fmla="*/ 1901982 w 2926661"/>
                <a:gd name="connsiteY5809" fmla="*/ 683080 h 3344511"/>
                <a:gd name="connsiteX5810" fmla="*/ 1901982 w 2926661"/>
                <a:gd name="connsiteY5810" fmla="*/ 672649 h 3344511"/>
                <a:gd name="connsiteX5811" fmla="*/ 1906405 w 2926661"/>
                <a:gd name="connsiteY5811" fmla="*/ 671159 h 3344511"/>
                <a:gd name="connsiteX5812" fmla="*/ 1907880 w 2926661"/>
                <a:gd name="connsiteY5812" fmla="*/ 663708 h 3344511"/>
                <a:gd name="connsiteX5813" fmla="*/ 1912304 w 2926661"/>
                <a:gd name="connsiteY5813" fmla="*/ 669668 h 3344511"/>
                <a:gd name="connsiteX5814" fmla="*/ 1937371 w 2926661"/>
                <a:gd name="connsiteY5814" fmla="*/ 680099 h 3344511"/>
                <a:gd name="connsiteX5815" fmla="*/ 1955066 w 2926661"/>
                <a:gd name="connsiteY5815" fmla="*/ 690531 h 3344511"/>
                <a:gd name="connsiteX5816" fmla="*/ 1988980 w 2926661"/>
                <a:gd name="connsiteY5816" fmla="*/ 700962 h 3344511"/>
                <a:gd name="connsiteX5817" fmla="*/ 2006675 w 2926661"/>
                <a:gd name="connsiteY5817" fmla="*/ 702452 h 3344511"/>
                <a:gd name="connsiteX5818" fmla="*/ 2021420 w 2926661"/>
                <a:gd name="connsiteY5818" fmla="*/ 708412 h 3344511"/>
                <a:gd name="connsiteX5819" fmla="*/ 2020868 w 2926661"/>
                <a:gd name="connsiteY5819" fmla="*/ 708785 h 3344511"/>
                <a:gd name="connsiteX5820" fmla="*/ 2026729 w 2926661"/>
                <a:gd name="connsiteY5820" fmla="*/ 712296 h 3344511"/>
                <a:gd name="connsiteX5821" fmla="*/ 2032067 w 2926661"/>
                <a:gd name="connsiteY5821" fmla="*/ 717259 h 3344511"/>
                <a:gd name="connsiteX5822" fmla="*/ 2039430 w 2926661"/>
                <a:gd name="connsiteY5822" fmla="*/ 724611 h 3344511"/>
                <a:gd name="connsiteX5823" fmla="*/ 2045320 w 2926661"/>
                <a:gd name="connsiteY5823" fmla="*/ 723140 h 3344511"/>
                <a:gd name="connsiteX5824" fmla="*/ 2067410 w 2926661"/>
                <a:gd name="connsiteY5824" fmla="*/ 739315 h 3344511"/>
                <a:gd name="connsiteX5825" fmla="*/ 2090972 w 2926661"/>
                <a:gd name="connsiteY5825" fmla="*/ 749608 h 3344511"/>
                <a:gd name="connsiteX5826" fmla="*/ 2108643 w 2926661"/>
                <a:gd name="connsiteY5826" fmla="*/ 770194 h 3344511"/>
                <a:gd name="connsiteX5827" fmla="*/ 2110116 w 2926661"/>
                <a:gd name="connsiteY5827" fmla="*/ 771665 h 3344511"/>
                <a:gd name="connsiteX5828" fmla="*/ 2113061 w 2926661"/>
                <a:gd name="connsiteY5828" fmla="*/ 786369 h 3344511"/>
                <a:gd name="connsiteX5829" fmla="*/ 2127787 w 2926661"/>
                <a:gd name="connsiteY5829" fmla="*/ 796662 h 3344511"/>
                <a:gd name="connsiteX5830" fmla="*/ 2143986 w 2926661"/>
                <a:gd name="connsiteY5830" fmla="*/ 827542 h 3344511"/>
                <a:gd name="connsiteX5831" fmla="*/ 2148404 w 2926661"/>
                <a:gd name="connsiteY5831" fmla="*/ 836364 h 3344511"/>
                <a:gd name="connsiteX5832" fmla="*/ 2149876 w 2926661"/>
                <a:gd name="connsiteY5832" fmla="*/ 849598 h 3344511"/>
                <a:gd name="connsiteX5833" fmla="*/ 2157239 w 2926661"/>
                <a:gd name="connsiteY5833" fmla="*/ 856950 h 3344511"/>
                <a:gd name="connsiteX5834" fmla="*/ 2157239 w 2926661"/>
                <a:gd name="connsiteY5834" fmla="*/ 861362 h 3344511"/>
                <a:gd name="connsiteX5835" fmla="*/ 2166075 w 2926661"/>
                <a:gd name="connsiteY5835" fmla="*/ 879007 h 3344511"/>
                <a:gd name="connsiteX5836" fmla="*/ 2176383 w 2926661"/>
                <a:gd name="connsiteY5836" fmla="*/ 886359 h 3344511"/>
                <a:gd name="connsiteX5837" fmla="*/ 2192582 w 2926661"/>
                <a:gd name="connsiteY5837" fmla="*/ 893711 h 3344511"/>
                <a:gd name="connsiteX5838" fmla="*/ 2195527 w 2926661"/>
                <a:gd name="connsiteY5838" fmla="*/ 909886 h 3344511"/>
                <a:gd name="connsiteX5839" fmla="*/ 2219089 w 2926661"/>
                <a:gd name="connsiteY5839" fmla="*/ 931943 h 3344511"/>
                <a:gd name="connsiteX5840" fmla="*/ 2216144 w 2926661"/>
                <a:gd name="connsiteY5840" fmla="*/ 942236 h 3344511"/>
                <a:gd name="connsiteX5841" fmla="*/ 2205836 w 2926661"/>
                <a:gd name="connsiteY5841" fmla="*/ 942236 h 3344511"/>
                <a:gd name="connsiteX5842" fmla="*/ 2185219 w 2926661"/>
                <a:gd name="connsiteY5842" fmla="*/ 942236 h 3344511"/>
                <a:gd name="connsiteX5843" fmla="*/ 2171965 w 2926661"/>
                <a:gd name="connsiteY5843" fmla="*/ 937824 h 3344511"/>
                <a:gd name="connsiteX5844" fmla="*/ 2163130 w 2926661"/>
                <a:gd name="connsiteY5844" fmla="*/ 931943 h 3344511"/>
                <a:gd name="connsiteX5845" fmla="*/ 2160171 w 2926661"/>
                <a:gd name="connsiteY5845" fmla="*/ 926142 h 3344511"/>
                <a:gd name="connsiteX5846" fmla="*/ 2163378 w 2926661"/>
                <a:gd name="connsiteY5846" fmla="*/ 932442 h 3344511"/>
                <a:gd name="connsiteX5847" fmla="*/ 2172211 w 2926661"/>
                <a:gd name="connsiteY5847" fmla="*/ 938335 h 3344511"/>
                <a:gd name="connsiteX5848" fmla="*/ 2185462 w 2926661"/>
                <a:gd name="connsiteY5848" fmla="*/ 942755 h 3344511"/>
                <a:gd name="connsiteX5849" fmla="*/ 2206074 w 2926661"/>
                <a:gd name="connsiteY5849" fmla="*/ 942755 h 3344511"/>
                <a:gd name="connsiteX5850" fmla="*/ 2216380 w 2926661"/>
                <a:gd name="connsiteY5850" fmla="*/ 942755 h 3344511"/>
                <a:gd name="connsiteX5851" fmla="*/ 2219325 w 2926661"/>
                <a:gd name="connsiteY5851" fmla="*/ 932442 h 3344511"/>
                <a:gd name="connsiteX5852" fmla="*/ 2232575 w 2926661"/>
                <a:gd name="connsiteY5852" fmla="*/ 936862 h 3344511"/>
                <a:gd name="connsiteX5853" fmla="*/ 2239937 w 2926661"/>
                <a:gd name="connsiteY5853" fmla="*/ 941282 h 3344511"/>
                <a:gd name="connsiteX5854" fmla="*/ 2253187 w 2926661"/>
                <a:gd name="connsiteY5854" fmla="*/ 947175 h 3344511"/>
                <a:gd name="connsiteX5855" fmla="*/ 2262021 w 2926661"/>
                <a:gd name="connsiteY5855" fmla="*/ 960435 h 3344511"/>
                <a:gd name="connsiteX5856" fmla="*/ 2239937 w 2926661"/>
                <a:gd name="connsiteY5856" fmla="*/ 964854 h 3344511"/>
                <a:gd name="connsiteX5857" fmla="*/ 2223741 w 2926661"/>
                <a:gd name="connsiteY5857" fmla="*/ 988427 h 3344511"/>
                <a:gd name="connsiteX5858" fmla="*/ 2223741 w 2926661"/>
                <a:gd name="connsiteY5858" fmla="*/ 1020839 h 3344511"/>
                <a:gd name="connsiteX5859" fmla="*/ 2231103 w 2926661"/>
                <a:gd name="connsiteY5859" fmla="*/ 1048831 h 3344511"/>
                <a:gd name="connsiteX5860" fmla="*/ 2245826 w 2926661"/>
                <a:gd name="connsiteY5860" fmla="*/ 1085664 h 3344511"/>
                <a:gd name="connsiteX5861" fmla="*/ 2269382 w 2926661"/>
                <a:gd name="connsiteY5861" fmla="*/ 1119549 h 3344511"/>
                <a:gd name="connsiteX5862" fmla="*/ 2288522 w 2926661"/>
                <a:gd name="connsiteY5862" fmla="*/ 1147541 h 3344511"/>
                <a:gd name="connsiteX5863" fmla="*/ 2313551 w 2926661"/>
                <a:gd name="connsiteY5863" fmla="*/ 1179954 h 3344511"/>
                <a:gd name="connsiteX5864" fmla="*/ 2320912 w 2926661"/>
                <a:gd name="connsiteY5864" fmla="*/ 1187320 h 3344511"/>
                <a:gd name="connsiteX5865" fmla="*/ 2340052 w 2926661"/>
                <a:gd name="connsiteY5865" fmla="*/ 1215312 h 3344511"/>
                <a:gd name="connsiteX5866" fmla="*/ 2342997 w 2926661"/>
                <a:gd name="connsiteY5866" fmla="*/ 1222679 h 3344511"/>
                <a:gd name="connsiteX5867" fmla="*/ 2348886 w 2926661"/>
                <a:gd name="connsiteY5867" fmla="*/ 1250671 h 3344511"/>
                <a:gd name="connsiteX5868" fmla="*/ 2338580 w 2926661"/>
                <a:gd name="connsiteY5868" fmla="*/ 1263931 h 3344511"/>
                <a:gd name="connsiteX5869" fmla="*/ 2337107 w 2926661"/>
                <a:gd name="connsiteY5869" fmla="*/ 1263931 h 3344511"/>
                <a:gd name="connsiteX5870" fmla="*/ 2338580 w 2926661"/>
                <a:gd name="connsiteY5870" fmla="*/ 1259511 h 3344511"/>
                <a:gd name="connsiteX5871" fmla="*/ 2347413 w 2926661"/>
                <a:gd name="connsiteY5871" fmla="*/ 1244778 h 3344511"/>
                <a:gd name="connsiteX5872" fmla="*/ 2340052 w 2926661"/>
                <a:gd name="connsiteY5872" fmla="*/ 1234465 h 3344511"/>
                <a:gd name="connsiteX5873" fmla="*/ 2332691 w 2926661"/>
                <a:gd name="connsiteY5873" fmla="*/ 1227099 h 3344511"/>
                <a:gd name="connsiteX5874" fmla="*/ 2320912 w 2926661"/>
                <a:gd name="connsiteY5874" fmla="*/ 1221206 h 3344511"/>
                <a:gd name="connsiteX5875" fmla="*/ 2301773 w 2926661"/>
                <a:gd name="connsiteY5875" fmla="*/ 1224152 h 3344511"/>
                <a:gd name="connsiteX5876" fmla="*/ 2285577 w 2926661"/>
                <a:gd name="connsiteY5876" fmla="*/ 1230045 h 3344511"/>
                <a:gd name="connsiteX5877" fmla="*/ 2269382 w 2926661"/>
                <a:gd name="connsiteY5877" fmla="*/ 1231519 h 3344511"/>
                <a:gd name="connsiteX5878" fmla="*/ 2235520 w 2926661"/>
                <a:gd name="connsiteY5878" fmla="*/ 1200580 h 3344511"/>
                <a:gd name="connsiteX5879" fmla="*/ 2222269 w 2926661"/>
                <a:gd name="connsiteY5879" fmla="*/ 1188793 h 3344511"/>
                <a:gd name="connsiteX5880" fmla="*/ 2213435 w 2926661"/>
                <a:gd name="connsiteY5880" fmla="*/ 1175534 h 3344511"/>
                <a:gd name="connsiteX5881" fmla="*/ 2213619 w 2926661"/>
                <a:gd name="connsiteY5881" fmla="*/ 1166878 h 3344511"/>
                <a:gd name="connsiteX5882" fmla="*/ 2213465 w 2926661"/>
                <a:gd name="connsiteY5882" fmla="*/ 1166286 h 3344511"/>
                <a:gd name="connsiteX5883" fmla="*/ 2213287 w 2926661"/>
                <a:gd name="connsiteY5883" fmla="*/ 1174475 h 3344511"/>
                <a:gd name="connsiteX5884" fmla="*/ 2205919 w 2926661"/>
                <a:gd name="connsiteY5884" fmla="*/ 1170146 h 3344511"/>
                <a:gd name="connsiteX5885" fmla="*/ 2182343 w 2926661"/>
                <a:gd name="connsiteY5885" fmla="*/ 1174475 h 3344511"/>
                <a:gd name="connsiteX5886" fmla="*/ 2155819 w 2926661"/>
                <a:gd name="connsiteY5886" fmla="*/ 1183132 h 3344511"/>
                <a:gd name="connsiteX5887" fmla="*/ 2152170 w 2926661"/>
                <a:gd name="connsiteY5887" fmla="*/ 1179679 h 3344511"/>
                <a:gd name="connsiteX5888" fmla="*/ 2151921 w 2926661"/>
                <a:gd name="connsiteY5888" fmla="*/ 1180414 h 3344511"/>
                <a:gd name="connsiteX5889" fmla="*/ 2156016 w 2926661"/>
                <a:gd name="connsiteY5889" fmla="*/ 1184373 h 3344511"/>
                <a:gd name="connsiteX5890" fmla="*/ 2138349 w 2926661"/>
                <a:gd name="connsiteY5890" fmla="*/ 1185847 h 3344511"/>
                <a:gd name="connsiteX5891" fmla="*/ 2116265 w 2926661"/>
                <a:gd name="connsiteY5891" fmla="*/ 1191740 h 3344511"/>
                <a:gd name="connsiteX5892" fmla="*/ 2107431 w 2926661"/>
                <a:gd name="connsiteY5892" fmla="*/ 1188793 h 3344511"/>
                <a:gd name="connsiteX5893" fmla="*/ 2094180 w 2926661"/>
                <a:gd name="connsiteY5893" fmla="*/ 1181427 h 3344511"/>
                <a:gd name="connsiteX5894" fmla="*/ 2067679 w 2926661"/>
                <a:gd name="connsiteY5894" fmla="*/ 1187320 h 3344511"/>
                <a:gd name="connsiteX5895" fmla="*/ 2064735 w 2926661"/>
                <a:gd name="connsiteY5895" fmla="*/ 1193213 h 3344511"/>
                <a:gd name="connsiteX5896" fmla="*/ 2051484 w 2926661"/>
                <a:gd name="connsiteY5896" fmla="*/ 1194686 h 3344511"/>
                <a:gd name="connsiteX5897" fmla="*/ 2027927 w 2926661"/>
                <a:gd name="connsiteY5897" fmla="*/ 1196160 h 3344511"/>
                <a:gd name="connsiteX5898" fmla="*/ 2035289 w 2926661"/>
                <a:gd name="connsiteY5898" fmla="*/ 1202053 h 3344511"/>
                <a:gd name="connsiteX5899" fmla="*/ 2052956 w 2926661"/>
                <a:gd name="connsiteY5899" fmla="*/ 1196160 h 3344511"/>
                <a:gd name="connsiteX5900" fmla="*/ 2061790 w 2926661"/>
                <a:gd name="connsiteY5900" fmla="*/ 1200580 h 3344511"/>
                <a:gd name="connsiteX5901" fmla="*/ 2061790 w 2926661"/>
                <a:gd name="connsiteY5901" fmla="*/ 1206867 h 3344511"/>
                <a:gd name="connsiteX5902" fmla="*/ 2061853 w 2926661"/>
                <a:gd name="connsiteY5902" fmla="*/ 1206835 h 3344511"/>
                <a:gd name="connsiteX5903" fmla="*/ 2063321 w 2926661"/>
                <a:gd name="connsiteY5903" fmla="*/ 1218707 h 3344511"/>
                <a:gd name="connsiteX5904" fmla="*/ 2067725 w 2926661"/>
                <a:gd name="connsiteY5904" fmla="*/ 1214255 h 3344511"/>
                <a:gd name="connsiteX5905" fmla="*/ 2063321 w 2926661"/>
                <a:gd name="connsiteY5905" fmla="*/ 1200898 h 3344511"/>
                <a:gd name="connsiteX5906" fmla="*/ 2083871 w 2926661"/>
                <a:gd name="connsiteY5906" fmla="*/ 1190510 h 3344511"/>
                <a:gd name="connsiteX5907" fmla="*/ 2097082 w 2926661"/>
                <a:gd name="connsiteY5907" fmla="*/ 1194962 h 3344511"/>
                <a:gd name="connsiteX5908" fmla="*/ 2120568 w 2926661"/>
                <a:gd name="connsiteY5908" fmla="*/ 1209803 h 3344511"/>
                <a:gd name="connsiteX5909" fmla="*/ 2144053 w 2926661"/>
                <a:gd name="connsiteY5909" fmla="*/ 1194962 h 3344511"/>
                <a:gd name="connsiteX5910" fmla="*/ 2171943 w 2926661"/>
                <a:gd name="connsiteY5910" fmla="*/ 1190510 h 3344511"/>
                <a:gd name="connsiteX5911" fmla="*/ 2193961 w 2926661"/>
                <a:gd name="connsiteY5911" fmla="*/ 1186058 h 3344511"/>
                <a:gd name="connsiteX5912" fmla="*/ 2205703 w 2926661"/>
                <a:gd name="connsiteY5912" fmla="*/ 1191994 h 3344511"/>
                <a:gd name="connsiteX5913" fmla="*/ 2211575 w 2926661"/>
                <a:gd name="connsiteY5913" fmla="*/ 1202383 h 3344511"/>
                <a:gd name="connsiteX5914" fmla="*/ 2229189 w 2926661"/>
                <a:gd name="connsiteY5914" fmla="*/ 1229096 h 3344511"/>
                <a:gd name="connsiteX5915" fmla="*/ 2220382 w 2926661"/>
                <a:gd name="connsiteY5915" fmla="*/ 1235032 h 3344511"/>
                <a:gd name="connsiteX5916" fmla="*/ 2215978 w 2926661"/>
                <a:gd name="connsiteY5916" fmla="*/ 1236516 h 3344511"/>
                <a:gd name="connsiteX5917" fmla="*/ 2211575 w 2926661"/>
                <a:gd name="connsiteY5917" fmla="*/ 1238000 h 3344511"/>
                <a:gd name="connsiteX5918" fmla="*/ 2204236 w 2926661"/>
                <a:gd name="connsiteY5918" fmla="*/ 1238000 h 3344511"/>
                <a:gd name="connsiteX5919" fmla="*/ 2199832 w 2926661"/>
                <a:gd name="connsiteY5919" fmla="*/ 1243936 h 3344511"/>
                <a:gd name="connsiteX5920" fmla="*/ 2188089 w 2926661"/>
                <a:gd name="connsiteY5920" fmla="*/ 1267681 h 3344511"/>
                <a:gd name="connsiteX5921" fmla="*/ 2184603 w 2926661"/>
                <a:gd name="connsiteY5921" fmla="*/ 1271577 h 3344511"/>
                <a:gd name="connsiteX5922" fmla="*/ 2182484 w 2926661"/>
                <a:gd name="connsiteY5922" fmla="*/ 1276027 h 3344511"/>
                <a:gd name="connsiteX5923" fmla="*/ 2182977 w 2926661"/>
                <a:gd name="connsiteY5923" fmla="*/ 1276145 h 3344511"/>
                <a:gd name="connsiteX5924" fmla="*/ 2188852 w 2926661"/>
                <a:gd name="connsiteY5924" fmla="*/ 1267305 h 3344511"/>
                <a:gd name="connsiteX5925" fmla="*/ 2195277 w 2926661"/>
                <a:gd name="connsiteY5925" fmla="*/ 1255518 h 3344511"/>
                <a:gd name="connsiteX5926" fmla="*/ 2200410 w 2926661"/>
                <a:gd name="connsiteY5926" fmla="*/ 1244155 h 3344511"/>
                <a:gd name="connsiteX5927" fmla="*/ 2200332 w 2926661"/>
                <a:gd name="connsiteY5927" fmla="*/ 1244096 h 3344511"/>
                <a:gd name="connsiteX5928" fmla="*/ 2200599 w 2926661"/>
                <a:gd name="connsiteY5928" fmla="*/ 1243736 h 3344511"/>
                <a:gd name="connsiteX5929" fmla="*/ 2200602 w 2926661"/>
                <a:gd name="connsiteY5929" fmla="*/ 1243731 h 3344511"/>
                <a:gd name="connsiteX5930" fmla="*/ 2200603 w 2926661"/>
                <a:gd name="connsiteY5930" fmla="*/ 1243732 h 3344511"/>
                <a:gd name="connsiteX5931" fmla="*/ 2204721 w 2926661"/>
                <a:gd name="connsiteY5931" fmla="*/ 1238179 h 3344511"/>
                <a:gd name="connsiteX5932" fmla="*/ 2212035 w 2926661"/>
                <a:gd name="connsiteY5932" fmla="*/ 1238179 h 3344511"/>
                <a:gd name="connsiteX5933" fmla="*/ 2216424 w 2926661"/>
                <a:gd name="connsiteY5933" fmla="*/ 1236700 h 3344511"/>
                <a:gd name="connsiteX5934" fmla="*/ 2220812 w 2926661"/>
                <a:gd name="connsiteY5934" fmla="*/ 1235220 h 3344511"/>
                <a:gd name="connsiteX5935" fmla="*/ 2229590 w 2926661"/>
                <a:gd name="connsiteY5935" fmla="*/ 1229303 h 3344511"/>
                <a:gd name="connsiteX5936" fmla="*/ 2242756 w 2926661"/>
                <a:gd name="connsiteY5936" fmla="*/ 1236700 h 3344511"/>
                <a:gd name="connsiteX5937" fmla="*/ 2251533 w 2926661"/>
                <a:gd name="connsiteY5937" fmla="*/ 1242617 h 3344511"/>
                <a:gd name="connsiteX5938" fmla="*/ 2264699 w 2926661"/>
                <a:gd name="connsiteY5938" fmla="*/ 1255931 h 3344511"/>
                <a:gd name="connsiteX5939" fmla="*/ 2269087 w 2926661"/>
                <a:gd name="connsiteY5939" fmla="*/ 1260369 h 3344511"/>
                <a:gd name="connsiteX5940" fmla="*/ 2273476 w 2926661"/>
                <a:gd name="connsiteY5940" fmla="*/ 1258890 h 3344511"/>
                <a:gd name="connsiteX5941" fmla="*/ 2292493 w 2926661"/>
                <a:gd name="connsiteY5941" fmla="*/ 1270725 h 3344511"/>
                <a:gd name="connsiteX5942" fmla="*/ 2300174 w 2926661"/>
                <a:gd name="connsiteY5942" fmla="*/ 1281635 h 3344511"/>
                <a:gd name="connsiteX5943" fmla="*/ 2305547 w 2926661"/>
                <a:gd name="connsiteY5943" fmla="*/ 1291236 h 3344511"/>
                <a:gd name="connsiteX5944" fmla="*/ 2306348 w 2926661"/>
                <a:gd name="connsiteY5944" fmla="*/ 1290879 h 3344511"/>
                <a:gd name="connsiteX5945" fmla="*/ 2310754 w 2926661"/>
                <a:gd name="connsiteY5945" fmla="*/ 1296772 h 3344511"/>
                <a:gd name="connsiteX5946" fmla="*/ 2315160 w 2926661"/>
                <a:gd name="connsiteY5946" fmla="*/ 1293826 h 3344511"/>
                <a:gd name="connsiteX5947" fmla="*/ 2329847 w 2926661"/>
                <a:gd name="connsiteY5947" fmla="*/ 1296772 h 3344511"/>
                <a:gd name="connsiteX5948" fmla="*/ 2328378 w 2926661"/>
                <a:gd name="connsiteY5948" fmla="*/ 1302666 h 3344511"/>
                <a:gd name="connsiteX5949" fmla="*/ 2337191 w 2926661"/>
                <a:gd name="connsiteY5949" fmla="*/ 1308560 h 3344511"/>
                <a:gd name="connsiteX5950" fmla="*/ 2340128 w 2926661"/>
                <a:gd name="connsiteY5950" fmla="*/ 1299719 h 3344511"/>
                <a:gd name="connsiteX5951" fmla="*/ 2346003 w 2926661"/>
                <a:gd name="connsiteY5951" fmla="*/ 1307086 h 3344511"/>
                <a:gd name="connsiteX5952" fmla="*/ 2346003 w 2926661"/>
                <a:gd name="connsiteY5952" fmla="*/ 1314453 h 3344511"/>
                <a:gd name="connsiteX5953" fmla="*/ 2350409 w 2926661"/>
                <a:gd name="connsiteY5953" fmla="*/ 1308560 h 3344511"/>
                <a:gd name="connsiteX5954" fmla="*/ 2354815 w 2926661"/>
                <a:gd name="connsiteY5954" fmla="*/ 1305613 h 3344511"/>
                <a:gd name="connsiteX5955" fmla="*/ 2357752 w 2926661"/>
                <a:gd name="connsiteY5955" fmla="*/ 1314453 h 3344511"/>
                <a:gd name="connsiteX5956" fmla="*/ 2354815 w 2926661"/>
                <a:gd name="connsiteY5956" fmla="*/ 1315926 h 3344511"/>
                <a:gd name="connsiteX5957" fmla="*/ 2363627 w 2926661"/>
                <a:gd name="connsiteY5957" fmla="*/ 1324767 h 3344511"/>
                <a:gd name="connsiteX5958" fmla="*/ 2365096 w 2926661"/>
                <a:gd name="connsiteY5958" fmla="*/ 1329187 h 3344511"/>
                <a:gd name="connsiteX5959" fmla="*/ 2368033 w 2926661"/>
                <a:gd name="connsiteY5959" fmla="*/ 1333607 h 3344511"/>
                <a:gd name="connsiteX5960" fmla="*/ 2366564 w 2926661"/>
                <a:gd name="connsiteY5960" fmla="*/ 1338027 h 3344511"/>
                <a:gd name="connsiteX5961" fmla="*/ 2373908 w 2926661"/>
                <a:gd name="connsiteY5961" fmla="*/ 1343921 h 3344511"/>
                <a:gd name="connsiteX5962" fmla="*/ 2372439 w 2926661"/>
                <a:gd name="connsiteY5962" fmla="*/ 1351288 h 3344511"/>
                <a:gd name="connsiteX5963" fmla="*/ 2373908 w 2926661"/>
                <a:gd name="connsiteY5963" fmla="*/ 1354234 h 3344511"/>
                <a:gd name="connsiteX5964" fmla="*/ 2376845 w 2926661"/>
                <a:gd name="connsiteY5964" fmla="*/ 1351288 h 3344511"/>
                <a:gd name="connsiteX5965" fmla="*/ 2381251 w 2926661"/>
                <a:gd name="connsiteY5965" fmla="*/ 1358654 h 3344511"/>
                <a:gd name="connsiteX5966" fmla="*/ 2385658 w 2926661"/>
                <a:gd name="connsiteY5966" fmla="*/ 1373388 h 3344511"/>
                <a:gd name="connsiteX5967" fmla="*/ 2394470 w 2926661"/>
                <a:gd name="connsiteY5967" fmla="*/ 1392542 h 3344511"/>
                <a:gd name="connsiteX5968" fmla="*/ 2398876 w 2926661"/>
                <a:gd name="connsiteY5968" fmla="*/ 1405803 h 3344511"/>
                <a:gd name="connsiteX5969" fmla="*/ 2426781 w 2926661"/>
                <a:gd name="connsiteY5969" fmla="*/ 1476525 h 3344511"/>
                <a:gd name="connsiteX5970" fmla="*/ 2423844 w 2926661"/>
                <a:gd name="connsiteY5970" fmla="*/ 1520726 h 3344511"/>
                <a:gd name="connsiteX5971" fmla="*/ 2423844 w 2926661"/>
                <a:gd name="connsiteY5971" fmla="*/ 1532513 h 3344511"/>
                <a:gd name="connsiteX5972" fmla="*/ 2413563 w 2926661"/>
                <a:gd name="connsiteY5972" fmla="*/ 1532513 h 3344511"/>
                <a:gd name="connsiteX5973" fmla="*/ 2393001 w 2926661"/>
                <a:gd name="connsiteY5973" fmla="*/ 1554614 h 3344511"/>
                <a:gd name="connsiteX5974" fmla="*/ 2378314 w 2926661"/>
                <a:gd name="connsiteY5974" fmla="*/ 1567875 h 3344511"/>
                <a:gd name="connsiteX5975" fmla="*/ 2365096 w 2926661"/>
                <a:gd name="connsiteY5975" fmla="*/ 1578188 h 3344511"/>
                <a:gd name="connsiteX5976" fmla="*/ 2356284 w 2926661"/>
                <a:gd name="connsiteY5976" fmla="*/ 1592922 h 3344511"/>
                <a:gd name="connsiteX5977" fmla="*/ 2337191 w 2926661"/>
                <a:gd name="connsiteY5977" fmla="*/ 1622390 h 3344511"/>
                <a:gd name="connsiteX5978" fmla="*/ 2331316 w 2926661"/>
                <a:gd name="connsiteY5978" fmla="*/ 1629757 h 3344511"/>
                <a:gd name="connsiteX5979" fmla="*/ 2312223 w 2926661"/>
                <a:gd name="connsiteY5979" fmla="*/ 1650384 h 3344511"/>
                <a:gd name="connsiteX5980" fmla="*/ 2321035 w 2926661"/>
                <a:gd name="connsiteY5980" fmla="*/ 1644490 h 3344511"/>
                <a:gd name="connsiteX5981" fmla="*/ 2335722 w 2926661"/>
                <a:gd name="connsiteY5981" fmla="*/ 1645964 h 3344511"/>
                <a:gd name="connsiteX5982" fmla="*/ 2341597 w 2926661"/>
                <a:gd name="connsiteY5982" fmla="*/ 1650384 h 3344511"/>
                <a:gd name="connsiteX5983" fmla="*/ 2372439 w 2926661"/>
                <a:gd name="connsiteY5983" fmla="*/ 1666591 h 3344511"/>
                <a:gd name="connsiteX5984" fmla="*/ 2382720 w 2926661"/>
                <a:gd name="connsiteY5984" fmla="*/ 1685745 h 3344511"/>
                <a:gd name="connsiteX5985" fmla="*/ 2390064 w 2926661"/>
                <a:gd name="connsiteY5985" fmla="*/ 1690165 h 3344511"/>
                <a:gd name="connsiteX5986" fmla="*/ 2395020 w 2926661"/>
                <a:gd name="connsiteY5986" fmla="*/ 1692375 h 3344511"/>
                <a:gd name="connsiteX5987" fmla="*/ 2403270 w 2926661"/>
                <a:gd name="connsiteY5987" fmla="*/ 1694582 h 3344511"/>
                <a:gd name="connsiteX5988" fmla="*/ 2413228 w 2926661"/>
                <a:gd name="connsiteY5988" fmla="*/ 1692230 h 3344511"/>
                <a:gd name="connsiteX5989" fmla="*/ 2422254 w 2926661"/>
                <a:gd name="connsiteY5989" fmla="*/ 1693150 h 3344511"/>
                <a:gd name="connsiteX5990" fmla="*/ 2435516 w 2926661"/>
                <a:gd name="connsiteY5990" fmla="*/ 1701985 h 3344511"/>
                <a:gd name="connsiteX5991" fmla="*/ 2441410 w 2926661"/>
                <a:gd name="connsiteY5991" fmla="*/ 1713765 h 3344511"/>
                <a:gd name="connsiteX5992" fmla="*/ 2441410 w 2926661"/>
                <a:gd name="connsiteY5992" fmla="*/ 1690205 h 3344511"/>
                <a:gd name="connsiteX5993" fmla="*/ 2462039 w 2926661"/>
                <a:gd name="connsiteY5993" fmla="*/ 1665172 h 3344511"/>
                <a:gd name="connsiteX5994" fmla="*/ 2470881 w 2926661"/>
                <a:gd name="connsiteY5994" fmla="*/ 1631304 h 3344511"/>
                <a:gd name="connsiteX5995" fmla="*/ 2478248 w 2926661"/>
                <a:gd name="connsiteY5995" fmla="*/ 1612161 h 3344511"/>
                <a:gd name="connsiteX5996" fmla="*/ 2488563 w 2926661"/>
                <a:gd name="connsiteY5996" fmla="*/ 1601853 h 3344511"/>
                <a:gd name="connsiteX5997" fmla="*/ 2498878 w 2926661"/>
                <a:gd name="connsiteY5997" fmla="*/ 1595963 h 3344511"/>
                <a:gd name="connsiteX5998" fmla="*/ 2509193 w 2926661"/>
                <a:gd name="connsiteY5998" fmla="*/ 1597435 h 3344511"/>
                <a:gd name="connsiteX5999" fmla="*/ 2534243 w 2926661"/>
                <a:gd name="connsiteY5999" fmla="*/ 1595963 h 3344511"/>
                <a:gd name="connsiteX6000" fmla="*/ 2540137 w 2926661"/>
                <a:gd name="connsiteY6000" fmla="*/ 1595963 h 3344511"/>
                <a:gd name="connsiteX6001" fmla="*/ 2548978 w 2926661"/>
                <a:gd name="connsiteY6001" fmla="*/ 1594490 h 3344511"/>
                <a:gd name="connsiteX6002" fmla="*/ 2554872 w 2926661"/>
                <a:gd name="connsiteY6002" fmla="*/ 1595963 h 3344511"/>
                <a:gd name="connsiteX6003" fmla="*/ 2571081 w 2926661"/>
                <a:gd name="connsiteY6003" fmla="*/ 1595963 h 3344511"/>
                <a:gd name="connsiteX6004" fmla="*/ 2585817 w 2926661"/>
                <a:gd name="connsiteY6004" fmla="*/ 1594490 h 3344511"/>
                <a:gd name="connsiteX6005" fmla="*/ 2597605 w 2926661"/>
                <a:gd name="connsiteY6005" fmla="*/ 1594490 h 3344511"/>
                <a:gd name="connsiteX6006" fmla="*/ 2603499 w 2926661"/>
                <a:gd name="connsiteY6006" fmla="*/ 1595963 h 3344511"/>
                <a:gd name="connsiteX6007" fmla="*/ 2607920 w 2926661"/>
                <a:gd name="connsiteY6007" fmla="*/ 1591545 h 3344511"/>
                <a:gd name="connsiteX6008" fmla="*/ 2610867 w 2926661"/>
                <a:gd name="connsiteY6008" fmla="*/ 1594490 h 3344511"/>
                <a:gd name="connsiteX6009" fmla="*/ 2618235 w 2926661"/>
                <a:gd name="connsiteY6009" fmla="*/ 1595963 h 3344511"/>
                <a:gd name="connsiteX6010" fmla="*/ 2621182 w 2926661"/>
                <a:gd name="connsiteY6010" fmla="*/ 1598908 h 3344511"/>
                <a:gd name="connsiteX6011" fmla="*/ 2640338 w 2926661"/>
                <a:gd name="connsiteY6011" fmla="*/ 1595963 h 3344511"/>
                <a:gd name="connsiteX6012" fmla="*/ 2662441 w 2926661"/>
                <a:gd name="connsiteY6012" fmla="*/ 1595963 h 3344511"/>
                <a:gd name="connsiteX6013" fmla="*/ 2649179 w 2926661"/>
                <a:gd name="connsiteY6013" fmla="*/ 1591545 h 3344511"/>
                <a:gd name="connsiteX6014" fmla="*/ 2643285 w 2926661"/>
                <a:gd name="connsiteY6014" fmla="*/ 1593018 h 3344511"/>
                <a:gd name="connsiteX6015" fmla="*/ 2644758 w 2926661"/>
                <a:gd name="connsiteY6015" fmla="*/ 1587128 h 3344511"/>
                <a:gd name="connsiteX6016" fmla="*/ 2671282 w 2926661"/>
                <a:gd name="connsiteY6016" fmla="*/ 1594490 h 3344511"/>
                <a:gd name="connsiteX6017" fmla="*/ 2716962 w 2926661"/>
                <a:gd name="connsiteY6017" fmla="*/ 1603326 h 3344511"/>
                <a:gd name="connsiteX6018" fmla="*/ 2736118 w 2926661"/>
                <a:gd name="connsiteY6018" fmla="*/ 1604798 h 3344511"/>
                <a:gd name="connsiteX6019" fmla="*/ 2758221 w 2926661"/>
                <a:gd name="connsiteY6019" fmla="*/ 1610688 h 3344511"/>
                <a:gd name="connsiteX6020" fmla="*/ 2870210 w 2926661"/>
                <a:gd name="connsiteY6020" fmla="*/ 1693150 h 3344511"/>
                <a:gd name="connsiteX6021" fmla="*/ 2901154 w 2926661"/>
                <a:gd name="connsiteY6021" fmla="*/ 1724073 h 3344511"/>
                <a:gd name="connsiteX6022" fmla="*/ 2905575 w 2926661"/>
                <a:gd name="connsiteY6022" fmla="*/ 1735853 h 3344511"/>
                <a:gd name="connsiteX6023" fmla="*/ 2911469 w 2926661"/>
                <a:gd name="connsiteY6023" fmla="*/ 1752051 h 3344511"/>
                <a:gd name="connsiteX6024" fmla="*/ 2920310 w 2926661"/>
                <a:gd name="connsiteY6024" fmla="*/ 1808007 h 3344511"/>
                <a:gd name="connsiteX6025" fmla="*/ 2918837 w 2926661"/>
                <a:gd name="connsiteY6025" fmla="*/ 1800645 h 3344511"/>
                <a:gd name="connsiteX6026" fmla="*/ 2911469 w 2926661"/>
                <a:gd name="connsiteY6026" fmla="*/ 1787392 h 3344511"/>
                <a:gd name="connsiteX6027" fmla="*/ 2908522 w 2926661"/>
                <a:gd name="connsiteY6027" fmla="*/ 1782974 h 3344511"/>
                <a:gd name="connsiteX6028" fmla="*/ 2902628 w 2926661"/>
                <a:gd name="connsiteY6028" fmla="*/ 1782974 h 3344511"/>
                <a:gd name="connsiteX6029" fmla="*/ 2898207 w 2926661"/>
                <a:gd name="connsiteY6029" fmla="*/ 1785919 h 3344511"/>
                <a:gd name="connsiteX6030" fmla="*/ 2890839 w 2926661"/>
                <a:gd name="connsiteY6030" fmla="*/ 1790337 h 3344511"/>
                <a:gd name="connsiteX6031" fmla="*/ 2887892 w 2926661"/>
                <a:gd name="connsiteY6031" fmla="*/ 1793282 h 3344511"/>
                <a:gd name="connsiteX6032" fmla="*/ 2886419 w 2926661"/>
                <a:gd name="connsiteY6032" fmla="*/ 1796227 h 3344511"/>
                <a:gd name="connsiteX6033" fmla="*/ 2889366 w 2926661"/>
                <a:gd name="connsiteY6033" fmla="*/ 1794755 h 3344511"/>
                <a:gd name="connsiteX6034" fmla="*/ 2895260 w 2926661"/>
                <a:gd name="connsiteY6034" fmla="*/ 1791810 h 3344511"/>
                <a:gd name="connsiteX6035" fmla="*/ 2902628 w 2926661"/>
                <a:gd name="connsiteY6035" fmla="*/ 1791810 h 3344511"/>
                <a:gd name="connsiteX6036" fmla="*/ 2907048 w 2926661"/>
                <a:gd name="connsiteY6036" fmla="*/ 1790337 h 3344511"/>
                <a:gd name="connsiteX6037" fmla="*/ 2912943 w 2926661"/>
                <a:gd name="connsiteY6037" fmla="*/ 1797700 h 3344511"/>
                <a:gd name="connsiteX6038" fmla="*/ 2912943 w 2926661"/>
                <a:gd name="connsiteY6038" fmla="*/ 1802117 h 3344511"/>
                <a:gd name="connsiteX6039" fmla="*/ 2917363 w 2926661"/>
                <a:gd name="connsiteY6039" fmla="*/ 1813898 h 3344511"/>
                <a:gd name="connsiteX6040" fmla="*/ 2918837 w 2926661"/>
                <a:gd name="connsiteY6040" fmla="*/ 1816843 h 3344511"/>
                <a:gd name="connsiteX6041" fmla="*/ 2920308 w 2926661"/>
                <a:gd name="connsiteY6041" fmla="*/ 1830078 h 3344511"/>
                <a:gd name="connsiteX6042" fmla="*/ 2924578 w 2926661"/>
                <a:gd name="connsiteY6042" fmla="*/ 1840033 h 3344511"/>
                <a:gd name="connsiteX6043" fmla="*/ 2926051 w 2926661"/>
                <a:gd name="connsiteY6043" fmla="*/ 1860640 h 3344511"/>
                <a:gd name="connsiteX6044" fmla="*/ 2920159 w 2926661"/>
                <a:gd name="connsiteY6044" fmla="*/ 1860640 h 3344511"/>
                <a:gd name="connsiteX6045" fmla="*/ 2921632 w 2926661"/>
                <a:gd name="connsiteY6045" fmla="*/ 1863584 h 3344511"/>
                <a:gd name="connsiteX6046" fmla="*/ 2918686 w 2926661"/>
                <a:gd name="connsiteY6046" fmla="*/ 1879775 h 3344511"/>
                <a:gd name="connsiteX6047" fmla="*/ 2918686 w 2926661"/>
                <a:gd name="connsiteY6047" fmla="*/ 1900382 h 3344511"/>
                <a:gd name="connsiteX6048" fmla="*/ 2899536 w 2926661"/>
                <a:gd name="connsiteY6048" fmla="*/ 1954843 h 3344511"/>
                <a:gd name="connsiteX6049" fmla="*/ 2887751 w 2926661"/>
                <a:gd name="connsiteY6049" fmla="*/ 2032856 h 3344511"/>
                <a:gd name="connsiteX6050" fmla="*/ 2883332 w 2926661"/>
                <a:gd name="connsiteY6050" fmla="*/ 2066710 h 3344511"/>
                <a:gd name="connsiteX6051" fmla="*/ 2881859 w 2926661"/>
                <a:gd name="connsiteY6051" fmla="*/ 2090261 h 3344511"/>
                <a:gd name="connsiteX6052" fmla="*/ 2834720 w 2926661"/>
                <a:gd name="connsiteY6052" fmla="*/ 2131475 h 3344511"/>
                <a:gd name="connsiteX6053" fmla="*/ 2814097 w 2926661"/>
                <a:gd name="connsiteY6053" fmla="*/ 2143251 h 3344511"/>
                <a:gd name="connsiteX6054" fmla="*/ 2803785 w 2926661"/>
                <a:gd name="connsiteY6054" fmla="*/ 2124116 h 3344511"/>
                <a:gd name="connsiteX6055" fmla="*/ 2792001 w 2926661"/>
                <a:gd name="connsiteY6055" fmla="*/ 2104980 h 3344511"/>
                <a:gd name="connsiteX6056" fmla="*/ 2799366 w 2926661"/>
                <a:gd name="connsiteY6056" fmla="*/ 2124116 h 3344511"/>
                <a:gd name="connsiteX6057" fmla="*/ 2808205 w 2926661"/>
                <a:gd name="connsiteY6057" fmla="*/ 2141779 h 3344511"/>
                <a:gd name="connsiteX6058" fmla="*/ 2799366 w 2926661"/>
                <a:gd name="connsiteY6058" fmla="*/ 2171217 h 3344511"/>
                <a:gd name="connsiteX6059" fmla="*/ 2793474 w 2926661"/>
                <a:gd name="connsiteY6059" fmla="*/ 2180049 h 3344511"/>
                <a:gd name="connsiteX6060" fmla="*/ 2790528 w 2926661"/>
                <a:gd name="connsiteY6060" fmla="*/ 2174161 h 3344511"/>
                <a:gd name="connsiteX6061" fmla="*/ 2771378 w 2926661"/>
                <a:gd name="connsiteY6061" fmla="*/ 2147666 h 3344511"/>
                <a:gd name="connsiteX6062" fmla="*/ 2750755 w 2926661"/>
                <a:gd name="connsiteY6062" fmla="*/ 2138835 h 3344511"/>
                <a:gd name="connsiteX6063" fmla="*/ 2731604 w 2926661"/>
                <a:gd name="connsiteY6063" fmla="*/ 2124116 h 3344511"/>
                <a:gd name="connsiteX6064" fmla="*/ 2771378 w 2926661"/>
                <a:gd name="connsiteY6064" fmla="*/ 2150610 h 3344511"/>
                <a:gd name="connsiteX6065" fmla="*/ 2777270 w 2926661"/>
                <a:gd name="connsiteY6065" fmla="*/ 2162386 h 3344511"/>
                <a:gd name="connsiteX6066" fmla="*/ 2762539 w 2926661"/>
                <a:gd name="connsiteY6066" fmla="*/ 2171217 h 3344511"/>
                <a:gd name="connsiteX6067" fmla="*/ 2758120 w 2926661"/>
                <a:gd name="connsiteY6067" fmla="*/ 2175633 h 3344511"/>
                <a:gd name="connsiteX6068" fmla="*/ 2752228 w 2926661"/>
                <a:gd name="connsiteY6068" fmla="*/ 2172689 h 3344511"/>
                <a:gd name="connsiteX6069" fmla="*/ 2743389 w 2926661"/>
                <a:gd name="connsiteY6069" fmla="*/ 2166802 h 3344511"/>
                <a:gd name="connsiteX6070" fmla="*/ 2728658 w 2926661"/>
                <a:gd name="connsiteY6070" fmla="*/ 2172689 h 3344511"/>
                <a:gd name="connsiteX6071" fmla="*/ 2713928 w 2926661"/>
                <a:gd name="connsiteY6071" fmla="*/ 2174161 h 3344511"/>
                <a:gd name="connsiteX6072" fmla="*/ 2705089 w 2926661"/>
                <a:gd name="connsiteY6072" fmla="*/ 2177105 h 3344511"/>
                <a:gd name="connsiteX6073" fmla="*/ 2694777 w 2926661"/>
                <a:gd name="connsiteY6073" fmla="*/ 2174161 h 3344511"/>
                <a:gd name="connsiteX6074" fmla="*/ 2685939 w 2926661"/>
                <a:gd name="connsiteY6074" fmla="*/ 2175633 h 3344511"/>
                <a:gd name="connsiteX6075" fmla="*/ 2669735 w 2926661"/>
                <a:gd name="connsiteY6075" fmla="*/ 2166802 h 3344511"/>
                <a:gd name="connsiteX6076" fmla="*/ 2656477 w 2926661"/>
                <a:gd name="connsiteY6076" fmla="*/ 2168274 h 3344511"/>
                <a:gd name="connsiteX6077" fmla="*/ 2653531 w 2926661"/>
                <a:gd name="connsiteY6077" fmla="*/ 2165330 h 3344511"/>
                <a:gd name="connsiteX6078" fmla="*/ 2647639 w 2926661"/>
                <a:gd name="connsiteY6078" fmla="*/ 2166802 h 3344511"/>
                <a:gd name="connsiteX6079" fmla="*/ 2616704 w 2926661"/>
                <a:gd name="connsiteY6079" fmla="*/ 2172689 h 3344511"/>
                <a:gd name="connsiteX6080" fmla="*/ 2607866 w 2926661"/>
                <a:gd name="connsiteY6080" fmla="*/ 2172689 h 3344511"/>
                <a:gd name="connsiteX6081" fmla="*/ 2603078 w 2926661"/>
                <a:gd name="connsiteY6081" fmla="*/ 2172137 h 3344511"/>
                <a:gd name="connsiteX6082" fmla="*/ 2600750 w 2926661"/>
                <a:gd name="connsiteY6082" fmla="*/ 2168648 h 3344511"/>
                <a:gd name="connsiteX6083" fmla="*/ 2600750 w 2926661"/>
                <a:gd name="connsiteY6083" fmla="*/ 2168649 h 3344511"/>
                <a:gd name="connsiteX6084" fmla="*/ 2608101 w 2926661"/>
                <a:gd name="connsiteY6084" fmla="*/ 2173072 h 3344511"/>
                <a:gd name="connsiteX6085" fmla="*/ 2616922 w 2926661"/>
                <a:gd name="connsiteY6085" fmla="*/ 2173072 h 3344511"/>
                <a:gd name="connsiteX6086" fmla="*/ 2647795 w 2926661"/>
                <a:gd name="connsiteY6086" fmla="*/ 2167175 h 3344511"/>
                <a:gd name="connsiteX6087" fmla="*/ 2653676 w 2926661"/>
                <a:gd name="connsiteY6087" fmla="*/ 2165701 h 3344511"/>
                <a:gd name="connsiteX6088" fmla="*/ 2656616 w 2926661"/>
                <a:gd name="connsiteY6088" fmla="*/ 2168649 h 3344511"/>
                <a:gd name="connsiteX6089" fmla="*/ 2669848 w 2926661"/>
                <a:gd name="connsiteY6089" fmla="*/ 2167175 h 3344511"/>
                <a:gd name="connsiteX6090" fmla="*/ 2686019 w 2926661"/>
                <a:gd name="connsiteY6090" fmla="*/ 2176020 h 3344511"/>
                <a:gd name="connsiteX6091" fmla="*/ 2694840 w 2926661"/>
                <a:gd name="connsiteY6091" fmla="*/ 2174546 h 3344511"/>
                <a:gd name="connsiteX6092" fmla="*/ 2705131 w 2926661"/>
                <a:gd name="connsiteY6092" fmla="*/ 2177494 h 3344511"/>
                <a:gd name="connsiteX6093" fmla="*/ 2718363 w 2926661"/>
                <a:gd name="connsiteY6093" fmla="*/ 2180442 h 3344511"/>
                <a:gd name="connsiteX6094" fmla="*/ 2734534 w 2926661"/>
                <a:gd name="connsiteY6094" fmla="*/ 2177494 h 3344511"/>
                <a:gd name="connsiteX6095" fmla="*/ 2743355 w 2926661"/>
                <a:gd name="connsiteY6095" fmla="*/ 2178968 h 3344511"/>
                <a:gd name="connsiteX6096" fmla="*/ 2755116 w 2926661"/>
                <a:gd name="connsiteY6096" fmla="*/ 2180442 h 3344511"/>
                <a:gd name="connsiteX6097" fmla="*/ 2769818 w 2926661"/>
                <a:gd name="connsiteY6097" fmla="*/ 2177494 h 3344511"/>
                <a:gd name="connsiteX6098" fmla="*/ 2778639 w 2926661"/>
                <a:gd name="connsiteY6098" fmla="*/ 2177494 h 3344511"/>
                <a:gd name="connsiteX6099" fmla="*/ 2781579 w 2926661"/>
                <a:gd name="connsiteY6099" fmla="*/ 2177494 h 3344511"/>
                <a:gd name="connsiteX6100" fmla="*/ 2771288 w 2926661"/>
                <a:gd name="connsiteY6100" fmla="*/ 2195183 h 3344511"/>
                <a:gd name="connsiteX6101" fmla="*/ 2766878 w 2926661"/>
                <a:gd name="connsiteY6101" fmla="*/ 2205501 h 3344511"/>
                <a:gd name="connsiteX6102" fmla="*/ 2763937 w 2926661"/>
                <a:gd name="connsiteY6102" fmla="*/ 2204027 h 3344511"/>
                <a:gd name="connsiteX6103" fmla="*/ 2758057 w 2926661"/>
                <a:gd name="connsiteY6103" fmla="*/ 2201079 h 3344511"/>
                <a:gd name="connsiteX6104" fmla="*/ 2759527 w 2926661"/>
                <a:gd name="connsiteY6104" fmla="*/ 2206975 h 3344511"/>
                <a:gd name="connsiteX6105" fmla="*/ 2756586 w 2926661"/>
                <a:gd name="connsiteY6105" fmla="*/ 2211397 h 3344511"/>
                <a:gd name="connsiteX6106" fmla="*/ 2750706 w 2926661"/>
                <a:gd name="connsiteY6106" fmla="*/ 2218768 h 3344511"/>
                <a:gd name="connsiteX6107" fmla="*/ 2749236 w 2926661"/>
                <a:gd name="connsiteY6107" fmla="*/ 2220242 h 3344511"/>
                <a:gd name="connsiteX6108" fmla="*/ 2753646 w 2926661"/>
                <a:gd name="connsiteY6108" fmla="*/ 2221716 h 3344511"/>
                <a:gd name="connsiteX6109" fmla="*/ 2756586 w 2926661"/>
                <a:gd name="connsiteY6109" fmla="*/ 2223190 h 3344511"/>
                <a:gd name="connsiteX6110" fmla="*/ 2760997 w 2926661"/>
                <a:gd name="connsiteY6110" fmla="*/ 2221716 h 3344511"/>
                <a:gd name="connsiteX6111" fmla="*/ 2763937 w 2926661"/>
                <a:gd name="connsiteY6111" fmla="*/ 2227612 h 3344511"/>
                <a:gd name="connsiteX6112" fmla="*/ 2771288 w 2926661"/>
                <a:gd name="connsiteY6112" fmla="*/ 2224664 h 3344511"/>
                <a:gd name="connsiteX6113" fmla="*/ 2775698 w 2926661"/>
                <a:gd name="connsiteY6113" fmla="*/ 2226138 h 3344511"/>
                <a:gd name="connsiteX6114" fmla="*/ 2775698 w 2926661"/>
                <a:gd name="connsiteY6114" fmla="*/ 2215820 h 3344511"/>
                <a:gd name="connsiteX6115" fmla="*/ 2781579 w 2926661"/>
                <a:gd name="connsiteY6115" fmla="*/ 2215820 h 3344511"/>
                <a:gd name="connsiteX6116" fmla="*/ 2777169 w 2926661"/>
                <a:gd name="connsiteY6116" fmla="*/ 2239405 h 3344511"/>
                <a:gd name="connsiteX6117" fmla="*/ 2759527 w 2926661"/>
                <a:gd name="connsiteY6117" fmla="*/ 2257094 h 3344511"/>
                <a:gd name="connsiteX6118" fmla="*/ 2744825 w 2926661"/>
                <a:gd name="connsiteY6118" fmla="*/ 2265938 h 3344511"/>
                <a:gd name="connsiteX6119" fmla="*/ 2713952 w 2926661"/>
                <a:gd name="connsiteY6119" fmla="*/ 2280679 h 3344511"/>
                <a:gd name="connsiteX6120" fmla="*/ 2696310 w 2926661"/>
                <a:gd name="connsiteY6120" fmla="*/ 2277731 h 3344511"/>
                <a:gd name="connsiteX6121" fmla="*/ 2694840 w 2926661"/>
                <a:gd name="connsiteY6121" fmla="*/ 2270360 h 3344511"/>
                <a:gd name="connsiteX6122" fmla="*/ 2700721 w 2926661"/>
                <a:gd name="connsiteY6122" fmla="*/ 2273309 h 3344511"/>
                <a:gd name="connsiteX6123" fmla="*/ 2690430 w 2926661"/>
                <a:gd name="connsiteY6123" fmla="*/ 2262990 h 3344511"/>
                <a:gd name="connsiteX6124" fmla="*/ 2693370 w 2926661"/>
                <a:gd name="connsiteY6124" fmla="*/ 2264464 h 3344511"/>
                <a:gd name="connsiteX6125" fmla="*/ 2705131 w 2926661"/>
                <a:gd name="connsiteY6125" fmla="*/ 2262990 h 3344511"/>
                <a:gd name="connsiteX6126" fmla="*/ 2705131 w 2926661"/>
                <a:gd name="connsiteY6126" fmla="*/ 2257094 h 3344511"/>
                <a:gd name="connsiteX6127" fmla="*/ 2696310 w 2926661"/>
                <a:gd name="connsiteY6127" fmla="*/ 2261516 h 3344511"/>
                <a:gd name="connsiteX6128" fmla="*/ 2680139 w 2926661"/>
                <a:gd name="connsiteY6128" fmla="*/ 2251197 h 3344511"/>
                <a:gd name="connsiteX6129" fmla="*/ 2680139 w 2926661"/>
                <a:gd name="connsiteY6129" fmla="*/ 2243827 h 3344511"/>
                <a:gd name="connsiteX6130" fmla="*/ 2675728 w 2926661"/>
                <a:gd name="connsiteY6130" fmla="*/ 2239405 h 3344511"/>
                <a:gd name="connsiteX6131" fmla="*/ 2666907 w 2926661"/>
                <a:gd name="connsiteY6131" fmla="*/ 2230560 h 3344511"/>
                <a:gd name="connsiteX6132" fmla="*/ 2668377 w 2926661"/>
                <a:gd name="connsiteY6132" fmla="*/ 2234983 h 3344511"/>
                <a:gd name="connsiteX6133" fmla="*/ 2675728 w 2926661"/>
                <a:gd name="connsiteY6133" fmla="*/ 2246775 h 3344511"/>
                <a:gd name="connsiteX6134" fmla="*/ 2675728 w 2926661"/>
                <a:gd name="connsiteY6134" fmla="*/ 2254146 h 3344511"/>
                <a:gd name="connsiteX6135" fmla="*/ 2671318 w 2926661"/>
                <a:gd name="connsiteY6135" fmla="*/ 2246775 h 3344511"/>
                <a:gd name="connsiteX6136" fmla="*/ 2669848 w 2926661"/>
                <a:gd name="connsiteY6136" fmla="*/ 2251197 h 3344511"/>
                <a:gd name="connsiteX6137" fmla="*/ 2671318 w 2926661"/>
                <a:gd name="connsiteY6137" fmla="*/ 2255620 h 3344511"/>
                <a:gd name="connsiteX6138" fmla="*/ 2680139 w 2926661"/>
                <a:gd name="connsiteY6138" fmla="*/ 2260042 h 3344511"/>
                <a:gd name="connsiteX6139" fmla="*/ 2665437 w 2926661"/>
                <a:gd name="connsiteY6139" fmla="*/ 2260042 h 3344511"/>
                <a:gd name="connsiteX6140" fmla="*/ 2656616 w 2926661"/>
                <a:gd name="connsiteY6140" fmla="*/ 2265938 h 3344511"/>
                <a:gd name="connsiteX6141" fmla="*/ 2649265 w 2926661"/>
                <a:gd name="connsiteY6141" fmla="*/ 2271834 h 3344511"/>
                <a:gd name="connsiteX6142" fmla="*/ 2647795 w 2926661"/>
                <a:gd name="connsiteY6142" fmla="*/ 2277731 h 3344511"/>
                <a:gd name="connsiteX6143" fmla="*/ 2631624 w 2926661"/>
                <a:gd name="connsiteY6143" fmla="*/ 2274783 h 3344511"/>
                <a:gd name="connsiteX6144" fmla="*/ 2646325 w 2926661"/>
                <a:gd name="connsiteY6144" fmla="*/ 2282153 h 3344511"/>
                <a:gd name="connsiteX6145" fmla="*/ 2644855 w 2926661"/>
                <a:gd name="connsiteY6145" fmla="*/ 2288049 h 3344511"/>
                <a:gd name="connsiteX6146" fmla="*/ 2633094 w 2926661"/>
                <a:gd name="connsiteY6146" fmla="*/ 2282153 h 3344511"/>
                <a:gd name="connsiteX6147" fmla="*/ 2631624 w 2926661"/>
                <a:gd name="connsiteY6147" fmla="*/ 2282153 h 3344511"/>
                <a:gd name="connsiteX6148" fmla="*/ 2636034 w 2926661"/>
                <a:gd name="connsiteY6148" fmla="*/ 2288049 h 3344511"/>
                <a:gd name="connsiteX6149" fmla="*/ 2641915 w 2926661"/>
                <a:gd name="connsiteY6149" fmla="*/ 2290997 h 3344511"/>
                <a:gd name="connsiteX6150" fmla="*/ 2640444 w 2926661"/>
                <a:gd name="connsiteY6150" fmla="*/ 2298368 h 3344511"/>
                <a:gd name="connsiteX6151" fmla="*/ 2631624 w 2926661"/>
                <a:gd name="connsiteY6151" fmla="*/ 2301316 h 3344511"/>
                <a:gd name="connsiteX6152" fmla="*/ 2621333 w 2926661"/>
                <a:gd name="connsiteY6152" fmla="*/ 2301316 h 3344511"/>
                <a:gd name="connsiteX6153" fmla="*/ 2609571 w 2926661"/>
                <a:gd name="connsiteY6153" fmla="*/ 2301316 h 3344511"/>
                <a:gd name="connsiteX6154" fmla="*/ 2603691 w 2926661"/>
                <a:gd name="connsiteY6154" fmla="*/ 2305738 h 3344511"/>
                <a:gd name="connsiteX6155" fmla="*/ 2596340 w 2926661"/>
                <a:gd name="connsiteY6155" fmla="*/ 2307212 h 3344511"/>
                <a:gd name="connsiteX6156" fmla="*/ 2588989 w 2926661"/>
                <a:gd name="connsiteY6156" fmla="*/ 2307212 h 3344511"/>
                <a:gd name="connsiteX6157" fmla="*/ 2580168 w 2926661"/>
                <a:gd name="connsiteY6157" fmla="*/ 2310160 h 3344511"/>
                <a:gd name="connsiteX6158" fmla="*/ 2577228 w 2926661"/>
                <a:gd name="connsiteY6158" fmla="*/ 2308686 h 3344511"/>
                <a:gd name="connsiteX6159" fmla="*/ 2581638 w 2926661"/>
                <a:gd name="connsiteY6159" fmla="*/ 2313109 h 3344511"/>
                <a:gd name="connsiteX6160" fmla="*/ 2586049 w 2926661"/>
                <a:gd name="connsiteY6160" fmla="*/ 2317531 h 3344511"/>
                <a:gd name="connsiteX6161" fmla="*/ 2599280 w 2926661"/>
                <a:gd name="connsiteY6161" fmla="*/ 2319005 h 3344511"/>
                <a:gd name="connsiteX6162" fmla="*/ 2602221 w 2926661"/>
                <a:gd name="connsiteY6162" fmla="*/ 2320479 h 3344511"/>
                <a:gd name="connsiteX6163" fmla="*/ 2599280 w 2926661"/>
                <a:gd name="connsiteY6163" fmla="*/ 2324901 h 3344511"/>
                <a:gd name="connsiteX6164" fmla="*/ 2597810 w 2926661"/>
                <a:gd name="connsiteY6164" fmla="*/ 2329323 h 3344511"/>
                <a:gd name="connsiteX6165" fmla="*/ 2600750 w 2926661"/>
                <a:gd name="connsiteY6165" fmla="*/ 2329323 h 3344511"/>
                <a:gd name="connsiteX6166" fmla="*/ 2603691 w 2926661"/>
                <a:gd name="connsiteY6166" fmla="*/ 2324901 h 3344511"/>
                <a:gd name="connsiteX6167" fmla="*/ 2609571 w 2926661"/>
                <a:gd name="connsiteY6167" fmla="*/ 2323427 h 3344511"/>
                <a:gd name="connsiteX6168" fmla="*/ 2609571 w 2926661"/>
                <a:gd name="connsiteY6168" fmla="*/ 2320479 h 3344511"/>
                <a:gd name="connsiteX6169" fmla="*/ 2611041 w 2926661"/>
                <a:gd name="connsiteY6169" fmla="*/ 2319005 h 3344511"/>
                <a:gd name="connsiteX6170" fmla="*/ 2612512 w 2926661"/>
                <a:gd name="connsiteY6170" fmla="*/ 2316057 h 3344511"/>
                <a:gd name="connsiteX6171" fmla="*/ 2619862 w 2926661"/>
                <a:gd name="connsiteY6171" fmla="*/ 2314583 h 3344511"/>
                <a:gd name="connsiteX6172" fmla="*/ 2640444 w 2926661"/>
                <a:gd name="connsiteY6172" fmla="*/ 2310160 h 3344511"/>
                <a:gd name="connsiteX6173" fmla="*/ 2655146 w 2926661"/>
                <a:gd name="connsiteY6173" fmla="*/ 2296894 h 3344511"/>
                <a:gd name="connsiteX6174" fmla="*/ 2669848 w 2926661"/>
                <a:gd name="connsiteY6174" fmla="*/ 2329323 h 3344511"/>
                <a:gd name="connsiteX6175" fmla="*/ 2668377 w 2926661"/>
                <a:gd name="connsiteY6175" fmla="*/ 2341116 h 3344511"/>
                <a:gd name="connsiteX6176" fmla="*/ 2668377 w 2926661"/>
                <a:gd name="connsiteY6176" fmla="*/ 2347012 h 3344511"/>
                <a:gd name="connsiteX6177" fmla="*/ 2666907 w 2926661"/>
                <a:gd name="connsiteY6177" fmla="*/ 2358805 h 3344511"/>
                <a:gd name="connsiteX6178" fmla="*/ 2659556 w 2926661"/>
                <a:gd name="connsiteY6178" fmla="*/ 2364701 h 3344511"/>
                <a:gd name="connsiteX6179" fmla="*/ 2641915 w 2926661"/>
                <a:gd name="connsiteY6179" fmla="*/ 2367649 h 3344511"/>
                <a:gd name="connsiteX6180" fmla="*/ 2625743 w 2926661"/>
                <a:gd name="connsiteY6180" fmla="*/ 2366175 h 3344511"/>
                <a:gd name="connsiteX6181" fmla="*/ 2615452 w 2926661"/>
                <a:gd name="connsiteY6181" fmla="*/ 2366175 h 3344511"/>
                <a:gd name="connsiteX6182" fmla="*/ 2611041 w 2926661"/>
                <a:gd name="connsiteY6182" fmla="*/ 2360279 h 3344511"/>
                <a:gd name="connsiteX6183" fmla="*/ 2603691 w 2926661"/>
                <a:gd name="connsiteY6183" fmla="*/ 2357331 h 3344511"/>
                <a:gd name="connsiteX6184" fmla="*/ 2596340 w 2926661"/>
                <a:gd name="connsiteY6184" fmla="*/ 2358805 h 3344511"/>
                <a:gd name="connsiteX6185" fmla="*/ 2591929 w 2926661"/>
                <a:gd name="connsiteY6185" fmla="*/ 2357331 h 3344511"/>
                <a:gd name="connsiteX6186" fmla="*/ 2586049 w 2926661"/>
                <a:gd name="connsiteY6186" fmla="*/ 2360279 h 3344511"/>
                <a:gd name="connsiteX6187" fmla="*/ 2566937 w 2926661"/>
                <a:gd name="connsiteY6187" fmla="*/ 2361753 h 3344511"/>
                <a:gd name="connsiteX6188" fmla="*/ 2571347 w 2926661"/>
                <a:gd name="connsiteY6188" fmla="*/ 2364701 h 3344511"/>
                <a:gd name="connsiteX6189" fmla="*/ 2586049 w 2926661"/>
                <a:gd name="connsiteY6189" fmla="*/ 2363227 h 3344511"/>
                <a:gd name="connsiteX6190" fmla="*/ 2590459 w 2926661"/>
                <a:gd name="connsiteY6190" fmla="*/ 2361753 h 3344511"/>
                <a:gd name="connsiteX6191" fmla="*/ 2593400 w 2926661"/>
                <a:gd name="connsiteY6191" fmla="*/ 2364701 h 3344511"/>
                <a:gd name="connsiteX6192" fmla="*/ 2599280 w 2926661"/>
                <a:gd name="connsiteY6192" fmla="*/ 2364701 h 3344511"/>
                <a:gd name="connsiteX6193" fmla="*/ 2605161 w 2926661"/>
                <a:gd name="connsiteY6193" fmla="*/ 2361753 h 3344511"/>
                <a:gd name="connsiteX6194" fmla="*/ 2611041 w 2926661"/>
                <a:gd name="connsiteY6194" fmla="*/ 2369123 h 3344511"/>
                <a:gd name="connsiteX6195" fmla="*/ 2631624 w 2926661"/>
                <a:gd name="connsiteY6195" fmla="*/ 2372071 h 3344511"/>
                <a:gd name="connsiteX6196" fmla="*/ 2641915 w 2926661"/>
                <a:gd name="connsiteY6196" fmla="*/ 2372071 h 3344511"/>
                <a:gd name="connsiteX6197" fmla="*/ 2640444 w 2926661"/>
                <a:gd name="connsiteY6197" fmla="*/ 2382390 h 3344511"/>
                <a:gd name="connsiteX6198" fmla="*/ 2631624 w 2926661"/>
                <a:gd name="connsiteY6198" fmla="*/ 2380916 h 3344511"/>
                <a:gd name="connsiteX6199" fmla="*/ 2627213 w 2926661"/>
                <a:gd name="connsiteY6199" fmla="*/ 2377968 h 3344511"/>
                <a:gd name="connsiteX6200" fmla="*/ 2625743 w 2926661"/>
                <a:gd name="connsiteY6200" fmla="*/ 2380916 h 3344511"/>
                <a:gd name="connsiteX6201" fmla="*/ 2618392 w 2926661"/>
                <a:gd name="connsiteY6201" fmla="*/ 2386812 h 3344511"/>
                <a:gd name="connsiteX6202" fmla="*/ 2613982 w 2926661"/>
                <a:gd name="connsiteY6202" fmla="*/ 2386812 h 3344511"/>
                <a:gd name="connsiteX6203" fmla="*/ 2612512 w 2926661"/>
                <a:gd name="connsiteY6203" fmla="*/ 2391234 h 3344511"/>
                <a:gd name="connsiteX6204" fmla="*/ 2619862 w 2926661"/>
                <a:gd name="connsiteY6204" fmla="*/ 2391234 h 3344511"/>
                <a:gd name="connsiteX6205" fmla="*/ 2624273 w 2926661"/>
                <a:gd name="connsiteY6205" fmla="*/ 2400079 h 3344511"/>
                <a:gd name="connsiteX6206" fmla="*/ 2630153 w 2926661"/>
                <a:gd name="connsiteY6206" fmla="*/ 2403027 h 3344511"/>
                <a:gd name="connsiteX6207" fmla="*/ 2634564 w 2926661"/>
                <a:gd name="connsiteY6207" fmla="*/ 2403027 h 3344511"/>
                <a:gd name="connsiteX6208" fmla="*/ 2637504 w 2926661"/>
                <a:gd name="connsiteY6208" fmla="*/ 2405975 h 3344511"/>
                <a:gd name="connsiteX6209" fmla="*/ 2634564 w 2926661"/>
                <a:gd name="connsiteY6209" fmla="*/ 2410397 h 3344511"/>
                <a:gd name="connsiteX6210" fmla="*/ 2627213 w 2926661"/>
                <a:gd name="connsiteY6210" fmla="*/ 2414820 h 3344511"/>
                <a:gd name="connsiteX6211" fmla="*/ 2626537 w 2926661"/>
                <a:gd name="connsiteY6211" fmla="*/ 2414735 h 3344511"/>
                <a:gd name="connsiteX6212" fmla="*/ 2618572 w 2926661"/>
                <a:gd name="connsiteY6212" fmla="*/ 2422534 h 3344511"/>
                <a:gd name="connsiteX6213" fmla="*/ 2615625 w 2926661"/>
                <a:gd name="connsiteY6213" fmla="*/ 2425420 h 3344511"/>
                <a:gd name="connsiteX6214" fmla="*/ 2606784 w 2926661"/>
                <a:gd name="connsiteY6214" fmla="*/ 2422534 h 3344511"/>
                <a:gd name="connsiteX6215" fmla="*/ 2596469 w 2926661"/>
                <a:gd name="connsiteY6215" fmla="*/ 2422534 h 3344511"/>
                <a:gd name="connsiteX6216" fmla="*/ 2592048 w 2926661"/>
                <a:gd name="connsiteY6216" fmla="*/ 2419648 h 3344511"/>
                <a:gd name="connsiteX6217" fmla="*/ 2574366 w 2926661"/>
                <a:gd name="connsiteY6217" fmla="*/ 2418205 h 3344511"/>
                <a:gd name="connsiteX6218" fmla="*/ 2566998 w 2926661"/>
                <a:gd name="connsiteY6218" fmla="*/ 2416763 h 3344511"/>
                <a:gd name="connsiteX6219" fmla="*/ 2561104 w 2926661"/>
                <a:gd name="connsiteY6219" fmla="*/ 2416763 h 3344511"/>
                <a:gd name="connsiteX6220" fmla="*/ 2564051 w 2926661"/>
                <a:gd name="connsiteY6220" fmla="*/ 2419648 h 3344511"/>
                <a:gd name="connsiteX6221" fmla="*/ 2562578 w 2926661"/>
                <a:gd name="connsiteY6221" fmla="*/ 2422534 h 3344511"/>
                <a:gd name="connsiteX6222" fmla="*/ 2559631 w 2926661"/>
                <a:gd name="connsiteY6222" fmla="*/ 2421091 h 3344511"/>
                <a:gd name="connsiteX6223" fmla="*/ 2559631 w 2926661"/>
                <a:gd name="connsiteY6223" fmla="*/ 2416763 h 3344511"/>
                <a:gd name="connsiteX6224" fmla="*/ 2558294 w 2926661"/>
                <a:gd name="connsiteY6224" fmla="*/ 2410219 h 3344511"/>
                <a:gd name="connsiteX6225" fmla="*/ 2558116 w 2926661"/>
                <a:gd name="connsiteY6225" fmla="*/ 2410397 h 3344511"/>
                <a:gd name="connsiteX6226" fmla="*/ 2559586 w 2926661"/>
                <a:gd name="connsiteY6226" fmla="*/ 2417768 h 3344511"/>
                <a:gd name="connsiteX6227" fmla="*/ 2559586 w 2926661"/>
                <a:gd name="connsiteY6227" fmla="*/ 2422190 h 3344511"/>
                <a:gd name="connsiteX6228" fmla="*/ 2556646 w 2926661"/>
                <a:gd name="connsiteY6228" fmla="*/ 2422190 h 3344511"/>
                <a:gd name="connsiteX6229" fmla="*/ 2549295 w 2926661"/>
                <a:gd name="connsiteY6229" fmla="*/ 2420716 h 3344511"/>
                <a:gd name="connsiteX6230" fmla="*/ 2552235 w 2926661"/>
                <a:gd name="connsiteY6230" fmla="*/ 2423664 h 3344511"/>
                <a:gd name="connsiteX6231" fmla="*/ 2558116 w 2926661"/>
                <a:gd name="connsiteY6231" fmla="*/ 2423664 h 3344511"/>
                <a:gd name="connsiteX6232" fmla="*/ 2562526 w 2926661"/>
                <a:gd name="connsiteY6232" fmla="*/ 2428086 h 3344511"/>
                <a:gd name="connsiteX6233" fmla="*/ 2558116 w 2926661"/>
                <a:gd name="connsiteY6233" fmla="*/ 2432508 h 3344511"/>
                <a:gd name="connsiteX6234" fmla="*/ 2544885 w 2926661"/>
                <a:gd name="connsiteY6234" fmla="*/ 2433983 h 3344511"/>
                <a:gd name="connsiteX6235" fmla="*/ 2539004 w 2926661"/>
                <a:gd name="connsiteY6235" fmla="*/ 2436931 h 3344511"/>
                <a:gd name="connsiteX6236" fmla="*/ 2531653 w 2926661"/>
                <a:gd name="connsiteY6236" fmla="*/ 2432508 h 3344511"/>
                <a:gd name="connsiteX6237" fmla="*/ 2527243 w 2926661"/>
                <a:gd name="connsiteY6237" fmla="*/ 2431034 h 3344511"/>
                <a:gd name="connsiteX6238" fmla="*/ 2524383 w 2926661"/>
                <a:gd name="connsiteY6238" fmla="*/ 2429123 h 3344511"/>
                <a:gd name="connsiteX6239" fmla="*/ 2527785 w 2926661"/>
                <a:gd name="connsiteY6239" fmla="*/ 2434767 h 3344511"/>
                <a:gd name="connsiteX6240" fmla="*/ 2512991 w 2926661"/>
                <a:gd name="connsiteY6240" fmla="*/ 2439186 h 3344511"/>
                <a:gd name="connsiteX6241" fmla="*/ 2495238 w 2926661"/>
                <a:gd name="connsiteY6241" fmla="*/ 2453915 h 3344511"/>
                <a:gd name="connsiteX6242" fmla="*/ 2484883 w 2926661"/>
                <a:gd name="connsiteY6242" fmla="*/ 2467171 h 3344511"/>
                <a:gd name="connsiteX6243" fmla="*/ 2458254 w 2926661"/>
                <a:gd name="connsiteY6243" fmla="*/ 2468644 h 3344511"/>
                <a:gd name="connsiteX6244" fmla="*/ 2450857 w 2926661"/>
                <a:gd name="connsiteY6244" fmla="*/ 2459807 h 3344511"/>
                <a:gd name="connsiteX6245" fmla="*/ 2440502 w 2926661"/>
                <a:gd name="connsiteY6245" fmla="*/ 2462752 h 3344511"/>
                <a:gd name="connsiteX6246" fmla="*/ 2434584 w 2926661"/>
                <a:gd name="connsiteY6246" fmla="*/ 2462752 h 3344511"/>
                <a:gd name="connsiteX6247" fmla="*/ 2425893 w 2926661"/>
                <a:gd name="connsiteY6247" fmla="*/ 2458702 h 3344511"/>
                <a:gd name="connsiteX6248" fmla="*/ 2414464 w 2926661"/>
                <a:gd name="connsiteY6248" fmla="*/ 2452750 h 3344511"/>
                <a:gd name="connsiteX6249" fmla="*/ 2414444 w 2926661"/>
                <a:gd name="connsiteY6249" fmla="*/ 2452783 h 3344511"/>
                <a:gd name="connsiteX6250" fmla="*/ 2413911 w 2926661"/>
                <a:gd name="connsiteY6250" fmla="*/ 2453138 h 3344511"/>
                <a:gd name="connsiteX6251" fmla="*/ 2423734 w 2926661"/>
                <a:gd name="connsiteY6251" fmla="*/ 2463118 h 3344511"/>
                <a:gd name="connsiteX6252" fmla="*/ 2432752 w 2926661"/>
                <a:gd name="connsiteY6252" fmla="*/ 2468995 h 3344511"/>
                <a:gd name="connsiteX6253" fmla="*/ 2448948 w 2926661"/>
                <a:gd name="connsiteY6253" fmla="*/ 2466057 h 3344511"/>
                <a:gd name="connsiteX6254" fmla="*/ 2457782 w 2926661"/>
                <a:gd name="connsiteY6254" fmla="*/ 2473402 h 3344511"/>
                <a:gd name="connsiteX6255" fmla="*/ 2500481 w 2926661"/>
                <a:gd name="connsiteY6255" fmla="*/ 2466057 h 3344511"/>
                <a:gd name="connsiteX6256" fmla="*/ 2509315 w 2926661"/>
                <a:gd name="connsiteY6256" fmla="*/ 2474872 h 3344511"/>
                <a:gd name="connsiteX6257" fmla="*/ 2513732 w 2926661"/>
                <a:gd name="connsiteY6257" fmla="*/ 2485156 h 3344511"/>
                <a:gd name="connsiteX6258" fmla="*/ 2508947 w 2926661"/>
                <a:gd name="connsiteY6258" fmla="*/ 2494339 h 3344511"/>
                <a:gd name="connsiteX6259" fmla="*/ 2501984 w 2926661"/>
                <a:gd name="connsiteY6259" fmla="*/ 2501287 h 3344511"/>
                <a:gd name="connsiteX6260" fmla="*/ 2502163 w 2926661"/>
                <a:gd name="connsiteY6260" fmla="*/ 2501298 h 3344511"/>
                <a:gd name="connsiteX6261" fmla="*/ 2513854 w 2926661"/>
                <a:gd name="connsiteY6261" fmla="*/ 2485167 h 3344511"/>
                <a:gd name="connsiteX6262" fmla="*/ 2509470 w 2926661"/>
                <a:gd name="connsiteY6262" fmla="*/ 2474902 h 3344511"/>
                <a:gd name="connsiteX6263" fmla="*/ 2500702 w 2926661"/>
                <a:gd name="connsiteY6263" fmla="*/ 2466103 h 3344511"/>
                <a:gd name="connsiteX6264" fmla="*/ 2508009 w 2926661"/>
                <a:gd name="connsiteY6264" fmla="*/ 2451438 h 3344511"/>
                <a:gd name="connsiteX6265" fmla="*/ 2540158 w 2926661"/>
                <a:gd name="connsiteY6265" fmla="*/ 2449971 h 3344511"/>
                <a:gd name="connsiteX6266" fmla="*/ 2576691 w 2926661"/>
                <a:gd name="connsiteY6266" fmla="*/ 2455837 h 3344511"/>
                <a:gd name="connsiteX6267" fmla="*/ 2591305 w 2926661"/>
                <a:gd name="connsiteY6267" fmla="*/ 2460237 h 3344511"/>
                <a:gd name="connsiteX6268" fmla="*/ 2582537 w 2926661"/>
                <a:gd name="connsiteY6268" fmla="*/ 2480768 h 3344511"/>
                <a:gd name="connsiteX6269" fmla="*/ 2575230 w 2926661"/>
                <a:gd name="connsiteY6269" fmla="*/ 2474902 h 3344511"/>
                <a:gd name="connsiteX6270" fmla="*/ 2569385 w 2926661"/>
                <a:gd name="connsiteY6270" fmla="*/ 2474902 h 3344511"/>
                <a:gd name="connsiteX6271" fmla="*/ 2563539 w 2926661"/>
                <a:gd name="connsiteY6271" fmla="*/ 2473435 h 3344511"/>
                <a:gd name="connsiteX6272" fmla="*/ 2559155 w 2926661"/>
                <a:gd name="connsiteY6272" fmla="*/ 2477835 h 3344511"/>
                <a:gd name="connsiteX6273" fmla="*/ 2551849 w 2926661"/>
                <a:gd name="connsiteY6273" fmla="*/ 2486634 h 3344511"/>
                <a:gd name="connsiteX6274" fmla="*/ 2534313 w 2926661"/>
                <a:gd name="connsiteY6274" fmla="*/ 2491033 h 3344511"/>
                <a:gd name="connsiteX6275" fmla="*/ 2525545 w 2926661"/>
                <a:gd name="connsiteY6275" fmla="*/ 2496899 h 3344511"/>
                <a:gd name="connsiteX6276" fmla="*/ 2516777 w 2926661"/>
                <a:gd name="connsiteY6276" fmla="*/ 2504231 h 3344511"/>
                <a:gd name="connsiteX6277" fmla="*/ 2513854 w 2926661"/>
                <a:gd name="connsiteY6277" fmla="*/ 2508631 h 3344511"/>
                <a:gd name="connsiteX6278" fmla="*/ 2527006 w 2926661"/>
                <a:gd name="connsiteY6278" fmla="*/ 2499832 h 3344511"/>
                <a:gd name="connsiteX6279" fmla="*/ 2534313 w 2926661"/>
                <a:gd name="connsiteY6279" fmla="*/ 2495432 h 3344511"/>
                <a:gd name="connsiteX6280" fmla="*/ 2540158 w 2926661"/>
                <a:gd name="connsiteY6280" fmla="*/ 2502765 h 3344511"/>
                <a:gd name="connsiteX6281" fmla="*/ 2548926 w 2926661"/>
                <a:gd name="connsiteY6281" fmla="*/ 2502765 h 3344511"/>
                <a:gd name="connsiteX6282" fmla="*/ 2556233 w 2926661"/>
                <a:gd name="connsiteY6282" fmla="*/ 2508631 h 3344511"/>
                <a:gd name="connsiteX6283" fmla="*/ 2560617 w 2926661"/>
                <a:gd name="connsiteY6283" fmla="*/ 2505698 h 3344511"/>
                <a:gd name="connsiteX6284" fmla="*/ 2566462 w 2926661"/>
                <a:gd name="connsiteY6284" fmla="*/ 2504231 h 3344511"/>
                <a:gd name="connsiteX6285" fmla="*/ 2565001 w 2926661"/>
                <a:gd name="connsiteY6285" fmla="*/ 2505698 h 3344511"/>
                <a:gd name="connsiteX6286" fmla="*/ 2563539 w 2926661"/>
                <a:gd name="connsiteY6286" fmla="*/ 2510097 h 3344511"/>
                <a:gd name="connsiteX6287" fmla="*/ 2562078 w 2926661"/>
                <a:gd name="connsiteY6287" fmla="*/ 2514497 h 3344511"/>
                <a:gd name="connsiteX6288" fmla="*/ 2565001 w 2926661"/>
                <a:gd name="connsiteY6288" fmla="*/ 2517430 h 3344511"/>
                <a:gd name="connsiteX6289" fmla="*/ 2562078 w 2926661"/>
                <a:gd name="connsiteY6289" fmla="*/ 2524762 h 3344511"/>
                <a:gd name="connsiteX6290" fmla="*/ 2551849 w 2926661"/>
                <a:gd name="connsiteY6290" fmla="*/ 2535028 h 3344511"/>
                <a:gd name="connsiteX6291" fmla="*/ 2535774 w 2926661"/>
                <a:gd name="connsiteY6291" fmla="*/ 2537961 h 3344511"/>
                <a:gd name="connsiteX6292" fmla="*/ 2527006 w 2926661"/>
                <a:gd name="connsiteY6292" fmla="*/ 2533561 h 3344511"/>
                <a:gd name="connsiteX6293" fmla="*/ 2515315 w 2926661"/>
                <a:gd name="connsiteY6293" fmla="*/ 2524762 h 3344511"/>
                <a:gd name="connsiteX6294" fmla="*/ 2500702 w 2926661"/>
                <a:gd name="connsiteY6294" fmla="*/ 2518896 h 3344511"/>
                <a:gd name="connsiteX6295" fmla="*/ 2500702 w 2926661"/>
                <a:gd name="connsiteY6295" fmla="*/ 2519007 h 3344511"/>
                <a:gd name="connsiteX6296" fmla="*/ 2507291 w 2926661"/>
                <a:gd name="connsiteY6296" fmla="*/ 2520784 h 3344511"/>
                <a:gd name="connsiteX6297" fmla="*/ 2515205 w 2926661"/>
                <a:gd name="connsiteY6297" fmla="*/ 2524824 h 3344511"/>
                <a:gd name="connsiteX6298" fmla="*/ 2526984 w 2926661"/>
                <a:gd name="connsiteY6298" fmla="*/ 2533640 h 3344511"/>
                <a:gd name="connsiteX6299" fmla="*/ 2535818 w 2926661"/>
                <a:gd name="connsiteY6299" fmla="*/ 2538047 h 3344511"/>
                <a:gd name="connsiteX6300" fmla="*/ 2552014 w 2926661"/>
                <a:gd name="connsiteY6300" fmla="*/ 2535109 h 3344511"/>
                <a:gd name="connsiteX6301" fmla="*/ 2562321 w 2926661"/>
                <a:gd name="connsiteY6301" fmla="*/ 2524824 h 3344511"/>
                <a:gd name="connsiteX6302" fmla="*/ 2565265 w 2926661"/>
                <a:gd name="connsiteY6302" fmla="*/ 2517478 h 3344511"/>
                <a:gd name="connsiteX6303" fmla="*/ 2562321 w 2926661"/>
                <a:gd name="connsiteY6303" fmla="*/ 2514540 h 3344511"/>
                <a:gd name="connsiteX6304" fmla="*/ 2563793 w 2926661"/>
                <a:gd name="connsiteY6304" fmla="*/ 2510132 h 3344511"/>
                <a:gd name="connsiteX6305" fmla="*/ 2565265 w 2926661"/>
                <a:gd name="connsiteY6305" fmla="*/ 2505725 h 3344511"/>
                <a:gd name="connsiteX6306" fmla="*/ 2566738 w 2926661"/>
                <a:gd name="connsiteY6306" fmla="*/ 2504256 h 3344511"/>
                <a:gd name="connsiteX6307" fmla="*/ 2577044 w 2926661"/>
                <a:gd name="connsiteY6307" fmla="*/ 2508663 h 3344511"/>
                <a:gd name="connsiteX6308" fmla="*/ 2588823 w 2926661"/>
                <a:gd name="connsiteY6308" fmla="*/ 2502786 h 3344511"/>
                <a:gd name="connsiteX6309" fmla="*/ 2591768 w 2926661"/>
                <a:gd name="connsiteY6309" fmla="*/ 2505725 h 3344511"/>
                <a:gd name="connsiteX6310" fmla="*/ 2587351 w 2926661"/>
                <a:gd name="connsiteY6310" fmla="*/ 2492502 h 3344511"/>
                <a:gd name="connsiteX6311" fmla="*/ 2599130 w 2926661"/>
                <a:gd name="connsiteY6311" fmla="*/ 2483687 h 3344511"/>
                <a:gd name="connsiteX6312" fmla="*/ 2593240 w 2926661"/>
                <a:gd name="connsiteY6312" fmla="*/ 2486625 h 3344511"/>
                <a:gd name="connsiteX6313" fmla="*/ 2607964 w 2926661"/>
                <a:gd name="connsiteY6313" fmla="*/ 2508663 h 3344511"/>
                <a:gd name="connsiteX6314" fmla="*/ 2621215 w 2926661"/>
                <a:gd name="connsiteY6314" fmla="*/ 2517478 h 3344511"/>
                <a:gd name="connsiteX6315" fmla="*/ 2628577 w 2926661"/>
                <a:gd name="connsiteY6315" fmla="*/ 2521886 h 3344511"/>
                <a:gd name="connsiteX6316" fmla="*/ 2647718 w 2926661"/>
                <a:gd name="connsiteY6316" fmla="*/ 2521886 h 3344511"/>
                <a:gd name="connsiteX6317" fmla="*/ 2658025 w 2926661"/>
                <a:gd name="connsiteY6317" fmla="*/ 2526294 h 3344511"/>
                <a:gd name="connsiteX6318" fmla="*/ 2694834 w 2926661"/>
                <a:gd name="connsiteY6318" fmla="*/ 2521886 h 3344511"/>
                <a:gd name="connsiteX6319" fmla="*/ 2706613 w 2926661"/>
                <a:gd name="connsiteY6319" fmla="*/ 2511602 h 3344511"/>
                <a:gd name="connsiteX6320" fmla="*/ 2739005 w 2926661"/>
                <a:gd name="connsiteY6320" fmla="*/ 2505725 h 3344511"/>
                <a:gd name="connsiteX6321" fmla="*/ 2762563 w 2926661"/>
                <a:gd name="connsiteY6321" fmla="*/ 2501317 h 3344511"/>
                <a:gd name="connsiteX6322" fmla="*/ 2789066 w 2926661"/>
                <a:gd name="connsiteY6322" fmla="*/ 2501317 h 3344511"/>
                <a:gd name="connsiteX6323" fmla="*/ 2799372 w 2926661"/>
                <a:gd name="connsiteY6323" fmla="*/ 2498379 h 3344511"/>
                <a:gd name="connsiteX6324" fmla="*/ 2840599 w 2926661"/>
                <a:gd name="connsiteY6324" fmla="*/ 2489564 h 3344511"/>
                <a:gd name="connsiteX6325" fmla="*/ 2843544 w 2926661"/>
                <a:gd name="connsiteY6325" fmla="*/ 2526294 h 3344511"/>
                <a:gd name="connsiteX6326" fmla="*/ 2830292 w 2926661"/>
                <a:gd name="connsiteY6326" fmla="*/ 2524824 h 3344511"/>
                <a:gd name="connsiteX6327" fmla="*/ 2840599 w 2926661"/>
                <a:gd name="connsiteY6327" fmla="*/ 2577715 h 3344511"/>
                <a:gd name="connsiteX6328" fmla="*/ 2843544 w 2926661"/>
                <a:gd name="connsiteY6328" fmla="*/ 2592407 h 3344511"/>
                <a:gd name="connsiteX6329" fmla="*/ 2842071 w 2926661"/>
                <a:gd name="connsiteY6329" fmla="*/ 2610038 h 3344511"/>
                <a:gd name="connsiteX6330" fmla="*/ 2836182 w 2926661"/>
                <a:gd name="connsiteY6330" fmla="*/ 2627668 h 3344511"/>
                <a:gd name="connsiteX6331" fmla="*/ 2825875 w 2926661"/>
                <a:gd name="connsiteY6331" fmla="*/ 2636483 h 3344511"/>
                <a:gd name="connsiteX6332" fmla="*/ 2814096 w 2926661"/>
                <a:gd name="connsiteY6332" fmla="*/ 2643829 h 3344511"/>
                <a:gd name="connsiteX6333" fmla="*/ 2771397 w 2926661"/>
                <a:gd name="connsiteY6333" fmla="*/ 2665867 h 3344511"/>
                <a:gd name="connsiteX6334" fmla="*/ 2764035 w 2926661"/>
                <a:gd name="connsiteY6334" fmla="*/ 2674682 h 3344511"/>
                <a:gd name="connsiteX6335" fmla="*/ 2741950 w 2926661"/>
                <a:gd name="connsiteY6335" fmla="*/ 2677621 h 3344511"/>
                <a:gd name="connsiteX6336" fmla="*/ 2716920 w 2926661"/>
                <a:gd name="connsiteY6336" fmla="*/ 2689374 h 3344511"/>
                <a:gd name="connsiteX6337" fmla="*/ 2705141 w 2926661"/>
                <a:gd name="connsiteY6337" fmla="*/ 2702597 h 3344511"/>
                <a:gd name="connsiteX6338" fmla="*/ 2693362 w 2926661"/>
                <a:gd name="connsiteY6338" fmla="*/ 2727573 h 3344511"/>
                <a:gd name="connsiteX6339" fmla="*/ 2696306 w 2926661"/>
                <a:gd name="connsiteY6339" fmla="*/ 2759896 h 3344511"/>
                <a:gd name="connsiteX6340" fmla="*/ 2693362 w 2926661"/>
                <a:gd name="connsiteY6340" fmla="*/ 2770181 h 3344511"/>
                <a:gd name="connsiteX6341" fmla="*/ 2656552 w 2926661"/>
                <a:gd name="connsiteY6341" fmla="*/ 2765773 h 3344511"/>
                <a:gd name="connsiteX6342" fmla="*/ 2655080 w 2926661"/>
                <a:gd name="connsiteY6342" fmla="*/ 2752550 h 3344511"/>
                <a:gd name="connsiteX6343" fmla="*/ 2649743 w 2926661"/>
                <a:gd name="connsiteY6343" fmla="*/ 2749795 h 3344511"/>
                <a:gd name="connsiteX6344" fmla="*/ 2649403 w 2926661"/>
                <a:gd name="connsiteY6344" fmla="*/ 2749940 h 3344511"/>
                <a:gd name="connsiteX6345" fmla="*/ 2654738 w 2926661"/>
                <a:gd name="connsiteY6345" fmla="*/ 2752712 h 3344511"/>
                <a:gd name="connsiteX6346" fmla="*/ 2656211 w 2926661"/>
                <a:gd name="connsiteY6346" fmla="*/ 2766020 h 3344511"/>
                <a:gd name="connsiteX6347" fmla="*/ 2622348 w 2926661"/>
                <a:gd name="connsiteY6347" fmla="*/ 2760105 h 3344511"/>
                <a:gd name="connsiteX6348" fmla="*/ 2595847 w 2926661"/>
                <a:gd name="connsiteY6348" fmla="*/ 2782286 h 3344511"/>
                <a:gd name="connsiteX6349" fmla="*/ 2584069 w 2926661"/>
                <a:gd name="connsiteY6349" fmla="*/ 2800030 h 3344511"/>
                <a:gd name="connsiteX6350" fmla="*/ 2556095 w 2926661"/>
                <a:gd name="connsiteY6350" fmla="*/ 2808902 h 3344511"/>
                <a:gd name="connsiteX6351" fmla="*/ 2504565 w 2926661"/>
                <a:gd name="connsiteY6351" fmla="*/ 2822211 h 3344511"/>
                <a:gd name="connsiteX6352" fmla="*/ 2466286 w 2926661"/>
                <a:gd name="connsiteY6352" fmla="*/ 2848827 h 3344511"/>
                <a:gd name="connsiteX6353" fmla="*/ 2457452 w 2926661"/>
                <a:gd name="connsiteY6353" fmla="*/ 2857699 h 3344511"/>
                <a:gd name="connsiteX6354" fmla="*/ 2432423 w 2926661"/>
                <a:gd name="connsiteY6354" fmla="*/ 2881358 h 3344511"/>
                <a:gd name="connsiteX6355" fmla="*/ 2395616 w 2926661"/>
                <a:gd name="connsiteY6355" fmla="*/ 2868050 h 3344511"/>
                <a:gd name="connsiteX6356" fmla="*/ 2373532 w 2926661"/>
                <a:gd name="connsiteY6356" fmla="*/ 2857699 h 3344511"/>
                <a:gd name="connsiteX6357" fmla="*/ 2335252 w 2926661"/>
                <a:gd name="connsiteY6357" fmla="*/ 2847348 h 3344511"/>
                <a:gd name="connsiteX6358" fmla="*/ 2340957 w 2926661"/>
                <a:gd name="connsiteY6358" fmla="*/ 2841434 h 3344511"/>
                <a:gd name="connsiteX6359" fmla="*/ 2340909 w 2926661"/>
                <a:gd name="connsiteY6359" fmla="*/ 2841366 h 3344511"/>
                <a:gd name="connsiteX6360" fmla="*/ 2335764 w 2926661"/>
                <a:gd name="connsiteY6360" fmla="*/ 2846730 h 3344511"/>
                <a:gd name="connsiteX6361" fmla="*/ 2313755 w 2926661"/>
                <a:gd name="connsiteY6361" fmla="*/ 2839321 h 3344511"/>
                <a:gd name="connsiteX6362" fmla="*/ 2309353 w 2926661"/>
                <a:gd name="connsiteY6362" fmla="*/ 2840803 h 3344511"/>
                <a:gd name="connsiteX6363" fmla="*/ 2293213 w 2926661"/>
                <a:gd name="connsiteY6363" fmla="*/ 2833394 h 3344511"/>
                <a:gd name="connsiteX6364" fmla="*/ 2269736 w 2926661"/>
                <a:gd name="connsiteY6364" fmla="*/ 2831912 h 3344511"/>
                <a:gd name="connsiteX6365" fmla="*/ 2266801 w 2926661"/>
                <a:gd name="connsiteY6365" fmla="*/ 2825985 h 3344511"/>
                <a:gd name="connsiteX6366" fmla="*/ 2266801 w 2926661"/>
                <a:gd name="connsiteY6366" fmla="*/ 2821539 h 3344511"/>
                <a:gd name="connsiteX6367" fmla="*/ 2260932 w 2926661"/>
                <a:gd name="connsiteY6367" fmla="*/ 2812648 h 3344511"/>
                <a:gd name="connsiteX6368" fmla="*/ 2262343 w 2926661"/>
                <a:gd name="connsiteY6368" fmla="*/ 2805524 h 3344511"/>
                <a:gd name="connsiteX6369" fmla="*/ 2261890 w 2926661"/>
                <a:gd name="connsiteY6369" fmla="*/ 2805637 h 3344511"/>
                <a:gd name="connsiteX6370" fmla="*/ 2260418 w 2926661"/>
                <a:gd name="connsiteY6370" fmla="*/ 2813011 h 3344511"/>
                <a:gd name="connsiteX6371" fmla="*/ 2266306 w 2926661"/>
                <a:gd name="connsiteY6371" fmla="*/ 2821859 h 3344511"/>
                <a:gd name="connsiteX6372" fmla="*/ 2266306 w 2926661"/>
                <a:gd name="connsiteY6372" fmla="*/ 2826284 h 3344511"/>
                <a:gd name="connsiteX6373" fmla="*/ 2269250 w 2926661"/>
                <a:gd name="connsiteY6373" fmla="*/ 2832183 h 3344511"/>
                <a:gd name="connsiteX6374" fmla="*/ 2222145 w 2926661"/>
                <a:gd name="connsiteY6374" fmla="*/ 2841031 h 3344511"/>
                <a:gd name="connsiteX6375" fmla="*/ 2172095 w 2926661"/>
                <a:gd name="connsiteY6375" fmla="*/ 2846930 h 3344511"/>
                <a:gd name="connsiteX6376" fmla="*/ 2150014 w 2926661"/>
                <a:gd name="connsiteY6376" fmla="*/ 2848405 h 3344511"/>
                <a:gd name="connsiteX6377" fmla="*/ 2129406 w 2926661"/>
                <a:gd name="connsiteY6377" fmla="*/ 2855778 h 3344511"/>
                <a:gd name="connsiteX6378" fmla="*/ 2113213 w 2926661"/>
                <a:gd name="connsiteY6378" fmla="*/ 2857253 h 3344511"/>
                <a:gd name="connsiteX6379" fmla="*/ 2080828 w 2926661"/>
                <a:gd name="connsiteY6379" fmla="*/ 2870525 h 3344511"/>
                <a:gd name="connsiteX6380" fmla="*/ 2064636 w 2926661"/>
                <a:gd name="connsiteY6380" fmla="*/ 2872000 h 3344511"/>
                <a:gd name="connsiteX6381" fmla="*/ 2071996 w 2926661"/>
                <a:gd name="connsiteY6381" fmla="*/ 2876424 h 3344511"/>
                <a:gd name="connsiteX6382" fmla="*/ 2058747 w 2926661"/>
                <a:gd name="connsiteY6382" fmla="*/ 2895596 h 3344511"/>
                <a:gd name="connsiteX6383" fmla="*/ 2046971 w 2926661"/>
                <a:gd name="connsiteY6383" fmla="*/ 2880849 h 3344511"/>
                <a:gd name="connsiteX6384" fmla="*/ 2024890 w 2926661"/>
                <a:gd name="connsiteY6384" fmla="*/ 2870525 h 3344511"/>
                <a:gd name="connsiteX6385" fmla="*/ 2019002 w 2926661"/>
                <a:gd name="connsiteY6385" fmla="*/ 2866101 h 3344511"/>
                <a:gd name="connsiteX6386" fmla="*/ 2021946 w 2926661"/>
                <a:gd name="connsiteY6386" fmla="*/ 2863152 h 3344511"/>
                <a:gd name="connsiteX6387" fmla="*/ 2023418 w 2926661"/>
                <a:gd name="connsiteY6387" fmla="*/ 2858728 h 3344511"/>
                <a:gd name="connsiteX6388" fmla="*/ 2024890 w 2926661"/>
                <a:gd name="connsiteY6388" fmla="*/ 2854303 h 3344511"/>
                <a:gd name="connsiteX6389" fmla="*/ 2032250 w 2926661"/>
                <a:gd name="connsiteY6389" fmla="*/ 2849879 h 3344511"/>
                <a:gd name="connsiteX6390" fmla="*/ 2036667 w 2926661"/>
                <a:gd name="connsiteY6390" fmla="*/ 2851354 h 3344511"/>
                <a:gd name="connsiteX6391" fmla="*/ 2048443 w 2926661"/>
                <a:gd name="connsiteY6391" fmla="*/ 2848405 h 3344511"/>
                <a:gd name="connsiteX6392" fmla="*/ 2049915 w 2926661"/>
                <a:gd name="connsiteY6392" fmla="*/ 2845455 h 3344511"/>
                <a:gd name="connsiteX6393" fmla="*/ 2052859 w 2926661"/>
                <a:gd name="connsiteY6393" fmla="*/ 2836607 h 3344511"/>
                <a:gd name="connsiteX6394" fmla="*/ 2048443 w 2926661"/>
                <a:gd name="connsiteY6394" fmla="*/ 2842506 h 3344511"/>
                <a:gd name="connsiteX6395" fmla="*/ 2039611 w 2926661"/>
                <a:gd name="connsiteY6395" fmla="*/ 2849879 h 3344511"/>
                <a:gd name="connsiteX6396" fmla="*/ 2036667 w 2926661"/>
                <a:gd name="connsiteY6396" fmla="*/ 2841031 h 3344511"/>
                <a:gd name="connsiteX6397" fmla="*/ 2032250 w 2926661"/>
                <a:gd name="connsiteY6397" fmla="*/ 2833657 h 3344511"/>
                <a:gd name="connsiteX6398" fmla="*/ 2030778 w 2926661"/>
                <a:gd name="connsiteY6398" fmla="*/ 2842506 h 3344511"/>
                <a:gd name="connsiteX6399" fmla="*/ 2021946 w 2926661"/>
                <a:gd name="connsiteY6399" fmla="*/ 2832183 h 3344511"/>
                <a:gd name="connsiteX6400" fmla="*/ 2017530 w 2926661"/>
                <a:gd name="connsiteY6400" fmla="*/ 2846930 h 3344511"/>
                <a:gd name="connsiteX6401" fmla="*/ 2010170 w 2926661"/>
                <a:gd name="connsiteY6401" fmla="*/ 2845455 h 3344511"/>
                <a:gd name="connsiteX6402" fmla="*/ 2007226 w 2926661"/>
                <a:gd name="connsiteY6402" fmla="*/ 2842506 h 3344511"/>
                <a:gd name="connsiteX6403" fmla="*/ 2008698 w 2926661"/>
                <a:gd name="connsiteY6403" fmla="*/ 2829233 h 3344511"/>
                <a:gd name="connsiteX6404" fmla="*/ 2007226 w 2926661"/>
                <a:gd name="connsiteY6404" fmla="*/ 2808587 h 3344511"/>
                <a:gd name="connsiteX6405" fmla="*/ 2011642 w 2926661"/>
                <a:gd name="connsiteY6405" fmla="*/ 2777618 h 3344511"/>
                <a:gd name="connsiteX6406" fmla="*/ 2008698 w 2926661"/>
                <a:gd name="connsiteY6406" fmla="*/ 2768769 h 3344511"/>
                <a:gd name="connsiteX6407" fmla="*/ 2014586 w 2926661"/>
                <a:gd name="connsiteY6407" fmla="*/ 2748122 h 3344511"/>
                <a:gd name="connsiteX6408" fmla="*/ 2021946 w 2926661"/>
                <a:gd name="connsiteY6408" fmla="*/ 2734850 h 3344511"/>
                <a:gd name="connsiteX6409" fmla="*/ 2020842 w 2926661"/>
                <a:gd name="connsiteY6409" fmla="*/ 2729320 h 3344511"/>
                <a:gd name="connsiteX6410" fmla="*/ 2021864 w 2926661"/>
                <a:gd name="connsiteY6410" fmla="*/ 2726248 h 3344511"/>
                <a:gd name="connsiteX6411" fmla="*/ 2021618 w 2926661"/>
                <a:gd name="connsiteY6411" fmla="*/ 2726456 h 3344511"/>
                <a:gd name="connsiteX6412" fmla="*/ 2021618 w 2926661"/>
                <a:gd name="connsiteY6412" fmla="*/ 2735277 h 3344511"/>
                <a:gd name="connsiteX6413" fmla="*/ 2014259 w 2926661"/>
                <a:gd name="connsiteY6413" fmla="*/ 2748507 h 3344511"/>
                <a:gd name="connsiteX6414" fmla="*/ 2008372 w 2926661"/>
                <a:gd name="connsiteY6414" fmla="*/ 2769089 h 3344511"/>
                <a:gd name="connsiteX6415" fmla="*/ 2011316 w 2926661"/>
                <a:gd name="connsiteY6415" fmla="*/ 2777909 h 3344511"/>
                <a:gd name="connsiteX6416" fmla="*/ 2006900 w 2926661"/>
                <a:gd name="connsiteY6416" fmla="*/ 2808781 h 3344511"/>
                <a:gd name="connsiteX6417" fmla="*/ 2008372 w 2926661"/>
                <a:gd name="connsiteY6417" fmla="*/ 2829361 h 3344511"/>
                <a:gd name="connsiteX6418" fmla="*/ 2001013 w 2926661"/>
                <a:gd name="connsiteY6418" fmla="*/ 2830832 h 3344511"/>
                <a:gd name="connsiteX6419" fmla="*/ 1995126 w 2926661"/>
                <a:gd name="connsiteY6419" fmla="*/ 2829361 h 3344511"/>
                <a:gd name="connsiteX6420" fmla="*/ 1990711 w 2926661"/>
                <a:gd name="connsiteY6420" fmla="*/ 2832302 h 3344511"/>
                <a:gd name="connsiteX6421" fmla="*/ 1983352 w 2926661"/>
                <a:gd name="connsiteY6421" fmla="*/ 2829361 h 3344511"/>
                <a:gd name="connsiteX6422" fmla="*/ 1977950 w 2926661"/>
                <a:gd name="connsiteY6422" fmla="*/ 2830711 h 3344511"/>
                <a:gd name="connsiteX6423" fmla="*/ 1978135 w 2926661"/>
                <a:gd name="connsiteY6423" fmla="*/ 2830859 h 3344511"/>
                <a:gd name="connsiteX6424" fmla="*/ 1976635 w 2926661"/>
                <a:gd name="connsiteY6424" fmla="*/ 2838073 h 3344511"/>
                <a:gd name="connsiteX6425" fmla="*/ 1970632 w 2926661"/>
                <a:gd name="connsiteY6425" fmla="*/ 2836630 h 3344511"/>
                <a:gd name="connsiteX6426" fmla="*/ 1970632 w 2926661"/>
                <a:gd name="connsiteY6426" fmla="*/ 2839516 h 3344511"/>
                <a:gd name="connsiteX6427" fmla="*/ 1970632 w 2926661"/>
                <a:gd name="connsiteY6427" fmla="*/ 2843845 h 3344511"/>
                <a:gd name="connsiteX6428" fmla="*/ 1970632 w 2926661"/>
                <a:gd name="connsiteY6428" fmla="*/ 2849616 h 3344511"/>
                <a:gd name="connsiteX6429" fmla="*/ 1972133 w 2926661"/>
                <a:gd name="connsiteY6429" fmla="*/ 2853945 h 3344511"/>
                <a:gd name="connsiteX6430" fmla="*/ 1972133 w 2926661"/>
                <a:gd name="connsiteY6430" fmla="*/ 2855387 h 3344511"/>
                <a:gd name="connsiteX6431" fmla="*/ 1975134 w 2926661"/>
                <a:gd name="connsiteY6431" fmla="*/ 2856830 h 3344511"/>
                <a:gd name="connsiteX6432" fmla="*/ 1972133 w 2926661"/>
                <a:gd name="connsiteY6432" fmla="*/ 2861159 h 3344511"/>
                <a:gd name="connsiteX6433" fmla="*/ 1966131 w 2926661"/>
                <a:gd name="connsiteY6433" fmla="*/ 2862602 h 3344511"/>
                <a:gd name="connsiteX6434" fmla="*/ 1961629 w 2926661"/>
                <a:gd name="connsiteY6434" fmla="*/ 2864045 h 3344511"/>
                <a:gd name="connsiteX6435" fmla="*/ 1954126 w 2926661"/>
                <a:gd name="connsiteY6435" fmla="*/ 2866930 h 3344511"/>
                <a:gd name="connsiteX6436" fmla="*/ 1952626 w 2926661"/>
                <a:gd name="connsiteY6436" fmla="*/ 2864045 h 3344511"/>
                <a:gd name="connsiteX6437" fmla="*/ 1948124 w 2926661"/>
                <a:gd name="connsiteY6437" fmla="*/ 2859716 h 3344511"/>
                <a:gd name="connsiteX6438" fmla="*/ 1949625 w 2926661"/>
                <a:gd name="connsiteY6438" fmla="*/ 2848173 h 3344511"/>
                <a:gd name="connsiteX6439" fmla="*/ 1952626 w 2926661"/>
                <a:gd name="connsiteY6439" fmla="*/ 2846730 h 3344511"/>
                <a:gd name="connsiteX6440" fmla="*/ 1949625 w 2926661"/>
                <a:gd name="connsiteY6440" fmla="*/ 2843845 h 3344511"/>
                <a:gd name="connsiteX6441" fmla="*/ 1951125 w 2926661"/>
                <a:gd name="connsiteY6441" fmla="*/ 2836630 h 3344511"/>
                <a:gd name="connsiteX6442" fmla="*/ 1949625 w 2926661"/>
                <a:gd name="connsiteY6442" fmla="*/ 2830859 h 3344511"/>
                <a:gd name="connsiteX6443" fmla="*/ 1948124 w 2926661"/>
                <a:gd name="connsiteY6443" fmla="*/ 2829416 h 3344511"/>
                <a:gd name="connsiteX6444" fmla="*/ 1945123 w 2926661"/>
                <a:gd name="connsiteY6444" fmla="*/ 2827973 h 3344511"/>
                <a:gd name="connsiteX6445" fmla="*/ 1946623 w 2926661"/>
                <a:gd name="connsiteY6445" fmla="*/ 2833745 h 3344511"/>
                <a:gd name="connsiteX6446" fmla="*/ 1943622 w 2926661"/>
                <a:gd name="connsiteY6446" fmla="*/ 2833745 h 3344511"/>
                <a:gd name="connsiteX6447" fmla="*/ 1942649 w 2926661"/>
                <a:gd name="connsiteY6447" fmla="*/ 2832809 h 3344511"/>
                <a:gd name="connsiteX6448" fmla="*/ 1943613 w 2926661"/>
                <a:gd name="connsiteY6448" fmla="*/ 2833772 h 3344511"/>
                <a:gd name="connsiteX6449" fmla="*/ 1937726 w 2926661"/>
                <a:gd name="connsiteY6449" fmla="*/ 2832302 h 3344511"/>
                <a:gd name="connsiteX6450" fmla="*/ 1934782 w 2926661"/>
                <a:gd name="connsiteY6450" fmla="*/ 2832302 h 3344511"/>
                <a:gd name="connsiteX6451" fmla="*/ 1927423 w 2926661"/>
                <a:gd name="connsiteY6451" fmla="*/ 2829361 h 3344511"/>
                <a:gd name="connsiteX6452" fmla="*/ 1923008 w 2926661"/>
                <a:gd name="connsiteY6452" fmla="*/ 2832302 h 3344511"/>
                <a:gd name="connsiteX6453" fmla="*/ 1927423 w 2926661"/>
                <a:gd name="connsiteY6453" fmla="*/ 2832302 h 3344511"/>
                <a:gd name="connsiteX6454" fmla="*/ 1931839 w 2926661"/>
                <a:gd name="connsiteY6454" fmla="*/ 2839652 h 3344511"/>
                <a:gd name="connsiteX6455" fmla="*/ 1937726 w 2926661"/>
                <a:gd name="connsiteY6455" fmla="*/ 2847002 h 3344511"/>
                <a:gd name="connsiteX6456" fmla="*/ 1942141 w 2926661"/>
                <a:gd name="connsiteY6456" fmla="*/ 2849942 h 3344511"/>
                <a:gd name="connsiteX6457" fmla="*/ 1943613 w 2926661"/>
                <a:gd name="connsiteY6457" fmla="*/ 2855823 h 3344511"/>
                <a:gd name="connsiteX6458" fmla="*/ 1942141 w 2926661"/>
                <a:gd name="connsiteY6458" fmla="*/ 2864643 h 3344511"/>
                <a:gd name="connsiteX6459" fmla="*/ 1936254 w 2926661"/>
                <a:gd name="connsiteY6459" fmla="*/ 2869053 h 3344511"/>
                <a:gd name="connsiteX6460" fmla="*/ 1931839 w 2926661"/>
                <a:gd name="connsiteY6460" fmla="*/ 2867583 h 3344511"/>
                <a:gd name="connsiteX6461" fmla="*/ 1925952 w 2926661"/>
                <a:gd name="connsiteY6461" fmla="*/ 2863173 h 3344511"/>
                <a:gd name="connsiteX6462" fmla="*/ 1918593 w 2926661"/>
                <a:gd name="connsiteY6462" fmla="*/ 2858763 h 3344511"/>
                <a:gd name="connsiteX6463" fmla="*/ 1912705 w 2926661"/>
                <a:gd name="connsiteY6463" fmla="*/ 2851413 h 3344511"/>
                <a:gd name="connsiteX6464" fmla="*/ 1906818 w 2926661"/>
                <a:gd name="connsiteY6464" fmla="*/ 2849942 h 3344511"/>
                <a:gd name="connsiteX6465" fmla="*/ 1886213 w 2926661"/>
                <a:gd name="connsiteY6465" fmla="*/ 2835242 h 3344511"/>
                <a:gd name="connsiteX6466" fmla="*/ 1877382 w 2926661"/>
                <a:gd name="connsiteY6466" fmla="*/ 2822011 h 3344511"/>
                <a:gd name="connsiteX6467" fmla="*/ 1877382 w 2926661"/>
                <a:gd name="connsiteY6467" fmla="*/ 2811721 h 3344511"/>
                <a:gd name="connsiteX6468" fmla="*/ 1874439 w 2926661"/>
                <a:gd name="connsiteY6468" fmla="*/ 2823481 h 3344511"/>
                <a:gd name="connsiteX6469" fmla="*/ 1866160 w 2926661"/>
                <a:gd name="connsiteY6469" fmla="*/ 2820541 h 3344511"/>
                <a:gd name="connsiteX6470" fmla="*/ 1857062 w 2926661"/>
                <a:gd name="connsiteY6470" fmla="*/ 2809138 h 3344511"/>
                <a:gd name="connsiteX6471" fmla="*/ 1856937 w 2926661"/>
                <a:gd name="connsiteY6471" fmla="*/ 2809216 h 3344511"/>
                <a:gd name="connsiteX6472" fmla="*/ 1852608 w 2926661"/>
                <a:gd name="connsiteY6472" fmla="*/ 2807720 h 3344511"/>
                <a:gd name="connsiteX6473" fmla="*/ 1852608 w 2926661"/>
                <a:gd name="connsiteY6473" fmla="*/ 2806224 h 3344511"/>
                <a:gd name="connsiteX6474" fmla="*/ 1851165 w 2926661"/>
                <a:gd name="connsiteY6474" fmla="*/ 2801735 h 3344511"/>
                <a:gd name="connsiteX6475" fmla="*/ 1854051 w 2926661"/>
                <a:gd name="connsiteY6475" fmla="*/ 2792757 h 3344511"/>
                <a:gd name="connsiteX6476" fmla="*/ 1851165 w 2926661"/>
                <a:gd name="connsiteY6476" fmla="*/ 2792757 h 3344511"/>
                <a:gd name="connsiteX6477" fmla="*/ 1848280 w 2926661"/>
                <a:gd name="connsiteY6477" fmla="*/ 2801735 h 3344511"/>
                <a:gd name="connsiteX6478" fmla="*/ 1846837 w 2926661"/>
                <a:gd name="connsiteY6478" fmla="*/ 2806224 h 3344511"/>
                <a:gd name="connsiteX6479" fmla="*/ 1846837 w 2926661"/>
                <a:gd name="connsiteY6479" fmla="*/ 2809216 h 3344511"/>
                <a:gd name="connsiteX6480" fmla="*/ 1845394 w 2926661"/>
                <a:gd name="connsiteY6480" fmla="*/ 2807720 h 3344511"/>
                <a:gd name="connsiteX6481" fmla="*/ 1842508 w 2926661"/>
                <a:gd name="connsiteY6481" fmla="*/ 2803231 h 3344511"/>
                <a:gd name="connsiteX6482" fmla="*/ 1841065 w 2926661"/>
                <a:gd name="connsiteY6482" fmla="*/ 2801735 h 3344511"/>
                <a:gd name="connsiteX6483" fmla="*/ 1838180 w 2926661"/>
                <a:gd name="connsiteY6483" fmla="*/ 2795750 h 3344511"/>
                <a:gd name="connsiteX6484" fmla="*/ 1835294 w 2926661"/>
                <a:gd name="connsiteY6484" fmla="*/ 2794253 h 3344511"/>
                <a:gd name="connsiteX6485" fmla="*/ 1825194 w 2926661"/>
                <a:gd name="connsiteY6485" fmla="*/ 2794253 h 3344511"/>
                <a:gd name="connsiteX6486" fmla="*/ 1817980 w 2926661"/>
                <a:gd name="connsiteY6486" fmla="*/ 2788268 h 3344511"/>
                <a:gd name="connsiteX6487" fmla="*/ 1820866 w 2926661"/>
                <a:gd name="connsiteY6487" fmla="*/ 2774801 h 3344511"/>
                <a:gd name="connsiteX6488" fmla="*/ 1829625 w 2926661"/>
                <a:gd name="connsiteY6488" fmla="*/ 2770349 h 3344511"/>
                <a:gd name="connsiteX6489" fmla="*/ 1829365 w 2926661"/>
                <a:gd name="connsiteY6489" fmla="*/ 2770375 h 3344511"/>
                <a:gd name="connsiteX6490" fmla="*/ 1819983 w 2926661"/>
                <a:gd name="connsiteY6490" fmla="*/ 2774969 h 3344511"/>
                <a:gd name="connsiteX6491" fmla="*/ 1817039 w 2926661"/>
                <a:gd name="connsiteY6491" fmla="*/ 2788200 h 3344511"/>
                <a:gd name="connsiteX6492" fmla="*/ 1822926 w 2926661"/>
                <a:gd name="connsiteY6492" fmla="*/ 2798490 h 3344511"/>
                <a:gd name="connsiteX6493" fmla="*/ 1836172 w 2926661"/>
                <a:gd name="connsiteY6493" fmla="*/ 2802900 h 3344511"/>
                <a:gd name="connsiteX6494" fmla="*/ 1846475 w 2926661"/>
                <a:gd name="connsiteY6494" fmla="*/ 2813191 h 3344511"/>
                <a:gd name="connsiteX6495" fmla="*/ 1846475 w 2926661"/>
                <a:gd name="connsiteY6495" fmla="*/ 2816131 h 3344511"/>
                <a:gd name="connsiteX6496" fmla="*/ 1852362 w 2926661"/>
                <a:gd name="connsiteY6496" fmla="*/ 2822011 h 3344511"/>
                <a:gd name="connsiteX6497" fmla="*/ 1864136 w 2926661"/>
                <a:gd name="connsiteY6497" fmla="*/ 2830832 h 3344511"/>
                <a:gd name="connsiteX6498" fmla="*/ 1872967 w 2926661"/>
                <a:gd name="connsiteY6498" fmla="*/ 2844062 h 3344511"/>
                <a:gd name="connsiteX6499" fmla="*/ 1872967 w 2926661"/>
                <a:gd name="connsiteY6499" fmla="*/ 2851413 h 3344511"/>
                <a:gd name="connsiteX6500" fmla="*/ 1864136 w 2926661"/>
                <a:gd name="connsiteY6500" fmla="*/ 2861703 h 3344511"/>
                <a:gd name="connsiteX6501" fmla="*/ 1843531 w 2926661"/>
                <a:gd name="connsiteY6501" fmla="*/ 2861703 h 3344511"/>
                <a:gd name="connsiteX6502" fmla="*/ 1840588 w 2926661"/>
                <a:gd name="connsiteY6502" fmla="*/ 2849942 h 3344511"/>
                <a:gd name="connsiteX6503" fmla="*/ 1840588 w 2926661"/>
                <a:gd name="connsiteY6503" fmla="*/ 2864643 h 3344511"/>
                <a:gd name="connsiteX6504" fmla="*/ 1846475 w 2926661"/>
                <a:gd name="connsiteY6504" fmla="*/ 2870523 h 3344511"/>
                <a:gd name="connsiteX6505" fmla="*/ 1837644 w 2926661"/>
                <a:gd name="connsiteY6505" fmla="*/ 2874934 h 3344511"/>
                <a:gd name="connsiteX6506" fmla="*/ 1822926 w 2926661"/>
                <a:gd name="connsiteY6506" fmla="*/ 2876404 h 3344511"/>
                <a:gd name="connsiteX6507" fmla="*/ 1802321 w 2926661"/>
                <a:gd name="connsiteY6507" fmla="*/ 2880814 h 3344511"/>
                <a:gd name="connsiteX6508" fmla="*/ 1796433 w 2926661"/>
                <a:gd name="connsiteY6508" fmla="*/ 2889634 h 3344511"/>
                <a:gd name="connsiteX6509" fmla="*/ 1787603 w 2926661"/>
                <a:gd name="connsiteY6509" fmla="*/ 2899925 h 3344511"/>
                <a:gd name="connsiteX6510" fmla="*/ 1789074 w 2926661"/>
                <a:gd name="connsiteY6510" fmla="*/ 2907275 h 3344511"/>
                <a:gd name="connsiteX6511" fmla="*/ 1790546 w 2926661"/>
                <a:gd name="connsiteY6511" fmla="*/ 2910215 h 3344511"/>
                <a:gd name="connsiteX6512" fmla="*/ 1761110 w 2926661"/>
                <a:gd name="connsiteY6512" fmla="*/ 2896985 h 3344511"/>
                <a:gd name="connsiteX6513" fmla="*/ 1752464 w 2926661"/>
                <a:gd name="connsiteY6513" fmla="*/ 2891472 h 3344511"/>
                <a:gd name="connsiteX6514" fmla="*/ 1741447 w 2926661"/>
                <a:gd name="connsiteY6514" fmla="*/ 2892487 h 3344511"/>
                <a:gd name="connsiteX6515" fmla="*/ 1741413 w 2926661"/>
                <a:gd name="connsiteY6515" fmla="*/ 2892921 h 3344511"/>
                <a:gd name="connsiteX6516" fmla="*/ 1732564 w 2926661"/>
                <a:gd name="connsiteY6516" fmla="*/ 2892921 h 3344511"/>
                <a:gd name="connsiteX6517" fmla="*/ 1725189 w 2926661"/>
                <a:gd name="connsiteY6517" fmla="*/ 2897348 h 3344511"/>
                <a:gd name="connsiteX6518" fmla="*/ 1720764 w 2926661"/>
                <a:gd name="connsiteY6518" fmla="*/ 2898824 h 3344511"/>
                <a:gd name="connsiteX6519" fmla="*/ 1714277 w 2926661"/>
                <a:gd name="connsiteY6519" fmla="*/ 2898824 h 3344511"/>
                <a:gd name="connsiteX6520" fmla="*/ 1720089 w 2926661"/>
                <a:gd name="connsiteY6520" fmla="*/ 2902622 h 3344511"/>
                <a:gd name="connsiteX6521" fmla="*/ 1721027 w 2926661"/>
                <a:gd name="connsiteY6521" fmla="*/ 2905790 h 3344511"/>
                <a:gd name="connsiteX6522" fmla="*/ 1706032 w 2926661"/>
                <a:gd name="connsiteY6522" fmla="*/ 2902809 h 3344511"/>
                <a:gd name="connsiteX6523" fmla="*/ 1671545 w 2926661"/>
                <a:gd name="connsiteY6523" fmla="*/ 2904299 h 3344511"/>
                <a:gd name="connsiteX6524" fmla="*/ 1664829 w 2926661"/>
                <a:gd name="connsiteY6524" fmla="*/ 2908306 h 3344511"/>
                <a:gd name="connsiteX6525" fmla="*/ 1664854 w 2926661"/>
                <a:gd name="connsiteY6525" fmla="*/ 2908428 h 3344511"/>
                <a:gd name="connsiteX6526" fmla="*/ 1660414 w 2926661"/>
                <a:gd name="connsiteY6526" fmla="*/ 2911376 h 3344511"/>
                <a:gd name="connsiteX6527" fmla="*/ 1655974 w 2926661"/>
                <a:gd name="connsiteY6527" fmla="*/ 2914325 h 3344511"/>
                <a:gd name="connsiteX6528" fmla="*/ 1648575 w 2926661"/>
                <a:gd name="connsiteY6528" fmla="*/ 2921696 h 3344511"/>
                <a:gd name="connsiteX6529" fmla="*/ 1653015 w 2926661"/>
                <a:gd name="connsiteY6529" fmla="*/ 2914325 h 3344511"/>
                <a:gd name="connsiteX6530" fmla="*/ 1645616 w 2926661"/>
                <a:gd name="connsiteY6530" fmla="*/ 2906954 h 3344511"/>
                <a:gd name="connsiteX6531" fmla="*/ 1638216 w 2926661"/>
                <a:gd name="connsiteY6531" fmla="*/ 2905479 h 3344511"/>
                <a:gd name="connsiteX6532" fmla="*/ 1633777 w 2926661"/>
                <a:gd name="connsiteY6532" fmla="*/ 2904005 h 3344511"/>
                <a:gd name="connsiteX6533" fmla="*/ 1632297 w 2926661"/>
                <a:gd name="connsiteY6533" fmla="*/ 2895160 h 3344511"/>
                <a:gd name="connsiteX6534" fmla="*/ 1626378 w 2926661"/>
                <a:gd name="connsiteY6534" fmla="*/ 2895160 h 3344511"/>
                <a:gd name="connsiteX6535" fmla="*/ 1629337 w 2926661"/>
                <a:gd name="connsiteY6535" fmla="*/ 2904005 h 3344511"/>
                <a:gd name="connsiteX6536" fmla="*/ 1629337 w 2926661"/>
                <a:gd name="connsiteY6536" fmla="*/ 2906954 h 3344511"/>
                <a:gd name="connsiteX6537" fmla="*/ 1623418 w 2926661"/>
                <a:gd name="connsiteY6537" fmla="*/ 2905479 h 3344511"/>
                <a:gd name="connsiteX6538" fmla="*/ 1617683 w 2926661"/>
                <a:gd name="connsiteY6538" fmla="*/ 2903268 h 3344511"/>
                <a:gd name="connsiteX6539" fmla="*/ 1617518 w 2926661"/>
                <a:gd name="connsiteY6539" fmla="*/ 2897344 h 3344511"/>
                <a:gd name="connsiteX6540" fmla="*/ 1615124 w 2926661"/>
                <a:gd name="connsiteY6540" fmla="*/ 2894397 h 3344511"/>
                <a:gd name="connsiteX6541" fmla="*/ 1611621 w 2926661"/>
                <a:gd name="connsiteY6541" fmla="*/ 2895872 h 3344511"/>
                <a:gd name="connsiteX6542" fmla="*/ 1613096 w 2926661"/>
                <a:gd name="connsiteY6542" fmla="*/ 2900300 h 3344511"/>
                <a:gd name="connsiteX6543" fmla="*/ 1605722 w 2926661"/>
                <a:gd name="connsiteY6543" fmla="*/ 2907679 h 3344511"/>
                <a:gd name="connsiteX6544" fmla="*/ 1602772 w 2926661"/>
                <a:gd name="connsiteY6544" fmla="*/ 2913582 h 3344511"/>
                <a:gd name="connsiteX6545" fmla="*/ 1604247 w 2926661"/>
                <a:gd name="connsiteY6545" fmla="*/ 2920961 h 3344511"/>
                <a:gd name="connsiteX6546" fmla="*/ 1617521 w 2926661"/>
                <a:gd name="connsiteY6546" fmla="*/ 2909155 h 3344511"/>
                <a:gd name="connsiteX6547" fmla="*/ 1618996 w 2926661"/>
                <a:gd name="connsiteY6547" fmla="*/ 2915058 h 3344511"/>
                <a:gd name="connsiteX6548" fmla="*/ 1614571 w 2926661"/>
                <a:gd name="connsiteY6548" fmla="*/ 2923912 h 3344511"/>
                <a:gd name="connsiteX6549" fmla="*/ 1614571 w 2926661"/>
                <a:gd name="connsiteY6549" fmla="*/ 2926864 h 3344511"/>
                <a:gd name="connsiteX6550" fmla="*/ 1618996 w 2926661"/>
                <a:gd name="connsiteY6550" fmla="*/ 2923912 h 3344511"/>
                <a:gd name="connsiteX6551" fmla="*/ 1617521 w 2926661"/>
                <a:gd name="connsiteY6551" fmla="*/ 2928340 h 3344511"/>
                <a:gd name="connsiteX6552" fmla="*/ 1623421 w 2926661"/>
                <a:gd name="connsiteY6552" fmla="*/ 2925388 h 3344511"/>
                <a:gd name="connsiteX6553" fmla="*/ 1627845 w 2926661"/>
                <a:gd name="connsiteY6553" fmla="*/ 2928340 h 3344511"/>
                <a:gd name="connsiteX6554" fmla="*/ 1630795 w 2926661"/>
                <a:gd name="connsiteY6554" fmla="*/ 2931291 h 3344511"/>
                <a:gd name="connsiteX6555" fmla="*/ 1636695 w 2926661"/>
                <a:gd name="connsiteY6555" fmla="*/ 2928340 h 3344511"/>
                <a:gd name="connsiteX6556" fmla="*/ 1636695 w 2926661"/>
                <a:gd name="connsiteY6556" fmla="*/ 2932767 h 3344511"/>
                <a:gd name="connsiteX6557" fmla="*/ 1642594 w 2926661"/>
                <a:gd name="connsiteY6557" fmla="*/ 2928340 h 3344511"/>
                <a:gd name="connsiteX6558" fmla="*/ 1651444 w 2926661"/>
                <a:gd name="connsiteY6558" fmla="*/ 2928340 h 3344511"/>
                <a:gd name="connsiteX6559" fmla="*/ 1645544 w 2926661"/>
                <a:gd name="connsiteY6559" fmla="*/ 2938670 h 3344511"/>
                <a:gd name="connsiteX6560" fmla="*/ 1652919 w 2926661"/>
                <a:gd name="connsiteY6560" fmla="*/ 2946049 h 3344511"/>
                <a:gd name="connsiteX6561" fmla="*/ 1658818 w 2926661"/>
                <a:gd name="connsiteY6561" fmla="*/ 2947525 h 3344511"/>
                <a:gd name="connsiteX6562" fmla="*/ 1651444 w 2926661"/>
                <a:gd name="connsiteY6562" fmla="*/ 2953428 h 3344511"/>
                <a:gd name="connsiteX6563" fmla="*/ 1644069 w 2926661"/>
                <a:gd name="connsiteY6563" fmla="*/ 2962283 h 3344511"/>
                <a:gd name="connsiteX6564" fmla="*/ 1648494 w 2926661"/>
                <a:gd name="connsiteY6564" fmla="*/ 2966710 h 3344511"/>
                <a:gd name="connsiteX6565" fmla="*/ 1644069 w 2926661"/>
                <a:gd name="connsiteY6565" fmla="*/ 2975565 h 3344511"/>
                <a:gd name="connsiteX6566" fmla="*/ 1620471 w 2926661"/>
                <a:gd name="connsiteY6566" fmla="*/ 2977041 h 3344511"/>
                <a:gd name="connsiteX6567" fmla="*/ 1610147 w 2926661"/>
                <a:gd name="connsiteY6567" fmla="*/ 2984420 h 3344511"/>
                <a:gd name="connsiteX6568" fmla="*/ 1596872 w 2926661"/>
                <a:gd name="connsiteY6568" fmla="*/ 2974089 h 3344511"/>
                <a:gd name="connsiteX6569" fmla="*/ 1579174 w 2926661"/>
                <a:gd name="connsiteY6569" fmla="*/ 2965234 h 3344511"/>
                <a:gd name="connsiteX6570" fmla="*/ 1568849 w 2926661"/>
                <a:gd name="connsiteY6570" fmla="*/ 2957855 h 3344511"/>
                <a:gd name="connsiteX6571" fmla="*/ 1549675 w 2926661"/>
                <a:gd name="connsiteY6571" fmla="*/ 2962283 h 3344511"/>
                <a:gd name="connsiteX6572" fmla="*/ 1515753 w 2926661"/>
                <a:gd name="connsiteY6572" fmla="*/ 2957855 h 3344511"/>
                <a:gd name="connsiteX6573" fmla="*/ 1468556 w 2926661"/>
                <a:gd name="connsiteY6573" fmla="*/ 2966710 h 3344511"/>
                <a:gd name="connsiteX6574" fmla="*/ 1461181 w 2926661"/>
                <a:gd name="connsiteY6574" fmla="*/ 2981468 h 3344511"/>
                <a:gd name="connsiteX6575" fmla="*/ 1478880 w 2926661"/>
                <a:gd name="connsiteY6575" fmla="*/ 2993274 h 3344511"/>
                <a:gd name="connsiteX6576" fmla="*/ 1464131 w 2926661"/>
                <a:gd name="connsiteY6576" fmla="*/ 3021314 h 3344511"/>
                <a:gd name="connsiteX6577" fmla="*/ 1465606 w 2926661"/>
                <a:gd name="connsiteY6577" fmla="*/ 3005081 h 3344511"/>
                <a:gd name="connsiteX6578" fmla="*/ 1468556 w 2926661"/>
                <a:gd name="connsiteY6578" fmla="*/ 2994750 h 3344511"/>
                <a:gd name="connsiteX6579" fmla="*/ 1409559 w 2926661"/>
                <a:gd name="connsiteY6579" fmla="*/ 2938670 h 3344511"/>
                <a:gd name="connsiteX6580" fmla="*/ 1331390 w 2926661"/>
                <a:gd name="connsiteY6580" fmla="*/ 2900300 h 3344511"/>
                <a:gd name="connsiteX6581" fmla="*/ 1300900 w 2926661"/>
                <a:gd name="connsiteY6581" fmla="*/ 2895319 h 3344511"/>
                <a:gd name="connsiteX6582" fmla="*/ 1289309 w 2926661"/>
                <a:gd name="connsiteY6582" fmla="*/ 2902804 h 3344511"/>
                <a:gd name="connsiteX6583" fmla="*/ 1289444 w 2926661"/>
                <a:gd name="connsiteY6583" fmla="*/ 2903142 h 3344511"/>
                <a:gd name="connsiteX6584" fmla="*/ 1242364 w 2926661"/>
                <a:gd name="connsiteY6584" fmla="*/ 2911969 h 3344511"/>
                <a:gd name="connsiteX6585" fmla="*/ 1232065 w 2926661"/>
                <a:gd name="connsiteY6585" fmla="*/ 2920796 h 3344511"/>
                <a:gd name="connsiteX6586" fmla="*/ 1171743 w 2926661"/>
                <a:gd name="connsiteY6586" fmla="*/ 2932565 h 3344511"/>
                <a:gd name="connsiteX6587" fmla="*/ 1159973 w 2926661"/>
                <a:gd name="connsiteY6587" fmla="*/ 2948748 h 3344511"/>
                <a:gd name="connsiteX6588" fmla="*/ 1145260 w 2926661"/>
                <a:gd name="connsiteY6588" fmla="*/ 2954632 h 3344511"/>
                <a:gd name="connsiteX6589" fmla="*/ 1132018 w 2926661"/>
                <a:gd name="connsiteY6589" fmla="*/ 2963459 h 3344511"/>
                <a:gd name="connsiteX6590" fmla="*/ 1115834 w 2926661"/>
                <a:gd name="connsiteY6590" fmla="*/ 2957574 h 3344511"/>
                <a:gd name="connsiteX6591" fmla="*/ 1107007 w 2926661"/>
                <a:gd name="connsiteY6591" fmla="*/ 2928152 h 3344511"/>
                <a:gd name="connsiteX6592" fmla="*/ 1099650 w 2926661"/>
                <a:gd name="connsiteY6592" fmla="*/ 2932565 h 3344511"/>
                <a:gd name="connsiteX6593" fmla="*/ 1108478 w 2926661"/>
                <a:gd name="connsiteY6593" fmla="*/ 2960517 h 3344511"/>
                <a:gd name="connsiteX6594" fmla="*/ 1112892 w 2926661"/>
                <a:gd name="connsiteY6594" fmla="*/ 2966401 h 3344511"/>
                <a:gd name="connsiteX6595" fmla="*/ 1089352 w 2926661"/>
                <a:gd name="connsiteY6595" fmla="*/ 2997295 h 3344511"/>
                <a:gd name="connsiteX6596" fmla="*/ 1062869 w 2926661"/>
                <a:gd name="connsiteY6596" fmla="*/ 2995824 h 3344511"/>
                <a:gd name="connsiteX6597" fmla="*/ 1059926 w 2926661"/>
                <a:gd name="connsiteY6597" fmla="*/ 3001708 h 3344511"/>
                <a:gd name="connsiteX6598" fmla="*/ 1087880 w 2926661"/>
                <a:gd name="connsiteY6598" fmla="*/ 3001708 h 3344511"/>
                <a:gd name="connsiteX6599" fmla="*/ 1087696 w 2926661"/>
                <a:gd name="connsiteY6599" fmla="*/ 3009984 h 3344511"/>
                <a:gd name="connsiteX6600" fmla="*/ 1082057 w 2926661"/>
                <a:gd name="connsiteY6600" fmla="*/ 3014895 h 3344511"/>
                <a:gd name="connsiteX6601" fmla="*/ 1084789 w 2926661"/>
                <a:gd name="connsiteY6601" fmla="*/ 3023155 h 3344511"/>
                <a:gd name="connsiteX6602" fmla="*/ 1084789 w 2926661"/>
                <a:gd name="connsiteY6602" fmla="*/ 3035096 h 3344511"/>
                <a:gd name="connsiteX6603" fmla="*/ 1090712 w 2926661"/>
                <a:gd name="connsiteY6603" fmla="*/ 3045544 h 3344511"/>
                <a:gd name="connsiteX6604" fmla="*/ 1083308 w 2926661"/>
                <a:gd name="connsiteY6604" fmla="*/ 3047037 h 3344511"/>
                <a:gd name="connsiteX6605" fmla="*/ 1078866 w 2926661"/>
                <a:gd name="connsiteY6605" fmla="*/ 3050022 h 3344511"/>
                <a:gd name="connsiteX6606" fmla="*/ 1072942 w 2926661"/>
                <a:gd name="connsiteY6606" fmla="*/ 3045544 h 3344511"/>
                <a:gd name="connsiteX6607" fmla="*/ 1067019 w 2926661"/>
                <a:gd name="connsiteY6607" fmla="*/ 3061963 h 3344511"/>
                <a:gd name="connsiteX6608" fmla="*/ 1067019 w 2926661"/>
                <a:gd name="connsiteY6608" fmla="*/ 3075396 h 3344511"/>
                <a:gd name="connsiteX6609" fmla="*/ 1077385 w 2926661"/>
                <a:gd name="connsiteY6609" fmla="*/ 3076889 h 3344511"/>
                <a:gd name="connsiteX6610" fmla="*/ 1089231 w 2926661"/>
                <a:gd name="connsiteY6610" fmla="*/ 3084352 h 3344511"/>
                <a:gd name="connsiteX6611" fmla="*/ 1084789 w 2926661"/>
                <a:gd name="connsiteY6611" fmla="*/ 3088830 h 3344511"/>
                <a:gd name="connsiteX6612" fmla="*/ 1081827 w 2926661"/>
                <a:gd name="connsiteY6612" fmla="*/ 3091815 h 3344511"/>
                <a:gd name="connsiteX6613" fmla="*/ 1081776 w 2926661"/>
                <a:gd name="connsiteY6613" fmla="*/ 3091832 h 3344511"/>
                <a:gd name="connsiteX6614" fmla="*/ 1078317 w 2926661"/>
                <a:gd name="connsiteY6614" fmla="*/ 3097884 h 3344511"/>
                <a:gd name="connsiteX6615" fmla="*/ 1079053 w 2926661"/>
                <a:gd name="connsiteY6615" fmla="*/ 3107630 h 3344511"/>
                <a:gd name="connsiteX6616" fmla="*/ 1076110 w 2926661"/>
                <a:gd name="connsiteY6616" fmla="*/ 3110572 h 3344511"/>
                <a:gd name="connsiteX6617" fmla="*/ 1073168 w 2926661"/>
                <a:gd name="connsiteY6617" fmla="*/ 3112044 h 3344511"/>
                <a:gd name="connsiteX6618" fmla="*/ 1073168 w 2926661"/>
                <a:gd name="connsiteY6618" fmla="*/ 3114986 h 3344511"/>
                <a:gd name="connsiteX6619" fmla="*/ 1065811 w 2926661"/>
                <a:gd name="connsiteY6619" fmla="*/ 3114986 h 3344511"/>
                <a:gd name="connsiteX6620" fmla="*/ 1059926 w 2926661"/>
                <a:gd name="connsiteY6620" fmla="*/ 3106159 h 3344511"/>
                <a:gd name="connsiteX6621" fmla="*/ 1055512 w 2926661"/>
                <a:gd name="connsiteY6621" fmla="*/ 3089977 h 3344511"/>
                <a:gd name="connsiteX6622" fmla="*/ 1052570 w 2926661"/>
                <a:gd name="connsiteY6622" fmla="*/ 3082621 h 3344511"/>
                <a:gd name="connsiteX6623" fmla="*/ 1043742 w 2926661"/>
                <a:gd name="connsiteY6623" fmla="*/ 3082621 h 3344511"/>
                <a:gd name="connsiteX6624" fmla="*/ 1036386 w 2926661"/>
                <a:gd name="connsiteY6624" fmla="*/ 3078207 h 3344511"/>
                <a:gd name="connsiteX6625" fmla="*/ 1030501 w 2926661"/>
                <a:gd name="connsiteY6625" fmla="*/ 3079679 h 3344511"/>
                <a:gd name="connsiteX6626" fmla="*/ 1030501 w 2926661"/>
                <a:gd name="connsiteY6626" fmla="*/ 3082621 h 3344511"/>
                <a:gd name="connsiteX6627" fmla="*/ 1043742 w 2926661"/>
                <a:gd name="connsiteY6627" fmla="*/ 3085563 h 3344511"/>
                <a:gd name="connsiteX6628" fmla="*/ 1051099 w 2926661"/>
                <a:gd name="connsiteY6628" fmla="*/ 3088505 h 3344511"/>
                <a:gd name="connsiteX6629" fmla="*/ 1055512 w 2926661"/>
                <a:gd name="connsiteY6629" fmla="*/ 3092919 h 3344511"/>
                <a:gd name="connsiteX6630" fmla="*/ 1055512 w 2926661"/>
                <a:gd name="connsiteY6630" fmla="*/ 3097332 h 3344511"/>
                <a:gd name="connsiteX6631" fmla="*/ 1056984 w 2926661"/>
                <a:gd name="connsiteY6631" fmla="*/ 3104688 h 3344511"/>
                <a:gd name="connsiteX6632" fmla="*/ 1059926 w 2926661"/>
                <a:gd name="connsiteY6632" fmla="*/ 3113515 h 3344511"/>
                <a:gd name="connsiteX6633" fmla="*/ 1059926 w 2926661"/>
                <a:gd name="connsiteY6633" fmla="*/ 3120870 h 3344511"/>
                <a:gd name="connsiteX6634" fmla="*/ 1027558 w 2926661"/>
                <a:gd name="connsiteY6634" fmla="*/ 3169418 h 3344511"/>
                <a:gd name="connsiteX6635" fmla="*/ 1021673 w 2926661"/>
                <a:gd name="connsiteY6635" fmla="*/ 3181187 h 3344511"/>
                <a:gd name="connsiteX6636" fmla="*/ 999604 w 2926661"/>
                <a:gd name="connsiteY6636" fmla="*/ 3188543 h 3344511"/>
                <a:gd name="connsiteX6637" fmla="*/ 986363 w 2926661"/>
                <a:gd name="connsiteY6637" fmla="*/ 3179716 h 3344511"/>
                <a:gd name="connsiteX6638" fmla="*/ 993719 w 2926661"/>
                <a:gd name="connsiteY6638" fmla="*/ 3169418 h 3344511"/>
                <a:gd name="connsiteX6639" fmla="*/ 995190 w 2926661"/>
                <a:gd name="connsiteY6639" fmla="*/ 3163533 h 3344511"/>
                <a:gd name="connsiteX6640" fmla="*/ 992248 w 2926661"/>
                <a:gd name="connsiteY6640" fmla="*/ 3157649 h 3344511"/>
                <a:gd name="connsiteX6641" fmla="*/ 990777 w 2926661"/>
                <a:gd name="connsiteY6641" fmla="*/ 3154706 h 3344511"/>
                <a:gd name="connsiteX6642" fmla="*/ 986363 w 2926661"/>
                <a:gd name="connsiteY6642" fmla="*/ 3150293 h 3344511"/>
                <a:gd name="connsiteX6643" fmla="*/ 981949 w 2926661"/>
                <a:gd name="connsiteY6643" fmla="*/ 3157649 h 3344511"/>
                <a:gd name="connsiteX6644" fmla="*/ 986363 w 2926661"/>
                <a:gd name="connsiteY6644" fmla="*/ 3160591 h 3344511"/>
                <a:gd name="connsiteX6645" fmla="*/ 984891 w 2926661"/>
                <a:gd name="connsiteY6645" fmla="*/ 3173831 h 3344511"/>
                <a:gd name="connsiteX6646" fmla="*/ 977535 w 2926661"/>
                <a:gd name="connsiteY6646" fmla="*/ 3187071 h 3344511"/>
                <a:gd name="connsiteX6647" fmla="*/ 965765 w 2926661"/>
                <a:gd name="connsiteY6647" fmla="*/ 3179716 h 3344511"/>
                <a:gd name="connsiteX6648" fmla="*/ 955466 w 2926661"/>
                <a:gd name="connsiteY6648" fmla="*/ 3159120 h 3344511"/>
                <a:gd name="connsiteX6649" fmla="*/ 951052 w 2926661"/>
                <a:gd name="connsiteY6649" fmla="*/ 3142937 h 3344511"/>
                <a:gd name="connsiteX6650" fmla="*/ 945167 w 2926661"/>
                <a:gd name="connsiteY6650" fmla="*/ 3144409 h 3344511"/>
                <a:gd name="connsiteX6651" fmla="*/ 934868 w 2926661"/>
                <a:gd name="connsiteY6651" fmla="*/ 3137053 h 3344511"/>
                <a:gd name="connsiteX6652" fmla="*/ 926041 w 2926661"/>
                <a:gd name="connsiteY6652" fmla="*/ 3126755 h 3344511"/>
                <a:gd name="connsiteX6653" fmla="*/ 921627 w 2926661"/>
                <a:gd name="connsiteY6653" fmla="*/ 3128226 h 3344511"/>
                <a:gd name="connsiteX6654" fmla="*/ 914270 w 2926661"/>
                <a:gd name="connsiteY6654" fmla="*/ 3131168 h 3344511"/>
                <a:gd name="connsiteX6655" fmla="*/ 896615 w 2926661"/>
                <a:gd name="connsiteY6655" fmla="*/ 3135582 h 3344511"/>
                <a:gd name="connsiteX6656" fmla="*/ 878960 w 2926661"/>
                <a:gd name="connsiteY6656" fmla="*/ 3132639 h 3344511"/>
                <a:gd name="connsiteX6657" fmla="*/ 884845 w 2926661"/>
                <a:gd name="connsiteY6657" fmla="*/ 3125284 h 3344511"/>
                <a:gd name="connsiteX6658" fmla="*/ 874546 w 2926661"/>
                <a:gd name="connsiteY6658" fmla="*/ 3125284 h 3344511"/>
                <a:gd name="connsiteX6659" fmla="*/ 859443 w 2926661"/>
                <a:gd name="connsiteY6659" fmla="*/ 3117629 h 3344511"/>
                <a:gd name="connsiteX6660" fmla="*/ 859815 w 2926661"/>
                <a:gd name="connsiteY6660" fmla="*/ 3108095 h 3344511"/>
                <a:gd name="connsiteX6661" fmla="*/ 859080 w 2926661"/>
                <a:gd name="connsiteY6661" fmla="*/ 3107849 h 3344511"/>
                <a:gd name="connsiteX6662" fmla="*/ 854653 w 2926661"/>
                <a:gd name="connsiteY6662" fmla="*/ 3097497 h 3344511"/>
                <a:gd name="connsiteX6663" fmla="*/ 839897 w 2926661"/>
                <a:gd name="connsiteY6663" fmla="*/ 3094539 h 3344511"/>
                <a:gd name="connsiteX6664" fmla="*/ 838421 w 2926661"/>
                <a:gd name="connsiteY6664" fmla="*/ 3088623 h 3344511"/>
                <a:gd name="connsiteX6665" fmla="*/ 835470 w 2926661"/>
                <a:gd name="connsiteY6665" fmla="*/ 3085665 h 3344511"/>
                <a:gd name="connsiteX6666" fmla="*/ 838421 w 2926661"/>
                <a:gd name="connsiteY6666" fmla="*/ 3081229 h 3344511"/>
                <a:gd name="connsiteX6667" fmla="*/ 838421 w 2926661"/>
                <a:gd name="connsiteY6667" fmla="*/ 3078271 h 3344511"/>
                <a:gd name="connsiteX6668" fmla="*/ 832519 w 2926661"/>
                <a:gd name="connsiteY6668" fmla="*/ 3078271 h 3344511"/>
                <a:gd name="connsiteX6669" fmla="*/ 836946 w 2926661"/>
                <a:gd name="connsiteY6669" fmla="*/ 3062003 h 3344511"/>
                <a:gd name="connsiteX6670" fmla="*/ 838082 w 2926661"/>
                <a:gd name="connsiteY6670" fmla="*/ 3061580 h 3344511"/>
                <a:gd name="connsiteX6671" fmla="*/ 845121 w 2926661"/>
                <a:gd name="connsiteY6671" fmla="*/ 3051727 h 3344511"/>
                <a:gd name="connsiteX6672" fmla="*/ 851006 w 2926661"/>
                <a:gd name="connsiteY6672" fmla="*/ 3041429 h 3344511"/>
                <a:gd name="connsiteX6673" fmla="*/ 845121 w 2926661"/>
                <a:gd name="connsiteY6673" fmla="*/ 3044371 h 3344511"/>
                <a:gd name="connsiteX6674" fmla="*/ 839236 w 2926661"/>
                <a:gd name="connsiteY6674" fmla="*/ 3054669 h 3344511"/>
                <a:gd name="connsiteX6675" fmla="*/ 834822 w 2926661"/>
                <a:gd name="connsiteY6675" fmla="*/ 3044371 h 3344511"/>
                <a:gd name="connsiteX6676" fmla="*/ 828937 w 2926661"/>
                <a:gd name="connsiteY6676" fmla="*/ 3035545 h 3344511"/>
                <a:gd name="connsiteX6677" fmla="*/ 825994 w 2926661"/>
                <a:gd name="connsiteY6677" fmla="*/ 3039958 h 3344511"/>
                <a:gd name="connsiteX6678" fmla="*/ 825315 w 2926661"/>
                <a:gd name="connsiteY6678" fmla="*/ 3040331 h 3344511"/>
                <a:gd name="connsiteX6679" fmla="*/ 824967 w 2926661"/>
                <a:gd name="connsiteY6679" fmla="*/ 3039932 h 3344511"/>
                <a:gd name="connsiteX6680" fmla="*/ 822959 w 2926661"/>
                <a:gd name="connsiteY6680" fmla="*/ 3038925 h 3344511"/>
                <a:gd name="connsiteX6681" fmla="*/ 823052 w 2926661"/>
                <a:gd name="connsiteY6681" fmla="*/ 3038487 h 3344511"/>
                <a:gd name="connsiteX6682" fmla="*/ 827465 w 2926661"/>
                <a:gd name="connsiteY6682" fmla="*/ 3029660 h 3344511"/>
                <a:gd name="connsiteX6683" fmla="*/ 828937 w 2926661"/>
                <a:gd name="connsiteY6683" fmla="*/ 3022304 h 3344511"/>
                <a:gd name="connsiteX6684" fmla="*/ 830320 w 2926661"/>
                <a:gd name="connsiteY6684" fmla="*/ 3021198 h 3344511"/>
                <a:gd name="connsiteX6685" fmla="*/ 829741 w 2926661"/>
                <a:gd name="connsiteY6685" fmla="*/ 3020775 h 3344511"/>
                <a:gd name="connsiteX6686" fmla="*/ 827905 w 2926661"/>
                <a:gd name="connsiteY6686" fmla="*/ 3022249 h 3344511"/>
                <a:gd name="connsiteX6687" fmla="*/ 826436 w 2926661"/>
                <a:gd name="connsiteY6687" fmla="*/ 3029617 h 3344511"/>
                <a:gd name="connsiteX6688" fmla="*/ 823499 w 2926661"/>
                <a:gd name="connsiteY6688" fmla="*/ 3036985 h 3344511"/>
                <a:gd name="connsiteX6689" fmla="*/ 822030 w 2926661"/>
                <a:gd name="connsiteY6689" fmla="*/ 3038459 h 3344511"/>
                <a:gd name="connsiteX6690" fmla="*/ 822959 w 2926661"/>
                <a:gd name="connsiteY6690" fmla="*/ 3038925 h 3344511"/>
                <a:gd name="connsiteX6691" fmla="*/ 822316 w 2926661"/>
                <a:gd name="connsiteY6691" fmla="*/ 3041981 h 3344511"/>
                <a:gd name="connsiteX6692" fmla="*/ 825315 w 2926661"/>
                <a:gd name="connsiteY6692" fmla="*/ 3040331 h 3344511"/>
                <a:gd name="connsiteX6693" fmla="*/ 830108 w 2926661"/>
                <a:gd name="connsiteY6693" fmla="*/ 3045827 h 3344511"/>
                <a:gd name="connsiteX6694" fmla="*/ 830843 w 2926661"/>
                <a:gd name="connsiteY6694" fmla="*/ 3056142 h 3344511"/>
                <a:gd name="connsiteX6695" fmla="*/ 824967 w 2926661"/>
                <a:gd name="connsiteY6695" fmla="*/ 3057616 h 3344511"/>
                <a:gd name="connsiteX6696" fmla="*/ 829374 w 2926661"/>
                <a:gd name="connsiteY6696" fmla="*/ 3060563 h 3344511"/>
                <a:gd name="connsiteX6697" fmla="*/ 829374 w 2926661"/>
                <a:gd name="connsiteY6697" fmla="*/ 3070879 h 3344511"/>
                <a:gd name="connsiteX6698" fmla="*/ 819092 w 2926661"/>
                <a:gd name="connsiteY6698" fmla="*/ 3078247 h 3344511"/>
                <a:gd name="connsiteX6699" fmla="*/ 810279 w 2926661"/>
                <a:gd name="connsiteY6699" fmla="*/ 3082668 h 3344511"/>
                <a:gd name="connsiteX6700" fmla="*/ 804404 w 2926661"/>
                <a:gd name="connsiteY6700" fmla="*/ 3087088 h 3344511"/>
                <a:gd name="connsiteX6701" fmla="*/ 797060 w 2926661"/>
                <a:gd name="connsiteY6701" fmla="*/ 3078247 h 3344511"/>
                <a:gd name="connsiteX6702" fmla="*/ 799998 w 2926661"/>
                <a:gd name="connsiteY6702" fmla="*/ 3085615 h 3344511"/>
                <a:gd name="connsiteX6703" fmla="*/ 805873 w 2926661"/>
                <a:gd name="connsiteY6703" fmla="*/ 3090036 h 3344511"/>
                <a:gd name="connsiteX6704" fmla="*/ 813217 w 2926661"/>
                <a:gd name="connsiteY6704" fmla="*/ 3090036 h 3344511"/>
                <a:gd name="connsiteX6705" fmla="*/ 824967 w 2926661"/>
                <a:gd name="connsiteY6705" fmla="*/ 3081194 h 3344511"/>
                <a:gd name="connsiteX6706" fmla="*/ 829374 w 2926661"/>
                <a:gd name="connsiteY6706" fmla="*/ 3082668 h 3344511"/>
                <a:gd name="connsiteX6707" fmla="*/ 832311 w 2926661"/>
                <a:gd name="connsiteY6707" fmla="*/ 3085615 h 3344511"/>
                <a:gd name="connsiteX6708" fmla="*/ 829374 w 2926661"/>
                <a:gd name="connsiteY6708" fmla="*/ 3091509 h 3344511"/>
                <a:gd name="connsiteX6709" fmla="*/ 820561 w 2926661"/>
                <a:gd name="connsiteY6709" fmla="*/ 3095930 h 3344511"/>
                <a:gd name="connsiteX6710" fmla="*/ 824967 w 2926661"/>
                <a:gd name="connsiteY6710" fmla="*/ 3095930 h 3344511"/>
                <a:gd name="connsiteX6711" fmla="*/ 826436 w 2926661"/>
                <a:gd name="connsiteY6711" fmla="*/ 3098877 h 3344511"/>
                <a:gd name="connsiteX6712" fmla="*/ 832311 w 2926661"/>
                <a:gd name="connsiteY6712" fmla="*/ 3100351 h 3344511"/>
                <a:gd name="connsiteX6713" fmla="*/ 842593 w 2926661"/>
                <a:gd name="connsiteY6713" fmla="*/ 3103298 h 3344511"/>
                <a:gd name="connsiteX6714" fmla="*/ 833780 w 2926661"/>
                <a:gd name="connsiteY6714" fmla="*/ 3110666 h 3344511"/>
                <a:gd name="connsiteX6715" fmla="*/ 829374 w 2926661"/>
                <a:gd name="connsiteY6715" fmla="*/ 3120982 h 3344511"/>
                <a:gd name="connsiteX6716" fmla="*/ 823499 w 2926661"/>
                <a:gd name="connsiteY6716" fmla="*/ 3122455 h 3344511"/>
                <a:gd name="connsiteX6717" fmla="*/ 805873 w 2926661"/>
                <a:gd name="connsiteY6717" fmla="*/ 3101825 h 3344511"/>
                <a:gd name="connsiteX6718" fmla="*/ 751527 w 2926661"/>
                <a:gd name="connsiteY6718" fmla="*/ 3094457 h 3344511"/>
                <a:gd name="connsiteX6719" fmla="*/ 738308 w 2926661"/>
                <a:gd name="connsiteY6719" fmla="*/ 3104772 h 3344511"/>
                <a:gd name="connsiteX6720" fmla="*/ 723620 w 2926661"/>
                <a:gd name="connsiteY6720" fmla="*/ 3109193 h 3344511"/>
                <a:gd name="connsiteX6721" fmla="*/ 708932 w 2926661"/>
                <a:gd name="connsiteY6721" fmla="*/ 3115087 h 3344511"/>
                <a:gd name="connsiteX6722" fmla="*/ 698650 w 2926661"/>
                <a:gd name="connsiteY6722" fmla="*/ 3110666 h 3344511"/>
                <a:gd name="connsiteX6723" fmla="*/ 678087 w 2926661"/>
                <a:gd name="connsiteY6723" fmla="*/ 3113614 h 3344511"/>
                <a:gd name="connsiteX6724" fmla="*/ 678087 w 2926661"/>
                <a:gd name="connsiteY6724" fmla="*/ 3106246 h 3344511"/>
                <a:gd name="connsiteX6725" fmla="*/ 678087 w 2926661"/>
                <a:gd name="connsiteY6725" fmla="*/ 3091509 h 3344511"/>
                <a:gd name="connsiteX6726" fmla="*/ 672212 w 2926661"/>
                <a:gd name="connsiteY6726" fmla="*/ 3076773 h 3344511"/>
                <a:gd name="connsiteX6727" fmla="*/ 672212 w 2926661"/>
                <a:gd name="connsiteY6727" fmla="*/ 3084141 h 3344511"/>
                <a:gd name="connsiteX6728" fmla="*/ 673681 w 2926661"/>
                <a:gd name="connsiteY6728" fmla="*/ 3092983 h 3344511"/>
                <a:gd name="connsiteX6729" fmla="*/ 675149 w 2926661"/>
                <a:gd name="connsiteY6729" fmla="*/ 3104772 h 3344511"/>
                <a:gd name="connsiteX6730" fmla="*/ 663399 w 2926661"/>
                <a:gd name="connsiteY6730" fmla="*/ 3116561 h 3344511"/>
                <a:gd name="connsiteX6731" fmla="*/ 656055 w 2926661"/>
                <a:gd name="connsiteY6731" fmla="*/ 3106246 h 3344511"/>
                <a:gd name="connsiteX6732" fmla="*/ 648711 w 2926661"/>
                <a:gd name="connsiteY6732" fmla="*/ 3103298 h 3344511"/>
                <a:gd name="connsiteX6733" fmla="*/ 639898 w 2926661"/>
                <a:gd name="connsiteY6733" fmla="*/ 3106246 h 3344511"/>
                <a:gd name="connsiteX6734" fmla="*/ 629616 w 2926661"/>
                <a:gd name="connsiteY6734" fmla="*/ 3115087 h 3344511"/>
                <a:gd name="connsiteX6735" fmla="*/ 629616 w 2926661"/>
                <a:gd name="connsiteY6735" fmla="*/ 3126876 h 3344511"/>
                <a:gd name="connsiteX6736" fmla="*/ 620804 w 2926661"/>
                <a:gd name="connsiteY6736" fmla="*/ 3132771 h 3344511"/>
                <a:gd name="connsiteX6737" fmla="*/ 620804 w 2926661"/>
                <a:gd name="connsiteY6737" fmla="*/ 3147507 h 3344511"/>
                <a:gd name="connsiteX6738" fmla="*/ 625210 w 2926661"/>
                <a:gd name="connsiteY6738" fmla="*/ 3151928 h 3344511"/>
                <a:gd name="connsiteX6739" fmla="*/ 619335 w 2926661"/>
                <a:gd name="connsiteY6739" fmla="*/ 3159296 h 3344511"/>
                <a:gd name="connsiteX6740" fmla="*/ 616397 w 2926661"/>
                <a:gd name="connsiteY6740" fmla="*/ 3165190 h 3344511"/>
                <a:gd name="connsiteX6741" fmla="*/ 610522 w 2926661"/>
                <a:gd name="connsiteY6741" fmla="*/ 3171085 h 3344511"/>
                <a:gd name="connsiteX6742" fmla="*/ 591427 w 2926661"/>
                <a:gd name="connsiteY6742" fmla="*/ 3160770 h 3344511"/>
                <a:gd name="connsiteX6743" fmla="*/ 588490 w 2926661"/>
                <a:gd name="connsiteY6743" fmla="*/ 3165190 h 3344511"/>
                <a:gd name="connsiteX6744" fmla="*/ 581146 w 2926661"/>
                <a:gd name="connsiteY6744" fmla="*/ 3171085 h 3344511"/>
                <a:gd name="connsiteX6745" fmla="*/ 573802 w 2926661"/>
                <a:gd name="connsiteY6745" fmla="*/ 3178453 h 3344511"/>
                <a:gd name="connsiteX6746" fmla="*/ 570864 w 2926661"/>
                <a:gd name="connsiteY6746" fmla="*/ 3182874 h 3344511"/>
                <a:gd name="connsiteX6747" fmla="*/ 563520 w 2926661"/>
                <a:gd name="connsiteY6747" fmla="*/ 3176979 h 3344511"/>
                <a:gd name="connsiteX6748" fmla="*/ 562051 w 2926661"/>
                <a:gd name="connsiteY6748" fmla="*/ 3176979 h 3344511"/>
                <a:gd name="connsiteX6749" fmla="*/ 553239 w 2926661"/>
                <a:gd name="connsiteY6749" fmla="*/ 3182874 h 3344511"/>
                <a:gd name="connsiteX6750" fmla="*/ 550301 w 2926661"/>
                <a:gd name="connsiteY6750" fmla="*/ 3187295 h 3344511"/>
                <a:gd name="connsiteX6751" fmla="*/ 550301 w 2926661"/>
                <a:gd name="connsiteY6751" fmla="*/ 3193189 h 3344511"/>
                <a:gd name="connsiteX6752" fmla="*/ 548832 w 2926661"/>
                <a:gd name="connsiteY6752" fmla="*/ 3202031 h 3344511"/>
                <a:gd name="connsiteX6753" fmla="*/ 541488 w 2926661"/>
                <a:gd name="connsiteY6753" fmla="*/ 3207926 h 3344511"/>
                <a:gd name="connsiteX6754" fmla="*/ 532675 w 2926661"/>
                <a:gd name="connsiteY6754" fmla="*/ 3212346 h 3344511"/>
                <a:gd name="connsiteX6755" fmla="*/ 541488 w 2926661"/>
                <a:gd name="connsiteY6755" fmla="*/ 3206452 h 3344511"/>
                <a:gd name="connsiteX6756" fmla="*/ 540019 w 2926661"/>
                <a:gd name="connsiteY6756" fmla="*/ 3193189 h 3344511"/>
                <a:gd name="connsiteX6757" fmla="*/ 531206 w 2926661"/>
                <a:gd name="connsiteY6757" fmla="*/ 3203505 h 3344511"/>
                <a:gd name="connsiteX6758" fmla="*/ 531206 w 2926661"/>
                <a:gd name="connsiteY6758" fmla="*/ 3200557 h 3344511"/>
                <a:gd name="connsiteX6759" fmla="*/ 532675 w 2926661"/>
                <a:gd name="connsiteY6759" fmla="*/ 3197610 h 3344511"/>
                <a:gd name="connsiteX6760" fmla="*/ 532675 w 2926661"/>
                <a:gd name="connsiteY6760" fmla="*/ 3193189 h 3344511"/>
                <a:gd name="connsiteX6761" fmla="*/ 532675 w 2926661"/>
                <a:gd name="connsiteY6761" fmla="*/ 3187295 h 3344511"/>
                <a:gd name="connsiteX6762" fmla="*/ 529738 w 2926661"/>
                <a:gd name="connsiteY6762" fmla="*/ 3187295 h 3344511"/>
                <a:gd name="connsiteX6763" fmla="*/ 529738 w 2926661"/>
                <a:gd name="connsiteY6763" fmla="*/ 3176979 h 3344511"/>
                <a:gd name="connsiteX6764" fmla="*/ 523862 w 2926661"/>
                <a:gd name="connsiteY6764" fmla="*/ 3176979 h 3344511"/>
                <a:gd name="connsiteX6765" fmla="*/ 519456 w 2926661"/>
                <a:gd name="connsiteY6765" fmla="*/ 3178453 h 3344511"/>
                <a:gd name="connsiteX6766" fmla="*/ 515050 w 2926661"/>
                <a:gd name="connsiteY6766" fmla="*/ 3174032 h 3344511"/>
                <a:gd name="connsiteX6767" fmla="*/ 512112 w 2926661"/>
                <a:gd name="connsiteY6767" fmla="*/ 3176979 h 3344511"/>
                <a:gd name="connsiteX6768" fmla="*/ 519456 w 2926661"/>
                <a:gd name="connsiteY6768" fmla="*/ 3182874 h 3344511"/>
                <a:gd name="connsiteX6769" fmla="*/ 519456 w 2926661"/>
                <a:gd name="connsiteY6769" fmla="*/ 3190242 h 3344511"/>
                <a:gd name="connsiteX6770" fmla="*/ 513581 w 2926661"/>
                <a:gd name="connsiteY6770" fmla="*/ 3187295 h 3344511"/>
                <a:gd name="connsiteX6771" fmla="*/ 512112 w 2926661"/>
                <a:gd name="connsiteY6771" fmla="*/ 3190242 h 3344511"/>
                <a:gd name="connsiteX6772" fmla="*/ 516518 w 2926661"/>
                <a:gd name="connsiteY6772" fmla="*/ 3191716 h 3344511"/>
                <a:gd name="connsiteX6773" fmla="*/ 523862 w 2926661"/>
                <a:gd name="connsiteY6773" fmla="*/ 3193189 h 3344511"/>
                <a:gd name="connsiteX6774" fmla="*/ 522394 w 2926661"/>
                <a:gd name="connsiteY6774" fmla="*/ 3194663 h 3344511"/>
                <a:gd name="connsiteX6775" fmla="*/ 519456 w 2926661"/>
                <a:gd name="connsiteY6775" fmla="*/ 3200557 h 3344511"/>
                <a:gd name="connsiteX6776" fmla="*/ 513581 w 2926661"/>
                <a:gd name="connsiteY6776" fmla="*/ 3197610 h 3344511"/>
                <a:gd name="connsiteX6777" fmla="*/ 506237 w 2926661"/>
                <a:gd name="connsiteY6777" fmla="*/ 3194663 h 3344511"/>
                <a:gd name="connsiteX6778" fmla="*/ 506237 w 2926661"/>
                <a:gd name="connsiteY6778" fmla="*/ 3197610 h 3344511"/>
                <a:gd name="connsiteX6779" fmla="*/ 513581 w 2926661"/>
                <a:gd name="connsiteY6779" fmla="*/ 3202031 h 3344511"/>
                <a:gd name="connsiteX6780" fmla="*/ 516518 w 2926661"/>
                <a:gd name="connsiteY6780" fmla="*/ 3203505 h 3344511"/>
                <a:gd name="connsiteX6781" fmla="*/ 519456 w 2926661"/>
                <a:gd name="connsiteY6781" fmla="*/ 3206452 h 3344511"/>
                <a:gd name="connsiteX6782" fmla="*/ 520925 w 2926661"/>
                <a:gd name="connsiteY6782" fmla="*/ 3206452 h 3344511"/>
                <a:gd name="connsiteX6783" fmla="*/ 523862 w 2926661"/>
                <a:gd name="connsiteY6783" fmla="*/ 3210873 h 3344511"/>
                <a:gd name="connsiteX6784" fmla="*/ 517987 w 2926661"/>
                <a:gd name="connsiteY6784" fmla="*/ 3209399 h 3344511"/>
                <a:gd name="connsiteX6785" fmla="*/ 513581 w 2926661"/>
                <a:gd name="connsiteY6785" fmla="*/ 3210873 h 3344511"/>
                <a:gd name="connsiteX6786" fmla="*/ 513581 w 2926661"/>
                <a:gd name="connsiteY6786" fmla="*/ 3213820 h 3344511"/>
                <a:gd name="connsiteX6787" fmla="*/ 510643 w 2926661"/>
                <a:gd name="connsiteY6787" fmla="*/ 3215294 h 3344511"/>
                <a:gd name="connsiteX6788" fmla="*/ 507706 w 2926661"/>
                <a:gd name="connsiteY6788" fmla="*/ 3219715 h 3344511"/>
                <a:gd name="connsiteX6789" fmla="*/ 506237 w 2926661"/>
                <a:gd name="connsiteY6789" fmla="*/ 3227083 h 3344511"/>
                <a:gd name="connsiteX6790" fmla="*/ 509174 w 2926661"/>
                <a:gd name="connsiteY6790" fmla="*/ 3230030 h 3344511"/>
                <a:gd name="connsiteX6791" fmla="*/ 498893 w 2926661"/>
                <a:gd name="connsiteY6791" fmla="*/ 3232977 h 3344511"/>
                <a:gd name="connsiteX6792" fmla="*/ 493018 w 2926661"/>
                <a:gd name="connsiteY6792" fmla="*/ 3234451 h 3344511"/>
                <a:gd name="connsiteX6793" fmla="*/ 490080 w 2926661"/>
                <a:gd name="connsiteY6793" fmla="*/ 3230030 h 3344511"/>
                <a:gd name="connsiteX6794" fmla="*/ 485674 w 2926661"/>
                <a:gd name="connsiteY6794" fmla="*/ 3234451 h 3344511"/>
                <a:gd name="connsiteX6795" fmla="*/ 481267 w 2926661"/>
                <a:gd name="connsiteY6795" fmla="*/ 3232977 h 3344511"/>
                <a:gd name="connsiteX6796" fmla="*/ 478330 w 2926661"/>
                <a:gd name="connsiteY6796" fmla="*/ 3231504 h 3344511"/>
                <a:gd name="connsiteX6797" fmla="*/ 473923 w 2926661"/>
                <a:gd name="connsiteY6797" fmla="*/ 3238872 h 3344511"/>
                <a:gd name="connsiteX6798" fmla="*/ 476861 w 2926661"/>
                <a:gd name="connsiteY6798" fmla="*/ 3241819 h 3344511"/>
                <a:gd name="connsiteX6799" fmla="*/ 488611 w 2926661"/>
                <a:gd name="connsiteY6799" fmla="*/ 3238872 h 3344511"/>
                <a:gd name="connsiteX6800" fmla="*/ 494486 w 2926661"/>
                <a:gd name="connsiteY6800" fmla="*/ 3238872 h 3344511"/>
                <a:gd name="connsiteX6801" fmla="*/ 506237 w 2926661"/>
                <a:gd name="connsiteY6801" fmla="*/ 3243293 h 3344511"/>
                <a:gd name="connsiteX6802" fmla="*/ 512112 w 2926661"/>
                <a:gd name="connsiteY6802" fmla="*/ 3252134 h 3344511"/>
                <a:gd name="connsiteX6803" fmla="*/ 513581 w 2926661"/>
                <a:gd name="connsiteY6803" fmla="*/ 3258029 h 3344511"/>
                <a:gd name="connsiteX6804" fmla="*/ 503299 w 2926661"/>
                <a:gd name="connsiteY6804" fmla="*/ 3277186 h 3344511"/>
                <a:gd name="connsiteX6805" fmla="*/ 501830 w 2926661"/>
                <a:gd name="connsiteY6805" fmla="*/ 3283080 h 3344511"/>
                <a:gd name="connsiteX6806" fmla="*/ 495955 w 2926661"/>
                <a:gd name="connsiteY6806" fmla="*/ 3290449 h 3344511"/>
                <a:gd name="connsiteX6807" fmla="*/ 484205 w 2926661"/>
                <a:gd name="connsiteY6807" fmla="*/ 3286028 h 3344511"/>
                <a:gd name="connsiteX6808" fmla="*/ 469517 w 2926661"/>
                <a:gd name="connsiteY6808" fmla="*/ 3302237 h 3344511"/>
                <a:gd name="connsiteX6809" fmla="*/ 456297 w 2926661"/>
                <a:gd name="connsiteY6809" fmla="*/ 3311079 h 3344511"/>
                <a:gd name="connsiteX6810" fmla="*/ 446016 w 2926661"/>
                <a:gd name="connsiteY6810" fmla="*/ 3299290 h 3344511"/>
                <a:gd name="connsiteX6811" fmla="*/ 440141 w 2926661"/>
                <a:gd name="connsiteY6811" fmla="*/ 3291922 h 3344511"/>
                <a:gd name="connsiteX6812" fmla="*/ 443078 w 2926661"/>
                <a:gd name="connsiteY6812" fmla="*/ 3283080 h 3344511"/>
                <a:gd name="connsiteX6813" fmla="*/ 440141 w 2926661"/>
                <a:gd name="connsiteY6813" fmla="*/ 3271291 h 3344511"/>
                <a:gd name="connsiteX6814" fmla="*/ 435734 w 2926661"/>
                <a:gd name="connsiteY6814" fmla="*/ 3266871 h 3344511"/>
                <a:gd name="connsiteX6815" fmla="*/ 434265 w 2926661"/>
                <a:gd name="connsiteY6815" fmla="*/ 3255082 h 3344511"/>
                <a:gd name="connsiteX6816" fmla="*/ 428390 w 2926661"/>
                <a:gd name="connsiteY6816" fmla="*/ 3246240 h 3344511"/>
                <a:gd name="connsiteX6817" fmla="*/ 413702 w 2926661"/>
                <a:gd name="connsiteY6817" fmla="*/ 3237398 h 3344511"/>
                <a:gd name="connsiteX6818" fmla="*/ 397545 w 2926661"/>
                <a:gd name="connsiteY6818" fmla="*/ 3230030 h 3344511"/>
                <a:gd name="connsiteX6819" fmla="*/ 384326 w 2926661"/>
                <a:gd name="connsiteY6819" fmla="*/ 3230030 h 3344511"/>
                <a:gd name="connsiteX6820" fmla="*/ 374044 w 2926661"/>
                <a:gd name="connsiteY6820" fmla="*/ 3219715 h 3344511"/>
                <a:gd name="connsiteX6821" fmla="*/ 350544 w 2926661"/>
                <a:gd name="connsiteY6821" fmla="*/ 3215294 h 3344511"/>
                <a:gd name="connsiteX6822" fmla="*/ 343199 w 2926661"/>
                <a:gd name="connsiteY6822" fmla="*/ 3221188 h 3344511"/>
                <a:gd name="connsiteX6823" fmla="*/ 341731 w 2926661"/>
                <a:gd name="connsiteY6823" fmla="*/ 3234451 h 3344511"/>
                <a:gd name="connsiteX6824" fmla="*/ 335855 w 2926661"/>
                <a:gd name="connsiteY6824" fmla="*/ 3249187 h 3344511"/>
                <a:gd name="connsiteX6825" fmla="*/ 319699 w 2926661"/>
                <a:gd name="connsiteY6825" fmla="*/ 3256555 h 3344511"/>
                <a:gd name="connsiteX6826" fmla="*/ 302073 w 2926661"/>
                <a:gd name="connsiteY6826" fmla="*/ 3260976 h 3344511"/>
                <a:gd name="connsiteX6827" fmla="*/ 288854 w 2926661"/>
                <a:gd name="connsiteY6827" fmla="*/ 3262450 h 3344511"/>
                <a:gd name="connsiteX6828" fmla="*/ 280041 w 2926661"/>
                <a:gd name="connsiteY6828" fmla="*/ 3253608 h 3344511"/>
                <a:gd name="connsiteX6829" fmla="*/ 281510 w 2926661"/>
                <a:gd name="connsiteY6829" fmla="*/ 3238872 h 3344511"/>
                <a:gd name="connsiteX6830" fmla="*/ 282979 w 2926661"/>
                <a:gd name="connsiteY6830" fmla="*/ 3228556 h 3344511"/>
                <a:gd name="connsiteX6831" fmla="*/ 287385 w 2926661"/>
                <a:gd name="connsiteY6831" fmla="*/ 3199084 h 3344511"/>
                <a:gd name="connsiteX6832" fmla="*/ 299135 w 2926661"/>
                <a:gd name="connsiteY6832" fmla="*/ 3191716 h 3344511"/>
                <a:gd name="connsiteX6833" fmla="*/ 307948 w 2926661"/>
                <a:gd name="connsiteY6833" fmla="*/ 3187295 h 3344511"/>
                <a:gd name="connsiteX6834" fmla="*/ 313823 w 2926661"/>
                <a:gd name="connsiteY6834" fmla="*/ 3182874 h 3344511"/>
                <a:gd name="connsiteX6835" fmla="*/ 319699 w 2926661"/>
                <a:gd name="connsiteY6835" fmla="*/ 3179927 h 3344511"/>
                <a:gd name="connsiteX6836" fmla="*/ 321167 w 2926661"/>
                <a:gd name="connsiteY6836" fmla="*/ 3175506 h 3344511"/>
                <a:gd name="connsiteX6837" fmla="*/ 327043 w 2926661"/>
                <a:gd name="connsiteY6837" fmla="*/ 3174032 h 3344511"/>
                <a:gd name="connsiteX6838" fmla="*/ 352012 w 2926661"/>
                <a:gd name="connsiteY6838" fmla="*/ 3162243 h 3344511"/>
                <a:gd name="connsiteX6839" fmla="*/ 368169 w 2926661"/>
                <a:gd name="connsiteY6839" fmla="*/ 3163717 h 3344511"/>
                <a:gd name="connsiteX6840" fmla="*/ 382857 w 2926661"/>
                <a:gd name="connsiteY6840" fmla="*/ 3178453 h 3344511"/>
                <a:gd name="connsiteX6841" fmla="*/ 385795 w 2926661"/>
                <a:gd name="connsiteY6841" fmla="*/ 3179927 h 3344511"/>
                <a:gd name="connsiteX6842" fmla="*/ 384326 w 2926661"/>
                <a:gd name="connsiteY6842" fmla="*/ 3174032 h 3344511"/>
                <a:gd name="connsiteX6843" fmla="*/ 391670 w 2926661"/>
                <a:gd name="connsiteY6843" fmla="*/ 3168138 h 3344511"/>
                <a:gd name="connsiteX6844" fmla="*/ 397545 w 2926661"/>
                <a:gd name="connsiteY6844" fmla="*/ 3156349 h 3344511"/>
                <a:gd name="connsiteX6845" fmla="*/ 406358 w 2926661"/>
                <a:gd name="connsiteY6845" fmla="*/ 3153401 h 3344511"/>
                <a:gd name="connsiteX6846" fmla="*/ 418109 w 2926661"/>
                <a:gd name="connsiteY6846" fmla="*/ 3151928 h 3344511"/>
                <a:gd name="connsiteX6847" fmla="*/ 426921 w 2926661"/>
                <a:gd name="connsiteY6847" fmla="*/ 3144560 h 3344511"/>
                <a:gd name="connsiteX6848" fmla="*/ 440141 w 2926661"/>
                <a:gd name="connsiteY6848" fmla="*/ 3134244 h 3344511"/>
                <a:gd name="connsiteX6849" fmla="*/ 457766 w 2926661"/>
                <a:gd name="connsiteY6849" fmla="*/ 3116561 h 3344511"/>
                <a:gd name="connsiteX6850" fmla="*/ 459235 w 2926661"/>
                <a:gd name="connsiteY6850" fmla="*/ 3106246 h 3344511"/>
                <a:gd name="connsiteX6851" fmla="*/ 469517 w 2926661"/>
                <a:gd name="connsiteY6851" fmla="*/ 3107719 h 3344511"/>
                <a:gd name="connsiteX6852" fmla="*/ 479798 w 2926661"/>
                <a:gd name="connsiteY6852" fmla="*/ 3097404 h 3344511"/>
                <a:gd name="connsiteX6853" fmla="*/ 487142 w 2926661"/>
                <a:gd name="connsiteY6853" fmla="*/ 3091509 h 3344511"/>
                <a:gd name="connsiteX6854" fmla="*/ 487142 w 2926661"/>
                <a:gd name="connsiteY6854" fmla="*/ 3088562 h 3344511"/>
                <a:gd name="connsiteX6855" fmla="*/ 487142 w 2926661"/>
                <a:gd name="connsiteY6855" fmla="*/ 3073826 h 3344511"/>
                <a:gd name="connsiteX6856" fmla="*/ 493018 w 2926661"/>
                <a:gd name="connsiteY6856" fmla="*/ 3069405 h 3344511"/>
                <a:gd name="connsiteX6857" fmla="*/ 490080 w 2926661"/>
                <a:gd name="connsiteY6857" fmla="*/ 3060563 h 3344511"/>
                <a:gd name="connsiteX6858" fmla="*/ 491549 w 2926661"/>
                <a:gd name="connsiteY6858" fmla="*/ 3064984 h 3344511"/>
                <a:gd name="connsiteX6859" fmla="*/ 498893 w 2926661"/>
                <a:gd name="connsiteY6859" fmla="*/ 3062037 h 3344511"/>
                <a:gd name="connsiteX6860" fmla="*/ 501830 w 2926661"/>
                <a:gd name="connsiteY6860" fmla="*/ 3060563 h 3344511"/>
                <a:gd name="connsiteX6861" fmla="*/ 509174 w 2926661"/>
                <a:gd name="connsiteY6861" fmla="*/ 3053195 h 3344511"/>
                <a:gd name="connsiteX6862" fmla="*/ 509174 w 2926661"/>
                <a:gd name="connsiteY6862" fmla="*/ 3050432 h 3344511"/>
                <a:gd name="connsiteX6863" fmla="*/ 509174 w 2926661"/>
                <a:gd name="connsiteY6863" fmla="*/ 3050248 h 3344511"/>
                <a:gd name="connsiteX6864" fmla="*/ 513581 w 2926661"/>
                <a:gd name="connsiteY6864" fmla="*/ 3054669 h 3344511"/>
                <a:gd name="connsiteX6865" fmla="*/ 529738 w 2926661"/>
                <a:gd name="connsiteY6865" fmla="*/ 3038459 h 3344511"/>
                <a:gd name="connsiteX6866" fmla="*/ 532675 w 2926661"/>
                <a:gd name="connsiteY6866" fmla="*/ 3014881 h 3344511"/>
                <a:gd name="connsiteX6867" fmla="*/ 538550 w 2926661"/>
                <a:gd name="connsiteY6867" fmla="*/ 2991303 h 3344511"/>
                <a:gd name="connsiteX6868" fmla="*/ 534144 w 2926661"/>
                <a:gd name="connsiteY6868" fmla="*/ 2980987 h 3344511"/>
                <a:gd name="connsiteX6869" fmla="*/ 542957 w 2926661"/>
                <a:gd name="connsiteY6869" fmla="*/ 2982461 h 3344511"/>
                <a:gd name="connsiteX6870" fmla="*/ 550301 w 2926661"/>
                <a:gd name="connsiteY6870" fmla="*/ 2983935 h 3344511"/>
                <a:gd name="connsiteX6871" fmla="*/ 557645 w 2926661"/>
                <a:gd name="connsiteY6871" fmla="*/ 2978040 h 3344511"/>
                <a:gd name="connsiteX6872" fmla="*/ 564989 w 2926661"/>
                <a:gd name="connsiteY6872" fmla="*/ 2969198 h 3344511"/>
                <a:gd name="connsiteX6873" fmla="*/ 567927 w 2926661"/>
                <a:gd name="connsiteY6873" fmla="*/ 2978040 h 3344511"/>
                <a:gd name="connsiteX6874" fmla="*/ 575271 w 2926661"/>
                <a:gd name="connsiteY6874" fmla="*/ 2991303 h 3344511"/>
                <a:gd name="connsiteX6875" fmla="*/ 582615 w 2926661"/>
                <a:gd name="connsiteY6875" fmla="*/ 2995724 h 3344511"/>
                <a:gd name="connsiteX6876" fmla="*/ 603178 w 2926661"/>
                <a:gd name="connsiteY6876" fmla="*/ 2995724 h 3344511"/>
                <a:gd name="connsiteX6877" fmla="*/ 603178 w 2926661"/>
                <a:gd name="connsiteY6877" fmla="*/ 2991303 h 3344511"/>
                <a:gd name="connsiteX6878" fmla="*/ 600240 w 2926661"/>
                <a:gd name="connsiteY6878" fmla="*/ 2989829 h 3344511"/>
                <a:gd name="connsiteX6879" fmla="*/ 598771 w 2926661"/>
                <a:gd name="connsiteY6879" fmla="*/ 2991303 h 3344511"/>
                <a:gd name="connsiteX6880" fmla="*/ 582615 w 2926661"/>
                <a:gd name="connsiteY6880" fmla="*/ 2991303 h 3344511"/>
                <a:gd name="connsiteX6881" fmla="*/ 578208 w 2926661"/>
                <a:gd name="connsiteY6881" fmla="*/ 2988356 h 3344511"/>
                <a:gd name="connsiteX6882" fmla="*/ 573802 w 2926661"/>
                <a:gd name="connsiteY6882" fmla="*/ 2980987 h 3344511"/>
                <a:gd name="connsiteX6883" fmla="*/ 578208 w 2926661"/>
                <a:gd name="connsiteY6883" fmla="*/ 2970672 h 3344511"/>
                <a:gd name="connsiteX6884" fmla="*/ 572333 w 2926661"/>
                <a:gd name="connsiteY6884" fmla="*/ 2960357 h 3344511"/>
                <a:gd name="connsiteX6885" fmla="*/ 576739 w 2926661"/>
                <a:gd name="connsiteY6885" fmla="*/ 2955936 h 3344511"/>
                <a:gd name="connsiteX6886" fmla="*/ 582615 w 2926661"/>
                <a:gd name="connsiteY6886" fmla="*/ 2960357 h 3344511"/>
                <a:gd name="connsiteX6887" fmla="*/ 584083 w 2926661"/>
                <a:gd name="connsiteY6887" fmla="*/ 2961830 h 3344511"/>
                <a:gd name="connsiteX6888" fmla="*/ 585552 w 2926661"/>
                <a:gd name="connsiteY6888" fmla="*/ 2963304 h 3344511"/>
                <a:gd name="connsiteX6889" fmla="*/ 594365 w 2926661"/>
                <a:gd name="connsiteY6889" fmla="*/ 2958883 h 3344511"/>
                <a:gd name="connsiteX6890" fmla="*/ 603178 w 2926661"/>
                <a:gd name="connsiteY6890" fmla="*/ 2955936 h 3344511"/>
                <a:gd name="connsiteX6891" fmla="*/ 610522 w 2926661"/>
                <a:gd name="connsiteY6891" fmla="*/ 2958883 h 3344511"/>
                <a:gd name="connsiteX6892" fmla="*/ 631085 w 2926661"/>
                <a:gd name="connsiteY6892" fmla="*/ 2941200 h 3344511"/>
                <a:gd name="connsiteX6893" fmla="*/ 641367 w 2926661"/>
                <a:gd name="connsiteY6893" fmla="*/ 2913201 h 3344511"/>
                <a:gd name="connsiteX6894" fmla="*/ 645773 w 2926661"/>
                <a:gd name="connsiteY6894" fmla="*/ 2913201 h 3344511"/>
                <a:gd name="connsiteX6895" fmla="*/ 651648 w 2926661"/>
                <a:gd name="connsiteY6895" fmla="*/ 2907306 h 3344511"/>
                <a:gd name="connsiteX6896" fmla="*/ 660461 w 2926661"/>
                <a:gd name="connsiteY6896" fmla="*/ 2901412 h 3344511"/>
                <a:gd name="connsiteX6897" fmla="*/ 672212 w 2926661"/>
                <a:gd name="connsiteY6897" fmla="*/ 2892570 h 3344511"/>
                <a:gd name="connsiteX6898" fmla="*/ 691306 w 2926661"/>
                <a:gd name="connsiteY6898" fmla="*/ 2866045 h 3344511"/>
                <a:gd name="connsiteX6899" fmla="*/ 713338 w 2926661"/>
                <a:gd name="connsiteY6899" fmla="*/ 2836572 h 3344511"/>
                <a:gd name="connsiteX6900" fmla="*/ 717745 w 2926661"/>
                <a:gd name="connsiteY6900" fmla="*/ 2770259 h 3344511"/>
                <a:gd name="connsiteX6901" fmla="*/ 718526 w 2926661"/>
                <a:gd name="connsiteY6901" fmla="*/ 2770411 h 3344511"/>
                <a:gd name="connsiteX6902" fmla="*/ 717120 w 2926661"/>
                <a:gd name="connsiteY6902" fmla="*/ 2763384 h 3344511"/>
                <a:gd name="connsiteX6903" fmla="*/ 720063 w 2926661"/>
                <a:gd name="connsiteY6903" fmla="*/ 2757500 h 3344511"/>
                <a:gd name="connsiteX6904" fmla="*/ 723005 w 2926661"/>
                <a:gd name="connsiteY6904" fmla="*/ 2744259 h 3344511"/>
                <a:gd name="connsiteX6905" fmla="*/ 730362 w 2926661"/>
                <a:gd name="connsiteY6905" fmla="*/ 2717779 h 3344511"/>
                <a:gd name="connsiteX6906" fmla="*/ 734775 w 2926661"/>
                <a:gd name="connsiteY6906" fmla="*/ 2720721 h 3344511"/>
                <a:gd name="connsiteX6907" fmla="*/ 743603 w 2926661"/>
                <a:gd name="connsiteY6907" fmla="*/ 2717779 h 3344511"/>
                <a:gd name="connsiteX6908" fmla="*/ 752431 w 2926661"/>
                <a:gd name="connsiteY6908" fmla="*/ 2722192 h 3344511"/>
                <a:gd name="connsiteX6909" fmla="*/ 764201 w 2926661"/>
                <a:gd name="connsiteY6909" fmla="*/ 2723663 h 3344511"/>
                <a:gd name="connsiteX6910" fmla="*/ 773028 w 2926661"/>
                <a:gd name="connsiteY6910" fmla="*/ 2732490 h 3344511"/>
                <a:gd name="connsiteX6911" fmla="*/ 781856 w 2926661"/>
                <a:gd name="connsiteY6911" fmla="*/ 2736904 h 3344511"/>
                <a:gd name="connsiteX6912" fmla="*/ 796569 w 2926661"/>
                <a:gd name="connsiteY6912" fmla="*/ 2738375 h 3344511"/>
                <a:gd name="connsiteX6913" fmla="*/ 803925 w 2926661"/>
                <a:gd name="connsiteY6913" fmla="*/ 2736904 h 3344511"/>
                <a:gd name="connsiteX6914" fmla="*/ 821580 w 2926661"/>
                <a:gd name="connsiteY6914" fmla="*/ 2714837 h 3344511"/>
                <a:gd name="connsiteX6915" fmla="*/ 827465 w 2926661"/>
                <a:gd name="connsiteY6915" fmla="*/ 2711894 h 3344511"/>
                <a:gd name="connsiteX6916" fmla="*/ 833351 w 2926661"/>
                <a:gd name="connsiteY6916" fmla="*/ 2704539 h 3344511"/>
                <a:gd name="connsiteX6917" fmla="*/ 836293 w 2926661"/>
                <a:gd name="connsiteY6917" fmla="*/ 2695712 h 3344511"/>
                <a:gd name="connsiteX6918" fmla="*/ 839236 w 2926661"/>
                <a:gd name="connsiteY6918" fmla="*/ 2703068 h 3344511"/>
                <a:gd name="connsiteX6919" fmla="*/ 843649 w 2926661"/>
                <a:gd name="connsiteY6919" fmla="*/ 2700125 h 3344511"/>
                <a:gd name="connsiteX6920" fmla="*/ 846592 w 2926661"/>
                <a:gd name="connsiteY6920" fmla="*/ 2706010 h 3344511"/>
                <a:gd name="connsiteX6921" fmla="*/ 843649 w 2926661"/>
                <a:gd name="connsiteY6921" fmla="*/ 2714837 h 3344511"/>
                <a:gd name="connsiteX6922" fmla="*/ 851006 w 2926661"/>
                <a:gd name="connsiteY6922" fmla="*/ 2706010 h 3344511"/>
                <a:gd name="connsiteX6923" fmla="*/ 858362 w 2926661"/>
                <a:gd name="connsiteY6923" fmla="*/ 2691299 h 3344511"/>
                <a:gd name="connsiteX6924" fmla="*/ 861305 w 2926661"/>
                <a:gd name="connsiteY6924" fmla="*/ 2686885 h 3344511"/>
                <a:gd name="connsiteX6925" fmla="*/ 870132 w 2926661"/>
                <a:gd name="connsiteY6925" fmla="*/ 2689827 h 3344511"/>
                <a:gd name="connsiteX6926" fmla="*/ 877489 w 2926661"/>
                <a:gd name="connsiteY6926" fmla="*/ 2686885 h 3344511"/>
                <a:gd name="connsiteX6927" fmla="*/ 889259 w 2926661"/>
                <a:gd name="connsiteY6927" fmla="*/ 2689827 h 3344511"/>
                <a:gd name="connsiteX6928" fmla="*/ 876017 w 2926661"/>
                <a:gd name="connsiteY6928" fmla="*/ 2682472 h 3344511"/>
                <a:gd name="connsiteX6929" fmla="*/ 859833 w 2926661"/>
                <a:gd name="connsiteY6929" fmla="*/ 2683943 h 3344511"/>
                <a:gd name="connsiteX6930" fmla="*/ 851006 w 2926661"/>
                <a:gd name="connsiteY6930" fmla="*/ 2689827 h 3344511"/>
                <a:gd name="connsiteX6931" fmla="*/ 846592 w 2926661"/>
                <a:gd name="connsiteY6931" fmla="*/ 2692770 h 3344511"/>
                <a:gd name="connsiteX6932" fmla="*/ 837764 w 2926661"/>
                <a:gd name="connsiteY6932" fmla="*/ 2686885 h 3344511"/>
                <a:gd name="connsiteX6933" fmla="*/ 833351 w 2926661"/>
                <a:gd name="connsiteY6933" fmla="*/ 2666289 h 3344511"/>
                <a:gd name="connsiteX6934" fmla="*/ 828937 w 2926661"/>
                <a:gd name="connsiteY6934" fmla="*/ 2655991 h 3344511"/>
                <a:gd name="connsiteX6935" fmla="*/ 824523 w 2926661"/>
                <a:gd name="connsiteY6935" fmla="*/ 2648636 h 3344511"/>
                <a:gd name="connsiteX6936" fmla="*/ 839236 w 2926661"/>
                <a:gd name="connsiteY6936" fmla="*/ 2645693 h 3344511"/>
                <a:gd name="connsiteX6937" fmla="*/ 839236 w 2926661"/>
                <a:gd name="connsiteY6937" fmla="*/ 2629511 h 3344511"/>
                <a:gd name="connsiteX6938" fmla="*/ 837764 w 2926661"/>
                <a:gd name="connsiteY6938" fmla="*/ 2626569 h 3344511"/>
                <a:gd name="connsiteX6939" fmla="*/ 848063 w 2926661"/>
                <a:gd name="connsiteY6939" fmla="*/ 2617742 h 3344511"/>
                <a:gd name="connsiteX6940" fmla="*/ 856891 w 2926661"/>
                <a:gd name="connsiteY6940" fmla="*/ 2616271 h 3344511"/>
                <a:gd name="connsiteX6941" fmla="*/ 880431 w 2926661"/>
                <a:gd name="connsiteY6941" fmla="*/ 2613328 h 3344511"/>
                <a:gd name="connsiteX6942" fmla="*/ 893673 w 2926661"/>
                <a:gd name="connsiteY6942" fmla="*/ 2611857 h 3344511"/>
                <a:gd name="connsiteX6943" fmla="*/ 908385 w 2926661"/>
                <a:gd name="connsiteY6943" fmla="*/ 2611857 h 3344511"/>
                <a:gd name="connsiteX6944" fmla="*/ 931926 w 2926661"/>
                <a:gd name="connsiteY6944" fmla="*/ 2608915 h 3344511"/>
                <a:gd name="connsiteX6945" fmla="*/ 942225 w 2926661"/>
                <a:gd name="connsiteY6945" fmla="*/ 2603030 h 3344511"/>
                <a:gd name="connsiteX6946" fmla="*/ 956937 w 2926661"/>
                <a:gd name="connsiteY6946" fmla="*/ 2608915 h 3344511"/>
                <a:gd name="connsiteX6947" fmla="*/ 964294 w 2926661"/>
                <a:gd name="connsiteY6947" fmla="*/ 2604502 h 3344511"/>
                <a:gd name="connsiteX6948" fmla="*/ 980478 w 2926661"/>
                <a:gd name="connsiteY6948" fmla="*/ 2603030 h 3344511"/>
                <a:gd name="connsiteX6949" fmla="*/ 993719 w 2926661"/>
                <a:gd name="connsiteY6949" fmla="*/ 2597146 h 3344511"/>
                <a:gd name="connsiteX6950" fmla="*/ 1002547 w 2926661"/>
                <a:gd name="connsiteY6950" fmla="*/ 2601559 h 3344511"/>
                <a:gd name="connsiteX6951" fmla="*/ 1015148 w 2926661"/>
                <a:gd name="connsiteY6951" fmla="*/ 2605760 h 3344511"/>
                <a:gd name="connsiteX6952" fmla="*/ 1015205 w 2926661"/>
                <a:gd name="connsiteY6952" fmla="*/ 2605363 h 3344511"/>
                <a:gd name="connsiteX6953" fmla="*/ 1049071 w 2926661"/>
                <a:gd name="connsiteY6953" fmla="*/ 2611252 h 3344511"/>
                <a:gd name="connsiteX6954" fmla="*/ 1052016 w 2926661"/>
                <a:gd name="connsiteY6954" fmla="*/ 2615669 h 3344511"/>
                <a:gd name="connsiteX6955" fmla="*/ 1056433 w 2926661"/>
                <a:gd name="connsiteY6955" fmla="*/ 2612724 h 3344511"/>
                <a:gd name="connsiteX6956" fmla="*/ 1090299 w 2926661"/>
                <a:gd name="connsiteY6956" fmla="*/ 2611252 h 3344511"/>
                <a:gd name="connsiteX6957" fmla="*/ 1103551 w 2926661"/>
                <a:gd name="connsiteY6957" fmla="*/ 2615669 h 3344511"/>
                <a:gd name="connsiteX6958" fmla="*/ 1116803 w 2926661"/>
                <a:gd name="connsiteY6958" fmla="*/ 2624503 h 3344511"/>
                <a:gd name="connsiteX6959" fmla="*/ 1127110 w 2926661"/>
                <a:gd name="connsiteY6959" fmla="*/ 2634809 h 3344511"/>
                <a:gd name="connsiteX6960" fmla="*/ 1168339 w 2926661"/>
                <a:gd name="connsiteY6960" fmla="*/ 2637753 h 3344511"/>
                <a:gd name="connsiteX6961" fmla="*/ 1190425 w 2926661"/>
                <a:gd name="connsiteY6961" fmla="*/ 2631864 h 3344511"/>
                <a:gd name="connsiteX6962" fmla="*/ 1203677 w 2926661"/>
                <a:gd name="connsiteY6962" fmla="*/ 2625975 h 3344511"/>
                <a:gd name="connsiteX6963" fmla="*/ 1215457 w 2926661"/>
                <a:gd name="connsiteY6963" fmla="*/ 2623030 h 3344511"/>
                <a:gd name="connsiteX6964" fmla="*/ 1244905 w 2926661"/>
                <a:gd name="connsiteY6964" fmla="*/ 2627447 h 3344511"/>
                <a:gd name="connsiteX6965" fmla="*/ 1262575 w 2926661"/>
                <a:gd name="connsiteY6965" fmla="*/ 2617141 h 3344511"/>
                <a:gd name="connsiteX6966" fmla="*/ 1265519 w 2926661"/>
                <a:gd name="connsiteY6966" fmla="*/ 2618614 h 3344511"/>
                <a:gd name="connsiteX6967" fmla="*/ 1261102 w 2926661"/>
                <a:gd name="connsiteY6967" fmla="*/ 2628920 h 3344511"/>
                <a:gd name="connsiteX6968" fmla="*/ 1253740 w 2926661"/>
                <a:gd name="connsiteY6968" fmla="*/ 2631864 h 3344511"/>
                <a:gd name="connsiteX6969" fmla="*/ 1256685 w 2926661"/>
                <a:gd name="connsiteY6969" fmla="*/ 2646587 h 3344511"/>
                <a:gd name="connsiteX6970" fmla="*/ 1253740 w 2926661"/>
                <a:gd name="connsiteY6970" fmla="*/ 2636281 h 3344511"/>
                <a:gd name="connsiteX6971" fmla="*/ 1264047 w 2926661"/>
                <a:gd name="connsiteY6971" fmla="*/ 2631864 h 3344511"/>
                <a:gd name="connsiteX6972" fmla="*/ 1268464 w 2926661"/>
                <a:gd name="connsiteY6972" fmla="*/ 2621558 h 3344511"/>
                <a:gd name="connsiteX6973" fmla="*/ 1271409 w 2926661"/>
                <a:gd name="connsiteY6973" fmla="*/ 2615669 h 3344511"/>
                <a:gd name="connsiteX6974" fmla="*/ 1268464 w 2926661"/>
                <a:gd name="connsiteY6974" fmla="*/ 2595057 h 3344511"/>
                <a:gd name="connsiteX6975" fmla="*/ 1266992 w 2926661"/>
                <a:gd name="connsiteY6975" fmla="*/ 2578862 h 3344511"/>
                <a:gd name="connsiteX6976" fmla="*/ 1268464 w 2926661"/>
                <a:gd name="connsiteY6976" fmla="*/ 2556777 h 3344511"/>
                <a:gd name="connsiteX6977" fmla="*/ 1266992 w 2926661"/>
                <a:gd name="connsiteY6977" fmla="*/ 2553833 h 3344511"/>
                <a:gd name="connsiteX6978" fmla="*/ 1277203 w 2926661"/>
                <a:gd name="connsiteY6978" fmla="*/ 2561126 h 3344511"/>
                <a:gd name="connsiteX6979" fmla="*/ 1279970 w 2926661"/>
                <a:gd name="connsiteY6979" fmla="*/ 2547237 h 3344511"/>
                <a:gd name="connsiteX6980" fmla="*/ 1275556 w 2926661"/>
                <a:gd name="connsiteY6980" fmla="*/ 2538374 h 3344511"/>
                <a:gd name="connsiteX6981" fmla="*/ 1281441 w 2926661"/>
                <a:gd name="connsiteY6981" fmla="*/ 2535419 h 3344511"/>
                <a:gd name="connsiteX6982" fmla="*/ 1287325 w 2926661"/>
                <a:gd name="connsiteY6982" fmla="*/ 2529510 h 3344511"/>
                <a:gd name="connsiteX6983" fmla="*/ 1287325 w 2926661"/>
                <a:gd name="connsiteY6983" fmla="*/ 2517693 h 3344511"/>
                <a:gd name="connsiteX6984" fmla="*/ 1307921 w 2926661"/>
                <a:gd name="connsiteY6984" fmla="*/ 2511784 h 3344511"/>
                <a:gd name="connsiteX6985" fmla="*/ 1312334 w 2926661"/>
                <a:gd name="connsiteY6985" fmla="*/ 2508830 h 3344511"/>
                <a:gd name="connsiteX6986" fmla="*/ 1321161 w 2926661"/>
                <a:gd name="connsiteY6986" fmla="*/ 2494058 h 3344511"/>
                <a:gd name="connsiteX6987" fmla="*/ 1332930 w 2926661"/>
                <a:gd name="connsiteY6987" fmla="*/ 2479286 h 3344511"/>
                <a:gd name="connsiteX6988" fmla="*/ 1341757 w 2926661"/>
                <a:gd name="connsiteY6988" fmla="*/ 2471900 h 3344511"/>
                <a:gd name="connsiteX6989" fmla="*/ 1344699 w 2926661"/>
                <a:gd name="connsiteY6989" fmla="*/ 2468945 h 3344511"/>
                <a:gd name="connsiteX6990" fmla="*/ 1347641 w 2926661"/>
                <a:gd name="connsiteY6990" fmla="*/ 2465991 h 3344511"/>
                <a:gd name="connsiteX6991" fmla="*/ 1360882 w 2926661"/>
                <a:gd name="connsiteY6991" fmla="*/ 2460082 h 3344511"/>
                <a:gd name="connsiteX6992" fmla="*/ 1366766 w 2926661"/>
                <a:gd name="connsiteY6992" fmla="*/ 2460082 h 3344511"/>
                <a:gd name="connsiteX6993" fmla="*/ 1377848 w 2926661"/>
                <a:gd name="connsiteY6993" fmla="*/ 2458691 h 3344511"/>
                <a:gd name="connsiteX6994" fmla="*/ 1376498 w 2926661"/>
                <a:gd name="connsiteY6994" fmla="*/ 2454650 h 3344511"/>
                <a:gd name="connsiteX6995" fmla="*/ 1388267 w 2926661"/>
                <a:gd name="connsiteY6995" fmla="*/ 2441440 h 3344511"/>
                <a:gd name="connsiteX6996" fmla="*/ 1392502 w 2926661"/>
                <a:gd name="connsiteY6996" fmla="*/ 2432989 h 3344511"/>
                <a:gd name="connsiteX6997" fmla="*/ 1392341 w 2926661"/>
                <a:gd name="connsiteY6997" fmla="*/ 2432634 h 3344511"/>
                <a:gd name="connsiteX6998" fmla="*/ 1401171 w 2926661"/>
                <a:gd name="connsiteY6998" fmla="*/ 2410558 h 3344511"/>
                <a:gd name="connsiteX6999" fmla="*/ 1410001 w 2926661"/>
                <a:gd name="connsiteY6999" fmla="*/ 2398785 h 3344511"/>
                <a:gd name="connsiteX7000" fmla="*/ 1420303 w 2926661"/>
                <a:gd name="connsiteY7000" fmla="*/ 2387011 h 3344511"/>
                <a:gd name="connsiteX7001" fmla="*/ 1429133 w 2926661"/>
                <a:gd name="connsiteY7001" fmla="*/ 2373766 h 3344511"/>
                <a:gd name="connsiteX7002" fmla="*/ 1440907 w 2926661"/>
                <a:gd name="connsiteY7002" fmla="*/ 2359049 h 3344511"/>
                <a:gd name="connsiteX7003" fmla="*/ 1455624 w 2926661"/>
                <a:gd name="connsiteY7003" fmla="*/ 2366407 h 3344511"/>
                <a:gd name="connsiteX7004" fmla="*/ 1462982 w 2926661"/>
                <a:gd name="connsiteY7004" fmla="*/ 2375237 h 3344511"/>
                <a:gd name="connsiteX7005" fmla="*/ 1486530 w 2926661"/>
                <a:gd name="connsiteY7005" fmla="*/ 2376709 h 3344511"/>
                <a:gd name="connsiteX7006" fmla="*/ 1490945 w 2926661"/>
                <a:gd name="connsiteY7006" fmla="*/ 2381124 h 3344511"/>
                <a:gd name="connsiteX7007" fmla="*/ 1492416 w 2926661"/>
                <a:gd name="connsiteY7007" fmla="*/ 2397313 h 3344511"/>
                <a:gd name="connsiteX7008" fmla="*/ 1498303 w 2926661"/>
                <a:gd name="connsiteY7008" fmla="*/ 2403200 h 3344511"/>
                <a:gd name="connsiteX7009" fmla="*/ 1517435 w 2926661"/>
                <a:gd name="connsiteY7009" fmla="*/ 2404671 h 3344511"/>
                <a:gd name="connsiteX7010" fmla="*/ 1526265 w 2926661"/>
                <a:gd name="connsiteY7010" fmla="*/ 2409087 h 3344511"/>
                <a:gd name="connsiteX7011" fmla="*/ 1532152 w 2926661"/>
                <a:gd name="connsiteY7011" fmla="*/ 2416445 h 3344511"/>
                <a:gd name="connsiteX7012" fmla="*/ 1536055 w 2926661"/>
                <a:gd name="connsiteY7012" fmla="*/ 2421649 h 3344511"/>
                <a:gd name="connsiteX7013" fmla="*/ 1536055 w 2926661"/>
                <a:gd name="connsiteY7013" fmla="*/ 2421262 h 3344511"/>
                <a:gd name="connsiteX7014" fmla="*/ 1531626 w 2926661"/>
                <a:gd name="connsiteY7014" fmla="*/ 2415373 h 3344511"/>
                <a:gd name="connsiteX7015" fmla="*/ 1531989 w 2926661"/>
                <a:gd name="connsiteY7015" fmla="*/ 2415143 h 3344511"/>
                <a:gd name="connsiteX7016" fmla="*/ 1526248 w 2926661"/>
                <a:gd name="connsiteY7016" fmla="*/ 2407967 h 3344511"/>
                <a:gd name="connsiteX7017" fmla="*/ 1517425 w 2926661"/>
                <a:gd name="connsiteY7017" fmla="*/ 2403555 h 3344511"/>
                <a:gd name="connsiteX7018" fmla="*/ 1498307 w 2926661"/>
                <a:gd name="connsiteY7018" fmla="*/ 2402084 h 3344511"/>
                <a:gd name="connsiteX7019" fmla="*/ 1492425 w 2926661"/>
                <a:gd name="connsiteY7019" fmla="*/ 2396202 h 3344511"/>
                <a:gd name="connsiteX7020" fmla="*/ 1490954 w 2926661"/>
                <a:gd name="connsiteY7020" fmla="*/ 2380026 h 3344511"/>
                <a:gd name="connsiteX7021" fmla="*/ 1486542 w 2926661"/>
                <a:gd name="connsiteY7021" fmla="*/ 2375614 h 3344511"/>
                <a:gd name="connsiteX7022" fmla="*/ 1463013 w 2926661"/>
                <a:gd name="connsiteY7022" fmla="*/ 2374143 h 3344511"/>
                <a:gd name="connsiteX7023" fmla="*/ 1455660 w 2926661"/>
                <a:gd name="connsiteY7023" fmla="*/ 2365320 h 3344511"/>
                <a:gd name="connsiteX7024" fmla="*/ 1440954 w 2926661"/>
                <a:gd name="connsiteY7024" fmla="*/ 2357967 h 3344511"/>
                <a:gd name="connsiteX7025" fmla="*/ 1452719 w 2926661"/>
                <a:gd name="connsiteY7025" fmla="*/ 2349143 h 3344511"/>
                <a:gd name="connsiteX7026" fmla="*/ 1458601 w 2926661"/>
                <a:gd name="connsiteY7026" fmla="*/ 2340320 h 3344511"/>
                <a:gd name="connsiteX7027" fmla="*/ 1460072 w 2926661"/>
                <a:gd name="connsiteY7027" fmla="*/ 2331496 h 3344511"/>
                <a:gd name="connsiteX7028" fmla="*/ 1492425 w 2926661"/>
                <a:gd name="connsiteY7028" fmla="*/ 2313849 h 3344511"/>
                <a:gd name="connsiteX7029" fmla="*/ 1489483 w 2926661"/>
                <a:gd name="connsiteY7029" fmla="*/ 2296202 h 3344511"/>
                <a:gd name="connsiteX7030" fmla="*/ 1486542 w 2926661"/>
                <a:gd name="connsiteY7030" fmla="*/ 2299143 h 3344511"/>
                <a:gd name="connsiteX7031" fmla="*/ 1482130 w 2926661"/>
                <a:gd name="connsiteY7031" fmla="*/ 2305025 h 3344511"/>
                <a:gd name="connsiteX7032" fmla="*/ 1468895 w 2926661"/>
                <a:gd name="connsiteY7032" fmla="*/ 2315320 h 3344511"/>
                <a:gd name="connsiteX7033" fmla="*/ 1452719 w 2926661"/>
                <a:gd name="connsiteY7033" fmla="*/ 2335908 h 3344511"/>
                <a:gd name="connsiteX7034" fmla="*/ 1436542 w 2926661"/>
                <a:gd name="connsiteY7034" fmla="*/ 2346202 h 3344511"/>
                <a:gd name="connsiteX7035" fmla="*/ 1410072 w 2926661"/>
                <a:gd name="connsiteY7035" fmla="*/ 2365320 h 3344511"/>
                <a:gd name="connsiteX7036" fmla="*/ 1398307 w 2926661"/>
                <a:gd name="connsiteY7036" fmla="*/ 2393261 h 3344511"/>
                <a:gd name="connsiteX7037" fmla="*/ 1393895 w 2926661"/>
                <a:gd name="connsiteY7037" fmla="*/ 2378555 h 3344511"/>
                <a:gd name="connsiteX7038" fmla="*/ 1390954 w 2926661"/>
                <a:gd name="connsiteY7038" fmla="*/ 2362378 h 3344511"/>
                <a:gd name="connsiteX7039" fmla="*/ 1396836 w 2926661"/>
                <a:gd name="connsiteY7039" fmla="*/ 2356496 h 3344511"/>
                <a:gd name="connsiteX7040" fmla="*/ 1390954 w 2926661"/>
                <a:gd name="connsiteY7040" fmla="*/ 2344731 h 3344511"/>
                <a:gd name="connsiteX7041" fmla="*/ 1392425 w 2926661"/>
                <a:gd name="connsiteY7041" fmla="*/ 2341790 h 3344511"/>
                <a:gd name="connsiteX7042" fmla="*/ 1393895 w 2926661"/>
                <a:gd name="connsiteY7042" fmla="*/ 2338849 h 3344511"/>
                <a:gd name="connsiteX7043" fmla="*/ 1389483 w 2926661"/>
                <a:gd name="connsiteY7043" fmla="*/ 2330025 h 3344511"/>
                <a:gd name="connsiteX7044" fmla="*/ 1388013 w 2926661"/>
                <a:gd name="connsiteY7044" fmla="*/ 2327084 h 3344511"/>
                <a:gd name="connsiteX7045" fmla="*/ 1390954 w 2926661"/>
                <a:gd name="connsiteY7045" fmla="*/ 2324143 h 3344511"/>
                <a:gd name="connsiteX7046" fmla="*/ 1395366 w 2926661"/>
                <a:gd name="connsiteY7046" fmla="*/ 2319731 h 3344511"/>
                <a:gd name="connsiteX7047" fmla="*/ 1393895 w 2926661"/>
                <a:gd name="connsiteY7047" fmla="*/ 2306496 h 3344511"/>
                <a:gd name="connsiteX7048" fmla="*/ 1390954 w 2926661"/>
                <a:gd name="connsiteY7048" fmla="*/ 2302084 h 3344511"/>
                <a:gd name="connsiteX7049" fmla="*/ 1390954 w 2926661"/>
                <a:gd name="connsiteY7049" fmla="*/ 2297672 h 3344511"/>
                <a:gd name="connsiteX7050" fmla="*/ 1393895 w 2926661"/>
                <a:gd name="connsiteY7050" fmla="*/ 2287378 h 3344511"/>
                <a:gd name="connsiteX7051" fmla="*/ 1393895 w 2926661"/>
                <a:gd name="connsiteY7051" fmla="*/ 2282967 h 3344511"/>
                <a:gd name="connsiteX7052" fmla="*/ 1398307 w 2926661"/>
                <a:gd name="connsiteY7052" fmla="*/ 2278555 h 3344511"/>
                <a:gd name="connsiteX7053" fmla="*/ 1399777 w 2926661"/>
                <a:gd name="connsiteY7053" fmla="*/ 2274143 h 3344511"/>
                <a:gd name="connsiteX7054" fmla="*/ 1400104 w 2926661"/>
                <a:gd name="connsiteY7054" fmla="*/ 2273816 h 3344511"/>
                <a:gd name="connsiteX7055" fmla="*/ 1397653 w 2926661"/>
                <a:gd name="connsiteY7055" fmla="*/ 2266371 h 3344511"/>
                <a:gd name="connsiteX7056" fmla="*/ 1386884 w 2926661"/>
                <a:gd name="connsiteY7056" fmla="*/ 2266578 h 3344511"/>
                <a:gd name="connsiteX7057" fmla="*/ 1378047 w 2926661"/>
                <a:gd name="connsiteY7057" fmla="*/ 2259235 h 3344511"/>
                <a:gd name="connsiteX7058" fmla="*/ 1369211 w 2926661"/>
                <a:gd name="connsiteY7058" fmla="*/ 2262172 h 3344511"/>
                <a:gd name="connsiteX7059" fmla="*/ 1357429 w 2926661"/>
                <a:gd name="connsiteY7059" fmla="*/ 2250423 h 3344511"/>
                <a:gd name="connsiteX7060" fmla="*/ 1358901 w 2926661"/>
                <a:gd name="connsiteY7060" fmla="*/ 2241611 h 3344511"/>
                <a:gd name="connsiteX7061" fmla="*/ 1350065 w 2926661"/>
                <a:gd name="connsiteY7061" fmla="*/ 2234268 h 3344511"/>
                <a:gd name="connsiteX7062" fmla="*/ 1342701 w 2926661"/>
                <a:gd name="connsiteY7062" fmla="*/ 2226925 h 3344511"/>
                <a:gd name="connsiteX7063" fmla="*/ 1336810 w 2926661"/>
                <a:gd name="connsiteY7063" fmla="*/ 2225457 h 3344511"/>
                <a:gd name="connsiteX7064" fmla="*/ 1330919 w 2926661"/>
                <a:gd name="connsiteY7064" fmla="*/ 2218114 h 3344511"/>
                <a:gd name="connsiteX7065" fmla="*/ 1326501 w 2926661"/>
                <a:gd name="connsiteY7065" fmla="*/ 2212239 h 3344511"/>
                <a:gd name="connsiteX7066" fmla="*/ 1316192 w 2926661"/>
                <a:gd name="connsiteY7066" fmla="*/ 2212239 h 3344511"/>
                <a:gd name="connsiteX7067" fmla="*/ 1304410 w 2926661"/>
                <a:gd name="connsiteY7067" fmla="*/ 2221051 h 3344511"/>
                <a:gd name="connsiteX7068" fmla="*/ 1289682 w 2926661"/>
                <a:gd name="connsiteY7068" fmla="*/ 2225457 h 3344511"/>
                <a:gd name="connsiteX7069" fmla="*/ 1285264 w 2926661"/>
                <a:gd name="connsiteY7069" fmla="*/ 2213708 h 3344511"/>
                <a:gd name="connsiteX7070" fmla="*/ 1276428 w 2926661"/>
                <a:gd name="connsiteY7070" fmla="*/ 2213708 h 3344511"/>
                <a:gd name="connsiteX7071" fmla="*/ 1269064 w 2926661"/>
                <a:gd name="connsiteY7071" fmla="*/ 2196085 h 3344511"/>
                <a:gd name="connsiteX7072" fmla="*/ 1254336 w 2926661"/>
                <a:gd name="connsiteY7072" fmla="*/ 2181399 h 3344511"/>
                <a:gd name="connsiteX7073" fmla="*/ 1252864 w 2926661"/>
                <a:gd name="connsiteY7073" fmla="*/ 2175524 h 3344511"/>
                <a:gd name="connsiteX7074" fmla="*/ 1249918 w 2926661"/>
                <a:gd name="connsiteY7074" fmla="*/ 2169650 h 3344511"/>
                <a:gd name="connsiteX7075" fmla="*/ 1246973 w 2926661"/>
                <a:gd name="connsiteY7075" fmla="*/ 2157901 h 3344511"/>
                <a:gd name="connsiteX7076" fmla="*/ 1238136 w 2926661"/>
                <a:gd name="connsiteY7076" fmla="*/ 2131466 h 3344511"/>
                <a:gd name="connsiteX7077" fmla="*/ 1238136 w 2926661"/>
                <a:gd name="connsiteY7077" fmla="*/ 2113843 h 3344511"/>
                <a:gd name="connsiteX7078" fmla="*/ 1241082 w 2926661"/>
                <a:gd name="connsiteY7078" fmla="*/ 2109437 h 3344511"/>
                <a:gd name="connsiteX7079" fmla="*/ 1239609 w 2926661"/>
                <a:gd name="connsiteY7079" fmla="*/ 2105031 h 3344511"/>
                <a:gd name="connsiteX7080" fmla="*/ 1233718 w 2926661"/>
                <a:gd name="connsiteY7080" fmla="*/ 2100625 h 3344511"/>
                <a:gd name="connsiteX7081" fmla="*/ 1230772 w 2926661"/>
                <a:gd name="connsiteY7081" fmla="*/ 2099157 h 3344511"/>
                <a:gd name="connsiteX7082" fmla="*/ 1238136 w 2926661"/>
                <a:gd name="connsiteY7082" fmla="*/ 2091813 h 3344511"/>
                <a:gd name="connsiteX7083" fmla="*/ 1249918 w 2926661"/>
                <a:gd name="connsiteY7083" fmla="*/ 2087408 h 3344511"/>
                <a:gd name="connsiteX7084" fmla="*/ 1255809 w 2926661"/>
                <a:gd name="connsiteY7084" fmla="*/ 2081533 h 3344511"/>
                <a:gd name="connsiteX7085" fmla="*/ 1248445 w 2926661"/>
                <a:gd name="connsiteY7085" fmla="*/ 2080065 h 3344511"/>
                <a:gd name="connsiteX7086" fmla="*/ 1239609 w 2926661"/>
                <a:gd name="connsiteY7086" fmla="*/ 2080065 h 3344511"/>
                <a:gd name="connsiteX7087" fmla="*/ 1241082 w 2926661"/>
                <a:gd name="connsiteY7087" fmla="*/ 2074190 h 3344511"/>
                <a:gd name="connsiteX7088" fmla="*/ 1246973 w 2926661"/>
                <a:gd name="connsiteY7088" fmla="*/ 2062441 h 3344511"/>
                <a:gd name="connsiteX7089" fmla="*/ 1254336 w 2926661"/>
                <a:gd name="connsiteY7089" fmla="*/ 2049224 h 3344511"/>
                <a:gd name="connsiteX7090" fmla="*/ 1257282 w 2926661"/>
                <a:gd name="connsiteY7090" fmla="*/ 2040412 h 3344511"/>
                <a:gd name="connsiteX7091" fmla="*/ 1263173 w 2926661"/>
                <a:gd name="connsiteY7091" fmla="*/ 2034538 h 3344511"/>
                <a:gd name="connsiteX7092" fmla="*/ 1266118 w 2926661"/>
                <a:gd name="connsiteY7092" fmla="*/ 2022789 h 3344511"/>
                <a:gd name="connsiteX7093" fmla="*/ 1282319 w 2926661"/>
                <a:gd name="connsiteY7093" fmla="*/ 2022789 h 3344511"/>
                <a:gd name="connsiteX7094" fmla="*/ 1286737 w 2926661"/>
                <a:gd name="connsiteY7094" fmla="*/ 2013977 h 3344511"/>
                <a:gd name="connsiteX7095" fmla="*/ 1276428 w 2926661"/>
                <a:gd name="connsiteY7095" fmla="*/ 1994885 h 3344511"/>
                <a:gd name="connsiteX7096" fmla="*/ 1283791 w 2926661"/>
                <a:gd name="connsiteY7096" fmla="*/ 1984605 h 3344511"/>
                <a:gd name="connsiteX7097" fmla="*/ 1295573 w 2926661"/>
                <a:gd name="connsiteY7097" fmla="*/ 1971388 h 3344511"/>
                <a:gd name="connsiteX7098" fmla="*/ 1301464 w 2926661"/>
                <a:gd name="connsiteY7098" fmla="*/ 1967349 h 3344511"/>
                <a:gd name="connsiteX7099" fmla="*/ 1302889 w 2926661"/>
                <a:gd name="connsiteY7099" fmla="*/ 1961310 h 3344511"/>
                <a:gd name="connsiteX7100" fmla="*/ 1302254 w 2926661"/>
                <a:gd name="connsiteY7100" fmla="*/ 1961433 h 3344511"/>
                <a:gd name="connsiteX7101" fmla="*/ 1294890 w 2926661"/>
                <a:gd name="connsiteY7101" fmla="*/ 1971758 h 3344511"/>
                <a:gd name="connsiteX7102" fmla="*/ 1258067 w 2926661"/>
                <a:gd name="connsiteY7102" fmla="*/ 1971758 h 3344511"/>
                <a:gd name="connsiteX7103" fmla="*/ 1241865 w 2926661"/>
                <a:gd name="connsiteY7103" fmla="*/ 1957008 h 3344511"/>
                <a:gd name="connsiteX7104" fmla="*/ 1225663 w 2926661"/>
                <a:gd name="connsiteY7104" fmla="*/ 1948159 h 3344511"/>
                <a:gd name="connsiteX7105" fmla="*/ 1218299 w 2926661"/>
                <a:gd name="connsiteY7105" fmla="*/ 1939310 h 3344511"/>
                <a:gd name="connsiteX7106" fmla="*/ 1209462 w 2926661"/>
                <a:gd name="connsiteY7106" fmla="*/ 1931935 h 3344511"/>
                <a:gd name="connsiteX7107" fmla="*/ 1196205 w 2926661"/>
                <a:gd name="connsiteY7107" fmla="*/ 1924560 h 3344511"/>
                <a:gd name="connsiteX7108" fmla="*/ 1197678 w 2926661"/>
                <a:gd name="connsiteY7108" fmla="*/ 1909811 h 3344511"/>
                <a:gd name="connsiteX7109" fmla="*/ 1210934 w 2926661"/>
                <a:gd name="connsiteY7109" fmla="*/ 1896537 h 3344511"/>
                <a:gd name="connsiteX7110" fmla="*/ 1216826 w 2926661"/>
                <a:gd name="connsiteY7110" fmla="*/ 1899487 h 3344511"/>
                <a:gd name="connsiteX7111" fmla="*/ 1230082 w 2926661"/>
                <a:gd name="connsiteY7111" fmla="*/ 1889163 h 3344511"/>
                <a:gd name="connsiteX7112" fmla="*/ 1247757 w 2926661"/>
                <a:gd name="connsiteY7112" fmla="*/ 1884738 h 3344511"/>
                <a:gd name="connsiteX7113" fmla="*/ 1261013 w 2926661"/>
                <a:gd name="connsiteY7113" fmla="*/ 1884738 h 3344511"/>
                <a:gd name="connsiteX7114" fmla="*/ 1271323 w 2926661"/>
                <a:gd name="connsiteY7114" fmla="*/ 1872939 h 3344511"/>
                <a:gd name="connsiteX7115" fmla="*/ 1274269 w 2926661"/>
                <a:gd name="connsiteY7115" fmla="*/ 1841966 h 3344511"/>
                <a:gd name="connsiteX7116" fmla="*/ 1256594 w 2926661"/>
                <a:gd name="connsiteY7116" fmla="*/ 1855240 h 3344511"/>
                <a:gd name="connsiteX7117" fmla="*/ 1246284 w 2926661"/>
                <a:gd name="connsiteY7117" fmla="*/ 1859665 h 3344511"/>
                <a:gd name="connsiteX7118" fmla="*/ 1246284 w 2926661"/>
                <a:gd name="connsiteY7118" fmla="*/ 1865564 h 3344511"/>
                <a:gd name="connsiteX7119" fmla="*/ 1230082 w 2926661"/>
                <a:gd name="connsiteY7119" fmla="*/ 1867039 h 3344511"/>
                <a:gd name="connsiteX7120" fmla="*/ 1233028 w 2926661"/>
                <a:gd name="connsiteY7120" fmla="*/ 1849340 h 3344511"/>
                <a:gd name="connsiteX7121" fmla="*/ 1240392 w 2926661"/>
                <a:gd name="connsiteY7121" fmla="*/ 1833116 h 3344511"/>
                <a:gd name="connsiteX7122" fmla="*/ 1249230 w 2926661"/>
                <a:gd name="connsiteY7122" fmla="*/ 1818367 h 3344511"/>
                <a:gd name="connsiteX7123" fmla="*/ 1253649 w 2926661"/>
                <a:gd name="connsiteY7123" fmla="*/ 1806568 h 3344511"/>
                <a:gd name="connsiteX7124" fmla="*/ 1263959 w 2926661"/>
                <a:gd name="connsiteY7124" fmla="*/ 1782969 h 3344511"/>
                <a:gd name="connsiteX7125" fmla="*/ 1271323 w 2926661"/>
                <a:gd name="connsiteY7125" fmla="*/ 1763796 h 3344511"/>
                <a:gd name="connsiteX7126" fmla="*/ 1284579 w 2926661"/>
                <a:gd name="connsiteY7126" fmla="*/ 1756421 h 3344511"/>
                <a:gd name="connsiteX7127" fmla="*/ 1291944 w 2926661"/>
                <a:gd name="connsiteY7127" fmla="*/ 1760846 h 3344511"/>
                <a:gd name="connsiteX7128" fmla="*/ 1284579 w 2926661"/>
                <a:gd name="connsiteY7128" fmla="*/ 1746097 h 3344511"/>
                <a:gd name="connsiteX7129" fmla="*/ 1275742 w 2926661"/>
                <a:gd name="connsiteY7129" fmla="*/ 1732823 h 3344511"/>
                <a:gd name="connsiteX7130" fmla="*/ 1249230 w 2926661"/>
                <a:gd name="connsiteY7130" fmla="*/ 1719548 h 3344511"/>
                <a:gd name="connsiteX7131" fmla="*/ 1228609 w 2926661"/>
                <a:gd name="connsiteY7131" fmla="*/ 1719548 h 3344511"/>
                <a:gd name="connsiteX7132" fmla="*/ 1221245 w 2926661"/>
                <a:gd name="connsiteY7132" fmla="*/ 1704799 h 3344511"/>
                <a:gd name="connsiteX7133" fmla="*/ 1225663 w 2926661"/>
                <a:gd name="connsiteY7133" fmla="*/ 1693000 h 3344511"/>
                <a:gd name="connsiteX7134" fmla="*/ 1227136 w 2926661"/>
                <a:gd name="connsiteY7134" fmla="*/ 1682676 h 3344511"/>
                <a:gd name="connsiteX7135" fmla="*/ 1233028 w 2926661"/>
                <a:gd name="connsiteY7135" fmla="*/ 1670876 h 3344511"/>
                <a:gd name="connsiteX7136" fmla="*/ 1230082 w 2926661"/>
                <a:gd name="connsiteY7136" fmla="*/ 1666452 h 3344511"/>
                <a:gd name="connsiteX7137" fmla="*/ 1231555 w 2926661"/>
                <a:gd name="connsiteY7137" fmla="*/ 1659077 h 3344511"/>
                <a:gd name="connsiteX7138" fmla="*/ 1243338 w 2926661"/>
                <a:gd name="connsiteY7138" fmla="*/ 1653178 h 3344511"/>
                <a:gd name="connsiteX7139" fmla="*/ 1246284 w 2926661"/>
                <a:gd name="connsiteY7139" fmla="*/ 1641378 h 3344511"/>
                <a:gd name="connsiteX7140" fmla="*/ 1271323 w 2926661"/>
                <a:gd name="connsiteY7140" fmla="*/ 1635479 h 3344511"/>
                <a:gd name="connsiteX7141" fmla="*/ 1283107 w 2926661"/>
                <a:gd name="connsiteY7141" fmla="*/ 1623679 h 3344511"/>
                <a:gd name="connsiteX7142" fmla="*/ 1290471 w 2926661"/>
                <a:gd name="connsiteY7142" fmla="*/ 1619255 h 3344511"/>
                <a:gd name="connsiteX7143" fmla="*/ 1294890 w 2926661"/>
                <a:gd name="connsiteY7143" fmla="*/ 1628104 h 3344511"/>
                <a:gd name="connsiteX7144" fmla="*/ 1309619 w 2926661"/>
                <a:gd name="connsiteY7144" fmla="*/ 1634004 h 3344511"/>
                <a:gd name="connsiteX7145" fmla="*/ 1318456 w 2926661"/>
                <a:gd name="connsiteY7145" fmla="*/ 1628104 h 3344511"/>
                <a:gd name="connsiteX7146" fmla="*/ 1330239 w 2926661"/>
                <a:gd name="connsiteY7146" fmla="*/ 1632529 h 3344511"/>
                <a:gd name="connsiteX7147" fmla="*/ 1342023 w 2926661"/>
                <a:gd name="connsiteY7147" fmla="*/ 1645803 h 3344511"/>
                <a:gd name="connsiteX7148" fmla="*/ 1349387 w 2926661"/>
                <a:gd name="connsiteY7148" fmla="*/ 1657602 h 3344511"/>
                <a:gd name="connsiteX7149" fmla="*/ 1364116 w 2926661"/>
                <a:gd name="connsiteY7149" fmla="*/ 1647278 h 3344511"/>
                <a:gd name="connsiteX7150" fmla="*/ 1372953 w 2926661"/>
                <a:gd name="connsiteY7150" fmla="*/ 1642853 h 3344511"/>
                <a:gd name="connsiteX7151" fmla="*/ 1374611 w 2926661"/>
                <a:gd name="connsiteY7151" fmla="*/ 1627735 h 3344511"/>
                <a:gd name="connsiteX7152" fmla="*/ 1377273 w 2926661"/>
                <a:gd name="connsiteY7152" fmla="*/ 1611027 h 3344511"/>
                <a:gd name="connsiteX7153" fmla="*/ 1369380 w 2926661"/>
                <a:gd name="connsiteY7153" fmla="*/ 1607425 h 3344511"/>
                <a:gd name="connsiteX7154" fmla="*/ 1361292 w 2926661"/>
                <a:gd name="connsiteY7154" fmla="*/ 1603733 h 3344511"/>
                <a:gd name="connsiteX7155" fmla="*/ 1340704 w 2926661"/>
                <a:gd name="connsiteY7155" fmla="*/ 1603733 h 3344511"/>
                <a:gd name="connsiteX7156" fmla="*/ 1340704 w 2926661"/>
                <a:gd name="connsiteY7156" fmla="*/ 1599303 h 3344511"/>
                <a:gd name="connsiteX7157" fmla="*/ 1334821 w 2926661"/>
                <a:gd name="connsiteY7157" fmla="*/ 1591920 h 3344511"/>
                <a:gd name="connsiteX7158" fmla="*/ 1331880 w 2926661"/>
                <a:gd name="connsiteY7158" fmla="*/ 1588967 h 3344511"/>
                <a:gd name="connsiteX7159" fmla="*/ 1328939 w 2926661"/>
                <a:gd name="connsiteY7159" fmla="*/ 1569772 h 3344511"/>
                <a:gd name="connsiteX7160" fmla="*/ 1328939 w 2926661"/>
                <a:gd name="connsiteY7160" fmla="*/ 1562389 h 3344511"/>
                <a:gd name="connsiteX7161" fmla="*/ 1325998 w 2926661"/>
                <a:gd name="connsiteY7161" fmla="*/ 1557959 h 3344511"/>
                <a:gd name="connsiteX7162" fmla="*/ 1325998 w 2926661"/>
                <a:gd name="connsiteY7162" fmla="*/ 1553529 h 3344511"/>
                <a:gd name="connsiteX7163" fmla="*/ 1321586 w 2926661"/>
                <a:gd name="connsiteY7163" fmla="*/ 1549099 h 3344511"/>
                <a:gd name="connsiteX7164" fmla="*/ 1320116 w 2926661"/>
                <a:gd name="connsiteY7164" fmla="*/ 1549099 h 3344511"/>
                <a:gd name="connsiteX7165" fmla="*/ 1323057 w 2926661"/>
                <a:gd name="connsiteY7165" fmla="*/ 1540240 h 3344511"/>
                <a:gd name="connsiteX7166" fmla="*/ 1318645 w 2926661"/>
                <a:gd name="connsiteY7166" fmla="*/ 1531380 h 3344511"/>
                <a:gd name="connsiteX7167" fmla="*/ 1305410 w 2926661"/>
                <a:gd name="connsiteY7167" fmla="*/ 1531380 h 3344511"/>
                <a:gd name="connsiteX7168" fmla="*/ 1299527 w 2926661"/>
                <a:gd name="connsiteY7168" fmla="*/ 1526950 h 3344511"/>
                <a:gd name="connsiteX7169" fmla="*/ 1295116 w 2926661"/>
                <a:gd name="connsiteY7169" fmla="*/ 1522520 h 3344511"/>
                <a:gd name="connsiteX7170" fmla="*/ 1289233 w 2926661"/>
                <a:gd name="connsiteY7170" fmla="*/ 1516614 h 3344511"/>
                <a:gd name="connsiteX7171" fmla="*/ 1292174 w 2926661"/>
                <a:gd name="connsiteY7171" fmla="*/ 1510708 h 3344511"/>
                <a:gd name="connsiteX7172" fmla="*/ 1305410 w 2926661"/>
                <a:gd name="connsiteY7172" fmla="*/ 1504801 h 3344511"/>
                <a:gd name="connsiteX7173" fmla="*/ 1311292 w 2926661"/>
                <a:gd name="connsiteY7173" fmla="*/ 1497418 h 3344511"/>
                <a:gd name="connsiteX7174" fmla="*/ 1306880 w 2926661"/>
                <a:gd name="connsiteY7174" fmla="*/ 1488559 h 3344511"/>
                <a:gd name="connsiteX7175" fmla="*/ 1299527 w 2926661"/>
                <a:gd name="connsiteY7175" fmla="*/ 1478223 h 3344511"/>
                <a:gd name="connsiteX7176" fmla="*/ 1284821 w 2926661"/>
                <a:gd name="connsiteY7176" fmla="*/ 1464933 h 3344511"/>
                <a:gd name="connsiteX7177" fmla="*/ 1271586 w 2926661"/>
                <a:gd name="connsiteY7177" fmla="*/ 1456074 h 3344511"/>
                <a:gd name="connsiteX7178" fmla="*/ 1255410 w 2926661"/>
                <a:gd name="connsiteY7178" fmla="*/ 1454597 h 3344511"/>
                <a:gd name="connsiteX7179" fmla="*/ 1249527 w 2926661"/>
                <a:gd name="connsiteY7179" fmla="*/ 1450167 h 3344511"/>
                <a:gd name="connsiteX7180" fmla="*/ 1253939 w 2926661"/>
                <a:gd name="connsiteY7180" fmla="*/ 1447214 h 3344511"/>
                <a:gd name="connsiteX7181" fmla="*/ 1255410 w 2926661"/>
                <a:gd name="connsiteY7181" fmla="*/ 1442784 h 3344511"/>
                <a:gd name="connsiteX7182" fmla="*/ 1253939 w 2926661"/>
                <a:gd name="connsiteY7182" fmla="*/ 1441308 h 3344511"/>
                <a:gd name="connsiteX7183" fmla="*/ 1256880 w 2926661"/>
                <a:gd name="connsiteY7183" fmla="*/ 1439831 h 3344511"/>
                <a:gd name="connsiteX7184" fmla="*/ 1250998 w 2926661"/>
                <a:gd name="connsiteY7184" fmla="*/ 1436878 h 3344511"/>
                <a:gd name="connsiteX7185" fmla="*/ 1248057 w 2926661"/>
                <a:gd name="connsiteY7185" fmla="*/ 1433925 h 3344511"/>
                <a:gd name="connsiteX7186" fmla="*/ 1248057 w 2926661"/>
                <a:gd name="connsiteY7186" fmla="*/ 1429534 h 3344511"/>
                <a:gd name="connsiteX7187" fmla="*/ 1247620 w 2926661"/>
                <a:gd name="connsiteY7187" fmla="*/ 1429858 h 3344511"/>
                <a:gd name="connsiteX7188" fmla="*/ 1241673 w 2926661"/>
                <a:gd name="connsiteY7188" fmla="*/ 1421051 h 3344511"/>
                <a:gd name="connsiteX7189" fmla="*/ 1246133 w 2926661"/>
                <a:gd name="connsiteY7189" fmla="*/ 1416648 h 3344511"/>
                <a:gd name="connsiteX7190" fmla="*/ 1234241 w 2926661"/>
                <a:gd name="connsiteY7190" fmla="*/ 1403439 h 3344511"/>
                <a:gd name="connsiteX7191" fmla="*/ 1220862 w 2926661"/>
                <a:gd name="connsiteY7191" fmla="*/ 1377020 h 3344511"/>
                <a:gd name="connsiteX7192" fmla="*/ 1241673 w 2926661"/>
                <a:gd name="connsiteY7192" fmla="*/ 1363810 h 3344511"/>
                <a:gd name="connsiteX7193" fmla="*/ 1255052 w 2926661"/>
                <a:gd name="connsiteY7193" fmla="*/ 1357939 h 3344511"/>
                <a:gd name="connsiteX7194" fmla="*/ 1272891 w 2926661"/>
                <a:gd name="connsiteY7194" fmla="*/ 1349133 h 3344511"/>
                <a:gd name="connsiteX7195" fmla="*/ 1280324 w 2926661"/>
                <a:gd name="connsiteY7195" fmla="*/ 1365278 h 3344511"/>
                <a:gd name="connsiteX7196" fmla="*/ 1298163 w 2926661"/>
                <a:gd name="connsiteY7196" fmla="*/ 1403439 h 3344511"/>
                <a:gd name="connsiteX7197" fmla="*/ 1303737 w 2926661"/>
                <a:gd name="connsiteY7197" fmla="*/ 1415364 h 3344511"/>
                <a:gd name="connsiteX7198" fmla="*/ 1311207 w 2926661"/>
                <a:gd name="connsiteY7198" fmla="*/ 1423617 h 3344511"/>
                <a:gd name="connsiteX7199" fmla="*/ 1311292 w 2926661"/>
                <a:gd name="connsiteY7199" fmla="*/ 1423588 h 3344511"/>
                <a:gd name="connsiteX7200" fmla="*/ 1315704 w 2926661"/>
                <a:gd name="connsiteY7200" fmla="*/ 1426542 h 3344511"/>
                <a:gd name="connsiteX7201" fmla="*/ 1324527 w 2926661"/>
                <a:gd name="connsiteY7201" fmla="*/ 1430971 h 3344511"/>
                <a:gd name="connsiteX7202" fmla="*/ 1328939 w 2926661"/>
                <a:gd name="connsiteY7202" fmla="*/ 1432448 h 3344511"/>
                <a:gd name="connsiteX7203" fmla="*/ 1333351 w 2926661"/>
                <a:gd name="connsiteY7203" fmla="*/ 1432448 h 3344511"/>
                <a:gd name="connsiteX7204" fmla="*/ 1337763 w 2926661"/>
                <a:gd name="connsiteY7204" fmla="*/ 1430971 h 3344511"/>
                <a:gd name="connsiteX7205" fmla="*/ 1339233 w 2926661"/>
                <a:gd name="connsiteY7205" fmla="*/ 1425065 h 3344511"/>
                <a:gd name="connsiteX7206" fmla="*/ 1345116 w 2926661"/>
                <a:gd name="connsiteY7206" fmla="*/ 1425065 h 3344511"/>
                <a:gd name="connsiteX7207" fmla="*/ 1350998 w 2926661"/>
                <a:gd name="connsiteY7207" fmla="*/ 1426542 h 3344511"/>
                <a:gd name="connsiteX7208" fmla="*/ 1355410 w 2926661"/>
                <a:gd name="connsiteY7208" fmla="*/ 1430971 h 3344511"/>
                <a:gd name="connsiteX7209" fmla="*/ 1364233 w 2926661"/>
                <a:gd name="connsiteY7209" fmla="*/ 1428018 h 3344511"/>
                <a:gd name="connsiteX7210" fmla="*/ 1367174 w 2926661"/>
                <a:gd name="connsiteY7210" fmla="*/ 1425065 h 3344511"/>
                <a:gd name="connsiteX7211" fmla="*/ 1370116 w 2926661"/>
                <a:gd name="connsiteY7211" fmla="*/ 1420635 h 3344511"/>
                <a:gd name="connsiteX7212" fmla="*/ 1370679 w 2926661"/>
                <a:gd name="connsiteY7212" fmla="*/ 1420861 h 3344511"/>
                <a:gd name="connsiteX7213" fmla="*/ 1367813 w 2926661"/>
                <a:gd name="connsiteY7213" fmla="*/ 1413409 h 3344511"/>
                <a:gd name="connsiteX7214" fmla="*/ 1375027 w 2926661"/>
                <a:gd name="connsiteY7214" fmla="*/ 1404406 h 3344511"/>
                <a:gd name="connsiteX7215" fmla="*/ 1383684 w 2926661"/>
                <a:gd name="connsiteY7215" fmla="*/ 1402905 h 3344511"/>
                <a:gd name="connsiteX7216" fmla="*/ 1398113 w 2926661"/>
                <a:gd name="connsiteY7216" fmla="*/ 1398404 h 3344511"/>
                <a:gd name="connsiteX7217" fmla="*/ 1398866 w 2926661"/>
                <a:gd name="connsiteY7217" fmla="*/ 1398404 h 3344511"/>
                <a:gd name="connsiteX7218" fmla="*/ 1404150 w 2926661"/>
                <a:gd name="connsiteY7218" fmla="*/ 1393029 h 3344511"/>
                <a:gd name="connsiteX7219" fmla="*/ 1407080 w 2926661"/>
                <a:gd name="connsiteY7219" fmla="*/ 1387069 h 3344511"/>
                <a:gd name="connsiteX7220" fmla="*/ 1393895 w 2926661"/>
                <a:gd name="connsiteY7220" fmla="*/ 1397500 h 3344511"/>
                <a:gd name="connsiteX7221" fmla="*/ 1388035 w 2926661"/>
                <a:gd name="connsiteY7221" fmla="*/ 1394520 h 3344511"/>
                <a:gd name="connsiteX7222" fmla="*/ 1386570 w 2926661"/>
                <a:gd name="connsiteY7222" fmla="*/ 1390049 h 3344511"/>
                <a:gd name="connsiteX7223" fmla="*/ 1386570 w 2926661"/>
                <a:gd name="connsiteY7223" fmla="*/ 1384089 h 3344511"/>
                <a:gd name="connsiteX7224" fmla="*/ 1388035 w 2926661"/>
                <a:gd name="connsiteY7224" fmla="*/ 1381108 h 3344511"/>
                <a:gd name="connsiteX7225" fmla="*/ 1393895 w 2926661"/>
                <a:gd name="connsiteY7225" fmla="*/ 1379618 h 3344511"/>
                <a:gd name="connsiteX7226" fmla="*/ 1395360 w 2926661"/>
                <a:gd name="connsiteY7226" fmla="*/ 1372167 h 3344511"/>
                <a:gd name="connsiteX7227" fmla="*/ 1396825 w 2926661"/>
                <a:gd name="connsiteY7227" fmla="*/ 1364717 h 3344511"/>
                <a:gd name="connsiteX7228" fmla="*/ 1398290 w 2926661"/>
                <a:gd name="connsiteY7228" fmla="*/ 1363226 h 3344511"/>
                <a:gd name="connsiteX7229" fmla="*/ 1395360 w 2926661"/>
                <a:gd name="connsiteY7229" fmla="*/ 1361736 h 3344511"/>
                <a:gd name="connsiteX7230" fmla="*/ 1395360 w 2926661"/>
                <a:gd name="connsiteY7230" fmla="*/ 1358756 h 3344511"/>
                <a:gd name="connsiteX7231" fmla="*/ 1398290 w 2926661"/>
                <a:gd name="connsiteY7231" fmla="*/ 1355776 h 3344511"/>
                <a:gd name="connsiteX7232" fmla="*/ 1393895 w 2926661"/>
                <a:gd name="connsiteY7232" fmla="*/ 1352795 h 3344511"/>
                <a:gd name="connsiteX7233" fmla="*/ 1395360 w 2926661"/>
                <a:gd name="connsiteY7233" fmla="*/ 1351305 h 3344511"/>
                <a:gd name="connsiteX7234" fmla="*/ 1396825 w 2926661"/>
                <a:gd name="connsiteY7234" fmla="*/ 1348325 h 3344511"/>
                <a:gd name="connsiteX7235" fmla="*/ 1396092 w 2926661"/>
                <a:gd name="connsiteY7235" fmla="*/ 1348573 h 3344511"/>
                <a:gd name="connsiteX7236" fmla="*/ 1394670 w 2926661"/>
                <a:gd name="connsiteY7236" fmla="*/ 1351419 h 3344511"/>
                <a:gd name="connsiteX7237" fmla="*/ 1393202 w 2926661"/>
                <a:gd name="connsiteY7237" fmla="*/ 1352888 h 3344511"/>
                <a:gd name="connsiteX7238" fmla="*/ 1397607 w 2926661"/>
                <a:gd name="connsiteY7238" fmla="*/ 1355827 h 3344511"/>
                <a:gd name="connsiteX7239" fmla="*/ 1394670 w 2926661"/>
                <a:gd name="connsiteY7239" fmla="*/ 1358765 h 3344511"/>
                <a:gd name="connsiteX7240" fmla="*/ 1394670 w 2926661"/>
                <a:gd name="connsiteY7240" fmla="*/ 1361703 h 3344511"/>
                <a:gd name="connsiteX7241" fmla="*/ 1397607 w 2926661"/>
                <a:gd name="connsiteY7241" fmla="*/ 1363172 h 3344511"/>
                <a:gd name="connsiteX7242" fmla="*/ 1396138 w 2926661"/>
                <a:gd name="connsiteY7242" fmla="*/ 1364641 h 3344511"/>
                <a:gd name="connsiteX7243" fmla="*/ 1394670 w 2926661"/>
                <a:gd name="connsiteY7243" fmla="*/ 1371986 h 3344511"/>
                <a:gd name="connsiteX7244" fmla="*/ 1393202 w 2926661"/>
                <a:gd name="connsiteY7244" fmla="*/ 1379332 h 3344511"/>
                <a:gd name="connsiteX7245" fmla="*/ 1387388 w 2926661"/>
                <a:gd name="connsiteY7245" fmla="*/ 1380786 h 3344511"/>
                <a:gd name="connsiteX7246" fmla="*/ 1388013 w 2926661"/>
                <a:gd name="connsiteY7246" fmla="*/ 1381098 h 3344511"/>
                <a:gd name="connsiteX7247" fmla="*/ 1386525 w 2926661"/>
                <a:gd name="connsiteY7247" fmla="*/ 1384068 h 3344511"/>
                <a:gd name="connsiteX7248" fmla="*/ 1386525 w 2926661"/>
                <a:gd name="connsiteY7248" fmla="*/ 1390010 h 3344511"/>
                <a:gd name="connsiteX7249" fmla="*/ 1388013 w 2926661"/>
                <a:gd name="connsiteY7249" fmla="*/ 1394465 h 3344511"/>
                <a:gd name="connsiteX7250" fmla="*/ 1385037 w 2926661"/>
                <a:gd name="connsiteY7250" fmla="*/ 1397436 h 3344511"/>
                <a:gd name="connsiteX7251" fmla="*/ 1379085 w 2926661"/>
                <a:gd name="connsiteY7251" fmla="*/ 1401892 h 3344511"/>
                <a:gd name="connsiteX7252" fmla="*/ 1364206 w 2926661"/>
                <a:gd name="connsiteY7252" fmla="*/ 1404863 h 3344511"/>
                <a:gd name="connsiteX7253" fmla="*/ 1358254 w 2926661"/>
                <a:gd name="connsiteY7253" fmla="*/ 1412289 h 3344511"/>
                <a:gd name="connsiteX7254" fmla="*/ 1352302 w 2926661"/>
                <a:gd name="connsiteY7254" fmla="*/ 1416745 h 3344511"/>
                <a:gd name="connsiteX7255" fmla="*/ 1344863 w 2926661"/>
                <a:gd name="connsiteY7255" fmla="*/ 1412289 h 3344511"/>
                <a:gd name="connsiteX7256" fmla="*/ 1342007 w 2926661"/>
                <a:gd name="connsiteY7256" fmla="*/ 1408013 h 3344511"/>
                <a:gd name="connsiteX7257" fmla="*/ 1341741 w 2926661"/>
                <a:gd name="connsiteY7257" fmla="*/ 1408013 h 3344511"/>
                <a:gd name="connsiteX7258" fmla="*/ 1344693 w 2926661"/>
                <a:gd name="connsiteY7258" fmla="*/ 1412493 h 3344511"/>
                <a:gd name="connsiteX7259" fmla="*/ 1332882 w 2926661"/>
                <a:gd name="connsiteY7259" fmla="*/ 1412493 h 3344511"/>
                <a:gd name="connsiteX7260" fmla="*/ 1284161 w 2926661"/>
                <a:gd name="connsiteY7260" fmla="*/ 1357235 h 3344511"/>
                <a:gd name="connsiteX7261" fmla="*/ 1282685 w 2926661"/>
                <a:gd name="connsiteY7261" fmla="*/ 1349767 h 3344511"/>
                <a:gd name="connsiteX7262" fmla="*/ 1282917 w 2926661"/>
                <a:gd name="connsiteY7262" fmla="*/ 1349650 h 3344511"/>
                <a:gd name="connsiteX7263" fmla="*/ 1276687 w 2926661"/>
                <a:gd name="connsiteY7263" fmla="*/ 1335788 h 3344511"/>
                <a:gd name="connsiteX7264" fmla="*/ 1270074 w 2926661"/>
                <a:gd name="connsiteY7264" fmla="*/ 1325488 h 3344511"/>
                <a:gd name="connsiteX7265" fmla="*/ 1265665 w 2926661"/>
                <a:gd name="connsiteY7265" fmla="*/ 1307831 h 3344511"/>
                <a:gd name="connsiteX7266" fmla="*/ 1255378 w 2926661"/>
                <a:gd name="connsiteY7266" fmla="*/ 1296059 h 3344511"/>
                <a:gd name="connsiteX7267" fmla="*/ 1252439 w 2926661"/>
                <a:gd name="connsiteY7267" fmla="*/ 1281345 h 3344511"/>
                <a:gd name="connsiteX7268" fmla="*/ 1256848 w 2926661"/>
                <a:gd name="connsiteY7268" fmla="*/ 1268102 h 3344511"/>
                <a:gd name="connsiteX7269" fmla="*/ 1278891 w 2926661"/>
                <a:gd name="connsiteY7269" fmla="*/ 1229846 h 3344511"/>
                <a:gd name="connsiteX7270" fmla="*/ 1286239 w 2926661"/>
                <a:gd name="connsiteY7270" fmla="*/ 1221017 h 3344511"/>
                <a:gd name="connsiteX7271" fmla="*/ 1283300 w 2926661"/>
                <a:gd name="connsiteY7271" fmla="*/ 1215131 h 3344511"/>
                <a:gd name="connsiteX7272" fmla="*/ 1302404 w 2926661"/>
                <a:gd name="connsiteY7272" fmla="*/ 1203360 h 3344511"/>
                <a:gd name="connsiteX7273" fmla="*/ 1305529 w 2926661"/>
                <a:gd name="connsiteY7273" fmla="*/ 1218658 h 3344511"/>
                <a:gd name="connsiteX7274" fmla="*/ 1305556 w 2926661"/>
                <a:gd name="connsiteY7274" fmla="*/ 1218525 h 3344511"/>
                <a:gd name="connsiteX7275" fmla="*/ 1302241 w 2926661"/>
                <a:gd name="connsiteY7275" fmla="*/ 1202330 h 3344511"/>
                <a:gd name="connsiteX7276" fmla="*/ 1305188 w 2926661"/>
                <a:gd name="connsiteY7276" fmla="*/ 1197913 h 3344511"/>
                <a:gd name="connsiteX7277" fmla="*/ 1309609 w 2926661"/>
                <a:gd name="connsiteY7277" fmla="*/ 1199385 h 3344511"/>
                <a:gd name="connsiteX7278" fmla="*/ 1311082 w 2926661"/>
                <a:gd name="connsiteY7278" fmla="*/ 1199385 h 3344511"/>
                <a:gd name="connsiteX7279" fmla="*/ 1305188 w 2926661"/>
                <a:gd name="connsiteY7279" fmla="*/ 1193496 h 3344511"/>
                <a:gd name="connsiteX7280" fmla="*/ 1308135 w 2926661"/>
                <a:gd name="connsiteY7280" fmla="*/ 1189079 h 3344511"/>
                <a:gd name="connsiteX7281" fmla="*/ 1314029 w 2926661"/>
                <a:gd name="connsiteY7281" fmla="*/ 1189079 h 3344511"/>
                <a:gd name="connsiteX7282" fmla="*/ 1316976 w 2926661"/>
                <a:gd name="connsiteY7282" fmla="*/ 1187607 h 3344511"/>
                <a:gd name="connsiteX7283" fmla="*/ 1319923 w 2926661"/>
                <a:gd name="connsiteY7283" fmla="*/ 1189079 h 3344511"/>
                <a:gd name="connsiteX7284" fmla="*/ 1334659 w 2926661"/>
                <a:gd name="connsiteY7284" fmla="*/ 1184662 h 3344511"/>
                <a:gd name="connsiteX7285" fmla="*/ 1342026 w 2926661"/>
                <a:gd name="connsiteY7285" fmla="*/ 1184662 h 3344511"/>
                <a:gd name="connsiteX7286" fmla="*/ 1339079 w 2926661"/>
                <a:gd name="connsiteY7286" fmla="*/ 1183190 h 3344511"/>
                <a:gd name="connsiteX7287" fmla="*/ 1342026 w 2926661"/>
                <a:gd name="connsiteY7287" fmla="*/ 1180245 h 3344511"/>
                <a:gd name="connsiteX7288" fmla="*/ 1347921 w 2926661"/>
                <a:gd name="connsiteY7288" fmla="*/ 1177301 h 3344511"/>
                <a:gd name="connsiteX7289" fmla="*/ 1347921 w 2926661"/>
                <a:gd name="connsiteY7289" fmla="*/ 1175829 h 3344511"/>
                <a:gd name="connsiteX7290" fmla="*/ 1333185 w 2926661"/>
                <a:gd name="connsiteY7290" fmla="*/ 1180245 h 3344511"/>
                <a:gd name="connsiteX7291" fmla="*/ 1286032 w 2926661"/>
                <a:gd name="connsiteY7291" fmla="*/ 1180245 h 3344511"/>
                <a:gd name="connsiteX7292" fmla="*/ 1275717 w 2926661"/>
                <a:gd name="connsiteY7292" fmla="*/ 1174356 h 3344511"/>
                <a:gd name="connsiteX7293" fmla="*/ 1269891 w 2926661"/>
                <a:gd name="connsiteY7293" fmla="*/ 1158350 h 3344511"/>
                <a:gd name="connsiteX7294" fmla="*/ 1269700 w 2926661"/>
                <a:gd name="connsiteY7294" fmla="*/ 1158500 h 3344511"/>
                <a:gd name="connsiteX7295" fmla="*/ 1269700 w 2926661"/>
                <a:gd name="connsiteY7295" fmla="*/ 1128956 h 3344511"/>
                <a:gd name="connsiteX7296" fmla="*/ 1271233 w 2926661"/>
                <a:gd name="connsiteY7296" fmla="*/ 1120093 h 3344511"/>
                <a:gd name="connsiteX7297" fmla="*/ 1274299 w 2926661"/>
                <a:gd name="connsiteY7297" fmla="*/ 1109753 h 3344511"/>
                <a:gd name="connsiteX7298" fmla="*/ 1274299 w 2926661"/>
                <a:gd name="connsiteY7298" fmla="*/ 1100890 h 3344511"/>
                <a:gd name="connsiteX7299" fmla="*/ 1278295 w 2926661"/>
                <a:gd name="connsiteY7299" fmla="*/ 1103778 h 3344511"/>
                <a:gd name="connsiteX7300" fmla="*/ 1274244 w 2926661"/>
                <a:gd name="connsiteY7300" fmla="*/ 1100742 h 3344511"/>
                <a:gd name="connsiteX7301" fmla="*/ 1272770 w 2926661"/>
                <a:gd name="connsiteY7301" fmla="*/ 1091908 h 3344511"/>
                <a:gd name="connsiteX7302" fmla="*/ 1272770 w 2926661"/>
                <a:gd name="connsiteY7302" fmla="*/ 1086019 h 3344511"/>
                <a:gd name="connsiteX7303" fmla="*/ 1272770 w 2926661"/>
                <a:gd name="connsiteY7303" fmla="*/ 1080130 h 3344511"/>
                <a:gd name="connsiteX7304" fmla="*/ 1277191 w 2926661"/>
                <a:gd name="connsiteY7304" fmla="*/ 1072768 h 3344511"/>
                <a:gd name="connsiteX7305" fmla="*/ 1286032 w 2926661"/>
                <a:gd name="connsiteY7305" fmla="*/ 1069824 h 3344511"/>
                <a:gd name="connsiteX7306" fmla="*/ 1287505 w 2926661"/>
                <a:gd name="connsiteY7306" fmla="*/ 1077185 h 3344511"/>
                <a:gd name="connsiteX7307" fmla="*/ 1287505 w 2926661"/>
                <a:gd name="connsiteY7307" fmla="*/ 1084547 h 3344511"/>
                <a:gd name="connsiteX7308" fmla="*/ 1288979 w 2926661"/>
                <a:gd name="connsiteY7308" fmla="*/ 1090436 h 3344511"/>
                <a:gd name="connsiteX7309" fmla="*/ 1294873 w 2926661"/>
                <a:gd name="connsiteY7309" fmla="*/ 1099270 h 3344511"/>
                <a:gd name="connsiteX7310" fmla="*/ 1297820 w 2926661"/>
                <a:gd name="connsiteY7310" fmla="*/ 1100742 h 3344511"/>
                <a:gd name="connsiteX7311" fmla="*/ 1294873 w 2926661"/>
                <a:gd name="connsiteY7311" fmla="*/ 1106631 h 3344511"/>
                <a:gd name="connsiteX7312" fmla="*/ 1299294 w 2926661"/>
                <a:gd name="connsiteY7312" fmla="*/ 1109576 h 3344511"/>
                <a:gd name="connsiteX7313" fmla="*/ 1305188 w 2926661"/>
                <a:gd name="connsiteY7313" fmla="*/ 1113992 h 3344511"/>
                <a:gd name="connsiteX7314" fmla="*/ 1315503 w 2926661"/>
                <a:gd name="connsiteY7314" fmla="*/ 1111048 h 3344511"/>
                <a:gd name="connsiteX7315" fmla="*/ 1308135 w 2926661"/>
                <a:gd name="connsiteY7315" fmla="*/ 1111048 h 3344511"/>
                <a:gd name="connsiteX7316" fmla="*/ 1300767 w 2926661"/>
                <a:gd name="connsiteY7316" fmla="*/ 1105159 h 3344511"/>
                <a:gd name="connsiteX7317" fmla="*/ 1297820 w 2926661"/>
                <a:gd name="connsiteY7317" fmla="*/ 1096325 h 3344511"/>
                <a:gd name="connsiteX7318" fmla="*/ 1291926 w 2926661"/>
                <a:gd name="connsiteY7318" fmla="*/ 1083074 h 3344511"/>
                <a:gd name="connsiteX7319" fmla="*/ 1291926 w 2926661"/>
                <a:gd name="connsiteY7319" fmla="*/ 1068351 h 3344511"/>
                <a:gd name="connsiteX7320" fmla="*/ 1309609 w 2926661"/>
                <a:gd name="connsiteY7320" fmla="*/ 1060990 h 3344511"/>
                <a:gd name="connsiteX7321" fmla="*/ 1318450 w 2926661"/>
                <a:gd name="connsiteY7321" fmla="*/ 1059518 h 3344511"/>
                <a:gd name="connsiteX7322" fmla="*/ 1325817 w 2926661"/>
                <a:gd name="connsiteY7322" fmla="*/ 1063935 h 3344511"/>
                <a:gd name="connsiteX7323" fmla="*/ 1330238 w 2926661"/>
                <a:gd name="connsiteY7323" fmla="*/ 1053629 h 3344511"/>
                <a:gd name="connsiteX7324" fmla="*/ 1340553 w 2926661"/>
                <a:gd name="connsiteY7324" fmla="*/ 1050684 h 3344511"/>
                <a:gd name="connsiteX7325" fmla="*/ 1337606 w 2926661"/>
                <a:gd name="connsiteY7325" fmla="*/ 1047739 h 3344511"/>
                <a:gd name="connsiteX7326" fmla="*/ 1339079 w 2926661"/>
                <a:gd name="connsiteY7326" fmla="*/ 1033017 h 3344511"/>
                <a:gd name="connsiteX7327" fmla="*/ 1344973 w 2926661"/>
                <a:gd name="connsiteY7327" fmla="*/ 1030072 h 3344511"/>
                <a:gd name="connsiteX7328" fmla="*/ 1349394 w 2926661"/>
                <a:gd name="connsiteY7328" fmla="*/ 1021238 h 3344511"/>
                <a:gd name="connsiteX7329" fmla="*/ 1346447 w 2926661"/>
                <a:gd name="connsiteY7329" fmla="*/ 1002098 h 3344511"/>
                <a:gd name="connsiteX7330" fmla="*/ 1344973 w 2926661"/>
                <a:gd name="connsiteY7330" fmla="*/ 1012404 h 3344511"/>
                <a:gd name="connsiteX7331" fmla="*/ 1346447 w 2926661"/>
                <a:gd name="connsiteY7331" fmla="*/ 1016821 h 3344511"/>
                <a:gd name="connsiteX7332" fmla="*/ 1343500 w 2926661"/>
                <a:gd name="connsiteY7332" fmla="*/ 1025655 h 3344511"/>
                <a:gd name="connsiteX7333" fmla="*/ 1342026 w 2926661"/>
                <a:gd name="connsiteY7333" fmla="*/ 1027127 h 3344511"/>
                <a:gd name="connsiteX7334" fmla="*/ 1337606 w 2926661"/>
                <a:gd name="connsiteY7334" fmla="*/ 1027127 h 3344511"/>
                <a:gd name="connsiteX7335" fmla="*/ 1336132 w 2926661"/>
                <a:gd name="connsiteY7335" fmla="*/ 1027127 h 3344511"/>
                <a:gd name="connsiteX7336" fmla="*/ 1333185 w 2926661"/>
                <a:gd name="connsiteY7336" fmla="*/ 1028600 h 3344511"/>
                <a:gd name="connsiteX7337" fmla="*/ 1331712 w 2926661"/>
                <a:gd name="connsiteY7337" fmla="*/ 1034489 h 3344511"/>
                <a:gd name="connsiteX7338" fmla="*/ 1328765 w 2926661"/>
                <a:gd name="connsiteY7338" fmla="*/ 1033017 h 3344511"/>
                <a:gd name="connsiteX7339" fmla="*/ 1325817 w 2926661"/>
                <a:gd name="connsiteY7339" fmla="*/ 1033017 h 3344511"/>
                <a:gd name="connsiteX7340" fmla="*/ 1324344 w 2926661"/>
                <a:gd name="connsiteY7340" fmla="*/ 1024183 h 3344511"/>
                <a:gd name="connsiteX7341" fmla="*/ 1321397 w 2926661"/>
                <a:gd name="connsiteY7341" fmla="*/ 1018294 h 3344511"/>
                <a:gd name="connsiteX7342" fmla="*/ 1319923 w 2926661"/>
                <a:gd name="connsiteY7342" fmla="*/ 1009460 h 3344511"/>
                <a:gd name="connsiteX7343" fmla="*/ 1322870 w 2926661"/>
                <a:gd name="connsiteY7343" fmla="*/ 1003571 h 3344511"/>
                <a:gd name="connsiteX7344" fmla="*/ 1333185 w 2926661"/>
                <a:gd name="connsiteY7344" fmla="*/ 990320 h 3344511"/>
                <a:gd name="connsiteX7345" fmla="*/ 1336132 w 2926661"/>
                <a:gd name="connsiteY7345" fmla="*/ 987376 h 3344511"/>
                <a:gd name="connsiteX7346" fmla="*/ 1346447 w 2926661"/>
                <a:gd name="connsiteY7346" fmla="*/ 982959 h 3344511"/>
                <a:gd name="connsiteX7347" fmla="*/ 1352341 w 2926661"/>
                <a:gd name="connsiteY7347" fmla="*/ 977070 h 3344511"/>
                <a:gd name="connsiteX7348" fmla="*/ 1355288 w 2926661"/>
                <a:gd name="connsiteY7348" fmla="*/ 971180 h 3344511"/>
                <a:gd name="connsiteX7349" fmla="*/ 1355288 w 2926661"/>
                <a:gd name="connsiteY7349" fmla="*/ 968236 h 3344511"/>
                <a:gd name="connsiteX7350" fmla="*/ 1355288 w 2926661"/>
                <a:gd name="connsiteY7350" fmla="*/ 959402 h 3344511"/>
                <a:gd name="connsiteX7351" fmla="*/ 1349394 w 2926661"/>
                <a:gd name="connsiteY7351" fmla="*/ 954985 h 3344511"/>
                <a:gd name="connsiteX7352" fmla="*/ 1344973 w 2926661"/>
                <a:gd name="connsiteY7352" fmla="*/ 950568 h 3344511"/>
                <a:gd name="connsiteX7353" fmla="*/ 1343500 w 2926661"/>
                <a:gd name="connsiteY7353" fmla="*/ 944679 h 3344511"/>
                <a:gd name="connsiteX7354" fmla="*/ 1337606 w 2926661"/>
                <a:gd name="connsiteY7354" fmla="*/ 937318 h 3344511"/>
                <a:gd name="connsiteX7355" fmla="*/ 1333744 w 2926661"/>
                <a:gd name="connsiteY7355" fmla="*/ 932173 h 3344511"/>
                <a:gd name="connsiteX7356" fmla="*/ 1333288 w 2926661"/>
                <a:gd name="connsiteY7356" fmla="*/ 932230 h 3344511"/>
                <a:gd name="connsiteX7357" fmla="*/ 1333487 w 2926661"/>
                <a:gd name="connsiteY7357" fmla="*/ 931831 h 3344511"/>
                <a:gd name="connsiteX7358" fmla="*/ 1333185 w 2926661"/>
                <a:gd name="connsiteY7358" fmla="*/ 931429 h 3344511"/>
                <a:gd name="connsiteX7359" fmla="*/ 1333721 w 2926661"/>
                <a:gd name="connsiteY7359" fmla="*/ 931362 h 3344511"/>
                <a:gd name="connsiteX7360" fmla="*/ 1337144 w 2926661"/>
                <a:gd name="connsiteY7360" fmla="*/ 924498 h 3344511"/>
                <a:gd name="connsiteX7361" fmla="*/ 1342102 w 2926661"/>
                <a:gd name="connsiteY7361" fmla="*/ 918974 h 3344511"/>
                <a:gd name="connsiteX7362" fmla="*/ 1349447 w 2926661"/>
                <a:gd name="connsiteY7362" fmla="*/ 913083 h 3344511"/>
                <a:gd name="connsiteX7363" fmla="*/ 1356791 w 2926661"/>
                <a:gd name="connsiteY7363" fmla="*/ 908665 h 3344511"/>
                <a:gd name="connsiteX7364" fmla="*/ 1361198 w 2926661"/>
                <a:gd name="connsiteY7364" fmla="*/ 898355 h 3344511"/>
                <a:gd name="connsiteX7365" fmla="*/ 1359729 w 2926661"/>
                <a:gd name="connsiteY7365" fmla="*/ 892463 h 3344511"/>
                <a:gd name="connsiteX7366" fmla="*/ 1353853 w 2926661"/>
                <a:gd name="connsiteY7366" fmla="*/ 890991 h 3344511"/>
                <a:gd name="connsiteX7367" fmla="*/ 1349447 w 2926661"/>
                <a:gd name="connsiteY7367" fmla="*/ 907192 h 3344511"/>
                <a:gd name="connsiteX7368" fmla="*/ 1343571 w 2926661"/>
                <a:gd name="connsiteY7368" fmla="*/ 913083 h 3344511"/>
                <a:gd name="connsiteX7369" fmla="*/ 1318599 w 2926661"/>
                <a:gd name="connsiteY7369" fmla="*/ 926339 h 3344511"/>
                <a:gd name="connsiteX7370" fmla="*/ 1314193 w 2926661"/>
                <a:gd name="connsiteY7370" fmla="*/ 941067 h 3344511"/>
                <a:gd name="connsiteX7371" fmla="*/ 1311255 w 2926661"/>
                <a:gd name="connsiteY7371" fmla="*/ 942540 h 3344511"/>
                <a:gd name="connsiteX7372" fmla="*/ 1302441 w 2926661"/>
                <a:gd name="connsiteY7372" fmla="*/ 946958 h 3344511"/>
                <a:gd name="connsiteX7373" fmla="*/ 1293628 w 2926661"/>
                <a:gd name="connsiteY7373" fmla="*/ 935176 h 3344511"/>
                <a:gd name="connsiteX7374" fmla="*/ 1293628 w 2926661"/>
                <a:gd name="connsiteY7374" fmla="*/ 930757 h 3344511"/>
                <a:gd name="connsiteX7375" fmla="*/ 1287752 w 2926661"/>
                <a:gd name="connsiteY7375" fmla="*/ 924866 h 3344511"/>
                <a:gd name="connsiteX7376" fmla="*/ 1286283 w 2926661"/>
                <a:gd name="connsiteY7376" fmla="*/ 910137 h 3344511"/>
                <a:gd name="connsiteX7377" fmla="*/ 1276001 w 2926661"/>
                <a:gd name="connsiteY7377" fmla="*/ 898355 h 3344511"/>
                <a:gd name="connsiteX7378" fmla="*/ 1280407 w 2926661"/>
                <a:gd name="connsiteY7378" fmla="*/ 910137 h 3344511"/>
                <a:gd name="connsiteX7379" fmla="*/ 1271594 w 2926661"/>
                <a:gd name="connsiteY7379" fmla="*/ 929284 h 3344511"/>
                <a:gd name="connsiteX7380" fmla="*/ 1258374 w 2926661"/>
                <a:gd name="connsiteY7380" fmla="*/ 958741 h 3344511"/>
                <a:gd name="connsiteX7381" fmla="*/ 1234871 w 2926661"/>
                <a:gd name="connsiteY7381" fmla="*/ 985252 h 3344511"/>
                <a:gd name="connsiteX7382" fmla="*/ 1240747 w 2926661"/>
                <a:gd name="connsiteY7382" fmla="*/ 995562 h 3344511"/>
                <a:gd name="connsiteX7383" fmla="*/ 1231933 w 2926661"/>
                <a:gd name="connsiteY7383" fmla="*/ 989670 h 3344511"/>
                <a:gd name="connsiteX7384" fmla="*/ 1231933 w 2926661"/>
                <a:gd name="connsiteY7384" fmla="*/ 980833 h 3344511"/>
                <a:gd name="connsiteX7385" fmla="*/ 1221651 w 2926661"/>
                <a:gd name="connsiteY7385" fmla="*/ 971996 h 3344511"/>
                <a:gd name="connsiteX7386" fmla="*/ 1211368 w 2926661"/>
                <a:gd name="connsiteY7386" fmla="*/ 969051 h 3344511"/>
                <a:gd name="connsiteX7387" fmla="*/ 1211368 w 2926661"/>
                <a:gd name="connsiteY7387" fmla="*/ 948431 h 3344511"/>
                <a:gd name="connsiteX7388" fmla="*/ 1209900 w 2926661"/>
                <a:gd name="connsiteY7388" fmla="*/ 939594 h 3344511"/>
                <a:gd name="connsiteX7389" fmla="*/ 1205493 w 2926661"/>
                <a:gd name="connsiteY7389" fmla="*/ 938121 h 3344511"/>
                <a:gd name="connsiteX7390" fmla="*/ 1204024 w 2926661"/>
                <a:gd name="connsiteY7390" fmla="*/ 933703 h 3344511"/>
                <a:gd name="connsiteX7391" fmla="*/ 1215775 w 2926661"/>
                <a:gd name="connsiteY7391" fmla="*/ 930757 h 3344511"/>
                <a:gd name="connsiteX7392" fmla="*/ 1220182 w 2926661"/>
                <a:gd name="connsiteY7392" fmla="*/ 924866 h 3344511"/>
                <a:gd name="connsiteX7393" fmla="*/ 1220182 w 2926661"/>
                <a:gd name="connsiteY7393" fmla="*/ 920447 h 3344511"/>
                <a:gd name="connsiteX7394" fmla="*/ 1226058 w 2926661"/>
                <a:gd name="connsiteY7394" fmla="*/ 905719 h 3344511"/>
                <a:gd name="connsiteX7395" fmla="*/ 1228995 w 2926661"/>
                <a:gd name="connsiteY7395" fmla="*/ 901300 h 3344511"/>
                <a:gd name="connsiteX7396" fmla="*/ 1224589 w 2926661"/>
                <a:gd name="connsiteY7396" fmla="*/ 893936 h 3344511"/>
                <a:gd name="connsiteX7397" fmla="*/ 1220182 w 2926661"/>
                <a:gd name="connsiteY7397" fmla="*/ 885099 h 3344511"/>
                <a:gd name="connsiteX7398" fmla="*/ 1218713 w 2926661"/>
                <a:gd name="connsiteY7398" fmla="*/ 874789 h 3344511"/>
                <a:gd name="connsiteX7399" fmla="*/ 1215775 w 2926661"/>
                <a:gd name="connsiteY7399" fmla="*/ 880681 h 3344511"/>
                <a:gd name="connsiteX7400" fmla="*/ 1218713 w 2926661"/>
                <a:gd name="connsiteY7400" fmla="*/ 886572 h 3344511"/>
                <a:gd name="connsiteX7401" fmla="*/ 1217244 w 2926661"/>
                <a:gd name="connsiteY7401" fmla="*/ 889518 h 3344511"/>
                <a:gd name="connsiteX7402" fmla="*/ 1206962 w 2926661"/>
                <a:gd name="connsiteY7402" fmla="*/ 907192 h 3344511"/>
                <a:gd name="connsiteX7403" fmla="*/ 1211368 w 2926661"/>
                <a:gd name="connsiteY7403" fmla="*/ 913083 h 3344511"/>
                <a:gd name="connsiteX7404" fmla="*/ 1202555 w 2926661"/>
                <a:gd name="connsiteY7404" fmla="*/ 921920 h 3344511"/>
                <a:gd name="connsiteX7405" fmla="*/ 1192273 w 2926661"/>
                <a:gd name="connsiteY7405" fmla="*/ 920447 h 3344511"/>
                <a:gd name="connsiteX7406" fmla="*/ 1168770 w 2926661"/>
                <a:gd name="connsiteY7406" fmla="*/ 895409 h 3344511"/>
                <a:gd name="connsiteX7407" fmla="*/ 1152612 w 2926661"/>
                <a:gd name="connsiteY7407" fmla="*/ 864480 h 3344511"/>
                <a:gd name="connsiteX7408" fmla="*/ 1154081 w 2926661"/>
                <a:gd name="connsiteY7408" fmla="*/ 851224 h 3344511"/>
                <a:gd name="connsiteX7409" fmla="*/ 1157019 w 2926661"/>
                <a:gd name="connsiteY7409" fmla="*/ 826186 h 3344511"/>
                <a:gd name="connsiteX7410" fmla="*/ 1152612 w 2926661"/>
                <a:gd name="connsiteY7410" fmla="*/ 829132 h 3344511"/>
                <a:gd name="connsiteX7411" fmla="*/ 1143798 w 2926661"/>
                <a:gd name="connsiteY7411" fmla="*/ 827659 h 3344511"/>
                <a:gd name="connsiteX7412" fmla="*/ 1137923 w 2926661"/>
                <a:gd name="connsiteY7412" fmla="*/ 817349 h 3344511"/>
                <a:gd name="connsiteX7413" fmla="*/ 1120296 w 2926661"/>
                <a:gd name="connsiteY7413" fmla="*/ 786419 h 3344511"/>
                <a:gd name="connsiteX7414" fmla="*/ 1111482 w 2926661"/>
                <a:gd name="connsiteY7414" fmla="*/ 774637 h 3344511"/>
                <a:gd name="connsiteX7415" fmla="*/ 1098262 w 2926661"/>
                <a:gd name="connsiteY7415" fmla="*/ 755490 h 3344511"/>
                <a:gd name="connsiteX7416" fmla="*/ 1093855 w 2926661"/>
                <a:gd name="connsiteY7416" fmla="*/ 749599 h 3344511"/>
                <a:gd name="connsiteX7417" fmla="*/ 1083573 w 2926661"/>
                <a:gd name="connsiteY7417" fmla="*/ 736343 h 3344511"/>
                <a:gd name="connsiteX7418" fmla="*/ 1087979 w 2926661"/>
                <a:gd name="connsiteY7418" fmla="*/ 727506 h 3344511"/>
                <a:gd name="connsiteX7419" fmla="*/ 1096793 w 2926661"/>
                <a:gd name="connsiteY7419" fmla="*/ 711305 h 3344511"/>
                <a:gd name="connsiteX7420" fmla="*/ 1101200 w 2926661"/>
                <a:gd name="connsiteY7420" fmla="*/ 703941 h 3344511"/>
                <a:gd name="connsiteX7421" fmla="*/ 1102669 w 2926661"/>
                <a:gd name="connsiteY7421" fmla="*/ 693631 h 3344511"/>
                <a:gd name="connsiteX7422" fmla="*/ 1108544 w 2926661"/>
                <a:gd name="connsiteY7422" fmla="*/ 673011 h 3344511"/>
                <a:gd name="connsiteX7423" fmla="*/ 1111482 w 2926661"/>
                <a:gd name="connsiteY7423" fmla="*/ 646500 h 3344511"/>
                <a:gd name="connsiteX7424" fmla="*/ 1123233 w 2926661"/>
                <a:gd name="connsiteY7424" fmla="*/ 631772 h 3344511"/>
                <a:gd name="connsiteX7425" fmla="*/ 1130578 w 2926661"/>
                <a:gd name="connsiteY7425" fmla="*/ 617044 h 3344511"/>
                <a:gd name="connsiteX7426" fmla="*/ 1146736 w 2926661"/>
                <a:gd name="connsiteY7426" fmla="*/ 602315 h 3344511"/>
                <a:gd name="connsiteX7427" fmla="*/ 1155550 w 2926661"/>
                <a:gd name="connsiteY7427" fmla="*/ 580223 h 3344511"/>
                <a:gd name="connsiteX7428" fmla="*/ 1157019 w 2926661"/>
                <a:gd name="connsiteY7428" fmla="*/ 564022 h 3344511"/>
                <a:gd name="connsiteX7429" fmla="*/ 1179052 w 2926661"/>
                <a:gd name="connsiteY7429" fmla="*/ 516891 h 3344511"/>
                <a:gd name="connsiteX7430" fmla="*/ 1184928 w 2926661"/>
                <a:gd name="connsiteY7430" fmla="*/ 513945 h 3344511"/>
                <a:gd name="connsiteX7431" fmla="*/ 1186397 w 2926661"/>
                <a:gd name="connsiteY7431" fmla="*/ 518364 h 3344511"/>
                <a:gd name="connsiteX7432" fmla="*/ 1202555 w 2926661"/>
                <a:gd name="connsiteY7432" fmla="*/ 527201 h 3344511"/>
                <a:gd name="connsiteX7433" fmla="*/ 1206962 w 2926661"/>
                <a:gd name="connsiteY7433" fmla="*/ 530146 h 3344511"/>
                <a:gd name="connsiteX7434" fmla="*/ 1204024 w 2926661"/>
                <a:gd name="connsiteY7434" fmla="*/ 519837 h 3344511"/>
                <a:gd name="connsiteX7435" fmla="*/ 1209900 w 2926661"/>
                <a:gd name="connsiteY7435" fmla="*/ 521309 h 3344511"/>
                <a:gd name="connsiteX7436" fmla="*/ 1214306 w 2926661"/>
                <a:gd name="connsiteY7436" fmla="*/ 516891 h 3344511"/>
                <a:gd name="connsiteX7437" fmla="*/ 1209900 w 2926661"/>
                <a:gd name="connsiteY7437" fmla="*/ 515418 h 3344511"/>
                <a:gd name="connsiteX7438" fmla="*/ 1193741 w 2926661"/>
                <a:gd name="connsiteY7438" fmla="*/ 505108 h 3344511"/>
                <a:gd name="connsiteX7439" fmla="*/ 1196679 w 2926661"/>
                <a:gd name="connsiteY7439" fmla="*/ 503635 h 3344511"/>
                <a:gd name="connsiteX7440" fmla="*/ 1209900 w 2926661"/>
                <a:gd name="connsiteY7440" fmla="*/ 491853 h 3344511"/>
                <a:gd name="connsiteX7441" fmla="*/ 1221651 w 2926661"/>
                <a:gd name="connsiteY7441" fmla="*/ 488907 h 3344511"/>
                <a:gd name="connsiteX7442" fmla="*/ 1242216 w 2926661"/>
                <a:gd name="connsiteY7442" fmla="*/ 488907 h 3344511"/>
                <a:gd name="connsiteX7443" fmla="*/ 1248091 w 2926661"/>
                <a:gd name="connsiteY7443" fmla="*/ 494798 h 3344511"/>
                <a:gd name="connsiteX7444" fmla="*/ 1255436 w 2926661"/>
                <a:gd name="connsiteY7444" fmla="*/ 500690 h 3344511"/>
                <a:gd name="connsiteX7445" fmla="*/ 1261312 w 2926661"/>
                <a:gd name="connsiteY7445" fmla="*/ 499217 h 3344511"/>
                <a:gd name="connsiteX7446" fmla="*/ 1264249 w 2926661"/>
                <a:gd name="connsiteY7446" fmla="*/ 499217 h 3344511"/>
                <a:gd name="connsiteX7447" fmla="*/ 1268656 w 2926661"/>
                <a:gd name="connsiteY7447" fmla="*/ 496271 h 3344511"/>
                <a:gd name="connsiteX7448" fmla="*/ 1277470 w 2926661"/>
                <a:gd name="connsiteY7448" fmla="*/ 493326 h 3344511"/>
                <a:gd name="connsiteX7449" fmla="*/ 1281876 w 2926661"/>
                <a:gd name="connsiteY7449" fmla="*/ 490380 h 3344511"/>
                <a:gd name="connsiteX7450" fmla="*/ 1287752 w 2926661"/>
                <a:gd name="connsiteY7450" fmla="*/ 491853 h 3344511"/>
                <a:gd name="connsiteX7451" fmla="*/ 1292159 w 2926661"/>
                <a:gd name="connsiteY7451" fmla="*/ 490380 h 3344511"/>
                <a:gd name="connsiteX7452" fmla="*/ 1280407 w 2926661"/>
                <a:gd name="connsiteY7452" fmla="*/ 485961 h 3344511"/>
                <a:gd name="connsiteX7453" fmla="*/ 1273063 w 2926661"/>
                <a:gd name="connsiteY7453" fmla="*/ 490380 h 3344511"/>
                <a:gd name="connsiteX7454" fmla="*/ 1267187 w 2926661"/>
                <a:gd name="connsiteY7454" fmla="*/ 490380 h 3344511"/>
                <a:gd name="connsiteX7455" fmla="*/ 1267187 w 2926661"/>
                <a:gd name="connsiteY7455" fmla="*/ 483016 h 3344511"/>
                <a:gd name="connsiteX7456" fmla="*/ 1276001 w 2926661"/>
                <a:gd name="connsiteY7456" fmla="*/ 478597 h 3344511"/>
                <a:gd name="connsiteX7457" fmla="*/ 1277470 w 2926661"/>
                <a:gd name="connsiteY7457" fmla="*/ 469760 h 3344511"/>
                <a:gd name="connsiteX7458" fmla="*/ 1284814 w 2926661"/>
                <a:gd name="connsiteY7458" fmla="*/ 453559 h 3344511"/>
                <a:gd name="connsiteX7459" fmla="*/ 1287752 w 2926661"/>
                <a:gd name="connsiteY7459" fmla="*/ 437358 h 3344511"/>
                <a:gd name="connsiteX7460" fmla="*/ 1286283 w 2926661"/>
                <a:gd name="connsiteY7460" fmla="*/ 428521 h 3344511"/>
                <a:gd name="connsiteX7461" fmla="*/ 1305379 w 2926661"/>
                <a:gd name="connsiteY7461" fmla="*/ 429994 h 3344511"/>
                <a:gd name="connsiteX7462" fmla="*/ 1320068 w 2926661"/>
                <a:gd name="connsiteY7462" fmla="*/ 421157 h 3344511"/>
                <a:gd name="connsiteX7463" fmla="*/ 1328882 w 2926661"/>
                <a:gd name="connsiteY7463" fmla="*/ 416738 h 3344511"/>
                <a:gd name="connsiteX7464" fmla="*/ 1337695 w 2926661"/>
                <a:gd name="connsiteY7464" fmla="*/ 409374 h 3344511"/>
                <a:gd name="connsiteX7465" fmla="*/ 1346509 w 2926661"/>
                <a:gd name="connsiteY7465" fmla="*/ 396119 h 3344511"/>
                <a:gd name="connsiteX7466" fmla="*/ 1355322 w 2926661"/>
                <a:gd name="connsiteY7466" fmla="*/ 390227 h 3344511"/>
                <a:gd name="connsiteX7467" fmla="*/ 1359729 w 2926661"/>
                <a:gd name="connsiteY7467" fmla="*/ 382863 h 3344511"/>
                <a:gd name="connsiteX7468" fmla="*/ 1367073 w 2926661"/>
                <a:gd name="connsiteY7468" fmla="*/ 381390 h 3344511"/>
                <a:gd name="connsiteX7469" fmla="*/ 1368542 w 2926661"/>
                <a:gd name="connsiteY7469" fmla="*/ 379917 h 3344511"/>
                <a:gd name="connsiteX7470" fmla="*/ 1377356 w 2926661"/>
                <a:gd name="connsiteY7470" fmla="*/ 375499 h 3344511"/>
                <a:gd name="connsiteX7471" fmla="*/ 1386169 w 2926661"/>
                <a:gd name="connsiteY7471" fmla="*/ 365189 h 3344511"/>
                <a:gd name="connsiteX7472" fmla="*/ 1399390 w 2926661"/>
                <a:gd name="connsiteY7472" fmla="*/ 357825 h 3344511"/>
                <a:gd name="connsiteX7473" fmla="*/ 1405265 w 2926661"/>
                <a:gd name="connsiteY7473" fmla="*/ 362243 h 3344511"/>
                <a:gd name="connsiteX7474" fmla="*/ 1408203 w 2926661"/>
                <a:gd name="connsiteY7474" fmla="*/ 376972 h 3344511"/>
                <a:gd name="connsiteX7475" fmla="*/ 1414079 w 2926661"/>
                <a:gd name="connsiteY7475" fmla="*/ 388754 h 3344511"/>
                <a:gd name="connsiteX7476" fmla="*/ 1434644 w 2926661"/>
                <a:gd name="connsiteY7476" fmla="*/ 402010 h 3344511"/>
                <a:gd name="connsiteX7477" fmla="*/ 1447864 w 2926661"/>
                <a:gd name="connsiteY7477" fmla="*/ 413793 h 3344511"/>
                <a:gd name="connsiteX7478" fmla="*/ 1453740 w 2926661"/>
                <a:gd name="connsiteY7478" fmla="*/ 415265 h 3344511"/>
                <a:gd name="connsiteX7479" fmla="*/ 1464022 w 2926661"/>
                <a:gd name="connsiteY7479" fmla="*/ 415265 h 3344511"/>
                <a:gd name="connsiteX7480" fmla="*/ 1462553 w 2926661"/>
                <a:gd name="connsiteY7480" fmla="*/ 429994 h 3344511"/>
                <a:gd name="connsiteX7481" fmla="*/ 1467101 w 2926661"/>
                <a:gd name="connsiteY7481" fmla="*/ 437655 h 3344511"/>
                <a:gd name="connsiteX7482" fmla="*/ 1467335 w 2926661"/>
                <a:gd name="connsiteY7482" fmla="*/ 437484 h 3344511"/>
                <a:gd name="connsiteX7483" fmla="*/ 1462743 w 2926661"/>
                <a:gd name="connsiteY7483" fmla="*/ 429757 h 3344511"/>
                <a:gd name="connsiteX7484" fmla="*/ 1464212 w 2926661"/>
                <a:gd name="connsiteY7484" fmla="*/ 415040 h 3344511"/>
                <a:gd name="connsiteX7485" fmla="*/ 1453926 w 2926661"/>
                <a:gd name="connsiteY7485" fmla="*/ 415040 h 3344511"/>
                <a:gd name="connsiteX7486" fmla="*/ 1448048 w 2926661"/>
                <a:gd name="connsiteY7486" fmla="*/ 413568 h 3344511"/>
                <a:gd name="connsiteX7487" fmla="*/ 1434823 w 2926661"/>
                <a:gd name="connsiteY7487" fmla="*/ 401794 h 3344511"/>
                <a:gd name="connsiteX7488" fmla="*/ 1414250 w 2926661"/>
                <a:gd name="connsiteY7488" fmla="*/ 388548 h 3344511"/>
                <a:gd name="connsiteX7489" fmla="*/ 1408373 w 2926661"/>
                <a:gd name="connsiteY7489" fmla="*/ 376773 h 3344511"/>
                <a:gd name="connsiteX7490" fmla="*/ 1405434 w 2926661"/>
                <a:gd name="connsiteY7490" fmla="*/ 362056 h 3344511"/>
                <a:gd name="connsiteX7491" fmla="*/ 1399556 w 2926661"/>
                <a:gd name="connsiteY7491" fmla="*/ 357640 h 3344511"/>
                <a:gd name="connsiteX7492" fmla="*/ 1409842 w 2926661"/>
                <a:gd name="connsiteY7492" fmla="*/ 334092 h 3344511"/>
                <a:gd name="connsiteX7493" fmla="*/ 1412781 w 2926661"/>
                <a:gd name="connsiteY7493" fmla="*/ 334092 h 3344511"/>
                <a:gd name="connsiteX7494" fmla="*/ 1418659 w 2926661"/>
                <a:gd name="connsiteY7494" fmla="*/ 332620 h 3344511"/>
                <a:gd name="connsiteX7495" fmla="*/ 1421598 w 2926661"/>
                <a:gd name="connsiteY7495" fmla="*/ 319374 h 3344511"/>
                <a:gd name="connsiteX7496" fmla="*/ 1420128 w 2926661"/>
                <a:gd name="connsiteY7496" fmla="*/ 312016 h 3344511"/>
                <a:gd name="connsiteX7497" fmla="*/ 1430414 w 2926661"/>
                <a:gd name="connsiteY7497" fmla="*/ 298770 h 3344511"/>
                <a:gd name="connsiteX7498" fmla="*/ 1445109 w 2926661"/>
                <a:gd name="connsiteY7498" fmla="*/ 281108 h 3344511"/>
                <a:gd name="connsiteX7499" fmla="*/ 1456865 w 2926661"/>
                <a:gd name="connsiteY7499" fmla="*/ 278165 h 3344511"/>
                <a:gd name="connsiteX7500" fmla="*/ 1467151 w 2926661"/>
                <a:gd name="connsiteY7500" fmla="*/ 260503 h 3344511"/>
                <a:gd name="connsiteX7501" fmla="*/ 1483315 w 2926661"/>
                <a:gd name="connsiteY7501" fmla="*/ 256088 h 3344511"/>
                <a:gd name="connsiteX7502" fmla="*/ 1500949 w 2926661"/>
                <a:gd name="connsiteY7502" fmla="*/ 261975 h 3344511"/>
                <a:gd name="connsiteX7503" fmla="*/ 1514174 w 2926661"/>
                <a:gd name="connsiteY7503" fmla="*/ 248729 h 3344511"/>
                <a:gd name="connsiteX7504" fmla="*/ 1514174 w 2926661"/>
                <a:gd name="connsiteY7504" fmla="*/ 234012 h 3344511"/>
                <a:gd name="connsiteX7505" fmla="*/ 1518582 w 2926661"/>
                <a:gd name="connsiteY7505" fmla="*/ 229596 h 3344511"/>
                <a:gd name="connsiteX7506" fmla="*/ 1540624 w 2926661"/>
                <a:gd name="connsiteY7506" fmla="*/ 216350 h 3344511"/>
                <a:gd name="connsiteX7507" fmla="*/ 1553849 w 2926661"/>
                <a:gd name="connsiteY7507" fmla="*/ 216350 h 3344511"/>
                <a:gd name="connsiteX7508" fmla="*/ 1565605 w 2926661"/>
                <a:gd name="connsiteY7508" fmla="*/ 197217 h 3344511"/>
                <a:gd name="connsiteX7509" fmla="*/ 1561196 w 2926661"/>
                <a:gd name="connsiteY7509" fmla="*/ 189858 h 3344511"/>
                <a:gd name="connsiteX7510" fmla="*/ 1558258 w 2926661"/>
                <a:gd name="connsiteY7510" fmla="*/ 175141 h 3344511"/>
                <a:gd name="connsiteX7511" fmla="*/ 1550910 w 2926661"/>
                <a:gd name="connsiteY7511" fmla="*/ 170725 h 3344511"/>
                <a:gd name="connsiteX7512" fmla="*/ 1550910 w 2926661"/>
                <a:gd name="connsiteY7512" fmla="*/ 161895 h 3344511"/>
                <a:gd name="connsiteX7513" fmla="*/ 1543563 w 2926661"/>
                <a:gd name="connsiteY7513" fmla="*/ 142762 h 3344511"/>
                <a:gd name="connsiteX7514" fmla="*/ 1533277 w 2926661"/>
                <a:gd name="connsiteY7514" fmla="*/ 130988 h 3344511"/>
                <a:gd name="connsiteX7515" fmla="*/ 1528868 w 2926661"/>
                <a:gd name="connsiteY7515" fmla="*/ 113326 h 3344511"/>
                <a:gd name="connsiteX7516" fmla="*/ 1521521 w 2926661"/>
                <a:gd name="connsiteY7516" fmla="*/ 104496 h 3344511"/>
                <a:gd name="connsiteX7517" fmla="*/ 1527399 w 2926661"/>
                <a:gd name="connsiteY7517" fmla="*/ 94193 h 3344511"/>
                <a:gd name="connsiteX7518" fmla="*/ 1545032 w 2926661"/>
                <a:gd name="connsiteY7518" fmla="*/ 95665 h 3344511"/>
                <a:gd name="connsiteX7519" fmla="*/ 1546502 w 2926661"/>
                <a:gd name="connsiteY7519" fmla="*/ 89778 h 3344511"/>
                <a:gd name="connsiteX7520" fmla="*/ 1549441 w 2926661"/>
                <a:gd name="connsiteY7520" fmla="*/ 85363 h 3344511"/>
                <a:gd name="connsiteX7521" fmla="*/ 1555319 w 2926661"/>
                <a:gd name="connsiteY7521" fmla="*/ 75060 h 3344511"/>
                <a:gd name="connsiteX7522" fmla="*/ 1564135 w 2926661"/>
                <a:gd name="connsiteY7522" fmla="*/ 61814 h 3344511"/>
                <a:gd name="connsiteX7523" fmla="*/ 1568544 w 2926661"/>
                <a:gd name="connsiteY7523" fmla="*/ 52984 h 3344511"/>
                <a:gd name="connsiteX7524" fmla="*/ 1574422 w 2926661"/>
                <a:gd name="connsiteY7524" fmla="*/ 48568 h 3344511"/>
                <a:gd name="connsiteX7525" fmla="*/ 1575891 w 2926661"/>
                <a:gd name="connsiteY7525" fmla="*/ 42681 h 3344511"/>
                <a:gd name="connsiteX7526" fmla="*/ 1583238 w 2926661"/>
                <a:gd name="connsiteY7526" fmla="*/ 41209 h 3344511"/>
                <a:gd name="connsiteX7527" fmla="*/ 1589116 w 2926661"/>
                <a:gd name="connsiteY7527" fmla="*/ 33851 h 3344511"/>
                <a:gd name="connsiteX7528" fmla="*/ 1596464 w 2926661"/>
                <a:gd name="connsiteY7528" fmla="*/ 22076 h 3344511"/>
                <a:gd name="connsiteX7529" fmla="*/ 1603811 w 2926661"/>
                <a:gd name="connsiteY7529" fmla="*/ 5887 h 3344511"/>
                <a:gd name="connsiteX7530" fmla="*/ 1612628 w 2926661"/>
                <a:gd name="connsiteY7530" fmla="*/ 0 h 334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  <a:cxn ang="0">
                  <a:pos x="connsiteX7328" y="connsiteY7328"/>
                </a:cxn>
                <a:cxn ang="0">
                  <a:pos x="connsiteX7329" y="connsiteY7329"/>
                </a:cxn>
                <a:cxn ang="0">
                  <a:pos x="connsiteX7330" y="connsiteY7330"/>
                </a:cxn>
                <a:cxn ang="0">
                  <a:pos x="connsiteX7331" y="connsiteY7331"/>
                </a:cxn>
                <a:cxn ang="0">
                  <a:pos x="connsiteX7332" y="connsiteY7332"/>
                </a:cxn>
                <a:cxn ang="0">
                  <a:pos x="connsiteX7333" y="connsiteY7333"/>
                </a:cxn>
                <a:cxn ang="0">
                  <a:pos x="connsiteX7334" y="connsiteY7334"/>
                </a:cxn>
                <a:cxn ang="0">
                  <a:pos x="connsiteX7335" y="connsiteY7335"/>
                </a:cxn>
                <a:cxn ang="0">
                  <a:pos x="connsiteX7336" y="connsiteY7336"/>
                </a:cxn>
                <a:cxn ang="0">
                  <a:pos x="connsiteX7337" y="connsiteY7337"/>
                </a:cxn>
                <a:cxn ang="0">
                  <a:pos x="connsiteX7338" y="connsiteY7338"/>
                </a:cxn>
                <a:cxn ang="0">
                  <a:pos x="connsiteX7339" y="connsiteY7339"/>
                </a:cxn>
                <a:cxn ang="0">
                  <a:pos x="connsiteX7340" y="connsiteY7340"/>
                </a:cxn>
                <a:cxn ang="0">
                  <a:pos x="connsiteX7341" y="connsiteY7341"/>
                </a:cxn>
                <a:cxn ang="0">
                  <a:pos x="connsiteX7342" y="connsiteY7342"/>
                </a:cxn>
                <a:cxn ang="0">
                  <a:pos x="connsiteX7343" y="connsiteY7343"/>
                </a:cxn>
                <a:cxn ang="0">
                  <a:pos x="connsiteX7344" y="connsiteY7344"/>
                </a:cxn>
                <a:cxn ang="0">
                  <a:pos x="connsiteX7345" y="connsiteY7345"/>
                </a:cxn>
                <a:cxn ang="0">
                  <a:pos x="connsiteX7346" y="connsiteY7346"/>
                </a:cxn>
                <a:cxn ang="0">
                  <a:pos x="connsiteX7347" y="connsiteY7347"/>
                </a:cxn>
                <a:cxn ang="0">
                  <a:pos x="connsiteX7348" y="connsiteY7348"/>
                </a:cxn>
                <a:cxn ang="0">
                  <a:pos x="connsiteX7349" y="connsiteY7349"/>
                </a:cxn>
                <a:cxn ang="0">
                  <a:pos x="connsiteX7350" y="connsiteY7350"/>
                </a:cxn>
                <a:cxn ang="0">
                  <a:pos x="connsiteX7351" y="connsiteY7351"/>
                </a:cxn>
                <a:cxn ang="0">
                  <a:pos x="connsiteX7352" y="connsiteY7352"/>
                </a:cxn>
                <a:cxn ang="0">
                  <a:pos x="connsiteX7353" y="connsiteY7353"/>
                </a:cxn>
                <a:cxn ang="0">
                  <a:pos x="connsiteX7354" y="connsiteY7354"/>
                </a:cxn>
                <a:cxn ang="0">
                  <a:pos x="connsiteX7355" y="connsiteY7355"/>
                </a:cxn>
                <a:cxn ang="0">
                  <a:pos x="connsiteX7356" y="connsiteY7356"/>
                </a:cxn>
                <a:cxn ang="0">
                  <a:pos x="connsiteX7357" y="connsiteY7357"/>
                </a:cxn>
                <a:cxn ang="0">
                  <a:pos x="connsiteX7358" y="connsiteY7358"/>
                </a:cxn>
                <a:cxn ang="0">
                  <a:pos x="connsiteX7359" y="connsiteY7359"/>
                </a:cxn>
                <a:cxn ang="0">
                  <a:pos x="connsiteX7360" y="connsiteY7360"/>
                </a:cxn>
                <a:cxn ang="0">
                  <a:pos x="connsiteX7361" y="connsiteY7361"/>
                </a:cxn>
                <a:cxn ang="0">
                  <a:pos x="connsiteX7362" y="connsiteY7362"/>
                </a:cxn>
                <a:cxn ang="0">
                  <a:pos x="connsiteX7363" y="connsiteY7363"/>
                </a:cxn>
                <a:cxn ang="0">
                  <a:pos x="connsiteX7364" y="connsiteY7364"/>
                </a:cxn>
                <a:cxn ang="0">
                  <a:pos x="connsiteX7365" y="connsiteY7365"/>
                </a:cxn>
                <a:cxn ang="0">
                  <a:pos x="connsiteX7366" y="connsiteY7366"/>
                </a:cxn>
                <a:cxn ang="0">
                  <a:pos x="connsiteX7367" y="connsiteY7367"/>
                </a:cxn>
                <a:cxn ang="0">
                  <a:pos x="connsiteX7368" y="connsiteY7368"/>
                </a:cxn>
                <a:cxn ang="0">
                  <a:pos x="connsiteX7369" y="connsiteY7369"/>
                </a:cxn>
                <a:cxn ang="0">
                  <a:pos x="connsiteX7370" y="connsiteY7370"/>
                </a:cxn>
                <a:cxn ang="0">
                  <a:pos x="connsiteX7371" y="connsiteY7371"/>
                </a:cxn>
                <a:cxn ang="0">
                  <a:pos x="connsiteX7372" y="connsiteY7372"/>
                </a:cxn>
                <a:cxn ang="0">
                  <a:pos x="connsiteX7373" y="connsiteY7373"/>
                </a:cxn>
                <a:cxn ang="0">
                  <a:pos x="connsiteX7374" y="connsiteY7374"/>
                </a:cxn>
                <a:cxn ang="0">
                  <a:pos x="connsiteX7375" y="connsiteY7375"/>
                </a:cxn>
                <a:cxn ang="0">
                  <a:pos x="connsiteX7376" y="connsiteY7376"/>
                </a:cxn>
                <a:cxn ang="0">
                  <a:pos x="connsiteX7377" y="connsiteY7377"/>
                </a:cxn>
                <a:cxn ang="0">
                  <a:pos x="connsiteX7378" y="connsiteY7378"/>
                </a:cxn>
                <a:cxn ang="0">
                  <a:pos x="connsiteX7379" y="connsiteY7379"/>
                </a:cxn>
                <a:cxn ang="0">
                  <a:pos x="connsiteX7380" y="connsiteY7380"/>
                </a:cxn>
                <a:cxn ang="0">
                  <a:pos x="connsiteX7381" y="connsiteY7381"/>
                </a:cxn>
                <a:cxn ang="0">
                  <a:pos x="connsiteX7382" y="connsiteY7382"/>
                </a:cxn>
                <a:cxn ang="0">
                  <a:pos x="connsiteX7383" y="connsiteY7383"/>
                </a:cxn>
                <a:cxn ang="0">
                  <a:pos x="connsiteX7384" y="connsiteY7384"/>
                </a:cxn>
                <a:cxn ang="0">
                  <a:pos x="connsiteX7385" y="connsiteY7385"/>
                </a:cxn>
                <a:cxn ang="0">
                  <a:pos x="connsiteX7386" y="connsiteY7386"/>
                </a:cxn>
                <a:cxn ang="0">
                  <a:pos x="connsiteX7387" y="connsiteY7387"/>
                </a:cxn>
                <a:cxn ang="0">
                  <a:pos x="connsiteX7388" y="connsiteY7388"/>
                </a:cxn>
                <a:cxn ang="0">
                  <a:pos x="connsiteX7389" y="connsiteY7389"/>
                </a:cxn>
                <a:cxn ang="0">
                  <a:pos x="connsiteX7390" y="connsiteY7390"/>
                </a:cxn>
                <a:cxn ang="0">
                  <a:pos x="connsiteX7391" y="connsiteY7391"/>
                </a:cxn>
                <a:cxn ang="0">
                  <a:pos x="connsiteX7392" y="connsiteY7392"/>
                </a:cxn>
                <a:cxn ang="0">
                  <a:pos x="connsiteX7393" y="connsiteY7393"/>
                </a:cxn>
                <a:cxn ang="0">
                  <a:pos x="connsiteX7394" y="connsiteY7394"/>
                </a:cxn>
                <a:cxn ang="0">
                  <a:pos x="connsiteX7395" y="connsiteY7395"/>
                </a:cxn>
                <a:cxn ang="0">
                  <a:pos x="connsiteX7396" y="connsiteY7396"/>
                </a:cxn>
                <a:cxn ang="0">
                  <a:pos x="connsiteX7397" y="connsiteY7397"/>
                </a:cxn>
                <a:cxn ang="0">
                  <a:pos x="connsiteX7398" y="connsiteY7398"/>
                </a:cxn>
                <a:cxn ang="0">
                  <a:pos x="connsiteX7399" y="connsiteY7399"/>
                </a:cxn>
                <a:cxn ang="0">
                  <a:pos x="connsiteX7400" y="connsiteY7400"/>
                </a:cxn>
                <a:cxn ang="0">
                  <a:pos x="connsiteX7401" y="connsiteY7401"/>
                </a:cxn>
                <a:cxn ang="0">
                  <a:pos x="connsiteX7402" y="connsiteY7402"/>
                </a:cxn>
                <a:cxn ang="0">
                  <a:pos x="connsiteX7403" y="connsiteY7403"/>
                </a:cxn>
                <a:cxn ang="0">
                  <a:pos x="connsiteX7404" y="connsiteY7404"/>
                </a:cxn>
                <a:cxn ang="0">
                  <a:pos x="connsiteX7405" y="connsiteY7405"/>
                </a:cxn>
                <a:cxn ang="0">
                  <a:pos x="connsiteX7406" y="connsiteY7406"/>
                </a:cxn>
                <a:cxn ang="0">
                  <a:pos x="connsiteX7407" y="connsiteY7407"/>
                </a:cxn>
                <a:cxn ang="0">
                  <a:pos x="connsiteX7408" y="connsiteY7408"/>
                </a:cxn>
                <a:cxn ang="0">
                  <a:pos x="connsiteX7409" y="connsiteY7409"/>
                </a:cxn>
                <a:cxn ang="0">
                  <a:pos x="connsiteX7410" y="connsiteY7410"/>
                </a:cxn>
                <a:cxn ang="0">
                  <a:pos x="connsiteX7411" y="connsiteY7411"/>
                </a:cxn>
                <a:cxn ang="0">
                  <a:pos x="connsiteX7412" y="connsiteY7412"/>
                </a:cxn>
                <a:cxn ang="0">
                  <a:pos x="connsiteX7413" y="connsiteY7413"/>
                </a:cxn>
                <a:cxn ang="0">
                  <a:pos x="connsiteX7414" y="connsiteY7414"/>
                </a:cxn>
                <a:cxn ang="0">
                  <a:pos x="connsiteX7415" y="connsiteY7415"/>
                </a:cxn>
                <a:cxn ang="0">
                  <a:pos x="connsiteX7416" y="connsiteY7416"/>
                </a:cxn>
                <a:cxn ang="0">
                  <a:pos x="connsiteX7417" y="connsiteY7417"/>
                </a:cxn>
                <a:cxn ang="0">
                  <a:pos x="connsiteX7418" y="connsiteY7418"/>
                </a:cxn>
                <a:cxn ang="0">
                  <a:pos x="connsiteX7419" y="connsiteY7419"/>
                </a:cxn>
                <a:cxn ang="0">
                  <a:pos x="connsiteX7420" y="connsiteY7420"/>
                </a:cxn>
                <a:cxn ang="0">
                  <a:pos x="connsiteX7421" y="connsiteY7421"/>
                </a:cxn>
                <a:cxn ang="0">
                  <a:pos x="connsiteX7422" y="connsiteY7422"/>
                </a:cxn>
                <a:cxn ang="0">
                  <a:pos x="connsiteX7423" y="connsiteY7423"/>
                </a:cxn>
                <a:cxn ang="0">
                  <a:pos x="connsiteX7424" y="connsiteY7424"/>
                </a:cxn>
                <a:cxn ang="0">
                  <a:pos x="connsiteX7425" y="connsiteY7425"/>
                </a:cxn>
                <a:cxn ang="0">
                  <a:pos x="connsiteX7426" y="connsiteY7426"/>
                </a:cxn>
                <a:cxn ang="0">
                  <a:pos x="connsiteX7427" y="connsiteY7427"/>
                </a:cxn>
                <a:cxn ang="0">
                  <a:pos x="connsiteX7428" y="connsiteY7428"/>
                </a:cxn>
                <a:cxn ang="0">
                  <a:pos x="connsiteX7429" y="connsiteY7429"/>
                </a:cxn>
                <a:cxn ang="0">
                  <a:pos x="connsiteX7430" y="connsiteY7430"/>
                </a:cxn>
                <a:cxn ang="0">
                  <a:pos x="connsiteX7431" y="connsiteY7431"/>
                </a:cxn>
                <a:cxn ang="0">
                  <a:pos x="connsiteX7432" y="connsiteY7432"/>
                </a:cxn>
                <a:cxn ang="0">
                  <a:pos x="connsiteX7433" y="connsiteY7433"/>
                </a:cxn>
                <a:cxn ang="0">
                  <a:pos x="connsiteX7434" y="connsiteY7434"/>
                </a:cxn>
                <a:cxn ang="0">
                  <a:pos x="connsiteX7435" y="connsiteY7435"/>
                </a:cxn>
                <a:cxn ang="0">
                  <a:pos x="connsiteX7436" y="connsiteY7436"/>
                </a:cxn>
                <a:cxn ang="0">
                  <a:pos x="connsiteX7437" y="connsiteY7437"/>
                </a:cxn>
                <a:cxn ang="0">
                  <a:pos x="connsiteX7438" y="connsiteY7438"/>
                </a:cxn>
                <a:cxn ang="0">
                  <a:pos x="connsiteX7439" y="connsiteY7439"/>
                </a:cxn>
                <a:cxn ang="0">
                  <a:pos x="connsiteX7440" y="connsiteY7440"/>
                </a:cxn>
                <a:cxn ang="0">
                  <a:pos x="connsiteX7441" y="connsiteY7441"/>
                </a:cxn>
                <a:cxn ang="0">
                  <a:pos x="connsiteX7442" y="connsiteY7442"/>
                </a:cxn>
                <a:cxn ang="0">
                  <a:pos x="connsiteX7443" y="connsiteY7443"/>
                </a:cxn>
                <a:cxn ang="0">
                  <a:pos x="connsiteX7444" y="connsiteY7444"/>
                </a:cxn>
                <a:cxn ang="0">
                  <a:pos x="connsiteX7445" y="connsiteY7445"/>
                </a:cxn>
                <a:cxn ang="0">
                  <a:pos x="connsiteX7446" y="connsiteY7446"/>
                </a:cxn>
                <a:cxn ang="0">
                  <a:pos x="connsiteX7447" y="connsiteY7447"/>
                </a:cxn>
                <a:cxn ang="0">
                  <a:pos x="connsiteX7448" y="connsiteY7448"/>
                </a:cxn>
                <a:cxn ang="0">
                  <a:pos x="connsiteX7449" y="connsiteY7449"/>
                </a:cxn>
                <a:cxn ang="0">
                  <a:pos x="connsiteX7450" y="connsiteY7450"/>
                </a:cxn>
                <a:cxn ang="0">
                  <a:pos x="connsiteX7451" y="connsiteY7451"/>
                </a:cxn>
                <a:cxn ang="0">
                  <a:pos x="connsiteX7452" y="connsiteY7452"/>
                </a:cxn>
                <a:cxn ang="0">
                  <a:pos x="connsiteX7453" y="connsiteY7453"/>
                </a:cxn>
                <a:cxn ang="0">
                  <a:pos x="connsiteX7454" y="connsiteY7454"/>
                </a:cxn>
                <a:cxn ang="0">
                  <a:pos x="connsiteX7455" y="connsiteY7455"/>
                </a:cxn>
                <a:cxn ang="0">
                  <a:pos x="connsiteX7456" y="connsiteY7456"/>
                </a:cxn>
                <a:cxn ang="0">
                  <a:pos x="connsiteX7457" y="connsiteY7457"/>
                </a:cxn>
                <a:cxn ang="0">
                  <a:pos x="connsiteX7458" y="connsiteY7458"/>
                </a:cxn>
                <a:cxn ang="0">
                  <a:pos x="connsiteX7459" y="connsiteY7459"/>
                </a:cxn>
                <a:cxn ang="0">
                  <a:pos x="connsiteX7460" y="connsiteY7460"/>
                </a:cxn>
                <a:cxn ang="0">
                  <a:pos x="connsiteX7461" y="connsiteY7461"/>
                </a:cxn>
                <a:cxn ang="0">
                  <a:pos x="connsiteX7462" y="connsiteY7462"/>
                </a:cxn>
                <a:cxn ang="0">
                  <a:pos x="connsiteX7463" y="connsiteY7463"/>
                </a:cxn>
                <a:cxn ang="0">
                  <a:pos x="connsiteX7464" y="connsiteY7464"/>
                </a:cxn>
                <a:cxn ang="0">
                  <a:pos x="connsiteX7465" y="connsiteY7465"/>
                </a:cxn>
                <a:cxn ang="0">
                  <a:pos x="connsiteX7466" y="connsiteY7466"/>
                </a:cxn>
                <a:cxn ang="0">
                  <a:pos x="connsiteX7467" y="connsiteY7467"/>
                </a:cxn>
                <a:cxn ang="0">
                  <a:pos x="connsiteX7468" y="connsiteY7468"/>
                </a:cxn>
                <a:cxn ang="0">
                  <a:pos x="connsiteX7469" y="connsiteY7469"/>
                </a:cxn>
                <a:cxn ang="0">
                  <a:pos x="connsiteX7470" y="connsiteY7470"/>
                </a:cxn>
                <a:cxn ang="0">
                  <a:pos x="connsiteX7471" y="connsiteY7471"/>
                </a:cxn>
                <a:cxn ang="0">
                  <a:pos x="connsiteX7472" y="connsiteY7472"/>
                </a:cxn>
                <a:cxn ang="0">
                  <a:pos x="connsiteX7473" y="connsiteY7473"/>
                </a:cxn>
                <a:cxn ang="0">
                  <a:pos x="connsiteX7474" y="connsiteY7474"/>
                </a:cxn>
                <a:cxn ang="0">
                  <a:pos x="connsiteX7475" y="connsiteY7475"/>
                </a:cxn>
                <a:cxn ang="0">
                  <a:pos x="connsiteX7476" y="connsiteY7476"/>
                </a:cxn>
                <a:cxn ang="0">
                  <a:pos x="connsiteX7477" y="connsiteY7477"/>
                </a:cxn>
                <a:cxn ang="0">
                  <a:pos x="connsiteX7478" y="connsiteY7478"/>
                </a:cxn>
                <a:cxn ang="0">
                  <a:pos x="connsiteX7479" y="connsiteY7479"/>
                </a:cxn>
                <a:cxn ang="0">
                  <a:pos x="connsiteX7480" y="connsiteY7480"/>
                </a:cxn>
                <a:cxn ang="0">
                  <a:pos x="connsiteX7481" y="connsiteY7481"/>
                </a:cxn>
                <a:cxn ang="0">
                  <a:pos x="connsiteX7482" y="connsiteY7482"/>
                </a:cxn>
                <a:cxn ang="0">
                  <a:pos x="connsiteX7483" y="connsiteY7483"/>
                </a:cxn>
                <a:cxn ang="0">
                  <a:pos x="connsiteX7484" y="connsiteY7484"/>
                </a:cxn>
                <a:cxn ang="0">
                  <a:pos x="connsiteX7485" y="connsiteY7485"/>
                </a:cxn>
                <a:cxn ang="0">
                  <a:pos x="connsiteX7486" y="connsiteY7486"/>
                </a:cxn>
                <a:cxn ang="0">
                  <a:pos x="connsiteX7487" y="connsiteY7487"/>
                </a:cxn>
                <a:cxn ang="0">
                  <a:pos x="connsiteX7488" y="connsiteY7488"/>
                </a:cxn>
                <a:cxn ang="0">
                  <a:pos x="connsiteX7489" y="connsiteY7489"/>
                </a:cxn>
                <a:cxn ang="0">
                  <a:pos x="connsiteX7490" y="connsiteY7490"/>
                </a:cxn>
                <a:cxn ang="0">
                  <a:pos x="connsiteX7491" y="connsiteY7491"/>
                </a:cxn>
                <a:cxn ang="0">
                  <a:pos x="connsiteX7492" y="connsiteY7492"/>
                </a:cxn>
                <a:cxn ang="0">
                  <a:pos x="connsiteX7493" y="connsiteY7493"/>
                </a:cxn>
                <a:cxn ang="0">
                  <a:pos x="connsiteX7494" y="connsiteY7494"/>
                </a:cxn>
                <a:cxn ang="0">
                  <a:pos x="connsiteX7495" y="connsiteY7495"/>
                </a:cxn>
                <a:cxn ang="0">
                  <a:pos x="connsiteX7496" y="connsiteY7496"/>
                </a:cxn>
                <a:cxn ang="0">
                  <a:pos x="connsiteX7497" y="connsiteY7497"/>
                </a:cxn>
                <a:cxn ang="0">
                  <a:pos x="connsiteX7498" y="connsiteY7498"/>
                </a:cxn>
                <a:cxn ang="0">
                  <a:pos x="connsiteX7499" y="connsiteY7499"/>
                </a:cxn>
                <a:cxn ang="0">
                  <a:pos x="connsiteX7500" y="connsiteY7500"/>
                </a:cxn>
                <a:cxn ang="0">
                  <a:pos x="connsiteX7501" y="connsiteY7501"/>
                </a:cxn>
                <a:cxn ang="0">
                  <a:pos x="connsiteX7502" y="connsiteY7502"/>
                </a:cxn>
                <a:cxn ang="0">
                  <a:pos x="connsiteX7503" y="connsiteY7503"/>
                </a:cxn>
                <a:cxn ang="0">
                  <a:pos x="connsiteX7504" y="connsiteY7504"/>
                </a:cxn>
                <a:cxn ang="0">
                  <a:pos x="connsiteX7505" y="connsiteY7505"/>
                </a:cxn>
                <a:cxn ang="0">
                  <a:pos x="connsiteX7506" y="connsiteY7506"/>
                </a:cxn>
                <a:cxn ang="0">
                  <a:pos x="connsiteX7507" y="connsiteY7507"/>
                </a:cxn>
                <a:cxn ang="0">
                  <a:pos x="connsiteX7508" y="connsiteY7508"/>
                </a:cxn>
                <a:cxn ang="0">
                  <a:pos x="connsiteX7509" y="connsiteY7509"/>
                </a:cxn>
                <a:cxn ang="0">
                  <a:pos x="connsiteX7510" y="connsiteY7510"/>
                </a:cxn>
                <a:cxn ang="0">
                  <a:pos x="connsiteX7511" y="connsiteY7511"/>
                </a:cxn>
                <a:cxn ang="0">
                  <a:pos x="connsiteX7512" y="connsiteY7512"/>
                </a:cxn>
                <a:cxn ang="0">
                  <a:pos x="connsiteX7513" y="connsiteY7513"/>
                </a:cxn>
                <a:cxn ang="0">
                  <a:pos x="connsiteX7514" y="connsiteY7514"/>
                </a:cxn>
                <a:cxn ang="0">
                  <a:pos x="connsiteX7515" y="connsiteY7515"/>
                </a:cxn>
                <a:cxn ang="0">
                  <a:pos x="connsiteX7516" y="connsiteY7516"/>
                </a:cxn>
                <a:cxn ang="0">
                  <a:pos x="connsiteX7517" y="connsiteY7517"/>
                </a:cxn>
                <a:cxn ang="0">
                  <a:pos x="connsiteX7518" y="connsiteY7518"/>
                </a:cxn>
                <a:cxn ang="0">
                  <a:pos x="connsiteX7519" y="connsiteY7519"/>
                </a:cxn>
                <a:cxn ang="0">
                  <a:pos x="connsiteX7520" y="connsiteY7520"/>
                </a:cxn>
                <a:cxn ang="0">
                  <a:pos x="connsiteX7521" y="connsiteY7521"/>
                </a:cxn>
                <a:cxn ang="0">
                  <a:pos x="connsiteX7522" y="connsiteY7522"/>
                </a:cxn>
                <a:cxn ang="0">
                  <a:pos x="connsiteX7523" y="connsiteY7523"/>
                </a:cxn>
                <a:cxn ang="0">
                  <a:pos x="connsiteX7524" y="connsiteY7524"/>
                </a:cxn>
                <a:cxn ang="0">
                  <a:pos x="connsiteX7525" y="connsiteY7525"/>
                </a:cxn>
                <a:cxn ang="0">
                  <a:pos x="connsiteX7526" y="connsiteY7526"/>
                </a:cxn>
                <a:cxn ang="0">
                  <a:pos x="connsiteX7527" y="connsiteY7527"/>
                </a:cxn>
                <a:cxn ang="0">
                  <a:pos x="connsiteX7528" y="connsiteY7528"/>
                </a:cxn>
                <a:cxn ang="0">
                  <a:pos x="connsiteX7529" y="connsiteY7529"/>
                </a:cxn>
                <a:cxn ang="0">
                  <a:pos x="connsiteX7530" y="connsiteY7530"/>
                </a:cxn>
              </a:cxnLst>
              <a:rect l="l" t="t" r="r" b="b"/>
              <a:pathLst>
                <a:path w="2926661" h="3344511">
                  <a:moveTo>
                    <a:pt x="15871" y="3341625"/>
                  </a:moveTo>
                  <a:cubicBezTo>
                    <a:pt x="16668" y="3341625"/>
                    <a:pt x="17314" y="3342271"/>
                    <a:pt x="17314" y="3343068"/>
                  </a:cubicBezTo>
                  <a:cubicBezTo>
                    <a:pt x="17314" y="3343865"/>
                    <a:pt x="16668" y="3344511"/>
                    <a:pt x="15871" y="3344511"/>
                  </a:cubicBezTo>
                  <a:cubicBezTo>
                    <a:pt x="15074" y="3344511"/>
                    <a:pt x="14428" y="3343865"/>
                    <a:pt x="14428" y="3343068"/>
                  </a:cubicBezTo>
                  <a:cubicBezTo>
                    <a:pt x="14428" y="3342271"/>
                    <a:pt x="15074" y="3341625"/>
                    <a:pt x="15871" y="3341625"/>
                  </a:cubicBezTo>
                  <a:close/>
                  <a:moveTo>
                    <a:pt x="1443" y="3338740"/>
                  </a:moveTo>
                  <a:cubicBezTo>
                    <a:pt x="2886" y="3338740"/>
                    <a:pt x="2886" y="3340183"/>
                    <a:pt x="2886" y="3340183"/>
                  </a:cubicBezTo>
                  <a:cubicBezTo>
                    <a:pt x="2886" y="3341626"/>
                    <a:pt x="2886" y="3341626"/>
                    <a:pt x="1443" y="3341626"/>
                  </a:cubicBezTo>
                  <a:cubicBezTo>
                    <a:pt x="1443" y="3341626"/>
                    <a:pt x="0" y="3341626"/>
                    <a:pt x="0" y="3340183"/>
                  </a:cubicBezTo>
                  <a:cubicBezTo>
                    <a:pt x="0" y="3338740"/>
                    <a:pt x="1443" y="3338740"/>
                    <a:pt x="1443" y="3338740"/>
                  </a:cubicBezTo>
                  <a:close/>
                  <a:moveTo>
                    <a:pt x="40400" y="3328640"/>
                  </a:moveTo>
                  <a:cubicBezTo>
                    <a:pt x="41843" y="3328640"/>
                    <a:pt x="43286" y="3330083"/>
                    <a:pt x="43286" y="3331526"/>
                  </a:cubicBezTo>
                  <a:cubicBezTo>
                    <a:pt x="43286" y="3332968"/>
                    <a:pt x="43286" y="3332968"/>
                    <a:pt x="43286" y="3332968"/>
                  </a:cubicBezTo>
                  <a:cubicBezTo>
                    <a:pt x="43286" y="3334411"/>
                    <a:pt x="41843" y="3332968"/>
                    <a:pt x="41843" y="3332968"/>
                  </a:cubicBezTo>
                  <a:cubicBezTo>
                    <a:pt x="40400" y="3331526"/>
                    <a:pt x="40400" y="3328640"/>
                    <a:pt x="40400" y="3328640"/>
                  </a:cubicBezTo>
                  <a:close/>
                  <a:moveTo>
                    <a:pt x="37513" y="3328640"/>
                  </a:moveTo>
                  <a:cubicBezTo>
                    <a:pt x="40399" y="3328640"/>
                    <a:pt x="40399" y="3332969"/>
                    <a:pt x="40399" y="3335854"/>
                  </a:cubicBezTo>
                  <a:cubicBezTo>
                    <a:pt x="41842" y="3335854"/>
                    <a:pt x="40399" y="3338740"/>
                    <a:pt x="38956" y="3338740"/>
                  </a:cubicBezTo>
                  <a:cubicBezTo>
                    <a:pt x="37513" y="3337297"/>
                    <a:pt x="37513" y="3335854"/>
                    <a:pt x="37513" y="3334412"/>
                  </a:cubicBezTo>
                  <a:cubicBezTo>
                    <a:pt x="36071" y="3332969"/>
                    <a:pt x="34628" y="3334412"/>
                    <a:pt x="34628" y="3332969"/>
                  </a:cubicBezTo>
                  <a:cubicBezTo>
                    <a:pt x="34628" y="3331526"/>
                    <a:pt x="36071" y="3327197"/>
                    <a:pt x="37513" y="3328640"/>
                  </a:cubicBezTo>
                  <a:close/>
                  <a:moveTo>
                    <a:pt x="27413" y="3327197"/>
                  </a:moveTo>
                  <a:cubicBezTo>
                    <a:pt x="28856" y="3327197"/>
                    <a:pt x="30299" y="3328640"/>
                    <a:pt x="30299" y="3330083"/>
                  </a:cubicBezTo>
                  <a:cubicBezTo>
                    <a:pt x="31742" y="3331525"/>
                    <a:pt x="30299" y="3332968"/>
                    <a:pt x="28856" y="3332968"/>
                  </a:cubicBezTo>
                  <a:cubicBezTo>
                    <a:pt x="27413" y="3332968"/>
                    <a:pt x="25971" y="3330083"/>
                    <a:pt x="25971" y="3328640"/>
                  </a:cubicBezTo>
                  <a:cubicBezTo>
                    <a:pt x="24528" y="3328640"/>
                    <a:pt x="25971" y="3327197"/>
                    <a:pt x="27413" y="3327197"/>
                  </a:cubicBezTo>
                  <a:close/>
                  <a:moveTo>
                    <a:pt x="46363" y="3314884"/>
                  </a:moveTo>
                  <a:cubicBezTo>
                    <a:pt x="47902" y="3314884"/>
                    <a:pt x="46363" y="3319501"/>
                    <a:pt x="47902" y="3319501"/>
                  </a:cubicBezTo>
                  <a:cubicBezTo>
                    <a:pt x="46363" y="3319501"/>
                    <a:pt x="47902" y="3324118"/>
                    <a:pt x="46363" y="3324118"/>
                  </a:cubicBezTo>
                  <a:cubicBezTo>
                    <a:pt x="43285" y="3324118"/>
                    <a:pt x="43285" y="3321040"/>
                    <a:pt x="43285" y="3319501"/>
                  </a:cubicBezTo>
                  <a:cubicBezTo>
                    <a:pt x="43285" y="3317962"/>
                    <a:pt x="44824" y="3314884"/>
                    <a:pt x="46363" y="3314884"/>
                  </a:cubicBezTo>
                  <a:close/>
                  <a:moveTo>
                    <a:pt x="36071" y="3309883"/>
                  </a:moveTo>
                  <a:cubicBezTo>
                    <a:pt x="36868" y="3309883"/>
                    <a:pt x="37514" y="3310529"/>
                    <a:pt x="37514" y="3311326"/>
                  </a:cubicBezTo>
                  <a:cubicBezTo>
                    <a:pt x="37514" y="3312123"/>
                    <a:pt x="36868" y="3312769"/>
                    <a:pt x="36071" y="3312769"/>
                  </a:cubicBezTo>
                  <a:cubicBezTo>
                    <a:pt x="35274" y="3312769"/>
                    <a:pt x="34628" y="3312123"/>
                    <a:pt x="34628" y="3311326"/>
                  </a:cubicBezTo>
                  <a:cubicBezTo>
                    <a:pt x="34628" y="3310529"/>
                    <a:pt x="35274" y="3309883"/>
                    <a:pt x="36071" y="3309883"/>
                  </a:cubicBezTo>
                  <a:close/>
                  <a:moveTo>
                    <a:pt x="57136" y="3305650"/>
                  </a:moveTo>
                  <a:cubicBezTo>
                    <a:pt x="61753" y="3307189"/>
                    <a:pt x="64831" y="3311806"/>
                    <a:pt x="64831" y="3316423"/>
                  </a:cubicBezTo>
                  <a:cubicBezTo>
                    <a:pt x="66370" y="3319501"/>
                    <a:pt x="63292" y="3321040"/>
                    <a:pt x="60214" y="3322579"/>
                  </a:cubicBezTo>
                  <a:cubicBezTo>
                    <a:pt x="57136" y="3322579"/>
                    <a:pt x="55597" y="3319501"/>
                    <a:pt x="54058" y="3321040"/>
                  </a:cubicBezTo>
                  <a:cubicBezTo>
                    <a:pt x="50980" y="3321040"/>
                    <a:pt x="55597" y="3327196"/>
                    <a:pt x="52519" y="3327196"/>
                  </a:cubicBezTo>
                  <a:cubicBezTo>
                    <a:pt x="50980" y="3327196"/>
                    <a:pt x="50980" y="3321040"/>
                    <a:pt x="47902" y="3319501"/>
                  </a:cubicBezTo>
                  <a:cubicBezTo>
                    <a:pt x="49441" y="3319501"/>
                    <a:pt x="52519" y="3317962"/>
                    <a:pt x="52519" y="3316423"/>
                  </a:cubicBezTo>
                  <a:cubicBezTo>
                    <a:pt x="52519" y="3314884"/>
                    <a:pt x="49441" y="3313345"/>
                    <a:pt x="49441" y="3311806"/>
                  </a:cubicBezTo>
                  <a:cubicBezTo>
                    <a:pt x="50980" y="3308728"/>
                    <a:pt x="54058" y="3304111"/>
                    <a:pt x="57136" y="3305650"/>
                  </a:cubicBezTo>
                  <a:close/>
                  <a:moveTo>
                    <a:pt x="37514" y="3304111"/>
                  </a:moveTo>
                  <a:cubicBezTo>
                    <a:pt x="37514" y="3304111"/>
                    <a:pt x="37514" y="3305554"/>
                    <a:pt x="37514" y="3305554"/>
                  </a:cubicBezTo>
                  <a:cubicBezTo>
                    <a:pt x="37514" y="3305554"/>
                    <a:pt x="37514" y="3306997"/>
                    <a:pt x="37514" y="3306997"/>
                  </a:cubicBezTo>
                  <a:cubicBezTo>
                    <a:pt x="36071" y="3306997"/>
                    <a:pt x="34628" y="3306997"/>
                    <a:pt x="34628" y="3305554"/>
                  </a:cubicBezTo>
                  <a:cubicBezTo>
                    <a:pt x="34628" y="3304111"/>
                    <a:pt x="36071" y="3304111"/>
                    <a:pt x="37514" y="3304111"/>
                  </a:cubicBezTo>
                  <a:close/>
                  <a:moveTo>
                    <a:pt x="67814" y="3301226"/>
                  </a:moveTo>
                  <a:cubicBezTo>
                    <a:pt x="69257" y="3301226"/>
                    <a:pt x="69257" y="3302669"/>
                    <a:pt x="70700" y="3304112"/>
                  </a:cubicBezTo>
                  <a:cubicBezTo>
                    <a:pt x="70700" y="3304112"/>
                    <a:pt x="70700" y="3305555"/>
                    <a:pt x="69257" y="3305555"/>
                  </a:cubicBezTo>
                  <a:cubicBezTo>
                    <a:pt x="69257" y="3305555"/>
                    <a:pt x="69257" y="3305555"/>
                    <a:pt x="67814" y="3304112"/>
                  </a:cubicBezTo>
                  <a:cubicBezTo>
                    <a:pt x="67814" y="3304112"/>
                    <a:pt x="67814" y="3301226"/>
                    <a:pt x="67814" y="3301226"/>
                  </a:cubicBezTo>
                  <a:close/>
                  <a:moveTo>
                    <a:pt x="25971" y="3301226"/>
                  </a:moveTo>
                  <a:cubicBezTo>
                    <a:pt x="25971" y="3301226"/>
                    <a:pt x="27414" y="3301226"/>
                    <a:pt x="27414" y="3302669"/>
                  </a:cubicBezTo>
                  <a:cubicBezTo>
                    <a:pt x="27414" y="3302669"/>
                    <a:pt x="25971" y="3304112"/>
                    <a:pt x="25971" y="3304112"/>
                  </a:cubicBezTo>
                  <a:cubicBezTo>
                    <a:pt x="24528" y="3304112"/>
                    <a:pt x="23085" y="3302669"/>
                    <a:pt x="23085" y="3302669"/>
                  </a:cubicBezTo>
                  <a:cubicBezTo>
                    <a:pt x="23085" y="3301226"/>
                    <a:pt x="24528" y="3299783"/>
                    <a:pt x="25971" y="3301226"/>
                  </a:cubicBezTo>
                  <a:close/>
                  <a:moveTo>
                    <a:pt x="70699" y="3296897"/>
                  </a:moveTo>
                  <a:cubicBezTo>
                    <a:pt x="72142" y="3296897"/>
                    <a:pt x="73585" y="3298340"/>
                    <a:pt x="73585" y="3299783"/>
                  </a:cubicBezTo>
                  <a:cubicBezTo>
                    <a:pt x="75028" y="3301225"/>
                    <a:pt x="73585" y="3302668"/>
                    <a:pt x="73585" y="3302668"/>
                  </a:cubicBezTo>
                  <a:cubicBezTo>
                    <a:pt x="73585" y="3302668"/>
                    <a:pt x="72142" y="3302668"/>
                    <a:pt x="72142" y="3301225"/>
                  </a:cubicBezTo>
                  <a:cubicBezTo>
                    <a:pt x="70699" y="3299783"/>
                    <a:pt x="70699" y="3296897"/>
                    <a:pt x="70699" y="3296897"/>
                  </a:cubicBezTo>
                  <a:close/>
                  <a:moveTo>
                    <a:pt x="44728" y="3288240"/>
                  </a:moveTo>
                  <a:cubicBezTo>
                    <a:pt x="45525" y="3288240"/>
                    <a:pt x="46171" y="3288886"/>
                    <a:pt x="46171" y="3289683"/>
                  </a:cubicBezTo>
                  <a:cubicBezTo>
                    <a:pt x="46171" y="3290480"/>
                    <a:pt x="45525" y="3291126"/>
                    <a:pt x="44728" y="3291126"/>
                  </a:cubicBezTo>
                  <a:cubicBezTo>
                    <a:pt x="43931" y="3291126"/>
                    <a:pt x="43285" y="3290480"/>
                    <a:pt x="43285" y="3289683"/>
                  </a:cubicBezTo>
                  <a:cubicBezTo>
                    <a:pt x="43285" y="3288886"/>
                    <a:pt x="43931" y="3288240"/>
                    <a:pt x="44728" y="3288240"/>
                  </a:cubicBezTo>
                  <a:close/>
                  <a:moveTo>
                    <a:pt x="37514" y="3288240"/>
                  </a:moveTo>
                  <a:cubicBezTo>
                    <a:pt x="37514" y="3288240"/>
                    <a:pt x="38957" y="3286797"/>
                    <a:pt x="40400" y="3288240"/>
                  </a:cubicBezTo>
                  <a:cubicBezTo>
                    <a:pt x="41842" y="3288240"/>
                    <a:pt x="41842" y="3289683"/>
                    <a:pt x="43285" y="3291126"/>
                  </a:cubicBezTo>
                  <a:cubicBezTo>
                    <a:pt x="44728" y="3294011"/>
                    <a:pt x="47614" y="3295454"/>
                    <a:pt x="47614" y="3296897"/>
                  </a:cubicBezTo>
                  <a:cubicBezTo>
                    <a:pt x="49057" y="3298340"/>
                    <a:pt x="47614" y="3301226"/>
                    <a:pt x="47614" y="3302669"/>
                  </a:cubicBezTo>
                  <a:cubicBezTo>
                    <a:pt x="46171" y="3304111"/>
                    <a:pt x="44728" y="3305554"/>
                    <a:pt x="43285" y="3304111"/>
                  </a:cubicBezTo>
                  <a:cubicBezTo>
                    <a:pt x="41842" y="3304111"/>
                    <a:pt x="40400" y="3301226"/>
                    <a:pt x="40400" y="3298340"/>
                  </a:cubicBezTo>
                  <a:cubicBezTo>
                    <a:pt x="40400" y="3296897"/>
                    <a:pt x="40400" y="3295454"/>
                    <a:pt x="40400" y="3292569"/>
                  </a:cubicBezTo>
                  <a:cubicBezTo>
                    <a:pt x="40400" y="3291126"/>
                    <a:pt x="37514" y="3291126"/>
                    <a:pt x="37514" y="3288240"/>
                  </a:cubicBezTo>
                  <a:close/>
                  <a:moveTo>
                    <a:pt x="33185" y="3288240"/>
                  </a:moveTo>
                  <a:cubicBezTo>
                    <a:pt x="36070" y="3288240"/>
                    <a:pt x="37513" y="3291126"/>
                    <a:pt x="37513" y="3294011"/>
                  </a:cubicBezTo>
                  <a:cubicBezTo>
                    <a:pt x="38956" y="3295454"/>
                    <a:pt x="36070" y="3296897"/>
                    <a:pt x="36070" y="3298340"/>
                  </a:cubicBezTo>
                  <a:cubicBezTo>
                    <a:pt x="36070" y="3299783"/>
                    <a:pt x="38956" y="3299783"/>
                    <a:pt x="37513" y="3301225"/>
                  </a:cubicBezTo>
                  <a:cubicBezTo>
                    <a:pt x="37513" y="3302668"/>
                    <a:pt x="34627" y="3302668"/>
                    <a:pt x="34627" y="3302668"/>
                  </a:cubicBezTo>
                  <a:cubicBezTo>
                    <a:pt x="33185" y="3302668"/>
                    <a:pt x="33185" y="3301225"/>
                    <a:pt x="33185" y="3299783"/>
                  </a:cubicBezTo>
                  <a:cubicBezTo>
                    <a:pt x="33185" y="3299783"/>
                    <a:pt x="34627" y="3299783"/>
                    <a:pt x="34627" y="3298340"/>
                  </a:cubicBezTo>
                  <a:cubicBezTo>
                    <a:pt x="34627" y="3296897"/>
                    <a:pt x="31742" y="3298340"/>
                    <a:pt x="31742" y="3296897"/>
                  </a:cubicBezTo>
                  <a:cubicBezTo>
                    <a:pt x="31742" y="3295454"/>
                    <a:pt x="33185" y="3294011"/>
                    <a:pt x="34627" y="3292569"/>
                  </a:cubicBezTo>
                  <a:cubicBezTo>
                    <a:pt x="34627" y="3291126"/>
                    <a:pt x="31742" y="3286797"/>
                    <a:pt x="33185" y="3288240"/>
                  </a:cubicBezTo>
                  <a:close/>
                  <a:moveTo>
                    <a:pt x="58291" y="3285354"/>
                  </a:moveTo>
                  <a:cubicBezTo>
                    <a:pt x="59830" y="3286797"/>
                    <a:pt x="58291" y="3289683"/>
                    <a:pt x="59830" y="3291126"/>
                  </a:cubicBezTo>
                  <a:cubicBezTo>
                    <a:pt x="62908" y="3291126"/>
                    <a:pt x="65986" y="3289683"/>
                    <a:pt x="67525" y="3289683"/>
                  </a:cubicBezTo>
                  <a:cubicBezTo>
                    <a:pt x="69064" y="3291126"/>
                    <a:pt x="72142" y="3291126"/>
                    <a:pt x="70603" y="3292569"/>
                  </a:cubicBezTo>
                  <a:cubicBezTo>
                    <a:pt x="69064" y="3294011"/>
                    <a:pt x="65986" y="3296897"/>
                    <a:pt x="62908" y="3295454"/>
                  </a:cubicBezTo>
                  <a:cubicBezTo>
                    <a:pt x="58291" y="3295454"/>
                    <a:pt x="53674" y="3292569"/>
                    <a:pt x="50596" y="3288240"/>
                  </a:cubicBezTo>
                  <a:cubicBezTo>
                    <a:pt x="49057" y="3286797"/>
                    <a:pt x="53674" y="3288240"/>
                    <a:pt x="55213" y="3288240"/>
                  </a:cubicBezTo>
                  <a:cubicBezTo>
                    <a:pt x="56752" y="3288240"/>
                    <a:pt x="58291" y="3285354"/>
                    <a:pt x="58291" y="3285354"/>
                  </a:cubicBezTo>
                  <a:close/>
                  <a:moveTo>
                    <a:pt x="46171" y="3283912"/>
                  </a:moveTo>
                  <a:cubicBezTo>
                    <a:pt x="46968" y="3283912"/>
                    <a:pt x="47614" y="3284558"/>
                    <a:pt x="47614" y="3285355"/>
                  </a:cubicBezTo>
                  <a:cubicBezTo>
                    <a:pt x="47614" y="3286152"/>
                    <a:pt x="46968" y="3286798"/>
                    <a:pt x="46171" y="3286798"/>
                  </a:cubicBezTo>
                  <a:cubicBezTo>
                    <a:pt x="45374" y="3286798"/>
                    <a:pt x="44728" y="3286152"/>
                    <a:pt x="44728" y="3285355"/>
                  </a:cubicBezTo>
                  <a:cubicBezTo>
                    <a:pt x="44728" y="3284558"/>
                    <a:pt x="45374" y="3283912"/>
                    <a:pt x="46171" y="3283912"/>
                  </a:cubicBezTo>
                  <a:close/>
                  <a:moveTo>
                    <a:pt x="60599" y="3281026"/>
                  </a:moveTo>
                  <a:cubicBezTo>
                    <a:pt x="62042" y="3281026"/>
                    <a:pt x="62042" y="3282469"/>
                    <a:pt x="62042" y="3283912"/>
                  </a:cubicBezTo>
                  <a:cubicBezTo>
                    <a:pt x="62042" y="3283912"/>
                    <a:pt x="60599" y="3285355"/>
                    <a:pt x="60599" y="3285355"/>
                  </a:cubicBezTo>
                  <a:cubicBezTo>
                    <a:pt x="59156" y="3285355"/>
                    <a:pt x="59156" y="3283912"/>
                    <a:pt x="59156" y="3282469"/>
                  </a:cubicBezTo>
                  <a:cubicBezTo>
                    <a:pt x="59156" y="3282469"/>
                    <a:pt x="59156" y="3281026"/>
                    <a:pt x="60599" y="3281026"/>
                  </a:cubicBezTo>
                  <a:close/>
                  <a:moveTo>
                    <a:pt x="849535" y="3056140"/>
                  </a:moveTo>
                  <a:lnTo>
                    <a:pt x="849338" y="3056269"/>
                  </a:lnTo>
                  <a:lnTo>
                    <a:pt x="854100" y="3057751"/>
                  </a:lnTo>
                  <a:lnTo>
                    <a:pt x="854601" y="3057713"/>
                  </a:lnTo>
                  <a:close/>
                  <a:moveTo>
                    <a:pt x="861305" y="3051727"/>
                  </a:moveTo>
                  <a:lnTo>
                    <a:pt x="861097" y="3052057"/>
                  </a:lnTo>
                  <a:lnTo>
                    <a:pt x="866459" y="3056087"/>
                  </a:lnTo>
                  <a:cubicBezTo>
                    <a:pt x="866459" y="3056087"/>
                    <a:pt x="869410" y="3059045"/>
                    <a:pt x="869410" y="3060524"/>
                  </a:cubicBezTo>
                  <a:cubicBezTo>
                    <a:pt x="872361" y="3062003"/>
                    <a:pt x="876788" y="3070876"/>
                    <a:pt x="876788" y="3073834"/>
                  </a:cubicBezTo>
                  <a:cubicBezTo>
                    <a:pt x="878264" y="3076792"/>
                    <a:pt x="884166" y="3073834"/>
                    <a:pt x="885642" y="3075313"/>
                  </a:cubicBezTo>
                  <a:cubicBezTo>
                    <a:pt x="888593" y="3076792"/>
                    <a:pt x="890069" y="3078271"/>
                    <a:pt x="891544" y="3079750"/>
                  </a:cubicBezTo>
                  <a:cubicBezTo>
                    <a:pt x="895971" y="3084187"/>
                    <a:pt x="897447" y="3078271"/>
                    <a:pt x="894496" y="3084187"/>
                  </a:cubicBezTo>
                  <a:cubicBezTo>
                    <a:pt x="893020" y="3090102"/>
                    <a:pt x="888593" y="3087144"/>
                    <a:pt x="885642" y="3090102"/>
                  </a:cubicBezTo>
                  <a:cubicBezTo>
                    <a:pt x="882691" y="3093060"/>
                    <a:pt x="884166" y="3098976"/>
                    <a:pt x="881215" y="3101934"/>
                  </a:cubicBezTo>
                  <a:lnTo>
                    <a:pt x="864138" y="3109065"/>
                  </a:lnTo>
                  <a:lnTo>
                    <a:pt x="864247" y="3109101"/>
                  </a:lnTo>
                  <a:cubicBezTo>
                    <a:pt x="871604" y="3107630"/>
                    <a:pt x="878960" y="3106159"/>
                    <a:pt x="881902" y="3101746"/>
                  </a:cubicBezTo>
                  <a:cubicBezTo>
                    <a:pt x="884845" y="3098803"/>
                    <a:pt x="883374" y="3092919"/>
                    <a:pt x="886316" y="3089977"/>
                  </a:cubicBezTo>
                  <a:cubicBezTo>
                    <a:pt x="889259" y="3087034"/>
                    <a:pt x="893673" y="3089977"/>
                    <a:pt x="895144" y="3084092"/>
                  </a:cubicBezTo>
                  <a:cubicBezTo>
                    <a:pt x="898086" y="3078207"/>
                    <a:pt x="896615" y="3084092"/>
                    <a:pt x="892201" y="3079679"/>
                  </a:cubicBezTo>
                  <a:cubicBezTo>
                    <a:pt x="890730" y="3078207"/>
                    <a:pt x="889259" y="3076736"/>
                    <a:pt x="886316" y="3075265"/>
                  </a:cubicBezTo>
                  <a:cubicBezTo>
                    <a:pt x="884845" y="3073794"/>
                    <a:pt x="878960" y="3076736"/>
                    <a:pt x="877489" y="3073794"/>
                  </a:cubicBezTo>
                  <a:cubicBezTo>
                    <a:pt x="877489" y="3070852"/>
                    <a:pt x="873075" y="3062025"/>
                    <a:pt x="870132" y="3060554"/>
                  </a:cubicBezTo>
                  <a:cubicBezTo>
                    <a:pt x="870132" y="3059083"/>
                    <a:pt x="867190" y="3056140"/>
                    <a:pt x="867190" y="3056140"/>
                  </a:cubicBezTo>
                  <a:cubicBezTo>
                    <a:pt x="867190" y="3053934"/>
                    <a:pt x="865719" y="3052463"/>
                    <a:pt x="864247" y="3051727"/>
                  </a:cubicBezTo>
                  <a:cubicBezTo>
                    <a:pt x="862776" y="3050991"/>
                    <a:pt x="861305" y="3050991"/>
                    <a:pt x="861305" y="3051727"/>
                  </a:cubicBezTo>
                  <a:close/>
                  <a:moveTo>
                    <a:pt x="832247" y="2998582"/>
                  </a:moveTo>
                  <a:lnTo>
                    <a:pt x="831668" y="2998783"/>
                  </a:lnTo>
                  <a:lnTo>
                    <a:pt x="833780" y="3000145"/>
                  </a:lnTo>
                  <a:cubicBezTo>
                    <a:pt x="832311" y="3004565"/>
                    <a:pt x="833780" y="3010460"/>
                    <a:pt x="833780" y="3013407"/>
                  </a:cubicBezTo>
                  <a:cubicBezTo>
                    <a:pt x="833780" y="3014144"/>
                    <a:pt x="835249" y="3014512"/>
                    <a:pt x="836902" y="3014697"/>
                  </a:cubicBezTo>
                  <a:lnTo>
                    <a:pt x="837887" y="3014740"/>
                  </a:lnTo>
                  <a:lnTo>
                    <a:pt x="837948" y="3014765"/>
                  </a:lnTo>
                  <a:lnTo>
                    <a:pt x="841137" y="3014904"/>
                  </a:lnTo>
                  <a:lnTo>
                    <a:pt x="842042" y="3016539"/>
                  </a:lnTo>
                  <a:cubicBezTo>
                    <a:pt x="841492" y="3017460"/>
                    <a:pt x="840390" y="3018565"/>
                    <a:pt x="839655" y="3019302"/>
                  </a:cubicBezTo>
                  <a:lnTo>
                    <a:pt x="834257" y="3023364"/>
                  </a:lnTo>
                  <a:lnTo>
                    <a:pt x="834822" y="3023775"/>
                  </a:lnTo>
                  <a:cubicBezTo>
                    <a:pt x="836293" y="3023775"/>
                    <a:pt x="839236" y="3019362"/>
                    <a:pt x="840707" y="3019362"/>
                  </a:cubicBezTo>
                  <a:cubicBezTo>
                    <a:pt x="842178" y="3017891"/>
                    <a:pt x="845121" y="3014949"/>
                    <a:pt x="842178" y="3014949"/>
                  </a:cubicBezTo>
                  <a:lnTo>
                    <a:pt x="841137" y="3014904"/>
                  </a:lnTo>
                  <a:lnTo>
                    <a:pt x="841124" y="3014881"/>
                  </a:lnTo>
                  <a:lnTo>
                    <a:pt x="837887" y="3014740"/>
                  </a:lnTo>
                  <a:lnTo>
                    <a:pt x="834822" y="3013478"/>
                  </a:lnTo>
                  <a:cubicBezTo>
                    <a:pt x="834822" y="3010535"/>
                    <a:pt x="833351" y="3004651"/>
                    <a:pt x="834822" y="3000237"/>
                  </a:cubicBezTo>
                  <a:cubicBezTo>
                    <a:pt x="834822" y="2998030"/>
                    <a:pt x="833718" y="2998030"/>
                    <a:pt x="832247" y="2998582"/>
                  </a:cubicBezTo>
                  <a:close/>
                  <a:moveTo>
                    <a:pt x="820109" y="2991410"/>
                  </a:moveTo>
                  <a:lnTo>
                    <a:pt x="819170" y="2991723"/>
                  </a:lnTo>
                  <a:lnTo>
                    <a:pt x="820010" y="2996276"/>
                  </a:lnTo>
                  <a:cubicBezTo>
                    <a:pt x="820194" y="2998303"/>
                    <a:pt x="821296" y="3000145"/>
                    <a:pt x="826436" y="3000145"/>
                  </a:cubicBezTo>
                  <a:lnTo>
                    <a:pt x="826990" y="2999952"/>
                  </a:lnTo>
                  <a:lnTo>
                    <a:pt x="821029" y="2996376"/>
                  </a:lnTo>
                  <a:cubicBezTo>
                    <a:pt x="820845" y="2994353"/>
                    <a:pt x="821580" y="2992146"/>
                    <a:pt x="820109" y="2991410"/>
                  </a:cubicBezTo>
                  <a:close/>
                  <a:moveTo>
                    <a:pt x="806868" y="2970815"/>
                  </a:moveTo>
                  <a:lnTo>
                    <a:pt x="806308" y="2970963"/>
                  </a:lnTo>
                  <a:lnTo>
                    <a:pt x="810279" y="2973619"/>
                  </a:lnTo>
                  <a:cubicBezTo>
                    <a:pt x="804404" y="2979514"/>
                    <a:pt x="819092" y="2986882"/>
                    <a:pt x="808811" y="2995724"/>
                  </a:cubicBezTo>
                  <a:cubicBezTo>
                    <a:pt x="808811" y="2997197"/>
                    <a:pt x="810279" y="2998671"/>
                    <a:pt x="811748" y="2998671"/>
                  </a:cubicBezTo>
                  <a:lnTo>
                    <a:pt x="812051" y="2998064"/>
                  </a:lnTo>
                  <a:lnTo>
                    <a:pt x="809810" y="2995824"/>
                  </a:lnTo>
                  <a:cubicBezTo>
                    <a:pt x="820109" y="2986997"/>
                    <a:pt x="805396" y="2979641"/>
                    <a:pt x="811281" y="2973757"/>
                  </a:cubicBezTo>
                  <a:cubicBezTo>
                    <a:pt x="812753" y="2970815"/>
                    <a:pt x="809810" y="2970815"/>
                    <a:pt x="806868" y="2970815"/>
                  </a:cubicBezTo>
                  <a:close/>
                  <a:moveTo>
                    <a:pt x="1633296" y="2920315"/>
                  </a:moveTo>
                  <a:cubicBezTo>
                    <a:pt x="1633296" y="2920315"/>
                    <a:pt x="1633296" y="2921758"/>
                    <a:pt x="1633296" y="2923201"/>
                  </a:cubicBezTo>
                  <a:cubicBezTo>
                    <a:pt x="1633296" y="2924643"/>
                    <a:pt x="1633296" y="2924643"/>
                    <a:pt x="1631853" y="2926086"/>
                  </a:cubicBezTo>
                  <a:cubicBezTo>
                    <a:pt x="1631853" y="2926086"/>
                    <a:pt x="1630410" y="2924643"/>
                    <a:pt x="1630410" y="2924643"/>
                  </a:cubicBezTo>
                  <a:cubicBezTo>
                    <a:pt x="1630410" y="2923201"/>
                    <a:pt x="1631853" y="2921758"/>
                    <a:pt x="1633296" y="2920315"/>
                  </a:cubicBezTo>
                  <a:close/>
                  <a:moveTo>
                    <a:pt x="1621753" y="2917430"/>
                  </a:moveTo>
                  <a:cubicBezTo>
                    <a:pt x="1621753" y="2915987"/>
                    <a:pt x="1623196" y="2917430"/>
                    <a:pt x="1624639" y="2917430"/>
                  </a:cubicBezTo>
                  <a:cubicBezTo>
                    <a:pt x="1624639" y="2918873"/>
                    <a:pt x="1624639" y="2920315"/>
                    <a:pt x="1624639" y="2920315"/>
                  </a:cubicBezTo>
                  <a:cubicBezTo>
                    <a:pt x="1624639" y="2921758"/>
                    <a:pt x="1623196" y="2921758"/>
                    <a:pt x="1623196" y="2921758"/>
                  </a:cubicBezTo>
                  <a:cubicBezTo>
                    <a:pt x="1621753" y="2920315"/>
                    <a:pt x="1621753" y="2917430"/>
                    <a:pt x="1621753" y="2917430"/>
                  </a:cubicBezTo>
                  <a:close/>
                  <a:moveTo>
                    <a:pt x="1637624" y="2915987"/>
                  </a:moveTo>
                  <a:cubicBezTo>
                    <a:pt x="1640510" y="2915987"/>
                    <a:pt x="1643396" y="2915987"/>
                    <a:pt x="1644839" y="2917430"/>
                  </a:cubicBezTo>
                  <a:cubicBezTo>
                    <a:pt x="1644839" y="2918873"/>
                    <a:pt x="1644839" y="2921758"/>
                    <a:pt x="1643396" y="2921758"/>
                  </a:cubicBezTo>
                  <a:cubicBezTo>
                    <a:pt x="1640510" y="2921758"/>
                    <a:pt x="1636182" y="2921758"/>
                    <a:pt x="1634739" y="2918873"/>
                  </a:cubicBezTo>
                  <a:cubicBezTo>
                    <a:pt x="1633296" y="2917430"/>
                    <a:pt x="1636182" y="2915987"/>
                    <a:pt x="1637624" y="2915987"/>
                  </a:cubicBezTo>
                  <a:close/>
                  <a:moveTo>
                    <a:pt x="1728731" y="2882284"/>
                  </a:moveTo>
                  <a:lnTo>
                    <a:pt x="1721783" y="2883771"/>
                  </a:lnTo>
                  <a:lnTo>
                    <a:pt x="1721870" y="2884251"/>
                  </a:lnTo>
                  <a:cubicBezTo>
                    <a:pt x="1722977" y="2884066"/>
                    <a:pt x="1725189" y="2882590"/>
                    <a:pt x="1729614" y="2882590"/>
                  </a:cubicBezTo>
                  <a:lnTo>
                    <a:pt x="1741222" y="2883274"/>
                  </a:lnTo>
                  <a:lnTo>
                    <a:pt x="1741241" y="2883019"/>
                  </a:lnTo>
                  <a:cubicBezTo>
                    <a:pt x="1740137" y="2881916"/>
                    <a:pt x="1736826" y="2882284"/>
                    <a:pt x="1728731" y="2882284"/>
                  </a:cubicBezTo>
                  <a:close/>
                  <a:moveTo>
                    <a:pt x="1694209" y="2879638"/>
                  </a:moveTo>
                  <a:lnTo>
                    <a:pt x="1695296" y="2883961"/>
                  </a:lnTo>
                  <a:lnTo>
                    <a:pt x="1694216" y="2879639"/>
                  </a:lnTo>
                  <a:close/>
                  <a:moveTo>
                    <a:pt x="1878806" y="2872293"/>
                  </a:moveTo>
                  <a:cubicBezTo>
                    <a:pt x="1880653" y="2872478"/>
                    <a:pt x="1882500" y="2872848"/>
                    <a:pt x="1882500" y="2872848"/>
                  </a:cubicBezTo>
                  <a:cubicBezTo>
                    <a:pt x="1882500" y="2874327"/>
                    <a:pt x="1882500" y="2878765"/>
                    <a:pt x="1882500" y="2880245"/>
                  </a:cubicBezTo>
                  <a:cubicBezTo>
                    <a:pt x="1882500" y="2883203"/>
                    <a:pt x="1885456" y="2884683"/>
                    <a:pt x="1885456" y="2886162"/>
                  </a:cubicBezTo>
                  <a:cubicBezTo>
                    <a:pt x="1885456" y="2889121"/>
                    <a:pt x="1888411" y="2892079"/>
                    <a:pt x="1885456" y="2895038"/>
                  </a:cubicBezTo>
                  <a:cubicBezTo>
                    <a:pt x="1885456" y="2897997"/>
                    <a:pt x="1883978" y="2905394"/>
                    <a:pt x="1883978" y="2903914"/>
                  </a:cubicBezTo>
                  <a:cubicBezTo>
                    <a:pt x="1883978" y="2900956"/>
                    <a:pt x="1889889" y="2900956"/>
                    <a:pt x="1889889" y="2895038"/>
                  </a:cubicBezTo>
                  <a:cubicBezTo>
                    <a:pt x="1889889" y="2889121"/>
                    <a:pt x="1885456" y="2886162"/>
                    <a:pt x="1885456" y="2880245"/>
                  </a:cubicBezTo>
                  <a:cubicBezTo>
                    <a:pt x="1885456" y="2878765"/>
                    <a:pt x="1883978" y="2877286"/>
                    <a:pt x="1886934" y="2875806"/>
                  </a:cubicBezTo>
                  <a:cubicBezTo>
                    <a:pt x="1886934" y="2866930"/>
                    <a:pt x="1894322" y="2880245"/>
                    <a:pt x="1895800" y="2881724"/>
                  </a:cubicBezTo>
                  <a:cubicBezTo>
                    <a:pt x="1898756" y="2883203"/>
                    <a:pt x="1904667" y="2887641"/>
                    <a:pt x="1907622" y="2887641"/>
                  </a:cubicBezTo>
                  <a:cubicBezTo>
                    <a:pt x="1910578" y="2889121"/>
                    <a:pt x="1903189" y="2895038"/>
                    <a:pt x="1909100" y="2892079"/>
                  </a:cubicBezTo>
                  <a:cubicBezTo>
                    <a:pt x="1915011" y="2889121"/>
                    <a:pt x="1919444" y="2890600"/>
                    <a:pt x="1925355" y="2890600"/>
                  </a:cubicBezTo>
                  <a:cubicBezTo>
                    <a:pt x="1929788" y="2890600"/>
                    <a:pt x="1940133" y="2895038"/>
                    <a:pt x="1946044" y="2895038"/>
                  </a:cubicBezTo>
                  <a:cubicBezTo>
                    <a:pt x="1951955" y="2895038"/>
                    <a:pt x="1947521" y="2899476"/>
                    <a:pt x="1950477" y="2902435"/>
                  </a:cubicBezTo>
                  <a:cubicBezTo>
                    <a:pt x="1950477" y="2903914"/>
                    <a:pt x="1954910" y="2911311"/>
                    <a:pt x="1950477" y="2912791"/>
                  </a:cubicBezTo>
                  <a:cubicBezTo>
                    <a:pt x="1950477" y="2912791"/>
                    <a:pt x="1944566" y="2915749"/>
                    <a:pt x="1948999" y="2915749"/>
                  </a:cubicBezTo>
                  <a:cubicBezTo>
                    <a:pt x="1954910" y="2915749"/>
                    <a:pt x="1960821" y="2912791"/>
                    <a:pt x="1960821" y="2918708"/>
                  </a:cubicBezTo>
                  <a:cubicBezTo>
                    <a:pt x="1960821" y="2920187"/>
                    <a:pt x="1950477" y="2929064"/>
                    <a:pt x="1950477" y="2929064"/>
                  </a:cubicBezTo>
                  <a:cubicBezTo>
                    <a:pt x="1940133" y="2929064"/>
                    <a:pt x="1938655" y="2933502"/>
                    <a:pt x="1932744" y="2937940"/>
                  </a:cubicBezTo>
                  <a:cubicBezTo>
                    <a:pt x="1922400" y="2942378"/>
                    <a:pt x="1928311" y="2960130"/>
                    <a:pt x="1923877" y="2964568"/>
                  </a:cubicBezTo>
                  <a:cubicBezTo>
                    <a:pt x="1919444" y="2969007"/>
                    <a:pt x="1915011" y="2970486"/>
                    <a:pt x="1909100" y="2973445"/>
                  </a:cubicBezTo>
                  <a:cubicBezTo>
                    <a:pt x="1895800" y="2980842"/>
                    <a:pt x="1898756" y="2983800"/>
                    <a:pt x="1879545" y="2983800"/>
                  </a:cubicBezTo>
                  <a:cubicBezTo>
                    <a:pt x="1876589" y="2974924"/>
                    <a:pt x="1867723" y="2967527"/>
                    <a:pt x="1858856" y="2960130"/>
                  </a:cubicBezTo>
                  <a:cubicBezTo>
                    <a:pt x="1848512" y="2954213"/>
                    <a:pt x="1839646" y="2946816"/>
                    <a:pt x="1830779" y="2943857"/>
                  </a:cubicBezTo>
                  <a:cubicBezTo>
                    <a:pt x="1823390" y="2940899"/>
                    <a:pt x="1817479" y="2930543"/>
                    <a:pt x="1810090" y="2930543"/>
                  </a:cubicBezTo>
                  <a:cubicBezTo>
                    <a:pt x="1798268" y="2930543"/>
                    <a:pt x="1779058" y="2936460"/>
                    <a:pt x="1777580" y="2933502"/>
                  </a:cubicBezTo>
                  <a:cubicBezTo>
                    <a:pt x="1784969" y="2929064"/>
                    <a:pt x="1789402" y="2924626"/>
                    <a:pt x="1790880" y="2923146"/>
                  </a:cubicBezTo>
                  <a:cubicBezTo>
                    <a:pt x="1792357" y="2921667"/>
                    <a:pt x="1793835" y="2918708"/>
                    <a:pt x="1793835" y="2918708"/>
                  </a:cubicBezTo>
                  <a:cubicBezTo>
                    <a:pt x="1799746" y="2911311"/>
                    <a:pt x="1796791" y="2908353"/>
                    <a:pt x="1811568" y="2908353"/>
                  </a:cubicBezTo>
                  <a:cubicBezTo>
                    <a:pt x="1816002" y="2908353"/>
                    <a:pt x="1823390" y="2903914"/>
                    <a:pt x="1826346" y="2902435"/>
                  </a:cubicBezTo>
                  <a:cubicBezTo>
                    <a:pt x="1829301" y="2900956"/>
                    <a:pt x="1838168" y="2889121"/>
                    <a:pt x="1838168" y="2900956"/>
                  </a:cubicBezTo>
                  <a:cubicBezTo>
                    <a:pt x="1838168" y="2908353"/>
                    <a:pt x="1844079" y="2896518"/>
                    <a:pt x="1845557" y="2897997"/>
                  </a:cubicBezTo>
                  <a:cubicBezTo>
                    <a:pt x="1845557" y="2897997"/>
                    <a:pt x="1845557" y="2903914"/>
                    <a:pt x="1845557" y="2903914"/>
                  </a:cubicBezTo>
                  <a:cubicBezTo>
                    <a:pt x="1845557" y="2905394"/>
                    <a:pt x="1849990" y="2902435"/>
                    <a:pt x="1851468" y="2900956"/>
                  </a:cubicBezTo>
                  <a:cubicBezTo>
                    <a:pt x="1849990" y="2899476"/>
                    <a:pt x="1847034" y="2897997"/>
                    <a:pt x="1847034" y="2896518"/>
                  </a:cubicBezTo>
                  <a:cubicBezTo>
                    <a:pt x="1847034" y="2895038"/>
                    <a:pt x="1849990" y="2892079"/>
                    <a:pt x="1851468" y="2892079"/>
                  </a:cubicBezTo>
                  <a:cubicBezTo>
                    <a:pt x="1855901" y="2892079"/>
                    <a:pt x="1861812" y="2889121"/>
                    <a:pt x="1863290" y="2886162"/>
                  </a:cubicBezTo>
                  <a:cubicBezTo>
                    <a:pt x="1863290" y="2884683"/>
                    <a:pt x="1864767" y="2881724"/>
                    <a:pt x="1866245" y="2880245"/>
                  </a:cubicBezTo>
                  <a:cubicBezTo>
                    <a:pt x="1866245" y="2880245"/>
                    <a:pt x="1866245" y="2880245"/>
                    <a:pt x="1867723" y="2880245"/>
                  </a:cubicBezTo>
                  <a:cubicBezTo>
                    <a:pt x="1870678" y="2878765"/>
                    <a:pt x="1872156" y="2874327"/>
                    <a:pt x="1875112" y="2872848"/>
                  </a:cubicBezTo>
                  <a:cubicBezTo>
                    <a:pt x="1875112" y="2872108"/>
                    <a:pt x="1876959" y="2872108"/>
                    <a:pt x="1878806" y="2872293"/>
                  </a:cubicBezTo>
                  <a:close/>
                  <a:moveTo>
                    <a:pt x="1717601" y="2868250"/>
                  </a:moveTo>
                  <a:cubicBezTo>
                    <a:pt x="1716221" y="2867813"/>
                    <a:pt x="1714381" y="2869513"/>
                    <a:pt x="1712541" y="2871442"/>
                  </a:cubicBezTo>
                  <a:lnTo>
                    <a:pt x="1708004" y="2875541"/>
                  </a:lnTo>
                  <a:lnTo>
                    <a:pt x="1708320" y="2876295"/>
                  </a:lnTo>
                  <a:cubicBezTo>
                    <a:pt x="1709702" y="2875811"/>
                    <a:pt x="1711546" y="2873643"/>
                    <a:pt x="1713390" y="2871706"/>
                  </a:cubicBezTo>
                  <a:lnTo>
                    <a:pt x="1717766" y="2868940"/>
                  </a:lnTo>
                  <a:close/>
                  <a:moveTo>
                    <a:pt x="768615" y="2860479"/>
                  </a:moveTo>
                  <a:lnTo>
                    <a:pt x="768554" y="2860547"/>
                  </a:lnTo>
                  <a:lnTo>
                    <a:pt x="773743" y="2862913"/>
                  </a:lnTo>
                  <a:cubicBezTo>
                    <a:pt x="773559" y="2864571"/>
                    <a:pt x="772090" y="2866782"/>
                    <a:pt x="772090" y="2868992"/>
                  </a:cubicBezTo>
                  <a:cubicBezTo>
                    <a:pt x="772090" y="2876360"/>
                    <a:pt x="777966" y="2885202"/>
                    <a:pt x="777966" y="2902885"/>
                  </a:cubicBezTo>
                  <a:cubicBezTo>
                    <a:pt x="777966" y="2910254"/>
                    <a:pt x="785310" y="2907306"/>
                    <a:pt x="785310" y="2917622"/>
                  </a:cubicBezTo>
                  <a:cubicBezTo>
                    <a:pt x="785310" y="2926463"/>
                    <a:pt x="786778" y="2939726"/>
                    <a:pt x="794123" y="2939726"/>
                  </a:cubicBezTo>
                  <a:cubicBezTo>
                    <a:pt x="805873" y="2938252"/>
                    <a:pt x="794123" y="2960357"/>
                    <a:pt x="795591" y="2970672"/>
                  </a:cubicBezTo>
                  <a:cubicBezTo>
                    <a:pt x="796326" y="2972883"/>
                    <a:pt x="797795" y="2972883"/>
                    <a:pt x="799631" y="2972330"/>
                  </a:cubicBezTo>
                  <a:lnTo>
                    <a:pt x="800020" y="2972227"/>
                  </a:lnTo>
                  <a:lnTo>
                    <a:pt x="796569" y="2970815"/>
                  </a:lnTo>
                  <a:cubicBezTo>
                    <a:pt x="795098" y="2960517"/>
                    <a:pt x="806868" y="2938450"/>
                    <a:pt x="795098" y="2939921"/>
                  </a:cubicBezTo>
                  <a:cubicBezTo>
                    <a:pt x="787741" y="2939921"/>
                    <a:pt x="786270" y="2926681"/>
                    <a:pt x="786270" y="2917854"/>
                  </a:cubicBezTo>
                  <a:cubicBezTo>
                    <a:pt x="786270" y="2907556"/>
                    <a:pt x="778914" y="2910498"/>
                    <a:pt x="778914" y="2903142"/>
                  </a:cubicBezTo>
                  <a:cubicBezTo>
                    <a:pt x="778914" y="2885489"/>
                    <a:pt x="773028" y="2876662"/>
                    <a:pt x="773028" y="2869306"/>
                  </a:cubicBezTo>
                  <a:cubicBezTo>
                    <a:pt x="773028" y="2864893"/>
                    <a:pt x="778914" y="2860479"/>
                    <a:pt x="768615" y="2860479"/>
                  </a:cubicBezTo>
                  <a:close/>
                  <a:moveTo>
                    <a:pt x="1301172" y="2851627"/>
                  </a:moveTo>
                  <a:lnTo>
                    <a:pt x="1301215" y="2851653"/>
                  </a:lnTo>
                  <a:lnTo>
                    <a:pt x="1310195" y="2851992"/>
                  </a:lnTo>
                  <a:lnTo>
                    <a:pt x="1310188" y="2851968"/>
                  </a:lnTo>
                  <a:close/>
                  <a:moveTo>
                    <a:pt x="1294126" y="2834410"/>
                  </a:moveTo>
                  <a:lnTo>
                    <a:pt x="1286291" y="2842245"/>
                  </a:lnTo>
                  <a:lnTo>
                    <a:pt x="1291198" y="2838317"/>
                  </a:lnTo>
                  <a:close/>
                  <a:moveTo>
                    <a:pt x="1995450" y="2834106"/>
                  </a:moveTo>
                  <a:cubicBezTo>
                    <a:pt x="1997253" y="2834466"/>
                    <a:pt x="1999057" y="2835188"/>
                    <a:pt x="1999778" y="2835188"/>
                  </a:cubicBezTo>
                  <a:cubicBezTo>
                    <a:pt x="2004107" y="2835188"/>
                    <a:pt x="2001221" y="2840959"/>
                    <a:pt x="2001221" y="2843845"/>
                  </a:cubicBezTo>
                  <a:cubicBezTo>
                    <a:pt x="2001221" y="2846731"/>
                    <a:pt x="1996892" y="2846731"/>
                    <a:pt x="1998335" y="2849616"/>
                  </a:cubicBezTo>
                  <a:cubicBezTo>
                    <a:pt x="1998335" y="2849616"/>
                    <a:pt x="2004107" y="2851059"/>
                    <a:pt x="2004107" y="2853945"/>
                  </a:cubicBezTo>
                  <a:cubicBezTo>
                    <a:pt x="2004107" y="2855388"/>
                    <a:pt x="2004107" y="2856830"/>
                    <a:pt x="2004107" y="2858273"/>
                  </a:cubicBezTo>
                  <a:cubicBezTo>
                    <a:pt x="2004107" y="2862602"/>
                    <a:pt x="2008435" y="2856830"/>
                    <a:pt x="2008435" y="2862602"/>
                  </a:cubicBezTo>
                  <a:cubicBezTo>
                    <a:pt x="2008435" y="2864045"/>
                    <a:pt x="2006992" y="2865487"/>
                    <a:pt x="2006992" y="2866930"/>
                  </a:cubicBezTo>
                  <a:cubicBezTo>
                    <a:pt x="2004107" y="2866930"/>
                    <a:pt x="2001221" y="2865487"/>
                    <a:pt x="2001221" y="2865487"/>
                  </a:cubicBezTo>
                  <a:cubicBezTo>
                    <a:pt x="1999778" y="2864045"/>
                    <a:pt x="1992564" y="2864045"/>
                    <a:pt x="1989678" y="2864045"/>
                  </a:cubicBezTo>
                  <a:cubicBezTo>
                    <a:pt x="1985350" y="2864045"/>
                    <a:pt x="1988235" y="2864045"/>
                    <a:pt x="1986792" y="2862602"/>
                  </a:cubicBezTo>
                  <a:cubicBezTo>
                    <a:pt x="1986792" y="2862602"/>
                    <a:pt x="1981021" y="2862602"/>
                    <a:pt x="1981021" y="2862602"/>
                  </a:cubicBezTo>
                  <a:cubicBezTo>
                    <a:pt x="1978135" y="2861159"/>
                    <a:pt x="1979578" y="2859716"/>
                    <a:pt x="1979578" y="2855388"/>
                  </a:cubicBezTo>
                  <a:cubicBezTo>
                    <a:pt x="1982464" y="2855388"/>
                    <a:pt x="1985350" y="2856830"/>
                    <a:pt x="1985350" y="2855388"/>
                  </a:cubicBezTo>
                  <a:cubicBezTo>
                    <a:pt x="1985350" y="2852502"/>
                    <a:pt x="1988235" y="2851059"/>
                    <a:pt x="1988235" y="2849616"/>
                  </a:cubicBezTo>
                  <a:cubicBezTo>
                    <a:pt x="1989678" y="2848173"/>
                    <a:pt x="1992564" y="2842402"/>
                    <a:pt x="1991121" y="2840959"/>
                  </a:cubicBezTo>
                  <a:cubicBezTo>
                    <a:pt x="1989678" y="2839516"/>
                    <a:pt x="1989678" y="2835188"/>
                    <a:pt x="1991121" y="2835188"/>
                  </a:cubicBezTo>
                  <a:cubicBezTo>
                    <a:pt x="1991842" y="2833745"/>
                    <a:pt x="1993646" y="2833745"/>
                    <a:pt x="1995450" y="2834106"/>
                  </a:cubicBezTo>
                  <a:close/>
                  <a:moveTo>
                    <a:pt x="1264369" y="2821951"/>
                  </a:moveTo>
                  <a:cubicBezTo>
                    <a:pt x="1263403" y="2822296"/>
                    <a:pt x="1262390" y="2823170"/>
                    <a:pt x="1261470" y="2823815"/>
                  </a:cubicBezTo>
                  <a:lnTo>
                    <a:pt x="1259425" y="2824236"/>
                  </a:lnTo>
                  <a:lnTo>
                    <a:pt x="1259513" y="2824735"/>
                  </a:lnTo>
                  <a:cubicBezTo>
                    <a:pt x="1261306" y="2826459"/>
                    <a:pt x="1265168" y="2819288"/>
                    <a:pt x="1267375" y="2823701"/>
                  </a:cubicBezTo>
                  <a:cubicBezTo>
                    <a:pt x="1268111" y="2825908"/>
                    <a:pt x="1269214" y="2825908"/>
                    <a:pt x="1271237" y="2825356"/>
                  </a:cubicBezTo>
                  <a:lnTo>
                    <a:pt x="1280314" y="2823755"/>
                  </a:lnTo>
                  <a:lnTo>
                    <a:pt x="1280244" y="2823262"/>
                  </a:lnTo>
                  <a:cubicBezTo>
                    <a:pt x="1271409" y="2823262"/>
                    <a:pt x="1268464" y="2827679"/>
                    <a:pt x="1266992" y="2823262"/>
                  </a:cubicBezTo>
                  <a:cubicBezTo>
                    <a:pt x="1266256" y="2821790"/>
                    <a:pt x="1265335" y="2821606"/>
                    <a:pt x="1264369" y="2821951"/>
                  </a:cubicBezTo>
                  <a:close/>
                  <a:moveTo>
                    <a:pt x="1696535" y="2821827"/>
                  </a:moveTo>
                  <a:lnTo>
                    <a:pt x="1692098" y="2823423"/>
                  </a:lnTo>
                  <a:lnTo>
                    <a:pt x="1692741" y="2823559"/>
                  </a:lnTo>
                  <a:lnTo>
                    <a:pt x="1696607" y="2822166"/>
                  </a:lnTo>
                  <a:close/>
                  <a:moveTo>
                    <a:pt x="1945039" y="2820380"/>
                  </a:moveTo>
                  <a:cubicBezTo>
                    <a:pt x="1942418" y="2820174"/>
                    <a:pt x="1940670" y="2820174"/>
                    <a:pt x="1940670" y="2820541"/>
                  </a:cubicBezTo>
                  <a:lnTo>
                    <a:pt x="1940670" y="2820762"/>
                  </a:lnTo>
                  <a:lnTo>
                    <a:pt x="1954876" y="2821661"/>
                  </a:lnTo>
                  <a:lnTo>
                    <a:pt x="1968770" y="2823594"/>
                  </a:lnTo>
                  <a:lnTo>
                    <a:pt x="1968634" y="2823481"/>
                  </a:lnTo>
                  <a:cubicBezTo>
                    <a:pt x="1968634" y="2823481"/>
                    <a:pt x="1952904" y="2821001"/>
                    <a:pt x="1945039" y="2820380"/>
                  </a:cubicBezTo>
                  <a:close/>
                  <a:moveTo>
                    <a:pt x="1393622" y="2807067"/>
                  </a:moveTo>
                  <a:lnTo>
                    <a:pt x="1393426" y="2807325"/>
                  </a:lnTo>
                  <a:lnTo>
                    <a:pt x="1393336" y="2807325"/>
                  </a:lnTo>
                  <a:lnTo>
                    <a:pt x="1388910" y="2813171"/>
                  </a:lnTo>
                  <a:lnTo>
                    <a:pt x="1378897" y="2815901"/>
                  </a:lnTo>
                  <a:cubicBezTo>
                    <a:pt x="1374480" y="2815901"/>
                    <a:pt x="1365645" y="2821790"/>
                    <a:pt x="1358283" y="2821790"/>
                  </a:cubicBezTo>
                  <a:cubicBezTo>
                    <a:pt x="1350921" y="2821790"/>
                    <a:pt x="1349448" y="2824735"/>
                    <a:pt x="1345031" y="2824735"/>
                  </a:cubicBezTo>
                  <a:cubicBezTo>
                    <a:pt x="1342086" y="2824735"/>
                    <a:pt x="1342086" y="2823262"/>
                    <a:pt x="1339141" y="2823262"/>
                  </a:cubicBezTo>
                  <a:cubicBezTo>
                    <a:pt x="1334724" y="2823262"/>
                    <a:pt x="1328834" y="2829152"/>
                    <a:pt x="1321472" y="2829152"/>
                  </a:cubicBezTo>
                  <a:cubicBezTo>
                    <a:pt x="1312637" y="2829152"/>
                    <a:pt x="1302330" y="2830624"/>
                    <a:pt x="1294968" y="2833568"/>
                  </a:cubicBezTo>
                  <a:lnTo>
                    <a:pt x="1294673" y="2833863"/>
                  </a:lnTo>
                  <a:lnTo>
                    <a:pt x="1321065" y="2829462"/>
                  </a:lnTo>
                  <a:cubicBezTo>
                    <a:pt x="1328440" y="2829462"/>
                    <a:pt x="1334339" y="2823559"/>
                    <a:pt x="1338764" y="2823559"/>
                  </a:cubicBezTo>
                  <a:cubicBezTo>
                    <a:pt x="1341714" y="2823559"/>
                    <a:pt x="1341714" y="2825035"/>
                    <a:pt x="1344664" y="2825035"/>
                  </a:cubicBezTo>
                  <a:cubicBezTo>
                    <a:pt x="1349088" y="2825035"/>
                    <a:pt x="1350563" y="2822083"/>
                    <a:pt x="1357938" y="2822083"/>
                  </a:cubicBezTo>
                  <a:cubicBezTo>
                    <a:pt x="1365312" y="2822083"/>
                    <a:pt x="1374162" y="2816180"/>
                    <a:pt x="1378586" y="2816180"/>
                  </a:cubicBezTo>
                  <a:cubicBezTo>
                    <a:pt x="1382274" y="2816180"/>
                    <a:pt x="1385961" y="2815073"/>
                    <a:pt x="1388726" y="2813413"/>
                  </a:cubicBezTo>
                  <a:lnTo>
                    <a:pt x="1388910" y="2813171"/>
                  </a:lnTo>
                  <a:lnTo>
                    <a:pt x="1389020" y="2813141"/>
                  </a:lnTo>
                  <a:lnTo>
                    <a:pt x="1393426" y="2807325"/>
                  </a:lnTo>
                  <a:lnTo>
                    <a:pt x="1405135" y="2807325"/>
                  </a:lnTo>
                  <a:cubicBezTo>
                    <a:pt x="1405135" y="2808801"/>
                    <a:pt x="1406610" y="2813229"/>
                    <a:pt x="1409559" y="2810277"/>
                  </a:cubicBezTo>
                  <a:lnTo>
                    <a:pt x="1409573" y="2810025"/>
                  </a:lnTo>
                  <a:lnTo>
                    <a:pt x="1406506" y="2810196"/>
                  </a:lnTo>
                  <a:cubicBezTo>
                    <a:pt x="1405769" y="2809276"/>
                    <a:pt x="1405401" y="2807804"/>
                    <a:pt x="1405401" y="2807067"/>
                  </a:cubicBezTo>
                  <a:cubicBezTo>
                    <a:pt x="1400984" y="2805595"/>
                    <a:pt x="1398039" y="2808540"/>
                    <a:pt x="1393622" y="2807067"/>
                  </a:cubicBezTo>
                  <a:close/>
                  <a:moveTo>
                    <a:pt x="2281469" y="2799342"/>
                  </a:moveTo>
                  <a:lnTo>
                    <a:pt x="2281027" y="2799738"/>
                  </a:lnTo>
                  <a:cubicBezTo>
                    <a:pt x="2280291" y="2801213"/>
                    <a:pt x="2280291" y="2803425"/>
                    <a:pt x="2280107" y="2805269"/>
                  </a:cubicBezTo>
                  <a:lnTo>
                    <a:pt x="2278347" y="2808154"/>
                  </a:lnTo>
                  <a:lnTo>
                    <a:pt x="2278540" y="2808202"/>
                  </a:lnTo>
                  <a:cubicBezTo>
                    <a:pt x="2280007" y="2808202"/>
                    <a:pt x="2280374" y="2806721"/>
                    <a:pt x="2280557" y="2804868"/>
                  </a:cubicBezTo>
                  <a:close/>
                  <a:moveTo>
                    <a:pt x="1251025" y="2790757"/>
                  </a:moveTo>
                  <a:cubicBezTo>
                    <a:pt x="1250059" y="2789584"/>
                    <a:pt x="1248586" y="2789400"/>
                    <a:pt x="1246378" y="2790872"/>
                  </a:cubicBezTo>
                  <a:cubicBezTo>
                    <a:pt x="1241960" y="2793817"/>
                    <a:pt x="1231653" y="2790872"/>
                    <a:pt x="1227236" y="2793817"/>
                  </a:cubicBezTo>
                  <a:cubicBezTo>
                    <a:pt x="1222819" y="2795289"/>
                    <a:pt x="1224291" y="2802650"/>
                    <a:pt x="1218401" y="2802650"/>
                  </a:cubicBezTo>
                  <a:lnTo>
                    <a:pt x="1211794" y="2796594"/>
                  </a:lnTo>
                  <a:lnTo>
                    <a:pt x="1212202" y="2797037"/>
                  </a:lnTo>
                  <a:cubicBezTo>
                    <a:pt x="1215513" y="2800163"/>
                    <a:pt x="1218823" y="2803105"/>
                    <a:pt x="1218823" y="2803105"/>
                  </a:cubicBezTo>
                  <a:cubicBezTo>
                    <a:pt x="1224709" y="2803105"/>
                    <a:pt x="1223237" y="2795750"/>
                    <a:pt x="1227651" y="2794278"/>
                  </a:cubicBezTo>
                  <a:cubicBezTo>
                    <a:pt x="1232065" y="2791336"/>
                    <a:pt x="1242364" y="2794278"/>
                    <a:pt x="1246778" y="2791336"/>
                  </a:cubicBezTo>
                  <a:lnTo>
                    <a:pt x="1251155" y="2791228"/>
                  </a:lnTo>
                  <a:close/>
                  <a:moveTo>
                    <a:pt x="1862445" y="2786010"/>
                  </a:moveTo>
                  <a:lnTo>
                    <a:pt x="1868479" y="2789764"/>
                  </a:lnTo>
                  <a:cubicBezTo>
                    <a:pt x="1868479" y="2790513"/>
                    <a:pt x="1868840" y="2792757"/>
                    <a:pt x="1869201" y="2794814"/>
                  </a:cubicBezTo>
                  <a:lnTo>
                    <a:pt x="1869899" y="2798615"/>
                  </a:lnTo>
                  <a:lnTo>
                    <a:pt x="1870024" y="2798490"/>
                  </a:lnTo>
                  <a:cubicBezTo>
                    <a:pt x="1870024" y="2798490"/>
                    <a:pt x="1868552" y="2791140"/>
                    <a:pt x="1868552" y="2789670"/>
                  </a:cubicBezTo>
                  <a:close/>
                  <a:moveTo>
                    <a:pt x="1683105" y="2780849"/>
                  </a:moveTo>
                  <a:lnTo>
                    <a:pt x="1678723" y="2786685"/>
                  </a:lnTo>
                  <a:lnTo>
                    <a:pt x="1679467" y="2786664"/>
                  </a:lnTo>
                  <a:lnTo>
                    <a:pt x="1683682" y="2781041"/>
                  </a:lnTo>
                  <a:close/>
                  <a:moveTo>
                    <a:pt x="743603" y="2770740"/>
                  </a:moveTo>
                  <a:lnTo>
                    <a:pt x="743500" y="2770757"/>
                  </a:lnTo>
                  <a:lnTo>
                    <a:pt x="749691" y="2774680"/>
                  </a:lnTo>
                  <a:cubicBezTo>
                    <a:pt x="749691" y="2777259"/>
                    <a:pt x="748590" y="2780575"/>
                    <a:pt x="750058" y="2783522"/>
                  </a:cubicBezTo>
                  <a:cubicBezTo>
                    <a:pt x="752996" y="2787943"/>
                    <a:pt x="754465" y="2798258"/>
                    <a:pt x="755934" y="2799732"/>
                  </a:cubicBezTo>
                  <a:cubicBezTo>
                    <a:pt x="764746" y="2808573"/>
                    <a:pt x="752996" y="2811521"/>
                    <a:pt x="752996" y="2824783"/>
                  </a:cubicBezTo>
                  <a:cubicBezTo>
                    <a:pt x="752996" y="2836572"/>
                    <a:pt x="751527" y="2842467"/>
                    <a:pt x="741246" y="2843940"/>
                  </a:cubicBezTo>
                  <a:cubicBezTo>
                    <a:pt x="728026" y="2845414"/>
                    <a:pt x="739777" y="2849835"/>
                    <a:pt x="741246" y="2852782"/>
                  </a:cubicBezTo>
                  <a:cubicBezTo>
                    <a:pt x="741246" y="2855729"/>
                    <a:pt x="751527" y="2855729"/>
                    <a:pt x="754465" y="2858677"/>
                  </a:cubicBezTo>
                  <a:cubicBezTo>
                    <a:pt x="757402" y="2860150"/>
                    <a:pt x="758871" y="2863098"/>
                    <a:pt x="761809" y="2864571"/>
                  </a:cubicBezTo>
                  <a:lnTo>
                    <a:pt x="762211" y="2864478"/>
                  </a:lnTo>
                  <a:lnTo>
                    <a:pt x="755373" y="2859008"/>
                  </a:lnTo>
                  <a:cubicBezTo>
                    <a:pt x="752431" y="2856066"/>
                    <a:pt x="742132" y="2856066"/>
                    <a:pt x="742132" y="2853124"/>
                  </a:cubicBezTo>
                  <a:cubicBezTo>
                    <a:pt x="740660" y="2850182"/>
                    <a:pt x="728890" y="2845768"/>
                    <a:pt x="742132" y="2844297"/>
                  </a:cubicBezTo>
                  <a:cubicBezTo>
                    <a:pt x="752431" y="2842826"/>
                    <a:pt x="753902" y="2836941"/>
                    <a:pt x="753902" y="2825172"/>
                  </a:cubicBezTo>
                  <a:cubicBezTo>
                    <a:pt x="753902" y="2811932"/>
                    <a:pt x="765672" y="2808990"/>
                    <a:pt x="756844" y="2800163"/>
                  </a:cubicBezTo>
                  <a:cubicBezTo>
                    <a:pt x="755373" y="2798692"/>
                    <a:pt x="753902" y="2788394"/>
                    <a:pt x="750959" y="2783980"/>
                  </a:cubicBezTo>
                  <a:cubicBezTo>
                    <a:pt x="748017" y="2778096"/>
                    <a:pt x="755373" y="2770740"/>
                    <a:pt x="743603" y="2770740"/>
                  </a:cubicBezTo>
                  <a:close/>
                  <a:moveTo>
                    <a:pt x="1760467" y="2765755"/>
                  </a:moveTo>
                  <a:lnTo>
                    <a:pt x="1759784" y="2766209"/>
                  </a:lnTo>
                  <a:lnTo>
                    <a:pt x="1763134" y="2767618"/>
                  </a:lnTo>
                  <a:lnTo>
                    <a:pt x="1763585" y="2767064"/>
                  </a:lnTo>
                  <a:close/>
                  <a:moveTo>
                    <a:pt x="2306051" y="2762501"/>
                  </a:moveTo>
                  <a:cubicBezTo>
                    <a:pt x="2304579" y="2762132"/>
                    <a:pt x="2303107" y="2762132"/>
                    <a:pt x="2303107" y="2764344"/>
                  </a:cubicBezTo>
                  <a:lnTo>
                    <a:pt x="2303114" y="2764383"/>
                  </a:lnTo>
                  <a:lnTo>
                    <a:pt x="2305807" y="2762693"/>
                  </a:lnTo>
                  <a:cubicBezTo>
                    <a:pt x="2307279" y="2763063"/>
                    <a:pt x="2308751" y="2763802"/>
                    <a:pt x="2308751" y="2763063"/>
                  </a:cubicBezTo>
                  <a:lnTo>
                    <a:pt x="2308751" y="2762839"/>
                  </a:lnTo>
                  <a:close/>
                  <a:moveTo>
                    <a:pt x="1503895" y="2754110"/>
                  </a:moveTo>
                  <a:lnTo>
                    <a:pt x="1493747" y="2757009"/>
                  </a:lnTo>
                  <a:cubicBezTo>
                    <a:pt x="1489330" y="2759953"/>
                    <a:pt x="1486385" y="2761426"/>
                    <a:pt x="1481968" y="2765843"/>
                  </a:cubicBezTo>
                  <a:cubicBezTo>
                    <a:pt x="1479023" y="2764370"/>
                    <a:pt x="1479023" y="2759953"/>
                    <a:pt x="1474606" y="2759953"/>
                  </a:cubicBezTo>
                  <a:lnTo>
                    <a:pt x="1474457" y="2760102"/>
                  </a:lnTo>
                  <a:lnTo>
                    <a:pt x="1481830" y="2766003"/>
                  </a:lnTo>
                  <a:cubicBezTo>
                    <a:pt x="1486255" y="2761576"/>
                    <a:pt x="1489204" y="2760100"/>
                    <a:pt x="1493629" y="2757148"/>
                  </a:cubicBezTo>
                  <a:cubicBezTo>
                    <a:pt x="1495104" y="2757148"/>
                    <a:pt x="1502478" y="2754197"/>
                    <a:pt x="1503953" y="2754197"/>
                  </a:cubicBezTo>
                  <a:close/>
                  <a:moveTo>
                    <a:pt x="1415708" y="2754064"/>
                  </a:moveTo>
                  <a:lnTo>
                    <a:pt x="1415726" y="2754264"/>
                  </a:lnTo>
                  <a:lnTo>
                    <a:pt x="1421359" y="2755672"/>
                  </a:lnTo>
                  <a:lnTo>
                    <a:pt x="1421572" y="2755530"/>
                  </a:lnTo>
                  <a:close/>
                  <a:moveTo>
                    <a:pt x="1426015" y="2752592"/>
                  </a:moveTo>
                  <a:lnTo>
                    <a:pt x="1425809" y="2752729"/>
                  </a:lnTo>
                  <a:lnTo>
                    <a:pt x="1430208" y="2754197"/>
                  </a:lnTo>
                  <a:lnTo>
                    <a:pt x="1430382" y="2754047"/>
                  </a:lnTo>
                  <a:close/>
                  <a:moveTo>
                    <a:pt x="1136202" y="2749545"/>
                  </a:moveTo>
                  <a:lnTo>
                    <a:pt x="1136248" y="2749960"/>
                  </a:lnTo>
                  <a:cubicBezTo>
                    <a:pt x="1137536" y="2751615"/>
                    <a:pt x="1140110" y="2751615"/>
                    <a:pt x="1145260" y="2751615"/>
                  </a:cubicBezTo>
                  <a:cubicBezTo>
                    <a:pt x="1155559" y="2751615"/>
                    <a:pt x="1161444" y="2760442"/>
                    <a:pt x="1170271" y="2766326"/>
                  </a:cubicBezTo>
                  <a:cubicBezTo>
                    <a:pt x="1176892" y="2770740"/>
                    <a:pt x="1182409" y="2771476"/>
                    <a:pt x="1188478" y="2771108"/>
                  </a:cubicBezTo>
                  <a:lnTo>
                    <a:pt x="1209454" y="2769316"/>
                  </a:lnTo>
                  <a:lnTo>
                    <a:pt x="1209567" y="2768787"/>
                  </a:lnTo>
                  <a:cubicBezTo>
                    <a:pt x="1191898" y="2768787"/>
                    <a:pt x="1183063" y="2774677"/>
                    <a:pt x="1169811" y="2765843"/>
                  </a:cubicBezTo>
                  <a:cubicBezTo>
                    <a:pt x="1160976" y="2759953"/>
                    <a:pt x="1155087" y="2751120"/>
                    <a:pt x="1144779" y="2751120"/>
                  </a:cubicBezTo>
                  <a:close/>
                  <a:moveTo>
                    <a:pt x="1638111" y="2747536"/>
                  </a:moveTo>
                  <a:cubicBezTo>
                    <a:pt x="1636450" y="2747720"/>
                    <a:pt x="1634974" y="2748088"/>
                    <a:pt x="1634974" y="2748088"/>
                  </a:cubicBezTo>
                  <a:cubicBezTo>
                    <a:pt x="1634974" y="2748088"/>
                    <a:pt x="1632021" y="2752505"/>
                    <a:pt x="1632021" y="2753977"/>
                  </a:cubicBezTo>
                  <a:cubicBezTo>
                    <a:pt x="1630544" y="2756921"/>
                    <a:pt x="1630544" y="2755449"/>
                    <a:pt x="1627592" y="2755449"/>
                  </a:cubicBezTo>
                  <a:cubicBezTo>
                    <a:pt x="1623162" y="2755449"/>
                    <a:pt x="1618733" y="2752505"/>
                    <a:pt x="1615780" y="2755449"/>
                  </a:cubicBezTo>
                  <a:cubicBezTo>
                    <a:pt x="1615780" y="2756921"/>
                    <a:pt x="1612828" y="2761338"/>
                    <a:pt x="1611351" y="2761338"/>
                  </a:cubicBezTo>
                  <a:cubicBezTo>
                    <a:pt x="1611351" y="2761338"/>
                    <a:pt x="1608398" y="2764282"/>
                    <a:pt x="1608398" y="2765755"/>
                  </a:cubicBezTo>
                  <a:lnTo>
                    <a:pt x="1592303" y="2774510"/>
                  </a:lnTo>
                  <a:lnTo>
                    <a:pt x="1592448" y="2774858"/>
                  </a:lnTo>
                  <a:cubicBezTo>
                    <a:pt x="1596872" y="2774858"/>
                    <a:pt x="1608672" y="2770431"/>
                    <a:pt x="1608672" y="2766003"/>
                  </a:cubicBezTo>
                  <a:cubicBezTo>
                    <a:pt x="1608672" y="2764527"/>
                    <a:pt x="1611621" y="2761576"/>
                    <a:pt x="1611621" y="2761576"/>
                  </a:cubicBezTo>
                  <a:cubicBezTo>
                    <a:pt x="1613096" y="2761576"/>
                    <a:pt x="1616046" y="2757148"/>
                    <a:pt x="1616046" y="2755672"/>
                  </a:cubicBezTo>
                  <a:cubicBezTo>
                    <a:pt x="1618996" y="2752721"/>
                    <a:pt x="1623421" y="2755672"/>
                    <a:pt x="1627845" y="2755672"/>
                  </a:cubicBezTo>
                  <a:cubicBezTo>
                    <a:pt x="1630795" y="2755672"/>
                    <a:pt x="1630795" y="2757148"/>
                    <a:pt x="1632270" y="2754197"/>
                  </a:cubicBezTo>
                  <a:cubicBezTo>
                    <a:pt x="1632270" y="2752721"/>
                    <a:pt x="1635220" y="2748293"/>
                    <a:pt x="1635220" y="2748293"/>
                  </a:cubicBezTo>
                  <a:lnTo>
                    <a:pt x="1642493" y="2748293"/>
                  </a:lnTo>
                  <a:lnTo>
                    <a:pt x="1642356" y="2748088"/>
                  </a:lnTo>
                  <a:cubicBezTo>
                    <a:pt x="1641618" y="2747352"/>
                    <a:pt x="1639772" y="2747352"/>
                    <a:pt x="1638111" y="2747536"/>
                  </a:cubicBezTo>
                  <a:close/>
                  <a:moveTo>
                    <a:pt x="2313208" y="2743766"/>
                  </a:moveTo>
                  <a:lnTo>
                    <a:pt x="2308996" y="2745173"/>
                  </a:lnTo>
                  <a:lnTo>
                    <a:pt x="2308805" y="2745300"/>
                  </a:lnTo>
                  <a:lnTo>
                    <a:pt x="2313168" y="2743840"/>
                  </a:lnTo>
                  <a:close/>
                  <a:moveTo>
                    <a:pt x="1437795" y="2743758"/>
                  </a:moveTo>
                  <a:cubicBezTo>
                    <a:pt x="1436322" y="2743758"/>
                    <a:pt x="1434850" y="2743758"/>
                    <a:pt x="1434850" y="2745231"/>
                  </a:cubicBezTo>
                  <a:lnTo>
                    <a:pt x="1434849" y="2745233"/>
                  </a:lnTo>
                  <a:lnTo>
                    <a:pt x="1437583" y="2743866"/>
                  </a:lnTo>
                  <a:cubicBezTo>
                    <a:pt x="1440532" y="2743866"/>
                    <a:pt x="1439058" y="2746818"/>
                    <a:pt x="1444957" y="2746818"/>
                  </a:cubicBezTo>
                  <a:cubicBezTo>
                    <a:pt x="1444957" y="2746818"/>
                    <a:pt x="1450857" y="2745342"/>
                    <a:pt x="1452332" y="2746818"/>
                  </a:cubicBezTo>
                  <a:cubicBezTo>
                    <a:pt x="1452332" y="2746818"/>
                    <a:pt x="1455282" y="2751245"/>
                    <a:pt x="1455282" y="2751245"/>
                  </a:cubicBezTo>
                  <a:cubicBezTo>
                    <a:pt x="1455282" y="2752721"/>
                    <a:pt x="1456756" y="2755672"/>
                    <a:pt x="1458231" y="2758624"/>
                  </a:cubicBezTo>
                  <a:cubicBezTo>
                    <a:pt x="1459706" y="2764527"/>
                    <a:pt x="1464131" y="2771907"/>
                    <a:pt x="1467081" y="2770431"/>
                  </a:cubicBezTo>
                  <a:lnTo>
                    <a:pt x="1467156" y="2770205"/>
                  </a:lnTo>
                  <a:lnTo>
                    <a:pt x="1462274" y="2767131"/>
                  </a:lnTo>
                  <a:cubicBezTo>
                    <a:pt x="1460617" y="2764738"/>
                    <a:pt x="1459145" y="2761426"/>
                    <a:pt x="1458409" y="2758481"/>
                  </a:cubicBezTo>
                  <a:cubicBezTo>
                    <a:pt x="1456936" y="2755537"/>
                    <a:pt x="1455464" y="2752592"/>
                    <a:pt x="1455464" y="2751120"/>
                  </a:cubicBezTo>
                  <a:cubicBezTo>
                    <a:pt x="1455464" y="2751120"/>
                    <a:pt x="1452519" y="2746703"/>
                    <a:pt x="1452519" y="2746703"/>
                  </a:cubicBezTo>
                  <a:cubicBezTo>
                    <a:pt x="1451047" y="2745231"/>
                    <a:pt x="1445157" y="2746703"/>
                    <a:pt x="1445157" y="2746703"/>
                  </a:cubicBezTo>
                  <a:cubicBezTo>
                    <a:pt x="1439267" y="2746703"/>
                    <a:pt x="1440740" y="2743758"/>
                    <a:pt x="1437795" y="2743758"/>
                  </a:cubicBezTo>
                  <a:close/>
                  <a:moveTo>
                    <a:pt x="1766373" y="2739255"/>
                  </a:moveTo>
                  <a:lnTo>
                    <a:pt x="1766088" y="2739777"/>
                  </a:lnTo>
                  <a:lnTo>
                    <a:pt x="1770125" y="2740422"/>
                  </a:lnTo>
                  <a:lnTo>
                    <a:pt x="1770313" y="2739884"/>
                  </a:lnTo>
                  <a:close/>
                  <a:moveTo>
                    <a:pt x="1674836" y="2739255"/>
                  </a:moveTo>
                  <a:cubicBezTo>
                    <a:pt x="1674836" y="2737783"/>
                    <a:pt x="1658596" y="2743672"/>
                    <a:pt x="1658596" y="2743672"/>
                  </a:cubicBezTo>
                  <a:lnTo>
                    <a:pt x="1645372" y="2752462"/>
                  </a:lnTo>
                  <a:lnTo>
                    <a:pt x="1645418" y="2752531"/>
                  </a:lnTo>
                  <a:lnTo>
                    <a:pt x="1658085" y="2744097"/>
                  </a:lnTo>
                  <a:cubicBezTo>
                    <a:pt x="1658085" y="2744097"/>
                    <a:pt x="1674275" y="2738217"/>
                    <a:pt x="1674275" y="2739687"/>
                  </a:cubicBezTo>
                  <a:lnTo>
                    <a:pt x="1674275" y="2747037"/>
                  </a:lnTo>
                  <a:cubicBezTo>
                    <a:pt x="1674275" y="2749977"/>
                    <a:pt x="1674643" y="2750529"/>
                    <a:pt x="1675287" y="2749794"/>
                  </a:cubicBezTo>
                  <a:lnTo>
                    <a:pt x="1675713" y="2749001"/>
                  </a:lnTo>
                  <a:lnTo>
                    <a:pt x="1674836" y="2746616"/>
                  </a:lnTo>
                  <a:close/>
                  <a:moveTo>
                    <a:pt x="1686647" y="2737783"/>
                  </a:moveTo>
                  <a:cubicBezTo>
                    <a:pt x="1685171" y="2736311"/>
                    <a:pt x="1683695" y="2736863"/>
                    <a:pt x="1682310" y="2738335"/>
                  </a:cubicBezTo>
                  <a:lnTo>
                    <a:pt x="1682068" y="2738725"/>
                  </a:lnTo>
                  <a:lnTo>
                    <a:pt x="1686049" y="2738217"/>
                  </a:lnTo>
                  <a:cubicBezTo>
                    <a:pt x="1688993" y="2742627"/>
                    <a:pt x="1690464" y="2749977"/>
                    <a:pt x="1697823" y="2749977"/>
                  </a:cubicBezTo>
                  <a:cubicBezTo>
                    <a:pt x="1706654" y="2749977"/>
                    <a:pt x="1715485" y="2752917"/>
                    <a:pt x="1727259" y="2755858"/>
                  </a:cubicBezTo>
                  <a:cubicBezTo>
                    <a:pt x="1734618" y="2758798"/>
                    <a:pt x="1739033" y="2772029"/>
                    <a:pt x="1750808" y="2772029"/>
                  </a:cubicBezTo>
                  <a:lnTo>
                    <a:pt x="1751484" y="2771579"/>
                  </a:lnTo>
                  <a:lnTo>
                    <a:pt x="1738137" y="2764650"/>
                  </a:lnTo>
                  <a:cubicBezTo>
                    <a:pt x="1734630" y="2760970"/>
                    <a:pt x="1731677" y="2756922"/>
                    <a:pt x="1727986" y="2755449"/>
                  </a:cubicBezTo>
                  <a:cubicBezTo>
                    <a:pt x="1716175" y="2752505"/>
                    <a:pt x="1707317" y="2749561"/>
                    <a:pt x="1698459" y="2749561"/>
                  </a:cubicBezTo>
                  <a:cubicBezTo>
                    <a:pt x="1691077" y="2749561"/>
                    <a:pt x="1689600" y="2742200"/>
                    <a:pt x="1686647" y="2737783"/>
                  </a:cubicBezTo>
                  <a:close/>
                  <a:moveTo>
                    <a:pt x="2320772" y="2736325"/>
                  </a:moveTo>
                  <a:lnTo>
                    <a:pt x="2320533" y="2736454"/>
                  </a:lnTo>
                  <a:lnTo>
                    <a:pt x="2322738" y="2742731"/>
                  </a:lnTo>
                  <a:cubicBezTo>
                    <a:pt x="2323474" y="2744949"/>
                    <a:pt x="2324947" y="2746797"/>
                    <a:pt x="2329363" y="2746797"/>
                  </a:cubicBezTo>
                  <a:lnTo>
                    <a:pt x="2332346" y="2745000"/>
                  </a:lnTo>
                  <a:lnTo>
                    <a:pt x="2329604" y="2746648"/>
                  </a:lnTo>
                  <a:cubicBezTo>
                    <a:pt x="2320772" y="2746648"/>
                    <a:pt x="2323716" y="2739274"/>
                    <a:pt x="2320772" y="2736325"/>
                  </a:cubicBezTo>
                  <a:close/>
                  <a:moveTo>
                    <a:pt x="2609989" y="2724635"/>
                  </a:moveTo>
                  <a:lnTo>
                    <a:pt x="2609810" y="2724654"/>
                  </a:lnTo>
                  <a:lnTo>
                    <a:pt x="2622348" y="2727574"/>
                  </a:lnTo>
                  <a:cubicBezTo>
                    <a:pt x="2626765" y="2732010"/>
                    <a:pt x="2634126" y="2754190"/>
                    <a:pt x="2642960" y="2752712"/>
                  </a:cubicBezTo>
                  <a:lnTo>
                    <a:pt x="2648735" y="2750226"/>
                  </a:lnTo>
                  <a:lnTo>
                    <a:pt x="2643301" y="2752550"/>
                  </a:lnTo>
                  <a:cubicBezTo>
                    <a:pt x="2634467" y="2754019"/>
                    <a:pt x="2627105" y="2731981"/>
                    <a:pt x="2622688" y="2727573"/>
                  </a:cubicBezTo>
                  <a:cubicBezTo>
                    <a:pt x="2619743" y="2724635"/>
                    <a:pt x="2614958" y="2724268"/>
                    <a:pt x="2609989" y="2724635"/>
                  </a:cubicBezTo>
                  <a:close/>
                  <a:moveTo>
                    <a:pt x="1093658" y="2720041"/>
                  </a:moveTo>
                  <a:lnTo>
                    <a:pt x="1088775" y="2723696"/>
                  </a:lnTo>
                  <a:lnTo>
                    <a:pt x="1087880" y="2724215"/>
                  </a:lnTo>
                  <a:lnTo>
                    <a:pt x="1087726" y="2724481"/>
                  </a:lnTo>
                  <a:lnTo>
                    <a:pt x="1084496" y="2726899"/>
                  </a:lnTo>
                  <a:cubicBezTo>
                    <a:pt x="1081856" y="2730324"/>
                    <a:pt x="1079992" y="2734189"/>
                    <a:pt x="1079992" y="2736397"/>
                  </a:cubicBezTo>
                  <a:lnTo>
                    <a:pt x="1058635" y="2735849"/>
                  </a:lnTo>
                  <a:lnTo>
                    <a:pt x="1059007" y="2736352"/>
                  </a:lnTo>
                  <a:cubicBezTo>
                    <a:pt x="1066547" y="2737639"/>
                    <a:pt x="1076110" y="2736904"/>
                    <a:pt x="1080524" y="2736904"/>
                  </a:cubicBezTo>
                  <a:lnTo>
                    <a:pt x="1087726" y="2724481"/>
                  </a:lnTo>
                  <a:lnTo>
                    <a:pt x="1088775" y="2723696"/>
                  </a:lnTo>
                  <a:lnTo>
                    <a:pt x="1094179" y="2720560"/>
                  </a:lnTo>
                  <a:cubicBezTo>
                    <a:pt x="1096248" y="2720261"/>
                    <a:pt x="1098179" y="2721089"/>
                    <a:pt x="1099650" y="2723663"/>
                  </a:cubicBezTo>
                  <a:cubicBezTo>
                    <a:pt x="1101122" y="2726606"/>
                    <a:pt x="1108478" y="2723663"/>
                    <a:pt x="1112892" y="2723663"/>
                  </a:cubicBezTo>
                  <a:cubicBezTo>
                    <a:pt x="1121720" y="2723663"/>
                    <a:pt x="1118777" y="2726606"/>
                    <a:pt x="1123191" y="2728077"/>
                  </a:cubicBezTo>
                  <a:lnTo>
                    <a:pt x="1130829" y="2729146"/>
                  </a:lnTo>
                  <a:lnTo>
                    <a:pt x="1133726" y="2730595"/>
                  </a:lnTo>
                  <a:lnTo>
                    <a:pt x="1133880" y="2730736"/>
                  </a:lnTo>
                  <a:lnTo>
                    <a:pt x="1133874" y="2730669"/>
                  </a:lnTo>
                  <a:lnTo>
                    <a:pt x="1133726" y="2730595"/>
                  </a:lnTo>
                  <a:lnTo>
                    <a:pt x="1132386" y="2729364"/>
                  </a:lnTo>
                  <a:lnTo>
                    <a:pt x="1130829" y="2729146"/>
                  </a:lnTo>
                  <a:lnTo>
                    <a:pt x="1130302" y="2728883"/>
                  </a:lnTo>
                  <a:cubicBezTo>
                    <a:pt x="1128491" y="2729012"/>
                    <a:pt x="1126006" y="2729220"/>
                    <a:pt x="1122693" y="2727563"/>
                  </a:cubicBezTo>
                  <a:cubicBezTo>
                    <a:pt x="1118276" y="2726091"/>
                    <a:pt x="1121220" y="2723146"/>
                    <a:pt x="1112386" y="2723146"/>
                  </a:cubicBezTo>
                  <a:cubicBezTo>
                    <a:pt x="1107969" y="2723146"/>
                    <a:pt x="1100606" y="2726091"/>
                    <a:pt x="1099134" y="2723146"/>
                  </a:cubicBezTo>
                  <a:cubicBezTo>
                    <a:pt x="1097661" y="2720570"/>
                    <a:pt x="1095729" y="2719742"/>
                    <a:pt x="1093658" y="2720041"/>
                  </a:cubicBezTo>
                  <a:close/>
                  <a:moveTo>
                    <a:pt x="2575572" y="2715820"/>
                  </a:moveTo>
                  <a:lnTo>
                    <a:pt x="2575475" y="2715844"/>
                  </a:lnTo>
                  <a:lnTo>
                    <a:pt x="2587749" y="2720920"/>
                  </a:lnTo>
                  <a:cubicBezTo>
                    <a:pt x="2590694" y="2723508"/>
                    <a:pt x="2592902" y="2726095"/>
                    <a:pt x="2595847" y="2726095"/>
                  </a:cubicBezTo>
                  <a:lnTo>
                    <a:pt x="2596124" y="2726066"/>
                  </a:lnTo>
                  <a:lnTo>
                    <a:pt x="2588087" y="2720962"/>
                  </a:lnTo>
                  <a:cubicBezTo>
                    <a:pt x="2585142" y="2718391"/>
                    <a:pt x="2581461" y="2715820"/>
                    <a:pt x="2575572" y="2715820"/>
                  </a:cubicBezTo>
                  <a:close/>
                  <a:moveTo>
                    <a:pt x="2522553" y="2708472"/>
                  </a:moveTo>
                  <a:lnTo>
                    <a:pt x="2522590" y="2708486"/>
                  </a:lnTo>
                  <a:lnTo>
                    <a:pt x="2527904" y="2711229"/>
                  </a:lnTo>
                  <a:lnTo>
                    <a:pt x="2534038" y="2712803"/>
                  </a:lnTo>
                  <a:lnTo>
                    <a:pt x="2539532" y="2715929"/>
                  </a:lnTo>
                  <a:cubicBezTo>
                    <a:pt x="2540636" y="2717593"/>
                    <a:pt x="2541372" y="2719441"/>
                    <a:pt x="2542845" y="2720181"/>
                  </a:cubicBezTo>
                  <a:cubicBezTo>
                    <a:pt x="2544317" y="2720181"/>
                    <a:pt x="2547262" y="2721659"/>
                    <a:pt x="2551678" y="2721659"/>
                  </a:cubicBezTo>
                  <a:lnTo>
                    <a:pt x="2551722" y="2721648"/>
                  </a:lnTo>
                  <a:lnTo>
                    <a:pt x="2543180" y="2720228"/>
                  </a:lnTo>
                  <a:cubicBezTo>
                    <a:pt x="2540235" y="2718758"/>
                    <a:pt x="2540235" y="2712882"/>
                    <a:pt x="2534346" y="2712882"/>
                  </a:cubicBezTo>
                  <a:lnTo>
                    <a:pt x="2534038" y="2712803"/>
                  </a:lnTo>
                  <a:lnTo>
                    <a:pt x="2534011" y="2712787"/>
                  </a:lnTo>
                  <a:lnTo>
                    <a:pt x="2522590" y="2708486"/>
                  </a:lnTo>
                  <a:lnTo>
                    <a:pt x="2522567" y="2708474"/>
                  </a:lnTo>
                  <a:close/>
                  <a:moveTo>
                    <a:pt x="2039442" y="2701425"/>
                  </a:moveTo>
                  <a:lnTo>
                    <a:pt x="2039280" y="2701465"/>
                  </a:lnTo>
                  <a:cubicBezTo>
                    <a:pt x="2037808" y="2702935"/>
                    <a:pt x="2037440" y="2705508"/>
                    <a:pt x="2037072" y="2707897"/>
                  </a:cubicBezTo>
                  <a:lnTo>
                    <a:pt x="2034950" y="2713018"/>
                  </a:lnTo>
                  <a:lnTo>
                    <a:pt x="2035195" y="2712729"/>
                  </a:lnTo>
                  <a:cubicBezTo>
                    <a:pt x="2036667" y="2711992"/>
                    <a:pt x="2037035" y="2709780"/>
                    <a:pt x="2037403" y="2707383"/>
                  </a:cubicBezTo>
                  <a:close/>
                  <a:moveTo>
                    <a:pt x="1512882" y="2698123"/>
                  </a:moveTo>
                  <a:lnTo>
                    <a:pt x="1512872" y="2698131"/>
                  </a:lnTo>
                  <a:lnTo>
                    <a:pt x="1534926" y="2702544"/>
                  </a:lnTo>
                  <a:lnTo>
                    <a:pt x="1544207" y="2703794"/>
                  </a:lnTo>
                  <a:lnTo>
                    <a:pt x="1544175" y="2703739"/>
                  </a:lnTo>
                  <a:cubicBezTo>
                    <a:pt x="1542330" y="2701714"/>
                    <a:pt x="1539746" y="2700978"/>
                    <a:pt x="1534579" y="2702450"/>
                  </a:cubicBezTo>
                  <a:close/>
                  <a:moveTo>
                    <a:pt x="2508993" y="2696559"/>
                  </a:moveTo>
                  <a:lnTo>
                    <a:pt x="2511927" y="2706872"/>
                  </a:lnTo>
                  <a:lnTo>
                    <a:pt x="2512234" y="2706916"/>
                  </a:lnTo>
                  <a:lnTo>
                    <a:pt x="2509315" y="2696720"/>
                  </a:lnTo>
                  <a:close/>
                  <a:moveTo>
                    <a:pt x="2064379" y="2692598"/>
                  </a:moveTo>
                  <a:lnTo>
                    <a:pt x="2064300" y="2692645"/>
                  </a:lnTo>
                  <a:lnTo>
                    <a:pt x="2061609" y="2698020"/>
                  </a:lnTo>
                  <a:lnTo>
                    <a:pt x="2061691" y="2697982"/>
                  </a:lnTo>
                  <a:close/>
                  <a:moveTo>
                    <a:pt x="1006439" y="2686364"/>
                  </a:moveTo>
                  <a:lnTo>
                    <a:pt x="1006961" y="2686885"/>
                  </a:lnTo>
                  <a:cubicBezTo>
                    <a:pt x="1011374" y="2689827"/>
                    <a:pt x="1017259" y="2691299"/>
                    <a:pt x="1023144" y="2692770"/>
                  </a:cubicBezTo>
                  <a:cubicBezTo>
                    <a:pt x="1030501" y="2697183"/>
                    <a:pt x="1034915" y="2704539"/>
                    <a:pt x="1045213" y="2704539"/>
                  </a:cubicBezTo>
                  <a:lnTo>
                    <a:pt x="1053488" y="2705745"/>
                  </a:lnTo>
                  <a:lnTo>
                    <a:pt x="1053488" y="2705295"/>
                  </a:lnTo>
                  <a:cubicBezTo>
                    <a:pt x="1052752" y="2704006"/>
                    <a:pt x="1050544" y="2704006"/>
                    <a:pt x="1044654" y="2704006"/>
                  </a:cubicBezTo>
                  <a:cubicBezTo>
                    <a:pt x="1034347" y="2704006"/>
                    <a:pt x="1029929" y="2696645"/>
                    <a:pt x="1022567" y="2692228"/>
                  </a:cubicBezTo>
                  <a:close/>
                  <a:moveTo>
                    <a:pt x="2486921" y="2680471"/>
                  </a:moveTo>
                  <a:lnTo>
                    <a:pt x="2487634" y="2687095"/>
                  </a:lnTo>
                  <a:lnTo>
                    <a:pt x="2487950" y="2687211"/>
                  </a:lnTo>
                  <a:lnTo>
                    <a:pt x="2487230" y="2680559"/>
                  </a:lnTo>
                  <a:close/>
                  <a:moveTo>
                    <a:pt x="2071659" y="2677944"/>
                  </a:moveTo>
                  <a:cubicBezTo>
                    <a:pt x="2064300" y="2677944"/>
                    <a:pt x="2071659" y="2680884"/>
                    <a:pt x="2071659" y="2682354"/>
                  </a:cubicBezTo>
                  <a:cubicBezTo>
                    <a:pt x="2071659" y="2682354"/>
                    <a:pt x="2071659" y="2683824"/>
                    <a:pt x="2071659" y="2685295"/>
                  </a:cubicBezTo>
                  <a:lnTo>
                    <a:pt x="2071659" y="2687861"/>
                  </a:lnTo>
                  <a:lnTo>
                    <a:pt x="2071996" y="2687659"/>
                  </a:lnTo>
                  <a:cubicBezTo>
                    <a:pt x="2077884" y="2689871"/>
                    <a:pt x="2081932" y="2692452"/>
                    <a:pt x="2086164" y="2693926"/>
                  </a:cubicBezTo>
                  <a:lnTo>
                    <a:pt x="2086379" y="2693921"/>
                  </a:lnTo>
                  <a:lnTo>
                    <a:pt x="2072587" y="2687823"/>
                  </a:lnTo>
                  <a:cubicBezTo>
                    <a:pt x="2072587" y="2687823"/>
                    <a:pt x="2072587" y="2681940"/>
                    <a:pt x="2072587" y="2681940"/>
                  </a:cubicBezTo>
                  <a:lnTo>
                    <a:pt x="2072587" y="2677999"/>
                  </a:lnTo>
                  <a:close/>
                  <a:moveTo>
                    <a:pt x="983550" y="2671409"/>
                  </a:moveTo>
                  <a:lnTo>
                    <a:pt x="983788" y="2671806"/>
                  </a:lnTo>
                  <a:lnTo>
                    <a:pt x="998055" y="2678024"/>
                  </a:lnTo>
                  <a:lnTo>
                    <a:pt x="997536" y="2677505"/>
                  </a:lnTo>
                  <a:close/>
                  <a:moveTo>
                    <a:pt x="2470706" y="2670029"/>
                  </a:moveTo>
                  <a:lnTo>
                    <a:pt x="2470887" y="2678038"/>
                  </a:lnTo>
                  <a:lnTo>
                    <a:pt x="2471210" y="2677996"/>
                  </a:lnTo>
                  <a:lnTo>
                    <a:pt x="2471034" y="2670275"/>
                  </a:lnTo>
                  <a:close/>
                  <a:moveTo>
                    <a:pt x="2461853" y="2661422"/>
                  </a:moveTo>
                  <a:lnTo>
                    <a:pt x="2461685" y="2665469"/>
                  </a:lnTo>
                  <a:lnTo>
                    <a:pt x="2462032" y="2665469"/>
                  </a:lnTo>
                  <a:lnTo>
                    <a:pt x="2462199" y="2661460"/>
                  </a:lnTo>
                  <a:close/>
                  <a:moveTo>
                    <a:pt x="2428335" y="2659990"/>
                  </a:moveTo>
                  <a:lnTo>
                    <a:pt x="2428298" y="2659995"/>
                  </a:lnTo>
                  <a:lnTo>
                    <a:pt x="2430951" y="2663990"/>
                  </a:lnTo>
                  <a:lnTo>
                    <a:pt x="2430999" y="2663978"/>
                  </a:lnTo>
                  <a:close/>
                  <a:moveTo>
                    <a:pt x="2397151" y="2649673"/>
                  </a:moveTo>
                  <a:lnTo>
                    <a:pt x="2398193" y="2657521"/>
                  </a:lnTo>
                  <a:lnTo>
                    <a:pt x="2398475" y="2657637"/>
                  </a:lnTo>
                  <a:lnTo>
                    <a:pt x="2397415" y="2649706"/>
                  </a:lnTo>
                  <a:close/>
                  <a:moveTo>
                    <a:pt x="2292847" y="2643696"/>
                  </a:moveTo>
                  <a:lnTo>
                    <a:pt x="2294091" y="2651712"/>
                  </a:lnTo>
                  <a:lnTo>
                    <a:pt x="2294105" y="2651713"/>
                  </a:lnTo>
                  <a:lnTo>
                    <a:pt x="2292861" y="2643705"/>
                  </a:lnTo>
                  <a:close/>
                  <a:moveTo>
                    <a:pt x="1743673" y="2617063"/>
                  </a:moveTo>
                  <a:lnTo>
                    <a:pt x="1743407" y="2617671"/>
                  </a:lnTo>
                  <a:lnTo>
                    <a:pt x="1756695" y="2617671"/>
                  </a:lnTo>
                  <a:lnTo>
                    <a:pt x="1756999" y="2617063"/>
                  </a:lnTo>
                  <a:close/>
                  <a:moveTo>
                    <a:pt x="678135" y="2612989"/>
                  </a:moveTo>
                  <a:cubicBezTo>
                    <a:pt x="678135" y="2614432"/>
                    <a:pt x="681021" y="2615874"/>
                    <a:pt x="681021" y="2615874"/>
                  </a:cubicBezTo>
                  <a:cubicBezTo>
                    <a:pt x="681021" y="2615874"/>
                    <a:pt x="681021" y="2617317"/>
                    <a:pt x="681021" y="2617317"/>
                  </a:cubicBezTo>
                  <a:cubicBezTo>
                    <a:pt x="682464" y="2620203"/>
                    <a:pt x="681021" y="2631746"/>
                    <a:pt x="681021" y="2633189"/>
                  </a:cubicBezTo>
                  <a:cubicBezTo>
                    <a:pt x="682464" y="2633189"/>
                    <a:pt x="682464" y="2633189"/>
                    <a:pt x="682464" y="2634631"/>
                  </a:cubicBezTo>
                  <a:cubicBezTo>
                    <a:pt x="682464" y="2634631"/>
                    <a:pt x="685350" y="2637517"/>
                    <a:pt x="682464" y="2637517"/>
                  </a:cubicBezTo>
                  <a:cubicBezTo>
                    <a:pt x="682464" y="2637517"/>
                    <a:pt x="682464" y="2638960"/>
                    <a:pt x="682464" y="2638960"/>
                  </a:cubicBezTo>
                  <a:cubicBezTo>
                    <a:pt x="681021" y="2638960"/>
                    <a:pt x="681021" y="2638960"/>
                    <a:pt x="681021" y="2640403"/>
                  </a:cubicBezTo>
                  <a:cubicBezTo>
                    <a:pt x="681021" y="2640403"/>
                    <a:pt x="679578" y="2640403"/>
                    <a:pt x="678135" y="2640403"/>
                  </a:cubicBezTo>
                  <a:cubicBezTo>
                    <a:pt x="678135" y="2640403"/>
                    <a:pt x="678135" y="2636074"/>
                    <a:pt x="678135" y="2636074"/>
                  </a:cubicBezTo>
                  <a:lnTo>
                    <a:pt x="678135" y="2634631"/>
                  </a:lnTo>
                  <a:cubicBezTo>
                    <a:pt x="678135" y="2634631"/>
                    <a:pt x="676693" y="2634631"/>
                    <a:pt x="676693" y="2634631"/>
                  </a:cubicBezTo>
                  <a:lnTo>
                    <a:pt x="676693" y="2633189"/>
                  </a:lnTo>
                  <a:cubicBezTo>
                    <a:pt x="676693" y="2633189"/>
                    <a:pt x="675250" y="2633189"/>
                    <a:pt x="675250" y="2633189"/>
                  </a:cubicBezTo>
                  <a:cubicBezTo>
                    <a:pt x="675250" y="2633189"/>
                    <a:pt x="675250" y="2631746"/>
                    <a:pt x="675250" y="2631746"/>
                  </a:cubicBezTo>
                  <a:cubicBezTo>
                    <a:pt x="675250" y="2630303"/>
                    <a:pt x="673807" y="2628860"/>
                    <a:pt x="675250" y="2627417"/>
                  </a:cubicBezTo>
                  <a:cubicBezTo>
                    <a:pt x="675250" y="2627417"/>
                    <a:pt x="676693" y="2625974"/>
                    <a:pt x="676693" y="2625974"/>
                  </a:cubicBezTo>
                  <a:cubicBezTo>
                    <a:pt x="678135" y="2625974"/>
                    <a:pt x="676693" y="2615874"/>
                    <a:pt x="678135" y="2612989"/>
                  </a:cubicBezTo>
                  <a:close/>
                  <a:moveTo>
                    <a:pt x="2049582" y="2600030"/>
                  </a:moveTo>
                  <a:cubicBezTo>
                    <a:pt x="2045167" y="2600030"/>
                    <a:pt x="2045167" y="2608851"/>
                    <a:pt x="2042223" y="2611791"/>
                  </a:cubicBezTo>
                  <a:cubicBezTo>
                    <a:pt x="2039280" y="2614731"/>
                    <a:pt x="2033392" y="2617671"/>
                    <a:pt x="2036336" y="2622081"/>
                  </a:cubicBezTo>
                  <a:cubicBezTo>
                    <a:pt x="2037808" y="2626492"/>
                    <a:pt x="2042223" y="2629432"/>
                    <a:pt x="2046639" y="2636782"/>
                  </a:cubicBezTo>
                  <a:cubicBezTo>
                    <a:pt x="2046639" y="2638252"/>
                    <a:pt x="2043695" y="2641192"/>
                    <a:pt x="2042223" y="2642662"/>
                  </a:cubicBezTo>
                  <a:cubicBezTo>
                    <a:pt x="2042223" y="2644132"/>
                    <a:pt x="2042223" y="2652953"/>
                    <a:pt x="2042223" y="2654423"/>
                  </a:cubicBezTo>
                  <a:cubicBezTo>
                    <a:pt x="2042223" y="2658833"/>
                    <a:pt x="2056941" y="2645603"/>
                    <a:pt x="2056941" y="2654423"/>
                  </a:cubicBezTo>
                  <a:cubicBezTo>
                    <a:pt x="2056941" y="2657363"/>
                    <a:pt x="2059885" y="2660303"/>
                    <a:pt x="2061357" y="2661773"/>
                  </a:cubicBezTo>
                  <a:cubicBezTo>
                    <a:pt x="2061357" y="2664713"/>
                    <a:pt x="2067244" y="2672064"/>
                    <a:pt x="2070187" y="2672064"/>
                  </a:cubicBezTo>
                  <a:cubicBezTo>
                    <a:pt x="2071659" y="2672064"/>
                    <a:pt x="2074603" y="2673534"/>
                    <a:pt x="2074603" y="2675004"/>
                  </a:cubicBezTo>
                  <a:lnTo>
                    <a:pt x="2074759" y="2677657"/>
                  </a:lnTo>
                  <a:lnTo>
                    <a:pt x="2075708" y="2677713"/>
                  </a:lnTo>
                  <a:cubicBezTo>
                    <a:pt x="2076626" y="2677529"/>
                    <a:pt x="2076993" y="2676793"/>
                    <a:pt x="2075524" y="2674587"/>
                  </a:cubicBezTo>
                  <a:cubicBezTo>
                    <a:pt x="2075524" y="2673117"/>
                    <a:pt x="2072587" y="2671646"/>
                    <a:pt x="2071119" y="2671646"/>
                  </a:cubicBezTo>
                  <a:cubicBezTo>
                    <a:pt x="2068182" y="2671646"/>
                    <a:pt x="2062308" y="2664293"/>
                    <a:pt x="2062308" y="2661352"/>
                  </a:cubicBezTo>
                  <a:cubicBezTo>
                    <a:pt x="2060839" y="2659881"/>
                    <a:pt x="2057902" y="2656940"/>
                    <a:pt x="2057902" y="2653999"/>
                  </a:cubicBezTo>
                  <a:cubicBezTo>
                    <a:pt x="2057902" y="2645176"/>
                    <a:pt x="2043217" y="2658411"/>
                    <a:pt x="2043217" y="2653999"/>
                  </a:cubicBezTo>
                  <a:cubicBezTo>
                    <a:pt x="2043217" y="2652528"/>
                    <a:pt x="2043217" y="2643705"/>
                    <a:pt x="2043217" y="2642234"/>
                  </a:cubicBezTo>
                  <a:cubicBezTo>
                    <a:pt x="2044686" y="2640764"/>
                    <a:pt x="2047623" y="2637823"/>
                    <a:pt x="2047623" y="2636352"/>
                  </a:cubicBezTo>
                  <a:cubicBezTo>
                    <a:pt x="2043217" y="2628999"/>
                    <a:pt x="2038812" y="2626058"/>
                    <a:pt x="2037343" y="2621646"/>
                  </a:cubicBezTo>
                  <a:cubicBezTo>
                    <a:pt x="2034406" y="2617234"/>
                    <a:pt x="2040280" y="2614293"/>
                    <a:pt x="2043217" y="2611352"/>
                  </a:cubicBezTo>
                  <a:cubicBezTo>
                    <a:pt x="2044686" y="2609881"/>
                    <a:pt x="2045420" y="2606940"/>
                    <a:pt x="2046338" y="2604367"/>
                  </a:cubicBezTo>
                  <a:lnTo>
                    <a:pt x="2050050" y="2600164"/>
                  </a:lnTo>
                  <a:close/>
                  <a:moveTo>
                    <a:pt x="1779845" y="2597373"/>
                  </a:moveTo>
                  <a:cubicBezTo>
                    <a:pt x="1776707" y="2597557"/>
                    <a:pt x="1773755" y="2597925"/>
                    <a:pt x="1772278" y="2597925"/>
                  </a:cubicBezTo>
                  <a:lnTo>
                    <a:pt x="1771598" y="2598560"/>
                  </a:lnTo>
                  <a:lnTo>
                    <a:pt x="1787603" y="2598560"/>
                  </a:lnTo>
                  <a:cubicBezTo>
                    <a:pt x="1789075" y="2598560"/>
                    <a:pt x="1790546" y="2599663"/>
                    <a:pt x="1791834" y="2600030"/>
                  </a:cubicBezTo>
                  <a:lnTo>
                    <a:pt x="1792577" y="2599332"/>
                  </a:lnTo>
                  <a:lnTo>
                    <a:pt x="1788519" y="2597925"/>
                  </a:lnTo>
                  <a:cubicBezTo>
                    <a:pt x="1786304" y="2597189"/>
                    <a:pt x="1782982" y="2597189"/>
                    <a:pt x="1779845" y="2597373"/>
                  </a:cubicBezTo>
                  <a:close/>
                  <a:moveTo>
                    <a:pt x="1797908" y="2579415"/>
                  </a:moveTo>
                  <a:lnTo>
                    <a:pt x="1794424" y="2581731"/>
                  </a:lnTo>
                  <a:lnTo>
                    <a:pt x="1794424" y="2581767"/>
                  </a:lnTo>
                  <a:lnTo>
                    <a:pt x="1797905" y="2579449"/>
                  </a:lnTo>
                  <a:close/>
                  <a:moveTo>
                    <a:pt x="1449900" y="2578065"/>
                  </a:moveTo>
                  <a:lnTo>
                    <a:pt x="1451967" y="2582358"/>
                  </a:lnTo>
                  <a:lnTo>
                    <a:pt x="1451997" y="2582373"/>
                  </a:lnTo>
                  <a:lnTo>
                    <a:pt x="1449960" y="2578091"/>
                  </a:lnTo>
                  <a:close/>
                  <a:moveTo>
                    <a:pt x="1341731" y="2558806"/>
                  </a:moveTo>
                  <a:lnTo>
                    <a:pt x="1341389" y="2559424"/>
                  </a:lnTo>
                  <a:lnTo>
                    <a:pt x="1341747" y="2564817"/>
                  </a:lnTo>
                  <a:lnTo>
                    <a:pt x="1342086" y="2564139"/>
                  </a:lnTo>
                  <a:close/>
                  <a:moveTo>
                    <a:pt x="1527296" y="2558176"/>
                  </a:moveTo>
                  <a:lnTo>
                    <a:pt x="1527454" y="2558336"/>
                  </a:lnTo>
                  <a:lnTo>
                    <a:pt x="1527614" y="2558250"/>
                  </a:lnTo>
                  <a:lnTo>
                    <a:pt x="1531626" y="2558250"/>
                  </a:lnTo>
                  <a:lnTo>
                    <a:pt x="1531626" y="2558176"/>
                  </a:lnTo>
                  <a:close/>
                  <a:moveTo>
                    <a:pt x="2352515" y="2556550"/>
                  </a:moveTo>
                  <a:lnTo>
                    <a:pt x="2352192" y="2557680"/>
                  </a:lnTo>
                  <a:lnTo>
                    <a:pt x="2354538" y="2560617"/>
                  </a:lnTo>
                  <a:cubicBezTo>
                    <a:pt x="2355639" y="2562455"/>
                    <a:pt x="2356740" y="2564293"/>
                    <a:pt x="2357475" y="2564293"/>
                  </a:cubicBezTo>
                  <a:cubicBezTo>
                    <a:pt x="2354538" y="2573117"/>
                    <a:pt x="2360412" y="2580470"/>
                    <a:pt x="2363349" y="2586352"/>
                  </a:cubicBezTo>
                  <a:cubicBezTo>
                    <a:pt x="2364817" y="2593705"/>
                    <a:pt x="2357475" y="2599587"/>
                    <a:pt x="2357475" y="2601058"/>
                  </a:cubicBezTo>
                  <a:cubicBezTo>
                    <a:pt x="2357475" y="2608411"/>
                    <a:pt x="2354538" y="2608411"/>
                    <a:pt x="2354538" y="2612823"/>
                  </a:cubicBezTo>
                  <a:cubicBezTo>
                    <a:pt x="2354538" y="2620176"/>
                    <a:pt x="2358943" y="2623117"/>
                    <a:pt x="2358943" y="2628999"/>
                  </a:cubicBezTo>
                  <a:lnTo>
                    <a:pt x="2361824" y="2649195"/>
                  </a:lnTo>
                  <a:lnTo>
                    <a:pt x="2362002" y="2649173"/>
                  </a:lnTo>
                  <a:lnTo>
                    <a:pt x="2359133" y="2629137"/>
                  </a:lnTo>
                  <a:cubicBezTo>
                    <a:pt x="2359133" y="2623261"/>
                    <a:pt x="2354716" y="2620322"/>
                    <a:pt x="2354716" y="2612976"/>
                  </a:cubicBezTo>
                  <a:cubicBezTo>
                    <a:pt x="2354716" y="2608569"/>
                    <a:pt x="2357661" y="2608569"/>
                    <a:pt x="2357661" y="2601223"/>
                  </a:cubicBezTo>
                  <a:cubicBezTo>
                    <a:pt x="2357661" y="2599753"/>
                    <a:pt x="2365023" y="2593877"/>
                    <a:pt x="2363550" y="2586531"/>
                  </a:cubicBezTo>
                  <a:cubicBezTo>
                    <a:pt x="2360606" y="2580654"/>
                    <a:pt x="2354716" y="2573308"/>
                    <a:pt x="2357661" y="2564493"/>
                  </a:cubicBezTo>
                  <a:cubicBezTo>
                    <a:pt x="2363550" y="2567431"/>
                    <a:pt x="2372385" y="2565962"/>
                    <a:pt x="2372385" y="2560085"/>
                  </a:cubicBezTo>
                  <a:lnTo>
                    <a:pt x="2372366" y="2559694"/>
                  </a:lnTo>
                  <a:lnTo>
                    <a:pt x="2358387" y="2563884"/>
                  </a:lnTo>
                  <a:cubicBezTo>
                    <a:pt x="2356919" y="2563884"/>
                    <a:pt x="2353983" y="2556550"/>
                    <a:pt x="2352515" y="2556550"/>
                  </a:cubicBezTo>
                  <a:close/>
                  <a:moveTo>
                    <a:pt x="1806235" y="2547871"/>
                  </a:moveTo>
                  <a:cubicBezTo>
                    <a:pt x="1804021" y="2546399"/>
                    <a:pt x="1802175" y="2547503"/>
                    <a:pt x="1800883" y="2548975"/>
                  </a:cubicBezTo>
                  <a:lnTo>
                    <a:pt x="1800527" y="2549557"/>
                  </a:lnTo>
                  <a:lnTo>
                    <a:pt x="1805264" y="2548578"/>
                  </a:lnTo>
                  <a:cubicBezTo>
                    <a:pt x="1805264" y="2550048"/>
                    <a:pt x="1808208" y="2552988"/>
                    <a:pt x="1808208" y="2555928"/>
                  </a:cubicBezTo>
                  <a:cubicBezTo>
                    <a:pt x="1814095" y="2555928"/>
                    <a:pt x="1817039" y="2552988"/>
                    <a:pt x="1822926" y="2552988"/>
                  </a:cubicBezTo>
                  <a:lnTo>
                    <a:pt x="1823254" y="2552333"/>
                  </a:lnTo>
                  <a:lnTo>
                    <a:pt x="1809208" y="2555145"/>
                  </a:lnTo>
                  <a:lnTo>
                    <a:pt x="1809188" y="2555231"/>
                  </a:lnTo>
                  <a:lnTo>
                    <a:pt x="1809158" y="2555155"/>
                  </a:lnTo>
                  <a:lnTo>
                    <a:pt x="1808561" y="2555275"/>
                  </a:lnTo>
                  <a:lnTo>
                    <a:pt x="1808793" y="2554247"/>
                  </a:lnTo>
                  <a:close/>
                  <a:moveTo>
                    <a:pt x="2288522" y="2546265"/>
                  </a:moveTo>
                  <a:lnTo>
                    <a:pt x="2288345" y="2546618"/>
                  </a:lnTo>
                  <a:lnTo>
                    <a:pt x="2289610" y="2549147"/>
                  </a:lnTo>
                  <a:lnTo>
                    <a:pt x="2289933" y="2549066"/>
                  </a:lnTo>
                  <a:close/>
                  <a:moveTo>
                    <a:pt x="1508892" y="2545221"/>
                  </a:moveTo>
                  <a:lnTo>
                    <a:pt x="1508753" y="2545357"/>
                  </a:lnTo>
                  <a:cubicBezTo>
                    <a:pt x="1508753" y="2548332"/>
                    <a:pt x="1514632" y="2548332"/>
                    <a:pt x="1517572" y="2548332"/>
                  </a:cubicBezTo>
                  <a:lnTo>
                    <a:pt x="1522596" y="2549481"/>
                  </a:lnTo>
                  <a:lnTo>
                    <a:pt x="1522583" y="2549159"/>
                  </a:lnTo>
                  <a:cubicBezTo>
                    <a:pt x="1522768" y="2548239"/>
                    <a:pt x="1522029" y="2547871"/>
                    <a:pt x="1516862" y="2547871"/>
                  </a:cubicBezTo>
                  <a:close/>
                  <a:moveTo>
                    <a:pt x="2289933" y="2539308"/>
                  </a:moveTo>
                  <a:lnTo>
                    <a:pt x="2289788" y="2539404"/>
                  </a:lnTo>
                  <a:lnTo>
                    <a:pt x="2289788" y="2543479"/>
                  </a:lnTo>
                  <a:lnTo>
                    <a:pt x="2289933" y="2543192"/>
                  </a:lnTo>
                  <a:close/>
                  <a:moveTo>
                    <a:pt x="2388737" y="2534666"/>
                  </a:moveTo>
                  <a:lnTo>
                    <a:pt x="2383346" y="2536013"/>
                  </a:lnTo>
                  <a:lnTo>
                    <a:pt x="2383242" y="2536440"/>
                  </a:lnTo>
                  <a:lnTo>
                    <a:pt x="2388581" y="2535109"/>
                  </a:lnTo>
                  <a:close/>
                  <a:moveTo>
                    <a:pt x="1874823" y="2528739"/>
                  </a:moveTo>
                  <a:cubicBezTo>
                    <a:pt x="1874823" y="2528739"/>
                    <a:pt x="1865988" y="2531687"/>
                    <a:pt x="1864516" y="2531687"/>
                  </a:cubicBezTo>
                  <a:cubicBezTo>
                    <a:pt x="1860098" y="2531687"/>
                    <a:pt x="1852736" y="2533162"/>
                    <a:pt x="1848319" y="2531687"/>
                  </a:cubicBezTo>
                  <a:cubicBezTo>
                    <a:pt x="1836539" y="2525791"/>
                    <a:pt x="1835066" y="2536110"/>
                    <a:pt x="1829176" y="2536110"/>
                  </a:cubicBezTo>
                  <a:lnTo>
                    <a:pt x="1829048" y="2536677"/>
                  </a:lnTo>
                  <a:lnTo>
                    <a:pt x="1836172" y="2532407"/>
                  </a:lnTo>
                  <a:cubicBezTo>
                    <a:pt x="1838748" y="2530570"/>
                    <a:pt x="1842059" y="2529467"/>
                    <a:pt x="1847947" y="2532407"/>
                  </a:cubicBezTo>
                  <a:cubicBezTo>
                    <a:pt x="1852362" y="2533877"/>
                    <a:pt x="1859721" y="2532407"/>
                    <a:pt x="1864136" y="2532407"/>
                  </a:cubicBezTo>
                  <a:cubicBezTo>
                    <a:pt x="1865608" y="2532407"/>
                    <a:pt x="1874439" y="2529467"/>
                    <a:pt x="1874439" y="2529467"/>
                  </a:cubicBezTo>
                  <a:cubicBezTo>
                    <a:pt x="1875911" y="2527997"/>
                    <a:pt x="1880326" y="2530937"/>
                    <a:pt x="1884741" y="2530937"/>
                  </a:cubicBezTo>
                  <a:cubicBezTo>
                    <a:pt x="1889157" y="2530937"/>
                    <a:pt x="1895044" y="2532407"/>
                    <a:pt x="1897988" y="2532407"/>
                  </a:cubicBezTo>
                  <a:cubicBezTo>
                    <a:pt x="1903875" y="2532407"/>
                    <a:pt x="1908290" y="2533877"/>
                    <a:pt x="1912705" y="2533877"/>
                  </a:cubicBezTo>
                  <a:cubicBezTo>
                    <a:pt x="1918593" y="2533877"/>
                    <a:pt x="1923008" y="2536817"/>
                    <a:pt x="1927423" y="2535347"/>
                  </a:cubicBezTo>
                  <a:cubicBezTo>
                    <a:pt x="1934782" y="2533877"/>
                    <a:pt x="1939198" y="2541228"/>
                    <a:pt x="1939198" y="2532407"/>
                  </a:cubicBezTo>
                  <a:lnTo>
                    <a:pt x="1939443" y="2531917"/>
                  </a:lnTo>
                  <a:lnTo>
                    <a:pt x="1936484" y="2535926"/>
                  </a:lnTo>
                  <a:cubicBezTo>
                    <a:pt x="1934459" y="2535373"/>
                    <a:pt x="1931514" y="2533899"/>
                    <a:pt x="1927833" y="2534636"/>
                  </a:cubicBezTo>
                  <a:cubicBezTo>
                    <a:pt x="1923415" y="2536110"/>
                    <a:pt x="1918998" y="2533162"/>
                    <a:pt x="1913108" y="2533162"/>
                  </a:cubicBezTo>
                  <a:cubicBezTo>
                    <a:pt x="1908690" y="2533162"/>
                    <a:pt x="1904273" y="2531687"/>
                    <a:pt x="1898383" y="2531687"/>
                  </a:cubicBezTo>
                  <a:cubicBezTo>
                    <a:pt x="1895438" y="2531687"/>
                    <a:pt x="1889548" y="2530213"/>
                    <a:pt x="1885131" y="2530213"/>
                  </a:cubicBezTo>
                  <a:cubicBezTo>
                    <a:pt x="1880713" y="2530213"/>
                    <a:pt x="1876296" y="2527265"/>
                    <a:pt x="1874823" y="2528739"/>
                  </a:cubicBezTo>
                  <a:close/>
                  <a:moveTo>
                    <a:pt x="2295904" y="2528616"/>
                  </a:moveTo>
                  <a:lnTo>
                    <a:pt x="2295560" y="2529304"/>
                  </a:lnTo>
                  <a:cubicBezTo>
                    <a:pt x="2295560" y="2530747"/>
                    <a:pt x="2295560" y="2532190"/>
                    <a:pt x="2297003" y="2532190"/>
                  </a:cubicBezTo>
                  <a:cubicBezTo>
                    <a:pt x="2297003" y="2533633"/>
                    <a:pt x="2298445" y="2532190"/>
                    <a:pt x="2299888" y="2532190"/>
                  </a:cubicBezTo>
                  <a:lnTo>
                    <a:pt x="2298668" y="2535849"/>
                  </a:lnTo>
                  <a:lnTo>
                    <a:pt x="2298806" y="2535849"/>
                  </a:lnTo>
                  <a:cubicBezTo>
                    <a:pt x="2300285" y="2534380"/>
                    <a:pt x="2300285" y="2532912"/>
                    <a:pt x="2300285" y="2531443"/>
                  </a:cubicBezTo>
                  <a:cubicBezTo>
                    <a:pt x="2298806" y="2531443"/>
                    <a:pt x="2297327" y="2532912"/>
                    <a:pt x="2297327" y="2531443"/>
                  </a:cubicBezTo>
                  <a:close/>
                  <a:moveTo>
                    <a:pt x="2239706" y="2526893"/>
                  </a:moveTo>
                  <a:lnTo>
                    <a:pt x="2236125" y="2534766"/>
                  </a:lnTo>
                  <a:cubicBezTo>
                    <a:pt x="2234716" y="2538090"/>
                    <a:pt x="2233260" y="2541413"/>
                    <a:pt x="2231687" y="2543906"/>
                  </a:cubicBezTo>
                  <a:lnTo>
                    <a:pt x="2226720" y="2547919"/>
                  </a:lnTo>
                  <a:lnTo>
                    <a:pt x="2226779" y="2548117"/>
                  </a:lnTo>
                  <a:cubicBezTo>
                    <a:pt x="2230450" y="2548117"/>
                    <a:pt x="2233387" y="2541499"/>
                    <a:pt x="2236140" y="2534881"/>
                  </a:cubicBezTo>
                  <a:close/>
                  <a:moveTo>
                    <a:pt x="1384604" y="2526556"/>
                  </a:moveTo>
                  <a:cubicBezTo>
                    <a:pt x="1384420" y="2526926"/>
                    <a:pt x="1384420" y="2528772"/>
                    <a:pt x="1384420" y="2530988"/>
                  </a:cubicBezTo>
                  <a:cubicBezTo>
                    <a:pt x="1384420" y="2533942"/>
                    <a:pt x="1387362" y="2539851"/>
                    <a:pt x="1385891" y="2542805"/>
                  </a:cubicBezTo>
                  <a:cubicBezTo>
                    <a:pt x="1385891" y="2544282"/>
                    <a:pt x="1375593" y="2550191"/>
                    <a:pt x="1380006" y="2553146"/>
                  </a:cubicBezTo>
                  <a:cubicBezTo>
                    <a:pt x="1381477" y="2553146"/>
                    <a:pt x="1384420" y="2553146"/>
                    <a:pt x="1384420" y="2554623"/>
                  </a:cubicBezTo>
                  <a:lnTo>
                    <a:pt x="1384420" y="2562599"/>
                  </a:lnTo>
                  <a:lnTo>
                    <a:pt x="1384787" y="2562666"/>
                  </a:lnTo>
                  <a:lnTo>
                    <a:pt x="1385289" y="2562917"/>
                  </a:lnTo>
                  <a:lnTo>
                    <a:pt x="1385289" y="2554284"/>
                  </a:lnTo>
                  <a:cubicBezTo>
                    <a:pt x="1385289" y="2552796"/>
                    <a:pt x="1382349" y="2552796"/>
                    <a:pt x="1380879" y="2552796"/>
                  </a:cubicBezTo>
                  <a:cubicBezTo>
                    <a:pt x="1376470" y="2549820"/>
                    <a:pt x="1386758" y="2543869"/>
                    <a:pt x="1386758" y="2542381"/>
                  </a:cubicBezTo>
                  <a:cubicBezTo>
                    <a:pt x="1388228" y="2539405"/>
                    <a:pt x="1385289" y="2533453"/>
                    <a:pt x="1385289" y="2530477"/>
                  </a:cubicBezTo>
                  <a:lnTo>
                    <a:pt x="1385345" y="2529109"/>
                  </a:lnTo>
                  <a:close/>
                  <a:moveTo>
                    <a:pt x="1406521" y="2525075"/>
                  </a:moveTo>
                  <a:lnTo>
                    <a:pt x="1406486" y="2525079"/>
                  </a:lnTo>
                  <a:cubicBezTo>
                    <a:pt x="1406486" y="2525079"/>
                    <a:pt x="1402073" y="2528033"/>
                    <a:pt x="1402073" y="2528033"/>
                  </a:cubicBezTo>
                  <a:cubicBezTo>
                    <a:pt x="1402073" y="2532465"/>
                    <a:pt x="1400602" y="2530988"/>
                    <a:pt x="1399131" y="2533942"/>
                  </a:cubicBezTo>
                  <a:cubicBezTo>
                    <a:pt x="1399131" y="2533942"/>
                    <a:pt x="1399131" y="2538374"/>
                    <a:pt x="1399131" y="2538374"/>
                  </a:cubicBezTo>
                  <a:lnTo>
                    <a:pt x="1398972" y="2539972"/>
                  </a:lnTo>
                  <a:lnTo>
                    <a:pt x="1395876" y="2546239"/>
                  </a:lnTo>
                  <a:lnTo>
                    <a:pt x="1395351" y="2546691"/>
                  </a:lnTo>
                  <a:lnTo>
                    <a:pt x="1395577" y="2546844"/>
                  </a:lnTo>
                  <a:lnTo>
                    <a:pt x="1395876" y="2546239"/>
                  </a:lnTo>
                  <a:lnTo>
                    <a:pt x="1398579" y="2543913"/>
                  </a:lnTo>
                  <a:lnTo>
                    <a:pt x="1398972" y="2539972"/>
                  </a:lnTo>
                  <a:lnTo>
                    <a:pt x="1399987" y="2537917"/>
                  </a:lnTo>
                  <a:cubicBezTo>
                    <a:pt x="1399987" y="2537917"/>
                    <a:pt x="1399987" y="2533453"/>
                    <a:pt x="1399987" y="2533453"/>
                  </a:cubicBezTo>
                  <a:cubicBezTo>
                    <a:pt x="1401457" y="2530477"/>
                    <a:pt x="1402926" y="2531965"/>
                    <a:pt x="1402926" y="2527501"/>
                  </a:cubicBezTo>
                  <a:close/>
                  <a:moveTo>
                    <a:pt x="1948448" y="2523395"/>
                  </a:moveTo>
                  <a:cubicBezTo>
                    <a:pt x="1945503" y="2524317"/>
                    <a:pt x="1942558" y="2525791"/>
                    <a:pt x="1942558" y="2525791"/>
                  </a:cubicBezTo>
                  <a:lnTo>
                    <a:pt x="1942202" y="2526502"/>
                  </a:lnTo>
                  <a:lnTo>
                    <a:pt x="1948028" y="2524138"/>
                  </a:lnTo>
                  <a:cubicBezTo>
                    <a:pt x="1950972" y="2523219"/>
                    <a:pt x="1953916" y="2522852"/>
                    <a:pt x="1953916" y="2525057"/>
                  </a:cubicBezTo>
                  <a:cubicBezTo>
                    <a:pt x="1953916" y="2530937"/>
                    <a:pt x="1961275" y="2535347"/>
                    <a:pt x="1967162" y="2535347"/>
                  </a:cubicBezTo>
                  <a:cubicBezTo>
                    <a:pt x="1971577" y="2535347"/>
                    <a:pt x="1975993" y="2536817"/>
                    <a:pt x="1978936" y="2535347"/>
                  </a:cubicBezTo>
                  <a:cubicBezTo>
                    <a:pt x="1983352" y="2532407"/>
                    <a:pt x="1980408" y="2533877"/>
                    <a:pt x="1986295" y="2533877"/>
                  </a:cubicBezTo>
                  <a:cubicBezTo>
                    <a:pt x="1987767" y="2533877"/>
                    <a:pt x="1990711" y="2536817"/>
                    <a:pt x="1995126" y="2536817"/>
                  </a:cubicBezTo>
                  <a:lnTo>
                    <a:pt x="1995732" y="2536457"/>
                  </a:lnTo>
                  <a:lnTo>
                    <a:pt x="1986998" y="2533526"/>
                  </a:lnTo>
                  <a:cubicBezTo>
                    <a:pt x="1986998" y="2532048"/>
                    <a:pt x="1985529" y="2529091"/>
                    <a:pt x="1985529" y="2529091"/>
                  </a:cubicBezTo>
                  <a:cubicBezTo>
                    <a:pt x="1986998" y="2527612"/>
                    <a:pt x="1989935" y="2526134"/>
                    <a:pt x="1988467" y="2526134"/>
                  </a:cubicBezTo>
                  <a:lnTo>
                    <a:pt x="1988145" y="2525850"/>
                  </a:lnTo>
                  <a:lnTo>
                    <a:pt x="1985260" y="2528739"/>
                  </a:lnTo>
                  <a:cubicBezTo>
                    <a:pt x="1985260" y="2528739"/>
                    <a:pt x="1986732" y="2531687"/>
                    <a:pt x="1986732" y="2533162"/>
                  </a:cubicBezTo>
                  <a:cubicBezTo>
                    <a:pt x="1980842" y="2533162"/>
                    <a:pt x="1983787" y="2531687"/>
                    <a:pt x="1979370" y="2534636"/>
                  </a:cubicBezTo>
                  <a:cubicBezTo>
                    <a:pt x="1976425" y="2536110"/>
                    <a:pt x="1972007" y="2534636"/>
                    <a:pt x="1967590" y="2534636"/>
                  </a:cubicBezTo>
                  <a:cubicBezTo>
                    <a:pt x="1961700" y="2534636"/>
                    <a:pt x="1954338" y="2530213"/>
                    <a:pt x="1954338" y="2524316"/>
                  </a:cubicBezTo>
                  <a:cubicBezTo>
                    <a:pt x="1954338" y="2522105"/>
                    <a:pt x="1951393" y="2522474"/>
                    <a:pt x="1948448" y="2523395"/>
                  </a:cubicBezTo>
                  <a:close/>
                  <a:moveTo>
                    <a:pt x="1411636" y="2521807"/>
                  </a:moveTo>
                  <a:lnTo>
                    <a:pt x="1410900" y="2522124"/>
                  </a:lnTo>
                  <a:lnTo>
                    <a:pt x="1410003" y="2524225"/>
                  </a:lnTo>
                  <a:lnTo>
                    <a:pt x="1410643" y="2524154"/>
                  </a:lnTo>
                  <a:close/>
                  <a:moveTo>
                    <a:pt x="2101458" y="2517522"/>
                  </a:moveTo>
                  <a:lnTo>
                    <a:pt x="2096024" y="2521591"/>
                  </a:lnTo>
                  <a:cubicBezTo>
                    <a:pt x="2093082" y="2523060"/>
                    <a:pt x="2090140" y="2524530"/>
                    <a:pt x="2087197" y="2525999"/>
                  </a:cubicBezTo>
                  <a:cubicBezTo>
                    <a:pt x="2084255" y="2527468"/>
                    <a:pt x="2079842" y="2527468"/>
                    <a:pt x="2076899" y="2528937"/>
                  </a:cubicBezTo>
                  <a:cubicBezTo>
                    <a:pt x="2073957" y="2533344"/>
                    <a:pt x="2073957" y="2537751"/>
                    <a:pt x="2071015" y="2540689"/>
                  </a:cubicBezTo>
                  <a:cubicBezTo>
                    <a:pt x="2069544" y="2545097"/>
                    <a:pt x="2066601" y="2546566"/>
                    <a:pt x="2063659" y="2549504"/>
                  </a:cubicBezTo>
                  <a:cubicBezTo>
                    <a:pt x="2062188" y="2548035"/>
                    <a:pt x="2060717" y="2546566"/>
                    <a:pt x="2057775" y="2546566"/>
                  </a:cubicBezTo>
                  <a:cubicBezTo>
                    <a:pt x="2056303" y="2545097"/>
                    <a:pt x="2053361" y="2546566"/>
                    <a:pt x="2050419" y="2545097"/>
                  </a:cubicBezTo>
                  <a:cubicBezTo>
                    <a:pt x="2048948" y="2545097"/>
                    <a:pt x="2048948" y="2542158"/>
                    <a:pt x="2047477" y="2542158"/>
                  </a:cubicBezTo>
                  <a:cubicBezTo>
                    <a:pt x="2046006" y="2540689"/>
                    <a:pt x="2044534" y="2539220"/>
                    <a:pt x="2043063" y="2537751"/>
                  </a:cubicBezTo>
                  <a:lnTo>
                    <a:pt x="2043142" y="2537487"/>
                  </a:lnTo>
                  <a:lnTo>
                    <a:pt x="2050105" y="2527673"/>
                  </a:lnTo>
                  <a:lnTo>
                    <a:pt x="2050250" y="2527578"/>
                  </a:lnTo>
                  <a:lnTo>
                    <a:pt x="2050148" y="2527612"/>
                  </a:lnTo>
                  <a:lnTo>
                    <a:pt x="2050105" y="2527673"/>
                  </a:lnTo>
                  <a:lnTo>
                    <a:pt x="2045086" y="2530957"/>
                  </a:lnTo>
                  <a:lnTo>
                    <a:pt x="2043142" y="2537487"/>
                  </a:lnTo>
                  <a:lnTo>
                    <a:pt x="2042805" y="2537962"/>
                  </a:lnTo>
                  <a:cubicBezTo>
                    <a:pt x="2039868" y="2537962"/>
                    <a:pt x="2026650" y="2537962"/>
                    <a:pt x="2026650" y="2537962"/>
                  </a:cubicBezTo>
                  <a:cubicBezTo>
                    <a:pt x="2025182" y="2536483"/>
                    <a:pt x="2026650" y="2536483"/>
                    <a:pt x="2023713" y="2536483"/>
                  </a:cubicBezTo>
                  <a:cubicBezTo>
                    <a:pt x="2023713" y="2536483"/>
                    <a:pt x="2011964" y="2533526"/>
                    <a:pt x="2011964" y="2533526"/>
                  </a:cubicBezTo>
                  <a:cubicBezTo>
                    <a:pt x="2011964" y="2533526"/>
                    <a:pt x="2010496" y="2530569"/>
                    <a:pt x="2010496" y="2530569"/>
                  </a:cubicBezTo>
                  <a:cubicBezTo>
                    <a:pt x="2007558" y="2529830"/>
                    <a:pt x="2004988" y="2530939"/>
                    <a:pt x="2002602" y="2532417"/>
                  </a:cubicBezTo>
                  <a:lnTo>
                    <a:pt x="2002051" y="2532747"/>
                  </a:lnTo>
                  <a:lnTo>
                    <a:pt x="2009844" y="2530937"/>
                  </a:lnTo>
                  <a:cubicBezTo>
                    <a:pt x="2009844" y="2530937"/>
                    <a:pt x="2011316" y="2533877"/>
                    <a:pt x="2011316" y="2533877"/>
                  </a:cubicBezTo>
                  <a:cubicBezTo>
                    <a:pt x="2011316" y="2533877"/>
                    <a:pt x="2023090" y="2536817"/>
                    <a:pt x="2023090" y="2536817"/>
                  </a:cubicBezTo>
                  <a:cubicBezTo>
                    <a:pt x="2026034" y="2536817"/>
                    <a:pt x="2024562" y="2536817"/>
                    <a:pt x="2026034" y="2538288"/>
                  </a:cubicBezTo>
                  <a:cubicBezTo>
                    <a:pt x="2026034" y="2538288"/>
                    <a:pt x="2039280" y="2538288"/>
                    <a:pt x="2042223" y="2538288"/>
                  </a:cubicBezTo>
                  <a:cubicBezTo>
                    <a:pt x="2043695" y="2539758"/>
                    <a:pt x="2045167" y="2541228"/>
                    <a:pt x="2046639" y="2542698"/>
                  </a:cubicBezTo>
                  <a:cubicBezTo>
                    <a:pt x="2048110" y="2542698"/>
                    <a:pt x="2048110" y="2545638"/>
                    <a:pt x="2049582" y="2545638"/>
                  </a:cubicBezTo>
                  <a:cubicBezTo>
                    <a:pt x="2052526" y="2547108"/>
                    <a:pt x="2055469" y="2545638"/>
                    <a:pt x="2056941" y="2547108"/>
                  </a:cubicBezTo>
                  <a:cubicBezTo>
                    <a:pt x="2059885" y="2547108"/>
                    <a:pt x="2061357" y="2548578"/>
                    <a:pt x="2062828" y="2550048"/>
                  </a:cubicBezTo>
                  <a:cubicBezTo>
                    <a:pt x="2062828" y="2561809"/>
                    <a:pt x="2076074" y="2557398"/>
                    <a:pt x="2076074" y="2572099"/>
                  </a:cubicBezTo>
                  <a:cubicBezTo>
                    <a:pt x="2076074" y="2580920"/>
                    <a:pt x="2084905" y="2591210"/>
                    <a:pt x="2080490" y="2597090"/>
                  </a:cubicBezTo>
                  <a:lnTo>
                    <a:pt x="2077683" y="2604977"/>
                  </a:lnTo>
                  <a:lnTo>
                    <a:pt x="2078461" y="2604918"/>
                  </a:lnTo>
                  <a:cubicBezTo>
                    <a:pt x="2079563" y="2602896"/>
                    <a:pt x="2079930" y="2599587"/>
                    <a:pt x="2081398" y="2596646"/>
                  </a:cubicBezTo>
                  <a:cubicBezTo>
                    <a:pt x="2085804" y="2590764"/>
                    <a:pt x="2076993" y="2580470"/>
                    <a:pt x="2076993" y="2571646"/>
                  </a:cubicBezTo>
                  <a:cubicBezTo>
                    <a:pt x="2076993" y="2556940"/>
                    <a:pt x="2063776" y="2561352"/>
                    <a:pt x="2063776" y="2549587"/>
                  </a:cubicBezTo>
                  <a:cubicBezTo>
                    <a:pt x="2066713" y="2546646"/>
                    <a:pt x="2069650" y="2545175"/>
                    <a:pt x="2071119" y="2540764"/>
                  </a:cubicBezTo>
                  <a:cubicBezTo>
                    <a:pt x="2074056" y="2537822"/>
                    <a:pt x="2074056" y="2533411"/>
                    <a:pt x="2076993" y="2528999"/>
                  </a:cubicBezTo>
                  <a:cubicBezTo>
                    <a:pt x="2079930" y="2527528"/>
                    <a:pt x="2084335" y="2527528"/>
                    <a:pt x="2087272" y="2526058"/>
                  </a:cubicBezTo>
                  <a:cubicBezTo>
                    <a:pt x="2090209" y="2524587"/>
                    <a:pt x="2093146" y="2523117"/>
                    <a:pt x="2096083" y="2521646"/>
                  </a:cubicBezTo>
                  <a:lnTo>
                    <a:pt x="2101507" y="2517572"/>
                  </a:lnTo>
                  <a:close/>
                  <a:moveTo>
                    <a:pt x="2331413" y="2516944"/>
                  </a:moveTo>
                  <a:lnTo>
                    <a:pt x="2335779" y="2528506"/>
                  </a:lnTo>
                  <a:cubicBezTo>
                    <a:pt x="2335779" y="2529975"/>
                    <a:pt x="2338737" y="2528506"/>
                    <a:pt x="2340215" y="2529975"/>
                  </a:cubicBezTo>
                  <a:cubicBezTo>
                    <a:pt x="2340215" y="2531443"/>
                    <a:pt x="2338737" y="2534380"/>
                    <a:pt x="2338737" y="2535849"/>
                  </a:cubicBezTo>
                  <a:cubicBezTo>
                    <a:pt x="2340215" y="2537318"/>
                    <a:pt x="2341694" y="2538786"/>
                    <a:pt x="2341694" y="2541723"/>
                  </a:cubicBezTo>
                  <a:cubicBezTo>
                    <a:pt x="2343173" y="2544661"/>
                    <a:pt x="2341694" y="2546129"/>
                    <a:pt x="2340215" y="2549066"/>
                  </a:cubicBezTo>
                  <a:cubicBezTo>
                    <a:pt x="2340215" y="2547598"/>
                    <a:pt x="2338737" y="2546129"/>
                    <a:pt x="2338737" y="2544661"/>
                  </a:cubicBezTo>
                  <a:cubicBezTo>
                    <a:pt x="2337258" y="2535849"/>
                    <a:pt x="2328384" y="2541723"/>
                    <a:pt x="2325426" y="2544661"/>
                  </a:cubicBezTo>
                  <a:cubicBezTo>
                    <a:pt x="2319511" y="2550535"/>
                    <a:pt x="2312116" y="2549066"/>
                    <a:pt x="2312116" y="2553472"/>
                  </a:cubicBezTo>
                  <a:cubicBezTo>
                    <a:pt x="2312116" y="2556409"/>
                    <a:pt x="2307680" y="2560815"/>
                    <a:pt x="2307680" y="2562284"/>
                  </a:cubicBezTo>
                  <a:cubicBezTo>
                    <a:pt x="2297327" y="2568158"/>
                    <a:pt x="2294370" y="2574033"/>
                    <a:pt x="2289933" y="2562284"/>
                  </a:cubicBezTo>
                  <a:lnTo>
                    <a:pt x="2284201" y="2550901"/>
                  </a:lnTo>
                  <a:lnTo>
                    <a:pt x="2284017" y="2550947"/>
                  </a:lnTo>
                  <a:cubicBezTo>
                    <a:pt x="2279688" y="2545175"/>
                    <a:pt x="2273917" y="2540847"/>
                    <a:pt x="2266703" y="2540847"/>
                  </a:cubicBezTo>
                  <a:lnTo>
                    <a:pt x="2266673" y="2540907"/>
                  </a:lnTo>
                  <a:lnTo>
                    <a:pt x="2284050" y="2551058"/>
                  </a:lnTo>
                  <a:cubicBezTo>
                    <a:pt x="2285519" y="2553999"/>
                    <a:pt x="2288456" y="2558411"/>
                    <a:pt x="2289924" y="2562822"/>
                  </a:cubicBezTo>
                  <a:cubicBezTo>
                    <a:pt x="2294330" y="2574587"/>
                    <a:pt x="2297267" y="2568705"/>
                    <a:pt x="2307546" y="2562822"/>
                  </a:cubicBezTo>
                  <a:cubicBezTo>
                    <a:pt x="2307546" y="2561352"/>
                    <a:pt x="2311951" y="2556940"/>
                    <a:pt x="2311951" y="2553999"/>
                  </a:cubicBezTo>
                  <a:cubicBezTo>
                    <a:pt x="2311951" y="2549587"/>
                    <a:pt x="2319294" y="2551058"/>
                    <a:pt x="2325168" y="2545175"/>
                  </a:cubicBezTo>
                  <a:cubicBezTo>
                    <a:pt x="2328105" y="2542234"/>
                    <a:pt x="2336916" y="2536352"/>
                    <a:pt x="2338384" y="2545175"/>
                  </a:cubicBezTo>
                  <a:cubicBezTo>
                    <a:pt x="2338384" y="2546646"/>
                    <a:pt x="2339853" y="2548117"/>
                    <a:pt x="2339853" y="2549587"/>
                  </a:cubicBezTo>
                  <a:cubicBezTo>
                    <a:pt x="2342790" y="2553999"/>
                    <a:pt x="2345727" y="2556940"/>
                    <a:pt x="2345727" y="2562822"/>
                  </a:cubicBezTo>
                  <a:cubicBezTo>
                    <a:pt x="2345727" y="2564293"/>
                    <a:pt x="2347195" y="2565764"/>
                    <a:pt x="2347195" y="2565764"/>
                  </a:cubicBezTo>
                  <a:lnTo>
                    <a:pt x="2347836" y="2564802"/>
                  </a:lnTo>
                  <a:lnTo>
                    <a:pt x="2346642" y="2562417"/>
                  </a:lnTo>
                  <a:cubicBezTo>
                    <a:pt x="2346642" y="2556550"/>
                    <a:pt x="2343706" y="2553616"/>
                    <a:pt x="2340769" y="2549215"/>
                  </a:cubicBezTo>
                  <a:cubicBezTo>
                    <a:pt x="2342237" y="2546281"/>
                    <a:pt x="2343706" y="2544815"/>
                    <a:pt x="2342237" y="2541881"/>
                  </a:cubicBezTo>
                  <a:cubicBezTo>
                    <a:pt x="2342237" y="2538947"/>
                    <a:pt x="2340769" y="2537480"/>
                    <a:pt x="2339301" y="2536013"/>
                  </a:cubicBezTo>
                  <a:cubicBezTo>
                    <a:pt x="2339301" y="2534546"/>
                    <a:pt x="2340769" y="2531613"/>
                    <a:pt x="2340769" y="2530146"/>
                  </a:cubicBezTo>
                  <a:cubicBezTo>
                    <a:pt x="2339301" y="2528679"/>
                    <a:pt x="2336365" y="2530146"/>
                    <a:pt x="2336365" y="2528679"/>
                  </a:cubicBezTo>
                  <a:cubicBezTo>
                    <a:pt x="2333428" y="2524278"/>
                    <a:pt x="2333428" y="2519877"/>
                    <a:pt x="2331960" y="2516944"/>
                  </a:cubicBezTo>
                  <a:close/>
                  <a:moveTo>
                    <a:pt x="2227998" y="2515514"/>
                  </a:moveTo>
                  <a:lnTo>
                    <a:pt x="2231034" y="2518554"/>
                  </a:lnTo>
                  <a:lnTo>
                    <a:pt x="2231053" y="2518517"/>
                  </a:lnTo>
                  <a:close/>
                  <a:moveTo>
                    <a:pt x="2256603" y="2514086"/>
                  </a:moveTo>
                  <a:lnTo>
                    <a:pt x="2253597" y="2515563"/>
                  </a:lnTo>
                  <a:cubicBezTo>
                    <a:pt x="2253597" y="2517040"/>
                    <a:pt x="2253597" y="2517040"/>
                    <a:pt x="2253597" y="2518517"/>
                  </a:cubicBezTo>
                  <a:cubicBezTo>
                    <a:pt x="2250591" y="2517040"/>
                    <a:pt x="2247585" y="2521471"/>
                    <a:pt x="2244580" y="2521471"/>
                  </a:cubicBezTo>
                  <a:cubicBezTo>
                    <a:pt x="2243077" y="2521471"/>
                    <a:pt x="2241668" y="2523133"/>
                    <a:pt x="2240282" y="2525626"/>
                  </a:cubicBezTo>
                  <a:lnTo>
                    <a:pt x="2240219" y="2525765"/>
                  </a:lnTo>
                  <a:lnTo>
                    <a:pt x="2244401" y="2521646"/>
                  </a:lnTo>
                  <a:cubicBezTo>
                    <a:pt x="2247338" y="2521646"/>
                    <a:pt x="2250275" y="2517234"/>
                    <a:pt x="2253212" y="2518705"/>
                  </a:cubicBezTo>
                  <a:cubicBezTo>
                    <a:pt x="2253212" y="2520175"/>
                    <a:pt x="2253212" y="2523117"/>
                    <a:pt x="2253212" y="2523117"/>
                  </a:cubicBezTo>
                  <a:cubicBezTo>
                    <a:pt x="2253212" y="2527528"/>
                    <a:pt x="2262023" y="2528999"/>
                    <a:pt x="2262023" y="2537822"/>
                  </a:cubicBezTo>
                  <a:cubicBezTo>
                    <a:pt x="2262023" y="2539293"/>
                    <a:pt x="2257617" y="2546646"/>
                    <a:pt x="2263491" y="2546646"/>
                  </a:cubicBezTo>
                  <a:lnTo>
                    <a:pt x="2263629" y="2546371"/>
                  </a:lnTo>
                  <a:lnTo>
                    <a:pt x="2260931" y="2542831"/>
                  </a:lnTo>
                  <a:cubicBezTo>
                    <a:pt x="2261292" y="2540847"/>
                    <a:pt x="2262374" y="2538683"/>
                    <a:pt x="2262374" y="2537961"/>
                  </a:cubicBezTo>
                  <a:cubicBezTo>
                    <a:pt x="2262374" y="2529304"/>
                    <a:pt x="2253717" y="2527862"/>
                    <a:pt x="2253717" y="2523533"/>
                  </a:cubicBezTo>
                  <a:cubicBezTo>
                    <a:pt x="2253717" y="2523533"/>
                    <a:pt x="2253717" y="2520647"/>
                    <a:pt x="2253717" y="2519205"/>
                  </a:cubicBezTo>
                  <a:cubicBezTo>
                    <a:pt x="2253717" y="2517762"/>
                    <a:pt x="2253717" y="2517762"/>
                    <a:pt x="2253717" y="2516319"/>
                  </a:cubicBezTo>
                  <a:cubicBezTo>
                    <a:pt x="2255160" y="2516319"/>
                    <a:pt x="2255160" y="2516319"/>
                    <a:pt x="2256603" y="2514876"/>
                  </a:cubicBezTo>
                  <a:close/>
                  <a:moveTo>
                    <a:pt x="1411805" y="2513359"/>
                  </a:moveTo>
                  <a:lnTo>
                    <a:pt x="1411400" y="2513477"/>
                  </a:lnTo>
                  <a:lnTo>
                    <a:pt x="1420915" y="2517571"/>
                  </a:lnTo>
                  <a:lnTo>
                    <a:pt x="1421284" y="2517411"/>
                  </a:lnTo>
                  <a:close/>
                  <a:moveTo>
                    <a:pt x="2256603" y="2513202"/>
                  </a:moveTo>
                  <a:lnTo>
                    <a:pt x="2256603" y="2513433"/>
                  </a:lnTo>
                  <a:lnTo>
                    <a:pt x="2258046" y="2513433"/>
                  </a:lnTo>
                  <a:cubicBezTo>
                    <a:pt x="2259489" y="2514876"/>
                    <a:pt x="2259489" y="2519205"/>
                    <a:pt x="2262374" y="2519205"/>
                  </a:cubicBezTo>
                  <a:lnTo>
                    <a:pt x="2262375" y="2519204"/>
                  </a:lnTo>
                  <a:lnTo>
                    <a:pt x="2258046" y="2513203"/>
                  </a:lnTo>
                  <a:cubicBezTo>
                    <a:pt x="2258046" y="2511702"/>
                    <a:pt x="2256604" y="2513203"/>
                    <a:pt x="2256604" y="2513203"/>
                  </a:cubicBezTo>
                  <a:close/>
                  <a:moveTo>
                    <a:pt x="2278246" y="2510201"/>
                  </a:moveTo>
                  <a:cubicBezTo>
                    <a:pt x="2275361" y="2510201"/>
                    <a:pt x="2275361" y="2514703"/>
                    <a:pt x="2272475" y="2516204"/>
                  </a:cubicBezTo>
                  <a:cubicBezTo>
                    <a:pt x="2272475" y="2516204"/>
                    <a:pt x="2272475" y="2513203"/>
                    <a:pt x="2272475" y="2513203"/>
                  </a:cubicBezTo>
                  <a:cubicBezTo>
                    <a:pt x="2271032" y="2513203"/>
                    <a:pt x="2271032" y="2514703"/>
                    <a:pt x="2269589" y="2514703"/>
                  </a:cubicBezTo>
                  <a:cubicBezTo>
                    <a:pt x="2268146" y="2514703"/>
                    <a:pt x="2266703" y="2513203"/>
                    <a:pt x="2266703" y="2513203"/>
                  </a:cubicBezTo>
                  <a:lnTo>
                    <a:pt x="2262387" y="2519187"/>
                  </a:lnTo>
                  <a:lnTo>
                    <a:pt x="2266703" y="2513433"/>
                  </a:lnTo>
                  <a:cubicBezTo>
                    <a:pt x="2266703" y="2513433"/>
                    <a:pt x="2268146" y="2514876"/>
                    <a:pt x="2269589" y="2514876"/>
                  </a:cubicBezTo>
                  <a:cubicBezTo>
                    <a:pt x="2271031" y="2514876"/>
                    <a:pt x="2271031" y="2513433"/>
                    <a:pt x="2272474" y="2513433"/>
                  </a:cubicBezTo>
                  <a:cubicBezTo>
                    <a:pt x="2272474" y="2513433"/>
                    <a:pt x="2272474" y="2516319"/>
                    <a:pt x="2272474" y="2516319"/>
                  </a:cubicBezTo>
                  <a:cubicBezTo>
                    <a:pt x="2275360" y="2514876"/>
                    <a:pt x="2275360" y="2510548"/>
                    <a:pt x="2278246" y="2510548"/>
                  </a:cubicBezTo>
                  <a:cubicBezTo>
                    <a:pt x="2279688" y="2509105"/>
                    <a:pt x="2279688" y="2513433"/>
                    <a:pt x="2281131" y="2513433"/>
                  </a:cubicBezTo>
                  <a:cubicBezTo>
                    <a:pt x="2284017" y="2514876"/>
                    <a:pt x="2285460" y="2511990"/>
                    <a:pt x="2288345" y="2511990"/>
                  </a:cubicBezTo>
                  <a:cubicBezTo>
                    <a:pt x="2289788" y="2511990"/>
                    <a:pt x="2291231" y="2511990"/>
                    <a:pt x="2292674" y="2511990"/>
                  </a:cubicBezTo>
                  <a:cubicBezTo>
                    <a:pt x="2292674" y="2513433"/>
                    <a:pt x="2294117" y="2514876"/>
                    <a:pt x="2294117" y="2516319"/>
                  </a:cubicBezTo>
                  <a:lnTo>
                    <a:pt x="2296965" y="2526288"/>
                  </a:lnTo>
                  <a:lnTo>
                    <a:pt x="2297327" y="2525569"/>
                  </a:lnTo>
                  <a:cubicBezTo>
                    <a:pt x="2297327" y="2522632"/>
                    <a:pt x="2295848" y="2519694"/>
                    <a:pt x="2294370" y="2515288"/>
                  </a:cubicBezTo>
                  <a:lnTo>
                    <a:pt x="2292997" y="2511199"/>
                  </a:lnTo>
                  <a:lnTo>
                    <a:pt x="2292675" y="2511702"/>
                  </a:lnTo>
                  <a:cubicBezTo>
                    <a:pt x="2291232" y="2511702"/>
                    <a:pt x="2289789" y="2511702"/>
                    <a:pt x="2288346" y="2511702"/>
                  </a:cubicBezTo>
                  <a:cubicBezTo>
                    <a:pt x="2285460" y="2511702"/>
                    <a:pt x="2284018" y="2514703"/>
                    <a:pt x="2281132" y="2513203"/>
                  </a:cubicBezTo>
                  <a:cubicBezTo>
                    <a:pt x="2279689" y="2513203"/>
                    <a:pt x="2279689" y="2508701"/>
                    <a:pt x="2278246" y="2510201"/>
                  </a:cubicBezTo>
                  <a:close/>
                  <a:moveTo>
                    <a:pt x="2253557" y="2503864"/>
                  </a:moveTo>
                  <a:lnTo>
                    <a:pt x="2252094" y="2508177"/>
                  </a:lnTo>
                  <a:lnTo>
                    <a:pt x="2252360" y="2508438"/>
                  </a:lnTo>
                  <a:lnTo>
                    <a:pt x="2253718" y="2504199"/>
                  </a:lnTo>
                  <a:close/>
                  <a:moveTo>
                    <a:pt x="2323151" y="2503742"/>
                  </a:moveTo>
                  <a:lnTo>
                    <a:pt x="2322250" y="2504192"/>
                  </a:lnTo>
                  <a:lnTo>
                    <a:pt x="2320990" y="2507945"/>
                  </a:lnTo>
                  <a:cubicBezTo>
                    <a:pt x="2322469" y="2509414"/>
                    <a:pt x="2326905" y="2509414"/>
                    <a:pt x="2326905" y="2510883"/>
                  </a:cubicBezTo>
                  <a:cubicBezTo>
                    <a:pt x="2328384" y="2512351"/>
                    <a:pt x="2325426" y="2515288"/>
                    <a:pt x="2326905" y="2516757"/>
                  </a:cubicBezTo>
                  <a:lnTo>
                    <a:pt x="2327556" y="2516757"/>
                  </a:lnTo>
                  <a:lnTo>
                    <a:pt x="2327556" y="2511076"/>
                  </a:lnTo>
                  <a:cubicBezTo>
                    <a:pt x="2327556" y="2509609"/>
                    <a:pt x="2323151" y="2509609"/>
                    <a:pt x="2321683" y="2508142"/>
                  </a:cubicBezTo>
                  <a:cubicBezTo>
                    <a:pt x="2321683" y="2506676"/>
                    <a:pt x="2323151" y="2505209"/>
                    <a:pt x="2323151" y="2503742"/>
                  </a:cubicBezTo>
                  <a:close/>
                  <a:moveTo>
                    <a:pt x="2499009" y="2501134"/>
                  </a:moveTo>
                  <a:cubicBezTo>
                    <a:pt x="2499009" y="2501317"/>
                    <a:pt x="2499745" y="2502052"/>
                    <a:pt x="2500481" y="2504256"/>
                  </a:cubicBezTo>
                  <a:cubicBezTo>
                    <a:pt x="2500481" y="2507194"/>
                    <a:pt x="2491647" y="2505725"/>
                    <a:pt x="2490174" y="2511602"/>
                  </a:cubicBezTo>
                  <a:cubicBezTo>
                    <a:pt x="2488702" y="2516009"/>
                    <a:pt x="2487230" y="2517478"/>
                    <a:pt x="2485757" y="2521886"/>
                  </a:cubicBezTo>
                  <a:cubicBezTo>
                    <a:pt x="2484285" y="2524824"/>
                    <a:pt x="2482813" y="2526294"/>
                    <a:pt x="2481340" y="2529232"/>
                  </a:cubicBezTo>
                  <a:cubicBezTo>
                    <a:pt x="2479868" y="2532170"/>
                    <a:pt x="2490174" y="2529232"/>
                    <a:pt x="2491647" y="2529232"/>
                  </a:cubicBezTo>
                  <a:cubicBezTo>
                    <a:pt x="2493855" y="2529232"/>
                    <a:pt x="2496432" y="2530701"/>
                    <a:pt x="2498272" y="2531436"/>
                  </a:cubicBezTo>
                  <a:lnTo>
                    <a:pt x="2498388" y="2531321"/>
                  </a:lnTo>
                  <a:lnTo>
                    <a:pt x="2491934" y="2529162"/>
                  </a:lnTo>
                  <a:cubicBezTo>
                    <a:pt x="2490473" y="2529162"/>
                    <a:pt x="2480243" y="2532095"/>
                    <a:pt x="2481705" y="2529162"/>
                  </a:cubicBezTo>
                  <a:cubicBezTo>
                    <a:pt x="2483166" y="2526229"/>
                    <a:pt x="2484627" y="2524762"/>
                    <a:pt x="2486089" y="2521829"/>
                  </a:cubicBezTo>
                  <a:cubicBezTo>
                    <a:pt x="2487550" y="2517430"/>
                    <a:pt x="2489011" y="2515963"/>
                    <a:pt x="2490473" y="2511564"/>
                  </a:cubicBezTo>
                  <a:cubicBezTo>
                    <a:pt x="2491934" y="2505698"/>
                    <a:pt x="2500702" y="2507164"/>
                    <a:pt x="2500702" y="2504231"/>
                  </a:cubicBezTo>
                  <a:lnTo>
                    <a:pt x="2499257" y="2501149"/>
                  </a:lnTo>
                  <a:close/>
                  <a:moveTo>
                    <a:pt x="1982291" y="2500789"/>
                  </a:moveTo>
                  <a:lnTo>
                    <a:pt x="1979370" y="2508100"/>
                  </a:lnTo>
                  <a:cubicBezTo>
                    <a:pt x="1977897" y="2511049"/>
                    <a:pt x="1974952" y="2512523"/>
                    <a:pt x="1976425" y="2515471"/>
                  </a:cubicBezTo>
                  <a:lnTo>
                    <a:pt x="1976734" y="2515743"/>
                  </a:lnTo>
                  <a:lnTo>
                    <a:pt x="1979655" y="2508392"/>
                  </a:lnTo>
                  <a:lnTo>
                    <a:pt x="1982417" y="2501440"/>
                  </a:lnTo>
                  <a:close/>
                  <a:moveTo>
                    <a:pt x="2294368" y="2497671"/>
                  </a:moveTo>
                  <a:lnTo>
                    <a:pt x="2291552" y="2499005"/>
                  </a:lnTo>
                  <a:lnTo>
                    <a:pt x="2287693" y="2497786"/>
                  </a:lnTo>
                  <a:lnTo>
                    <a:pt x="2286903" y="2498197"/>
                  </a:lnTo>
                  <a:cubicBezTo>
                    <a:pt x="2288346" y="2499697"/>
                    <a:pt x="2289789" y="2499697"/>
                    <a:pt x="2291232" y="2499697"/>
                  </a:cubicBezTo>
                  <a:cubicBezTo>
                    <a:pt x="2292675" y="2499697"/>
                    <a:pt x="2292675" y="2498197"/>
                    <a:pt x="2294117" y="2498197"/>
                  </a:cubicBezTo>
                  <a:cubicBezTo>
                    <a:pt x="2294117" y="2499697"/>
                    <a:pt x="2292675" y="2501198"/>
                    <a:pt x="2292675" y="2502699"/>
                  </a:cubicBezTo>
                  <a:lnTo>
                    <a:pt x="2295464" y="2507050"/>
                  </a:lnTo>
                  <a:lnTo>
                    <a:pt x="2295848" y="2506477"/>
                  </a:lnTo>
                  <a:cubicBezTo>
                    <a:pt x="2295848" y="2505008"/>
                    <a:pt x="2292891" y="2503540"/>
                    <a:pt x="2292891" y="2502071"/>
                  </a:cubicBezTo>
                  <a:close/>
                  <a:moveTo>
                    <a:pt x="2096024" y="2495148"/>
                  </a:moveTo>
                  <a:cubicBezTo>
                    <a:pt x="2094553" y="2496617"/>
                    <a:pt x="2091611" y="2498086"/>
                    <a:pt x="2091611" y="2499555"/>
                  </a:cubicBezTo>
                  <a:lnTo>
                    <a:pt x="2091636" y="2499682"/>
                  </a:lnTo>
                  <a:lnTo>
                    <a:pt x="2095780" y="2495482"/>
                  </a:lnTo>
                  <a:cubicBezTo>
                    <a:pt x="2097240" y="2495482"/>
                    <a:pt x="2103082" y="2496963"/>
                    <a:pt x="2103082" y="2496963"/>
                  </a:cubicBezTo>
                  <a:cubicBezTo>
                    <a:pt x="2104542" y="2498443"/>
                    <a:pt x="2106003" y="2499923"/>
                    <a:pt x="2108924" y="2502884"/>
                  </a:cubicBezTo>
                  <a:cubicBezTo>
                    <a:pt x="2108924" y="2502884"/>
                    <a:pt x="2110384" y="2504364"/>
                    <a:pt x="2111844" y="2504364"/>
                  </a:cubicBezTo>
                  <a:lnTo>
                    <a:pt x="2112083" y="2503900"/>
                  </a:lnTo>
                  <a:lnTo>
                    <a:pt x="2109264" y="2502493"/>
                  </a:lnTo>
                  <a:cubicBezTo>
                    <a:pt x="2106322" y="2499555"/>
                    <a:pt x="2104851" y="2498086"/>
                    <a:pt x="2103380" y="2496617"/>
                  </a:cubicBezTo>
                  <a:cubicBezTo>
                    <a:pt x="2103380" y="2496617"/>
                    <a:pt x="2097495" y="2495148"/>
                    <a:pt x="2096024" y="2495148"/>
                  </a:cubicBezTo>
                  <a:close/>
                  <a:moveTo>
                    <a:pt x="2385628" y="2494676"/>
                  </a:moveTo>
                  <a:lnTo>
                    <a:pt x="2379858" y="2496076"/>
                  </a:lnTo>
                  <a:lnTo>
                    <a:pt x="2380410" y="2496407"/>
                  </a:lnTo>
                  <a:cubicBezTo>
                    <a:pt x="2381878" y="2496407"/>
                    <a:pt x="2384814" y="2494940"/>
                    <a:pt x="2386282" y="2494940"/>
                  </a:cubicBezTo>
                  <a:lnTo>
                    <a:pt x="2392998" y="2497624"/>
                  </a:lnTo>
                  <a:lnTo>
                    <a:pt x="2392998" y="2497537"/>
                  </a:lnTo>
                  <a:close/>
                  <a:moveTo>
                    <a:pt x="1981021" y="2494251"/>
                  </a:moveTo>
                  <a:lnTo>
                    <a:pt x="1981038" y="2494339"/>
                  </a:lnTo>
                  <a:lnTo>
                    <a:pt x="1981021" y="2494252"/>
                  </a:lnTo>
                  <a:close/>
                  <a:moveTo>
                    <a:pt x="2228498" y="2492371"/>
                  </a:moveTo>
                  <a:lnTo>
                    <a:pt x="2228395" y="2492678"/>
                  </a:lnTo>
                  <a:lnTo>
                    <a:pt x="2231007" y="2495291"/>
                  </a:lnTo>
                  <a:lnTo>
                    <a:pt x="2231053" y="2494882"/>
                  </a:lnTo>
                  <a:close/>
                  <a:moveTo>
                    <a:pt x="2300690" y="2491791"/>
                  </a:moveTo>
                  <a:lnTo>
                    <a:pt x="2300606" y="2491870"/>
                  </a:lnTo>
                  <a:lnTo>
                    <a:pt x="2306201" y="2493259"/>
                  </a:lnTo>
                  <a:cubicBezTo>
                    <a:pt x="2307680" y="2493259"/>
                    <a:pt x="2307680" y="2494728"/>
                    <a:pt x="2309159" y="2494728"/>
                  </a:cubicBezTo>
                  <a:lnTo>
                    <a:pt x="2309539" y="2494539"/>
                  </a:lnTo>
                  <a:lnTo>
                    <a:pt x="2306782" y="2493233"/>
                  </a:lnTo>
                  <a:cubicBezTo>
                    <a:pt x="2305259" y="2491791"/>
                    <a:pt x="2302213" y="2491791"/>
                    <a:pt x="2300690" y="2491791"/>
                  </a:cubicBezTo>
                  <a:close/>
                  <a:moveTo>
                    <a:pt x="2053116" y="2487913"/>
                  </a:moveTo>
                  <a:lnTo>
                    <a:pt x="2054554" y="2498043"/>
                  </a:lnTo>
                  <a:cubicBezTo>
                    <a:pt x="2054554" y="2501000"/>
                    <a:pt x="2054554" y="2499522"/>
                    <a:pt x="2056023" y="2501000"/>
                  </a:cubicBezTo>
                  <a:cubicBezTo>
                    <a:pt x="2056023" y="2501000"/>
                    <a:pt x="2053085" y="2506914"/>
                    <a:pt x="2053085" y="2506914"/>
                  </a:cubicBezTo>
                  <a:cubicBezTo>
                    <a:pt x="2053085" y="2514306"/>
                    <a:pt x="2057491" y="2515785"/>
                    <a:pt x="2057491" y="2523177"/>
                  </a:cubicBezTo>
                  <a:lnTo>
                    <a:pt x="2054617" y="2526070"/>
                  </a:lnTo>
                  <a:lnTo>
                    <a:pt x="2054832" y="2525999"/>
                  </a:lnTo>
                  <a:cubicBezTo>
                    <a:pt x="2057775" y="2525999"/>
                    <a:pt x="2057775" y="2525999"/>
                    <a:pt x="2057775" y="2523060"/>
                  </a:cubicBezTo>
                  <a:cubicBezTo>
                    <a:pt x="2057775" y="2515715"/>
                    <a:pt x="2053361" y="2514246"/>
                    <a:pt x="2053361" y="2506901"/>
                  </a:cubicBezTo>
                  <a:cubicBezTo>
                    <a:pt x="2053361" y="2506901"/>
                    <a:pt x="2056303" y="2501024"/>
                    <a:pt x="2056303" y="2501024"/>
                  </a:cubicBezTo>
                  <a:cubicBezTo>
                    <a:pt x="2054832" y="2499555"/>
                    <a:pt x="2054832" y="2501024"/>
                    <a:pt x="2054832" y="2498086"/>
                  </a:cubicBezTo>
                  <a:lnTo>
                    <a:pt x="2053399" y="2488066"/>
                  </a:lnTo>
                  <a:close/>
                  <a:moveTo>
                    <a:pt x="2128373" y="2487904"/>
                  </a:moveTo>
                  <a:lnTo>
                    <a:pt x="2127909" y="2488081"/>
                  </a:lnTo>
                  <a:cubicBezTo>
                    <a:pt x="2123528" y="2491041"/>
                    <a:pt x="2124988" y="2496963"/>
                    <a:pt x="2124988" y="2502884"/>
                  </a:cubicBezTo>
                  <a:cubicBezTo>
                    <a:pt x="2124988" y="2507325"/>
                    <a:pt x="2120607" y="2507325"/>
                    <a:pt x="2120607" y="2511766"/>
                  </a:cubicBezTo>
                  <a:lnTo>
                    <a:pt x="2117877" y="2518684"/>
                  </a:lnTo>
                  <a:lnTo>
                    <a:pt x="2118110" y="2518705"/>
                  </a:lnTo>
                  <a:cubicBezTo>
                    <a:pt x="2119579" y="2517234"/>
                    <a:pt x="2121047" y="2514293"/>
                    <a:pt x="2121047" y="2511352"/>
                  </a:cubicBezTo>
                  <a:cubicBezTo>
                    <a:pt x="2121047" y="2506940"/>
                    <a:pt x="2125453" y="2506940"/>
                    <a:pt x="2125453" y="2502528"/>
                  </a:cubicBezTo>
                  <a:close/>
                  <a:moveTo>
                    <a:pt x="2348946" y="2487462"/>
                  </a:moveTo>
                  <a:cubicBezTo>
                    <a:pt x="2347503" y="2487462"/>
                    <a:pt x="2346060" y="2487462"/>
                    <a:pt x="2344617" y="2488905"/>
                  </a:cubicBezTo>
                  <a:cubicBezTo>
                    <a:pt x="2343174" y="2490347"/>
                    <a:pt x="2343174" y="2493233"/>
                    <a:pt x="2341732" y="2493233"/>
                  </a:cubicBezTo>
                  <a:cubicBezTo>
                    <a:pt x="2340289" y="2494676"/>
                    <a:pt x="2338846" y="2496119"/>
                    <a:pt x="2337403" y="2496119"/>
                  </a:cubicBezTo>
                  <a:lnTo>
                    <a:pt x="2332041" y="2494778"/>
                  </a:lnTo>
                  <a:lnTo>
                    <a:pt x="2331960" y="2494940"/>
                  </a:lnTo>
                  <a:cubicBezTo>
                    <a:pt x="2333428" y="2496407"/>
                    <a:pt x="2334897" y="2496407"/>
                    <a:pt x="2337833" y="2496407"/>
                  </a:cubicBezTo>
                  <a:cubicBezTo>
                    <a:pt x="2339301" y="2496407"/>
                    <a:pt x="2340769" y="2494940"/>
                    <a:pt x="2342237" y="2493474"/>
                  </a:cubicBezTo>
                  <a:cubicBezTo>
                    <a:pt x="2343706" y="2493474"/>
                    <a:pt x="2343706" y="2490540"/>
                    <a:pt x="2345174" y="2489073"/>
                  </a:cubicBezTo>
                  <a:lnTo>
                    <a:pt x="2349212" y="2487728"/>
                  </a:lnTo>
                  <a:close/>
                  <a:moveTo>
                    <a:pt x="2001221" y="2486825"/>
                  </a:moveTo>
                  <a:cubicBezTo>
                    <a:pt x="1999778" y="2486825"/>
                    <a:pt x="1999778" y="2489796"/>
                    <a:pt x="2001221" y="2489796"/>
                  </a:cubicBezTo>
                  <a:lnTo>
                    <a:pt x="2002615" y="2496971"/>
                  </a:lnTo>
                  <a:lnTo>
                    <a:pt x="2003153" y="2496565"/>
                  </a:lnTo>
                  <a:cubicBezTo>
                    <a:pt x="2003153" y="2493608"/>
                    <a:pt x="2001684" y="2492129"/>
                    <a:pt x="2001684" y="2489172"/>
                  </a:cubicBezTo>
                  <a:lnTo>
                    <a:pt x="2001684" y="2487143"/>
                  </a:lnTo>
                  <a:close/>
                  <a:moveTo>
                    <a:pt x="1973734" y="2486750"/>
                  </a:moveTo>
                  <a:lnTo>
                    <a:pt x="1974952" y="2490410"/>
                  </a:lnTo>
                  <a:lnTo>
                    <a:pt x="1974970" y="2490419"/>
                  </a:lnTo>
                  <a:lnTo>
                    <a:pt x="1973807" y="2486825"/>
                  </a:lnTo>
                  <a:close/>
                  <a:moveTo>
                    <a:pt x="2209042" y="2486504"/>
                  </a:moveTo>
                  <a:lnTo>
                    <a:pt x="2202316" y="2491790"/>
                  </a:lnTo>
                  <a:lnTo>
                    <a:pt x="2202481" y="2492113"/>
                  </a:lnTo>
                  <a:lnTo>
                    <a:pt x="2209170" y="2486759"/>
                  </a:lnTo>
                  <a:close/>
                  <a:moveTo>
                    <a:pt x="2355950" y="2484687"/>
                  </a:moveTo>
                  <a:lnTo>
                    <a:pt x="2359855" y="2490540"/>
                  </a:lnTo>
                  <a:cubicBezTo>
                    <a:pt x="2361323" y="2490540"/>
                    <a:pt x="2362792" y="2490540"/>
                    <a:pt x="2362792" y="2490540"/>
                  </a:cubicBezTo>
                  <a:lnTo>
                    <a:pt x="2366985" y="2486350"/>
                  </a:lnTo>
                  <a:lnTo>
                    <a:pt x="2366924" y="2486320"/>
                  </a:lnTo>
                  <a:lnTo>
                    <a:pt x="2362789" y="2490347"/>
                  </a:lnTo>
                  <a:cubicBezTo>
                    <a:pt x="2362789" y="2490347"/>
                    <a:pt x="2361307" y="2490347"/>
                    <a:pt x="2359825" y="2490347"/>
                  </a:cubicBezTo>
                  <a:close/>
                  <a:moveTo>
                    <a:pt x="2353298" y="2484672"/>
                  </a:moveTo>
                  <a:lnTo>
                    <a:pt x="2354717" y="2490347"/>
                  </a:lnTo>
                  <a:lnTo>
                    <a:pt x="2352322" y="2490347"/>
                  </a:lnTo>
                  <a:lnTo>
                    <a:pt x="2352515" y="2490540"/>
                  </a:lnTo>
                  <a:cubicBezTo>
                    <a:pt x="2353983" y="2492007"/>
                    <a:pt x="2355451" y="2490540"/>
                    <a:pt x="2355451" y="2490540"/>
                  </a:cubicBezTo>
                  <a:cubicBezTo>
                    <a:pt x="2355451" y="2487606"/>
                    <a:pt x="2353983" y="2486139"/>
                    <a:pt x="2353983" y="2484672"/>
                  </a:cubicBezTo>
                  <a:close/>
                  <a:moveTo>
                    <a:pt x="2272475" y="2483133"/>
                  </a:moveTo>
                  <a:cubicBezTo>
                    <a:pt x="2269589" y="2481690"/>
                    <a:pt x="2268146" y="2484576"/>
                    <a:pt x="2265260" y="2484576"/>
                  </a:cubicBezTo>
                  <a:cubicBezTo>
                    <a:pt x="2263818" y="2486019"/>
                    <a:pt x="2262375" y="2484576"/>
                    <a:pt x="2259489" y="2484576"/>
                  </a:cubicBezTo>
                  <a:cubicBezTo>
                    <a:pt x="2256603" y="2484576"/>
                    <a:pt x="2253718" y="2487462"/>
                    <a:pt x="2250832" y="2488904"/>
                  </a:cubicBezTo>
                  <a:lnTo>
                    <a:pt x="2249594" y="2486429"/>
                  </a:lnTo>
                  <a:lnTo>
                    <a:pt x="2249372" y="2486577"/>
                  </a:lnTo>
                  <a:lnTo>
                    <a:pt x="2250591" y="2488973"/>
                  </a:lnTo>
                  <a:cubicBezTo>
                    <a:pt x="2250591" y="2488973"/>
                    <a:pt x="2250591" y="2490450"/>
                    <a:pt x="2250591" y="2491928"/>
                  </a:cubicBezTo>
                  <a:cubicBezTo>
                    <a:pt x="2250591" y="2493405"/>
                    <a:pt x="2252094" y="2494882"/>
                    <a:pt x="2252094" y="2496359"/>
                  </a:cubicBezTo>
                  <a:cubicBezTo>
                    <a:pt x="2252094" y="2497836"/>
                    <a:pt x="2252094" y="2499313"/>
                    <a:pt x="2252094" y="2500791"/>
                  </a:cubicBezTo>
                  <a:lnTo>
                    <a:pt x="2252275" y="2501147"/>
                  </a:lnTo>
                  <a:lnTo>
                    <a:pt x="2252275" y="2496696"/>
                  </a:lnTo>
                  <a:cubicBezTo>
                    <a:pt x="2252275" y="2495196"/>
                    <a:pt x="2250832" y="2493695"/>
                    <a:pt x="2250832" y="2492195"/>
                  </a:cubicBezTo>
                  <a:cubicBezTo>
                    <a:pt x="2250832" y="2490694"/>
                    <a:pt x="2250832" y="2489194"/>
                    <a:pt x="2250832" y="2489194"/>
                  </a:cubicBezTo>
                  <a:cubicBezTo>
                    <a:pt x="2253718" y="2487693"/>
                    <a:pt x="2256604" y="2484692"/>
                    <a:pt x="2259489" y="2484692"/>
                  </a:cubicBezTo>
                  <a:cubicBezTo>
                    <a:pt x="2262375" y="2484692"/>
                    <a:pt x="2263818" y="2486192"/>
                    <a:pt x="2265261" y="2484692"/>
                  </a:cubicBezTo>
                  <a:cubicBezTo>
                    <a:pt x="2268146" y="2484692"/>
                    <a:pt x="2269589" y="2481691"/>
                    <a:pt x="2272475" y="2483191"/>
                  </a:cubicBezTo>
                  <a:close/>
                  <a:moveTo>
                    <a:pt x="2291231" y="2481691"/>
                  </a:moveTo>
                  <a:lnTo>
                    <a:pt x="2288346" y="2484576"/>
                  </a:lnTo>
                  <a:cubicBezTo>
                    <a:pt x="2288346" y="2486019"/>
                    <a:pt x="2291232" y="2486019"/>
                    <a:pt x="2291232" y="2486019"/>
                  </a:cubicBezTo>
                  <a:cubicBezTo>
                    <a:pt x="2292674" y="2487462"/>
                    <a:pt x="2292674" y="2488904"/>
                    <a:pt x="2291232" y="2488904"/>
                  </a:cubicBezTo>
                  <a:cubicBezTo>
                    <a:pt x="2291232" y="2488904"/>
                    <a:pt x="2289789" y="2488904"/>
                    <a:pt x="2289789" y="2488904"/>
                  </a:cubicBezTo>
                  <a:cubicBezTo>
                    <a:pt x="2289789" y="2490347"/>
                    <a:pt x="2291232" y="2491790"/>
                    <a:pt x="2291232" y="2493233"/>
                  </a:cubicBezTo>
                  <a:cubicBezTo>
                    <a:pt x="2291232" y="2494676"/>
                    <a:pt x="2289789" y="2494676"/>
                    <a:pt x="2289789" y="2496119"/>
                  </a:cubicBezTo>
                  <a:cubicBezTo>
                    <a:pt x="2286903" y="2494676"/>
                    <a:pt x="2285460" y="2493233"/>
                    <a:pt x="2284017" y="2491790"/>
                  </a:cubicBezTo>
                  <a:cubicBezTo>
                    <a:pt x="2282574" y="2491790"/>
                    <a:pt x="2282574" y="2494676"/>
                    <a:pt x="2282574" y="2494676"/>
                  </a:cubicBezTo>
                  <a:cubicBezTo>
                    <a:pt x="2279689" y="2494676"/>
                    <a:pt x="2278246" y="2493233"/>
                    <a:pt x="2276803" y="2491790"/>
                  </a:cubicBezTo>
                  <a:cubicBezTo>
                    <a:pt x="2276803" y="2491790"/>
                    <a:pt x="2275360" y="2491790"/>
                    <a:pt x="2275360" y="2491790"/>
                  </a:cubicBezTo>
                  <a:cubicBezTo>
                    <a:pt x="2273917" y="2490347"/>
                    <a:pt x="2275360" y="2487462"/>
                    <a:pt x="2273917" y="2487462"/>
                  </a:cubicBezTo>
                  <a:cubicBezTo>
                    <a:pt x="2273917" y="2486019"/>
                    <a:pt x="2272475" y="2488904"/>
                    <a:pt x="2272475" y="2488904"/>
                  </a:cubicBezTo>
                  <a:lnTo>
                    <a:pt x="2272475" y="2489194"/>
                  </a:lnTo>
                  <a:cubicBezTo>
                    <a:pt x="2272475" y="2489194"/>
                    <a:pt x="2273918" y="2486192"/>
                    <a:pt x="2273918" y="2487693"/>
                  </a:cubicBezTo>
                  <a:cubicBezTo>
                    <a:pt x="2275361" y="2487693"/>
                    <a:pt x="2273918" y="2490694"/>
                    <a:pt x="2275361" y="2492195"/>
                  </a:cubicBezTo>
                  <a:cubicBezTo>
                    <a:pt x="2275361" y="2492195"/>
                    <a:pt x="2276803" y="2492195"/>
                    <a:pt x="2276803" y="2492195"/>
                  </a:cubicBezTo>
                  <a:cubicBezTo>
                    <a:pt x="2278246" y="2493695"/>
                    <a:pt x="2279689" y="2495196"/>
                    <a:pt x="2282575" y="2495196"/>
                  </a:cubicBezTo>
                  <a:cubicBezTo>
                    <a:pt x="2282575" y="2495196"/>
                    <a:pt x="2282575" y="2492195"/>
                    <a:pt x="2284018" y="2492195"/>
                  </a:cubicBezTo>
                  <a:lnTo>
                    <a:pt x="2289419" y="2496408"/>
                  </a:lnTo>
                  <a:lnTo>
                    <a:pt x="2290029" y="2496119"/>
                  </a:lnTo>
                  <a:cubicBezTo>
                    <a:pt x="2290029" y="2494676"/>
                    <a:pt x="2291552" y="2494676"/>
                    <a:pt x="2291552" y="2493233"/>
                  </a:cubicBezTo>
                  <a:cubicBezTo>
                    <a:pt x="2291552" y="2491791"/>
                    <a:pt x="2290029" y="2490348"/>
                    <a:pt x="2290029" y="2488905"/>
                  </a:cubicBezTo>
                  <a:cubicBezTo>
                    <a:pt x="2290029" y="2488905"/>
                    <a:pt x="2291552" y="2488905"/>
                    <a:pt x="2291552" y="2488905"/>
                  </a:cubicBezTo>
                  <a:cubicBezTo>
                    <a:pt x="2293075" y="2488905"/>
                    <a:pt x="2293075" y="2487462"/>
                    <a:pt x="2291552" y="2486019"/>
                  </a:cubicBezTo>
                  <a:cubicBezTo>
                    <a:pt x="2291552" y="2486019"/>
                    <a:pt x="2288506" y="2486019"/>
                    <a:pt x="2288506" y="2484576"/>
                  </a:cubicBezTo>
                  <a:cubicBezTo>
                    <a:pt x="2288506" y="2484576"/>
                    <a:pt x="2291552" y="2483133"/>
                    <a:pt x="2291552" y="2481691"/>
                  </a:cubicBezTo>
                  <a:close/>
                  <a:moveTo>
                    <a:pt x="1964577" y="2480294"/>
                  </a:moveTo>
                  <a:lnTo>
                    <a:pt x="1963172" y="2484513"/>
                  </a:lnTo>
                  <a:lnTo>
                    <a:pt x="1964065" y="2484233"/>
                  </a:lnTo>
                  <a:lnTo>
                    <a:pt x="1965150" y="2480884"/>
                  </a:lnTo>
                  <a:close/>
                  <a:moveTo>
                    <a:pt x="1523554" y="2479245"/>
                  </a:moveTo>
                  <a:lnTo>
                    <a:pt x="1523322" y="2479728"/>
                  </a:lnTo>
                  <a:lnTo>
                    <a:pt x="1526359" y="2481922"/>
                  </a:lnTo>
                  <a:lnTo>
                    <a:pt x="1526089" y="2481070"/>
                  </a:lnTo>
                  <a:close/>
                  <a:moveTo>
                    <a:pt x="2170759" y="2477392"/>
                  </a:moveTo>
                  <a:lnTo>
                    <a:pt x="2170976" y="2477528"/>
                  </a:lnTo>
                  <a:cubicBezTo>
                    <a:pt x="2175382" y="2481940"/>
                    <a:pt x="2179787" y="2490764"/>
                    <a:pt x="2182724" y="2490764"/>
                  </a:cubicBezTo>
                  <a:cubicBezTo>
                    <a:pt x="2190067" y="2490764"/>
                    <a:pt x="2197409" y="2493705"/>
                    <a:pt x="2201814" y="2496646"/>
                  </a:cubicBezTo>
                  <a:lnTo>
                    <a:pt x="2201938" y="2496955"/>
                  </a:lnTo>
                  <a:lnTo>
                    <a:pt x="2203254" y="2495638"/>
                  </a:lnTo>
                  <a:lnTo>
                    <a:pt x="2203107" y="2495342"/>
                  </a:lnTo>
                  <a:lnTo>
                    <a:pt x="2202316" y="2496119"/>
                  </a:lnTo>
                  <a:cubicBezTo>
                    <a:pt x="2197910" y="2493233"/>
                    <a:pt x="2190567" y="2490347"/>
                    <a:pt x="2183224" y="2490347"/>
                  </a:cubicBezTo>
                  <a:cubicBezTo>
                    <a:pt x="2181756" y="2490347"/>
                    <a:pt x="2179920" y="2488183"/>
                    <a:pt x="2177900" y="2485478"/>
                  </a:cubicBezTo>
                  <a:lnTo>
                    <a:pt x="2171592" y="2477509"/>
                  </a:lnTo>
                  <a:close/>
                  <a:moveTo>
                    <a:pt x="2100161" y="2476238"/>
                  </a:moveTo>
                  <a:lnTo>
                    <a:pt x="2098920" y="2477496"/>
                  </a:lnTo>
                  <a:lnTo>
                    <a:pt x="2098966" y="2477519"/>
                  </a:lnTo>
                  <a:lnTo>
                    <a:pt x="2100217" y="2476271"/>
                  </a:lnTo>
                  <a:close/>
                  <a:moveTo>
                    <a:pt x="2318140" y="2475920"/>
                  </a:moveTo>
                  <a:cubicBezTo>
                    <a:pt x="2318140" y="2477362"/>
                    <a:pt x="2316625" y="2478805"/>
                    <a:pt x="2316625" y="2480248"/>
                  </a:cubicBezTo>
                  <a:cubicBezTo>
                    <a:pt x="2316625" y="2481691"/>
                    <a:pt x="2318140" y="2483134"/>
                    <a:pt x="2316625" y="2484577"/>
                  </a:cubicBezTo>
                  <a:cubicBezTo>
                    <a:pt x="2316625" y="2486019"/>
                    <a:pt x="2315110" y="2486019"/>
                    <a:pt x="2315110" y="2487462"/>
                  </a:cubicBezTo>
                  <a:cubicBezTo>
                    <a:pt x="2315110" y="2487462"/>
                    <a:pt x="2313595" y="2487462"/>
                    <a:pt x="2313595" y="2488905"/>
                  </a:cubicBezTo>
                  <a:cubicBezTo>
                    <a:pt x="2313595" y="2488905"/>
                    <a:pt x="2313595" y="2490348"/>
                    <a:pt x="2313595" y="2490348"/>
                  </a:cubicBezTo>
                  <a:lnTo>
                    <a:pt x="2312420" y="2492587"/>
                  </a:lnTo>
                  <a:lnTo>
                    <a:pt x="2312874" y="2493233"/>
                  </a:lnTo>
                  <a:lnTo>
                    <a:pt x="2312116" y="2493592"/>
                  </a:lnTo>
                  <a:lnTo>
                    <a:pt x="2312116" y="2496197"/>
                  </a:lnTo>
                  <a:cubicBezTo>
                    <a:pt x="2312116" y="2497665"/>
                    <a:pt x="2313595" y="2496197"/>
                    <a:pt x="2315074" y="2497665"/>
                  </a:cubicBezTo>
                  <a:cubicBezTo>
                    <a:pt x="2315074" y="2497665"/>
                    <a:pt x="2313595" y="2499134"/>
                    <a:pt x="2315074" y="2500602"/>
                  </a:cubicBezTo>
                  <a:cubicBezTo>
                    <a:pt x="2315074" y="2502071"/>
                    <a:pt x="2315074" y="2502071"/>
                    <a:pt x="2316553" y="2503540"/>
                  </a:cubicBezTo>
                  <a:cubicBezTo>
                    <a:pt x="2318032" y="2503540"/>
                    <a:pt x="2318032" y="2505008"/>
                    <a:pt x="2319511" y="2505008"/>
                  </a:cubicBezTo>
                  <a:lnTo>
                    <a:pt x="2319663" y="2504933"/>
                  </a:lnTo>
                  <a:lnTo>
                    <a:pt x="2317279" y="2503742"/>
                  </a:lnTo>
                  <a:cubicBezTo>
                    <a:pt x="2315811" y="2502275"/>
                    <a:pt x="2315811" y="2502275"/>
                    <a:pt x="2315811" y="2500808"/>
                  </a:cubicBezTo>
                  <a:cubicBezTo>
                    <a:pt x="2314342" y="2499341"/>
                    <a:pt x="2315811" y="2497874"/>
                    <a:pt x="2315811" y="2497874"/>
                  </a:cubicBezTo>
                  <a:cubicBezTo>
                    <a:pt x="2314342" y="2496407"/>
                    <a:pt x="2312874" y="2497874"/>
                    <a:pt x="2312874" y="2496407"/>
                  </a:cubicBezTo>
                  <a:cubicBezTo>
                    <a:pt x="2312874" y="2496407"/>
                    <a:pt x="2312874" y="2494940"/>
                    <a:pt x="2312874" y="2493474"/>
                  </a:cubicBezTo>
                  <a:cubicBezTo>
                    <a:pt x="2312874" y="2493474"/>
                    <a:pt x="2314342" y="2492007"/>
                    <a:pt x="2314342" y="2490540"/>
                  </a:cubicBezTo>
                  <a:cubicBezTo>
                    <a:pt x="2315811" y="2490540"/>
                    <a:pt x="2317279" y="2489073"/>
                    <a:pt x="2318747" y="2490540"/>
                  </a:cubicBezTo>
                  <a:cubicBezTo>
                    <a:pt x="2318747" y="2490540"/>
                    <a:pt x="2318747" y="2492007"/>
                    <a:pt x="2320215" y="2492007"/>
                  </a:cubicBezTo>
                  <a:cubicBezTo>
                    <a:pt x="2321683" y="2492007"/>
                    <a:pt x="2323151" y="2492007"/>
                    <a:pt x="2324620" y="2492007"/>
                  </a:cubicBezTo>
                  <a:cubicBezTo>
                    <a:pt x="2326088" y="2492007"/>
                    <a:pt x="2327556" y="2490540"/>
                    <a:pt x="2329024" y="2490540"/>
                  </a:cubicBezTo>
                  <a:lnTo>
                    <a:pt x="2333032" y="2491875"/>
                  </a:lnTo>
                  <a:lnTo>
                    <a:pt x="2333074" y="2491790"/>
                  </a:lnTo>
                  <a:cubicBezTo>
                    <a:pt x="2331632" y="2490347"/>
                    <a:pt x="2330189" y="2490347"/>
                    <a:pt x="2328746" y="2490347"/>
                  </a:cubicBezTo>
                  <a:cubicBezTo>
                    <a:pt x="2327303" y="2490347"/>
                    <a:pt x="2325860" y="2491790"/>
                    <a:pt x="2324417" y="2491790"/>
                  </a:cubicBezTo>
                  <a:cubicBezTo>
                    <a:pt x="2322974" y="2491790"/>
                    <a:pt x="2321532" y="2491790"/>
                    <a:pt x="2320089" y="2491790"/>
                  </a:cubicBezTo>
                  <a:cubicBezTo>
                    <a:pt x="2318646" y="2491790"/>
                    <a:pt x="2318646" y="2490347"/>
                    <a:pt x="2318646" y="2490347"/>
                  </a:cubicBezTo>
                  <a:cubicBezTo>
                    <a:pt x="2317203" y="2488905"/>
                    <a:pt x="2315760" y="2490347"/>
                    <a:pt x="2314317" y="2490347"/>
                  </a:cubicBezTo>
                  <a:cubicBezTo>
                    <a:pt x="2314317" y="2490347"/>
                    <a:pt x="2314317" y="2488905"/>
                    <a:pt x="2314317" y="2488905"/>
                  </a:cubicBezTo>
                  <a:cubicBezTo>
                    <a:pt x="2314317" y="2487462"/>
                    <a:pt x="2315760" y="2487462"/>
                    <a:pt x="2315760" y="2487462"/>
                  </a:cubicBezTo>
                  <a:cubicBezTo>
                    <a:pt x="2315760" y="2486019"/>
                    <a:pt x="2317203" y="2486019"/>
                    <a:pt x="2317203" y="2484576"/>
                  </a:cubicBezTo>
                  <a:cubicBezTo>
                    <a:pt x="2318646" y="2483133"/>
                    <a:pt x="2317203" y="2481690"/>
                    <a:pt x="2317203" y="2480248"/>
                  </a:cubicBezTo>
                  <a:lnTo>
                    <a:pt x="2318576" y="2476127"/>
                  </a:lnTo>
                  <a:close/>
                  <a:moveTo>
                    <a:pt x="2214065" y="2474476"/>
                  </a:moveTo>
                  <a:cubicBezTo>
                    <a:pt x="2211128" y="2474476"/>
                    <a:pt x="2208190" y="2474476"/>
                    <a:pt x="2205253" y="2475919"/>
                  </a:cubicBezTo>
                  <a:lnTo>
                    <a:pt x="2205081" y="2476342"/>
                  </a:lnTo>
                  <a:lnTo>
                    <a:pt x="2213606" y="2474920"/>
                  </a:lnTo>
                  <a:cubicBezTo>
                    <a:pt x="2215085" y="2474920"/>
                    <a:pt x="2215085" y="2476400"/>
                    <a:pt x="2216564" y="2476400"/>
                  </a:cubicBezTo>
                  <a:cubicBezTo>
                    <a:pt x="2218043" y="2476400"/>
                    <a:pt x="2218043" y="2474920"/>
                    <a:pt x="2218043" y="2474920"/>
                  </a:cubicBezTo>
                  <a:cubicBezTo>
                    <a:pt x="2219522" y="2474920"/>
                    <a:pt x="2219522" y="2476400"/>
                    <a:pt x="2221001" y="2477880"/>
                  </a:cubicBezTo>
                  <a:cubicBezTo>
                    <a:pt x="2222480" y="2477880"/>
                    <a:pt x="2223959" y="2476400"/>
                    <a:pt x="2223959" y="2476400"/>
                  </a:cubicBezTo>
                  <a:lnTo>
                    <a:pt x="2224075" y="2476052"/>
                  </a:lnTo>
                  <a:lnTo>
                    <a:pt x="2221408" y="2477362"/>
                  </a:lnTo>
                  <a:cubicBezTo>
                    <a:pt x="2219939" y="2475919"/>
                    <a:pt x="2219939" y="2474476"/>
                    <a:pt x="2218471" y="2474476"/>
                  </a:cubicBezTo>
                  <a:cubicBezTo>
                    <a:pt x="2218471" y="2474476"/>
                    <a:pt x="2218471" y="2475919"/>
                    <a:pt x="2217002" y="2475919"/>
                  </a:cubicBezTo>
                  <a:cubicBezTo>
                    <a:pt x="2215533" y="2475919"/>
                    <a:pt x="2215533" y="2474476"/>
                    <a:pt x="2214065" y="2474476"/>
                  </a:cubicBezTo>
                  <a:close/>
                  <a:moveTo>
                    <a:pt x="2404281" y="2472284"/>
                  </a:moveTo>
                  <a:lnTo>
                    <a:pt x="2403467" y="2473935"/>
                  </a:lnTo>
                  <a:cubicBezTo>
                    <a:pt x="2398264" y="2479887"/>
                    <a:pt x="2393061" y="2485298"/>
                    <a:pt x="2393061" y="2491790"/>
                  </a:cubicBezTo>
                  <a:lnTo>
                    <a:pt x="2393061" y="2492390"/>
                  </a:lnTo>
                  <a:lnTo>
                    <a:pt x="2403304" y="2474321"/>
                  </a:lnTo>
                  <a:close/>
                  <a:moveTo>
                    <a:pt x="2285465" y="2471600"/>
                  </a:moveTo>
                  <a:lnTo>
                    <a:pt x="2288346" y="2477362"/>
                  </a:lnTo>
                  <a:cubicBezTo>
                    <a:pt x="2288346" y="2478805"/>
                    <a:pt x="2288346" y="2480247"/>
                    <a:pt x="2288346" y="2481690"/>
                  </a:cubicBezTo>
                  <a:lnTo>
                    <a:pt x="2288506" y="2481690"/>
                  </a:lnTo>
                  <a:lnTo>
                    <a:pt x="2288506" y="2477362"/>
                  </a:lnTo>
                  <a:close/>
                  <a:moveTo>
                    <a:pt x="2249100" y="2470480"/>
                  </a:moveTo>
                  <a:cubicBezTo>
                    <a:pt x="2247621" y="2471960"/>
                    <a:pt x="2247621" y="2474920"/>
                    <a:pt x="2247621" y="2476400"/>
                  </a:cubicBezTo>
                  <a:lnTo>
                    <a:pt x="2253253" y="2483443"/>
                  </a:lnTo>
                  <a:lnTo>
                    <a:pt x="2253718" y="2483133"/>
                  </a:lnTo>
                  <a:cubicBezTo>
                    <a:pt x="2253718" y="2480247"/>
                    <a:pt x="2249389" y="2478805"/>
                    <a:pt x="2247946" y="2475919"/>
                  </a:cubicBezTo>
                  <a:lnTo>
                    <a:pt x="2249296" y="2470519"/>
                  </a:lnTo>
                  <a:close/>
                  <a:moveTo>
                    <a:pt x="2367234" y="2470147"/>
                  </a:moveTo>
                  <a:lnTo>
                    <a:pt x="2367235" y="2470148"/>
                  </a:lnTo>
                  <a:lnTo>
                    <a:pt x="2369276" y="2470148"/>
                  </a:lnTo>
                  <a:lnTo>
                    <a:pt x="2369276" y="2470147"/>
                  </a:lnTo>
                  <a:close/>
                  <a:moveTo>
                    <a:pt x="2603270" y="2468705"/>
                  </a:moveTo>
                  <a:lnTo>
                    <a:pt x="2631597" y="2480587"/>
                  </a:lnTo>
                  <a:cubicBezTo>
                    <a:pt x="2640543" y="2483558"/>
                    <a:pt x="2650980" y="2480587"/>
                    <a:pt x="2658434" y="2485043"/>
                  </a:cubicBezTo>
                  <a:cubicBezTo>
                    <a:pt x="2662907" y="2486528"/>
                    <a:pt x="2670362" y="2496925"/>
                    <a:pt x="2671853" y="2499896"/>
                  </a:cubicBezTo>
                  <a:cubicBezTo>
                    <a:pt x="2673344" y="2501381"/>
                    <a:pt x="2680798" y="2511778"/>
                    <a:pt x="2673344" y="2511778"/>
                  </a:cubicBezTo>
                  <a:cubicBezTo>
                    <a:pt x="2668871" y="2511778"/>
                    <a:pt x="2665889" y="2519205"/>
                    <a:pt x="2659925" y="2519205"/>
                  </a:cubicBezTo>
                  <a:cubicBezTo>
                    <a:pt x="2652471" y="2519205"/>
                    <a:pt x="2652471" y="2513264"/>
                    <a:pt x="2647998" y="2513264"/>
                  </a:cubicBezTo>
                  <a:cubicBezTo>
                    <a:pt x="2647998" y="2513264"/>
                    <a:pt x="2637561" y="2508808"/>
                    <a:pt x="2639052" y="2511778"/>
                  </a:cubicBezTo>
                  <a:cubicBezTo>
                    <a:pt x="2640543" y="2517719"/>
                    <a:pt x="2636070" y="2514749"/>
                    <a:pt x="2631597" y="2513264"/>
                  </a:cubicBezTo>
                  <a:cubicBezTo>
                    <a:pt x="2624143" y="2510293"/>
                    <a:pt x="2616688" y="2513264"/>
                    <a:pt x="2610724" y="2511778"/>
                  </a:cubicBezTo>
                  <a:cubicBezTo>
                    <a:pt x="2609233" y="2510293"/>
                    <a:pt x="2612215" y="2501381"/>
                    <a:pt x="2606252" y="2501381"/>
                  </a:cubicBezTo>
                  <a:cubicBezTo>
                    <a:pt x="2604761" y="2501381"/>
                    <a:pt x="2603270" y="2496925"/>
                    <a:pt x="2601779" y="2495440"/>
                  </a:cubicBezTo>
                  <a:cubicBezTo>
                    <a:pt x="2591342" y="2489499"/>
                    <a:pt x="2603270" y="2490984"/>
                    <a:pt x="2601779" y="2483558"/>
                  </a:cubicBezTo>
                  <a:cubicBezTo>
                    <a:pt x="2598797" y="2477617"/>
                    <a:pt x="2601779" y="2474646"/>
                    <a:pt x="2603270" y="2468705"/>
                  </a:cubicBezTo>
                  <a:close/>
                  <a:moveTo>
                    <a:pt x="1393964" y="2467828"/>
                  </a:moveTo>
                  <a:lnTo>
                    <a:pt x="1399131" y="2470422"/>
                  </a:lnTo>
                  <a:cubicBezTo>
                    <a:pt x="1400602" y="2476331"/>
                    <a:pt x="1407958" y="2477808"/>
                    <a:pt x="1407958" y="2485194"/>
                  </a:cubicBezTo>
                  <a:cubicBezTo>
                    <a:pt x="1407958" y="2488149"/>
                    <a:pt x="1406486" y="2489626"/>
                    <a:pt x="1405015" y="2489626"/>
                  </a:cubicBezTo>
                  <a:cubicBezTo>
                    <a:pt x="1403544" y="2491103"/>
                    <a:pt x="1407958" y="2505875"/>
                    <a:pt x="1406486" y="2510307"/>
                  </a:cubicBezTo>
                  <a:cubicBezTo>
                    <a:pt x="1405015" y="2514000"/>
                    <a:pt x="1405383" y="2514738"/>
                    <a:pt x="1406487" y="2514554"/>
                  </a:cubicBezTo>
                  <a:lnTo>
                    <a:pt x="1407392" y="2514289"/>
                  </a:lnTo>
                  <a:lnTo>
                    <a:pt x="1407392" y="2510423"/>
                  </a:lnTo>
                  <a:cubicBezTo>
                    <a:pt x="1408863" y="2506020"/>
                    <a:pt x="1404449" y="2491343"/>
                    <a:pt x="1405921" y="2489875"/>
                  </a:cubicBezTo>
                  <a:cubicBezTo>
                    <a:pt x="1407392" y="2489875"/>
                    <a:pt x="1408863" y="2488407"/>
                    <a:pt x="1408863" y="2485472"/>
                  </a:cubicBezTo>
                  <a:cubicBezTo>
                    <a:pt x="1408863" y="2478133"/>
                    <a:pt x="1401507" y="2476665"/>
                    <a:pt x="1400036" y="2470795"/>
                  </a:cubicBezTo>
                  <a:cubicBezTo>
                    <a:pt x="1400036" y="2467859"/>
                    <a:pt x="1397094" y="2466391"/>
                    <a:pt x="1394152" y="2467859"/>
                  </a:cubicBezTo>
                  <a:close/>
                  <a:moveTo>
                    <a:pt x="2256495" y="2466041"/>
                  </a:moveTo>
                  <a:lnTo>
                    <a:pt x="2256495" y="2471569"/>
                  </a:lnTo>
                  <a:lnTo>
                    <a:pt x="2256603" y="2471590"/>
                  </a:lnTo>
                  <a:lnTo>
                    <a:pt x="2256603" y="2466041"/>
                  </a:lnTo>
                  <a:close/>
                  <a:moveTo>
                    <a:pt x="1701248" y="2464626"/>
                  </a:moveTo>
                  <a:lnTo>
                    <a:pt x="1701411" y="2466900"/>
                  </a:lnTo>
                  <a:lnTo>
                    <a:pt x="1701459" y="2466903"/>
                  </a:lnTo>
                  <a:lnTo>
                    <a:pt x="1701298" y="2464640"/>
                  </a:lnTo>
                  <a:close/>
                  <a:moveTo>
                    <a:pt x="1382468" y="2463542"/>
                  </a:moveTo>
                  <a:lnTo>
                    <a:pt x="1384420" y="2465991"/>
                  </a:lnTo>
                  <a:lnTo>
                    <a:pt x="1385025" y="2466092"/>
                  </a:lnTo>
                  <a:close/>
                  <a:moveTo>
                    <a:pt x="2345007" y="2462933"/>
                  </a:moveTo>
                  <a:lnTo>
                    <a:pt x="2344578" y="2463052"/>
                  </a:lnTo>
                  <a:lnTo>
                    <a:pt x="2343174" y="2467262"/>
                  </a:lnTo>
                  <a:cubicBezTo>
                    <a:pt x="2341732" y="2468705"/>
                    <a:pt x="2343174" y="2470148"/>
                    <a:pt x="2343174" y="2473033"/>
                  </a:cubicBezTo>
                  <a:cubicBezTo>
                    <a:pt x="2344617" y="2473033"/>
                    <a:pt x="2346060" y="2473033"/>
                    <a:pt x="2346060" y="2474476"/>
                  </a:cubicBezTo>
                  <a:cubicBezTo>
                    <a:pt x="2346060" y="2474476"/>
                    <a:pt x="2344617" y="2475919"/>
                    <a:pt x="2344617" y="2475919"/>
                  </a:cubicBezTo>
                  <a:cubicBezTo>
                    <a:pt x="2346060" y="2478805"/>
                    <a:pt x="2348946" y="2478805"/>
                    <a:pt x="2350389" y="2480248"/>
                  </a:cubicBezTo>
                  <a:cubicBezTo>
                    <a:pt x="2350389" y="2481690"/>
                    <a:pt x="2348946" y="2483133"/>
                    <a:pt x="2348946" y="2483133"/>
                  </a:cubicBezTo>
                  <a:cubicBezTo>
                    <a:pt x="2348946" y="2484576"/>
                    <a:pt x="2350389" y="2484576"/>
                    <a:pt x="2350389" y="2484576"/>
                  </a:cubicBezTo>
                  <a:lnTo>
                    <a:pt x="2350950" y="2484576"/>
                  </a:lnTo>
                  <a:lnTo>
                    <a:pt x="2349578" y="2483205"/>
                  </a:lnTo>
                  <a:cubicBezTo>
                    <a:pt x="2349578" y="2483205"/>
                    <a:pt x="2351046" y="2481739"/>
                    <a:pt x="2351046" y="2480272"/>
                  </a:cubicBezTo>
                  <a:lnTo>
                    <a:pt x="2351046" y="2478914"/>
                  </a:lnTo>
                  <a:lnTo>
                    <a:pt x="2350934" y="2478804"/>
                  </a:lnTo>
                  <a:cubicBezTo>
                    <a:pt x="2350934" y="2478804"/>
                    <a:pt x="2350934" y="2480247"/>
                    <a:pt x="2350934" y="2480247"/>
                  </a:cubicBezTo>
                  <a:cubicBezTo>
                    <a:pt x="2349452" y="2478804"/>
                    <a:pt x="2346488" y="2478804"/>
                    <a:pt x="2345007" y="2475918"/>
                  </a:cubicBezTo>
                  <a:cubicBezTo>
                    <a:pt x="2345007" y="2475918"/>
                    <a:pt x="2346488" y="2474476"/>
                    <a:pt x="2346488" y="2474476"/>
                  </a:cubicBezTo>
                  <a:cubicBezTo>
                    <a:pt x="2346488" y="2473033"/>
                    <a:pt x="2345007" y="2473033"/>
                    <a:pt x="2343525" y="2473033"/>
                  </a:cubicBezTo>
                  <a:cubicBezTo>
                    <a:pt x="2343525" y="2470147"/>
                    <a:pt x="2342043" y="2468704"/>
                    <a:pt x="2343525" y="2467261"/>
                  </a:cubicBezTo>
                  <a:cubicBezTo>
                    <a:pt x="2343525" y="2465819"/>
                    <a:pt x="2346488" y="2462933"/>
                    <a:pt x="2345007" y="2462933"/>
                  </a:cubicBezTo>
                  <a:close/>
                  <a:moveTo>
                    <a:pt x="1990409" y="2462496"/>
                  </a:moveTo>
                  <a:lnTo>
                    <a:pt x="1990214" y="2462642"/>
                  </a:lnTo>
                  <a:cubicBezTo>
                    <a:pt x="1987259" y="2462642"/>
                    <a:pt x="1984304" y="2461173"/>
                    <a:pt x="1982826" y="2462642"/>
                  </a:cubicBezTo>
                  <a:lnTo>
                    <a:pt x="1982826" y="2463061"/>
                  </a:lnTo>
                  <a:lnTo>
                    <a:pt x="1989678" y="2463061"/>
                  </a:lnTo>
                  <a:close/>
                  <a:moveTo>
                    <a:pt x="2374643" y="2461490"/>
                  </a:moveTo>
                  <a:lnTo>
                    <a:pt x="2374365" y="2461694"/>
                  </a:lnTo>
                  <a:lnTo>
                    <a:pt x="2378195" y="2462933"/>
                  </a:lnTo>
                  <a:lnTo>
                    <a:pt x="2378285" y="2462672"/>
                  </a:lnTo>
                  <a:close/>
                  <a:moveTo>
                    <a:pt x="1516884" y="2460044"/>
                  </a:moveTo>
                  <a:lnTo>
                    <a:pt x="1516883" y="2460044"/>
                  </a:lnTo>
                  <a:cubicBezTo>
                    <a:pt x="1514860" y="2462436"/>
                    <a:pt x="1514492" y="2465011"/>
                    <a:pt x="1520379" y="2466483"/>
                  </a:cubicBezTo>
                  <a:cubicBezTo>
                    <a:pt x="1523322" y="2467219"/>
                    <a:pt x="1524426" y="2466483"/>
                    <a:pt x="1525162" y="2466299"/>
                  </a:cubicBezTo>
                  <a:lnTo>
                    <a:pt x="1527092" y="2468643"/>
                  </a:lnTo>
                  <a:lnTo>
                    <a:pt x="1527197" y="2468372"/>
                  </a:lnTo>
                  <a:cubicBezTo>
                    <a:pt x="1524244" y="2462484"/>
                    <a:pt x="1525720" y="2466900"/>
                    <a:pt x="1519815" y="2465428"/>
                  </a:cubicBezTo>
                  <a:close/>
                  <a:moveTo>
                    <a:pt x="1963616" y="2459703"/>
                  </a:moveTo>
                  <a:lnTo>
                    <a:pt x="1963373" y="2459753"/>
                  </a:lnTo>
                  <a:lnTo>
                    <a:pt x="1969062" y="2468297"/>
                  </a:lnTo>
                  <a:cubicBezTo>
                    <a:pt x="1966117" y="2471245"/>
                    <a:pt x="1963172" y="2474193"/>
                    <a:pt x="1961700" y="2477142"/>
                  </a:cubicBezTo>
                  <a:lnTo>
                    <a:pt x="1962357" y="2477799"/>
                  </a:lnTo>
                  <a:lnTo>
                    <a:pt x="1969478" y="2469002"/>
                  </a:lnTo>
                  <a:cubicBezTo>
                    <a:pt x="1970921" y="2471972"/>
                    <a:pt x="1972364" y="2474943"/>
                    <a:pt x="1975250" y="2474943"/>
                  </a:cubicBezTo>
                  <a:cubicBezTo>
                    <a:pt x="1978135" y="2474943"/>
                    <a:pt x="1979578" y="2471972"/>
                    <a:pt x="1982464" y="2469002"/>
                  </a:cubicBezTo>
                  <a:lnTo>
                    <a:pt x="1982464" y="2468807"/>
                  </a:lnTo>
                  <a:lnTo>
                    <a:pt x="1975437" y="2474396"/>
                  </a:lnTo>
                  <a:cubicBezTo>
                    <a:pt x="1972482" y="2474396"/>
                    <a:pt x="1971004" y="2471457"/>
                    <a:pt x="1969527" y="2468519"/>
                  </a:cubicBezTo>
                  <a:cubicBezTo>
                    <a:pt x="1966571" y="2465580"/>
                    <a:pt x="1966571" y="2461173"/>
                    <a:pt x="1963616" y="2459703"/>
                  </a:cubicBezTo>
                  <a:close/>
                  <a:moveTo>
                    <a:pt x="2330189" y="2458605"/>
                  </a:moveTo>
                  <a:lnTo>
                    <a:pt x="2330189" y="2458605"/>
                  </a:lnTo>
                  <a:cubicBezTo>
                    <a:pt x="2331632" y="2460048"/>
                    <a:pt x="2333074" y="2458605"/>
                    <a:pt x="2333074" y="2460048"/>
                  </a:cubicBezTo>
                  <a:cubicBezTo>
                    <a:pt x="2334517" y="2461491"/>
                    <a:pt x="2331632" y="2461491"/>
                    <a:pt x="2331632" y="2462934"/>
                  </a:cubicBezTo>
                  <a:cubicBezTo>
                    <a:pt x="2331632" y="2464376"/>
                    <a:pt x="2333074" y="2465819"/>
                    <a:pt x="2334517" y="2465819"/>
                  </a:cubicBezTo>
                  <a:lnTo>
                    <a:pt x="2334608" y="2465793"/>
                  </a:lnTo>
                  <a:lnTo>
                    <a:pt x="2331670" y="2462933"/>
                  </a:lnTo>
                  <a:cubicBezTo>
                    <a:pt x="2331670" y="2461490"/>
                    <a:pt x="2334634" y="2461490"/>
                    <a:pt x="2333152" y="2460047"/>
                  </a:cubicBezTo>
                  <a:close/>
                  <a:moveTo>
                    <a:pt x="2236094" y="2458605"/>
                  </a:moveTo>
                  <a:lnTo>
                    <a:pt x="2235989" y="2458708"/>
                  </a:lnTo>
                  <a:lnTo>
                    <a:pt x="2240227" y="2460121"/>
                  </a:lnTo>
                  <a:cubicBezTo>
                    <a:pt x="2241706" y="2461601"/>
                    <a:pt x="2241706" y="2464561"/>
                    <a:pt x="2243184" y="2466041"/>
                  </a:cubicBezTo>
                  <a:cubicBezTo>
                    <a:pt x="2244663" y="2467521"/>
                    <a:pt x="2247621" y="2467521"/>
                    <a:pt x="2249100" y="2466041"/>
                  </a:cubicBezTo>
                  <a:lnTo>
                    <a:pt x="2249877" y="2465263"/>
                  </a:lnTo>
                  <a:lnTo>
                    <a:pt x="2249311" y="2465819"/>
                  </a:lnTo>
                  <a:cubicBezTo>
                    <a:pt x="2247843" y="2467262"/>
                    <a:pt x="2244906" y="2467262"/>
                    <a:pt x="2243437" y="2465819"/>
                  </a:cubicBezTo>
                  <a:cubicBezTo>
                    <a:pt x="2241968" y="2464376"/>
                    <a:pt x="2241968" y="2461490"/>
                    <a:pt x="2240500" y="2460048"/>
                  </a:cubicBezTo>
                  <a:cubicBezTo>
                    <a:pt x="2239031" y="2458605"/>
                    <a:pt x="2237563" y="2458605"/>
                    <a:pt x="2236094" y="2458605"/>
                  </a:cubicBezTo>
                  <a:close/>
                  <a:moveTo>
                    <a:pt x="2380571" y="2458604"/>
                  </a:moveTo>
                  <a:lnTo>
                    <a:pt x="2380482" y="2458864"/>
                  </a:lnTo>
                  <a:lnTo>
                    <a:pt x="2384142" y="2460048"/>
                  </a:lnTo>
                  <a:lnTo>
                    <a:pt x="2384032" y="2459728"/>
                  </a:lnTo>
                  <a:close/>
                  <a:moveTo>
                    <a:pt x="1996125" y="2458234"/>
                  </a:moveTo>
                  <a:lnTo>
                    <a:pt x="1995512" y="2458691"/>
                  </a:lnTo>
                  <a:lnTo>
                    <a:pt x="1999778" y="2464546"/>
                  </a:lnTo>
                  <a:cubicBezTo>
                    <a:pt x="1999778" y="2467517"/>
                    <a:pt x="2001221" y="2469002"/>
                    <a:pt x="2001221" y="2470487"/>
                  </a:cubicBezTo>
                  <a:cubicBezTo>
                    <a:pt x="2001221" y="2473458"/>
                    <a:pt x="1996892" y="2474943"/>
                    <a:pt x="1996892" y="2476428"/>
                  </a:cubicBezTo>
                  <a:cubicBezTo>
                    <a:pt x="1996892" y="2477914"/>
                    <a:pt x="1999778" y="2477914"/>
                    <a:pt x="1999778" y="2479399"/>
                  </a:cubicBezTo>
                  <a:cubicBezTo>
                    <a:pt x="2002664" y="2482369"/>
                    <a:pt x="2005549" y="2483855"/>
                    <a:pt x="2006992" y="2486825"/>
                  </a:cubicBezTo>
                  <a:lnTo>
                    <a:pt x="2005911" y="2489052"/>
                  </a:lnTo>
                  <a:lnTo>
                    <a:pt x="2006090" y="2489172"/>
                  </a:lnTo>
                  <a:cubicBezTo>
                    <a:pt x="2007559" y="2489172"/>
                    <a:pt x="2007559" y="2487694"/>
                    <a:pt x="2007559" y="2486215"/>
                  </a:cubicBezTo>
                  <a:cubicBezTo>
                    <a:pt x="2006090" y="2483258"/>
                    <a:pt x="2003153" y="2481780"/>
                    <a:pt x="2000216" y="2478823"/>
                  </a:cubicBezTo>
                  <a:lnTo>
                    <a:pt x="2000450" y="2478696"/>
                  </a:lnTo>
                  <a:lnTo>
                    <a:pt x="1997603" y="2475865"/>
                  </a:lnTo>
                  <a:cubicBezTo>
                    <a:pt x="1997603" y="2474396"/>
                    <a:pt x="2002036" y="2472927"/>
                    <a:pt x="2002036" y="2469988"/>
                  </a:cubicBezTo>
                  <a:cubicBezTo>
                    <a:pt x="2002036" y="2468519"/>
                    <a:pt x="2000558" y="2467050"/>
                    <a:pt x="2000558" y="2464111"/>
                  </a:cubicBezTo>
                  <a:cubicBezTo>
                    <a:pt x="1999080" y="2462642"/>
                    <a:pt x="1999080" y="2459703"/>
                    <a:pt x="1996125" y="2458234"/>
                  </a:cubicBezTo>
                  <a:close/>
                  <a:moveTo>
                    <a:pt x="2256495" y="2457162"/>
                  </a:moveTo>
                  <a:lnTo>
                    <a:pt x="2257973" y="2458642"/>
                  </a:lnTo>
                  <a:cubicBezTo>
                    <a:pt x="2259452" y="2460121"/>
                    <a:pt x="2259452" y="2463081"/>
                    <a:pt x="2259452" y="2464561"/>
                  </a:cubicBezTo>
                  <a:lnTo>
                    <a:pt x="2260709" y="2465819"/>
                  </a:lnTo>
                  <a:lnTo>
                    <a:pt x="2260931" y="2465819"/>
                  </a:lnTo>
                  <a:lnTo>
                    <a:pt x="2259489" y="2464376"/>
                  </a:lnTo>
                  <a:cubicBezTo>
                    <a:pt x="2259489" y="2462934"/>
                    <a:pt x="2259489" y="2460048"/>
                    <a:pt x="2258046" y="2458605"/>
                  </a:cubicBezTo>
                  <a:cubicBezTo>
                    <a:pt x="2258046" y="2458605"/>
                    <a:pt x="2256603" y="2457162"/>
                    <a:pt x="2256603" y="2457162"/>
                  </a:cubicBezTo>
                  <a:close/>
                  <a:moveTo>
                    <a:pt x="2152409" y="2455535"/>
                  </a:moveTo>
                  <a:lnTo>
                    <a:pt x="2152437" y="2455719"/>
                  </a:lnTo>
                  <a:lnTo>
                    <a:pt x="2162750" y="2455719"/>
                  </a:lnTo>
                  <a:lnTo>
                    <a:pt x="2162862" y="2455535"/>
                  </a:lnTo>
                  <a:close/>
                  <a:moveTo>
                    <a:pt x="2328746" y="2454151"/>
                  </a:moveTo>
                  <a:lnTo>
                    <a:pt x="2328746" y="2454277"/>
                  </a:lnTo>
                  <a:lnTo>
                    <a:pt x="2330188" y="2457162"/>
                  </a:lnTo>
                  <a:cubicBezTo>
                    <a:pt x="2330188" y="2455656"/>
                    <a:pt x="2330188" y="2455656"/>
                    <a:pt x="2328746" y="2454151"/>
                  </a:cubicBezTo>
                  <a:close/>
                  <a:moveTo>
                    <a:pt x="2284017" y="2454073"/>
                  </a:moveTo>
                  <a:lnTo>
                    <a:pt x="2284017" y="2454277"/>
                  </a:lnTo>
                  <a:lnTo>
                    <a:pt x="2285449" y="2458572"/>
                  </a:lnTo>
                  <a:close/>
                  <a:moveTo>
                    <a:pt x="2324200" y="2452834"/>
                  </a:moveTo>
                  <a:cubicBezTo>
                    <a:pt x="2322685" y="2452834"/>
                    <a:pt x="2321170" y="2454277"/>
                    <a:pt x="2319655" y="2455720"/>
                  </a:cubicBezTo>
                  <a:cubicBezTo>
                    <a:pt x="2319655" y="2455720"/>
                    <a:pt x="2321170" y="2457162"/>
                    <a:pt x="2321170" y="2458605"/>
                  </a:cubicBezTo>
                  <a:cubicBezTo>
                    <a:pt x="2321170" y="2458605"/>
                    <a:pt x="2319655" y="2460048"/>
                    <a:pt x="2319655" y="2461491"/>
                  </a:cubicBezTo>
                  <a:cubicBezTo>
                    <a:pt x="2319655" y="2462934"/>
                    <a:pt x="2319655" y="2464377"/>
                    <a:pt x="2321170" y="2465820"/>
                  </a:cubicBezTo>
                  <a:cubicBezTo>
                    <a:pt x="2321170" y="2467262"/>
                    <a:pt x="2322685" y="2468705"/>
                    <a:pt x="2322685" y="2470148"/>
                  </a:cubicBezTo>
                  <a:cubicBezTo>
                    <a:pt x="2324200" y="2470148"/>
                    <a:pt x="2324200" y="2471591"/>
                    <a:pt x="2324200" y="2473034"/>
                  </a:cubicBezTo>
                  <a:cubicBezTo>
                    <a:pt x="2324200" y="2473034"/>
                    <a:pt x="2325715" y="2473034"/>
                    <a:pt x="2325715" y="2474477"/>
                  </a:cubicBezTo>
                  <a:cubicBezTo>
                    <a:pt x="2325715" y="2475920"/>
                    <a:pt x="2324200" y="2475920"/>
                    <a:pt x="2324200" y="2475920"/>
                  </a:cubicBezTo>
                  <a:lnTo>
                    <a:pt x="2321356" y="2477274"/>
                  </a:lnTo>
                  <a:lnTo>
                    <a:pt x="2321532" y="2477362"/>
                  </a:lnTo>
                  <a:cubicBezTo>
                    <a:pt x="2322974" y="2477362"/>
                    <a:pt x="2322974" y="2477362"/>
                    <a:pt x="2324417" y="2475919"/>
                  </a:cubicBezTo>
                  <a:cubicBezTo>
                    <a:pt x="2324417" y="2475919"/>
                    <a:pt x="2325860" y="2475919"/>
                    <a:pt x="2325860" y="2474476"/>
                  </a:cubicBezTo>
                  <a:cubicBezTo>
                    <a:pt x="2325860" y="2473033"/>
                    <a:pt x="2324417" y="2473033"/>
                    <a:pt x="2324417" y="2473033"/>
                  </a:cubicBezTo>
                  <a:cubicBezTo>
                    <a:pt x="2324417" y="2471591"/>
                    <a:pt x="2324417" y="2470148"/>
                    <a:pt x="2322974" y="2470148"/>
                  </a:cubicBezTo>
                  <a:cubicBezTo>
                    <a:pt x="2322974" y="2468705"/>
                    <a:pt x="2321532" y="2467262"/>
                    <a:pt x="2321532" y="2465819"/>
                  </a:cubicBezTo>
                  <a:cubicBezTo>
                    <a:pt x="2320089" y="2464376"/>
                    <a:pt x="2320089" y="2462934"/>
                    <a:pt x="2320089" y="2461491"/>
                  </a:cubicBezTo>
                  <a:cubicBezTo>
                    <a:pt x="2320089" y="2460048"/>
                    <a:pt x="2321532" y="2458605"/>
                    <a:pt x="2321532" y="2458605"/>
                  </a:cubicBezTo>
                  <a:cubicBezTo>
                    <a:pt x="2321532" y="2457162"/>
                    <a:pt x="2320089" y="2455719"/>
                    <a:pt x="2320089" y="2455719"/>
                  </a:cubicBezTo>
                  <a:cubicBezTo>
                    <a:pt x="2321532" y="2454277"/>
                    <a:pt x="2322974" y="2452834"/>
                    <a:pt x="2324417" y="2452834"/>
                  </a:cubicBezTo>
                  <a:close/>
                  <a:moveTo>
                    <a:pt x="2253717" y="2452834"/>
                  </a:moveTo>
                  <a:lnTo>
                    <a:pt x="2253717" y="2457162"/>
                  </a:lnTo>
                  <a:lnTo>
                    <a:pt x="2253718" y="2457162"/>
                  </a:lnTo>
                  <a:lnTo>
                    <a:pt x="2253718" y="2452834"/>
                  </a:lnTo>
                  <a:close/>
                  <a:moveTo>
                    <a:pt x="2139135" y="2452834"/>
                  </a:moveTo>
                  <a:lnTo>
                    <a:pt x="2138942" y="2453210"/>
                  </a:lnTo>
                  <a:lnTo>
                    <a:pt x="2145434" y="2458474"/>
                  </a:lnTo>
                  <a:cubicBezTo>
                    <a:pt x="2148355" y="2461435"/>
                    <a:pt x="2151276" y="2462915"/>
                    <a:pt x="2151276" y="2468836"/>
                  </a:cubicBezTo>
                  <a:cubicBezTo>
                    <a:pt x="2151276" y="2473277"/>
                    <a:pt x="2146895" y="2479199"/>
                    <a:pt x="2148355" y="2482159"/>
                  </a:cubicBezTo>
                  <a:cubicBezTo>
                    <a:pt x="2148355" y="2483640"/>
                    <a:pt x="2149816" y="2483640"/>
                    <a:pt x="2149816" y="2485120"/>
                  </a:cubicBezTo>
                  <a:lnTo>
                    <a:pt x="2144523" y="2487802"/>
                  </a:lnTo>
                  <a:lnTo>
                    <a:pt x="2144543" y="2487822"/>
                  </a:lnTo>
                  <a:cubicBezTo>
                    <a:pt x="2147480" y="2487822"/>
                    <a:pt x="2150417" y="2487822"/>
                    <a:pt x="2150417" y="2484881"/>
                  </a:cubicBezTo>
                  <a:cubicBezTo>
                    <a:pt x="2150417" y="2483411"/>
                    <a:pt x="2148949" y="2483411"/>
                    <a:pt x="2148949" y="2481940"/>
                  </a:cubicBezTo>
                  <a:cubicBezTo>
                    <a:pt x="2147480" y="2478999"/>
                    <a:pt x="2151886" y="2473117"/>
                    <a:pt x="2151886" y="2468705"/>
                  </a:cubicBezTo>
                  <a:lnTo>
                    <a:pt x="2158503" y="2470030"/>
                  </a:lnTo>
                  <a:lnTo>
                    <a:pt x="2158490" y="2470022"/>
                  </a:lnTo>
                  <a:lnTo>
                    <a:pt x="2158490" y="2469887"/>
                  </a:lnTo>
                  <a:lnTo>
                    <a:pt x="2152437" y="2468705"/>
                  </a:lnTo>
                  <a:cubicBezTo>
                    <a:pt x="2152437" y="2462933"/>
                    <a:pt x="2149481" y="2461491"/>
                    <a:pt x="2146525" y="2458605"/>
                  </a:cubicBezTo>
                  <a:cubicBezTo>
                    <a:pt x="2146525" y="2457162"/>
                    <a:pt x="2140613" y="2454276"/>
                    <a:pt x="2139135" y="2452834"/>
                  </a:cubicBezTo>
                  <a:close/>
                  <a:moveTo>
                    <a:pt x="2128050" y="2451391"/>
                  </a:moveTo>
                  <a:lnTo>
                    <a:pt x="2127833" y="2451451"/>
                  </a:lnTo>
                  <a:lnTo>
                    <a:pt x="2132291" y="2454033"/>
                  </a:lnTo>
                  <a:cubicBezTo>
                    <a:pt x="2132291" y="2454773"/>
                    <a:pt x="2133021" y="2455884"/>
                    <a:pt x="2133934" y="2456439"/>
                  </a:cubicBezTo>
                  <a:lnTo>
                    <a:pt x="2134597" y="2456214"/>
                  </a:lnTo>
                  <a:lnTo>
                    <a:pt x="2133223" y="2454276"/>
                  </a:lnTo>
                  <a:cubicBezTo>
                    <a:pt x="2131745" y="2453555"/>
                    <a:pt x="2129897" y="2452112"/>
                    <a:pt x="2128050" y="2451391"/>
                  </a:cubicBezTo>
                  <a:close/>
                  <a:moveTo>
                    <a:pt x="2115486" y="2451391"/>
                  </a:moveTo>
                  <a:lnTo>
                    <a:pt x="2115275" y="2451460"/>
                  </a:lnTo>
                  <a:lnTo>
                    <a:pt x="2120607" y="2455513"/>
                  </a:lnTo>
                  <a:lnTo>
                    <a:pt x="2120743" y="2455239"/>
                  </a:lnTo>
                  <a:close/>
                  <a:moveTo>
                    <a:pt x="2240464" y="2449639"/>
                  </a:moveTo>
                  <a:cubicBezTo>
                    <a:pt x="2238988" y="2448144"/>
                    <a:pt x="2237511" y="2449639"/>
                    <a:pt x="2236035" y="2451133"/>
                  </a:cubicBezTo>
                  <a:cubicBezTo>
                    <a:pt x="2236035" y="2451133"/>
                    <a:pt x="2234559" y="2449639"/>
                    <a:pt x="2233082" y="2451133"/>
                  </a:cubicBezTo>
                  <a:cubicBezTo>
                    <a:pt x="2233082" y="2451133"/>
                    <a:pt x="2234559" y="2452627"/>
                    <a:pt x="2233082" y="2454122"/>
                  </a:cubicBezTo>
                  <a:cubicBezTo>
                    <a:pt x="2231606" y="2454122"/>
                    <a:pt x="2230129" y="2454122"/>
                    <a:pt x="2227177" y="2454122"/>
                  </a:cubicBezTo>
                  <a:cubicBezTo>
                    <a:pt x="2225700" y="2454122"/>
                    <a:pt x="2224224" y="2454122"/>
                    <a:pt x="2222747" y="2454122"/>
                  </a:cubicBezTo>
                  <a:cubicBezTo>
                    <a:pt x="2221271" y="2454122"/>
                    <a:pt x="2219795" y="2455616"/>
                    <a:pt x="2218318" y="2454122"/>
                  </a:cubicBezTo>
                  <a:cubicBezTo>
                    <a:pt x="2216842" y="2454122"/>
                    <a:pt x="2216842" y="2452627"/>
                    <a:pt x="2215365" y="2451133"/>
                  </a:cubicBezTo>
                  <a:cubicBezTo>
                    <a:pt x="2215365" y="2451133"/>
                    <a:pt x="2213889" y="2452627"/>
                    <a:pt x="2212413" y="2452627"/>
                  </a:cubicBezTo>
                  <a:lnTo>
                    <a:pt x="2209483" y="2457075"/>
                  </a:lnTo>
                  <a:lnTo>
                    <a:pt x="2209659" y="2457162"/>
                  </a:lnTo>
                  <a:cubicBezTo>
                    <a:pt x="2211128" y="2457162"/>
                    <a:pt x="2211128" y="2454276"/>
                    <a:pt x="2212596" y="2452833"/>
                  </a:cubicBezTo>
                  <a:cubicBezTo>
                    <a:pt x="2214065" y="2452833"/>
                    <a:pt x="2215533" y="2451390"/>
                    <a:pt x="2215533" y="2451390"/>
                  </a:cubicBezTo>
                  <a:cubicBezTo>
                    <a:pt x="2217002" y="2452833"/>
                    <a:pt x="2217002" y="2454276"/>
                    <a:pt x="2218471" y="2454276"/>
                  </a:cubicBezTo>
                  <a:cubicBezTo>
                    <a:pt x="2219939" y="2455719"/>
                    <a:pt x="2221408" y="2454276"/>
                    <a:pt x="2222876" y="2454276"/>
                  </a:cubicBezTo>
                  <a:cubicBezTo>
                    <a:pt x="2224345" y="2454276"/>
                    <a:pt x="2225814" y="2454276"/>
                    <a:pt x="2227282" y="2454276"/>
                  </a:cubicBezTo>
                  <a:cubicBezTo>
                    <a:pt x="2230220" y="2454276"/>
                    <a:pt x="2231688" y="2454276"/>
                    <a:pt x="2233157" y="2454276"/>
                  </a:cubicBezTo>
                  <a:cubicBezTo>
                    <a:pt x="2234625" y="2452833"/>
                    <a:pt x="2233157" y="2451390"/>
                    <a:pt x="2233157" y="2451390"/>
                  </a:cubicBezTo>
                  <a:cubicBezTo>
                    <a:pt x="2234625" y="2449948"/>
                    <a:pt x="2236094" y="2451390"/>
                    <a:pt x="2236094" y="2451390"/>
                  </a:cubicBezTo>
                  <a:cubicBezTo>
                    <a:pt x="2237563" y="2449948"/>
                    <a:pt x="2239031" y="2448505"/>
                    <a:pt x="2240500" y="2449948"/>
                  </a:cubicBezTo>
                  <a:cubicBezTo>
                    <a:pt x="2241968" y="2449948"/>
                    <a:pt x="2241968" y="2452833"/>
                    <a:pt x="2244906" y="2454276"/>
                  </a:cubicBezTo>
                  <a:cubicBezTo>
                    <a:pt x="2246374" y="2454276"/>
                    <a:pt x="2247843" y="2454276"/>
                    <a:pt x="2249311" y="2452833"/>
                  </a:cubicBezTo>
                  <a:lnTo>
                    <a:pt x="2249311" y="2452631"/>
                  </a:lnTo>
                  <a:lnTo>
                    <a:pt x="2244893" y="2454122"/>
                  </a:lnTo>
                  <a:cubicBezTo>
                    <a:pt x="2241940" y="2452627"/>
                    <a:pt x="2241940" y="2449639"/>
                    <a:pt x="2240464" y="2449639"/>
                  </a:cubicBezTo>
                  <a:close/>
                  <a:moveTo>
                    <a:pt x="2045733" y="2449394"/>
                  </a:moveTo>
                  <a:lnTo>
                    <a:pt x="2045563" y="2451869"/>
                  </a:lnTo>
                  <a:lnTo>
                    <a:pt x="2044086" y="2457858"/>
                  </a:lnTo>
                  <a:lnTo>
                    <a:pt x="2042805" y="2461081"/>
                  </a:lnTo>
                  <a:cubicBezTo>
                    <a:pt x="2041337" y="2465517"/>
                    <a:pt x="2045742" y="2469952"/>
                    <a:pt x="2042805" y="2475866"/>
                  </a:cubicBezTo>
                  <a:cubicBezTo>
                    <a:pt x="2041337" y="2479562"/>
                    <a:pt x="2042805" y="2481780"/>
                    <a:pt x="2045192" y="2483443"/>
                  </a:cubicBezTo>
                  <a:lnTo>
                    <a:pt x="2045511" y="2483615"/>
                  </a:lnTo>
                  <a:lnTo>
                    <a:pt x="2043204" y="2476238"/>
                  </a:lnTo>
                  <a:cubicBezTo>
                    <a:pt x="2046125" y="2470317"/>
                    <a:pt x="2041743" y="2465876"/>
                    <a:pt x="2043204" y="2461435"/>
                  </a:cubicBezTo>
                  <a:lnTo>
                    <a:pt x="2044086" y="2457858"/>
                  </a:lnTo>
                  <a:lnTo>
                    <a:pt x="2045375" y="2454613"/>
                  </a:lnTo>
                  <a:lnTo>
                    <a:pt x="2045563" y="2451869"/>
                  </a:lnTo>
                  <a:lnTo>
                    <a:pt x="2046125" y="2449592"/>
                  </a:lnTo>
                  <a:close/>
                  <a:moveTo>
                    <a:pt x="1936926" y="2449375"/>
                  </a:moveTo>
                  <a:lnTo>
                    <a:pt x="1942742" y="2454844"/>
                  </a:lnTo>
                  <a:cubicBezTo>
                    <a:pt x="1944030" y="2457240"/>
                    <a:pt x="1944767" y="2459451"/>
                    <a:pt x="1945503" y="2459451"/>
                  </a:cubicBezTo>
                  <a:lnTo>
                    <a:pt x="1945789" y="2459547"/>
                  </a:lnTo>
                  <a:lnTo>
                    <a:pt x="1943113" y="2455112"/>
                  </a:lnTo>
                  <a:cubicBezTo>
                    <a:pt x="1941820" y="2452724"/>
                    <a:pt x="1939973" y="2450153"/>
                    <a:pt x="1937017" y="2449418"/>
                  </a:cubicBezTo>
                  <a:close/>
                  <a:moveTo>
                    <a:pt x="1684064" y="2447026"/>
                  </a:moveTo>
                  <a:cubicBezTo>
                    <a:pt x="1683326" y="2448130"/>
                    <a:pt x="1683695" y="2450706"/>
                    <a:pt x="1685171" y="2453650"/>
                  </a:cubicBezTo>
                  <a:lnTo>
                    <a:pt x="1685325" y="2453745"/>
                  </a:lnTo>
                  <a:lnTo>
                    <a:pt x="1684255" y="2447273"/>
                  </a:lnTo>
                  <a:cubicBezTo>
                    <a:pt x="1684988" y="2446165"/>
                    <a:pt x="1686820" y="2446534"/>
                    <a:pt x="1689753" y="2449490"/>
                  </a:cubicBezTo>
                  <a:lnTo>
                    <a:pt x="1689577" y="2449224"/>
                  </a:lnTo>
                  <a:close/>
                  <a:moveTo>
                    <a:pt x="2252275" y="2446650"/>
                  </a:moveTo>
                  <a:lnTo>
                    <a:pt x="2249322" y="2448144"/>
                  </a:lnTo>
                  <a:cubicBezTo>
                    <a:pt x="2247846" y="2448144"/>
                    <a:pt x="2249322" y="2449639"/>
                    <a:pt x="2249322" y="2451133"/>
                  </a:cubicBezTo>
                  <a:lnTo>
                    <a:pt x="2249322" y="2451396"/>
                  </a:lnTo>
                  <a:lnTo>
                    <a:pt x="2252249" y="2452833"/>
                  </a:lnTo>
                  <a:lnTo>
                    <a:pt x="2252274" y="2452833"/>
                  </a:lnTo>
                  <a:lnTo>
                    <a:pt x="2249389" y="2451391"/>
                  </a:lnTo>
                  <a:cubicBezTo>
                    <a:pt x="2249389" y="2449948"/>
                    <a:pt x="2247946" y="2448505"/>
                    <a:pt x="2249389" y="2448505"/>
                  </a:cubicBezTo>
                  <a:cubicBezTo>
                    <a:pt x="2249389" y="2447062"/>
                    <a:pt x="2250832" y="2448505"/>
                    <a:pt x="2252275" y="2447062"/>
                  </a:cubicBezTo>
                  <a:close/>
                  <a:moveTo>
                    <a:pt x="2338846" y="2445117"/>
                  </a:moveTo>
                  <a:cubicBezTo>
                    <a:pt x="2337403" y="2445117"/>
                    <a:pt x="2337403" y="2446623"/>
                    <a:pt x="2337403" y="2448128"/>
                  </a:cubicBezTo>
                  <a:cubicBezTo>
                    <a:pt x="2337403" y="2449634"/>
                    <a:pt x="2338846" y="2451139"/>
                    <a:pt x="2338846" y="2452645"/>
                  </a:cubicBezTo>
                  <a:cubicBezTo>
                    <a:pt x="2338846" y="2454151"/>
                    <a:pt x="2337403" y="2457162"/>
                    <a:pt x="2335960" y="2457162"/>
                  </a:cubicBezTo>
                  <a:lnTo>
                    <a:pt x="2336116" y="2457162"/>
                  </a:lnTo>
                  <a:cubicBezTo>
                    <a:pt x="2337597" y="2457162"/>
                    <a:pt x="2339079" y="2454276"/>
                    <a:pt x="2339079" y="2452833"/>
                  </a:cubicBezTo>
                  <a:cubicBezTo>
                    <a:pt x="2339079" y="2451390"/>
                    <a:pt x="2337597" y="2449947"/>
                    <a:pt x="2337597" y="2448505"/>
                  </a:cubicBezTo>
                  <a:cubicBezTo>
                    <a:pt x="2337597" y="2447062"/>
                    <a:pt x="2337597" y="2445619"/>
                    <a:pt x="2339079" y="2445619"/>
                  </a:cubicBezTo>
                  <a:lnTo>
                    <a:pt x="2341837" y="2445619"/>
                  </a:lnTo>
                  <a:lnTo>
                    <a:pt x="2341731" y="2445453"/>
                  </a:lnTo>
                  <a:lnTo>
                    <a:pt x="2341731" y="2445117"/>
                  </a:lnTo>
                  <a:close/>
                  <a:moveTo>
                    <a:pt x="2307535" y="2444177"/>
                  </a:moveTo>
                  <a:cubicBezTo>
                    <a:pt x="2307535" y="2445620"/>
                    <a:pt x="2309050" y="2445620"/>
                    <a:pt x="2310565" y="2445620"/>
                  </a:cubicBezTo>
                  <a:cubicBezTo>
                    <a:pt x="2312080" y="2447062"/>
                    <a:pt x="2313595" y="2447062"/>
                    <a:pt x="2315110" y="2448505"/>
                  </a:cubicBezTo>
                  <a:cubicBezTo>
                    <a:pt x="2316625" y="2448505"/>
                    <a:pt x="2318140" y="2448505"/>
                    <a:pt x="2318140" y="2448505"/>
                  </a:cubicBezTo>
                  <a:lnTo>
                    <a:pt x="2318536" y="2448128"/>
                  </a:lnTo>
                  <a:lnTo>
                    <a:pt x="2315760" y="2448128"/>
                  </a:lnTo>
                  <a:lnTo>
                    <a:pt x="2311655" y="2445273"/>
                  </a:lnTo>
                  <a:lnTo>
                    <a:pt x="2311270" y="2445620"/>
                  </a:lnTo>
                  <a:cubicBezTo>
                    <a:pt x="2309667" y="2445620"/>
                    <a:pt x="2308064" y="2445620"/>
                    <a:pt x="2308064" y="2444177"/>
                  </a:cubicBezTo>
                  <a:close/>
                  <a:moveTo>
                    <a:pt x="2325860" y="2443612"/>
                  </a:moveTo>
                  <a:cubicBezTo>
                    <a:pt x="2324417" y="2443612"/>
                    <a:pt x="2322974" y="2443612"/>
                    <a:pt x="2321531" y="2445117"/>
                  </a:cubicBezTo>
                  <a:lnTo>
                    <a:pt x="2319791" y="2446934"/>
                  </a:lnTo>
                  <a:lnTo>
                    <a:pt x="2321170" y="2445620"/>
                  </a:lnTo>
                  <a:cubicBezTo>
                    <a:pt x="2322685" y="2444177"/>
                    <a:pt x="2324200" y="2444177"/>
                    <a:pt x="2325715" y="2444177"/>
                  </a:cubicBezTo>
                  <a:cubicBezTo>
                    <a:pt x="2327230" y="2444177"/>
                    <a:pt x="2328745" y="2445620"/>
                    <a:pt x="2328745" y="2447062"/>
                  </a:cubicBezTo>
                  <a:cubicBezTo>
                    <a:pt x="2328745" y="2448505"/>
                    <a:pt x="2328745" y="2451391"/>
                    <a:pt x="2328745" y="2452834"/>
                  </a:cubicBezTo>
                  <a:lnTo>
                    <a:pt x="2328746" y="2452834"/>
                  </a:lnTo>
                  <a:lnTo>
                    <a:pt x="2328746" y="2452645"/>
                  </a:lnTo>
                  <a:cubicBezTo>
                    <a:pt x="2328746" y="2451139"/>
                    <a:pt x="2328746" y="2448128"/>
                    <a:pt x="2328746" y="2446623"/>
                  </a:cubicBezTo>
                  <a:cubicBezTo>
                    <a:pt x="2328746" y="2445117"/>
                    <a:pt x="2327303" y="2443612"/>
                    <a:pt x="2325860" y="2443612"/>
                  </a:cubicBezTo>
                  <a:close/>
                  <a:moveTo>
                    <a:pt x="2269589" y="2443491"/>
                  </a:moveTo>
                  <a:lnTo>
                    <a:pt x="2269589" y="2444177"/>
                  </a:lnTo>
                  <a:cubicBezTo>
                    <a:pt x="2271032" y="2444177"/>
                    <a:pt x="2272475" y="2444177"/>
                    <a:pt x="2272475" y="2445620"/>
                  </a:cubicBezTo>
                  <a:cubicBezTo>
                    <a:pt x="2273918" y="2445620"/>
                    <a:pt x="2272475" y="2448505"/>
                    <a:pt x="2273918" y="2448505"/>
                  </a:cubicBezTo>
                  <a:cubicBezTo>
                    <a:pt x="2273918" y="2449948"/>
                    <a:pt x="2273918" y="2451391"/>
                    <a:pt x="2275360" y="2451391"/>
                  </a:cubicBezTo>
                  <a:cubicBezTo>
                    <a:pt x="2276803" y="2451391"/>
                    <a:pt x="2278246" y="2451391"/>
                    <a:pt x="2279689" y="2451391"/>
                  </a:cubicBezTo>
                  <a:cubicBezTo>
                    <a:pt x="2281132" y="2451391"/>
                    <a:pt x="2281132" y="2448505"/>
                    <a:pt x="2282575" y="2448505"/>
                  </a:cubicBezTo>
                  <a:lnTo>
                    <a:pt x="2284017" y="2451390"/>
                  </a:lnTo>
                  <a:lnTo>
                    <a:pt x="2284017" y="2451048"/>
                  </a:lnTo>
                  <a:cubicBezTo>
                    <a:pt x="2284017" y="2449536"/>
                    <a:pt x="2282574" y="2448025"/>
                    <a:pt x="2282574" y="2448025"/>
                  </a:cubicBezTo>
                  <a:cubicBezTo>
                    <a:pt x="2281131" y="2448025"/>
                    <a:pt x="2281131" y="2451048"/>
                    <a:pt x="2279688" y="2451048"/>
                  </a:cubicBezTo>
                  <a:cubicBezTo>
                    <a:pt x="2278246" y="2451048"/>
                    <a:pt x="2276803" y="2451048"/>
                    <a:pt x="2275360" y="2451048"/>
                  </a:cubicBezTo>
                  <a:cubicBezTo>
                    <a:pt x="2273917" y="2451048"/>
                    <a:pt x="2273917" y="2449536"/>
                    <a:pt x="2273917" y="2448025"/>
                  </a:cubicBezTo>
                  <a:cubicBezTo>
                    <a:pt x="2272474" y="2448025"/>
                    <a:pt x="2273917" y="2445002"/>
                    <a:pt x="2272474" y="2445002"/>
                  </a:cubicBezTo>
                  <a:close/>
                  <a:moveTo>
                    <a:pt x="2297003" y="2443490"/>
                  </a:moveTo>
                  <a:cubicBezTo>
                    <a:pt x="2295560" y="2445002"/>
                    <a:pt x="2295560" y="2445002"/>
                    <a:pt x="2295560" y="2446513"/>
                  </a:cubicBezTo>
                  <a:cubicBezTo>
                    <a:pt x="2294117" y="2448025"/>
                    <a:pt x="2295560" y="2451048"/>
                    <a:pt x="2294117" y="2454071"/>
                  </a:cubicBezTo>
                  <a:cubicBezTo>
                    <a:pt x="2294117" y="2455583"/>
                    <a:pt x="2294117" y="2455583"/>
                    <a:pt x="2292674" y="2457094"/>
                  </a:cubicBezTo>
                  <a:lnTo>
                    <a:pt x="2291242" y="2458594"/>
                  </a:lnTo>
                  <a:lnTo>
                    <a:pt x="2292674" y="2457162"/>
                  </a:lnTo>
                  <a:cubicBezTo>
                    <a:pt x="2294117" y="2458605"/>
                    <a:pt x="2294117" y="2458605"/>
                    <a:pt x="2294117" y="2460047"/>
                  </a:cubicBezTo>
                  <a:cubicBezTo>
                    <a:pt x="2294117" y="2461490"/>
                    <a:pt x="2292674" y="2462933"/>
                    <a:pt x="2291232" y="2462933"/>
                  </a:cubicBezTo>
                  <a:cubicBezTo>
                    <a:pt x="2289789" y="2465819"/>
                    <a:pt x="2286903" y="2465819"/>
                    <a:pt x="2285460" y="2467262"/>
                  </a:cubicBezTo>
                  <a:lnTo>
                    <a:pt x="2285460" y="2467262"/>
                  </a:lnTo>
                  <a:cubicBezTo>
                    <a:pt x="2286983" y="2465819"/>
                    <a:pt x="2290029" y="2465819"/>
                    <a:pt x="2291552" y="2462934"/>
                  </a:cubicBezTo>
                  <a:cubicBezTo>
                    <a:pt x="2293075" y="2462934"/>
                    <a:pt x="2294598" y="2461491"/>
                    <a:pt x="2294598" y="2460048"/>
                  </a:cubicBezTo>
                  <a:cubicBezTo>
                    <a:pt x="2294598" y="2458605"/>
                    <a:pt x="2294598" y="2458605"/>
                    <a:pt x="2293075" y="2457162"/>
                  </a:cubicBezTo>
                  <a:cubicBezTo>
                    <a:pt x="2294598" y="2455719"/>
                    <a:pt x="2294598" y="2455719"/>
                    <a:pt x="2294598" y="2454277"/>
                  </a:cubicBezTo>
                  <a:cubicBezTo>
                    <a:pt x="2296121" y="2451391"/>
                    <a:pt x="2294598" y="2448505"/>
                    <a:pt x="2296121" y="2447062"/>
                  </a:cubicBezTo>
                  <a:cubicBezTo>
                    <a:pt x="2296121" y="2445620"/>
                    <a:pt x="2296121" y="2445620"/>
                    <a:pt x="2297644" y="2444177"/>
                  </a:cubicBezTo>
                  <a:lnTo>
                    <a:pt x="2299960" y="2444177"/>
                  </a:lnTo>
                  <a:lnTo>
                    <a:pt x="2300048" y="2444177"/>
                  </a:lnTo>
                  <a:lnTo>
                    <a:pt x="2299794" y="2443490"/>
                  </a:lnTo>
                  <a:close/>
                  <a:moveTo>
                    <a:pt x="2137642" y="2442343"/>
                  </a:moveTo>
                  <a:lnTo>
                    <a:pt x="2137657" y="2442734"/>
                  </a:lnTo>
                  <a:cubicBezTo>
                    <a:pt x="2139135" y="2447062"/>
                    <a:pt x="2136179" y="2447062"/>
                    <a:pt x="2143569" y="2447062"/>
                  </a:cubicBezTo>
                  <a:lnTo>
                    <a:pt x="2150923" y="2447062"/>
                  </a:lnTo>
                  <a:lnTo>
                    <a:pt x="2150853" y="2446695"/>
                  </a:lnTo>
                  <a:cubicBezTo>
                    <a:pt x="2150853" y="2446695"/>
                    <a:pt x="2144941" y="2446695"/>
                    <a:pt x="2143463" y="2446695"/>
                  </a:cubicBezTo>
                  <a:close/>
                  <a:moveTo>
                    <a:pt x="2381334" y="2438321"/>
                  </a:moveTo>
                  <a:cubicBezTo>
                    <a:pt x="2379841" y="2439806"/>
                    <a:pt x="2379841" y="2439806"/>
                    <a:pt x="2378349" y="2439806"/>
                  </a:cubicBezTo>
                  <a:lnTo>
                    <a:pt x="2375367" y="2441290"/>
                  </a:lnTo>
                  <a:lnTo>
                    <a:pt x="2376125" y="2441290"/>
                  </a:lnTo>
                  <a:cubicBezTo>
                    <a:pt x="2377607" y="2441290"/>
                    <a:pt x="2377607" y="2441290"/>
                    <a:pt x="2379089" y="2439848"/>
                  </a:cubicBezTo>
                  <a:lnTo>
                    <a:pt x="2381169" y="2438835"/>
                  </a:lnTo>
                  <a:lnTo>
                    <a:pt x="2381169" y="2438405"/>
                  </a:lnTo>
                  <a:lnTo>
                    <a:pt x="2382053" y="2438405"/>
                  </a:lnTo>
                  <a:lnTo>
                    <a:pt x="2385628" y="2438405"/>
                  </a:lnTo>
                  <a:cubicBezTo>
                    <a:pt x="2387115" y="2438405"/>
                    <a:pt x="2388601" y="2439848"/>
                    <a:pt x="2390088" y="2441290"/>
                  </a:cubicBezTo>
                  <a:lnTo>
                    <a:pt x="2390287" y="2441290"/>
                  </a:lnTo>
                  <a:lnTo>
                    <a:pt x="2385812" y="2438321"/>
                  </a:lnTo>
                  <a:cubicBezTo>
                    <a:pt x="2384319" y="2438321"/>
                    <a:pt x="2382826" y="2438321"/>
                    <a:pt x="2381334" y="2438321"/>
                  </a:cubicBezTo>
                  <a:close/>
                  <a:moveTo>
                    <a:pt x="1778120" y="2436370"/>
                  </a:moveTo>
                  <a:lnTo>
                    <a:pt x="1774471" y="2442072"/>
                  </a:lnTo>
                  <a:lnTo>
                    <a:pt x="1768813" y="2444885"/>
                  </a:lnTo>
                  <a:lnTo>
                    <a:pt x="1768882" y="2444992"/>
                  </a:lnTo>
                  <a:lnTo>
                    <a:pt x="1769326" y="2444817"/>
                  </a:lnTo>
                  <a:lnTo>
                    <a:pt x="1774694" y="2442141"/>
                  </a:lnTo>
                  <a:lnTo>
                    <a:pt x="1774694" y="2441761"/>
                  </a:lnTo>
                  <a:close/>
                  <a:moveTo>
                    <a:pt x="1929744" y="2434335"/>
                  </a:moveTo>
                  <a:lnTo>
                    <a:pt x="1929641" y="2434373"/>
                  </a:lnTo>
                  <a:lnTo>
                    <a:pt x="1932250" y="2438812"/>
                  </a:lnTo>
                  <a:cubicBezTo>
                    <a:pt x="1931514" y="2443235"/>
                    <a:pt x="1931146" y="2445446"/>
                    <a:pt x="1931698" y="2446736"/>
                  </a:cubicBezTo>
                  <a:lnTo>
                    <a:pt x="1932039" y="2446901"/>
                  </a:lnTo>
                  <a:lnTo>
                    <a:pt x="1932584" y="2439134"/>
                  </a:lnTo>
                  <a:cubicBezTo>
                    <a:pt x="1932954" y="2435461"/>
                    <a:pt x="1931753" y="2434267"/>
                    <a:pt x="1929744" y="2434335"/>
                  </a:cubicBezTo>
                  <a:close/>
                  <a:moveTo>
                    <a:pt x="2370636" y="2433617"/>
                  </a:moveTo>
                  <a:lnTo>
                    <a:pt x="2372031" y="2437961"/>
                  </a:lnTo>
                  <a:cubicBezTo>
                    <a:pt x="2372031" y="2437961"/>
                    <a:pt x="2373473" y="2439459"/>
                    <a:pt x="2374916" y="2440958"/>
                  </a:cubicBezTo>
                  <a:cubicBezTo>
                    <a:pt x="2373473" y="2440958"/>
                    <a:pt x="2372031" y="2440958"/>
                    <a:pt x="2370588" y="2440958"/>
                  </a:cubicBezTo>
                  <a:cubicBezTo>
                    <a:pt x="2369145" y="2440958"/>
                    <a:pt x="2369145" y="2442456"/>
                    <a:pt x="2367702" y="2442456"/>
                  </a:cubicBezTo>
                  <a:cubicBezTo>
                    <a:pt x="2366259" y="2443954"/>
                    <a:pt x="2366259" y="2446951"/>
                    <a:pt x="2364816" y="2448449"/>
                  </a:cubicBezTo>
                  <a:lnTo>
                    <a:pt x="2360489" y="2449947"/>
                  </a:lnTo>
                  <a:lnTo>
                    <a:pt x="2361307" y="2449947"/>
                  </a:lnTo>
                  <a:cubicBezTo>
                    <a:pt x="2362789" y="2449947"/>
                    <a:pt x="2364271" y="2449947"/>
                    <a:pt x="2365752" y="2448505"/>
                  </a:cubicBezTo>
                  <a:cubicBezTo>
                    <a:pt x="2367234" y="2447062"/>
                    <a:pt x="2367234" y="2444176"/>
                    <a:pt x="2368716" y="2442733"/>
                  </a:cubicBezTo>
                  <a:cubicBezTo>
                    <a:pt x="2370198" y="2442733"/>
                    <a:pt x="2370198" y="2441290"/>
                    <a:pt x="2371680" y="2441290"/>
                  </a:cubicBezTo>
                  <a:lnTo>
                    <a:pt x="2375362" y="2441290"/>
                  </a:lnTo>
                  <a:lnTo>
                    <a:pt x="2372378" y="2438321"/>
                  </a:lnTo>
                  <a:cubicBezTo>
                    <a:pt x="2372378" y="2436836"/>
                    <a:pt x="2372378" y="2435351"/>
                    <a:pt x="2370886" y="2433865"/>
                  </a:cubicBezTo>
                  <a:close/>
                  <a:moveTo>
                    <a:pt x="2254719" y="2432530"/>
                  </a:moveTo>
                  <a:cubicBezTo>
                    <a:pt x="2253236" y="2432530"/>
                    <a:pt x="2251753" y="2432530"/>
                    <a:pt x="2251753" y="2434024"/>
                  </a:cubicBezTo>
                  <a:lnTo>
                    <a:pt x="2251578" y="2433906"/>
                  </a:lnTo>
                  <a:lnTo>
                    <a:pt x="2249322" y="2436189"/>
                  </a:lnTo>
                  <a:lnTo>
                    <a:pt x="2249560" y="2436791"/>
                  </a:lnTo>
                  <a:lnTo>
                    <a:pt x="2252275" y="2434077"/>
                  </a:lnTo>
                  <a:lnTo>
                    <a:pt x="2255042" y="2432693"/>
                  </a:lnTo>
                  <a:close/>
                  <a:moveTo>
                    <a:pt x="2262374" y="2432449"/>
                  </a:moveTo>
                  <a:lnTo>
                    <a:pt x="2262134" y="2432530"/>
                  </a:lnTo>
                  <a:lnTo>
                    <a:pt x="2262134" y="2435439"/>
                  </a:lnTo>
                  <a:lnTo>
                    <a:pt x="2262375" y="2435520"/>
                  </a:lnTo>
                  <a:cubicBezTo>
                    <a:pt x="2263818" y="2435520"/>
                    <a:pt x="2265260" y="2436962"/>
                    <a:pt x="2266703" y="2438405"/>
                  </a:cubicBezTo>
                  <a:cubicBezTo>
                    <a:pt x="2268146" y="2438405"/>
                    <a:pt x="2266703" y="2441291"/>
                    <a:pt x="2268146" y="2441291"/>
                  </a:cubicBezTo>
                  <a:lnTo>
                    <a:pt x="2269588" y="2441291"/>
                  </a:lnTo>
                  <a:lnTo>
                    <a:pt x="2269588" y="2440467"/>
                  </a:lnTo>
                  <a:cubicBezTo>
                    <a:pt x="2269588" y="2440467"/>
                    <a:pt x="2268146" y="2441978"/>
                    <a:pt x="2268146" y="2440467"/>
                  </a:cubicBezTo>
                  <a:cubicBezTo>
                    <a:pt x="2266703" y="2440467"/>
                    <a:pt x="2268146" y="2437444"/>
                    <a:pt x="2266703" y="2437444"/>
                  </a:cubicBezTo>
                  <a:cubicBezTo>
                    <a:pt x="2265260" y="2435932"/>
                    <a:pt x="2263817" y="2434421"/>
                    <a:pt x="2262374" y="2434421"/>
                  </a:cubicBezTo>
                  <a:close/>
                  <a:moveTo>
                    <a:pt x="2311956" y="2432382"/>
                  </a:moveTo>
                  <a:cubicBezTo>
                    <a:pt x="2310447" y="2432382"/>
                    <a:pt x="2310447" y="2433888"/>
                    <a:pt x="2310447" y="2433888"/>
                  </a:cubicBezTo>
                  <a:lnTo>
                    <a:pt x="2310447" y="2437012"/>
                  </a:lnTo>
                  <a:lnTo>
                    <a:pt x="2311347" y="2438342"/>
                  </a:lnTo>
                  <a:lnTo>
                    <a:pt x="2310447" y="2438342"/>
                  </a:lnTo>
                  <a:lnTo>
                    <a:pt x="2310447" y="2438405"/>
                  </a:lnTo>
                  <a:lnTo>
                    <a:pt x="2310405" y="2438342"/>
                  </a:lnTo>
                  <a:lnTo>
                    <a:pt x="2308291" y="2438342"/>
                  </a:lnTo>
                  <a:cubicBezTo>
                    <a:pt x="2306763" y="2438342"/>
                    <a:pt x="2306763" y="2436837"/>
                    <a:pt x="2306763" y="2436837"/>
                  </a:cubicBezTo>
                  <a:cubicBezTo>
                    <a:pt x="2305236" y="2436837"/>
                    <a:pt x="2305236" y="2435331"/>
                    <a:pt x="2303708" y="2435331"/>
                  </a:cubicBezTo>
                  <a:lnTo>
                    <a:pt x="2303708" y="2435724"/>
                  </a:lnTo>
                  <a:lnTo>
                    <a:pt x="2306461" y="2436963"/>
                  </a:lnTo>
                  <a:cubicBezTo>
                    <a:pt x="2306461" y="2436963"/>
                    <a:pt x="2306461" y="2438405"/>
                    <a:pt x="2308064" y="2438405"/>
                  </a:cubicBezTo>
                  <a:cubicBezTo>
                    <a:pt x="2308064" y="2438405"/>
                    <a:pt x="2309667" y="2438405"/>
                    <a:pt x="2311270" y="2438405"/>
                  </a:cubicBezTo>
                  <a:cubicBezTo>
                    <a:pt x="2311270" y="2438405"/>
                    <a:pt x="2311270" y="2439848"/>
                    <a:pt x="2311270" y="2439848"/>
                  </a:cubicBezTo>
                  <a:cubicBezTo>
                    <a:pt x="2311270" y="2439848"/>
                    <a:pt x="2312873" y="2441291"/>
                    <a:pt x="2312873" y="2441291"/>
                  </a:cubicBezTo>
                  <a:lnTo>
                    <a:pt x="2312873" y="2443613"/>
                  </a:lnTo>
                  <a:lnTo>
                    <a:pt x="2312874" y="2443612"/>
                  </a:lnTo>
                  <a:cubicBezTo>
                    <a:pt x="2312874" y="2442106"/>
                    <a:pt x="2312874" y="2442106"/>
                    <a:pt x="2312874" y="2440601"/>
                  </a:cubicBezTo>
                  <a:cubicBezTo>
                    <a:pt x="2312874" y="2440601"/>
                    <a:pt x="2311431" y="2439095"/>
                    <a:pt x="2311431" y="2439095"/>
                  </a:cubicBezTo>
                  <a:cubicBezTo>
                    <a:pt x="2311431" y="2439095"/>
                    <a:pt x="2311431" y="2437589"/>
                    <a:pt x="2311431" y="2437589"/>
                  </a:cubicBezTo>
                  <a:cubicBezTo>
                    <a:pt x="2311431" y="2436084"/>
                    <a:pt x="2311431" y="2434578"/>
                    <a:pt x="2311431" y="2433073"/>
                  </a:cubicBezTo>
                  <a:lnTo>
                    <a:pt x="2312093" y="2432382"/>
                  </a:lnTo>
                  <a:close/>
                  <a:moveTo>
                    <a:pt x="2109468" y="2431961"/>
                  </a:moveTo>
                  <a:cubicBezTo>
                    <a:pt x="2109468" y="2431961"/>
                    <a:pt x="2103556" y="2437854"/>
                    <a:pt x="2103556" y="2439328"/>
                  </a:cubicBezTo>
                  <a:cubicBezTo>
                    <a:pt x="2103556" y="2443748"/>
                    <a:pt x="2105034" y="2446695"/>
                    <a:pt x="2105034" y="2452588"/>
                  </a:cubicBezTo>
                  <a:lnTo>
                    <a:pt x="2105112" y="2452588"/>
                  </a:lnTo>
                  <a:lnTo>
                    <a:pt x="2103662" y="2439848"/>
                  </a:lnTo>
                  <a:cubicBezTo>
                    <a:pt x="2103662" y="2438405"/>
                    <a:pt x="2109574" y="2432634"/>
                    <a:pt x="2109574" y="2432634"/>
                  </a:cubicBezTo>
                  <a:cubicBezTo>
                    <a:pt x="2115486" y="2431191"/>
                    <a:pt x="2119921" y="2435519"/>
                    <a:pt x="2125833" y="2438405"/>
                  </a:cubicBezTo>
                  <a:cubicBezTo>
                    <a:pt x="2131745" y="2442734"/>
                    <a:pt x="2131745" y="2434076"/>
                    <a:pt x="2136179" y="2434076"/>
                  </a:cubicBezTo>
                  <a:lnTo>
                    <a:pt x="2137377" y="2437584"/>
                  </a:lnTo>
                  <a:lnTo>
                    <a:pt x="2137366" y="2437302"/>
                  </a:lnTo>
                  <a:cubicBezTo>
                    <a:pt x="2137551" y="2435276"/>
                    <a:pt x="2137551" y="2433434"/>
                    <a:pt x="2136073" y="2433434"/>
                  </a:cubicBezTo>
                  <a:cubicBezTo>
                    <a:pt x="2131638" y="2433434"/>
                    <a:pt x="2131638" y="2442275"/>
                    <a:pt x="2125726" y="2437854"/>
                  </a:cubicBezTo>
                  <a:cubicBezTo>
                    <a:pt x="2119814" y="2434908"/>
                    <a:pt x="2115380" y="2430487"/>
                    <a:pt x="2109468" y="2431961"/>
                  </a:cubicBezTo>
                  <a:close/>
                  <a:moveTo>
                    <a:pt x="2239520" y="2430849"/>
                  </a:moveTo>
                  <a:lnTo>
                    <a:pt x="2236035" y="2433201"/>
                  </a:lnTo>
                  <a:lnTo>
                    <a:pt x="2236395" y="2433383"/>
                  </a:lnTo>
                  <a:lnTo>
                    <a:pt x="2239890" y="2431036"/>
                  </a:lnTo>
                  <a:close/>
                  <a:moveTo>
                    <a:pt x="2316916" y="2429154"/>
                  </a:moveTo>
                  <a:lnTo>
                    <a:pt x="2316481" y="2429371"/>
                  </a:lnTo>
                  <a:lnTo>
                    <a:pt x="2315381" y="2431567"/>
                  </a:lnTo>
                  <a:lnTo>
                    <a:pt x="2315760" y="2431567"/>
                  </a:lnTo>
                  <a:close/>
                  <a:moveTo>
                    <a:pt x="2188790" y="2428961"/>
                  </a:moveTo>
                  <a:lnTo>
                    <a:pt x="2188249" y="2429037"/>
                  </a:lnTo>
                  <a:cubicBezTo>
                    <a:pt x="2188249" y="2429037"/>
                    <a:pt x="2188249" y="2430501"/>
                    <a:pt x="2188249" y="2430501"/>
                  </a:cubicBezTo>
                  <a:cubicBezTo>
                    <a:pt x="2194201" y="2433428"/>
                    <a:pt x="2200152" y="2433428"/>
                    <a:pt x="2204616" y="2434892"/>
                  </a:cubicBezTo>
                  <a:cubicBezTo>
                    <a:pt x="2206104" y="2436356"/>
                    <a:pt x="2204616" y="2437820"/>
                    <a:pt x="2203128" y="2439283"/>
                  </a:cubicBezTo>
                  <a:cubicBezTo>
                    <a:pt x="2201640" y="2442211"/>
                    <a:pt x="2200152" y="2445138"/>
                    <a:pt x="2198665" y="2446602"/>
                  </a:cubicBezTo>
                  <a:cubicBezTo>
                    <a:pt x="2197177" y="2449530"/>
                    <a:pt x="2194201" y="2450993"/>
                    <a:pt x="2192713" y="2452457"/>
                  </a:cubicBezTo>
                  <a:cubicBezTo>
                    <a:pt x="2191225" y="2455385"/>
                    <a:pt x="2189737" y="2458312"/>
                    <a:pt x="2189737" y="2461240"/>
                  </a:cubicBezTo>
                  <a:cubicBezTo>
                    <a:pt x="2189737" y="2462703"/>
                    <a:pt x="2189737" y="2464167"/>
                    <a:pt x="2189737" y="2465631"/>
                  </a:cubicBezTo>
                  <a:cubicBezTo>
                    <a:pt x="2191225" y="2467095"/>
                    <a:pt x="2192713" y="2468558"/>
                    <a:pt x="2191225" y="2468558"/>
                  </a:cubicBezTo>
                  <a:cubicBezTo>
                    <a:pt x="2189737" y="2471486"/>
                    <a:pt x="2185273" y="2471486"/>
                    <a:pt x="2183785" y="2472950"/>
                  </a:cubicBezTo>
                  <a:cubicBezTo>
                    <a:pt x="2182297" y="2474413"/>
                    <a:pt x="2183785" y="2475877"/>
                    <a:pt x="2182297" y="2475877"/>
                  </a:cubicBezTo>
                  <a:cubicBezTo>
                    <a:pt x="2182297" y="2477341"/>
                    <a:pt x="2182297" y="2477341"/>
                    <a:pt x="2180809" y="2477341"/>
                  </a:cubicBezTo>
                  <a:lnTo>
                    <a:pt x="2180809" y="2478672"/>
                  </a:lnTo>
                  <a:lnTo>
                    <a:pt x="2181755" y="2478805"/>
                  </a:lnTo>
                  <a:cubicBezTo>
                    <a:pt x="2181755" y="2478805"/>
                    <a:pt x="2181755" y="2477362"/>
                    <a:pt x="2181755" y="2477362"/>
                  </a:cubicBezTo>
                  <a:cubicBezTo>
                    <a:pt x="2183224" y="2477362"/>
                    <a:pt x="2183224" y="2477362"/>
                    <a:pt x="2183224" y="2475919"/>
                  </a:cubicBezTo>
                  <a:cubicBezTo>
                    <a:pt x="2184693" y="2475919"/>
                    <a:pt x="2183224" y="2474476"/>
                    <a:pt x="2184693" y="2473033"/>
                  </a:cubicBezTo>
                  <a:cubicBezTo>
                    <a:pt x="2186161" y="2471590"/>
                    <a:pt x="2190567" y="2471590"/>
                    <a:pt x="2192036" y="2468705"/>
                  </a:cubicBezTo>
                  <a:cubicBezTo>
                    <a:pt x="2193504" y="2468705"/>
                    <a:pt x="2192036" y="2467262"/>
                    <a:pt x="2190567" y="2465819"/>
                  </a:cubicBezTo>
                  <a:cubicBezTo>
                    <a:pt x="2190567" y="2464376"/>
                    <a:pt x="2190567" y="2462933"/>
                    <a:pt x="2190567" y="2461490"/>
                  </a:cubicBezTo>
                  <a:cubicBezTo>
                    <a:pt x="2190567" y="2458605"/>
                    <a:pt x="2192036" y="2455719"/>
                    <a:pt x="2193504" y="2452833"/>
                  </a:cubicBezTo>
                  <a:cubicBezTo>
                    <a:pt x="2196442" y="2452833"/>
                    <a:pt x="2197910" y="2454276"/>
                    <a:pt x="2200847" y="2454276"/>
                  </a:cubicBezTo>
                  <a:lnTo>
                    <a:pt x="2205183" y="2454276"/>
                  </a:lnTo>
                  <a:lnTo>
                    <a:pt x="2205031" y="2454122"/>
                  </a:lnTo>
                  <a:cubicBezTo>
                    <a:pt x="2203554" y="2452627"/>
                    <a:pt x="2202078" y="2454122"/>
                    <a:pt x="2200601" y="2454122"/>
                  </a:cubicBezTo>
                  <a:cubicBezTo>
                    <a:pt x="2197649" y="2454122"/>
                    <a:pt x="2196172" y="2452627"/>
                    <a:pt x="2193219" y="2452627"/>
                  </a:cubicBezTo>
                  <a:cubicBezTo>
                    <a:pt x="2194696" y="2451133"/>
                    <a:pt x="2197649" y="2449639"/>
                    <a:pt x="2199125" y="2446650"/>
                  </a:cubicBezTo>
                  <a:cubicBezTo>
                    <a:pt x="2200601" y="2445156"/>
                    <a:pt x="2202078" y="2442167"/>
                    <a:pt x="2203554" y="2439178"/>
                  </a:cubicBezTo>
                  <a:cubicBezTo>
                    <a:pt x="2205031" y="2437684"/>
                    <a:pt x="2206507" y="2436189"/>
                    <a:pt x="2205031" y="2434695"/>
                  </a:cubicBezTo>
                  <a:cubicBezTo>
                    <a:pt x="2200601" y="2433201"/>
                    <a:pt x="2194696" y="2433201"/>
                    <a:pt x="2188790" y="2430212"/>
                  </a:cubicBezTo>
                  <a:close/>
                  <a:moveTo>
                    <a:pt x="2036864" y="2428834"/>
                  </a:moveTo>
                  <a:lnTo>
                    <a:pt x="2034728" y="2437795"/>
                  </a:lnTo>
                  <a:cubicBezTo>
                    <a:pt x="2033993" y="2440383"/>
                    <a:pt x="2033993" y="2442601"/>
                    <a:pt x="2036931" y="2444818"/>
                  </a:cubicBezTo>
                  <a:lnTo>
                    <a:pt x="2037362" y="2445035"/>
                  </a:lnTo>
                  <a:lnTo>
                    <a:pt x="2037362" y="2428935"/>
                  </a:lnTo>
                  <a:lnTo>
                    <a:pt x="2037045" y="2429014"/>
                  </a:lnTo>
                  <a:close/>
                  <a:moveTo>
                    <a:pt x="2196361" y="2424425"/>
                  </a:moveTo>
                  <a:lnTo>
                    <a:pt x="2195689" y="2424646"/>
                  </a:lnTo>
                  <a:lnTo>
                    <a:pt x="2198414" y="2427326"/>
                  </a:lnTo>
                  <a:lnTo>
                    <a:pt x="2199125" y="2427223"/>
                  </a:lnTo>
                  <a:close/>
                  <a:moveTo>
                    <a:pt x="2332934" y="2424331"/>
                  </a:moveTo>
                  <a:lnTo>
                    <a:pt x="2331631" y="2427050"/>
                  </a:lnTo>
                  <a:lnTo>
                    <a:pt x="2331733" y="2427262"/>
                  </a:lnTo>
                  <a:lnTo>
                    <a:pt x="2333074" y="2424476"/>
                  </a:lnTo>
                  <a:close/>
                  <a:moveTo>
                    <a:pt x="1680742" y="2421262"/>
                  </a:moveTo>
                  <a:cubicBezTo>
                    <a:pt x="1680742" y="2421262"/>
                    <a:pt x="1677789" y="2422734"/>
                    <a:pt x="1679265" y="2425679"/>
                  </a:cubicBezTo>
                  <a:lnTo>
                    <a:pt x="1682218" y="2431568"/>
                  </a:lnTo>
                  <a:cubicBezTo>
                    <a:pt x="1683695" y="2435984"/>
                    <a:pt x="1686647" y="2438928"/>
                    <a:pt x="1686647" y="2444817"/>
                  </a:cubicBezTo>
                  <a:lnTo>
                    <a:pt x="1688022" y="2446873"/>
                  </a:lnTo>
                  <a:lnTo>
                    <a:pt x="1686820" y="2445056"/>
                  </a:lnTo>
                  <a:cubicBezTo>
                    <a:pt x="1686820" y="2439144"/>
                    <a:pt x="1683888" y="2436188"/>
                    <a:pt x="1682422" y="2431754"/>
                  </a:cubicBezTo>
                  <a:lnTo>
                    <a:pt x="1679490" y="2425842"/>
                  </a:lnTo>
                  <a:lnTo>
                    <a:pt x="1680952" y="2421419"/>
                  </a:lnTo>
                  <a:close/>
                  <a:moveTo>
                    <a:pt x="2090206" y="2420392"/>
                  </a:moveTo>
                  <a:lnTo>
                    <a:pt x="2090965" y="2420841"/>
                  </a:lnTo>
                  <a:cubicBezTo>
                    <a:pt x="2091855" y="2427017"/>
                    <a:pt x="2085557" y="2442561"/>
                    <a:pt x="2089938" y="2448112"/>
                  </a:cubicBezTo>
                  <a:cubicBezTo>
                    <a:pt x="2091398" y="2451072"/>
                    <a:pt x="2094319" y="2451072"/>
                    <a:pt x="2095780" y="2454033"/>
                  </a:cubicBezTo>
                  <a:cubicBezTo>
                    <a:pt x="2096510" y="2458474"/>
                    <a:pt x="2100891" y="2461065"/>
                    <a:pt x="2104725" y="2461065"/>
                  </a:cubicBezTo>
                  <a:lnTo>
                    <a:pt x="2104894" y="2460810"/>
                  </a:lnTo>
                  <a:lnTo>
                    <a:pt x="2096166" y="2454062"/>
                  </a:lnTo>
                  <a:cubicBezTo>
                    <a:pt x="2094688" y="2451115"/>
                    <a:pt x="2091732" y="2451115"/>
                    <a:pt x="2090254" y="2448168"/>
                  </a:cubicBezTo>
                  <a:cubicBezTo>
                    <a:pt x="2085820" y="2442643"/>
                    <a:pt x="2092194" y="2427172"/>
                    <a:pt x="2091293" y="2421025"/>
                  </a:cubicBezTo>
                  <a:close/>
                  <a:moveTo>
                    <a:pt x="2331631" y="2420271"/>
                  </a:moveTo>
                  <a:lnTo>
                    <a:pt x="2331565" y="2420338"/>
                  </a:lnTo>
                  <a:lnTo>
                    <a:pt x="2331565" y="2422557"/>
                  </a:lnTo>
                  <a:lnTo>
                    <a:pt x="2331631" y="2422534"/>
                  </a:lnTo>
                  <a:close/>
                  <a:moveTo>
                    <a:pt x="2215397" y="2416763"/>
                  </a:moveTo>
                  <a:lnTo>
                    <a:pt x="2215373" y="2416771"/>
                  </a:lnTo>
                  <a:lnTo>
                    <a:pt x="2218143" y="2419574"/>
                  </a:lnTo>
                  <a:lnTo>
                    <a:pt x="2218191" y="2419477"/>
                  </a:lnTo>
                  <a:close/>
                  <a:moveTo>
                    <a:pt x="1684572" y="2416054"/>
                  </a:moveTo>
                  <a:lnTo>
                    <a:pt x="1683695" y="2416846"/>
                  </a:lnTo>
                  <a:lnTo>
                    <a:pt x="1682219" y="2422363"/>
                  </a:lnTo>
                  <a:lnTo>
                    <a:pt x="1682422" y="2422516"/>
                  </a:lnTo>
                  <a:cubicBezTo>
                    <a:pt x="1683155" y="2422516"/>
                    <a:pt x="1683888" y="2421408"/>
                    <a:pt x="1683888" y="2416973"/>
                  </a:cubicBezTo>
                  <a:close/>
                  <a:moveTo>
                    <a:pt x="2288509" y="2415862"/>
                  </a:moveTo>
                  <a:lnTo>
                    <a:pt x="2292674" y="2421656"/>
                  </a:lnTo>
                  <a:cubicBezTo>
                    <a:pt x="2292674" y="2423161"/>
                    <a:pt x="2292674" y="2424667"/>
                    <a:pt x="2292674" y="2426173"/>
                  </a:cubicBezTo>
                  <a:cubicBezTo>
                    <a:pt x="2292674" y="2426173"/>
                    <a:pt x="2295560" y="2427678"/>
                    <a:pt x="2295560" y="2427678"/>
                  </a:cubicBezTo>
                  <a:cubicBezTo>
                    <a:pt x="2295560" y="2429184"/>
                    <a:pt x="2295560" y="2430689"/>
                    <a:pt x="2295560" y="2432195"/>
                  </a:cubicBezTo>
                  <a:cubicBezTo>
                    <a:pt x="2297003" y="2433700"/>
                    <a:pt x="2298445" y="2435206"/>
                    <a:pt x="2298445" y="2436711"/>
                  </a:cubicBezTo>
                  <a:lnTo>
                    <a:pt x="2298445" y="2438955"/>
                  </a:lnTo>
                  <a:lnTo>
                    <a:pt x="2298705" y="2439770"/>
                  </a:lnTo>
                  <a:lnTo>
                    <a:pt x="2299125" y="2439644"/>
                  </a:lnTo>
                  <a:lnTo>
                    <a:pt x="2299125" y="2436837"/>
                  </a:lnTo>
                  <a:cubicBezTo>
                    <a:pt x="2299125" y="2435331"/>
                    <a:pt x="2297597" y="2433825"/>
                    <a:pt x="2296069" y="2432320"/>
                  </a:cubicBezTo>
                  <a:cubicBezTo>
                    <a:pt x="2296069" y="2430814"/>
                    <a:pt x="2296069" y="2429309"/>
                    <a:pt x="2296069" y="2427803"/>
                  </a:cubicBezTo>
                  <a:cubicBezTo>
                    <a:pt x="2296069" y="2427803"/>
                    <a:pt x="2293014" y="2426298"/>
                    <a:pt x="2293014" y="2426298"/>
                  </a:cubicBezTo>
                  <a:cubicBezTo>
                    <a:pt x="2293014" y="2424792"/>
                    <a:pt x="2293014" y="2423287"/>
                    <a:pt x="2293014" y="2421781"/>
                  </a:cubicBezTo>
                  <a:close/>
                  <a:moveTo>
                    <a:pt x="2221928" y="2415755"/>
                  </a:moveTo>
                  <a:lnTo>
                    <a:pt x="2219853" y="2416763"/>
                  </a:lnTo>
                  <a:lnTo>
                    <a:pt x="2219535" y="2417382"/>
                  </a:lnTo>
                  <a:lnTo>
                    <a:pt x="2222095" y="2416092"/>
                  </a:lnTo>
                  <a:close/>
                  <a:moveTo>
                    <a:pt x="1745102" y="2414707"/>
                  </a:moveTo>
                  <a:lnTo>
                    <a:pt x="1740982" y="2416837"/>
                  </a:lnTo>
                  <a:lnTo>
                    <a:pt x="1741067" y="2416973"/>
                  </a:lnTo>
                  <a:lnTo>
                    <a:pt x="1745322" y="2414742"/>
                  </a:lnTo>
                  <a:close/>
                  <a:moveTo>
                    <a:pt x="2221338" y="2412435"/>
                  </a:moveTo>
                  <a:lnTo>
                    <a:pt x="2221682" y="2413103"/>
                  </a:lnTo>
                  <a:lnTo>
                    <a:pt x="2223578" y="2413103"/>
                  </a:lnTo>
                  <a:lnTo>
                    <a:pt x="2223412" y="2412435"/>
                  </a:lnTo>
                  <a:close/>
                  <a:moveTo>
                    <a:pt x="2287432" y="2411822"/>
                  </a:moveTo>
                  <a:lnTo>
                    <a:pt x="2288345" y="2415634"/>
                  </a:lnTo>
                  <a:lnTo>
                    <a:pt x="2288428" y="2415749"/>
                  </a:lnTo>
                  <a:close/>
                  <a:moveTo>
                    <a:pt x="2356613" y="2410991"/>
                  </a:moveTo>
                  <a:lnTo>
                    <a:pt x="2356220" y="2411181"/>
                  </a:lnTo>
                  <a:lnTo>
                    <a:pt x="2357602" y="2415486"/>
                  </a:lnTo>
                  <a:cubicBezTo>
                    <a:pt x="2359045" y="2415486"/>
                    <a:pt x="2360488" y="2415486"/>
                    <a:pt x="2360488" y="2415486"/>
                  </a:cubicBezTo>
                  <a:cubicBezTo>
                    <a:pt x="2361931" y="2418482"/>
                    <a:pt x="2361931" y="2421479"/>
                    <a:pt x="2361931" y="2422978"/>
                  </a:cubicBezTo>
                  <a:lnTo>
                    <a:pt x="2361931" y="2423468"/>
                  </a:lnTo>
                  <a:lnTo>
                    <a:pt x="2370886" y="2420498"/>
                  </a:lnTo>
                  <a:cubicBezTo>
                    <a:pt x="2370886" y="2420498"/>
                    <a:pt x="2370886" y="2421983"/>
                    <a:pt x="2372378" y="2420498"/>
                  </a:cubicBezTo>
                  <a:cubicBezTo>
                    <a:pt x="2373871" y="2420498"/>
                    <a:pt x="2376856" y="2419012"/>
                    <a:pt x="2378349" y="2416042"/>
                  </a:cubicBezTo>
                  <a:lnTo>
                    <a:pt x="2378618" y="2415506"/>
                  </a:lnTo>
                  <a:lnTo>
                    <a:pt x="2372938" y="2419648"/>
                  </a:lnTo>
                  <a:cubicBezTo>
                    <a:pt x="2371453" y="2421091"/>
                    <a:pt x="2371453" y="2419648"/>
                    <a:pt x="2371453" y="2419648"/>
                  </a:cubicBezTo>
                  <a:cubicBezTo>
                    <a:pt x="2368485" y="2419648"/>
                    <a:pt x="2365517" y="2421091"/>
                    <a:pt x="2362549" y="2422534"/>
                  </a:cubicBezTo>
                  <a:cubicBezTo>
                    <a:pt x="2362549" y="2421091"/>
                    <a:pt x="2362549" y="2418205"/>
                    <a:pt x="2361065" y="2415320"/>
                  </a:cubicBezTo>
                  <a:cubicBezTo>
                    <a:pt x="2361065" y="2415320"/>
                    <a:pt x="2359581" y="2415320"/>
                    <a:pt x="2358097" y="2415320"/>
                  </a:cubicBezTo>
                  <a:cubicBezTo>
                    <a:pt x="2358097" y="2413877"/>
                    <a:pt x="2358097" y="2412434"/>
                    <a:pt x="2356613" y="2410991"/>
                  </a:cubicBezTo>
                  <a:close/>
                  <a:moveTo>
                    <a:pt x="2382826" y="2410034"/>
                  </a:moveTo>
                  <a:lnTo>
                    <a:pt x="2380358" y="2412434"/>
                  </a:lnTo>
                  <a:lnTo>
                    <a:pt x="2380228" y="2412687"/>
                  </a:lnTo>
                  <a:lnTo>
                    <a:pt x="2382826" y="2410101"/>
                  </a:lnTo>
                  <a:close/>
                  <a:moveTo>
                    <a:pt x="2081385" y="2409860"/>
                  </a:moveTo>
                  <a:lnTo>
                    <a:pt x="2081288" y="2409888"/>
                  </a:lnTo>
                  <a:lnTo>
                    <a:pt x="2083549" y="2415175"/>
                  </a:lnTo>
                  <a:cubicBezTo>
                    <a:pt x="2084096" y="2417025"/>
                    <a:pt x="2084826" y="2418505"/>
                    <a:pt x="2087017" y="2418505"/>
                  </a:cubicBezTo>
                  <a:lnTo>
                    <a:pt x="2087218" y="2418624"/>
                  </a:lnTo>
                  <a:lnTo>
                    <a:pt x="2083787" y="2415385"/>
                  </a:lnTo>
                  <a:cubicBezTo>
                    <a:pt x="2083233" y="2413543"/>
                    <a:pt x="2082864" y="2411333"/>
                    <a:pt x="2081385" y="2409860"/>
                  </a:cubicBezTo>
                  <a:close/>
                  <a:moveTo>
                    <a:pt x="2401188" y="2408739"/>
                  </a:moveTo>
                  <a:lnTo>
                    <a:pt x="2401053" y="2408772"/>
                  </a:lnTo>
                  <a:lnTo>
                    <a:pt x="2403723" y="2410101"/>
                  </a:lnTo>
                  <a:cubicBezTo>
                    <a:pt x="2403723" y="2410101"/>
                    <a:pt x="2402230" y="2411586"/>
                    <a:pt x="2402230" y="2413071"/>
                  </a:cubicBezTo>
                  <a:cubicBezTo>
                    <a:pt x="2403723" y="2414556"/>
                    <a:pt x="2405215" y="2414556"/>
                    <a:pt x="2405215" y="2416042"/>
                  </a:cubicBezTo>
                  <a:cubicBezTo>
                    <a:pt x="2405215" y="2417527"/>
                    <a:pt x="2402230" y="2419012"/>
                    <a:pt x="2402230" y="2420498"/>
                  </a:cubicBezTo>
                  <a:cubicBezTo>
                    <a:pt x="2400737" y="2423468"/>
                    <a:pt x="2400737" y="2424954"/>
                    <a:pt x="2399245" y="2426439"/>
                  </a:cubicBezTo>
                  <a:cubicBezTo>
                    <a:pt x="2397752" y="2429409"/>
                    <a:pt x="2396260" y="2430895"/>
                    <a:pt x="2396260" y="2432380"/>
                  </a:cubicBezTo>
                  <a:cubicBezTo>
                    <a:pt x="2394767" y="2435351"/>
                    <a:pt x="2394767" y="2438321"/>
                    <a:pt x="2394767" y="2441292"/>
                  </a:cubicBezTo>
                  <a:lnTo>
                    <a:pt x="2394552" y="2441292"/>
                  </a:lnTo>
                  <a:lnTo>
                    <a:pt x="2399007" y="2442733"/>
                  </a:lnTo>
                  <a:cubicBezTo>
                    <a:pt x="2400494" y="2444176"/>
                    <a:pt x="2400494" y="2447062"/>
                    <a:pt x="2400494" y="2449948"/>
                  </a:cubicBezTo>
                  <a:cubicBezTo>
                    <a:pt x="2401981" y="2451390"/>
                    <a:pt x="2401981" y="2454276"/>
                    <a:pt x="2403467" y="2454276"/>
                  </a:cubicBezTo>
                  <a:cubicBezTo>
                    <a:pt x="2404954" y="2455719"/>
                    <a:pt x="2407927" y="2455719"/>
                    <a:pt x="2409414" y="2455719"/>
                  </a:cubicBezTo>
                  <a:lnTo>
                    <a:pt x="2409583" y="2455609"/>
                  </a:lnTo>
                  <a:lnTo>
                    <a:pt x="2404134" y="2454252"/>
                  </a:lnTo>
                  <a:cubicBezTo>
                    <a:pt x="2402661" y="2454252"/>
                    <a:pt x="2402661" y="2451315"/>
                    <a:pt x="2401188" y="2449847"/>
                  </a:cubicBezTo>
                  <a:cubicBezTo>
                    <a:pt x="2401188" y="2446911"/>
                    <a:pt x="2401188" y="2443974"/>
                    <a:pt x="2399715" y="2442506"/>
                  </a:cubicBezTo>
                  <a:cubicBezTo>
                    <a:pt x="2398242" y="2442506"/>
                    <a:pt x="2396770" y="2442506"/>
                    <a:pt x="2395297" y="2441038"/>
                  </a:cubicBezTo>
                  <a:cubicBezTo>
                    <a:pt x="2395297" y="2438102"/>
                    <a:pt x="2395297" y="2435166"/>
                    <a:pt x="2396770" y="2432229"/>
                  </a:cubicBezTo>
                  <a:cubicBezTo>
                    <a:pt x="2396770" y="2430761"/>
                    <a:pt x="2398242" y="2429293"/>
                    <a:pt x="2399715" y="2426357"/>
                  </a:cubicBezTo>
                  <a:cubicBezTo>
                    <a:pt x="2401188" y="2424888"/>
                    <a:pt x="2401188" y="2423420"/>
                    <a:pt x="2402661" y="2420484"/>
                  </a:cubicBezTo>
                  <a:cubicBezTo>
                    <a:pt x="2402661" y="2419016"/>
                    <a:pt x="2405607" y="2417548"/>
                    <a:pt x="2405607" y="2416079"/>
                  </a:cubicBezTo>
                  <a:cubicBezTo>
                    <a:pt x="2405607" y="2414611"/>
                    <a:pt x="2404134" y="2414611"/>
                    <a:pt x="2402661" y="2413143"/>
                  </a:cubicBezTo>
                  <a:cubicBezTo>
                    <a:pt x="2402661" y="2411675"/>
                    <a:pt x="2404134" y="2410207"/>
                    <a:pt x="2404134" y="2410207"/>
                  </a:cubicBezTo>
                  <a:cubicBezTo>
                    <a:pt x="2402661" y="2408739"/>
                    <a:pt x="2402661" y="2408739"/>
                    <a:pt x="2401188" y="2408739"/>
                  </a:cubicBezTo>
                  <a:close/>
                  <a:moveTo>
                    <a:pt x="2303592" y="2406662"/>
                  </a:moveTo>
                  <a:lnTo>
                    <a:pt x="2303592" y="2406788"/>
                  </a:lnTo>
                  <a:lnTo>
                    <a:pt x="2305922" y="2406788"/>
                  </a:lnTo>
                  <a:lnTo>
                    <a:pt x="2306047" y="2406662"/>
                  </a:lnTo>
                  <a:close/>
                  <a:moveTo>
                    <a:pt x="2291665" y="2406662"/>
                  </a:moveTo>
                  <a:lnTo>
                    <a:pt x="2291567" y="2406725"/>
                  </a:lnTo>
                  <a:lnTo>
                    <a:pt x="2293014" y="2406725"/>
                  </a:lnTo>
                  <a:lnTo>
                    <a:pt x="2293142" y="2406662"/>
                  </a:lnTo>
                  <a:close/>
                  <a:moveTo>
                    <a:pt x="2225167" y="2405525"/>
                  </a:moveTo>
                  <a:lnTo>
                    <a:pt x="2222824" y="2406663"/>
                  </a:lnTo>
                  <a:lnTo>
                    <a:pt x="2222846" y="2406748"/>
                  </a:lnTo>
                  <a:lnTo>
                    <a:pt x="2225061" y="2405632"/>
                  </a:lnTo>
                  <a:close/>
                  <a:moveTo>
                    <a:pt x="2308065" y="2405219"/>
                  </a:moveTo>
                  <a:lnTo>
                    <a:pt x="2308000" y="2405282"/>
                  </a:lnTo>
                  <a:lnTo>
                    <a:pt x="2311956" y="2405282"/>
                  </a:lnTo>
                  <a:lnTo>
                    <a:pt x="2312082" y="2405219"/>
                  </a:lnTo>
                  <a:close/>
                  <a:moveTo>
                    <a:pt x="2296137" y="2405219"/>
                  </a:moveTo>
                  <a:lnTo>
                    <a:pt x="2296087" y="2405243"/>
                  </a:lnTo>
                  <a:lnTo>
                    <a:pt x="2300477" y="2411011"/>
                  </a:lnTo>
                  <a:lnTo>
                    <a:pt x="2300584" y="2410958"/>
                  </a:lnTo>
                  <a:close/>
                  <a:moveTo>
                    <a:pt x="1557130" y="2402085"/>
                  </a:moveTo>
                  <a:lnTo>
                    <a:pt x="1556917" y="2402156"/>
                  </a:lnTo>
                  <a:lnTo>
                    <a:pt x="1565583" y="2403596"/>
                  </a:lnTo>
                  <a:cubicBezTo>
                    <a:pt x="1569274" y="2403596"/>
                    <a:pt x="1571857" y="2404700"/>
                    <a:pt x="1573888" y="2404884"/>
                  </a:cubicBezTo>
                  <a:lnTo>
                    <a:pt x="1573982" y="2404804"/>
                  </a:lnTo>
                  <a:lnTo>
                    <a:pt x="1565954" y="2403555"/>
                  </a:lnTo>
                  <a:cubicBezTo>
                    <a:pt x="1560807" y="2403555"/>
                    <a:pt x="1558969" y="2402452"/>
                    <a:pt x="1557130" y="2402085"/>
                  </a:cubicBezTo>
                  <a:close/>
                  <a:moveTo>
                    <a:pt x="2230250" y="2400892"/>
                  </a:moveTo>
                  <a:lnTo>
                    <a:pt x="2229904" y="2401228"/>
                  </a:lnTo>
                  <a:lnTo>
                    <a:pt x="2236924" y="2402643"/>
                  </a:lnTo>
                  <a:lnTo>
                    <a:pt x="2236580" y="2402122"/>
                  </a:lnTo>
                  <a:close/>
                  <a:moveTo>
                    <a:pt x="2562578" y="2398595"/>
                  </a:moveTo>
                  <a:lnTo>
                    <a:pt x="2562526" y="2398605"/>
                  </a:lnTo>
                  <a:lnTo>
                    <a:pt x="2562526" y="2405270"/>
                  </a:lnTo>
                  <a:lnTo>
                    <a:pt x="2562578" y="2405220"/>
                  </a:lnTo>
                  <a:close/>
                  <a:moveTo>
                    <a:pt x="2243091" y="2393933"/>
                  </a:moveTo>
                  <a:lnTo>
                    <a:pt x="2243051" y="2393952"/>
                  </a:lnTo>
                  <a:lnTo>
                    <a:pt x="2249783" y="2403449"/>
                  </a:lnTo>
                  <a:lnTo>
                    <a:pt x="2249892" y="2403449"/>
                  </a:lnTo>
                  <a:close/>
                  <a:moveTo>
                    <a:pt x="2011918" y="2393652"/>
                  </a:moveTo>
                  <a:lnTo>
                    <a:pt x="2006072" y="2394681"/>
                  </a:lnTo>
                  <a:lnTo>
                    <a:pt x="2006099" y="2394688"/>
                  </a:lnTo>
                  <a:lnTo>
                    <a:pt x="2011912" y="2393668"/>
                  </a:lnTo>
                  <a:close/>
                  <a:moveTo>
                    <a:pt x="2286732" y="2387288"/>
                  </a:moveTo>
                  <a:lnTo>
                    <a:pt x="2285326" y="2388693"/>
                  </a:lnTo>
                  <a:cubicBezTo>
                    <a:pt x="2285326" y="2390169"/>
                    <a:pt x="2286802" y="2390169"/>
                    <a:pt x="2286802" y="2391644"/>
                  </a:cubicBezTo>
                  <a:cubicBezTo>
                    <a:pt x="2285326" y="2393120"/>
                    <a:pt x="2283849" y="2394596"/>
                    <a:pt x="2283849" y="2393120"/>
                  </a:cubicBezTo>
                  <a:cubicBezTo>
                    <a:pt x="2282373" y="2393120"/>
                    <a:pt x="2282373" y="2390169"/>
                    <a:pt x="2280896" y="2390169"/>
                  </a:cubicBezTo>
                  <a:cubicBezTo>
                    <a:pt x="2279420" y="2390169"/>
                    <a:pt x="2280896" y="2393120"/>
                    <a:pt x="2280896" y="2394596"/>
                  </a:cubicBezTo>
                  <a:cubicBezTo>
                    <a:pt x="2280896" y="2396071"/>
                    <a:pt x="2282373" y="2397547"/>
                    <a:pt x="2280896" y="2400498"/>
                  </a:cubicBezTo>
                  <a:cubicBezTo>
                    <a:pt x="2280896" y="2401974"/>
                    <a:pt x="2279420" y="2401974"/>
                    <a:pt x="2277944" y="2403449"/>
                  </a:cubicBezTo>
                  <a:cubicBezTo>
                    <a:pt x="2277944" y="2404925"/>
                    <a:pt x="2277944" y="2406401"/>
                    <a:pt x="2277944" y="2407876"/>
                  </a:cubicBezTo>
                  <a:cubicBezTo>
                    <a:pt x="2276467" y="2407876"/>
                    <a:pt x="2276467" y="2409352"/>
                    <a:pt x="2274991" y="2409352"/>
                  </a:cubicBezTo>
                  <a:cubicBezTo>
                    <a:pt x="2274991" y="2410828"/>
                    <a:pt x="2273515" y="2410828"/>
                    <a:pt x="2272038" y="2410828"/>
                  </a:cubicBezTo>
                  <a:cubicBezTo>
                    <a:pt x="2270562" y="2412303"/>
                    <a:pt x="2270562" y="2413779"/>
                    <a:pt x="2270562" y="2413779"/>
                  </a:cubicBezTo>
                  <a:cubicBezTo>
                    <a:pt x="2269085" y="2415254"/>
                    <a:pt x="2267609" y="2415254"/>
                    <a:pt x="2267609" y="2415254"/>
                  </a:cubicBezTo>
                  <a:cubicBezTo>
                    <a:pt x="2266133" y="2415254"/>
                    <a:pt x="2267609" y="2416730"/>
                    <a:pt x="2266133" y="2418206"/>
                  </a:cubicBezTo>
                  <a:cubicBezTo>
                    <a:pt x="2266133" y="2418206"/>
                    <a:pt x="2264656" y="2416730"/>
                    <a:pt x="2263180" y="2416730"/>
                  </a:cubicBezTo>
                  <a:cubicBezTo>
                    <a:pt x="2263180" y="2418206"/>
                    <a:pt x="2261703" y="2418206"/>
                    <a:pt x="2261703" y="2418206"/>
                  </a:cubicBezTo>
                  <a:cubicBezTo>
                    <a:pt x="2258751" y="2415254"/>
                    <a:pt x="2257274" y="2412303"/>
                    <a:pt x="2254321" y="2409352"/>
                  </a:cubicBezTo>
                  <a:cubicBezTo>
                    <a:pt x="2252845" y="2407876"/>
                    <a:pt x="2251369" y="2407876"/>
                    <a:pt x="2251369" y="2409352"/>
                  </a:cubicBezTo>
                  <a:cubicBezTo>
                    <a:pt x="2249892" y="2409352"/>
                    <a:pt x="2251369" y="2410828"/>
                    <a:pt x="2249892" y="2410828"/>
                  </a:cubicBezTo>
                  <a:lnTo>
                    <a:pt x="2248787" y="2409723"/>
                  </a:lnTo>
                  <a:lnTo>
                    <a:pt x="2248787" y="2410115"/>
                  </a:lnTo>
                  <a:cubicBezTo>
                    <a:pt x="2250270" y="2411609"/>
                    <a:pt x="2250270" y="2411609"/>
                    <a:pt x="2250270" y="2411609"/>
                  </a:cubicBezTo>
                  <a:cubicBezTo>
                    <a:pt x="2251753" y="2411609"/>
                    <a:pt x="2250270" y="2410115"/>
                    <a:pt x="2251753" y="2410115"/>
                  </a:cubicBezTo>
                  <a:cubicBezTo>
                    <a:pt x="2251753" y="2408620"/>
                    <a:pt x="2253236" y="2408620"/>
                    <a:pt x="2254719" y="2410115"/>
                  </a:cubicBezTo>
                  <a:cubicBezTo>
                    <a:pt x="2257685" y="2413103"/>
                    <a:pt x="2259168" y="2416092"/>
                    <a:pt x="2262134" y="2419081"/>
                  </a:cubicBezTo>
                  <a:lnTo>
                    <a:pt x="2270775" y="2430692"/>
                  </a:lnTo>
                  <a:lnTo>
                    <a:pt x="2270854" y="2430443"/>
                  </a:lnTo>
                  <a:lnTo>
                    <a:pt x="2262374" y="2418645"/>
                  </a:lnTo>
                  <a:cubicBezTo>
                    <a:pt x="2262374" y="2418645"/>
                    <a:pt x="2263817" y="2418645"/>
                    <a:pt x="2263817" y="2417139"/>
                  </a:cubicBezTo>
                  <a:cubicBezTo>
                    <a:pt x="2265260" y="2417139"/>
                    <a:pt x="2266703" y="2418645"/>
                    <a:pt x="2266703" y="2418645"/>
                  </a:cubicBezTo>
                  <a:cubicBezTo>
                    <a:pt x="2268146" y="2417139"/>
                    <a:pt x="2266703" y="2415634"/>
                    <a:pt x="2268146" y="2415634"/>
                  </a:cubicBezTo>
                  <a:cubicBezTo>
                    <a:pt x="2268146" y="2415634"/>
                    <a:pt x="2269588" y="2415634"/>
                    <a:pt x="2271031" y="2414128"/>
                  </a:cubicBezTo>
                  <a:cubicBezTo>
                    <a:pt x="2271031" y="2414128"/>
                    <a:pt x="2271031" y="2412622"/>
                    <a:pt x="2272474" y="2411117"/>
                  </a:cubicBezTo>
                  <a:cubicBezTo>
                    <a:pt x="2273917" y="2411117"/>
                    <a:pt x="2275360" y="2411117"/>
                    <a:pt x="2275360" y="2409611"/>
                  </a:cubicBezTo>
                  <a:cubicBezTo>
                    <a:pt x="2276803" y="2409611"/>
                    <a:pt x="2276803" y="2408106"/>
                    <a:pt x="2278246" y="2408106"/>
                  </a:cubicBezTo>
                  <a:cubicBezTo>
                    <a:pt x="2279688" y="2408106"/>
                    <a:pt x="2281131" y="2408106"/>
                    <a:pt x="2282574" y="2408106"/>
                  </a:cubicBezTo>
                  <a:cubicBezTo>
                    <a:pt x="2284017" y="2408106"/>
                    <a:pt x="2285460" y="2409611"/>
                    <a:pt x="2286903" y="2409611"/>
                  </a:cubicBezTo>
                  <a:lnTo>
                    <a:pt x="2286929" y="2409720"/>
                  </a:lnTo>
                  <a:lnTo>
                    <a:pt x="2287191" y="2409548"/>
                  </a:lnTo>
                  <a:lnTo>
                    <a:pt x="2282719" y="2408105"/>
                  </a:lnTo>
                  <a:cubicBezTo>
                    <a:pt x="2281228" y="2408105"/>
                    <a:pt x="2279737" y="2408105"/>
                    <a:pt x="2278246" y="2408105"/>
                  </a:cubicBezTo>
                  <a:cubicBezTo>
                    <a:pt x="2278246" y="2406662"/>
                    <a:pt x="2278246" y="2405219"/>
                    <a:pt x="2278246" y="2403777"/>
                  </a:cubicBezTo>
                  <a:cubicBezTo>
                    <a:pt x="2279737" y="2402334"/>
                    <a:pt x="2281228" y="2402334"/>
                    <a:pt x="2281228" y="2400891"/>
                  </a:cubicBezTo>
                  <a:cubicBezTo>
                    <a:pt x="2282719" y="2398005"/>
                    <a:pt x="2281228" y="2396563"/>
                    <a:pt x="2281228" y="2395120"/>
                  </a:cubicBezTo>
                  <a:cubicBezTo>
                    <a:pt x="2281228" y="2393677"/>
                    <a:pt x="2279737" y="2390791"/>
                    <a:pt x="2281228" y="2390791"/>
                  </a:cubicBezTo>
                  <a:cubicBezTo>
                    <a:pt x="2282719" y="2390791"/>
                    <a:pt x="2282719" y="2393677"/>
                    <a:pt x="2284210" y="2393677"/>
                  </a:cubicBezTo>
                  <a:cubicBezTo>
                    <a:pt x="2284210" y="2395120"/>
                    <a:pt x="2285701" y="2393677"/>
                    <a:pt x="2287192" y="2392234"/>
                  </a:cubicBezTo>
                  <a:cubicBezTo>
                    <a:pt x="2287192" y="2390791"/>
                    <a:pt x="2285701" y="2390791"/>
                    <a:pt x="2285701" y="2389348"/>
                  </a:cubicBezTo>
                  <a:cubicBezTo>
                    <a:pt x="2287192" y="2387906"/>
                    <a:pt x="2287192" y="2387906"/>
                    <a:pt x="2287192" y="2387906"/>
                  </a:cubicBezTo>
                  <a:lnTo>
                    <a:pt x="2287271" y="2387829"/>
                  </a:lnTo>
                  <a:close/>
                  <a:moveTo>
                    <a:pt x="2288782" y="2386382"/>
                  </a:moveTo>
                  <a:lnTo>
                    <a:pt x="2288698" y="2386466"/>
                  </a:lnTo>
                  <a:lnTo>
                    <a:pt x="2294647" y="2387906"/>
                  </a:lnTo>
                  <a:cubicBezTo>
                    <a:pt x="2300610" y="2387906"/>
                    <a:pt x="2306574" y="2387906"/>
                    <a:pt x="2312538" y="2387906"/>
                  </a:cubicBezTo>
                  <a:lnTo>
                    <a:pt x="2318450" y="2386475"/>
                  </a:lnTo>
                  <a:lnTo>
                    <a:pt x="2318310" y="2386382"/>
                  </a:lnTo>
                  <a:cubicBezTo>
                    <a:pt x="2316834" y="2386382"/>
                    <a:pt x="2313881" y="2387865"/>
                    <a:pt x="2312405" y="2387865"/>
                  </a:cubicBezTo>
                  <a:cubicBezTo>
                    <a:pt x="2306499" y="2387865"/>
                    <a:pt x="2300594" y="2387865"/>
                    <a:pt x="2294688" y="2387865"/>
                  </a:cubicBezTo>
                  <a:cubicBezTo>
                    <a:pt x="2293212" y="2387865"/>
                    <a:pt x="2290259" y="2386382"/>
                    <a:pt x="2288782" y="2386382"/>
                  </a:cubicBezTo>
                  <a:close/>
                  <a:moveTo>
                    <a:pt x="2627414" y="2385020"/>
                  </a:moveTo>
                  <a:cubicBezTo>
                    <a:pt x="2628857" y="2383577"/>
                    <a:pt x="2630299" y="2383577"/>
                    <a:pt x="2630299" y="2385020"/>
                  </a:cubicBezTo>
                  <a:cubicBezTo>
                    <a:pt x="2631742" y="2386462"/>
                    <a:pt x="2630299" y="2389348"/>
                    <a:pt x="2630299" y="2392234"/>
                  </a:cubicBezTo>
                  <a:cubicBezTo>
                    <a:pt x="2630299" y="2393676"/>
                    <a:pt x="2630299" y="2398005"/>
                    <a:pt x="2627414" y="2398005"/>
                  </a:cubicBezTo>
                  <a:cubicBezTo>
                    <a:pt x="2625971" y="2398005"/>
                    <a:pt x="2625971" y="2395119"/>
                    <a:pt x="2624528" y="2393676"/>
                  </a:cubicBezTo>
                  <a:cubicBezTo>
                    <a:pt x="2623085" y="2390791"/>
                    <a:pt x="2623085" y="2389348"/>
                    <a:pt x="2623085" y="2387905"/>
                  </a:cubicBezTo>
                  <a:cubicBezTo>
                    <a:pt x="2623085" y="2386462"/>
                    <a:pt x="2625971" y="2385020"/>
                    <a:pt x="2627414" y="2385020"/>
                  </a:cubicBezTo>
                  <a:close/>
                  <a:moveTo>
                    <a:pt x="2390762" y="2382197"/>
                  </a:moveTo>
                  <a:lnTo>
                    <a:pt x="2392230" y="2387905"/>
                  </a:lnTo>
                  <a:cubicBezTo>
                    <a:pt x="2392230" y="2389348"/>
                    <a:pt x="2390746" y="2389348"/>
                    <a:pt x="2390746" y="2390791"/>
                  </a:cubicBezTo>
                  <a:lnTo>
                    <a:pt x="2390412" y="2391035"/>
                  </a:lnTo>
                  <a:lnTo>
                    <a:pt x="2391782" y="2393762"/>
                  </a:lnTo>
                  <a:cubicBezTo>
                    <a:pt x="2391782" y="2395248"/>
                    <a:pt x="2390289" y="2396733"/>
                    <a:pt x="2390289" y="2398218"/>
                  </a:cubicBezTo>
                  <a:cubicBezTo>
                    <a:pt x="2390289" y="2399704"/>
                    <a:pt x="2388797" y="2401189"/>
                    <a:pt x="2388797" y="2401189"/>
                  </a:cubicBezTo>
                  <a:cubicBezTo>
                    <a:pt x="2388797" y="2404159"/>
                    <a:pt x="2388797" y="2405645"/>
                    <a:pt x="2390289" y="2408615"/>
                  </a:cubicBezTo>
                  <a:cubicBezTo>
                    <a:pt x="2391782" y="2410101"/>
                    <a:pt x="2393275" y="2410101"/>
                    <a:pt x="2394767" y="2410101"/>
                  </a:cubicBezTo>
                  <a:lnTo>
                    <a:pt x="2394888" y="2410071"/>
                  </a:lnTo>
                  <a:lnTo>
                    <a:pt x="2390878" y="2408739"/>
                  </a:lnTo>
                  <a:cubicBezTo>
                    <a:pt x="2389405" y="2405802"/>
                    <a:pt x="2389405" y="2404334"/>
                    <a:pt x="2389405" y="2401398"/>
                  </a:cubicBezTo>
                  <a:cubicBezTo>
                    <a:pt x="2389405" y="2401398"/>
                    <a:pt x="2390878" y="2399930"/>
                    <a:pt x="2390878" y="2398462"/>
                  </a:cubicBezTo>
                  <a:cubicBezTo>
                    <a:pt x="2390878" y="2396993"/>
                    <a:pt x="2392351" y="2395525"/>
                    <a:pt x="2392351" y="2394057"/>
                  </a:cubicBezTo>
                  <a:cubicBezTo>
                    <a:pt x="2392351" y="2394057"/>
                    <a:pt x="2390878" y="2392589"/>
                    <a:pt x="2390878" y="2391121"/>
                  </a:cubicBezTo>
                  <a:cubicBezTo>
                    <a:pt x="2390878" y="2389653"/>
                    <a:pt x="2392351" y="2389653"/>
                    <a:pt x="2392351" y="2388184"/>
                  </a:cubicBezTo>
                  <a:cubicBezTo>
                    <a:pt x="2392351" y="2386716"/>
                    <a:pt x="2390878" y="2383780"/>
                    <a:pt x="2390878" y="2382312"/>
                  </a:cubicBezTo>
                  <a:close/>
                  <a:moveTo>
                    <a:pt x="2291067" y="2374183"/>
                  </a:moveTo>
                  <a:lnTo>
                    <a:pt x="2288278" y="2378364"/>
                  </a:lnTo>
                  <a:cubicBezTo>
                    <a:pt x="2288278" y="2381315"/>
                    <a:pt x="2285326" y="2382790"/>
                    <a:pt x="2283849" y="2384266"/>
                  </a:cubicBezTo>
                  <a:lnTo>
                    <a:pt x="2284408" y="2384825"/>
                  </a:lnTo>
                  <a:lnTo>
                    <a:pt x="2288782" y="2378967"/>
                  </a:lnTo>
                  <a:cubicBezTo>
                    <a:pt x="2290259" y="2377484"/>
                    <a:pt x="2291735" y="2376002"/>
                    <a:pt x="2291735" y="2374519"/>
                  </a:cubicBezTo>
                  <a:close/>
                  <a:moveTo>
                    <a:pt x="2406518" y="2374090"/>
                  </a:moveTo>
                  <a:lnTo>
                    <a:pt x="2406323" y="2374098"/>
                  </a:lnTo>
                  <a:lnTo>
                    <a:pt x="2386403" y="2377911"/>
                  </a:lnTo>
                  <a:lnTo>
                    <a:pt x="2388837" y="2380278"/>
                  </a:lnTo>
                  <a:lnTo>
                    <a:pt x="2386459" y="2377907"/>
                  </a:lnTo>
                  <a:close/>
                  <a:moveTo>
                    <a:pt x="2229223" y="2371834"/>
                  </a:moveTo>
                  <a:lnTo>
                    <a:pt x="2219528" y="2375988"/>
                  </a:lnTo>
                  <a:cubicBezTo>
                    <a:pt x="2213632" y="2380410"/>
                    <a:pt x="2198889" y="2386307"/>
                    <a:pt x="2192993" y="2386307"/>
                  </a:cubicBezTo>
                  <a:cubicBezTo>
                    <a:pt x="2190044" y="2386307"/>
                    <a:pt x="2184147" y="2384833"/>
                    <a:pt x="2181199" y="2384833"/>
                  </a:cubicBezTo>
                  <a:cubicBezTo>
                    <a:pt x="2175302" y="2384833"/>
                    <a:pt x="2170879" y="2386307"/>
                    <a:pt x="2170879" y="2384833"/>
                  </a:cubicBezTo>
                  <a:cubicBezTo>
                    <a:pt x="2169405" y="2384833"/>
                    <a:pt x="2164983" y="2377462"/>
                    <a:pt x="2162034" y="2377462"/>
                  </a:cubicBezTo>
                  <a:lnTo>
                    <a:pt x="2161827" y="2378069"/>
                  </a:lnTo>
                  <a:lnTo>
                    <a:pt x="2166488" y="2381465"/>
                  </a:lnTo>
                  <a:cubicBezTo>
                    <a:pt x="2168162" y="2383295"/>
                    <a:pt x="2169650" y="2385125"/>
                    <a:pt x="2170394" y="2385125"/>
                  </a:cubicBezTo>
                  <a:cubicBezTo>
                    <a:pt x="2170394" y="2386588"/>
                    <a:pt x="2174858" y="2385125"/>
                    <a:pt x="2180809" y="2385125"/>
                  </a:cubicBezTo>
                  <a:cubicBezTo>
                    <a:pt x="2183785" y="2385125"/>
                    <a:pt x="2189737" y="2386588"/>
                    <a:pt x="2192713" y="2386588"/>
                  </a:cubicBezTo>
                  <a:cubicBezTo>
                    <a:pt x="2192713" y="2389516"/>
                    <a:pt x="2192713" y="2393907"/>
                    <a:pt x="2194201" y="2396835"/>
                  </a:cubicBezTo>
                  <a:cubicBezTo>
                    <a:pt x="2195689" y="2398298"/>
                    <a:pt x="2197177" y="2399762"/>
                    <a:pt x="2197177" y="2402690"/>
                  </a:cubicBezTo>
                  <a:lnTo>
                    <a:pt x="2204501" y="2421424"/>
                  </a:lnTo>
                  <a:lnTo>
                    <a:pt x="2205031" y="2421246"/>
                  </a:lnTo>
                  <a:cubicBezTo>
                    <a:pt x="2206507" y="2421246"/>
                    <a:pt x="2207983" y="2421246"/>
                    <a:pt x="2209460" y="2419751"/>
                  </a:cubicBezTo>
                  <a:cubicBezTo>
                    <a:pt x="2210936" y="2419751"/>
                    <a:pt x="2209460" y="2418257"/>
                    <a:pt x="2210936" y="2418257"/>
                  </a:cubicBezTo>
                  <a:lnTo>
                    <a:pt x="2214567" y="2417032"/>
                  </a:lnTo>
                  <a:lnTo>
                    <a:pt x="2210941" y="2418206"/>
                  </a:lnTo>
                  <a:cubicBezTo>
                    <a:pt x="2209456" y="2418206"/>
                    <a:pt x="2210941" y="2419649"/>
                    <a:pt x="2209456" y="2419649"/>
                  </a:cubicBezTo>
                  <a:cubicBezTo>
                    <a:pt x="2207971" y="2421092"/>
                    <a:pt x="2206486" y="2421092"/>
                    <a:pt x="2205000" y="2421092"/>
                  </a:cubicBezTo>
                  <a:cubicBezTo>
                    <a:pt x="2202030" y="2413877"/>
                    <a:pt x="2200545" y="2408106"/>
                    <a:pt x="2197574" y="2402335"/>
                  </a:cubicBezTo>
                  <a:cubicBezTo>
                    <a:pt x="2197574" y="2399449"/>
                    <a:pt x="2196089" y="2398006"/>
                    <a:pt x="2194604" y="2396563"/>
                  </a:cubicBezTo>
                  <a:cubicBezTo>
                    <a:pt x="2193118" y="2393677"/>
                    <a:pt x="2193118" y="2389349"/>
                    <a:pt x="2193118" y="2386463"/>
                  </a:cubicBezTo>
                  <a:cubicBezTo>
                    <a:pt x="2199059" y="2386463"/>
                    <a:pt x="2213912" y="2380692"/>
                    <a:pt x="2219853" y="2376363"/>
                  </a:cubicBezTo>
                  <a:lnTo>
                    <a:pt x="2229223" y="2372462"/>
                  </a:lnTo>
                  <a:close/>
                  <a:moveTo>
                    <a:pt x="2665824" y="2366984"/>
                  </a:moveTo>
                  <a:cubicBezTo>
                    <a:pt x="2669358" y="2365902"/>
                    <a:pt x="2672706" y="2365541"/>
                    <a:pt x="2674937" y="2367705"/>
                  </a:cubicBezTo>
                  <a:cubicBezTo>
                    <a:pt x="2677913" y="2372034"/>
                    <a:pt x="2668986" y="2377805"/>
                    <a:pt x="2666010" y="2382134"/>
                  </a:cubicBezTo>
                  <a:cubicBezTo>
                    <a:pt x="2663034" y="2386462"/>
                    <a:pt x="2658570" y="2390791"/>
                    <a:pt x="2654106" y="2393677"/>
                  </a:cubicBezTo>
                  <a:cubicBezTo>
                    <a:pt x="2652618" y="2396562"/>
                    <a:pt x="2649642" y="2396562"/>
                    <a:pt x="2646667" y="2398005"/>
                  </a:cubicBezTo>
                  <a:cubicBezTo>
                    <a:pt x="2645179" y="2399448"/>
                    <a:pt x="2645179" y="2403777"/>
                    <a:pt x="2642203" y="2403777"/>
                  </a:cubicBezTo>
                  <a:cubicBezTo>
                    <a:pt x="2639227" y="2403777"/>
                    <a:pt x="2634763" y="2402334"/>
                    <a:pt x="2631787" y="2398005"/>
                  </a:cubicBezTo>
                  <a:cubicBezTo>
                    <a:pt x="2630299" y="2396562"/>
                    <a:pt x="2631787" y="2393677"/>
                    <a:pt x="2631787" y="2390791"/>
                  </a:cubicBezTo>
                  <a:cubicBezTo>
                    <a:pt x="2633275" y="2389348"/>
                    <a:pt x="2631787" y="2385020"/>
                    <a:pt x="2634763" y="2385020"/>
                  </a:cubicBezTo>
                  <a:cubicBezTo>
                    <a:pt x="2637739" y="2382134"/>
                    <a:pt x="2640715" y="2385020"/>
                    <a:pt x="2643691" y="2385020"/>
                  </a:cubicBezTo>
                  <a:cubicBezTo>
                    <a:pt x="2645179" y="2383577"/>
                    <a:pt x="2646667" y="2382134"/>
                    <a:pt x="2646667" y="2380691"/>
                  </a:cubicBezTo>
                  <a:cubicBezTo>
                    <a:pt x="2646667" y="2377805"/>
                    <a:pt x="2643691" y="2374920"/>
                    <a:pt x="2645179" y="2372034"/>
                  </a:cubicBezTo>
                  <a:cubicBezTo>
                    <a:pt x="2646667" y="2369148"/>
                    <a:pt x="2651130" y="2370591"/>
                    <a:pt x="2655594" y="2370591"/>
                  </a:cubicBezTo>
                  <a:cubicBezTo>
                    <a:pt x="2658570" y="2369870"/>
                    <a:pt x="2662290" y="2368066"/>
                    <a:pt x="2665824" y="2366984"/>
                  </a:cubicBezTo>
                  <a:close/>
                  <a:moveTo>
                    <a:pt x="1646836" y="2363849"/>
                  </a:moveTo>
                  <a:lnTo>
                    <a:pt x="1646834" y="2363860"/>
                  </a:lnTo>
                  <a:lnTo>
                    <a:pt x="1661835" y="2367940"/>
                  </a:lnTo>
                  <a:close/>
                  <a:moveTo>
                    <a:pt x="1613938" y="2363849"/>
                  </a:moveTo>
                  <a:lnTo>
                    <a:pt x="1620210" y="2368263"/>
                  </a:lnTo>
                  <a:cubicBezTo>
                    <a:pt x="1623162" y="2371208"/>
                    <a:pt x="1624639" y="2372680"/>
                    <a:pt x="1630544" y="2371208"/>
                  </a:cubicBezTo>
                  <a:cubicBezTo>
                    <a:pt x="1633497" y="2369736"/>
                    <a:pt x="1636450" y="2375624"/>
                    <a:pt x="1637926" y="2377096"/>
                  </a:cubicBezTo>
                  <a:cubicBezTo>
                    <a:pt x="1640141" y="2377833"/>
                    <a:pt x="1642356" y="2379305"/>
                    <a:pt x="1644017" y="2379489"/>
                  </a:cubicBezTo>
                  <a:lnTo>
                    <a:pt x="1644034" y="2379456"/>
                  </a:lnTo>
                  <a:lnTo>
                    <a:pt x="1638013" y="2377084"/>
                  </a:lnTo>
                  <a:cubicBezTo>
                    <a:pt x="1636542" y="2375614"/>
                    <a:pt x="1633601" y="2369731"/>
                    <a:pt x="1630660" y="2371202"/>
                  </a:cubicBezTo>
                  <a:cubicBezTo>
                    <a:pt x="1624778" y="2372673"/>
                    <a:pt x="1623307" y="2371202"/>
                    <a:pt x="1620366" y="2368261"/>
                  </a:cubicBezTo>
                  <a:cubicBezTo>
                    <a:pt x="1618160" y="2367526"/>
                    <a:pt x="1615954" y="2365320"/>
                    <a:pt x="1614116" y="2363849"/>
                  </a:cubicBezTo>
                  <a:close/>
                  <a:moveTo>
                    <a:pt x="2282500" y="2362513"/>
                  </a:moveTo>
                  <a:lnTo>
                    <a:pt x="2283849" y="2366558"/>
                  </a:lnTo>
                  <a:cubicBezTo>
                    <a:pt x="2283849" y="2369510"/>
                    <a:pt x="2286802" y="2370985"/>
                    <a:pt x="2288278" y="2372461"/>
                  </a:cubicBezTo>
                  <a:lnTo>
                    <a:pt x="2288398" y="2372521"/>
                  </a:lnTo>
                  <a:lnTo>
                    <a:pt x="2284353" y="2367104"/>
                  </a:lnTo>
                  <a:cubicBezTo>
                    <a:pt x="2282877" y="2365621"/>
                    <a:pt x="2284353" y="2362655"/>
                    <a:pt x="2282877" y="2362655"/>
                  </a:cubicBezTo>
                  <a:close/>
                  <a:moveTo>
                    <a:pt x="1704364" y="2362378"/>
                  </a:moveTo>
                  <a:lnTo>
                    <a:pt x="1703257" y="2373600"/>
                  </a:lnTo>
                  <a:cubicBezTo>
                    <a:pt x="1704364" y="2377833"/>
                    <a:pt x="1705841" y="2381513"/>
                    <a:pt x="1704364" y="2381513"/>
                  </a:cubicBezTo>
                  <a:lnTo>
                    <a:pt x="1692553" y="2387402"/>
                  </a:lnTo>
                  <a:cubicBezTo>
                    <a:pt x="1685171" y="2390346"/>
                    <a:pt x="1683695" y="2409485"/>
                    <a:pt x="1688124" y="2410957"/>
                  </a:cubicBezTo>
                  <a:lnTo>
                    <a:pt x="1688015" y="2411426"/>
                  </a:lnTo>
                  <a:lnTo>
                    <a:pt x="1688287" y="2411061"/>
                  </a:lnTo>
                  <a:cubicBezTo>
                    <a:pt x="1683888" y="2409583"/>
                    <a:pt x="1685354" y="2390369"/>
                    <a:pt x="1692685" y="2387413"/>
                  </a:cubicBezTo>
                  <a:lnTo>
                    <a:pt x="1704414" y="2381501"/>
                  </a:lnTo>
                  <a:cubicBezTo>
                    <a:pt x="1705880" y="2381501"/>
                    <a:pt x="1704414" y="2377806"/>
                    <a:pt x="1703314" y="2373556"/>
                  </a:cubicBezTo>
                  <a:lnTo>
                    <a:pt x="1704405" y="2362378"/>
                  </a:lnTo>
                  <a:close/>
                  <a:moveTo>
                    <a:pt x="2147712" y="2360684"/>
                  </a:moveTo>
                  <a:lnTo>
                    <a:pt x="2147716" y="2360802"/>
                  </a:lnTo>
                  <a:lnTo>
                    <a:pt x="2150241" y="2361248"/>
                  </a:lnTo>
                  <a:lnTo>
                    <a:pt x="2150332" y="2361145"/>
                  </a:lnTo>
                  <a:close/>
                  <a:moveTo>
                    <a:pt x="1665978" y="2357960"/>
                  </a:moveTo>
                  <a:lnTo>
                    <a:pt x="1665954" y="2357967"/>
                  </a:lnTo>
                  <a:cubicBezTo>
                    <a:pt x="1665954" y="2365320"/>
                    <a:pt x="1670366" y="2362378"/>
                    <a:pt x="1671836" y="2365320"/>
                  </a:cubicBezTo>
                  <a:lnTo>
                    <a:pt x="1668900" y="2371192"/>
                  </a:lnTo>
                  <a:lnTo>
                    <a:pt x="1668931" y="2371208"/>
                  </a:lnTo>
                  <a:cubicBezTo>
                    <a:pt x="1671883" y="2371208"/>
                    <a:pt x="1673360" y="2368263"/>
                    <a:pt x="1671883" y="2365319"/>
                  </a:cubicBezTo>
                  <a:cubicBezTo>
                    <a:pt x="1671145" y="2363847"/>
                    <a:pt x="1669669" y="2363847"/>
                    <a:pt x="1668377" y="2363295"/>
                  </a:cubicBezTo>
                  <a:close/>
                  <a:moveTo>
                    <a:pt x="2015150" y="2356671"/>
                  </a:moveTo>
                  <a:lnTo>
                    <a:pt x="2014954" y="2356681"/>
                  </a:lnTo>
                  <a:lnTo>
                    <a:pt x="2023742" y="2358290"/>
                  </a:lnTo>
                  <a:lnTo>
                    <a:pt x="2023725" y="2358237"/>
                  </a:lnTo>
                  <a:close/>
                  <a:moveTo>
                    <a:pt x="1676248" y="2355026"/>
                  </a:moveTo>
                  <a:lnTo>
                    <a:pt x="1668092" y="2357356"/>
                  </a:lnTo>
                  <a:lnTo>
                    <a:pt x="1676251" y="2355031"/>
                  </a:lnTo>
                  <a:close/>
                  <a:moveTo>
                    <a:pt x="2269631" y="2353884"/>
                  </a:moveTo>
                  <a:lnTo>
                    <a:pt x="2269322" y="2353988"/>
                  </a:lnTo>
                  <a:lnTo>
                    <a:pt x="2270562" y="2357705"/>
                  </a:lnTo>
                  <a:lnTo>
                    <a:pt x="2270947" y="2357849"/>
                  </a:lnTo>
                  <a:close/>
                  <a:moveTo>
                    <a:pt x="1740995" y="2350639"/>
                  </a:moveTo>
                  <a:lnTo>
                    <a:pt x="1740786" y="2351160"/>
                  </a:lnTo>
                  <a:lnTo>
                    <a:pt x="1745656" y="2354100"/>
                  </a:lnTo>
                  <a:cubicBezTo>
                    <a:pt x="1748242" y="2355018"/>
                    <a:pt x="1750828" y="2355386"/>
                    <a:pt x="1750828" y="2353916"/>
                  </a:cubicBezTo>
                  <a:lnTo>
                    <a:pt x="1750726" y="2353573"/>
                  </a:lnTo>
                  <a:lnTo>
                    <a:pt x="1746101" y="2353739"/>
                  </a:lnTo>
                  <a:close/>
                  <a:moveTo>
                    <a:pt x="1736542" y="2349143"/>
                  </a:moveTo>
                  <a:cubicBezTo>
                    <a:pt x="1735072" y="2349143"/>
                    <a:pt x="1733601" y="2353555"/>
                    <a:pt x="1733601" y="2353555"/>
                  </a:cubicBezTo>
                  <a:lnTo>
                    <a:pt x="1732156" y="2357891"/>
                  </a:lnTo>
                  <a:lnTo>
                    <a:pt x="1732270" y="2357852"/>
                  </a:lnTo>
                  <a:cubicBezTo>
                    <a:pt x="1732270" y="2356374"/>
                    <a:pt x="1733736" y="2356374"/>
                    <a:pt x="1733736" y="2353418"/>
                  </a:cubicBezTo>
                  <a:lnTo>
                    <a:pt x="1736559" y="2349149"/>
                  </a:lnTo>
                  <a:close/>
                  <a:moveTo>
                    <a:pt x="1694630" y="2344180"/>
                  </a:moveTo>
                  <a:cubicBezTo>
                    <a:pt x="1693160" y="2344731"/>
                    <a:pt x="1692424" y="2346937"/>
                    <a:pt x="1695366" y="2349143"/>
                  </a:cubicBezTo>
                  <a:cubicBezTo>
                    <a:pt x="1698307" y="2353555"/>
                    <a:pt x="1693895" y="2357967"/>
                    <a:pt x="1693895" y="2359437"/>
                  </a:cubicBezTo>
                  <a:cubicBezTo>
                    <a:pt x="1693895" y="2360908"/>
                    <a:pt x="1693895" y="2363481"/>
                    <a:pt x="1693160" y="2365687"/>
                  </a:cubicBezTo>
                  <a:lnTo>
                    <a:pt x="1688069" y="2369687"/>
                  </a:lnTo>
                  <a:lnTo>
                    <a:pt x="1688124" y="2369736"/>
                  </a:lnTo>
                  <a:cubicBezTo>
                    <a:pt x="1694029" y="2369736"/>
                    <a:pt x="1694029" y="2362375"/>
                    <a:pt x="1694029" y="2359430"/>
                  </a:cubicBezTo>
                  <a:cubicBezTo>
                    <a:pt x="1694029" y="2357958"/>
                    <a:pt x="1698459" y="2353541"/>
                    <a:pt x="1695506" y="2349125"/>
                  </a:cubicBezTo>
                  <a:lnTo>
                    <a:pt x="1694807" y="2344418"/>
                  </a:lnTo>
                  <a:close/>
                  <a:moveTo>
                    <a:pt x="2588457" y="2309992"/>
                  </a:moveTo>
                  <a:cubicBezTo>
                    <a:pt x="2589899" y="2309992"/>
                    <a:pt x="2591342" y="2311435"/>
                    <a:pt x="2591342" y="2312877"/>
                  </a:cubicBezTo>
                  <a:cubicBezTo>
                    <a:pt x="2591342" y="2312877"/>
                    <a:pt x="2591342" y="2314320"/>
                    <a:pt x="2589899" y="2314320"/>
                  </a:cubicBezTo>
                  <a:cubicBezTo>
                    <a:pt x="2588457" y="2314320"/>
                    <a:pt x="2587014" y="2315763"/>
                    <a:pt x="2585571" y="2314320"/>
                  </a:cubicBezTo>
                  <a:cubicBezTo>
                    <a:pt x="2585571" y="2312877"/>
                    <a:pt x="2587014" y="2309992"/>
                    <a:pt x="2588457" y="2309992"/>
                  </a:cubicBezTo>
                  <a:close/>
                  <a:moveTo>
                    <a:pt x="2610099" y="2308549"/>
                  </a:moveTo>
                  <a:cubicBezTo>
                    <a:pt x="2611542" y="2309992"/>
                    <a:pt x="2612985" y="2311434"/>
                    <a:pt x="2611542" y="2312877"/>
                  </a:cubicBezTo>
                  <a:cubicBezTo>
                    <a:pt x="2611542" y="2314320"/>
                    <a:pt x="2608657" y="2315763"/>
                    <a:pt x="2607214" y="2315763"/>
                  </a:cubicBezTo>
                  <a:cubicBezTo>
                    <a:pt x="2604328" y="2315763"/>
                    <a:pt x="2601442" y="2312877"/>
                    <a:pt x="2601442" y="2309992"/>
                  </a:cubicBezTo>
                  <a:cubicBezTo>
                    <a:pt x="2601442" y="2308549"/>
                    <a:pt x="2604328" y="2309992"/>
                    <a:pt x="2607214" y="2309992"/>
                  </a:cubicBezTo>
                  <a:cubicBezTo>
                    <a:pt x="2608657" y="2309992"/>
                    <a:pt x="2608657" y="2308549"/>
                    <a:pt x="2610099" y="2308549"/>
                  </a:cubicBezTo>
                  <a:close/>
                  <a:moveTo>
                    <a:pt x="1989748" y="2303774"/>
                  </a:moveTo>
                  <a:cubicBezTo>
                    <a:pt x="1985313" y="2303774"/>
                    <a:pt x="1985313" y="2305247"/>
                    <a:pt x="1985313" y="2306721"/>
                  </a:cubicBezTo>
                  <a:cubicBezTo>
                    <a:pt x="1980879" y="2314088"/>
                    <a:pt x="1980879" y="2308194"/>
                    <a:pt x="1973489" y="2308194"/>
                  </a:cubicBezTo>
                  <a:cubicBezTo>
                    <a:pt x="1963143" y="2308194"/>
                    <a:pt x="1970533" y="2311141"/>
                    <a:pt x="1966099" y="2312614"/>
                  </a:cubicBezTo>
                  <a:lnTo>
                    <a:pt x="1959107" y="2311006"/>
                  </a:lnTo>
                  <a:lnTo>
                    <a:pt x="1959368" y="2311124"/>
                  </a:lnTo>
                  <a:cubicBezTo>
                    <a:pt x="1962508" y="2312409"/>
                    <a:pt x="1965833" y="2313511"/>
                    <a:pt x="1966571" y="2312777"/>
                  </a:cubicBezTo>
                  <a:cubicBezTo>
                    <a:pt x="1971004" y="2311307"/>
                    <a:pt x="1963616" y="2308369"/>
                    <a:pt x="1973960" y="2308369"/>
                  </a:cubicBezTo>
                  <a:cubicBezTo>
                    <a:pt x="1981348" y="2308369"/>
                    <a:pt x="1981348" y="2314246"/>
                    <a:pt x="1985781" y="2306899"/>
                  </a:cubicBezTo>
                  <a:lnTo>
                    <a:pt x="1990179" y="2303984"/>
                  </a:lnTo>
                  <a:close/>
                  <a:moveTo>
                    <a:pt x="1936963" y="2293513"/>
                  </a:moveTo>
                  <a:lnTo>
                    <a:pt x="1937017" y="2293676"/>
                  </a:lnTo>
                  <a:lnTo>
                    <a:pt x="1948384" y="2295089"/>
                  </a:lnTo>
                  <a:lnTo>
                    <a:pt x="1948363" y="2294933"/>
                  </a:lnTo>
                  <a:close/>
                  <a:moveTo>
                    <a:pt x="2392534" y="2261583"/>
                  </a:moveTo>
                  <a:lnTo>
                    <a:pt x="2392011" y="2268384"/>
                  </a:lnTo>
                  <a:cubicBezTo>
                    <a:pt x="2387588" y="2275754"/>
                    <a:pt x="2390537" y="2275754"/>
                    <a:pt x="2386114" y="2277228"/>
                  </a:cubicBezTo>
                  <a:cubicBezTo>
                    <a:pt x="2378743" y="2280176"/>
                    <a:pt x="2377269" y="2281650"/>
                    <a:pt x="2371372" y="2283124"/>
                  </a:cubicBezTo>
                  <a:cubicBezTo>
                    <a:pt x="2361052" y="2287546"/>
                    <a:pt x="2343362" y="2286072"/>
                    <a:pt x="2341888" y="2294916"/>
                  </a:cubicBezTo>
                  <a:cubicBezTo>
                    <a:pt x="2341888" y="2296390"/>
                    <a:pt x="2337465" y="2300812"/>
                    <a:pt x="2337465" y="2302286"/>
                  </a:cubicBezTo>
                  <a:cubicBezTo>
                    <a:pt x="2337465" y="2306709"/>
                    <a:pt x="2331568" y="2308183"/>
                    <a:pt x="2331568" y="2311131"/>
                  </a:cubicBezTo>
                  <a:lnTo>
                    <a:pt x="2330101" y="2346336"/>
                  </a:lnTo>
                  <a:lnTo>
                    <a:pt x="2330121" y="2346343"/>
                  </a:lnTo>
                  <a:cubicBezTo>
                    <a:pt x="2330121" y="2350792"/>
                    <a:pt x="2330121" y="2358207"/>
                    <a:pt x="2333074" y="2362655"/>
                  </a:cubicBezTo>
                  <a:cubicBezTo>
                    <a:pt x="2333074" y="2365621"/>
                    <a:pt x="2331598" y="2368587"/>
                    <a:pt x="2331598" y="2370070"/>
                  </a:cubicBezTo>
                  <a:cubicBezTo>
                    <a:pt x="2330121" y="2373036"/>
                    <a:pt x="2328645" y="2376002"/>
                    <a:pt x="2327169" y="2378967"/>
                  </a:cubicBezTo>
                  <a:cubicBezTo>
                    <a:pt x="2327169" y="2380450"/>
                    <a:pt x="2325692" y="2381933"/>
                    <a:pt x="2324216" y="2383416"/>
                  </a:cubicBezTo>
                  <a:cubicBezTo>
                    <a:pt x="2324216" y="2384899"/>
                    <a:pt x="2324216" y="2386382"/>
                    <a:pt x="2324216" y="2387865"/>
                  </a:cubicBezTo>
                  <a:lnTo>
                    <a:pt x="2322831" y="2389256"/>
                  </a:lnTo>
                  <a:lnTo>
                    <a:pt x="2322974" y="2389348"/>
                  </a:lnTo>
                  <a:cubicBezTo>
                    <a:pt x="2322974" y="2387905"/>
                    <a:pt x="2324416" y="2387905"/>
                    <a:pt x="2324416" y="2387905"/>
                  </a:cubicBezTo>
                  <a:cubicBezTo>
                    <a:pt x="2324416" y="2386462"/>
                    <a:pt x="2324416" y="2385019"/>
                    <a:pt x="2324416" y="2383577"/>
                  </a:cubicBezTo>
                  <a:cubicBezTo>
                    <a:pt x="2325859" y="2382134"/>
                    <a:pt x="2327302" y="2380691"/>
                    <a:pt x="2327302" y="2379248"/>
                  </a:cubicBezTo>
                  <a:cubicBezTo>
                    <a:pt x="2328745" y="2376362"/>
                    <a:pt x="2330188" y="2373477"/>
                    <a:pt x="2331631" y="2370591"/>
                  </a:cubicBezTo>
                  <a:cubicBezTo>
                    <a:pt x="2331631" y="2369148"/>
                    <a:pt x="2333074" y="2366262"/>
                    <a:pt x="2333074" y="2363377"/>
                  </a:cubicBezTo>
                  <a:cubicBezTo>
                    <a:pt x="2334516" y="2366262"/>
                    <a:pt x="2335959" y="2367705"/>
                    <a:pt x="2337402" y="2367705"/>
                  </a:cubicBezTo>
                  <a:cubicBezTo>
                    <a:pt x="2340288" y="2369148"/>
                    <a:pt x="2341731" y="2369148"/>
                    <a:pt x="2343174" y="2369148"/>
                  </a:cubicBezTo>
                  <a:cubicBezTo>
                    <a:pt x="2344616" y="2370591"/>
                    <a:pt x="2344616" y="2374920"/>
                    <a:pt x="2346059" y="2374920"/>
                  </a:cubicBezTo>
                  <a:cubicBezTo>
                    <a:pt x="2344616" y="2377805"/>
                    <a:pt x="2341731" y="2377805"/>
                    <a:pt x="2341731" y="2380691"/>
                  </a:cubicBezTo>
                  <a:cubicBezTo>
                    <a:pt x="2341731" y="2382134"/>
                    <a:pt x="2344616" y="2383577"/>
                    <a:pt x="2344616" y="2385019"/>
                  </a:cubicBezTo>
                  <a:cubicBezTo>
                    <a:pt x="2344616" y="2389348"/>
                    <a:pt x="2340288" y="2390791"/>
                    <a:pt x="2340288" y="2395119"/>
                  </a:cubicBezTo>
                  <a:cubicBezTo>
                    <a:pt x="2340288" y="2398005"/>
                    <a:pt x="2343174" y="2402334"/>
                    <a:pt x="2344616" y="2406662"/>
                  </a:cubicBezTo>
                  <a:cubicBezTo>
                    <a:pt x="2344616" y="2408105"/>
                    <a:pt x="2343174" y="2410991"/>
                    <a:pt x="2343174" y="2412434"/>
                  </a:cubicBezTo>
                  <a:cubicBezTo>
                    <a:pt x="2344616" y="2413876"/>
                    <a:pt x="2344616" y="2415319"/>
                    <a:pt x="2346059" y="2416762"/>
                  </a:cubicBezTo>
                  <a:cubicBezTo>
                    <a:pt x="2346059" y="2416762"/>
                    <a:pt x="2344616" y="2416762"/>
                    <a:pt x="2344616" y="2416762"/>
                  </a:cubicBezTo>
                  <a:cubicBezTo>
                    <a:pt x="2343174" y="2416762"/>
                    <a:pt x="2343174" y="2415319"/>
                    <a:pt x="2343174" y="2416762"/>
                  </a:cubicBezTo>
                  <a:cubicBezTo>
                    <a:pt x="2341731" y="2416762"/>
                    <a:pt x="2341731" y="2418205"/>
                    <a:pt x="2340288" y="2418205"/>
                  </a:cubicBezTo>
                  <a:cubicBezTo>
                    <a:pt x="2338845" y="2419648"/>
                    <a:pt x="2337402" y="2419648"/>
                    <a:pt x="2335959" y="2419648"/>
                  </a:cubicBezTo>
                  <a:cubicBezTo>
                    <a:pt x="2335959" y="2419648"/>
                    <a:pt x="2335959" y="2418205"/>
                    <a:pt x="2334516" y="2418205"/>
                  </a:cubicBezTo>
                  <a:cubicBezTo>
                    <a:pt x="2334516" y="2418205"/>
                    <a:pt x="2333074" y="2418205"/>
                    <a:pt x="2333074" y="2418205"/>
                  </a:cubicBezTo>
                  <a:cubicBezTo>
                    <a:pt x="2331631" y="2416762"/>
                    <a:pt x="2330188" y="2416762"/>
                    <a:pt x="2330188" y="2415319"/>
                  </a:cubicBezTo>
                  <a:cubicBezTo>
                    <a:pt x="2328745" y="2415319"/>
                    <a:pt x="2328745" y="2413876"/>
                    <a:pt x="2328745" y="2413876"/>
                  </a:cubicBezTo>
                  <a:cubicBezTo>
                    <a:pt x="2325859" y="2412434"/>
                    <a:pt x="2324416" y="2413876"/>
                    <a:pt x="2321531" y="2413876"/>
                  </a:cubicBezTo>
                  <a:cubicBezTo>
                    <a:pt x="2321531" y="2413876"/>
                    <a:pt x="2321531" y="2412434"/>
                    <a:pt x="2320088" y="2410991"/>
                  </a:cubicBezTo>
                  <a:cubicBezTo>
                    <a:pt x="2320088" y="2409548"/>
                    <a:pt x="2318645" y="2409548"/>
                    <a:pt x="2317202" y="2408105"/>
                  </a:cubicBezTo>
                  <a:cubicBezTo>
                    <a:pt x="2317202" y="2406662"/>
                    <a:pt x="2317202" y="2405219"/>
                    <a:pt x="2315759" y="2403776"/>
                  </a:cubicBezTo>
                  <a:cubicBezTo>
                    <a:pt x="2317202" y="2402334"/>
                    <a:pt x="2315759" y="2402334"/>
                    <a:pt x="2317202" y="2400891"/>
                  </a:cubicBezTo>
                  <a:cubicBezTo>
                    <a:pt x="2317202" y="2400891"/>
                    <a:pt x="2318645" y="2400891"/>
                    <a:pt x="2318645" y="2399448"/>
                  </a:cubicBezTo>
                  <a:cubicBezTo>
                    <a:pt x="2320088" y="2398005"/>
                    <a:pt x="2318645" y="2396562"/>
                    <a:pt x="2318645" y="2395119"/>
                  </a:cubicBezTo>
                  <a:cubicBezTo>
                    <a:pt x="2318645" y="2393677"/>
                    <a:pt x="2320088" y="2393677"/>
                    <a:pt x="2321531" y="2392234"/>
                  </a:cubicBezTo>
                  <a:lnTo>
                    <a:pt x="2322950" y="2389395"/>
                  </a:lnTo>
                  <a:lnTo>
                    <a:pt x="2321483" y="2392234"/>
                  </a:lnTo>
                  <a:cubicBezTo>
                    <a:pt x="2319992" y="2393677"/>
                    <a:pt x="2318501" y="2393677"/>
                    <a:pt x="2318501" y="2395120"/>
                  </a:cubicBezTo>
                  <a:cubicBezTo>
                    <a:pt x="2318501" y="2396563"/>
                    <a:pt x="2319992" y="2398005"/>
                    <a:pt x="2318501" y="2399448"/>
                  </a:cubicBezTo>
                  <a:cubicBezTo>
                    <a:pt x="2318501" y="2400891"/>
                    <a:pt x="2317011" y="2400891"/>
                    <a:pt x="2317011" y="2400891"/>
                  </a:cubicBezTo>
                  <a:cubicBezTo>
                    <a:pt x="2315520" y="2402334"/>
                    <a:pt x="2317011" y="2402334"/>
                    <a:pt x="2315520" y="2403777"/>
                  </a:cubicBezTo>
                  <a:lnTo>
                    <a:pt x="2315048" y="2404005"/>
                  </a:lnTo>
                  <a:lnTo>
                    <a:pt x="2316481" y="2408293"/>
                  </a:lnTo>
                  <a:cubicBezTo>
                    <a:pt x="2317989" y="2409799"/>
                    <a:pt x="2319498" y="2409799"/>
                    <a:pt x="2319498" y="2411305"/>
                  </a:cubicBezTo>
                  <a:cubicBezTo>
                    <a:pt x="2321006" y="2412810"/>
                    <a:pt x="2321006" y="2414316"/>
                    <a:pt x="2321006" y="2414316"/>
                  </a:cubicBezTo>
                  <a:cubicBezTo>
                    <a:pt x="2324023" y="2414316"/>
                    <a:pt x="2325531" y="2412810"/>
                    <a:pt x="2328548" y="2414316"/>
                  </a:cubicBezTo>
                  <a:cubicBezTo>
                    <a:pt x="2328548" y="2414316"/>
                    <a:pt x="2328548" y="2415821"/>
                    <a:pt x="2330056" y="2415821"/>
                  </a:cubicBezTo>
                  <a:lnTo>
                    <a:pt x="2332902" y="2418661"/>
                  </a:lnTo>
                  <a:lnTo>
                    <a:pt x="2333074" y="2418482"/>
                  </a:lnTo>
                  <a:cubicBezTo>
                    <a:pt x="2333074" y="2418482"/>
                    <a:pt x="2334517" y="2418482"/>
                    <a:pt x="2334517" y="2418482"/>
                  </a:cubicBezTo>
                  <a:cubicBezTo>
                    <a:pt x="2335960" y="2418482"/>
                    <a:pt x="2335960" y="2419981"/>
                    <a:pt x="2335960" y="2419981"/>
                  </a:cubicBezTo>
                  <a:cubicBezTo>
                    <a:pt x="2337402" y="2419981"/>
                    <a:pt x="2338845" y="2419981"/>
                    <a:pt x="2340288" y="2418482"/>
                  </a:cubicBezTo>
                  <a:cubicBezTo>
                    <a:pt x="2341731" y="2418482"/>
                    <a:pt x="2341731" y="2416984"/>
                    <a:pt x="2343174" y="2416984"/>
                  </a:cubicBezTo>
                  <a:cubicBezTo>
                    <a:pt x="2343174" y="2415486"/>
                    <a:pt x="2343174" y="2416984"/>
                    <a:pt x="2344617" y="2416984"/>
                  </a:cubicBezTo>
                  <a:cubicBezTo>
                    <a:pt x="2344617" y="2416984"/>
                    <a:pt x="2346059" y="2416984"/>
                    <a:pt x="2346059" y="2416984"/>
                  </a:cubicBezTo>
                  <a:cubicBezTo>
                    <a:pt x="2347502" y="2416984"/>
                    <a:pt x="2348945" y="2415486"/>
                    <a:pt x="2350388" y="2415486"/>
                  </a:cubicBezTo>
                  <a:cubicBezTo>
                    <a:pt x="2350388" y="2415486"/>
                    <a:pt x="2353274" y="2416984"/>
                    <a:pt x="2353274" y="2416984"/>
                  </a:cubicBezTo>
                  <a:lnTo>
                    <a:pt x="2353274" y="2416582"/>
                  </a:lnTo>
                  <a:lnTo>
                    <a:pt x="2350677" y="2415320"/>
                  </a:lnTo>
                  <a:cubicBezTo>
                    <a:pt x="2349193" y="2415320"/>
                    <a:pt x="2347709" y="2416762"/>
                    <a:pt x="2346224" y="2416762"/>
                  </a:cubicBezTo>
                  <a:cubicBezTo>
                    <a:pt x="2344740" y="2415320"/>
                    <a:pt x="2344740" y="2413877"/>
                    <a:pt x="2343256" y="2412434"/>
                  </a:cubicBezTo>
                  <a:cubicBezTo>
                    <a:pt x="2343256" y="2410991"/>
                    <a:pt x="2344740" y="2408105"/>
                    <a:pt x="2344740" y="2406662"/>
                  </a:cubicBezTo>
                  <a:cubicBezTo>
                    <a:pt x="2343256" y="2402334"/>
                    <a:pt x="2340288" y="2398005"/>
                    <a:pt x="2340288" y="2395120"/>
                  </a:cubicBezTo>
                  <a:cubicBezTo>
                    <a:pt x="2340288" y="2390791"/>
                    <a:pt x="2344740" y="2389348"/>
                    <a:pt x="2344740" y="2385020"/>
                  </a:cubicBezTo>
                  <a:cubicBezTo>
                    <a:pt x="2344740" y="2383577"/>
                    <a:pt x="2341772" y="2382134"/>
                    <a:pt x="2341772" y="2380691"/>
                  </a:cubicBezTo>
                  <a:cubicBezTo>
                    <a:pt x="2341772" y="2377805"/>
                    <a:pt x="2344740" y="2377805"/>
                    <a:pt x="2346224" y="2374920"/>
                  </a:cubicBezTo>
                  <a:lnTo>
                    <a:pt x="2348266" y="2376467"/>
                  </a:lnTo>
                  <a:lnTo>
                    <a:pt x="2346414" y="2375020"/>
                  </a:lnTo>
                  <a:cubicBezTo>
                    <a:pt x="2344944" y="2375020"/>
                    <a:pt x="2344944" y="2370597"/>
                    <a:pt x="2343474" y="2369123"/>
                  </a:cubicBezTo>
                  <a:cubicBezTo>
                    <a:pt x="2342004" y="2369123"/>
                    <a:pt x="2340534" y="2369123"/>
                    <a:pt x="2337593" y="2367649"/>
                  </a:cubicBezTo>
                  <a:cubicBezTo>
                    <a:pt x="2336123" y="2367649"/>
                    <a:pt x="2334653" y="2366175"/>
                    <a:pt x="2333183" y="2363227"/>
                  </a:cubicBezTo>
                  <a:cubicBezTo>
                    <a:pt x="2330243" y="2358805"/>
                    <a:pt x="2330243" y="2351434"/>
                    <a:pt x="2330243" y="2347012"/>
                  </a:cubicBezTo>
                  <a:cubicBezTo>
                    <a:pt x="2327302" y="2335220"/>
                    <a:pt x="2328772" y="2321953"/>
                    <a:pt x="2331713" y="2311634"/>
                  </a:cubicBezTo>
                  <a:cubicBezTo>
                    <a:pt x="2331713" y="2308686"/>
                    <a:pt x="2337593" y="2307212"/>
                    <a:pt x="2337593" y="2302790"/>
                  </a:cubicBezTo>
                  <a:cubicBezTo>
                    <a:pt x="2337593" y="2301316"/>
                    <a:pt x="2342004" y="2296894"/>
                    <a:pt x="2342004" y="2295420"/>
                  </a:cubicBezTo>
                  <a:cubicBezTo>
                    <a:pt x="2343474" y="2286575"/>
                    <a:pt x="2361116" y="2288049"/>
                    <a:pt x="2371407" y="2283627"/>
                  </a:cubicBezTo>
                  <a:cubicBezTo>
                    <a:pt x="2377287" y="2282153"/>
                    <a:pt x="2378758" y="2280679"/>
                    <a:pt x="2386108" y="2277731"/>
                  </a:cubicBezTo>
                  <a:cubicBezTo>
                    <a:pt x="2390519" y="2276257"/>
                    <a:pt x="2387578" y="2276257"/>
                    <a:pt x="2391989" y="2268886"/>
                  </a:cubicBezTo>
                  <a:cubicBezTo>
                    <a:pt x="2392724" y="2268149"/>
                    <a:pt x="2392724" y="2265201"/>
                    <a:pt x="2392540" y="2261700"/>
                  </a:cubicBezTo>
                  <a:close/>
                  <a:moveTo>
                    <a:pt x="2667032" y="2260936"/>
                  </a:moveTo>
                  <a:cubicBezTo>
                    <a:pt x="2670038" y="2260936"/>
                    <a:pt x="2673044" y="2263821"/>
                    <a:pt x="2676050" y="2263821"/>
                  </a:cubicBezTo>
                  <a:cubicBezTo>
                    <a:pt x="2679055" y="2263821"/>
                    <a:pt x="2682061" y="2260936"/>
                    <a:pt x="2685067" y="2262379"/>
                  </a:cubicBezTo>
                  <a:cubicBezTo>
                    <a:pt x="2686570" y="2262379"/>
                    <a:pt x="2686570" y="2265264"/>
                    <a:pt x="2686570" y="2266707"/>
                  </a:cubicBezTo>
                  <a:cubicBezTo>
                    <a:pt x="2685067" y="2269593"/>
                    <a:pt x="2682061" y="2271036"/>
                    <a:pt x="2680558" y="2272479"/>
                  </a:cubicBezTo>
                  <a:cubicBezTo>
                    <a:pt x="2676050" y="2273921"/>
                    <a:pt x="2673044" y="2276807"/>
                    <a:pt x="2668535" y="2278250"/>
                  </a:cubicBezTo>
                  <a:cubicBezTo>
                    <a:pt x="2662523" y="2279693"/>
                    <a:pt x="2658014" y="2279693"/>
                    <a:pt x="2652002" y="2281136"/>
                  </a:cubicBezTo>
                  <a:cubicBezTo>
                    <a:pt x="2652002" y="2281136"/>
                    <a:pt x="2650499" y="2279693"/>
                    <a:pt x="2650499" y="2279693"/>
                  </a:cubicBezTo>
                  <a:cubicBezTo>
                    <a:pt x="2650499" y="2278250"/>
                    <a:pt x="2650499" y="2275364"/>
                    <a:pt x="2652002" y="2275364"/>
                  </a:cubicBezTo>
                  <a:cubicBezTo>
                    <a:pt x="2653505" y="2272479"/>
                    <a:pt x="2655008" y="2272479"/>
                    <a:pt x="2656511" y="2269593"/>
                  </a:cubicBezTo>
                  <a:cubicBezTo>
                    <a:pt x="2658014" y="2268150"/>
                    <a:pt x="2659517" y="2266707"/>
                    <a:pt x="2661020" y="2265264"/>
                  </a:cubicBezTo>
                  <a:cubicBezTo>
                    <a:pt x="2662523" y="2263821"/>
                    <a:pt x="2664026" y="2262379"/>
                    <a:pt x="2667032" y="2260936"/>
                  </a:cubicBezTo>
                  <a:close/>
                  <a:moveTo>
                    <a:pt x="1418548" y="2255012"/>
                  </a:moveTo>
                  <a:lnTo>
                    <a:pt x="1418326" y="2255267"/>
                  </a:lnTo>
                  <a:lnTo>
                    <a:pt x="1421836" y="2256496"/>
                  </a:lnTo>
                  <a:cubicBezTo>
                    <a:pt x="1423307" y="2258702"/>
                    <a:pt x="1424042" y="2257967"/>
                    <a:pt x="1424410" y="2256496"/>
                  </a:cubicBezTo>
                  <a:lnTo>
                    <a:pt x="1424426" y="2256297"/>
                  </a:lnTo>
                  <a:lnTo>
                    <a:pt x="1422229" y="2256297"/>
                  </a:lnTo>
                  <a:cubicBezTo>
                    <a:pt x="1421493" y="2254095"/>
                    <a:pt x="1420020" y="2254095"/>
                    <a:pt x="1418548" y="2255012"/>
                  </a:cubicBezTo>
                  <a:close/>
                  <a:moveTo>
                    <a:pt x="2183851" y="2250269"/>
                  </a:moveTo>
                  <a:cubicBezTo>
                    <a:pt x="2182376" y="2250269"/>
                    <a:pt x="2166158" y="2250269"/>
                    <a:pt x="2166158" y="2251740"/>
                  </a:cubicBezTo>
                  <a:cubicBezTo>
                    <a:pt x="2166158" y="2257625"/>
                    <a:pt x="2154362" y="2260567"/>
                    <a:pt x="2154362" y="2267923"/>
                  </a:cubicBezTo>
                  <a:cubicBezTo>
                    <a:pt x="2154362" y="2269394"/>
                    <a:pt x="2152888" y="2279692"/>
                    <a:pt x="2148464" y="2278221"/>
                  </a:cubicBezTo>
                  <a:lnTo>
                    <a:pt x="2145556" y="2273783"/>
                  </a:lnTo>
                  <a:lnTo>
                    <a:pt x="2145634" y="2273911"/>
                  </a:lnTo>
                  <a:cubicBezTo>
                    <a:pt x="2146924" y="2276491"/>
                    <a:pt x="2148029" y="2278702"/>
                    <a:pt x="2148766" y="2278702"/>
                  </a:cubicBezTo>
                  <a:cubicBezTo>
                    <a:pt x="2153189" y="2280176"/>
                    <a:pt x="2154663" y="2269858"/>
                    <a:pt x="2154663" y="2268384"/>
                  </a:cubicBezTo>
                  <a:cubicBezTo>
                    <a:pt x="2154663" y="2261013"/>
                    <a:pt x="2166457" y="2258065"/>
                    <a:pt x="2166457" y="2252169"/>
                  </a:cubicBezTo>
                  <a:cubicBezTo>
                    <a:pt x="2166457" y="2250695"/>
                    <a:pt x="2182673" y="2250695"/>
                    <a:pt x="2184147" y="2250695"/>
                  </a:cubicBezTo>
                  <a:lnTo>
                    <a:pt x="2191432" y="2255066"/>
                  </a:lnTo>
                  <a:lnTo>
                    <a:pt x="2191223" y="2254683"/>
                  </a:lnTo>
                  <a:cubicBezTo>
                    <a:pt x="2188274" y="2253211"/>
                    <a:pt x="2185325" y="2251740"/>
                    <a:pt x="2183851" y="2250269"/>
                  </a:cubicBezTo>
                  <a:close/>
                  <a:moveTo>
                    <a:pt x="1432539" y="2250240"/>
                  </a:moveTo>
                  <a:cubicBezTo>
                    <a:pt x="1428857" y="2249689"/>
                    <a:pt x="1425175" y="2249689"/>
                    <a:pt x="1425175" y="2251892"/>
                  </a:cubicBezTo>
                  <a:lnTo>
                    <a:pt x="1425166" y="2251997"/>
                  </a:lnTo>
                  <a:lnTo>
                    <a:pt x="1432130" y="2250430"/>
                  </a:lnTo>
                  <a:cubicBezTo>
                    <a:pt x="1435807" y="2250981"/>
                    <a:pt x="1439483" y="2252084"/>
                    <a:pt x="1439483" y="2252084"/>
                  </a:cubicBezTo>
                  <a:lnTo>
                    <a:pt x="1439745" y="2251856"/>
                  </a:lnTo>
                  <a:close/>
                  <a:moveTo>
                    <a:pt x="2086651" y="2249350"/>
                  </a:moveTo>
                  <a:lnTo>
                    <a:pt x="2086227" y="2249374"/>
                  </a:lnTo>
                  <a:lnTo>
                    <a:pt x="2088324" y="2255117"/>
                  </a:lnTo>
                  <a:cubicBezTo>
                    <a:pt x="2088324" y="2263961"/>
                    <a:pt x="2089798" y="2265435"/>
                    <a:pt x="2095695" y="2269858"/>
                  </a:cubicBezTo>
                  <a:cubicBezTo>
                    <a:pt x="2101592" y="2275754"/>
                    <a:pt x="2116334" y="2271332"/>
                    <a:pt x="2122231" y="2274280"/>
                  </a:cubicBezTo>
                  <a:lnTo>
                    <a:pt x="2122396" y="2274275"/>
                  </a:lnTo>
                  <a:lnTo>
                    <a:pt x="2109468" y="2273201"/>
                  </a:lnTo>
                  <a:cubicBezTo>
                    <a:pt x="2104295" y="2273201"/>
                    <a:pt x="2099122" y="2272833"/>
                    <a:pt x="2096166" y="2269886"/>
                  </a:cubicBezTo>
                  <a:cubicBezTo>
                    <a:pt x="2090254" y="2265465"/>
                    <a:pt x="2088776" y="2263992"/>
                    <a:pt x="2088776" y="2255151"/>
                  </a:cubicBezTo>
                  <a:cubicBezTo>
                    <a:pt x="2088776" y="2251836"/>
                    <a:pt x="2087944" y="2250086"/>
                    <a:pt x="2086651" y="2249350"/>
                  </a:cubicBezTo>
                  <a:close/>
                  <a:moveTo>
                    <a:pt x="1460991" y="2239098"/>
                  </a:moveTo>
                  <a:lnTo>
                    <a:pt x="1456103" y="2240143"/>
                  </a:lnTo>
                  <a:cubicBezTo>
                    <a:pt x="1454262" y="2239041"/>
                    <a:pt x="1452881" y="2239225"/>
                    <a:pt x="1451707" y="2240120"/>
                  </a:cubicBezTo>
                  <a:lnTo>
                    <a:pt x="1451575" y="2240298"/>
                  </a:lnTo>
                  <a:lnTo>
                    <a:pt x="1455660" y="2240319"/>
                  </a:lnTo>
                  <a:cubicBezTo>
                    <a:pt x="1457130" y="2241790"/>
                    <a:pt x="1458969" y="2240687"/>
                    <a:pt x="1460807" y="2239217"/>
                  </a:cubicBezTo>
                  <a:close/>
                  <a:moveTo>
                    <a:pt x="2400669" y="2234700"/>
                  </a:moveTo>
                  <a:lnTo>
                    <a:pt x="2395328" y="2240930"/>
                  </a:lnTo>
                  <a:cubicBezTo>
                    <a:pt x="2393854" y="2242588"/>
                    <a:pt x="2392748" y="2244799"/>
                    <a:pt x="2392011" y="2250695"/>
                  </a:cubicBezTo>
                  <a:lnTo>
                    <a:pt x="2392031" y="2251073"/>
                  </a:lnTo>
                  <a:lnTo>
                    <a:pt x="2395297" y="2241432"/>
                  </a:lnTo>
                  <a:cubicBezTo>
                    <a:pt x="2396767" y="2239773"/>
                    <a:pt x="2398604" y="2238668"/>
                    <a:pt x="2400810" y="2234983"/>
                  </a:cubicBezTo>
                  <a:close/>
                  <a:moveTo>
                    <a:pt x="1750920" y="2231995"/>
                  </a:moveTo>
                  <a:lnTo>
                    <a:pt x="1746836" y="2235908"/>
                  </a:lnTo>
                  <a:lnTo>
                    <a:pt x="1746752" y="2236035"/>
                  </a:lnTo>
                  <a:lnTo>
                    <a:pt x="1750828" y="2232151"/>
                  </a:lnTo>
                  <a:close/>
                  <a:moveTo>
                    <a:pt x="2098769" y="2229845"/>
                  </a:moveTo>
                  <a:lnTo>
                    <a:pt x="2099122" y="2230103"/>
                  </a:lnTo>
                  <a:cubicBezTo>
                    <a:pt x="2099861" y="2231577"/>
                    <a:pt x="2103925" y="2232682"/>
                    <a:pt x="2107990" y="2233603"/>
                  </a:cubicBezTo>
                  <a:lnTo>
                    <a:pt x="2116434" y="2235883"/>
                  </a:lnTo>
                  <a:lnTo>
                    <a:pt x="2116027" y="2235558"/>
                  </a:lnTo>
                  <a:cubicBezTo>
                    <a:pt x="2115289" y="2234822"/>
                    <a:pt x="2111235" y="2234087"/>
                    <a:pt x="2107180" y="2233167"/>
                  </a:cubicBezTo>
                  <a:close/>
                  <a:moveTo>
                    <a:pt x="1947572" y="2229628"/>
                  </a:moveTo>
                  <a:lnTo>
                    <a:pt x="1947546" y="2229763"/>
                  </a:lnTo>
                  <a:lnTo>
                    <a:pt x="1951319" y="2231720"/>
                  </a:lnTo>
                  <a:lnTo>
                    <a:pt x="1951319" y="2231577"/>
                  </a:lnTo>
                  <a:close/>
                  <a:moveTo>
                    <a:pt x="2204646" y="2225566"/>
                  </a:moveTo>
                  <a:lnTo>
                    <a:pt x="2208916" y="2234087"/>
                  </a:lnTo>
                  <a:lnTo>
                    <a:pt x="2208859" y="2234201"/>
                  </a:lnTo>
                  <a:lnTo>
                    <a:pt x="2208990" y="2234467"/>
                  </a:lnTo>
                  <a:lnTo>
                    <a:pt x="2207535" y="2237402"/>
                  </a:lnTo>
                  <a:lnTo>
                    <a:pt x="2208916" y="2242913"/>
                  </a:lnTo>
                  <a:cubicBezTo>
                    <a:pt x="2208916" y="2245856"/>
                    <a:pt x="2210391" y="2245856"/>
                    <a:pt x="2211865" y="2248798"/>
                  </a:cubicBezTo>
                  <a:cubicBezTo>
                    <a:pt x="2214814" y="2254683"/>
                    <a:pt x="2208916" y="2254683"/>
                    <a:pt x="2205967" y="2257625"/>
                  </a:cubicBezTo>
                  <a:cubicBezTo>
                    <a:pt x="2203018" y="2260567"/>
                    <a:pt x="2205967" y="2260567"/>
                    <a:pt x="2200070" y="2260567"/>
                  </a:cubicBezTo>
                  <a:lnTo>
                    <a:pt x="2193498" y="2258746"/>
                  </a:lnTo>
                  <a:lnTo>
                    <a:pt x="2193730" y="2259171"/>
                  </a:lnTo>
                  <a:cubicBezTo>
                    <a:pt x="2194098" y="2260276"/>
                    <a:pt x="2195204" y="2261013"/>
                    <a:pt x="2200364" y="2261013"/>
                  </a:cubicBezTo>
                  <a:cubicBezTo>
                    <a:pt x="2206260" y="2261013"/>
                    <a:pt x="2203312" y="2261013"/>
                    <a:pt x="2206260" y="2258065"/>
                  </a:cubicBezTo>
                  <a:cubicBezTo>
                    <a:pt x="2209209" y="2255117"/>
                    <a:pt x="2215106" y="2255117"/>
                    <a:pt x="2212157" y="2249221"/>
                  </a:cubicBezTo>
                  <a:cubicBezTo>
                    <a:pt x="2210683" y="2246273"/>
                    <a:pt x="2209209" y="2246273"/>
                    <a:pt x="2209209" y="2243325"/>
                  </a:cubicBezTo>
                  <a:cubicBezTo>
                    <a:pt x="2209209" y="2241851"/>
                    <a:pt x="2209209" y="2238903"/>
                    <a:pt x="2207735" y="2237429"/>
                  </a:cubicBezTo>
                  <a:cubicBezTo>
                    <a:pt x="2209209" y="2235955"/>
                    <a:pt x="2209209" y="2235955"/>
                    <a:pt x="2209209" y="2234481"/>
                  </a:cubicBezTo>
                  <a:cubicBezTo>
                    <a:pt x="2207735" y="2231533"/>
                    <a:pt x="2206260" y="2228585"/>
                    <a:pt x="2204786" y="2225636"/>
                  </a:cubicBezTo>
                  <a:close/>
                  <a:moveTo>
                    <a:pt x="2773140" y="2214765"/>
                  </a:moveTo>
                  <a:cubicBezTo>
                    <a:pt x="2774583" y="2214765"/>
                    <a:pt x="2774583" y="2217650"/>
                    <a:pt x="2773140" y="2219093"/>
                  </a:cubicBezTo>
                  <a:cubicBezTo>
                    <a:pt x="2773140" y="2220536"/>
                    <a:pt x="2770255" y="2221979"/>
                    <a:pt x="2768812" y="2221979"/>
                  </a:cubicBezTo>
                  <a:cubicBezTo>
                    <a:pt x="2767369" y="2221979"/>
                    <a:pt x="2764483" y="2220536"/>
                    <a:pt x="2764483" y="2219093"/>
                  </a:cubicBezTo>
                  <a:cubicBezTo>
                    <a:pt x="2763040" y="2219093"/>
                    <a:pt x="2763040" y="2217650"/>
                    <a:pt x="2764483" y="2216207"/>
                  </a:cubicBezTo>
                  <a:cubicBezTo>
                    <a:pt x="2767369" y="2214765"/>
                    <a:pt x="2770255" y="2213322"/>
                    <a:pt x="2773140" y="2214765"/>
                  </a:cubicBezTo>
                  <a:close/>
                  <a:moveTo>
                    <a:pt x="2374333" y="2208334"/>
                  </a:moveTo>
                  <a:lnTo>
                    <a:pt x="2374689" y="2219187"/>
                  </a:lnTo>
                  <a:lnTo>
                    <a:pt x="2374699" y="2219220"/>
                  </a:lnTo>
                  <a:lnTo>
                    <a:pt x="2374347" y="2208449"/>
                  </a:lnTo>
                  <a:close/>
                  <a:moveTo>
                    <a:pt x="1761063" y="2206783"/>
                  </a:moveTo>
                  <a:lnTo>
                    <a:pt x="1754189" y="2210908"/>
                  </a:lnTo>
                  <a:lnTo>
                    <a:pt x="1754215" y="2211140"/>
                  </a:lnTo>
                  <a:lnTo>
                    <a:pt x="1761172" y="2206989"/>
                  </a:lnTo>
                  <a:close/>
                  <a:moveTo>
                    <a:pt x="2767368" y="2206108"/>
                  </a:moveTo>
                  <a:cubicBezTo>
                    <a:pt x="2767368" y="2206108"/>
                    <a:pt x="2768811" y="2207911"/>
                    <a:pt x="2768811" y="2209715"/>
                  </a:cubicBezTo>
                  <a:cubicBezTo>
                    <a:pt x="2768811" y="2211518"/>
                    <a:pt x="2767368" y="2213322"/>
                    <a:pt x="2765926" y="2213322"/>
                  </a:cubicBezTo>
                  <a:cubicBezTo>
                    <a:pt x="2764483" y="2213322"/>
                    <a:pt x="2763040" y="2211518"/>
                    <a:pt x="2763040" y="2209715"/>
                  </a:cubicBezTo>
                  <a:cubicBezTo>
                    <a:pt x="2763040" y="2207911"/>
                    <a:pt x="2765926" y="2207911"/>
                    <a:pt x="2767368" y="2206108"/>
                  </a:cubicBezTo>
                  <a:close/>
                  <a:moveTo>
                    <a:pt x="1944461" y="2193647"/>
                  </a:moveTo>
                  <a:lnTo>
                    <a:pt x="1944406" y="2193766"/>
                  </a:lnTo>
                  <a:cubicBezTo>
                    <a:pt x="1944406" y="2199643"/>
                    <a:pt x="1951794" y="2202581"/>
                    <a:pt x="1954750" y="2201112"/>
                  </a:cubicBezTo>
                  <a:lnTo>
                    <a:pt x="1957117" y="2201995"/>
                  </a:lnTo>
                  <a:lnTo>
                    <a:pt x="1957231" y="2201740"/>
                  </a:lnTo>
                  <a:cubicBezTo>
                    <a:pt x="1957600" y="2200267"/>
                    <a:pt x="1957231" y="2199162"/>
                    <a:pt x="1954275" y="2200635"/>
                  </a:cubicBezTo>
                  <a:close/>
                  <a:moveTo>
                    <a:pt x="1745385" y="2181413"/>
                  </a:moveTo>
                  <a:lnTo>
                    <a:pt x="1745366" y="2181496"/>
                  </a:lnTo>
                  <a:lnTo>
                    <a:pt x="1745723" y="2182566"/>
                  </a:lnTo>
                  <a:lnTo>
                    <a:pt x="1764127" y="2195235"/>
                  </a:lnTo>
                  <a:cubicBezTo>
                    <a:pt x="1764127" y="2195235"/>
                    <a:pt x="1764127" y="2196704"/>
                    <a:pt x="1764127" y="2196704"/>
                  </a:cubicBezTo>
                  <a:cubicBezTo>
                    <a:pt x="1765605" y="2198174"/>
                    <a:pt x="1768560" y="2193766"/>
                    <a:pt x="1770038" y="2193766"/>
                  </a:cubicBezTo>
                  <a:lnTo>
                    <a:pt x="1770038" y="2193216"/>
                  </a:lnTo>
                  <a:lnTo>
                    <a:pt x="1767338" y="2195065"/>
                  </a:lnTo>
                  <a:cubicBezTo>
                    <a:pt x="1766232" y="2195983"/>
                    <a:pt x="1765126" y="2196717"/>
                    <a:pt x="1764389" y="2195983"/>
                  </a:cubicBezTo>
                  <a:cubicBezTo>
                    <a:pt x="1764389" y="2195983"/>
                    <a:pt x="1764389" y="2194514"/>
                    <a:pt x="1764389" y="2194514"/>
                  </a:cubicBezTo>
                  <a:close/>
                  <a:moveTo>
                    <a:pt x="2192697" y="2178184"/>
                  </a:moveTo>
                  <a:cubicBezTo>
                    <a:pt x="2188274" y="2179655"/>
                    <a:pt x="2188274" y="2191424"/>
                    <a:pt x="2188274" y="2197308"/>
                  </a:cubicBezTo>
                  <a:cubicBezTo>
                    <a:pt x="2188274" y="2206135"/>
                    <a:pt x="2194172" y="2207606"/>
                    <a:pt x="2195646" y="2213491"/>
                  </a:cubicBezTo>
                  <a:cubicBezTo>
                    <a:pt x="2195646" y="2216433"/>
                    <a:pt x="2195646" y="2219375"/>
                    <a:pt x="2198595" y="2222318"/>
                  </a:cubicBezTo>
                  <a:lnTo>
                    <a:pt x="2198800" y="2222420"/>
                  </a:lnTo>
                  <a:lnTo>
                    <a:pt x="2195941" y="2213844"/>
                  </a:lnTo>
                  <a:cubicBezTo>
                    <a:pt x="2194467" y="2207948"/>
                    <a:pt x="2188570" y="2206474"/>
                    <a:pt x="2188570" y="2197630"/>
                  </a:cubicBezTo>
                  <a:cubicBezTo>
                    <a:pt x="2188570" y="2191734"/>
                    <a:pt x="2188570" y="2179941"/>
                    <a:pt x="2192993" y="2178467"/>
                  </a:cubicBezTo>
                  <a:lnTo>
                    <a:pt x="2196775" y="2181561"/>
                  </a:lnTo>
                  <a:lnTo>
                    <a:pt x="2196752" y="2181494"/>
                  </a:lnTo>
                  <a:cubicBezTo>
                    <a:pt x="2195646" y="2179287"/>
                    <a:pt x="2194172" y="2177448"/>
                    <a:pt x="2192697" y="2178184"/>
                  </a:cubicBezTo>
                  <a:close/>
                  <a:moveTo>
                    <a:pt x="2086869" y="2177056"/>
                  </a:moveTo>
                  <a:cubicBezTo>
                    <a:pt x="2084645" y="2174106"/>
                    <a:pt x="2082050" y="2175950"/>
                    <a:pt x="2079825" y="2178531"/>
                  </a:cubicBezTo>
                  <a:lnTo>
                    <a:pt x="2075058" y="2184369"/>
                  </a:lnTo>
                  <a:lnTo>
                    <a:pt x="2075473" y="2184428"/>
                  </a:lnTo>
                  <a:cubicBezTo>
                    <a:pt x="2076212" y="2184428"/>
                    <a:pt x="2078060" y="2181113"/>
                    <a:pt x="2080277" y="2178534"/>
                  </a:cubicBezTo>
                  <a:lnTo>
                    <a:pt x="2087003" y="2177123"/>
                  </a:lnTo>
                  <a:close/>
                  <a:moveTo>
                    <a:pt x="1796747" y="2168295"/>
                  </a:moveTo>
                  <a:lnTo>
                    <a:pt x="1794614" y="2173959"/>
                  </a:lnTo>
                  <a:cubicBezTo>
                    <a:pt x="1793876" y="2175060"/>
                    <a:pt x="1792402" y="2175427"/>
                    <a:pt x="1787979" y="2175427"/>
                  </a:cubicBezTo>
                  <a:cubicBezTo>
                    <a:pt x="1785030" y="2175427"/>
                    <a:pt x="1785030" y="2178364"/>
                    <a:pt x="1785030" y="2181300"/>
                  </a:cubicBezTo>
                  <a:cubicBezTo>
                    <a:pt x="1785030" y="2182768"/>
                    <a:pt x="1779133" y="2187173"/>
                    <a:pt x="1777658" y="2187173"/>
                  </a:cubicBezTo>
                  <a:cubicBezTo>
                    <a:pt x="1777658" y="2187173"/>
                    <a:pt x="1764389" y="2179832"/>
                    <a:pt x="1770286" y="2187173"/>
                  </a:cubicBezTo>
                  <a:lnTo>
                    <a:pt x="1770286" y="2187426"/>
                  </a:lnTo>
                  <a:lnTo>
                    <a:pt x="1771516" y="2185134"/>
                  </a:lnTo>
                  <a:cubicBezTo>
                    <a:pt x="1774102" y="2186052"/>
                    <a:pt x="1777426" y="2187889"/>
                    <a:pt x="1777426" y="2187889"/>
                  </a:cubicBezTo>
                  <a:cubicBezTo>
                    <a:pt x="1778904" y="2187889"/>
                    <a:pt x="1784815" y="2183481"/>
                    <a:pt x="1784815" y="2182012"/>
                  </a:cubicBezTo>
                  <a:cubicBezTo>
                    <a:pt x="1784815" y="2179073"/>
                    <a:pt x="1784815" y="2176135"/>
                    <a:pt x="1787770" y="2176135"/>
                  </a:cubicBezTo>
                  <a:cubicBezTo>
                    <a:pt x="1796636" y="2176135"/>
                    <a:pt x="1793681" y="2174665"/>
                    <a:pt x="1796636" y="2168788"/>
                  </a:cubicBezTo>
                  <a:close/>
                  <a:moveTo>
                    <a:pt x="2228084" y="2164943"/>
                  </a:moveTo>
                  <a:cubicBezTo>
                    <a:pt x="2222186" y="2162001"/>
                    <a:pt x="2223661" y="2172299"/>
                    <a:pt x="2222186" y="2173770"/>
                  </a:cubicBezTo>
                  <a:cubicBezTo>
                    <a:pt x="2219237" y="2179655"/>
                    <a:pt x="2210391" y="2173770"/>
                    <a:pt x="2205967" y="2173770"/>
                  </a:cubicBezTo>
                  <a:cubicBezTo>
                    <a:pt x="2200070" y="2173770"/>
                    <a:pt x="2201544" y="2179655"/>
                    <a:pt x="2204493" y="2179655"/>
                  </a:cubicBezTo>
                  <a:cubicBezTo>
                    <a:pt x="2208179" y="2180390"/>
                    <a:pt x="2208548" y="2184068"/>
                    <a:pt x="2207257" y="2187562"/>
                  </a:cubicBezTo>
                  <a:lnTo>
                    <a:pt x="2200188" y="2194255"/>
                  </a:lnTo>
                  <a:lnTo>
                    <a:pt x="2200364" y="2194682"/>
                  </a:lnTo>
                  <a:cubicBezTo>
                    <a:pt x="2206260" y="2194682"/>
                    <a:pt x="2212157" y="2181415"/>
                    <a:pt x="2204786" y="2179941"/>
                  </a:cubicBezTo>
                  <a:cubicBezTo>
                    <a:pt x="2201838" y="2179941"/>
                    <a:pt x="2200364" y="2174045"/>
                    <a:pt x="2206260" y="2174045"/>
                  </a:cubicBezTo>
                  <a:cubicBezTo>
                    <a:pt x="2210683" y="2174045"/>
                    <a:pt x="2219528" y="2179941"/>
                    <a:pt x="2222477" y="2174045"/>
                  </a:cubicBezTo>
                  <a:cubicBezTo>
                    <a:pt x="2223214" y="2173308"/>
                    <a:pt x="2223214" y="2170360"/>
                    <a:pt x="2223767" y="2167965"/>
                  </a:cubicBezTo>
                  <a:lnTo>
                    <a:pt x="2228312" y="2165238"/>
                  </a:lnTo>
                  <a:close/>
                  <a:moveTo>
                    <a:pt x="1505795" y="2162497"/>
                  </a:moveTo>
                  <a:lnTo>
                    <a:pt x="1505784" y="2162502"/>
                  </a:lnTo>
                  <a:lnTo>
                    <a:pt x="1512499" y="2169217"/>
                  </a:lnTo>
                  <a:close/>
                  <a:moveTo>
                    <a:pt x="1463466" y="2157901"/>
                  </a:moveTo>
                  <a:lnTo>
                    <a:pt x="1463291" y="2158076"/>
                  </a:lnTo>
                  <a:lnTo>
                    <a:pt x="1468160" y="2159988"/>
                  </a:lnTo>
                  <a:cubicBezTo>
                    <a:pt x="1469998" y="2162011"/>
                    <a:pt x="1471836" y="2164584"/>
                    <a:pt x="1473307" y="2165319"/>
                  </a:cubicBezTo>
                  <a:cubicBezTo>
                    <a:pt x="1479189" y="2168260"/>
                    <a:pt x="1474777" y="2169731"/>
                    <a:pt x="1477719" y="2172672"/>
                  </a:cubicBezTo>
                  <a:cubicBezTo>
                    <a:pt x="1477719" y="2172672"/>
                    <a:pt x="1482130" y="2177084"/>
                    <a:pt x="1483601" y="2177084"/>
                  </a:cubicBezTo>
                  <a:lnTo>
                    <a:pt x="1483927" y="2176874"/>
                  </a:lnTo>
                  <a:lnTo>
                    <a:pt x="1478194" y="2172587"/>
                  </a:lnTo>
                  <a:cubicBezTo>
                    <a:pt x="1475248" y="2169650"/>
                    <a:pt x="1479667" y="2168181"/>
                    <a:pt x="1473776" y="2165244"/>
                  </a:cubicBezTo>
                  <a:cubicBezTo>
                    <a:pt x="1470830" y="2163775"/>
                    <a:pt x="1466412" y="2154964"/>
                    <a:pt x="1463466" y="2157901"/>
                  </a:cubicBezTo>
                  <a:close/>
                  <a:moveTo>
                    <a:pt x="1665814" y="2153441"/>
                  </a:moveTo>
                  <a:lnTo>
                    <a:pt x="1665954" y="2153554"/>
                  </a:lnTo>
                  <a:lnTo>
                    <a:pt x="1668683" y="2154919"/>
                  </a:lnTo>
                  <a:lnTo>
                    <a:pt x="1668623" y="2154849"/>
                  </a:lnTo>
                  <a:close/>
                  <a:moveTo>
                    <a:pt x="1740308" y="2152334"/>
                  </a:moveTo>
                  <a:lnTo>
                    <a:pt x="1740403" y="2152451"/>
                  </a:lnTo>
                  <a:cubicBezTo>
                    <a:pt x="1742425" y="2153187"/>
                    <a:pt x="1744630" y="2153555"/>
                    <a:pt x="1745366" y="2155025"/>
                  </a:cubicBezTo>
                  <a:lnTo>
                    <a:pt x="1750012" y="2154950"/>
                  </a:lnTo>
                  <a:lnTo>
                    <a:pt x="1753100" y="2155001"/>
                  </a:lnTo>
                  <a:lnTo>
                    <a:pt x="1760226" y="2155818"/>
                  </a:lnTo>
                  <a:lnTo>
                    <a:pt x="1760912" y="2156011"/>
                  </a:lnTo>
                  <a:lnTo>
                    <a:pt x="1760979" y="2155904"/>
                  </a:lnTo>
                  <a:lnTo>
                    <a:pt x="1760226" y="2155818"/>
                  </a:lnTo>
                  <a:lnTo>
                    <a:pt x="1756763" y="2154841"/>
                  </a:lnTo>
                  <a:lnTo>
                    <a:pt x="1750012" y="2154950"/>
                  </a:lnTo>
                  <a:lnTo>
                    <a:pt x="1745222" y="2154872"/>
                  </a:lnTo>
                  <a:close/>
                  <a:moveTo>
                    <a:pt x="1661826" y="2150245"/>
                  </a:moveTo>
                  <a:cubicBezTo>
                    <a:pt x="1660908" y="2149325"/>
                    <a:pt x="1659806" y="2148957"/>
                    <a:pt x="1656867" y="2150430"/>
                  </a:cubicBezTo>
                  <a:cubicBezTo>
                    <a:pt x="1656867" y="2151903"/>
                    <a:pt x="1655398" y="2154849"/>
                    <a:pt x="1652459" y="2154849"/>
                  </a:cubicBezTo>
                  <a:cubicBezTo>
                    <a:pt x="1649520" y="2156322"/>
                    <a:pt x="1642173" y="2153376"/>
                    <a:pt x="1639234" y="2153376"/>
                  </a:cubicBezTo>
                  <a:cubicBezTo>
                    <a:pt x="1631887" y="2154849"/>
                    <a:pt x="1627478" y="2157796"/>
                    <a:pt x="1626009" y="2159269"/>
                  </a:cubicBezTo>
                  <a:cubicBezTo>
                    <a:pt x="1623070" y="2162215"/>
                    <a:pt x="1618662" y="2165162"/>
                    <a:pt x="1617192" y="2166635"/>
                  </a:cubicBezTo>
                  <a:cubicBezTo>
                    <a:pt x="1611314" y="2175474"/>
                    <a:pt x="1612784" y="2166635"/>
                    <a:pt x="1606906" y="2166635"/>
                  </a:cubicBezTo>
                  <a:cubicBezTo>
                    <a:pt x="1599559" y="2166635"/>
                    <a:pt x="1590742" y="2163689"/>
                    <a:pt x="1586334" y="2168108"/>
                  </a:cubicBezTo>
                  <a:lnTo>
                    <a:pt x="1578694" y="2171671"/>
                  </a:lnTo>
                  <a:lnTo>
                    <a:pt x="1578638" y="2171937"/>
                  </a:lnTo>
                  <a:cubicBezTo>
                    <a:pt x="1579925" y="2173040"/>
                    <a:pt x="1582866" y="2171937"/>
                    <a:pt x="1586542" y="2168260"/>
                  </a:cubicBezTo>
                  <a:cubicBezTo>
                    <a:pt x="1590954" y="2163849"/>
                    <a:pt x="1599777" y="2166790"/>
                    <a:pt x="1607130" y="2166790"/>
                  </a:cubicBezTo>
                  <a:cubicBezTo>
                    <a:pt x="1613013" y="2166790"/>
                    <a:pt x="1611542" y="2175613"/>
                    <a:pt x="1617425" y="2166790"/>
                  </a:cubicBezTo>
                  <a:cubicBezTo>
                    <a:pt x="1618895" y="2165319"/>
                    <a:pt x="1623307" y="2162378"/>
                    <a:pt x="1626248" y="2159437"/>
                  </a:cubicBezTo>
                  <a:cubicBezTo>
                    <a:pt x="1627719" y="2157966"/>
                    <a:pt x="1632130" y="2155025"/>
                    <a:pt x="1639483" y="2153554"/>
                  </a:cubicBezTo>
                  <a:cubicBezTo>
                    <a:pt x="1642425" y="2153554"/>
                    <a:pt x="1649778" y="2156496"/>
                    <a:pt x="1652719" y="2155025"/>
                  </a:cubicBezTo>
                  <a:cubicBezTo>
                    <a:pt x="1655660" y="2155025"/>
                    <a:pt x="1657130" y="2152084"/>
                    <a:pt x="1657130" y="2150613"/>
                  </a:cubicBezTo>
                  <a:lnTo>
                    <a:pt x="1662055" y="2150431"/>
                  </a:lnTo>
                  <a:close/>
                  <a:moveTo>
                    <a:pt x="2590988" y="2150187"/>
                  </a:moveTo>
                  <a:lnTo>
                    <a:pt x="2591011" y="2150408"/>
                  </a:lnTo>
                  <a:lnTo>
                    <a:pt x="2594726" y="2152359"/>
                  </a:lnTo>
                  <a:lnTo>
                    <a:pt x="2594608" y="2152082"/>
                  </a:lnTo>
                  <a:close/>
                  <a:moveTo>
                    <a:pt x="2023392" y="2147750"/>
                  </a:moveTo>
                  <a:lnTo>
                    <a:pt x="2020310" y="2151908"/>
                  </a:lnTo>
                  <a:lnTo>
                    <a:pt x="2016210" y="2154929"/>
                  </a:lnTo>
                  <a:lnTo>
                    <a:pt x="2016352" y="2154959"/>
                  </a:lnTo>
                  <a:cubicBezTo>
                    <a:pt x="2017830" y="2152749"/>
                    <a:pt x="2019308" y="2152381"/>
                    <a:pt x="2020601" y="2151829"/>
                  </a:cubicBezTo>
                  <a:lnTo>
                    <a:pt x="2023547" y="2147856"/>
                  </a:lnTo>
                  <a:close/>
                  <a:moveTo>
                    <a:pt x="1933554" y="2147648"/>
                  </a:moveTo>
                  <a:lnTo>
                    <a:pt x="1933508" y="2147681"/>
                  </a:lnTo>
                  <a:cubicBezTo>
                    <a:pt x="1930559" y="2150621"/>
                    <a:pt x="1927611" y="2153562"/>
                    <a:pt x="1929085" y="2156502"/>
                  </a:cubicBezTo>
                  <a:cubicBezTo>
                    <a:pt x="1930559" y="2157973"/>
                    <a:pt x="1932034" y="2160913"/>
                    <a:pt x="1936457" y="2162383"/>
                  </a:cubicBezTo>
                  <a:cubicBezTo>
                    <a:pt x="1934982" y="2163854"/>
                    <a:pt x="1927611" y="2174146"/>
                    <a:pt x="1926136" y="2174146"/>
                  </a:cubicBezTo>
                  <a:cubicBezTo>
                    <a:pt x="1926136" y="2175616"/>
                    <a:pt x="1923188" y="2178556"/>
                    <a:pt x="1923188" y="2178556"/>
                  </a:cubicBezTo>
                  <a:cubicBezTo>
                    <a:pt x="1920239" y="2181497"/>
                    <a:pt x="1902547" y="2185908"/>
                    <a:pt x="1899598" y="2181497"/>
                  </a:cubicBezTo>
                  <a:cubicBezTo>
                    <a:pt x="1896650" y="2178556"/>
                    <a:pt x="1898124" y="2180027"/>
                    <a:pt x="1895175" y="2181497"/>
                  </a:cubicBezTo>
                  <a:cubicBezTo>
                    <a:pt x="1894438" y="2181497"/>
                    <a:pt x="1890384" y="2181864"/>
                    <a:pt x="1886513" y="2181864"/>
                  </a:cubicBezTo>
                  <a:lnTo>
                    <a:pt x="1879387" y="2180131"/>
                  </a:lnTo>
                  <a:lnTo>
                    <a:pt x="1879387" y="2180542"/>
                  </a:lnTo>
                  <a:cubicBezTo>
                    <a:pt x="1879387" y="2183481"/>
                    <a:pt x="1894164" y="2182012"/>
                    <a:pt x="1895642" y="2182012"/>
                  </a:cubicBezTo>
                  <a:cubicBezTo>
                    <a:pt x="1898597" y="2180542"/>
                    <a:pt x="1897120" y="2179073"/>
                    <a:pt x="1900075" y="2182012"/>
                  </a:cubicBezTo>
                  <a:cubicBezTo>
                    <a:pt x="1903031" y="2186420"/>
                    <a:pt x="1920763" y="2182012"/>
                    <a:pt x="1923718" y="2179073"/>
                  </a:cubicBezTo>
                  <a:cubicBezTo>
                    <a:pt x="1923718" y="2179073"/>
                    <a:pt x="1926674" y="2176135"/>
                    <a:pt x="1926674" y="2174665"/>
                  </a:cubicBezTo>
                  <a:cubicBezTo>
                    <a:pt x="1928151" y="2174665"/>
                    <a:pt x="1935540" y="2164381"/>
                    <a:pt x="1937017" y="2162911"/>
                  </a:cubicBezTo>
                  <a:cubicBezTo>
                    <a:pt x="1939234" y="2164381"/>
                    <a:pt x="1945514" y="2165115"/>
                    <a:pt x="1950686" y="2166401"/>
                  </a:cubicBezTo>
                  <a:lnTo>
                    <a:pt x="1957184" y="2172692"/>
                  </a:lnTo>
                  <a:lnTo>
                    <a:pt x="1957231" y="2172640"/>
                  </a:lnTo>
                  <a:cubicBezTo>
                    <a:pt x="1961665" y="2165273"/>
                    <a:pt x="1940973" y="2165273"/>
                    <a:pt x="1936538" y="2162326"/>
                  </a:cubicBezTo>
                  <a:cubicBezTo>
                    <a:pt x="1932104" y="2160853"/>
                    <a:pt x="1930626" y="2157906"/>
                    <a:pt x="1929148" y="2156433"/>
                  </a:cubicBezTo>
                  <a:close/>
                  <a:moveTo>
                    <a:pt x="1803763" y="2144941"/>
                  </a:moveTo>
                  <a:lnTo>
                    <a:pt x="1799774" y="2154872"/>
                  </a:lnTo>
                  <a:lnTo>
                    <a:pt x="1799653" y="2155412"/>
                  </a:lnTo>
                  <a:lnTo>
                    <a:pt x="1803655" y="2145464"/>
                  </a:lnTo>
                  <a:close/>
                  <a:moveTo>
                    <a:pt x="2099818" y="2144919"/>
                  </a:moveTo>
                  <a:lnTo>
                    <a:pt x="2099845" y="2144969"/>
                  </a:lnTo>
                  <a:lnTo>
                    <a:pt x="2104229" y="2147317"/>
                  </a:lnTo>
                  <a:lnTo>
                    <a:pt x="2104231" y="2147290"/>
                  </a:lnTo>
                  <a:close/>
                  <a:moveTo>
                    <a:pt x="1571640" y="2144537"/>
                  </a:moveTo>
                  <a:cubicBezTo>
                    <a:pt x="1571640" y="2148956"/>
                    <a:pt x="1565762" y="2146010"/>
                    <a:pt x="1565762" y="2150430"/>
                  </a:cubicBezTo>
                  <a:cubicBezTo>
                    <a:pt x="1565762" y="2154849"/>
                    <a:pt x="1568701" y="2157796"/>
                    <a:pt x="1565762" y="2159269"/>
                  </a:cubicBezTo>
                  <a:cubicBezTo>
                    <a:pt x="1559884" y="2163689"/>
                    <a:pt x="1570170" y="2169581"/>
                    <a:pt x="1571640" y="2171055"/>
                  </a:cubicBezTo>
                  <a:cubicBezTo>
                    <a:pt x="1574578" y="2175474"/>
                    <a:pt x="1573109" y="2172528"/>
                    <a:pt x="1570170" y="2175474"/>
                  </a:cubicBezTo>
                  <a:cubicBezTo>
                    <a:pt x="1568701" y="2175474"/>
                    <a:pt x="1568701" y="2179894"/>
                    <a:pt x="1567231" y="2179894"/>
                  </a:cubicBezTo>
                  <a:cubicBezTo>
                    <a:pt x="1558415" y="2179894"/>
                    <a:pt x="1554006" y="2172528"/>
                    <a:pt x="1549598" y="2178421"/>
                  </a:cubicBezTo>
                  <a:cubicBezTo>
                    <a:pt x="1549598" y="2179894"/>
                    <a:pt x="1543720" y="2187260"/>
                    <a:pt x="1543720" y="2190207"/>
                  </a:cubicBezTo>
                  <a:cubicBezTo>
                    <a:pt x="1542251" y="2191680"/>
                    <a:pt x="1534904" y="2191680"/>
                    <a:pt x="1533434" y="2191680"/>
                  </a:cubicBezTo>
                  <a:cubicBezTo>
                    <a:pt x="1527556" y="2191680"/>
                    <a:pt x="1527556" y="2190207"/>
                    <a:pt x="1521679" y="2190207"/>
                  </a:cubicBezTo>
                  <a:lnTo>
                    <a:pt x="1517423" y="2187362"/>
                  </a:lnTo>
                  <a:lnTo>
                    <a:pt x="1517425" y="2187378"/>
                  </a:lnTo>
                  <a:cubicBezTo>
                    <a:pt x="1517425" y="2190319"/>
                    <a:pt x="1518895" y="2190319"/>
                    <a:pt x="1521836" y="2190319"/>
                  </a:cubicBezTo>
                  <a:cubicBezTo>
                    <a:pt x="1527719" y="2190319"/>
                    <a:pt x="1527719" y="2191790"/>
                    <a:pt x="1533601" y="2191790"/>
                  </a:cubicBezTo>
                  <a:cubicBezTo>
                    <a:pt x="1535072" y="2191790"/>
                    <a:pt x="1542425" y="2191790"/>
                    <a:pt x="1543895" y="2190319"/>
                  </a:cubicBezTo>
                  <a:cubicBezTo>
                    <a:pt x="1543895" y="2187378"/>
                    <a:pt x="1549777" y="2180025"/>
                    <a:pt x="1549777" y="2178555"/>
                  </a:cubicBezTo>
                  <a:cubicBezTo>
                    <a:pt x="1554189" y="2172672"/>
                    <a:pt x="1558601" y="2180025"/>
                    <a:pt x="1567425" y="2180025"/>
                  </a:cubicBezTo>
                  <a:cubicBezTo>
                    <a:pt x="1568895" y="2180025"/>
                    <a:pt x="1568895" y="2175613"/>
                    <a:pt x="1570366" y="2175613"/>
                  </a:cubicBezTo>
                  <a:cubicBezTo>
                    <a:pt x="1573307" y="2172672"/>
                    <a:pt x="1574777" y="2175613"/>
                    <a:pt x="1571836" y="2171202"/>
                  </a:cubicBezTo>
                  <a:cubicBezTo>
                    <a:pt x="1570366" y="2169731"/>
                    <a:pt x="1560072" y="2163849"/>
                    <a:pt x="1565954" y="2159437"/>
                  </a:cubicBezTo>
                  <a:cubicBezTo>
                    <a:pt x="1568895" y="2157966"/>
                    <a:pt x="1565954" y="2155025"/>
                    <a:pt x="1565954" y="2150613"/>
                  </a:cubicBezTo>
                  <a:cubicBezTo>
                    <a:pt x="1565954" y="2146202"/>
                    <a:pt x="1571836" y="2149143"/>
                    <a:pt x="1571836" y="2144731"/>
                  </a:cubicBezTo>
                  <a:cubicBezTo>
                    <a:pt x="1574778" y="2144731"/>
                    <a:pt x="1578822" y="2145834"/>
                    <a:pt x="1582314" y="2147304"/>
                  </a:cubicBezTo>
                  <a:lnTo>
                    <a:pt x="1589257" y="2151933"/>
                  </a:lnTo>
                  <a:lnTo>
                    <a:pt x="1589273" y="2151903"/>
                  </a:lnTo>
                  <a:cubicBezTo>
                    <a:pt x="1587803" y="2148956"/>
                    <a:pt x="1577517" y="2144537"/>
                    <a:pt x="1571640" y="2144537"/>
                  </a:cubicBezTo>
                  <a:close/>
                  <a:moveTo>
                    <a:pt x="1732130" y="2141760"/>
                  </a:moveTo>
                  <a:lnTo>
                    <a:pt x="1732130" y="2141790"/>
                  </a:lnTo>
                  <a:lnTo>
                    <a:pt x="1734187" y="2142990"/>
                  </a:lnTo>
                  <a:lnTo>
                    <a:pt x="1734164" y="2142942"/>
                  </a:lnTo>
                  <a:close/>
                  <a:moveTo>
                    <a:pt x="2577170" y="2137363"/>
                  </a:moveTo>
                  <a:lnTo>
                    <a:pt x="2577228" y="2137694"/>
                  </a:lnTo>
                  <a:cubicBezTo>
                    <a:pt x="2578698" y="2139168"/>
                    <a:pt x="2581638" y="2137694"/>
                    <a:pt x="2583109" y="2137694"/>
                  </a:cubicBezTo>
                  <a:lnTo>
                    <a:pt x="2588784" y="2138583"/>
                  </a:lnTo>
                  <a:lnTo>
                    <a:pt x="2588716" y="2138283"/>
                  </a:lnTo>
                  <a:cubicBezTo>
                    <a:pt x="2587611" y="2137363"/>
                    <a:pt x="2585770" y="2137363"/>
                    <a:pt x="2582823" y="2137363"/>
                  </a:cubicBezTo>
                  <a:close/>
                  <a:moveTo>
                    <a:pt x="1731953" y="2131380"/>
                  </a:moveTo>
                  <a:lnTo>
                    <a:pt x="1726432" y="2133579"/>
                  </a:lnTo>
                  <a:lnTo>
                    <a:pt x="1726616" y="2133702"/>
                  </a:lnTo>
                  <a:lnTo>
                    <a:pt x="1731953" y="2131567"/>
                  </a:lnTo>
                  <a:close/>
                  <a:moveTo>
                    <a:pt x="2369347" y="2129003"/>
                  </a:moveTo>
                  <a:cubicBezTo>
                    <a:pt x="2367875" y="2129003"/>
                    <a:pt x="2369347" y="2136368"/>
                    <a:pt x="2367875" y="2137841"/>
                  </a:cubicBezTo>
                  <a:cubicBezTo>
                    <a:pt x="2366402" y="2139314"/>
                    <a:pt x="2364193" y="2143365"/>
                    <a:pt x="2361984" y="2147784"/>
                  </a:cubicBezTo>
                  <a:lnTo>
                    <a:pt x="2356499" y="2159101"/>
                  </a:lnTo>
                  <a:lnTo>
                    <a:pt x="2356630" y="2159305"/>
                  </a:lnTo>
                  <a:cubicBezTo>
                    <a:pt x="2356630" y="2160779"/>
                    <a:pt x="2356261" y="2164095"/>
                    <a:pt x="2356446" y="2167044"/>
                  </a:cubicBezTo>
                  <a:lnTo>
                    <a:pt x="2356530" y="2167192"/>
                  </a:lnTo>
                  <a:lnTo>
                    <a:pt x="2356705" y="2159805"/>
                  </a:lnTo>
                  <a:cubicBezTo>
                    <a:pt x="2359646" y="2153909"/>
                    <a:pt x="2365526" y="2140642"/>
                    <a:pt x="2368466" y="2137694"/>
                  </a:cubicBezTo>
                  <a:cubicBezTo>
                    <a:pt x="2369202" y="2136957"/>
                    <a:pt x="2369202" y="2134746"/>
                    <a:pt x="2369202" y="2132719"/>
                  </a:cubicBezTo>
                  <a:lnTo>
                    <a:pt x="2369880" y="2129146"/>
                  </a:lnTo>
                  <a:close/>
                  <a:moveTo>
                    <a:pt x="1867566" y="2126262"/>
                  </a:moveTo>
                  <a:lnTo>
                    <a:pt x="1867566" y="2126731"/>
                  </a:lnTo>
                  <a:lnTo>
                    <a:pt x="1871586" y="2127563"/>
                  </a:lnTo>
                  <a:lnTo>
                    <a:pt x="1871586" y="2127097"/>
                  </a:lnTo>
                  <a:close/>
                  <a:moveTo>
                    <a:pt x="1994325" y="2122502"/>
                  </a:moveTo>
                  <a:lnTo>
                    <a:pt x="1988239" y="2126964"/>
                  </a:lnTo>
                  <a:lnTo>
                    <a:pt x="1988270" y="2126965"/>
                  </a:lnTo>
                  <a:lnTo>
                    <a:pt x="1994341" y="2122515"/>
                  </a:lnTo>
                  <a:close/>
                  <a:moveTo>
                    <a:pt x="2275223" y="2120834"/>
                  </a:moveTo>
                  <a:lnTo>
                    <a:pt x="2269921" y="2123935"/>
                  </a:lnTo>
                  <a:cubicBezTo>
                    <a:pt x="2268262" y="2125591"/>
                    <a:pt x="2267156" y="2127430"/>
                    <a:pt x="2267894" y="2128165"/>
                  </a:cubicBezTo>
                  <a:cubicBezTo>
                    <a:pt x="2269368" y="2131107"/>
                    <a:pt x="2263470" y="2128165"/>
                    <a:pt x="2260522" y="2129636"/>
                  </a:cubicBezTo>
                  <a:cubicBezTo>
                    <a:pt x="2259047" y="2131107"/>
                    <a:pt x="2254624" y="2141405"/>
                    <a:pt x="2254624" y="2144348"/>
                  </a:cubicBezTo>
                  <a:cubicBezTo>
                    <a:pt x="2254624" y="2147290"/>
                    <a:pt x="2254624" y="2153174"/>
                    <a:pt x="2256098" y="2156117"/>
                  </a:cubicBezTo>
                  <a:cubicBezTo>
                    <a:pt x="2257573" y="2159059"/>
                    <a:pt x="2260522" y="2160530"/>
                    <a:pt x="2254624" y="2160530"/>
                  </a:cubicBezTo>
                  <a:cubicBezTo>
                    <a:pt x="2250938" y="2160530"/>
                    <a:pt x="2248358" y="2164208"/>
                    <a:pt x="2245777" y="2167886"/>
                  </a:cubicBezTo>
                  <a:lnTo>
                    <a:pt x="2236942" y="2175232"/>
                  </a:lnTo>
                  <a:lnTo>
                    <a:pt x="2237219" y="2175519"/>
                  </a:lnTo>
                  <a:cubicBezTo>
                    <a:pt x="2244590" y="2175519"/>
                    <a:pt x="2247538" y="2160779"/>
                    <a:pt x="2254909" y="2160779"/>
                  </a:cubicBezTo>
                  <a:cubicBezTo>
                    <a:pt x="2260806" y="2160779"/>
                    <a:pt x="2257858" y="2159305"/>
                    <a:pt x="2256384" y="2156357"/>
                  </a:cubicBezTo>
                  <a:cubicBezTo>
                    <a:pt x="2254909" y="2153409"/>
                    <a:pt x="2254909" y="2147512"/>
                    <a:pt x="2254909" y="2144564"/>
                  </a:cubicBezTo>
                  <a:cubicBezTo>
                    <a:pt x="2254909" y="2141616"/>
                    <a:pt x="2259332" y="2131298"/>
                    <a:pt x="2260806" y="2129824"/>
                  </a:cubicBezTo>
                  <a:cubicBezTo>
                    <a:pt x="2263755" y="2128350"/>
                    <a:pt x="2269651" y="2131298"/>
                    <a:pt x="2268177" y="2128350"/>
                  </a:cubicBezTo>
                  <a:cubicBezTo>
                    <a:pt x="2267440" y="2127613"/>
                    <a:pt x="2268546" y="2125770"/>
                    <a:pt x="2270204" y="2124112"/>
                  </a:cubicBezTo>
                  <a:lnTo>
                    <a:pt x="2275165" y="2121204"/>
                  </a:lnTo>
                  <a:close/>
                  <a:moveTo>
                    <a:pt x="1721632" y="2118165"/>
                  </a:moveTo>
                  <a:cubicBezTo>
                    <a:pt x="1721632" y="2118165"/>
                    <a:pt x="1720895" y="2119267"/>
                    <a:pt x="1719973" y="2120184"/>
                  </a:cubicBezTo>
                  <a:lnTo>
                    <a:pt x="1717336" y="2121059"/>
                  </a:lnTo>
                  <a:lnTo>
                    <a:pt x="1717425" y="2121201"/>
                  </a:lnTo>
                  <a:cubicBezTo>
                    <a:pt x="1718160" y="2121937"/>
                    <a:pt x="1719263" y="2121202"/>
                    <a:pt x="1720182" y="2120282"/>
                  </a:cubicBezTo>
                  <a:lnTo>
                    <a:pt x="1721690" y="2118439"/>
                  </a:lnTo>
                  <a:close/>
                  <a:moveTo>
                    <a:pt x="1709694" y="2109231"/>
                  </a:moveTo>
                  <a:lnTo>
                    <a:pt x="1699481" y="2116545"/>
                  </a:lnTo>
                  <a:cubicBezTo>
                    <a:pt x="1698011" y="2118019"/>
                    <a:pt x="1693603" y="2120965"/>
                    <a:pt x="1693603" y="2125385"/>
                  </a:cubicBezTo>
                  <a:cubicBezTo>
                    <a:pt x="1693603" y="2129804"/>
                    <a:pt x="1686256" y="2132751"/>
                    <a:pt x="1686256" y="2129804"/>
                  </a:cubicBezTo>
                  <a:cubicBezTo>
                    <a:pt x="1684786" y="2125385"/>
                    <a:pt x="1680378" y="2129804"/>
                    <a:pt x="1677439" y="2129804"/>
                  </a:cubicBezTo>
                  <a:cubicBezTo>
                    <a:pt x="1668623" y="2129804"/>
                    <a:pt x="1677439" y="2135697"/>
                    <a:pt x="1677439" y="2138644"/>
                  </a:cubicBezTo>
                  <a:cubicBezTo>
                    <a:pt x="1677439" y="2141590"/>
                    <a:pt x="1678909" y="2144537"/>
                    <a:pt x="1680378" y="2144537"/>
                  </a:cubicBezTo>
                  <a:cubicBezTo>
                    <a:pt x="1684786" y="2146010"/>
                    <a:pt x="1687725" y="2147483"/>
                    <a:pt x="1687725" y="2151903"/>
                  </a:cubicBezTo>
                  <a:cubicBezTo>
                    <a:pt x="1687725" y="2154849"/>
                    <a:pt x="1689195" y="2156322"/>
                    <a:pt x="1689195" y="2156322"/>
                  </a:cubicBezTo>
                  <a:cubicBezTo>
                    <a:pt x="1690664" y="2156322"/>
                    <a:pt x="1686256" y="2163689"/>
                    <a:pt x="1686256" y="2165162"/>
                  </a:cubicBezTo>
                  <a:cubicBezTo>
                    <a:pt x="1686256" y="2165162"/>
                    <a:pt x="1686256" y="2167372"/>
                    <a:pt x="1685888" y="2169029"/>
                  </a:cubicBezTo>
                  <a:lnTo>
                    <a:pt x="1683362" y="2169571"/>
                  </a:lnTo>
                  <a:lnTo>
                    <a:pt x="1683601" y="2169731"/>
                  </a:lnTo>
                  <a:cubicBezTo>
                    <a:pt x="1686542" y="2174143"/>
                    <a:pt x="1686542" y="2165319"/>
                    <a:pt x="1686542" y="2165319"/>
                  </a:cubicBezTo>
                  <a:cubicBezTo>
                    <a:pt x="1686542" y="2163849"/>
                    <a:pt x="1690954" y="2156496"/>
                    <a:pt x="1689483" y="2156496"/>
                  </a:cubicBezTo>
                  <a:cubicBezTo>
                    <a:pt x="1689483" y="2156496"/>
                    <a:pt x="1688013" y="2155025"/>
                    <a:pt x="1688013" y="2152084"/>
                  </a:cubicBezTo>
                  <a:cubicBezTo>
                    <a:pt x="1688013" y="2147672"/>
                    <a:pt x="1685072" y="2146202"/>
                    <a:pt x="1680660" y="2144731"/>
                  </a:cubicBezTo>
                  <a:cubicBezTo>
                    <a:pt x="1679189" y="2144731"/>
                    <a:pt x="1677719" y="2141790"/>
                    <a:pt x="1677719" y="2138849"/>
                  </a:cubicBezTo>
                  <a:cubicBezTo>
                    <a:pt x="1677719" y="2135907"/>
                    <a:pt x="1668895" y="2130025"/>
                    <a:pt x="1677719" y="2130025"/>
                  </a:cubicBezTo>
                  <a:cubicBezTo>
                    <a:pt x="1680660" y="2130025"/>
                    <a:pt x="1685072" y="2125613"/>
                    <a:pt x="1686542" y="2130025"/>
                  </a:cubicBezTo>
                  <a:cubicBezTo>
                    <a:pt x="1686542" y="2132966"/>
                    <a:pt x="1693895" y="2130025"/>
                    <a:pt x="1693895" y="2125613"/>
                  </a:cubicBezTo>
                  <a:cubicBezTo>
                    <a:pt x="1693895" y="2121201"/>
                    <a:pt x="1698307" y="2118260"/>
                    <a:pt x="1699778" y="2116790"/>
                  </a:cubicBezTo>
                  <a:lnTo>
                    <a:pt x="1709945" y="2109528"/>
                  </a:lnTo>
                  <a:lnTo>
                    <a:pt x="1709837" y="2109356"/>
                  </a:lnTo>
                  <a:close/>
                  <a:moveTo>
                    <a:pt x="2427770" y="2108496"/>
                  </a:moveTo>
                  <a:lnTo>
                    <a:pt x="2419467" y="2112774"/>
                  </a:lnTo>
                  <a:lnTo>
                    <a:pt x="2419922" y="2112634"/>
                  </a:lnTo>
                  <a:lnTo>
                    <a:pt x="2427847" y="2108541"/>
                  </a:lnTo>
                  <a:close/>
                  <a:moveTo>
                    <a:pt x="2400273" y="2108381"/>
                  </a:moveTo>
                  <a:cubicBezTo>
                    <a:pt x="2400273" y="2109854"/>
                    <a:pt x="2394383" y="2120165"/>
                    <a:pt x="2395855" y="2120165"/>
                  </a:cubicBezTo>
                  <a:cubicBezTo>
                    <a:pt x="2398064" y="2123847"/>
                    <a:pt x="2396223" y="2126425"/>
                    <a:pt x="2393462" y="2128266"/>
                  </a:cubicBezTo>
                  <a:lnTo>
                    <a:pt x="2385916" y="2131777"/>
                  </a:lnTo>
                  <a:lnTo>
                    <a:pt x="2386108" y="2131797"/>
                  </a:lnTo>
                  <a:cubicBezTo>
                    <a:pt x="2389049" y="2130323"/>
                    <a:pt x="2400810" y="2127375"/>
                    <a:pt x="2396399" y="2120005"/>
                  </a:cubicBezTo>
                  <a:cubicBezTo>
                    <a:pt x="2395664" y="2120005"/>
                    <a:pt x="2396767" y="2117425"/>
                    <a:pt x="2398053" y="2114661"/>
                  </a:cubicBezTo>
                  <a:lnTo>
                    <a:pt x="2400687" y="2108500"/>
                  </a:lnTo>
                  <a:close/>
                  <a:moveTo>
                    <a:pt x="1822789" y="2105272"/>
                  </a:moveTo>
                  <a:cubicBezTo>
                    <a:pt x="1821337" y="2106144"/>
                    <a:pt x="1820416" y="2108255"/>
                    <a:pt x="1820416" y="2112292"/>
                  </a:cubicBezTo>
                  <a:cubicBezTo>
                    <a:pt x="1820416" y="2121102"/>
                    <a:pt x="1813043" y="2113761"/>
                    <a:pt x="1813043" y="2113761"/>
                  </a:cubicBezTo>
                  <a:cubicBezTo>
                    <a:pt x="1813043" y="2113761"/>
                    <a:pt x="1810094" y="2119634"/>
                    <a:pt x="1808620" y="2121102"/>
                  </a:cubicBezTo>
                  <a:cubicBezTo>
                    <a:pt x="1807146" y="2122570"/>
                    <a:pt x="1805671" y="2125507"/>
                    <a:pt x="1804934" y="2128443"/>
                  </a:cubicBezTo>
                  <a:lnTo>
                    <a:pt x="1804962" y="2128723"/>
                  </a:lnTo>
                  <a:lnTo>
                    <a:pt x="1808458" y="2121772"/>
                  </a:lnTo>
                  <a:cubicBezTo>
                    <a:pt x="1809936" y="2120303"/>
                    <a:pt x="1812891" y="2114425"/>
                    <a:pt x="1812891" y="2114425"/>
                  </a:cubicBezTo>
                  <a:cubicBezTo>
                    <a:pt x="1812891" y="2114425"/>
                    <a:pt x="1820280" y="2121772"/>
                    <a:pt x="1820280" y="2112956"/>
                  </a:cubicBezTo>
                  <a:cubicBezTo>
                    <a:pt x="1820280" y="2108916"/>
                    <a:pt x="1821203" y="2106804"/>
                    <a:pt x="1822658" y="2105931"/>
                  </a:cubicBezTo>
                  <a:lnTo>
                    <a:pt x="1826801" y="2106239"/>
                  </a:lnTo>
                  <a:lnTo>
                    <a:pt x="1828907" y="2106746"/>
                  </a:lnTo>
                  <a:lnTo>
                    <a:pt x="1839490" y="2112956"/>
                  </a:lnTo>
                  <a:cubicBezTo>
                    <a:pt x="1840968" y="2114425"/>
                    <a:pt x="1842445" y="2120303"/>
                    <a:pt x="1845401" y="2118833"/>
                  </a:cubicBezTo>
                  <a:cubicBezTo>
                    <a:pt x="1847617" y="2117364"/>
                    <a:pt x="1850203" y="2115527"/>
                    <a:pt x="1851681" y="2113507"/>
                  </a:cubicBezTo>
                  <a:lnTo>
                    <a:pt x="1851647" y="2112927"/>
                  </a:lnTo>
                  <a:lnTo>
                    <a:pt x="1845480" y="2118165"/>
                  </a:lnTo>
                  <a:cubicBezTo>
                    <a:pt x="1842531" y="2119634"/>
                    <a:pt x="1841057" y="2113761"/>
                    <a:pt x="1839583" y="2112292"/>
                  </a:cubicBezTo>
                  <a:cubicBezTo>
                    <a:pt x="1837924" y="2111742"/>
                    <a:pt x="1834814" y="2109333"/>
                    <a:pt x="1831574" y="2107389"/>
                  </a:cubicBezTo>
                  <a:lnTo>
                    <a:pt x="1828907" y="2106746"/>
                  </a:lnTo>
                  <a:lnTo>
                    <a:pt x="1828222" y="2106344"/>
                  </a:lnTo>
                  <a:lnTo>
                    <a:pt x="1826801" y="2106239"/>
                  </a:lnTo>
                  <a:close/>
                  <a:moveTo>
                    <a:pt x="2562016" y="2105164"/>
                  </a:moveTo>
                  <a:cubicBezTo>
                    <a:pt x="2557413" y="2105348"/>
                    <a:pt x="2552625" y="2106452"/>
                    <a:pt x="2547469" y="2107924"/>
                  </a:cubicBezTo>
                  <a:cubicBezTo>
                    <a:pt x="2544523" y="2107924"/>
                    <a:pt x="2548942" y="2113812"/>
                    <a:pt x="2540104" y="2113812"/>
                  </a:cubicBezTo>
                  <a:cubicBezTo>
                    <a:pt x="2534212" y="2113812"/>
                    <a:pt x="2523900" y="2113812"/>
                    <a:pt x="2522427" y="2119700"/>
                  </a:cubicBezTo>
                  <a:cubicBezTo>
                    <a:pt x="2522427" y="2124116"/>
                    <a:pt x="2510642" y="2121172"/>
                    <a:pt x="2507696" y="2122644"/>
                  </a:cubicBezTo>
                  <a:lnTo>
                    <a:pt x="2502374" y="2123743"/>
                  </a:lnTo>
                  <a:lnTo>
                    <a:pt x="2502687" y="2124082"/>
                  </a:lnTo>
                  <a:cubicBezTo>
                    <a:pt x="2504180" y="2124888"/>
                    <a:pt x="2505925" y="2124796"/>
                    <a:pt x="2508131" y="2122953"/>
                  </a:cubicBezTo>
                  <a:cubicBezTo>
                    <a:pt x="2511071" y="2121479"/>
                    <a:pt x="2522832" y="2124427"/>
                    <a:pt x="2522832" y="2120005"/>
                  </a:cubicBezTo>
                  <a:cubicBezTo>
                    <a:pt x="2524303" y="2114109"/>
                    <a:pt x="2534594" y="2114109"/>
                    <a:pt x="2540474" y="2114109"/>
                  </a:cubicBezTo>
                  <a:cubicBezTo>
                    <a:pt x="2549295" y="2114109"/>
                    <a:pt x="2544885" y="2108212"/>
                    <a:pt x="2547825" y="2108212"/>
                  </a:cubicBezTo>
                  <a:cubicBezTo>
                    <a:pt x="2552970" y="2106738"/>
                    <a:pt x="2557748" y="2105633"/>
                    <a:pt x="2562343" y="2105449"/>
                  </a:cubicBezTo>
                  <a:lnTo>
                    <a:pt x="2575534" y="2108166"/>
                  </a:lnTo>
                  <a:lnTo>
                    <a:pt x="2575458" y="2107924"/>
                  </a:lnTo>
                  <a:cubicBezTo>
                    <a:pt x="2571038" y="2105717"/>
                    <a:pt x="2566619" y="2104981"/>
                    <a:pt x="2562016" y="2105164"/>
                  </a:cubicBezTo>
                  <a:close/>
                  <a:moveTo>
                    <a:pt x="2461977" y="2092783"/>
                  </a:moveTo>
                  <a:lnTo>
                    <a:pt x="2461941" y="2092914"/>
                  </a:lnTo>
                  <a:cubicBezTo>
                    <a:pt x="2461020" y="2096228"/>
                    <a:pt x="2461388" y="2099543"/>
                    <a:pt x="2466543" y="2103962"/>
                  </a:cubicBezTo>
                  <a:cubicBezTo>
                    <a:pt x="2470961" y="2108381"/>
                    <a:pt x="2469488" y="2114273"/>
                    <a:pt x="2472433" y="2120165"/>
                  </a:cubicBezTo>
                  <a:cubicBezTo>
                    <a:pt x="2467279" y="2124584"/>
                    <a:pt x="2466175" y="2129003"/>
                    <a:pt x="2465806" y="2132501"/>
                  </a:cubicBezTo>
                  <a:lnTo>
                    <a:pt x="2463700" y="2138996"/>
                  </a:lnTo>
                  <a:lnTo>
                    <a:pt x="2464026" y="2139168"/>
                  </a:lnTo>
                  <a:cubicBezTo>
                    <a:pt x="2468437" y="2137694"/>
                    <a:pt x="2462556" y="2128849"/>
                    <a:pt x="2472847" y="2120005"/>
                  </a:cubicBezTo>
                  <a:cubicBezTo>
                    <a:pt x="2478728" y="2120005"/>
                    <a:pt x="2481668" y="2118531"/>
                    <a:pt x="2489019" y="2118531"/>
                  </a:cubicBezTo>
                  <a:cubicBezTo>
                    <a:pt x="2491959" y="2118531"/>
                    <a:pt x="2489019" y="2115583"/>
                    <a:pt x="2490489" y="2115583"/>
                  </a:cubicBezTo>
                  <a:lnTo>
                    <a:pt x="2494898" y="2115297"/>
                  </a:lnTo>
                  <a:lnTo>
                    <a:pt x="2494646" y="2114985"/>
                  </a:lnTo>
                  <a:cubicBezTo>
                    <a:pt x="2493334" y="2113996"/>
                    <a:pt x="2491861" y="2113812"/>
                    <a:pt x="2490019" y="2115284"/>
                  </a:cubicBezTo>
                  <a:cubicBezTo>
                    <a:pt x="2488546" y="2115284"/>
                    <a:pt x="2491492" y="2118228"/>
                    <a:pt x="2488546" y="2118228"/>
                  </a:cubicBezTo>
                  <a:cubicBezTo>
                    <a:pt x="2481181" y="2118228"/>
                    <a:pt x="2478235" y="2119700"/>
                    <a:pt x="2472342" y="2119700"/>
                  </a:cubicBezTo>
                  <a:cubicBezTo>
                    <a:pt x="2469396" y="2113812"/>
                    <a:pt x="2470869" y="2107924"/>
                    <a:pt x="2466450" y="2103509"/>
                  </a:cubicBezTo>
                  <a:close/>
                  <a:moveTo>
                    <a:pt x="1503494" y="2086713"/>
                  </a:moveTo>
                  <a:cubicBezTo>
                    <a:pt x="1501474" y="2085240"/>
                    <a:pt x="1498903" y="2084871"/>
                    <a:pt x="1496698" y="2087081"/>
                  </a:cubicBezTo>
                  <a:lnTo>
                    <a:pt x="1485378" y="2088500"/>
                  </a:lnTo>
                  <a:lnTo>
                    <a:pt x="1485558" y="2088876"/>
                  </a:lnTo>
                  <a:cubicBezTo>
                    <a:pt x="1488503" y="2088876"/>
                    <a:pt x="1494394" y="2090345"/>
                    <a:pt x="1497340" y="2087408"/>
                  </a:cubicBezTo>
                  <a:lnTo>
                    <a:pt x="1503691" y="2087065"/>
                  </a:lnTo>
                  <a:close/>
                  <a:moveTo>
                    <a:pt x="1861497" y="2077408"/>
                  </a:moveTo>
                  <a:lnTo>
                    <a:pt x="1853036" y="2092288"/>
                  </a:lnTo>
                  <a:cubicBezTo>
                    <a:pt x="1848429" y="2095408"/>
                    <a:pt x="1843269" y="2097610"/>
                    <a:pt x="1841057" y="2102015"/>
                  </a:cubicBezTo>
                  <a:lnTo>
                    <a:pt x="1841449" y="2102281"/>
                  </a:lnTo>
                  <a:lnTo>
                    <a:pt x="1852974" y="2092937"/>
                  </a:lnTo>
                  <a:cubicBezTo>
                    <a:pt x="1857592" y="2089815"/>
                    <a:pt x="1861655" y="2085775"/>
                    <a:pt x="1861655" y="2077694"/>
                  </a:cubicBezTo>
                  <a:cubicBezTo>
                    <a:pt x="1863133" y="2080632"/>
                    <a:pt x="1870521" y="2087979"/>
                    <a:pt x="1870521" y="2089448"/>
                  </a:cubicBezTo>
                  <a:cubicBezTo>
                    <a:pt x="1871260" y="2093121"/>
                    <a:pt x="1874585" y="2096060"/>
                    <a:pt x="1877910" y="2098998"/>
                  </a:cubicBezTo>
                  <a:lnTo>
                    <a:pt x="1882685" y="2105170"/>
                  </a:lnTo>
                  <a:lnTo>
                    <a:pt x="1877483" y="2098427"/>
                  </a:lnTo>
                  <a:cubicBezTo>
                    <a:pt x="1874166" y="2095486"/>
                    <a:pt x="1870848" y="2092546"/>
                    <a:pt x="1870111" y="2088870"/>
                  </a:cubicBezTo>
                  <a:cubicBezTo>
                    <a:pt x="1870111" y="2088135"/>
                    <a:pt x="1868268" y="2085929"/>
                    <a:pt x="1866241" y="2083540"/>
                  </a:cubicBezTo>
                  <a:close/>
                  <a:moveTo>
                    <a:pt x="2098532" y="2073398"/>
                  </a:moveTo>
                  <a:lnTo>
                    <a:pt x="2097690" y="2076807"/>
                  </a:lnTo>
                  <a:lnTo>
                    <a:pt x="2099586" y="2083402"/>
                  </a:lnTo>
                  <a:close/>
                  <a:moveTo>
                    <a:pt x="2247002" y="2069010"/>
                  </a:moveTo>
                  <a:lnTo>
                    <a:pt x="2243934" y="2072998"/>
                  </a:lnTo>
                  <a:cubicBezTo>
                    <a:pt x="2242460" y="2074653"/>
                    <a:pt x="2241077" y="2076308"/>
                    <a:pt x="2240985" y="2077549"/>
                  </a:cubicBezTo>
                  <a:lnTo>
                    <a:pt x="2241277" y="2077675"/>
                  </a:lnTo>
                  <a:lnTo>
                    <a:pt x="2243804" y="2073765"/>
                  </a:lnTo>
                  <a:cubicBezTo>
                    <a:pt x="2245277" y="2072108"/>
                    <a:pt x="2246841" y="2070451"/>
                    <a:pt x="2247301" y="2069208"/>
                  </a:cubicBezTo>
                  <a:close/>
                  <a:moveTo>
                    <a:pt x="1650717" y="2065707"/>
                  </a:moveTo>
                  <a:lnTo>
                    <a:pt x="1648050" y="2070876"/>
                  </a:lnTo>
                  <a:cubicBezTo>
                    <a:pt x="1648050" y="2070876"/>
                    <a:pt x="1645846" y="2071981"/>
                    <a:pt x="1644377" y="2073270"/>
                  </a:cubicBezTo>
                  <a:lnTo>
                    <a:pt x="1644414" y="2073447"/>
                  </a:lnTo>
                  <a:lnTo>
                    <a:pt x="1647913" y="2071182"/>
                  </a:lnTo>
                  <a:cubicBezTo>
                    <a:pt x="1648650" y="2070448"/>
                    <a:pt x="1649756" y="2068245"/>
                    <a:pt x="1650677" y="2065859"/>
                  </a:cubicBezTo>
                  <a:close/>
                  <a:moveTo>
                    <a:pt x="1654651" y="2053045"/>
                  </a:moveTo>
                  <a:lnTo>
                    <a:pt x="1652459" y="2059090"/>
                  </a:lnTo>
                  <a:lnTo>
                    <a:pt x="1652450" y="2059125"/>
                  </a:lnTo>
                  <a:lnTo>
                    <a:pt x="1654548" y="2053379"/>
                  </a:lnTo>
                  <a:close/>
                  <a:moveTo>
                    <a:pt x="2233972" y="2052648"/>
                  </a:moveTo>
                  <a:lnTo>
                    <a:pt x="2231033" y="2061964"/>
                  </a:lnTo>
                  <a:lnTo>
                    <a:pt x="2231142" y="2062008"/>
                  </a:lnTo>
                  <a:lnTo>
                    <a:pt x="2234047" y="2052775"/>
                  </a:lnTo>
                  <a:close/>
                  <a:moveTo>
                    <a:pt x="1656753" y="2046200"/>
                  </a:moveTo>
                  <a:lnTo>
                    <a:pt x="1654922" y="2052169"/>
                  </a:lnTo>
                  <a:lnTo>
                    <a:pt x="1656759" y="2046221"/>
                  </a:lnTo>
                  <a:close/>
                  <a:moveTo>
                    <a:pt x="1460660" y="2034162"/>
                  </a:moveTo>
                  <a:lnTo>
                    <a:pt x="1460521" y="2034538"/>
                  </a:lnTo>
                  <a:cubicBezTo>
                    <a:pt x="1463466" y="2037475"/>
                    <a:pt x="1466412" y="2036006"/>
                    <a:pt x="1469357" y="2036006"/>
                  </a:cubicBezTo>
                  <a:cubicBezTo>
                    <a:pt x="1473776" y="2037475"/>
                    <a:pt x="1478194" y="2040412"/>
                    <a:pt x="1481139" y="2040412"/>
                  </a:cubicBezTo>
                  <a:cubicBezTo>
                    <a:pt x="1484085" y="2040412"/>
                    <a:pt x="1487767" y="2039678"/>
                    <a:pt x="1490712" y="2039678"/>
                  </a:cubicBezTo>
                  <a:lnTo>
                    <a:pt x="1495222" y="2042890"/>
                  </a:lnTo>
                  <a:lnTo>
                    <a:pt x="1495229" y="2042884"/>
                  </a:lnTo>
                  <a:cubicBezTo>
                    <a:pt x="1495229" y="2036992"/>
                    <a:pt x="1486412" y="2039938"/>
                    <a:pt x="1480534" y="2039938"/>
                  </a:cubicBezTo>
                  <a:cubicBezTo>
                    <a:pt x="1477596" y="2039938"/>
                    <a:pt x="1473187" y="2036992"/>
                    <a:pt x="1468779" y="2035518"/>
                  </a:cubicBezTo>
                  <a:close/>
                  <a:moveTo>
                    <a:pt x="2469396" y="2012249"/>
                  </a:moveTo>
                  <a:cubicBezTo>
                    <a:pt x="2466450" y="2009305"/>
                    <a:pt x="2466450" y="2016665"/>
                    <a:pt x="2463504" y="2016665"/>
                  </a:cubicBezTo>
                  <a:cubicBezTo>
                    <a:pt x="2460558" y="2016665"/>
                    <a:pt x="2457611" y="2021080"/>
                    <a:pt x="2457611" y="2022552"/>
                  </a:cubicBezTo>
                  <a:cubicBezTo>
                    <a:pt x="2457611" y="2025496"/>
                    <a:pt x="2453192" y="2021080"/>
                    <a:pt x="2453192" y="2021080"/>
                  </a:cubicBezTo>
                  <a:cubicBezTo>
                    <a:pt x="2450246" y="2021080"/>
                    <a:pt x="2447300" y="2026968"/>
                    <a:pt x="2445827" y="2026968"/>
                  </a:cubicBezTo>
                  <a:cubicBezTo>
                    <a:pt x="2445827" y="2026968"/>
                    <a:pt x="2444354" y="2024760"/>
                    <a:pt x="2442880" y="2022553"/>
                  </a:cubicBezTo>
                  <a:lnTo>
                    <a:pt x="2440096" y="2018379"/>
                  </a:lnTo>
                  <a:lnTo>
                    <a:pt x="2440035" y="2018527"/>
                  </a:lnTo>
                  <a:cubicBezTo>
                    <a:pt x="2440035" y="2018527"/>
                    <a:pt x="2445925" y="2027365"/>
                    <a:pt x="2445925" y="2027365"/>
                  </a:cubicBezTo>
                  <a:cubicBezTo>
                    <a:pt x="2447398" y="2027365"/>
                    <a:pt x="2450343" y="2021473"/>
                    <a:pt x="2453289" y="2021473"/>
                  </a:cubicBezTo>
                  <a:cubicBezTo>
                    <a:pt x="2453289" y="2021473"/>
                    <a:pt x="2457707" y="2025892"/>
                    <a:pt x="2457707" y="2022946"/>
                  </a:cubicBezTo>
                  <a:cubicBezTo>
                    <a:pt x="2457707" y="2021473"/>
                    <a:pt x="2460652" y="2017054"/>
                    <a:pt x="2463597" y="2017054"/>
                  </a:cubicBezTo>
                  <a:cubicBezTo>
                    <a:pt x="2466543" y="2017054"/>
                    <a:pt x="2466543" y="2009689"/>
                    <a:pt x="2469488" y="2012635"/>
                  </a:cubicBezTo>
                  <a:cubicBezTo>
                    <a:pt x="2470961" y="2014108"/>
                    <a:pt x="2473906" y="2015581"/>
                    <a:pt x="2476851" y="2014108"/>
                  </a:cubicBezTo>
                  <a:cubicBezTo>
                    <a:pt x="2479796" y="2014108"/>
                    <a:pt x="2485687" y="2017054"/>
                    <a:pt x="2485687" y="2018527"/>
                  </a:cubicBezTo>
                  <a:cubicBezTo>
                    <a:pt x="2487160" y="2024419"/>
                    <a:pt x="2490105" y="2020000"/>
                    <a:pt x="2494523" y="2020000"/>
                  </a:cubicBezTo>
                  <a:lnTo>
                    <a:pt x="2497565" y="2026981"/>
                  </a:lnTo>
                  <a:lnTo>
                    <a:pt x="2497569" y="2026784"/>
                  </a:lnTo>
                  <a:cubicBezTo>
                    <a:pt x="2496280" y="2024392"/>
                    <a:pt x="2494438" y="2022552"/>
                    <a:pt x="2494438" y="2019608"/>
                  </a:cubicBezTo>
                  <a:cubicBezTo>
                    <a:pt x="2490019" y="2019608"/>
                    <a:pt x="2487073" y="2024024"/>
                    <a:pt x="2485600" y="2018137"/>
                  </a:cubicBezTo>
                  <a:cubicBezTo>
                    <a:pt x="2485600" y="2016665"/>
                    <a:pt x="2479708" y="2013721"/>
                    <a:pt x="2476762" y="2013721"/>
                  </a:cubicBezTo>
                  <a:cubicBezTo>
                    <a:pt x="2473815" y="2015193"/>
                    <a:pt x="2470869" y="2013721"/>
                    <a:pt x="2469396" y="2012249"/>
                  </a:cubicBezTo>
                  <a:close/>
                  <a:moveTo>
                    <a:pt x="1459962" y="2009000"/>
                  </a:moveTo>
                  <a:cubicBezTo>
                    <a:pt x="1454085" y="2009000"/>
                    <a:pt x="1446737" y="2010474"/>
                    <a:pt x="1451146" y="2017840"/>
                  </a:cubicBezTo>
                  <a:cubicBezTo>
                    <a:pt x="1451146" y="2017840"/>
                    <a:pt x="1454085" y="2023733"/>
                    <a:pt x="1451146" y="2023733"/>
                  </a:cubicBezTo>
                  <a:lnTo>
                    <a:pt x="1443799" y="2023733"/>
                  </a:lnTo>
                  <a:cubicBezTo>
                    <a:pt x="1440860" y="2023733"/>
                    <a:pt x="1442329" y="2028152"/>
                    <a:pt x="1437921" y="2028152"/>
                  </a:cubicBezTo>
                  <a:cubicBezTo>
                    <a:pt x="1436451" y="2028152"/>
                    <a:pt x="1426165" y="2025206"/>
                    <a:pt x="1424696" y="2026679"/>
                  </a:cubicBezTo>
                  <a:cubicBezTo>
                    <a:pt x="1421757" y="2028889"/>
                    <a:pt x="1418083" y="2031099"/>
                    <a:pt x="1414226" y="2032019"/>
                  </a:cubicBezTo>
                  <a:lnTo>
                    <a:pt x="1403227" y="2029744"/>
                  </a:lnTo>
                  <a:lnTo>
                    <a:pt x="1403084" y="2030132"/>
                  </a:lnTo>
                  <a:cubicBezTo>
                    <a:pt x="1410448" y="2036006"/>
                    <a:pt x="1419284" y="2031601"/>
                    <a:pt x="1425175" y="2027195"/>
                  </a:cubicBezTo>
                  <a:cubicBezTo>
                    <a:pt x="1426648" y="2025726"/>
                    <a:pt x="1436957" y="2028663"/>
                    <a:pt x="1438430" y="2028663"/>
                  </a:cubicBezTo>
                  <a:cubicBezTo>
                    <a:pt x="1442848" y="2028663"/>
                    <a:pt x="1441375" y="2024258"/>
                    <a:pt x="1444321" y="2024258"/>
                  </a:cubicBezTo>
                  <a:lnTo>
                    <a:pt x="1451684" y="2024258"/>
                  </a:lnTo>
                  <a:cubicBezTo>
                    <a:pt x="1454630" y="2024258"/>
                    <a:pt x="1451684" y="2018383"/>
                    <a:pt x="1451684" y="2018383"/>
                  </a:cubicBezTo>
                  <a:cubicBezTo>
                    <a:pt x="1447266" y="2011040"/>
                    <a:pt x="1454630" y="2009571"/>
                    <a:pt x="1460521" y="2009571"/>
                  </a:cubicBezTo>
                  <a:lnTo>
                    <a:pt x="1472912" y="2013690"/>
                  </a:lnTo>
                  <a:lnTo>
                    <a:pt x="1473187" y="2013420"/>
                  </a:lnTo>
                  <a:cubicBezTo>
                    <a:pt x="1468779" y="2009000"/>
                    <a:pt x="1465840" y="2009000"/>
                    <a:pt x="1459962" y="2009000"/>
                  </a:cubicBezTo>
                  <a:close/>
                  <a:moveTo>
                    <a:pt x="2439992" y="2006530"/>
                  </a:moveTo>
                  <a:lnTo>
                    <a:pt x="2440035" y="2006743"/>
                  </a:lnTo>
                  <a:lnTo>
                    <a:pt x="2442126" y="2012844"/>
                  </a:lnTo>
                  <a:lnTo>
                    <a:pt x="2442144" y="2012801"/>
                  </a:lnTo>
                  <a:close/>
                  <a:moveTo>
                    <a:pt x="1400025" y="2006075"/>
                  </a:moveTo>
                  <a:lnTo>
                    <a:pt x="1400322" y="2006634"/>
                  </a:lnTo>
                  <a:cubicBezTo>
                    <a:pt x="1401611" y="2007736"/>
                    <a:pt x="1403820" y="2008103"/>
                    <a:pt x="1408975" y="2008103"/>
                  </a:cubicBezTo>
                  <a:lnTo>
                    <a:pt x="1415482" y="2010669"/>
                  </a:lnTo>
                  <a:lnTo>
                    <a:pt x="1415673" y="2010359"/>
                  </a:lnTo>
                  <a:cubicBezTo>
                    <a:pt x="1415604" y="2008632"/>
                    <a:pt x="1413675" y="2007527"/>
                    <a:pt x="1408532" y="2007527"/>
                  </a:cubicBezTo>
                  <a:close/>
                  <a:moveTo>
                    <a:pt x="2110430" y="2005064"/>
                  </a:moveTo>
                  <a:lnTo>
                    <a:pt x="2110406" y="2005069"/>
                  </a:lnTo>
                  <a:lnTo>
                    <a:pt x="2114921" y="2012865"/>
                  </a:lnTo>
                  <a:lnTo>
                    <a:pt x="2114969" y="2012899"/>
                  </a:lnTo>
                  <a:close/>
                  <a:moveTo>
                    <a:pt x="1668512" y="1988708"/>
                  </a:moveTo>
                  <a:lnTo>
                    <a:pt x="1665684" y="1997215"/>
                  </a:lnTo>
                  <a:cubicBezTo>
                    <a:pt x="1665684" y="2006054"/>
                    <a:pt x="1659806" y="2006054"/>
                    <a:pt x="1656867" y="2009000"/>
                  </a:cubicBezTo>
                  <a:cubicBezTo>
                    <a:pt x="1655397" y="2010474"/>
                    <a:pt x="1651724" y="2011578"/>
                    <a:pt x="1649336" y="2013236"/>
                  </a:cubicBezTo>
                  <a:lnTo>
                    <a:pt x="1649346" y="2013656"/>
                  </a:lnTo>
                  <a:lnTo>
                    <a:pt x="1656759" y="2009515"/>
                  </a:lnTo>
                  <a:cubicBezTo>
                    <a:pt x="1659708" y="2006579"/>
                    <a:pt x="1665606" y="2006579"/>
                    <a:pt x="1665606" y="1997769"/>
                  </a:cubicBezTo>
                  <a:cubicBezTo>
                    <a:pt x="1665606" y="1994099"/>
                    <a:pt x="1667449" y="1991529"/>
                    <a:pt x="1668554" y="1988960"/>
                  </a:cubicBezTo>
                  <a:close/>
                  <a:moveTo>
                    <a:pt x="1392665" y="1980419"/>
                  </a:moveTo>
                  <a:lnTo>
                    <a:pt x="1392101" y="1980607"/>
                  </a:lnTo>
                  <a:cubicBezTo>
                    <a:pt x="1389155" y="1982082"/>
                    <a:pt x="1392101" y="1982082"/>
                    <a:pt x="1390628" y="1983557"/>
                  </a:cubicBezTo>
                  <a:cubicBezTo>
                    <a:pt x="1390628" y="1983557"/>
                    <a:pt x="1386210" y="1986507"/>
                    <a:pt x="1386210" y="1986507"/>
                  </a:cubicBezTo>
                  <a:cubicBezTo>
                    <a:pt x="1386210" y="1986507"/>
                    <a:pt x="1386210" y="1989456"/>
                    <a:pt x="1386210" y="1990931"/>
                  </a:cubicBezTo>
                  <a:lnTo>
                    <a:pt x="1386210" y="1993417"/>
                  </a:lnTo>
                  <a:lnTo>
                    <a:pt x="1386884" y="1993417"/>
                  </a:lnTo>
                  <a:cubicBezTo>
                    <a:pt x="1388356" y="1993417"/>
                    <a:pt x="1386884" y="1990480"/>
                    <a:pt x="1386884" y="1990480"/>
                  </a:cubicBezTo>
                  <a:cubicBezTo>
                    <a:pt x="1386884" y="1989011"/>
                    <a:pt x="1386884" y="1986074"/>
                    <a:pt x="1386884" y="1986074"/>
                  </a:cubicBezTo>
                  <a:cubicBezTo>
                    <a:pt x="1386884" y="1986074"/>
                    <a:pt x="1391302" y="1983137"/>
                    <a:pt x="1391302" y="1983137"/>
                  </a:cubicBezTo>
                  <a:close/>
                  <a:moveTo>
                    <a:pt x="1362775" y="1978912"/>
                  </a:moveTo>
                  <a:lnTo>
                    <a:pt x="1358901" y="1980199"/>
                  </a:lnTo>
                  <a:lnTo>
                    <a:pt x="1359096" y="1980316"/>
                  </a:lnTo>
                  <a:lnTo>
                    <a:pt x="1362643" y="1979132"/>
                  </a:lnTo>
                  <a:close/>
                  <a:moveTo>
                    <a:pt x="2469488" y="1972524"/>
                  </a:moveTo>
                  <a:lnTo>
                    <a:pt x="2469488" y="1972864"/>
                  </a:lnTo>
                  <a:cubicBezTo>
                    <a:pt x="2469488" y="1974337"/>
                    <a:pt x="2478324" y="1971391"/>
                    <a:pt x="2481269" y="1980229"/>
                  </a:cubicBezTo>
                  <a:cubicBezTo>
                    <a:pt x="2482005" y="1983175"/>
                    <a:pt x="2485319" y="1985016"/>
                    <a:pt x="2488448" y="1986489"/>
                  </a:cubicBezTo>
                  <a:lnTo>
                    <a:pt x="2494334" y="1990413"/>
                  </a:lnTo>
                  <a:lnTo>
                    <a:pt x="2494438" y="1990170"/>
                  </a:lnTo>
                  <a:cubicBezTo>
                    <a:pt x="2494438" y="1987226"/>
                    <a:pt x="2482654" y="1985754"/>
                    <a:pt x="2481181" y="1979866"/>
                  </a:cubicBezTo>
                  <a:cubicBezTo>
                    <a:pt x="2479708" y="1975451"/>
                    <a:pt x="2476762" y="1973979"/>
                    <a:pt x="2474184" y="1973427"/>
                  </a:cubicBezTo>
                  <a:close/>
                  <a:moveTo>
                    <a:pt x="1457206" y="1969474"/>
                  </a:moveTo>
                  <a:lnTo>
                    <a:pt x="1456909" y="1970283"/>
                  </a:lnTo>
                  <a:lnTo>
                    <a:pt x="1460263" y="1974879"/>
                  </a:lnTo>
                  <a:lnTo>
                    <a:pt x="1460513" y="1974011"/>
                  </a:lnTo>
                  <a:close/>
                  <a:moveTo>
                    <a:pt x="1703153" y="1961301"/>
                  </a:moveTo>
                  <a:lnTo>
                    <a:pt x="1702949" y="1961867"/>
                  </a:lnTo>
                  <a:lnTo>
                    <a:pt x="1706888" y="1962531"/>
                  </a:lnTo>
                  <a:cubicBezTo>
                    <a:pt x="1709837" y="1966202"/>
                    <a:pt x="1710574" y="1968037"/>
                    <a:pt x="1711311" y="1967854"/>
                  </a:cubicBezTo>
                  <a:lnTo>
                    <a:pt x="1711747" y="1967186"/>
                  </a:lnTo>
                  <a:lnTo>
                    <a:pt x="1707480" y="1962033"/>
                  </a:lnTo>
                  <a:cubicBezTo>
                    <a:pt x="1705282" y="1960203"/>
                    <a:pt x="1704000" y="1960295"/>
                    <a:pt x="1703153" y="1961301"/>
                  </a:cubicBezTo>
                  <a:close/>
                  <a:moveTo>
                    <a:pt x="1718925" y="1959700"/>
                  </a:moveTo>
                  <a:cubicBezTo>
                    <a:pt x="1718193" y="1959014"/>
                    <a:pt x="1717368" y="1959105"/>
                    <a:pt x="1716270" y="1960569"/>
                  </a:cubicBezTo>
                  <a:lnTo>
                    <a:pt x="1716007" y="1960974"/>
                  </a:lnTo>
                  <a:lnTo>
                    <a:pt x="1718406" y="1960191"/>
                  </a:lnTo>
                  <a:cubicBezTo>
                    <a:pt x="1720618" y="1962256"/>
                    <a:pt x="1722000" y="1971341"/>
                    <a:pt x="1727529" y="1971341"/>
                  </a:cubicBezTo>
                  <a:lnTo>
                    <a:pt x="1727983" y="1970809"/>
                  </a:lnTo>
                  <a:lnTo>
                    <a:pt x="1721031" y="1963497"/>
                  </a:lnTo>
                  <a:cubicBezTo>
                    <a:pt x="1720299" y="1961850"/>
                    <a:pt x="1719658" y="1960386"/>
                    <a:pt x="1718925" y="1959700"/>
                  </a:cubicBezTo>
                  <a:close/>
                  <a:moveTo>
                    <a:pt x="1787817" y="1956895"/>
                  </a:moveTo>
                  <a:cubicBezTo>
                    <a:pt x="1787264" y="1956340"/>
                    <a:pt x="1786896" y="1956340"/>
                    <a:pt x="1785421" y="1957821"/>
                  </a:cubicBezTo>
                  <a:lnTo>
                    <a:pt x="1783502" y="1959268"/>
                  </a:lnTo>
                  <a:lnTo>
                    <a:pt x="1785030" y="1958127"/>
                  </a:lnTo>
                  <a:cubicBezTo>
                    <a:pt x="1787979" y="1955190"/>
                    <a:pt x="1786504" y="1958127"/>
                    <a:pt x="1790928" y="1959595"/>
                  </a:cubicBezTo>
                  <a:lnTo>
                    <a:pt x="1791260" y="1959264"/>
                  </a:lnTo>
                  <a:close/>
                  <a:moveTo>
                    <a:pt x="1802559" y="1955228"/>
                  </a:moveTo>
                  <a:cubicBezTo>
                    <a:pt x="1802006" y="1955228"/>
                    <a:pt x="1801637" y="1955599"/>
                    <a:pt x="1800163" y="1956339"/>
                  </a:cubicBezTo>
                  <a:cubicBezTo>
                    <a:pt x="1798689" y="1957821"/>
                    <a:pt x="1794266" y="1956339"/>
                    <a:pt x="1794266" y="1956339"/>
                  </a:cubicBezTo>
                  <a:lnTo>
                    <a:pt x="1793949" y="1956658"/>
                  </a:lnTo>
                  <a:lnTo>
                    <a:pt x="1799774" y="1956658"/>
                  </a:lnTo>
                  <a:cubicBezTo>
                    <a:pt x="1802723" y="1955190"/>
                    <a:pt x="1801248" y="1955190"/>
                    <a:pt x="1805671" y="1956658"/>
                  </a:cubicBezTo>
                  <a:cubicBezTo>
                    <a:pt x="1807883" y="1958127"/>
                    <a:pt x="1808620" y="1957025"/>
                    <a:pt x="1809357" y="1955557"/>
                  </a:cubicBezTo>
                  <a:lnTo>
                    <a:pt x="1809714" y="1955238"/>
                  </a:lnTo>
                  <a:lnTo>
                    <a:pt x="1806060" y="1956339"/>
                  </a:lnTo>
                  <a:cubicBezTo>
                    <a:pt x="1803849" y="1955599"/>
                    <a:pt x="1803112" y="1955228"/>
                    <a:pt x="1802559" y="1955228"/>
                  </a:cubicBezTo>
                  <a:close/>
                  <a:moveTo>
                    <a:pt x="1306673" y="1949634"/>
                  </a:moveTo>
                  <a:cubicBezTo>
                    <a:pt x="1303727" y="1949634"/>
                    <a:pt x="1308146" y="1957008"/>
                    <a:pt x="1308146" y="1957008"/>
                  </a:cubicBezTo>
                  <a:lnTo>
                    <a:pt x="1307972" y="1960136"/>
                  </a:lnTo>
                  <a:lnTo>
                    <a:pt x="1308644" y="1960006"/>
                  </a:lnTo>
                  <a:cubicBezTo>
                    <a:pt x="1310669" y="1959272"/>
                    <a:pt x="1311774" y="1958170"/>
                    <a:pt x="1308828" y="1956702"/>
                  </a:cubicBezTo>
                  <a:cubicBezTo>
                    <a:pt x="1308828" y="1956702"/>
                    <a:pt x="1307724" y="1954866"/>
                    <a:pt x="1306987" y="1953030"/>
                  </a:cubicBezTo>
                  <a:lnTo>
                    <a:pt x="1307302" y="1949886"/>
                  </a:lnTo>
                  <a:close/>
                  <a:moveTo>
                    <a:pt x="1817490" y="1949175"/>
                  </a:moveTo>
                  <a:lnTo>
                    <a:pt x="1813431" y="1951894"/>
                  </a:lnTo>
                  <a:lnTo>
                    <a:pt x="1811986" y="1953202"/>
                  </a:lnTo>
                  <a:lnTo>
                    <a:pt x="1813043" y="1952254"/>
                  </a:lnTo>
                  <a:cubicBezTo>
                    <a:pt x="1813043" y="1952254"/>
                    <a:pt x="1817467" y="1949317"/>
                    <a:pt x="1817467" y="1949317"/>
                  </a:cubicBezTo>
                  <a:close/>
                  <a:moveTo>
                    <a:pt x="1328582" y="1947237"/>
                  </a:moveTo>
                  <a:lnTo>
                    <a:pt x="1318974" y="1953710"/>
                  </a:lnTo>
                  <a:lnTo>
                    <a:pt x="1319137" y="1953764"/>
                  </a:lnTo>
                  <a:lnTo>
                    <a:pt x="1328841" y="1947255"/>
                  </a:lnTo>
                  <a:close/>
                  <a:moveTo>
                    <a:pt x="2165065" y="1942260"/>
                  </a:moveTo>
                  <a:lnTo>
                    <a:pt x="2159083" y="1943313"/>
                  </a:lnTo>
                  <a:lnTo>
                    <a:pt x="2158978" y="1943365"/>
                  </a:lnTo>
                  <a:lnTo>
                    <a:pt x="2165017" y="1942299"/>
                  </a:lnTo>
                  <a:close/>
                  <a:moveTo>
                    <a:pt x="1758756" y="1940072"/>
                  </a:moveTo>
                  <a:cubicBezTo>
                    <a:pt x="1758756" y="1943000"/>
                    <a:pt x="1760221" y="1945928"/>
                    <a:pt x="1761686" y="1948857"/>
                  </a:cubicBezTo>
                  <a:cubicBezTo>
                    <a:pt x="1755826" y="1951785"/>
                    <a:pt x="1755826" y="1964961"/>
                    <a:pt x="1747035" y="1964961"/>
                  </a:cubicBezTo>
                  <a:cubicBezTo>
                    <a:pt x="1744105" y="1964961"/>
                    <a:pt x="1741175" y="1963497"/>
                    <a:pt x="1735315" y="1963497"/>
                  </a:cubicBezTo>
                  <a:cubicBezTo>
                    <a:pt x="1733118" y="1963497"/>
                    <a:pt x="1732019" y="1965327"/>
                    <a:pt x="1731103" y="1967157"/>
                  </a:cubicBezTo>
                  <a:lnTo>
                    <a:pt x="1730680" y="1967655"/>
                  </a:lnTo>
                  <a:lnTo>
                    <a:pt x="1734901" y="1964000"/>
                  </a:lnTo>
                  <a:cubicBezTo>
                    <a:pt x="1740799" y="1964000"/>
                    <a:pt x="1743748" y="1965468"/>
                    <a:pt x="1746696" y="1965468"/>
                  </a:cubicBezTo>
                  <a:cubicBezTo>
                    <a:pt x="1755543" y="1965468"/>
                    <a:pt x="1755543" y="1952254"/>
                    <a:pt x="1761440" y="1949317"/>
                  </a:cubicBezTo>
                  <a:cubicBezTo>
                    <a:pt x="1762914" y="1947849"/>
                    <a:pt x="1765863" y="1947849"/>
                    <a:pt x="1768812" y="1949317"/>
                  </a:cubicBezTo>
                  <a:cubicBezTo>
                    <a:pt x="1776184" y="1953722"/>
                    <a:pt x="1771761" y="1961063"/>
                    <a:pt x="1779133" y="1962531"/>
                  </a:cubicBezTo>
                  <a:lnTo>
                    <a:pt x="1779509" y="1962250"/>
                  </a:lnTo>
                  <a:lnTo>
                    <a:pt x="1774364" y="1956710"/>
                  </a:lnTo>
                  <a:cubicBezTo>
                    <a:pt x="1773627" y="1954117"/>
                    <a:pt x="1772890" y="1951153"/>
                    <a:pt x="1769205" y="1948930"/>
                  </a:cubicBezTo>
                  <a:cubicBezTo>
                    <a:pt x="1766256" y="1947448"/>
                    <a:pt x="1763308" y="1947448"/>
                    <a:pt x="1761834" y="1948930"/>
                  </a:cubicBezTo>
                  <a:lnTo>
                    <a:pt x="1758896" y="1940072"/>
                  </a:lnTo>
                  <a:close/>
                  <a:moveTo>
                    <a:pt x="1496072" y="1937911"/>
                  </a:moveTo>
                  <a:lnTo>
                    <a:pt x="1495940" y="1938756"/>
                  </a:lnTo>
                  <a:cubicBezTo>
                    <a:pt x="1495572" y="1943366"/>
                    <a:pt x="1496677" y="1947422"/>
                    <a:pt x="1502569" y="1949634"/>
                  </a:cubicBezTo>
                  <a:cubicBezTo>
                    <a:pt x="1502569" y="1949634"/>
                    <a:pt x="1504410" y="1949634"/>
                    <a:pt x="1506067" y="1949818"/>
                  </a:cubicBezTo>
                  <a:lnTo>
                    <a:pt x="1507056" y="1950352"/>
                  </a:lnTo>
                  <a:lnTo>
                    <a:pt x="1508454" y="1950071"/>
                  </a:lnTo>
                  <a:cubicBezTo>
                    <a:pt x="1509923" y="1948598"/>
                    <a:pt x="1502576" y="1948598"/>
                    <a:pt x="1502576" y="1948598"/>
                  </a:cubicBezTo>
                  <a:close/>
                  <a:moveTo>
                    <a:pt x="1673090" y="1937322"/>
                  </a:moveTo>
                  <a:lnTo>
                    <a:pt x="1673090" y="1938377"/>
                  </a:lnTo>
                  <a:lnTo>
                    <a:pt x="1673784" y="1938608"/>
                  </a:lnTo>
                  <a:lnTo>
                    <a:pt x="1673784" y="1937322"/>
                  </a:lnTo>
                  <a:close/>
                  <a:moveTo>
                    <a:pt x="1668703" y="1937322"/>
                  </a:moveTo>
                  <a:lnTo>
                    <a:pt x="1668703" y="1939798"/>
                  </a:lnTo>
                  <a:lnTo>
                    <a:pt x="1675419" y="1943074"/>
                  </a:lnTo>
                  <a:cubicBezTo>
                    <a:pt x="1676705" y="1944547"/>
                    <a:pt x="1676705" y="1946389"/>
                    <a:pt x="1674500" y="1948598"/>
                  </a:cubicBezTo>
                  <a:cubicBezTo>
                    <a:pt x="1673031" y="1951545"/>
                    <a:pt x="1668623" y="1951545"/>
                    <a:pt x="1668623" y="1958911"/>
                  </a:cubicBezTo>
                  <a:cubicBezTo>
                    <a:pt x="1665684" y="1959648"/>
                    <a:pt x="1664949" y="1963699"/>
                    <a:pt x="1665133" y="1968119"/>
                  </a:cubicBezTo>
                  <a:lnTo>
                    <a:pt x="1665186" y="1968421"/>
                  </a:lnTo>
                  <a:lnTo>
                    <a:pt x="1668554" y="1959595"/>
                  </a:lnTo>
                  <a:cubicBezTo>
                    <a:pt x="1678875" y="1961063"/>
                    <a:pt x="1687721" y="1962531"/>
                    <a:pt x="1693619" y="1968404"/>
                  </a:cubicBezTo>
                  <a:cubicBezTo>
                    <a:pt x="1696199" y="1970974"/>
                    <a:pt x="1697765" y="1971433"/>
                    <a:pt x="1698802" y="1970790"/>
                  </a:cubicBezTo>
                  <a:lnTo>
                    <a:pt x="1699121" y="1970119"/>
                  </a:lnTo>
                  <a:lnTo>
                    <a:pt x="1694294" y="1967889"/>
                  </a:lnTo>
                  <a:cubicBezTo>
                    <a:pt x="1688434" y="1962033"/>
                    <a:pt x="1679644" y="1960569"/>
                    <a:pt x="1669389" y="1959105"/>
                  </a:cubicBezTo>
                  <a:cubicBezTo>
                    <a:pt x="1669389" y="1951785"/>
                    <a:pt x="1673784" y="1951785"/>
                    <a:pt x="1675249" y="1948857"/>
                  </a:cubicBezTo>
                  <a:cubicBezTo>
                    <a:pt x="1679644" y="1944464"/>
                    <a:pt x="1675249" y="1941536"/>
                    <a:pt x="1669389" y="1940072"/>
                  </a:cubicBezTo>
                  <a:lnTo>
                    <a:pt x="1669389" y="1937552"/>
                  </a:lnTo>
                  <a:close/>
                  <a:moveTo>
                    <a:pt x="1552537" y="1926019"/>
                  </a:moveTo>
                  <a:lnTo>
                    <a:pt x="1552537" y="1926500"/>
                  </a:lnTo>
                  <a:lnTo>
                    <a:pt x="1552782" y="1926664"/>
                  </a:lnTo>
                  <a:lnTo>
                    <a:pt x="1552782" y="1926068"/>
                  </a:lnTo>
                  <a:close/>
                  <a:moveTo>
                    <a:pt x="1755826" y="1923968"/>
                  </a:moveTo>
                  <a:cubicBezTo>
                    <a:pt x="1755826" y="1923968"/>
                    <a:pt x="1755826" y="1925432"/>
                    <a:pt x="1755826" y="1926896"/>
                  </a:cubicBezTo>
                  <a:cubicBezTo>
                    <a:pt x="1755826" y="1926896"/>
                    <a:pt x="1757291" y="1926896"/>
                    <a:pt x="1757291" y="1928360"/>
                  </a:cubicBezTo>
                  <a:cubicBezTo>
                    <a:pt x="1758756" y="1928360"/>
                    <a:pt x="1757291" y="1929824"/>
                    <a:pt x="1757291" y="1931288"/>
                  </a:cubicBezTo>
                  <a:cubicBezTo>
                    <a:pt x="1757291" y="1932752"/>
                    <a:pt x="1760221" y="1932752"/>
                    <a:pt x="1760221" y="1932752"/>
                  </a:cubicBezTo>
                  <a:cubicBezTo>
                    <a:pt x="1760221" y="1935680"/>
                    <a:pt x="1758756" y="1937144"/>
                    <a:pt x="1758756" y="1938608"/>
                  </a:cubicBezTo>
                  <a:lnTo>
                    <a:pt x="1760188" y="1940039"/>
                  </a:lnTo>
                  <a:lnTo>
                    <a:pt x="1760359" y="1940039"/>
                  </a:lnTo>
                  <a:cubicBezTo>
                    <a:pt x="1760359" y="1938557"/>
                    <a:pt x="1758885" y="1938557"/>
                    <a:pt x="1758885" y="1938557"/>
                  </a:cubicBezTo>
                  <a:cubicBezTo>
                    <a:pt x="1758885" y="1937076"/>
                    <a:pt x="1760359" y="1935594"/>
                    <a:pt x="1760359" y="1932630"/>
                  </a:cubicBezTo>
                  <a:cubicBezTo>
                    <a:pt x="1760359" y="1932630"/>
                    <a:pt x="1757411" y="1932630"/>
                    <a:pt x="1757411" y="1931148"/>
                  </a:cubicBezTo>
                  <a:cubicBezTo>
                    <a:pt x="1757411" y="1929666"/>
                    <a:pt x="1758885" y="1928184"/>
                    <a:pt x="1757411" y="1928184"/>
                  </a:cubicBezTo>
                  <a:cubicBezTo>
                    <a:pt x="1757411" y="1926703"/>
                    <a:pt x="1755937" y="1926703"/>
                    <a:pt x="1755937" y="1926703"/>
                  </a:cubicBezTo>
                  <a:lnTo>
                    <a:pt x="1755937" y="1924023"/>
                  </a:lnTo>
                  <a:close/>
                  <a:moveTo>
                    <a:pt x="1757413" y="1922259"/>
                  </a:moveTo>
                  <a:lnTo>
                    <a:pt x="1757291" y="1922504"/>
                  </a:lnTo>
                  <a:cubicBezTo>
                    <a:pt x="1757291" y="1922504"/>
                    <a:pt x="1758756" y="1922504"/>
                    <a:pt x="1758756" y="1923968"/>
                  </a:cubicBezTo>
                  <a:lnTo>
                    <a:pt x="1758756" y="1925156"/>
                  </a:lnTo>
                  <a:lnTo>
                    <a:pt x="1758885" y="1925221"/>
                  </a:lnTo>
                  <a:cubicBezTo>
                    <a:pt x="1760359" y="1925221"/>
                    <a:pt x="1760359" y="1923739"/>
                    <a:pt x="1758885" y="1923739"/>
                  </a:cubicBezTo>
                  <a:close/>
                  <a:moveTo>
                    <a:pt x="1940430" y="1920068"/>
                  </a:moveTo>
                  <a:lnTo>
                    <a:pt x="1938197" y="1922464"/>
                  </a:lnTo>
                  <a:lnTo>
                    <a:pt x="1940531" y="1920136"/>
                  </a:lnTo>
                  <a:close/>
                  <a:moveTo>
                    <a:pt x="2447401" y="1918361"/>
                  </a:moveTo>
                  <a:lnTo>
                    <a:pt x="2447398" y="1918363"/>
                  </a:lnTo>
                  <a:cubicBezTo>
                    <a:pt x="2445925" y="1919836"/>
                    <a:pt x="2454761" y="1937512"/>
                    <a:pt x="2456234" y="1938985"/>
                  </a:cubicBezTo>
                  <a:cubicBezTo>
                    <a:pt x="2457707" y="1941931"/>
                    <a:pt x="2460652" y="1950769"/>
                    <a:pt x="2462125" y="1952242"/>
                  </a:cubicBezTo>
                  <a:lnTo>
                    <a:pt x="2470823" y="1953692"/>
                  </a:lnTo>
                  <a:lnTo>
                    <a:pt x="2470869" y="1953372"/>
                  </a:lnTo>
                  <a:cubicBezTo>
                    <a:pt x="2470869" y="1951900"/>
                    <a:pt x="2464977" y="1953372"/>
                    <a:pt x="2462031" y="1951900"/>
                  </a:cubicBezTo>
                  <a:cubicBezTo>
                    <a:pt x="2460558" y="1950428"/>
                    <a:pt x="2457611" y="1941596"/>
                    <a:pt x="2456138" y="1938652"/>
                  </a:cubicBezTo>
                  <a:cubicBezTo>
                    <a:pt x="2455402" y="1937916"/>
                    <a:pt x="2452824" y="1933133"/>
                    <a:pt x="2450614" y="1928349"/>
                  </a:cubicBezTo>
                  <a:close/>
                  <a:moveTo>
                    <a:pt x="1619461" y="1914747"/>
                  </a:moveTo>
                  <a:lnTo>
                    <a:pt x="1618832" y="1917250"/>
                  </a:lnTo>
                  <a:lnTo>
                    <a:pt x="1616182" y="1922518"/>
                  </a:lnTo>
                  <a:lnTo>
                    <a:pt x="1623070" y="1929078"/>
                  </a:lnTo>
                  <a:cubicBezTo>
                    <a:pt x="1624907" y="1932393"/>
                    <a:pt x="1625274" y="1936076"/>
                    <a:pt x="1621600" y="1938286"/>
                  </a:cubicBezTo>
                  <a:cubicBezTo>
                    <a:pt x="1620131" y="1938286"/>
                    <a:pt x="1609845" y="1939759"/>
                    <a:pt x="1615723" y="1941232"/>
                  </a:cubicBezTo>
                  <a:cubicBezTo>
                    <a:pt x="1616458" y="1941232"/>
                    <a:pt x="1617192" y="1944915"/>
                    <a:pt x="1618662" y="1948046"/>
                  </a:cubicBezTo>
                  <a:lnTo>
                    <a:pt x="1618785" y="1948105"/>
                  </a:lnTo>
                  <a:lnTo>
                    <a:pt x="1616059" y="1941747"/>
                  </a:lnTo>
                  <a:cubicBezTo>
                    <a:pt x="1610210" y="1940272"/>
                    <a:pt x="1620446" y="1938797"/>
                    <a:pt x="1621908" y="1938797"/>
                  </a:cubicBezTo>
                  <a:cubicBezTo>
                    <a:pt x="1629220" y="1934372"/>
                    <a:pt x="1620446" y="1924048"/>
                    <a:pt x="1617521" y="1922573"/>
                  </a:cubicBezTo>
                  <a:cubicBezTo>
                    <a:pt x="1617521" y="1921098"/>
                    <a:pt x="1618984" y="1919623"/>
                    <a:pt x="1618984" y="1916673"/>
                  </a:cubicBezTo>
                  <a:close/>
                  <a:moveTo>
                    <a:pt x="1952772" y="1913948"/>
                  </a:moveTo>
                  <a:lnTo>
                    <a:pt x="1952736" y="1913986"/>
                  </a:lnTo>
                  <a:lnTo>
                    <a:pt x="1953390" y="1914204"/>
                  </a:lnTo>
                  <a:close/>
                  <a:moveTo>
                    <a:pt x="1752497" y="1910565"/>
                  </a:moveTo>
                  <a:lnTo>
                    <a:pt x="1752225" y="1910776"/>
                  </a:lnTo>
                  <a:lnTo>
                    <a:pt x="1751179" y="1915291"/>
                  </a:lnTo>
                  <a:lnTo>
                    <a:pt x="1751431" y="1915183"/>
                  </a:lnTo>
                  <a:close/>
                  <a:moveTo>
                    <a:pt x="1761834" y="1909648"/>
                  </a:moveTo>
                  <a:lnTo>
                    <a:pt x="1761686" y="1909658"/>
                  </a:lnTo>
                  <a:lnTo>
                    <a:pt x="1761686" y="1920701"/>
                  </a:lnTo>
                  <a:lnTo>
                    <a:pt x="1761834" y="1920775"/>
                  </a:lnTo>
                  <a:close/>
                  <a:moveTo>
                    <a:pt x="1692101" y="1909299"/>
                  </a:moveTo>
                  <a:cubicBezTo>
                    <a:pt x="1690638" y="1909299"/>
                    <a:pt x="1690638" y="1912248"/>
                    <a:pt x="1689176" y="1912248"/>
                  </a:cubicBezTo>
                  <a:cubicBezTo>
                    <a:pt x="1687714" y="1915198"/>
                    <a:pt x="1686251" y="1918148"/>
                    <a:pt x="1684789" y="1921098"/>
                  </a:cubicBezTo>
                  <a:cubicBezTo>
                    <a:pt x="1684789" y="1922573"/>
                    <a:pt x="1684789" y="1925523"/>
                    <a:pt x="1683327" y="1926998"/>
                  </a:cubicBezTo>
                  <a:lnTo>
                    <a:pt x="1677578" y="1937144"/>
                  </a:lnTo>
                  <a:lnTo>
                    <a:pt x="1678179" y="1937144"/>
                  </a:lnTo>
                  <a:cubicBezTo>
                    <a:pt x="1681109" y="1934216"/>
                    <a:pt x="1682574" y="1929824"/>
                    <a:pt x="1684039" y="1926896"/>
                  </a:cubicBezTo>
                  <a:cubicBezTo>
                    <a:pt x="1685504" y="1925432"/>
                    <a:pt x="1685504" y="1922504"/>
                    <a:pt x="1685504" y="1921039"/>
                  </a:cubicBezTo>
                  <a:cubicBezTo>
                    <a:pt x="1686969" y="1918111"/>
                    <a:pt x="1688434" y="1915183"/>
                    <a:pt x="1689899" y="1912255"/>
                  </a:cubicBezTo>
                  <a:lnTo>
                    <a:pt x="1692477" y="1909679"/>
                  </a:lnTo>
                  <a:close/>
                  <a:moveTo>
                    <a:pt x="1593705" y="1902559"/>
                  </a:moveTo>
                  <a:cubicBezTo>
                    <a:pt x="1592227" y="1904028"/>
                    <a:pt x="1590749" y="1905497"/>
                    <a:pt x="1590749" y="1906966"/>
                  </a:cubicBezTo>
                  <a:cubicBezTo>
                    <a:pt x="1590749" y="1908436"/>
                    <a:pt x="1592227" y="1906966"/>
                    <a:pt x="1593705" y="1906966"/>
                  </a:cubicBezTo>
                  <a:cubicBezTo>
                    <a:pt x="1595183" y="1908436"/>
                    <a:pt x="1596661" y="1908436"/>
                    <a:pt x="1598139" y="1909905"/>
                  </a:cubicBezTo>
                  <a:cubicBezTo>
                    <a:pt x="1598139" y="1909905"/>
                    <a:pt x="1598139" y="1911374"/>
                    <a:pt x="1598139" y="1911374"/>
                  </a:cubicBezTo>
                  <a:cubicBezTo>
                    <a:pt x="1601095" y="1911374"/>
                    <a:pt x="1602573" y="1911374"/>
                    <a:pt x="1605530" y="1909905"/>
                  </a:cubicBezTo>
                  <a:cubicBezTo>
                    <a:pt x="1607008" y="1909905"/>
                    <a:pt x="1607008" y="1908436"/>
                    <a:pt x="1608486" y="1906966"/>
                  </a:cubicBezTo>
                  <a:lnTo>
                    <a:pt x="1608486" y="1906276"/>
                  </a:lnTo>
                  <a:lnTo>
                    <a:pt x="1605881" y="1908881"/>
                  </a:lnTo>
                  <a:cubicBezTo>
                    <a:pt x="1602995" y="1910324"/>
                    <a:pt x="1601553" y="1910324"/>
                    <a:pt x="1598667" y="1910324"/>
                  </a:cubicBezTo>
                  <a:cubicBezTo>
                    <a:pt x="1598667" y="1910324"/>
                    <a:pt x="1598667" y="1908881"/>
                    <a:pt x="1598667" y="1908881"/>
                  </a:cubicBezTo>
                  <a:cubicBezTo>
                    <a:pt x="1597224" y="1907438"/>
                    <a:pt x="1595781" y="1907438"/>
                    <a:pt x="1594338" y="1905995"/>
                  </a:cubicBezTo>
                  <a:cubicBezTo>
                    <a:pt x="1592896" y="1905995"/>
                    <a:pt x="1591453" y="1907438"/>
                    <a:pt x="1591453" y="1905995"/>
                  </a:cubicBezTo>
                  <a:lnTo>
                    <a:pt x="1593743" y="1902559"/>
                  </a:lnTo>
                  <a:close/>
                  <a:moveTo>
                    <a:pt x="1601095" y="1896683"/>
                  </a:moveTo>
                  <a:lnTo>
                    <a:pt x="1599908" y="1900224"/>
                  </a:lnTo>
                  <a:lnTo>
                    <a:pt x="1600110" y="1900224"/>
                  </a:lnTo>
                  <a:lnTo>
                    <a:pt x="1601290" y="1896683"/>
                  </a:lnTo>
                  <a:close/>
                  <a:moveTo>
                    <a:pt x="2567741" y="1895626"/>
                  </a:moveTo>
                  <a:lnTo>
                    <a:pt x="2565146" y="1898910"/>
                  </a:lnTo>
                  <a:cubicBezTo>
                    <a:pt x="2562937" y="1900014"/>
                    <a:pt x="2559277" y="1903602"/>
                    <a:pt x="2556265" y="1907655"/>
                  </a:cubicBezTo>
                  <a:lnTo>
                    <a:pt x="2554967" y="1910653"/>
                  </a:lnTo>
                  <a:lnTo>
                    <a:pt x="2553583" y="1912189"/>
                  </a:lnTo>
                  <a:lnTo>
                    <a:pt x="2551821" y="1917917"/>
                  </a:lnTo>
                  <a:lnTo>
                    <a:pt x="2551267" y="1919195"/>
                  </a:lnTo>
                  <a:lnTo>
                    <a:pt x="2551401" y="1919282"/>
                  </a:lnTo>
                  <a:lnTo>
                    <a:pt x="2551821" y="1917917"/>
                  </a:lnTo>
                  <a:lnTo>
                    <a:pt x="2554967" y="1910653"/>
                  </a:lnTo>
                  <a:lnTo>
                    <a:pt x="2565187" y="1899304"/>
                  </a:lnTo>
                  <a:cubicBezTo>
                    <a:pt x="2565924" y="1898568"/>
                    <a:pt x="2567397" y="1897096"/>
                    <a:pt x="2567950" y="1895807"/>
                  </a:cubicBezTo>
                  <a:close/>
                  <a:moveTo>
                    <a:pt x="1599617" y="1889338"/>
                  </a:moveTo>
                  <a:cubicBezTo>
                    <a:pt x="1599617" y="1889338"/>
                    <a:pt x="1599617" y="1890807"/>
                    <a:pt x="1599617" y="1890807"/>
                  </a:cubicBezTo>
                  <a:lnTo>
                    <a:pt x="1603457" y="1895895"/>
                  </a:lnTo>
                  <a:lnTo>
                    <a:pt x="1604438" y="1895895"/>
                  </a:lnTo>
                  <a:cubicBezTo>
                    <a:pt x="1602995" y="1894453"/>
                    <a:pt x="1601553" y="1893010"/>
                    <a:pt x="1600110" y="1890124"/>
                  </a:cubicBezTo>
                  <a:lnTo>
                    <a:pt x="1600110" y="1889338"/>
                  </a:lnTo>
                  <a:close/>
                  <a:moveTo>
                    <a:pt x="1706644" y="1885902"/>
                  </a:moveTo>
                  <a:lnTo>
                    <a:pt x="1703799" y="1893075"/>
                  </a:lnTo>
                  <a:cubicBezTo>
                    <a:pt x="1703799" y="1896024"/>
                    <a:pt x="1706724" y="1898974"/>
                    <a:pt x="1706724" y="1903399"/>
                  </a:cubicBezTo>
                  <a:cubicBezTo>
                    <a:pt x="1706724" y="1904874"/>
                    <a:pt x="1702337" y="1904874"/>
                    <a:pt x="1702337" y="1906349"/>
                  </a:cubicBezTo>
                  <a:cubicBezTo>
                    <a:pt x="1703799" y="1909299"/>
                    <a:pt x="1706724" y="1909299"/>
                    <a:pt x="1706724" y="1912248"/>
                  </a:cubicBezTo>
                  <a:lnTo>
                    <a:pt x="1703814" y="1915183"/>
                  </a:lnTo>
                  <a:lnTo>
                    <a:pt x="1704550" y="1915183"/>
                  </a:lnTo>
                  <a:cubicBezTo>
                    <a:pt x="1706015" y="1913719"/>
                    <a:pt x="1707480" y="1912255"/>
                    <a:pt x="1707480" y="1912255"/>
                  </a:cubicBezTo>
                  <a:cubicBezTo>
                    <a:pt x="1707480" y="1909327"/>
                    <a:pt x="1704550" y="1909327"/>
                    <a:pt x="1703084" y="1906399"/>
                  </a:cubicBezTo>
                  <a:cubicBezTo>
                    <a:pt x="1703084" y="1904935"/>
                    <a:pt x="1707480" y="1904935"/>
                    <a:pt x="1707480" y="1903471"/>
                  </a:cubicBezTo>
                  <a:cubicBezTo>
                    <a:pt x="1707480" y="1899079"/>
                    <a:pt x="1704550" y="1896150"/>
                    <a:pt x="1704550" y="1893222"/>
                  </a:cubicBezTo>
                  <a:cubicBezTo>
                    <a:pt x="1704550" y="1890294"/>
                    <a:pt x="1708945" y="1887366"/>
                    <a:pt x="1707480" y="1885902"/>
                  </a:cubicBezTo>
                  <a:close/>
                  <a:moveTo>
                    <a:pt x="1602995" y="1883042"/>
                  </a:moveTo>
                  <a:lnTo>
                    <a:pt x="1602573" y="1883461"/>
                  </a:lnTo>
                  <a:lnTo>
                    <a:pt x="1602573" y="1888681"/>
                  </a:lnTo>
                  <a:lnTo>
                    <a:pt x="1602995" y="1888681"/>
                  </a:lnTo>
                  <a:close/>
                  <a:moveTo>
                    <a:pt x="1703799" y="1878325"/>
                  </a:moveTo>
                  <a:cubicBezTo>
                    <a:pt x="1702337" y="1879800"/>
                    <a:pt x="1699412" y="1879800"/>
                    <a:pt x="1697950" y="1879800"/>
                  </a:cubicBezTo>
                  <a:cubicBezTo>
                    <a:pt x="1696488" y="1881275"/>
                    <a:pt x="1693563" y="1882750"/>
                    <a:pt x="1692101" y="1884225"/>
                  </a:cubicBezTo>
                  <a:cubicBezTo>
                    <a:pt x="1690638" y="1884225"/>
                    <a:pt x="1690638" y="1885700"/>
                    <a:pt x="1692101" y="1885700"/>
                  </a:cubicBezTo>
                  <a:lnTo>
                    <a:pt x="1692829" y="1885700"/>
                  </a:lnTo>
                  <a:lnTo>
                    <a:pt x="1692829" y="1884438"/>
                  </a:lnTo>
                  <a:cubicBezTo>
                    <a:pt x="1694294" y="1882974"/>
                    <a:pt x="1697224" y="1881510"/>
                    <a:pt x="1698689" y="1880046"/>
                  </a:cubicBezTo>
                  <a:cubicBezTo>
                    <a:pt x="1700154" y="1880046"/>
                    <a:pt x="1703084" y="1880046"/>
                    <a:pt x="1704550" y="1878582"/>
                  </a:cubicBezTo>
                  <a:lnTo>
                    <a:pt x="1704598" y="1878594"/>
                  </a:lnTo>
                  <a:close/>
                  <a:moveTo>
                    <a:pt x="1573014" y="1876114"/>
                  </a:moveTo>
                  <a:lnTo>
                    <a:pt x="1572633" y="1876322"/>
                  </a:lnTo>
                  <a:lnTo>
                    <a:pt x="1573013" y="1876116"/>
                  </a:lnTo>
                  <a:close/>
                  <a:moveTo>
                    <a:pt x="2802540" y="1874153"/>
                  </a:moveTo>
                  <a:lnTo>
                    <a:pt x="2802427" y="1874271"/>
                  </a:lnTo>
                  <a:cubicBezTo>
                    <a:pt x="2801691" y="1878689"/>
                    <a:pt x="2804269" y="1879057"/>
                    <a:pt x="2806848" y="1879425"/>
                  </a:cubicBezTo>
                  <a:lnTo>
                    <a:pt x="2811025" y="1884296"/>
                  </a:lnTo>
                  <a:lnTo>
                    <a:pt x="2811151" y="1884191"/>
                  </a:lnTo>
                  <a:cubicBezTo>
                    <a:pt x="2811887" y="1879775"/>
                    <a:pt x="2809309" y="1879407"/>
                    <a:pt x="2806732" y="1879039"/>
                  </a:cubicBezTo>
                  <a:close/>
                  <a:moveTo>
                    <a:pt x="1715422" y="1871141"/>
                  </a:moveTo>
                  <a:lnTo>
                    <a:pt x="1709649" y="1875376"/>
                  </a:lnTo>
                  <a:lnTo>
                    <a:pt x="1708281" y="1879514"/>
                  </a:lnTo>
                  <a:lnTo>
                    <a:pt x="1709837" y="1879903"/>
                  </a:lnTo>
                  <a:lnTo>
                    <a:pt x="1709837" y="1875905"/>
                  </a:lnTo>
                  <a:cubicBezTo>
                    <a:pt x="1714260" y="1875905"/>
                    <a:pt x="1716103" y="1873702"/>
                    <a:pt x="1715919" y="1871500"/>
                  </a:cubicBezTo>
                  <a:close/>
                  <a:moveTo>
                    <a:pt x="1636181" y="1869924"/>
                  </a:moveTo>
                  <a:cubicBezTo>
                    <a:pt x="1634738" y="1872810"/>
                    <a:pt x="1637623" y="1875696"/>
                    <a:pt x="1636181" y="1877138"/>
                  </a:cubicBezTo>
                  <a:cubicBezTo>
                    <a:pt x="1636181" y="1878581"/>
                    <a:pt x="1634738" y="1878581"/>
                    <a:pt x="1634738" y="1880024"/>
                  </a:cubicBezTo>
                  <a:cubicBezTo>
                    <a:pt x="1634738" y="1881467"/>
                    <a:pt x="1636181" y="1881467"/>
                    <a:pt x="1636181" y="1882910"/>
                  </a:cubicBezTo>
                  <a:cubicBezTo>
                    <a:pt x="1636181" y="1884353"/>
                    <a:pt x="1636181" y="1884353"/>
                    <a:pt x="1636181" y="1885796"/>
                  </a:cubicBezTo>
                  <a:cubicBezTo>
                    <a:pt x="1639066" y="1887238"/>
                    <a:pt x="1641952" y="1887238"/>
                    <a:pt x="1644838" y="1888681"/>
                  </a:cubicBezTo>
                  <a:cubicBezTo>
                    <a:pt x="1644838" y="1890124"/>
                    <a:pt x="1643395" y="1890124"/>
                    <a:pt x="1641952" y="1890124"/>
                  </a:cubicBezTo>
                  <a:cubicBezTo>
                    <a:pt x="1641952" y="1891567"/>
                    <a:pt x="1641952" y="1893010"/>
                    <a:pt x="1641952" y="1893010"/>
                  </a:cubicBezTo>
                  <a:cubicBezTo>
                    <a:pt x="1640509" y="1894453"/>
                    <a:pt x="1640509" y="1895895"/>
                    <a:pt x="1639066" y="1897338"/>
                  </a:cubicBezTo>
                  <a:cubicBezTo>
                    <a:pt x="1637623" y="1898781"/>
                    <a:pt x="1636181" y="1897338"/>
                    <a:pt x="1634738" y="1897338"/>
                  </a:cubicBezTo>
                  <a:cubicBezTo>
                    <a:pt x="1634738" y="1897338"/>
                    <a:pt x="1633295" y="1898781"/>
                    <a:pt x="1633295" y="1898781"/>
                  </a:cubicBezTo>
                  <a:cubicBezTo>
                    <a:pt x="1633295" y="1900224"/>
                    <a:pt x="1634738" y="1901667"/>
                    <a:pt x="1634738" y="1901667"/>
                  </a:cubicBezTo>
                  <a:cubicBezTo>
                    <a:pt x="1634738" y="1903110"/>
                    <a:pt x="1633295" y="1904552"/>
                    <a:pt x="1631852" y="1905995"/>
                  </a:cubicBezTo>
                  <a:cubicBezTo>
                    <a:pt x="1630409" y="1905995"/>
                    <a:pt x="1628966" y="1905995"/>
                    <a:pt x="1627524" y="1907438"/>
                  </a:cubicBezTo>
                  <a:cubicBezTo>
                    <a:pt x="1627524" y="1907438"/>
                    <a:pt x="1627524" y="1908881"/>
                    <a:pt x="1626081" y="1908881"/>
                  </a:cubicBezTo>
                  <a:cubicBezTo>
                    <a:pt x="1624638" y="1908881"/>
                    <a:pt x="1623195" y="1907438"/>
                    <a:pt x="1623195" y="1908881"/>
                  </a:cubicBezTo>
                  <a:cubicBezTo>
                    <a:pt x="1621752" y="1908881"/>
                    <a:pt x="1620309" y="1908881"/>
                    <a:pt x="1620309" y="1910324"/>
                  </a:cubicBezTo>
                  <a:cubicBezTo>
                    <a:pt x="1618867" y="1907438"/>
                    <a:pt x="1618867" y="1905995"/>
                    <a:pt x="1618867" y="1904552"/>
                  </a:cubicBezTo>
                  <a:cubicBezTo>
                    <a:pt x="1617424" y="1903110"/>
                    <a:pt x="1617424" y="1900224"/>
                    <a:pt x="1615981" y="1898781"/>
                  </a:cubicBezTo>
                  <a:cubicBezTo>
                    <a:pt x="1613095" y="1898781"/>
                    <a:pt x="1611652" y="1901667"/>
                    <a:pt x="1608767" y="1903110"/>
                  </a:cubicBezTo>
                  <a:lnTo>
                    <a:pt x="1608767" y="1903861"/>
                  </a:lnTo>
                  <a:lnTo>
                    <a:pt x="1615876" y="1899621"/>
                  </a:lnTo>
                  <a:cubicBezTo>
                    <a:pt x="1617354" y="1901090"/>
                    <a:pt x="1617354" y="1904028"/>
                    <a:pt x="1618832" y="1905497"/>
                  </a:cubicBezTo>
                  <a:lnTo>
                    <a:pt x="1620304" y="1911349"/>
                  </a:lnTo>
                  <a:lnTo>
                    <a:pt x="1620446" y="1910774"/>
                  </a:lnTo>
                  <a:cubicBezTo>
                    <a:pt x="1620446" y="1909299"/>
                    <a:pt x="1621908" y="1909299"/>
                    <a:pt x="1623371" y="1909299"/>
                  </a:cubicBezTo>
                  <a:cubicBezTo>
                    <a:pt x="1623371" y="1907824"/>
                    <a:pt x="1624833" y="1909299"/>
                    <a:pt x="1626295" y="1909299"/>
                  </a:cubicBezTo>
                  <a:cubicBezTo>
                    <a:pt x="1627758" y="1909299"/>
                    <a:pt x="1627758" y="1907824"/>
                    <a:pt x="1627758" y="1907824"/>
                  </a:cubicBezTo>
                  <a:cubicBezTo>
                    <a:pt x="1629220" y="1906349"/>
                    <a:pt x="1630682" y="1906349"/>
                    <a:pt x="1632145" y="1906349"/>
                  </a:cubicBezTo>
                  <a:cubicBezTo>
                    <a:pt x="1633607" y="1904874"/>
                    <a:pt x="1635069" y="1903399"/>
                    <a:pt x="1635069" y="1901924"/>
                  </a:cubicBezTo>
                  <a:cubicBezTo>
                    <a:pt x="1635069" y="1901924"/>
                    <a:pt x="1633607" y="1900449"/>
                    <a:pt x="1633607" y="1898974"/>
                  </a:cubicBezTo>
                  <a:cubicBezTo>
                    <a:pt x="1633607" y="1898974"/>
                    <a:pt x="1635069" y="1897499"/>
                    <a:pt x="1635069" y="1897499"/>
                  </a:cubicBezTo>
                  <a:cubicBezTo>
                    <a:pt x="1636532" y="1897499"/>
                    <a:pt x="1637994" y="1898974"/>
                    <a:pt x="1639457" y="1897499"/>
                  </a:cubicBezTo>
                  <a:cubicBezTo>
                    <a:pt x="1640919" y="1896024"/>
                    <a:pt x="1640919" y="1894549"/>
                    <a:pt x="1642381" y="1893075"/>
                  </a:cubicBezTo>
                  <a:cubicBezTo>
                    <a:pt x="1642381" y="1893075"/>
                    <a:pt x="1642381" y="1891600"/>
                    <a:pt x="1642381" y="1890125"/>
                  </a:cubicBezTo>
                  <a:cubicBezTo>
                    <a:pt x="1643844" y="1890125"/>
                    <a:pt x="1645306" y="1890125"/>
                    <a:pt x="1645306" y="1888650"/>
                  </a:cubicBezTo>
                  <a:cubicBezTo>
                    <a:pt x="1642381" y="1887175"/>
                    <a:pt x="1639457" y="1887175"/>
                    <a:pt x="1636532" y="1885700"/>
                  </a:cubicBezTo>
                  <a:cubicBezTo>
                    <a:pt x="1636532" y="1884225"/>
                    <a:pt x="1636532" y="1884225"/>
                    <a:pt x="1636532" y="1882750"/>
                  </a:cubicBezTo>
                  <a:cubicBezTo>
                    <a:pt x="1636532" y="1881275"/>
                    <a:pt x="1635069" y="1881275"/>
                    <a:pt x="1635069" y="1879800"/>
                  </a:cubicBezTo>
                  <a:cubicBezTo>
                    <a:pt x="1635069" y="1878325"/>
                    <a:pt x="1636532" y="1878325"/>
                    <a:pt x="1636532" y="1876851"/>
                  </a:cubicBezTo>
                  <a:lnTo>
                    <a:pt x="1636532" y="1870041"/>
                  </a:lnTo>
                  <a:close/>
                  <a:moveTo>
                    <a:pt x="1596661" y="1868771"/>
                  </a:moveTo>
                  <a:cubicBezTo>
                    <a:pt x="1595183" y="1868771"/>
                    <a:pt x="1596661" y="1870240"/>
                    <a:pt x="1596661" y="1870240"/>
                  </a:cubicBezTo>
                  <a:cubicBezTo>
                    <a:pt x="1596661" y="1871709"/>
                    <a:pt x="1595183" y="1874647"/>
                    <a:pt x="1596661" y="1876116"/>
                  </a:cubicBezTo>
                  <a:cubicBezTo>
                    <a:pt x="1596661" y="1877585"/>
                    <a:pt x="1598139" y="1876116"/>
                    <a:pt x="1599617" y="1877585"/>
                  </a:cubicBezTo>
                  <a:cubicBezTo>
                    <a:pt x="1601095" y="1879054"/>
                    <a:pt x="1601095" y="1880523"/>
                    <a:pt x="1602573" y="1880523"/>
                  </a:cubicBezTo>
                  <a:lnTo>
                    <a:pt x="1603982" y="1881923"/>
                  </a:lnTo>
                  <a:lnTo>
                    <a:pt x="1604438" y="1881467"/>
                  </a:lnTo>
                  <a:cubicBezTo>
                    <a:pt x="1604438" y="1881467"/>
                    <a:pt x="1602995" y="1881467"/>
                    <a:pt x="1602995" y="1880024"/>
                  </a:cubicBezTo>
                  <a:cubicBezTo>
                    <a:pt x="1601553" y="1880024"/>
                    <a:pt x="1601553" y="1878581"/>
                    <a:pt x="1600110" y="1877138"/>
                  </a:cubicBezTo>
                  <a:cubicBezTo>
                    <a:pt x="1598667" y="1875696"/>
                    <a:pt x="1597224" y="1877138"/>
                    <a:pt x="1597224" y="1875696"/>
                  </a:cubicBezTo>
                  <a:cubicBezTo>
                    <a:pt x="1595781" y="1874253"/>
                    <a:pt x="1597224" y="1871367"/>
                    <a:pt x="1597224" y="1869924"/>
                  </a:cubicBezTo>
                  <a:lnTo>
                    <a:pt x="1597224" y="1868771"/>
                  </a:lnTo>
                  <a:close/>
                  <a:moveTo>
                    <a:pt x="2015922" y="1866798"/>
                  </a:moveTo>
                  <a:cubicBezTo>
                    <a:pt x="2014453" y="1868272"/>
                    <a:pt x="2015922" y="1866798"/>
                    <a:pt x="2014453" y="1868272"/>
                  </a:cubicBezTo>
                  <a:cubicBezTo>
                    <a:pt x="2011514" y="1871221"/>
                    <a:pt x="2010044" y="1872696"/>
                    <a:pt x="2010044" y="1877120"/>
                  </a:cubicBezTo>
                  <a:cubicBezTo>
                    <a:pt x="2010044" y="1884493"/>
                    <a:pt x="2005636" y="1884493"/>
                    <a:pt x="2004166" y="1888917"/>
                  </a:cubicBezTo>
                  <a:cubicBezTo>
                    <a:pt x="1999758" y="1896290"/>
                    <a:pt x="2012983" y="1891866"/>
                    <a:pt x="2010044" y="1897765"/>
                  </a:cubicBezTo>
                  <a:lnTo>
                    <a:pt x="2004476" y="1903079"/>
                  </a:lnTo>
                  <a:lnTo>
                    <a:pt x="2004530" y="1903087"/>
                  </a:lnTo>
                  <a:cubicBezTo>
                    <a:pt x="2006765" y="1902605"/>
                    <a:pt x="2008700" y="1901042"/>
                    <a:pt x="2010174" y="1897734"/>
                  </a:cubicBezTo>
                  <a:cubicBezTo>
                    <a:pt x="2013123" y="1891853"/>
                    <a:pt x="1999854" y="1896264"/>
                    <a:pt x="2004277" y="1888912"/>
                  </a:cubicBezTo>
                  <a:cubicBezTo>
                    <a:pt x="2005751" y="1884502"/>
                    <a:pt x="2010174" y="1884502"/>
                    <a:pt x="2010174" y="1877150"/>
                  </a:cubicBezTo>
                  <a:cubicBezTo>
                    <a:pt x="2010174" y="1872739"/>
                    <a:pt x="2011648" y="1871269"/>
                    <a:pt x="2014597" y="1868329"/>
                  </a:cubicBezTo>
                  <a:cubicBezTo>
                    <a:pt x="2016071" y="1866858"/>
                    <a:pt x="2014597" y="1868329"/>
                    <a:pt x="2016071" y="1866858"/>
                  </a:cubicBezTo>
                  <a:lnTo>
                    <a:pt x="2021116" y="1867936"/>
                  </a:lnTo>
                  <a:lnTo>
                    <a:pt x="2021065" y="1867903"/>
                  </a:lnTo>
                  <a:cubicBezTo>
                    <a:pt x="2018861" y="1866429"/>
                    <a:pt x="2016656" y="1865323"/>
                    <a:pt x="2015922" y="1866798"/>
                  </a:cubicBezTo>
                  <a:close/>
                  <a:moveTo>
                    <a:pt x="1648231" y="1862372"/>
                  </a:moveTo>
                  <a:lnTo>
                    <a:pt x="1647723" y="1862710"/>
                  </a:lnTo>
                  <a:lnTo>
                    <a:pt x="1647723" y="1870823"/>
                  </a:lnTo>
                  <a:lnTo>
                    <a:pt x="1648231" y="1870951"/>
                  </a:lnTo>
                  <a:close/>
                  <a:moveTo>
                    <a:pt x="1595183" y="1858422"/>
                  </a:moveTo>
                  <a:lnTo>
                    <a:pt x="1586596" y="1862711"/>
                  </a:lnTo>
                  <a:cubicBezTo>
                    <a:pt x="1586596" y="1862711"/>
                    <a:pt x="1586596" y="1861234"/>
                    <a:pt x="1586596" y="1859758"/>
                  </a:cubicBezTo>
                  <a:lnTo>
                    <a:pt x="1586315" y="1860038"/>
                  </a:lnTo>
                  <a:lnTo>
                    <a:pt x="1586315" y="1862894"/>
                  </a:lnTo>
                  <a:cubicBezTo>
                    <a:pt x="1589271" y="1861425"/>
                    <a:pt x="1593705" y="1861425"/>
                    <a:pt x="1595183" y="1858487"/>
                  </a:cubicBezTo>
                  <a:close/>
                  <a:moveTo>
                    <a:pt x="1708203" y="1858127"/>
                  </a:moveTo>
                  <a:lnTo>
                    <a:pt x="1708369" y="1862655"/>
                  </a:lnTo>
                  <a:lnTo>
                    <a:pt x="1708544" y="1863185"/>
                  </a:lnTo>
                  <a:lnTo>
                    <a:pt x="1708362" y="1858286"/>
                  </a:lnTo>
                  <a:close/>
                  <a:moveTo>
                    <a:pt x="1644378" y="1853922"/>
                  </a:moveTo>
                  <a:lnTo>
                    <a:pt x="1644116" y="1854053"/>
                  </a:lnTo>
                  <a:lnTo>
                    <a:pt x="1646280" y="1854053"/>
                  </a:lnTo>
                  <a:cubicBezTo>
                    <a:pt x="1646280" y="1855496"/>
                    <a:pt x="1643395" y="1856939"/>
                    <a:pt x="1644838" y="1856939"/>
                  </a:cubicBezTo>
                  <a:cubicBezTo>
                    <a:pt x="1644838" y="1858382"/>
                    <a:pt x="1647723" y="1856939"/>
                    <a:pt x="1647723" y="1856939"/>
                  </a:cubicBezTo>
                  <a:lnTo>
                    <a:pt x="1651834" y="1859679"/>
                  </a:lnTo>
                  <a:lnTo>
                    <a:pt x="1652415" y="1859288"/>
                  </a:lnTo>
                  <a:lnTo>
                    <a:pt x="1648798" y="1856873"/>
                  </a:lnTo>
                  <a:cubicBezTo>
                    <a:pt x="1648798" y="1856873"/>
                    <a:pt x="1645851" y="1858349"/>
                    <a:pt x="1645851" y="1856873"/>
                  </a:cubicBezTo>
                  <a:cubicBezTo>
                    <a:pt x="1644378" y="1856873"/>
                    <a:pt x="1647325" y="1855398"/>
                    <a:pt x="1647325" y="1853922"/>
                  </a:cubicBezTo>
                  <a:cubicBezTo>
                    <a:pt x="1645851" y="1852447"/>
                    <a:pt x="1644378" y="1852447"/>
                    <a:pt x="1644378" y="1853922"/>
                  </a:cubicBezTo>
                  <a:close/>
                  <a:moveTo>
                    <a:pt x="1582162" y="1853852"/>
                  </a:moveTo>
                  <a:cubicBezTo>
                    <a:pt x="1581423" y="1853114"/>
                    <a:pt x="1580684" y="1853852"/>
                    <a:pt x="1579761" y="1854775"/>
                  </a:cubicBezTo>
                  <a:lnTo>
                    <a:pt x="1576320" y="1856765"/>
                  </a:lnTo>
                  <a:lnTo>
                    <a:pt x="1576331" y="1856810"/>
                  </a:lnTo>
                  <a:lnTo>
                    <a:pt x="1579480" y="1854998"/>
                  </a:lnTo>
                  <a:cubicBezTo>
                    <a:pt x="1580403" y="1854080"/>
                    <a:pt x="1581142" y="1853345"/>
                    <a:pt x="1581881" y="1854080"/>
                  </a:cubicBezTo>
                  <a:cubicBezTo>
                    <a:pt x="1584837" y="1855549"/>
                    <a:pt x="1583359" y="1859956"/>
                    <a:pt x="1584837" y="1861425"/>
                  </a:cubicBezTo>
                  <a:lnTo>
                    <a:pt x="1585093" y="1861171"/>
                  </a:lnTo>
                  <a:close/>
                  <a:moveTo>
                    <a:pt x="2243352" y="1853361"/>
                  </a:moveTo>
                  <a:cubicBezTo>
                    <a:pt x="2240390" y="1854102"/>
                    <a:pt x="2238539" y="1854102"/>
                    <a:pt x="2237244" y="1854657"/>
                  </a:cubicBezTo>
                  <a:lnTo>
                    <a:pt x="2237209" y="1854715"/>
                  </a:lnTo>
                  <a:lnTo>
                    <a:pt x="2242699" y="1853550"/>
                  </a:lnTo>
                  <a:cubicBezTo>
                    <a:pt x="2245644" y="1852814"/>
                    <a:pt x="2247117" y="1853550"/>
                    <a:pt x="2248222" y="1853734"/>
                  </a:cubicBezTo>
                  <a:lnTo>
                    <a:pt x="2248437" y="1853531"/>
                  </a:lnTo>
                  <a:close/>
                  <a:moveTo>
                    <a:pt x="1635537" y="1850971"/>
                  </a:moveTo>
                  <a:lnTo>
                    <a:pt x="1635537" y="1851700"/>
                  </a:lnTo>
                  <a:lnTo>
                    <a:pt x="1639066" y="1854053"/>
                  </a:lnTo>
                  <a:cubicBezTo>
                    <a:pt x="1639066" y="1854053"/>
                    <a:pt x="1637623" y="1855496"/>
                    <a:pt x="1639066" y="1855496"/>
                  </a:cubicBezTo>
                  <a:cubicBezTo>
                    <a:pt x="1639066" y="1855496"/>
                    <a:pt x="1640509" y="1855496"/>
                    <a:pt x="1640509" y="1855496"/>
                  </a:cubicBezTo>
                  <a:lnTo>
                    <a:pt x="1640705" y="1855398"/>
                  </a:lnTo>
                  <a:lnTo>
                    <a:pt x="1639957" y="1855398"/>
                  </a:lnTo>
                  <a:cubicBezTo>
                    <a:pt x="1638484" y="1855398"/>
                    <a:pt x="1639957" y="1853922"/>
                    <a:pt x="1639957" y="1853922"/>
                  </a:cubicBezTo>
                  <a:cubicBezTo>
                    <a:pt x="1638484" y="1852447"/>
                    <a:pt x="1637010" y="1850971"/>
                    <a:pt x="1635537" y="1850971"/>
                  </a:cubicBezTo>
                  <a:close/>
                  <a:moveTo>
                    <a:pt x="1703380" y="1848971"/>
                  </a:moveTo>
                  <a:lnTo>
                    <a:pt x="1702337" y="1851777"/>
                  </a:lnTo>
                  <a:lnTo>
                    <a:pt x="1702603" y="1852045"/>
                  </a:lnTo>
                  <a:lnTo>
                    <a:pt x="1703571" y="1849476"/>
                  </a:lnTo>
                  <a:close/>
                  <a:moveTo>
                    <a:pt x="1619328" y="1848020"/>
                  </a:moveTo>
                  <a:lnTo>
                    <a:pt x="1618906" y="1848301"/>
                  </a:lnTo>
                  <a:lnTo>
                    <a:pt x="1630409" y="1854053"/>
                  </a:lnTo>
                  <a:cubicBezTo>
                    <a:pt x="1631852" y="1854053"/>
                    <a:pt x="1633295" y="1854053"/>
                    <a:pt x="1634738" y="1854053"/>
                  </a:cubicBezTo>
                  <a:lnTo>
                    <a:pt x="1634738" y="1853922"/>
                  </a:lnTo>
                  <a:lnTo>
                    <a:pt x="1631116" y="1853922"/>
                  </a:lnTo>
                  <a:cubicBezTo>
                    <a:pt x="1626695" y="1852447"/>
                    <a:pt x="1623748" y="1849495"/>
                    <a:pt x="1619328" y="1848020"/>
                  </a:cubicBezTo>
                  <a:close/>
                  <a:moveTo>
                    <a:pt x="2880562" y="1837346"/>
                  </a:moveTo>
                  <a:lnTo>
                    <a:pt x="2880525" y="1837458"/>
                  </a:lnTo>
                  <a:cubicBezTo>
                    <a:pt x="2883472" y="1841876"/>
                    <a:pt x="2886419" y="1849238"/>
                    <a:pt x="2892313" y="1844821"/>
                  </a:cubicBezTo>
                  <a:lnTo>
                    <a:pt x="2895627" y="1845274"/>
                  </a:lnTo>
                  <a:lnTo>
                    <a:pt x="2895531" y="1844909"/>
                  </a:lnTo>
                  <a:cubicBezTo>
                    <a:pt x="2894748" y="1843713"/>
                    <a:pt x="2893643" y="1843345"/>
                    <a:pt x="2892170" y="1844449"/>
                  </a:cubicBezTo>
                  <a:cubicBezTo>
                    <a:pt x="2889224" y="1846657"/>
                    <a:pt x="2887015" y="1845921"/>
                    <a:pt x="2885173" y="1844081"/>
                  </a:cubicBezTo>
                  <a:close/>
                  <a:moveTo>
                    <a:pt x="1599899" y="1831706"/>
                  </a:moveTo>
                  <a:cubicBezTo>
                    <a:pt x="1598421" y="1833183"/>
                    <a:pt x="1596943" y="1836136"/>
                    <a:pt x="1596943" y="1837612"/>
                  </a:cubicBezTo>
                  <a:cubicBezTo>
                    <a:pt x="1598421" y="1842041"/>
                    <a:pt x="1604333" y="1840565"/>
                    <a:pt x="1607289" y="1843518"/>
                  </a:cubicBezTo>
                  <a:cubicBezTo>
                    <a:pt x="1607289" y="1844994"/>
                    <a:pt x="1604333" y="1844994"/>
                    <a:pt x="1604333" y="1844994"/>
                  </a:cubicBezTo>
                  <a:cubicBezTo>
                    <a:pt x="1604333" y="1846470"/>
                    <a:pt x="1607289" y="1846470"/>
                    <a:pt x="1607289" y="1846470"/>
                  </a:cubicBezTo>
                  <a:cubicBezTo>
                    <a:pt x="1605811" y="1849423"/>
                    <a:pt x="1602855" y="1852376"/>
                    <a:pt x="1604333" y="1855329"/>
                  </a:cubicBezTo>
                  <a:cubicBezTo>
                    <a:pt x="1604333" y="1856805"/>
                    <a:pt x="1607289" y="1858282"/>
                    <a:pt x="1608767" y="1858282"/>
                  </a:cubicBezTo>
                  <a:cubicBezTo>
                    <a:pt x="1607289" y="1859758"/>
                    <a:pt x="1605811" y="1861234"/>
                    <a:pt x="1604333" y="1861234"/>
                  </a:cubicBezTo>
                  <a:cubicBezTo>
                    <a:pt x="1602855" y="1861234"/>
                    <a:pt x="1602855" y="1861234"/>
                    <a:pt x="1601377" y="1861234"/>
                  </a:cubicBezTo>
                  <a:cubicBezTo>
                    <a:pt x="1599899" y="1859758"/>
                    <a:pt x="1598421" y="1856805"/>
                    <a:pt x="1596943" y="1855329"/>
                  </a:cubicBezTo>
                  <a:cubicBezTo>
                    <a:pt x="1596943" y="1855329"/>
                    <a:pt x="1595465" y="1855329"/>
                    <a:pt x="1595465" y="1855329"/>
                  </a:cubicBezTo>
                  <a:lnTo>
                    <a:pt x="1595465" y="1855549"/>
                  </a:lnTo>
                  <a:lnTo>
                    <a:pt x="1596661" y="1855549"/>
                  </a:lnTo>
                  <a:cubicBezTo>
                    <a:pt x="1598139" y="1857018"/>
                    <a:pt x="1599617" y="1859956"/>
                    <a:pt x="1601095" y="1861425"/>
                  </a:cubicBezTo>
                  <a:lnTo>
                    <a:pt x="1598256" y="1868481"/>
                  </a:lnTo>
                  <a:lnTo>
                    <a:pt x="1598667" y="1868481"/>
                  </a:lnTo>
                  <a:cubicBezTo>
                    <a:pt x="1600110" y="1865596"/>
                    <a:pt x="1600110" y="1864153"/>
                    <a:pt x="1601553" y="1861267"/>
                  </a:cubicBezTo>
                  <a:cubicBezTo>
                    <a:pt x="1602995" y="1861267"/>
                    <a:pt x="1602995" y="1861267"/>
                    <a:pt x="1604438" y="1861267"/>
                  </a:cubicBezTo>
                  <a:cubicBezTo>
                    <a:pt x="1605881" y="1861267"/>
                    <a:pt x="1607324" y="1859824"/>
                    <a:pt x="1608767" y="1858382"/>
                  </a:cubicBezTo>
                  <a:lnTo>
                    <a:pt x="1608885" y="1858264"/>
                  </a:lnTo>
                  <a:lnTo>
                    <a:pt x="1604592" y="1855398"/>
                  </a:lnTo>
                  <a:cubicBezTo>
                    <a:pt x="1603119" y="1852447"/>
                    <a:pt x="1606066" y="1849495"/>
                    <a:pt x="1607539" y="1846544"/>
                  </a:cubicBezTo>
                  <a:cubicBezTo>
                    <a:pt x="1607539" y="1846544"/>
                    <a:pt x="1604592" y="1846544"/>
                    <a:pt x="1604592" y="1845068"/>
                  </a:cubicBezTo>
                  <a:cubicBezTo>
                    <a:pt x="1604592" y="1845068"/>
                    <a:pt x="1607539" y="1845068"/>
                    <a:pt x="1607539" y="1843593"/>
                  </a:cubicBezTo>
                  <a:cubicBezTo>
                    <a:pt x="1604592" y="1840641"/>
                    <a:pt x="1598698" y="1842117"/>
                    <a:pt x="1597225" y="1837690"/>
                  </a:cubicBezTo>
                  <a:cubicBezTo>
                    <a:pt x="1597225" y="1836215"/>
                    <a:pt x="1598698" y="1833263"/>
                    <a:pt x="1600172" y="1831788"/>
                  </a:cubicBezTo>
                  <a:lnTo>
                    <a:pt x="1602727" y="1832470"/>
                  </a:lnTo>
                  <a:lnTo>
                    <a:pt x="1602670" y="1832445"/>
                  </a:lnTo>
                  <a:cubicBezTo>
                    <a:pt x="1601746" y="1831707"/>
                    <a:pt x="1600638" y="1830968"/>
                    <a:pt x="1599899" y="1831706"/>
                  </a:cubicBezTo>
                  <a:close/>
                  <a:moveTo>
                    <a:pt x="2176207" y="1831303"/>
                  </a:moveTo>
                  <a:cubicBezTo>
                    <a:pt x="2174772" y="1831141"/>
                    <a:pt x="2173013" y="1831882"/>
                    <a:pt x="2170792" y="1834104"/>
                  </a:cubicBezTo>
                  <a:cubicBezTo>
                    <a:pt x="2169312" y="1832623"/>
                    <a:pt x="2167831" y="1832623"/>
                    <a:pt x="2166350" y="1832623"/>
                  </a:cubicBezTo>
                  <a:cubicBezTo>
                    <a:pt x="2163388" y="1832623"/>
                    <a:pt x="2161908" y="1832623"/>
                    <a:pt x="2160427" y="1832623"/>
                  </a:cubicBezTo>
                  <a:cubicBezTo>
                    <a:pt x="2158946" y="1832623"/>
                    <a:pt x="2154504" y="1835585"/>
                    <a:pt x="2153023" y="1835585"/>
                  </a:cubicBezTo>
                  <a:cubicBezTo>
                    <a:pt x="2151542" y="1835585"/>
                    <a:pt x="2150061" y="1837066"/>
                    <a:pt x="2150061" y="1837066"/>
                  </a:cubicBezTo>
                  <a:cubicBezTo>
                    <a:pt x="2147099" y="1837066"/>
                    <a:pt x="2147099" y="1834104"/>
                    <a:pt x="2144138" y="1834104"/>
                  </a:cubicBezTo>
                  <a:lnTo>
                    <a:pt x="2142889" y="1832855"/>
                  </a:lnTo>
                  <a:lnTo>
                    <a:pt x="2142865" y="1833042"/>
                  </a:lnTo>
                  <a:cubicBezTo>
                    <a:pt x="2142865" y="1833042"/>
                    <a:pt x="2144339" y="1834512"/>
                    <a:pt x="2144339" y="1834512"/>
                  </a:cubicBezTo>
                  <a:cubicBezTo>
                    <a:pt x="2147288" y="1834512"/>
                    <a:pt x="2147288" y="1837453"/>
                    <a:pt x="2150237" y="1837453"/>
                  </a:cubicBezTo>
                  <a:cubicBezTo>
                    <a:pt x="2150237" y="1837453"/>
                    <a:pt x="2151711" y="1835983"/>
                    <a:pt x="2153186" y="1835983"/>
                  </a:cubicBezTo>
                  <a:cubicBezTo>
                    <a:pt x="2154660" y="1835983"/>
                    <a:pt x="2159083" y="1833042"/>
                    <a:pt x="2160557" y="1833042"/>
                  </a:cubicBezTo>
                  <a:cubicBezTo>
                    <a:pt x="2162032" y="1833042"/>
                    <a:pt x="2163506" y="1833042"/>
                    <a:pt x="2166455" y="1833042"/>
                  </a:cubicBezTo>
                  <a:lnTo>
                    <a:pt x="2170541" y="1834400"/>
                  </a:lnTo>
                  <a:lnTo>
                    <a:pt x="2175924" y="1831616"/>
                  </a:lnTo>
                  <a:cubicBezTo>
                    <a:pt x="2180204" y="1832100"/>
                    <a:pt x="2181584" y="1840662"/>
                    <a:pt x="2183793" y="1841766"/>
                  </a:cubicBezTo>
                  <a:cubicBezTo>
                    <a:pt x="2191156" y="1844712"/>
                    <a:pt x="2192629" y="1837347"/>
                    <a:pt x="2197047" y="1844712"/>
                  </a:cubicBezTo>
                  <a:cubicBezTo>
                    <a:pt x="2197047" y="1846185"/>
                    <a:pt x="2202938" y="1847658"/>
                    <a:pt x="2202938" y="1852077"/>
                  </a:cubicBezTo>
                  <a:cubicBezTo>
                    <a:pt x="2202938" y="1857969"/>
                    <a:pt x="2210301" y="1860915"/>
                    <a:pt x="2211774" y="1865334"/>
                  </a:cubicBezTo>
                  <a:cubicBezTo>
                    <a:pt x="2212326" y="1866992"/>
                    <a:pt x="2212878" y="1869477"/>
                    <a:pt x="2213741" y="1871393"/>
                  </a:cubicBezTo>
                  <a:lnTo>
                    <a:pt x="2214918" y="1872205"/>
                  </a:lnTo>
                  <a:lnTo>
                    <a:pt x="2215217" y="1872989"/>
                  </a:lnTo>
                  <a:lnTo>
                    <a:pt x="2216866" y="1873548"/>
                  </a:lnTo>
                  <a:lnTo>
                    <a:pt x="2217572" y="1874034"/>
                  </a:lnTo>
                  <a:lnTo>
                    <a:pt x="2217764" y="1873852"/>
                  </a:lnTo>
                  <a:lnTo>
                    <a:pt x="2216866" y="1873548"/>
                  </a:lnTo>
                  <a:lnTo>
                    <a:pt x="2214918" y="1872205"/>
                  </a:lnTo>
                  <a:lnTo>
                    <a:pt x="2212255" y="1865212"/>
                  </a:lnTo>
                  <a:cubicBezTo>
                    <a:pt x="2210774" y="1860768"/>
                    <a:pt x="2203370" y="1857805"/>
                    <a:pt x="2203370" y="1851880"/>
                  </a:cubicBezTo>
                  <a:cubicBezTo>
                    <a:pt x="2203370" y="1847436"/>
                    <a:pt x="2197447" y="1845954"/>
                    <a:pt x="2197447" y="1844473"/>
                  </a:cubicBezTo>
                  <a:cubicBezTo>
                    <a:pt x="2193004" y="1837066"/>
                    <a:pt x="2191524" y="1844473"/>
                    <a:pt x="2184120" y="1841510"/>
                  </a:cubicBezTo>
                  <a:cubicBezTo>
                    <a:pt x="2181899" y="1840400"/>
                    <a:pt x="2180510" y="1831789"/>
                    <a:pt x="2176207" y="1831303"/>
                  </a:cubicBezTo>
                  <a:close/>
                  <a:moveTo>
                    <a:pt x="2043945" y="1827226"/>
                  </a:moveTo>
                  <a:lnTo>
                    <a:pt x="2048250" y="1837305"/>
                  </a:lnTo>
                  <a:cubicBezTo>
                    <a:pt x="2048250" y="1846153"/>
                    <a:pt x="2057066" y="1844678"/>
                    <a:pt x="2057066" y="1852051"/>
                  </a:cubicBezTo>
                  <a:cubicBezTo>
                    <a:pt x="2057066" y="1859424"/>
                    <a:pt x="2058536" y="1856475"/>
                    <a:pt x="2061475" y="1860899"/>
                  </a:cubicBezTo>
                  <a:cubicBezTo>
                    <a:pt x="2062944" y="1860899"/>
                    <a:pt x="2064413" y="1865323"/>
                    <a:pt x="2065883" y="1866798"/>
                  </a:cubicBezTo>
                  <a:cubicBezTo>
                    <a:pt x="2060005" y="1866798"/>
                    <a:pt x="2057066" y="1872696"/>
                    <a:pt x="2049719" y="1872696"/>
                  </a:cubicBezTo>
                  <a:cubicBezTo>
                    <a:pt x="2046780" y="1872696"/>
                    <a:pt x="2040902" y="1871221"/>
                    <a:pt x="2036494" y="1871221"/>
                  </a:cubicBezTo>
                  <a:lnTo>
                    <a:pt x="2026317" y="1871221"/>
                  </a:lnTo>
                  <a:lnTo>
                    <a:pt x="2026392" y="1871269"/>
                  </a:lnTo>
                  <a:cubicBezTo>
                    <a:pt x="2029341" y="1872739"/>
                    <a:pt x="2035238" y="1871269"/>
                    <a:pt x="2036712" y="1871269"/>
                  </a:cubicBezTo>
                  <a:cubicBezTo>
                    <a:pt x="2041135" y="1871269"/>
                    <a:pt x="2047033" y="1872739"/>
                    <a:pt x="2049981" y="1872739"/>
                  </a:cubicBezTo>
                  <a:cubicBezTo>
                    <a:pt x="2057353" y="1872739"/>
                    <a:pt x="2060302" y="1866858"/>
                    <a:pt x="2066199" y="1866858"/>
                  </a:cubicBezTo>
                  <a:lnTo>
                    <a:pt x="2066568" y="1866416"/>
                  </a:lnTo>
                  <a:lnTo>
                    <a:pt x="2062620" y="1861141"/>
                  </a:lnTo>
                  <a:cubicBezTo>
                    <a:pt x="2059677" y="1856717"/>
                    <a:pt x="2058206" y="1859666"/>
                    <a:pt x="2058206" y="1852293"/>
                  </a:cubicBezTo>
                  <a:cubicBezTo>
                    <a:pt x="2058206" y="1844921"/>
                    <a:pt x="2049377" y="1846395"/>
                    <a:pt x="2049377" y="1837548"/>
                  </a:cubicBezTo>
                  <a:cubicBezTo>
                    <a:pt x="2049377" y="1834599"/>
                    <a:pt x="2044963" y="1831650"/>
                    <a:pt x="2044963" y="1827226"/>
                  </a:cubicBezTo>
                  <a:close/>
                  <a:moveTo>
                    <a:pt x="1692314" y="1827206"/>
                  </a:moveTo>
                  <a:lnTo>
                    <a:pt x="1696488" y="1837028"/>
                  </a:lnTo>
                  <a:lnTo>
                    <a:pt x="1696896" y="1837646"/>
                  </a:lnTo>
                  <a:lnTo>
                    <a:pt x="1707257" y="1834977"/>
                  </a:lnTo>
                  <a:cubicBezTo>
                    <a:pt x="1710205" y="1834427"/>
                    <a:pt x="1712786" y="1834794"/>
                    <a:pt x="1715734" y="1837730"/>
                  </a:cubicBezTo>
                  <a:cubicBezTo>
                    <a:pt x="1718683" y="1840667"/>
                    <a:pt x="1731953" y="1833326"/>
                    <a:pt x="1736376" y="1833326"/>
                  </a:cubicBezTo>
                  <a:cubicBezTo>
                    <a:pt x="1740799" y="1833326"/>
                    <a:pt x="1743655" y="1831674"/>
                    <a:pt x="1745452" y="1829036"/>
                  </a:cubicBezTo>
                  <a:lnTo>
                    <a:pt x="1745482" y="1828925"/>
                  </a:lnTo>
                  <a:lnTo>
                    <a:pt x="1736622" y="1833142"/>
                  </a:lnTo>
                  <a:cubicBezTo>
                    <a:pt x="1732210" y="1833142"/>
                    <a:pt x="1718974" y="1840517"/>
                    <a:pt x="1716032" y="1837567"/>
                  </a:cubicBezTo>
                  <a:cubicBezTo>
                    <a:pt x="1710149" y="1831667"/>
                    <a:pt x="1705737" y="1836092"/>
                    <a:pt x="1696913" y="1837567"/>
                  </a:cubicBezTo>
                  <a:cubicBezTo>
                    <a:pt x="1696913" y="1833142"/>
                    <a:pt x="1693971" y="1828717"/>
                    <a:pt x="1692501" y="1827242"/>
                  </a:cubicBezTo>
                  <a:close/>
                  <a:moveTo>
                    <a:pt x="2299432" y="1825772"/>
                  </a:moveTo>
                  <a:lnTo>
                    <a:pt x="2279076" y="1830030"/>
                  </a:lnTo>
                  <a:cubicBezTo>
                    <a:pt x="2271580" y="1831512"/>
                    <a:pt x="2264130" y="1833085"/>
                    <a:pt x="2258553" y="1834937"/>
                  </a:cubicBezTo>
                  <a:lnTo>
                    <a:pt x="2258305" y="1835113"/>
                  </a:lnTo>
                  <a:lnTo>
                    <a:pt x="2278227" y="1830351"/>
                  </a:lnTo>
                  <a:cubicBezTo>
                    <a:pt x="2285682" y="1828878"/>
                    <a:pt x="2293184" y="1827497"/>
                    <a:pt x="2298913" y="1826024"/>
                  </a:cubicBezTo>
                  <a:close/>
                  <a:moveTo>
                    <a:pt x="1517114" y="1824083"/>
                  </a:moveTo>
                  <a:cubicBezTo>
                    <a:pt x="1515457" y="1822792"/>
                    <a:pt x="1513616" y="1822055"/>
                    <a:pt x="1511406" y="1824267"/>
                  </a:cubicBezTo>
                  <a:cubicBezTo>
                    <a:pt x="1511406" y="1831641"/>
                    <a:pt x="1511406" y="1833116"/>
                    <a:pt x="1518771" y="1836066"/>
                  </a:cubicBezTo>
                  <a:cubicBezTo>
                    <a:pt x="1527608" y="1839016"/>
                    <a:pt x="1537918" y="1846390"/>
                    <a:pt x="1530554" y="1853765"/>
                  </a:cubicBezTo>
                  <a:cubicBezTo>
                    <a:pt x="1528345" y="1855977"/>
                    <a:pt x="1530922" y="1858190"/>
                    <a:pt x="1532947" y="1860586"/>
                  </a:cubicBezTo>
                  <a:lnTo>
                    <a:pt x="1533084" y="1860849"/>
                  </a:lnTo>
                  <a:lnTo>
                    <a:pt x="1532230" y="1868220"/>
                  </a:lnTo>
                  <a:lnTo>
                    <a:pt x="1532027" y="1868514"/>
                  </a:lnTo>
                  <a:cubicBezTo>
                    <a:pt x="1530554" y="1869989"/>
                    <a:pt x="1536445" y="1878838"/>
                    <a:pt x="1529081" y="1878838"/>
                  </a:cubicBezTo>
                  <a:cubicBezTo>
                    <a:pt x="1524662" y="1878838"/>
                    <a:pt x="1517298" y="1889163"/>
                    <a:pt x="1517298" y="1896537"/>
                  </a:cubicBezTo>
                  <a:cubicBezTo>
                    <a:pt x="1517298" y="1898012"/>
                    <a:pt x="1521716" y="1902437"/>
                    <a:pt x="1521716" y="1905387"/>
                  </a:cubicBezTo>
                  <a:cubicBezTo>
                    <a:pt x="1521716" y="1906124"/>
                    <a:pt x="1522085" y="1908337"/>
                    <a:pt x="1522453" y="1910549"/>
                  </a:cubicBezTo>
                  <a:lnTo>
                    <a:pt x="1523058" y="1914792"/>
                  </a:lnTo>
                  <a:lnTo>
                    <a:pt x="1523148" y="1914714"/>
                  </a:lnTo>
                  <a:lnTo>
                    <a:pt x="1523228" y="1914764"/>
                  </a:lnTo>
                  <a:lnTo>
                    <a:pt x="1522633" y="1910580"/>
                  </a:lnTo>
                  <a:cubicBezTo>
                    <a:pt x="1522265" y="1908368"/>
                    <a:pt x="1521897" y="1906155"/>
                    <a:pt x="1521897" y="1905418"/>
                  </a:cubicBezTo>
                  <a:cubicBezTo>
                    <a:pt x="1521897" y="1902468"/>
                    <a:pt x="1517485" y="1898043"/>
                    <a:pt x="1517485" y="1896568"/>
                  </a:cubicBezTo>
                  <a:cubicBezTo>
                    <a:pt x="1517485" y="1889192"/>
                    <a:pt x="1524839" y="1878867"/>
                    <a:pt x="1529251" y="1878867"/>
                  </a:cubicBezTo>
                  <a:cubicBezTo>
                    <a:pt x="1536604" y="1878867"/>
                    <a:pt x="1530722" y="1870017"/>
                    <a:pt x="1532192" y="1868542"/>
                  </a:cubicBezTo>
                  <a:lnTo>
                    <a:pt x="1532230" y="1868220"/>
                  </a:lnTo>
                  <a:lnTo>
                    <a:pt x="1534904" y="1864343"/>
                  </a:lnTo>
                  <a:lnTo>
                    <a:pt x="1533084" y="1860849"/>
                  </a:lnTo>
                  <a:lnTo>
                    <a:pt x="1533112" y="1860614"/>
                  </a:lnTo>
                  <a:cubicBezTo>
                    <a:pt x="1531089" y="1858217"/>
                    <a:pt x="1528516" y="1856005"/>
                    <a:pt x="1530722" y="1853792"/>
                  </a:cubicBezTo>
                  <a:cubicBezTo>
                    <a:pt x="1538075" y="1846417"/>
                    <a:pt x="1527780" y="1839042"/>
                    <a:pt x="1518956" y="1836092"/>
                  </a:cubicBezTo>
                  <a:cubicBezTo>
                    <a:pt x="1511602" y="1833142"/>
                    <a:pt x="1511602" y="1831667"/>
                    <a:pt x="1511602" y="1824292"/>
                  </a:cubicBezTo>
                  <a:lnTo>
                    <a:pt x="1517158" y="1824113"/>
                  </a:lnTo>
                  <a:close/>
                  <a:moveTo>
                    <a:pt x="1607264" y="1822934"/>
                  </a:moveTo>
                  <a:lnTo>
                    <a:pt x="1604342" y="1833152"/>
                  </a:lnTo>
                  <a:lnTo>
                    <a:pt x="1604592" y="1833263"/>
                  </a:lnTo>
                  <a:cubicBezTo>
                    <a:pt x="1607539" y="1830312"/>
                    <a:pt x="1607539" y="1825885"/>
                    <a:pt x="1607539" y="1822934"/>
                  </a:cubicBezTo>
                  <a:close/>
                  <a:moveTo>
                    <a:pt x="1592498" y="1818399"/>
                  </a:moveTo>
                  <a:lnTo>
                    <a:pt x="1592508" y="1818419"/>
                  </a:lnTo>
                  <a:lnTo>
                    <a:pt x="1594647" y="1820680"/>
                  </a:lnTo>
                  <a:close/>
                  <a:moveTo>
                    <a:pt x="1770626" y="1810964"/>
                  </a:moveTo>
                  <a:lnTo>
                    <a:pt x="1770286" y="1811302"/>
                  </a:lnTo>
                  <a:cubicBezTo>
                    <a:pt x="1768812" y="1815707"/>
                    <a:pt x="1774709" y="1817175"/>
                    <a:pt x="1774709" y="1820111"/>
                  </a:cubicBezTo>
                  <a:cubicBezTo>
                    <a:pt x="1774709" y="1824516"/>
                    <a:pt x="1771761" y="1828921"/>
                    <a:pt x="1773235" y="1833326"/>
                  </a:cubicBezTo>
                  <a:cubicBezTo>
                    <a:pt x="1774709" y="1834794"/>
                    <a:pt x="1779133" y="1834794"/>
                    <a:pt x="1780607" y="1836262"/>
                  </a:cubicBezTo>
                  <a:cubicBezTo>
                    <a:pt x="1787979" y="1842135"/>
                    <a:pt x="1787979" y="1849476"/>
                    <a:pt x="1807146" y="1855349"/>
                  </a:cubicBezTo>
                  <a:cubicBezTo>
                    <a:pt x="1815992" y="1856818"/>
                    <a:pt x="1823364" y="1862691"/>
                    <a:pt x="1830736" y="1867095"/>
                  </a:cubicBezTo>
                  <a:cubicBezTo>
                    <a:pt x="1845480" y="1875905"/>
                    <a:pt x="1858749" y="1883246"/>
                    <a:pt x="1869070" y="1893524"/>
                  </a:cubicBezTo>
                  <a:lnTo>
                    <a:pt x="1874287" y="1900698"/>
                  </a:lnTo>
                  <a:lnTo>
                    <a:pt x="1868978" y="1893341"/>
                  </a:lnTo>
                  <a:cubicBezTo>
                    <a:pt x="1858692" y="1883018"/>
                    <a:pt x="1845467" y="1875645"/>
                    <a:pt x="1830773" y="1866798"/>
                  </a:cubicBezTo>
                  <a:cubicBezTo>
                    <a:pt x="1823426" y="1862374"/>
                    <a:pt x="1816078" y="1856475"/>
                    <a:pt x="1807261" y="1855001"/>
                  </a:cubicBezTo>
                  <a:cubicBezTo>
                    <a:pt x="1788159" y="1849102"/>
                    <a:pt x="1788159" y="1841729"/>
                    <a:pt x="1780811" y="1835830"/>
                  </a:cubicBezTo>
                  <a:cubicBezTo>
                    <a:pt x="1779342" y="1834356"/>
                    <a:pt x="1774934" y="1834356"/>
                    <a:pt x="1773464" y="1832881"/>
                  </a:cubicBezTo>
                  <a:cubicBezTo>
                    <a:pt x="1771995" y="1828457"/>
                    <a:pt x="1774934" y="1824033"/>
                    <a:pt x="1774934" y="1819610"/>
                  </a:cubicBezTo>
                  <a:close/>
                  <a:moveTo>
                    <a:pt x="1580129" y="1809404"/>
                  </a:moveTo>
                  <a:lnTo>
                    <a:pt x="1580105" y="1809423"/>
                  </a:lnTo>
                  <a:lnTo>
                    <a:pt x="1588074" y="1809561"/>
                  </a:lnTo>
                  <a:lnTo>
                    <a:pt x="1591758" y="1816921"/>
                  </a:lnTo>
                  <a:lnTo>
                    <a:pt x="1588080" y="1809542"/>
                  </a:lnTo>
                  <a:cubicBezTo>
                    <a:pt x="1586977" y="1806961"/>
                    <a:pt x="1583943" y="1807329"/>
                    <a:pt x="1580129" y="1809404"/>
                  </a:cubicBezTo>
                  <a:close/>
                  <a:moveTo>
                    <a:pt x="2137110" y="1800500"/>
                  </a:moveTo>
                  <a:lnTo>
                    <a:pt x="2137065" y="1800536"/>
                  </a:lnTo>
                  <a:lnTo>
                    <a:pt x="2141391" y="1800696"/>
                  </a:lnTo>
                  <a:lnTo>
                    <a:pt x="2148233" y="1805544"/>
                  </a:lnTo>
                  <a:lnTo>
                    <a:pt x="2148210" y="1805033"/>
                  </a:lnTo>
                  <a:lnTo>
                    <a:pt x="2142060" y="1800661"/>
                  </a:lnTo>
                  <a:lnTo>
                    <a:pt x="2142076" y="1800684"/>
                  </a:lnTo>
                  <a:cubicBezTo>
                    <a:pt x="2141341" y="1800684"/>
                    <a:pt x="2139133" y="1800316"/>
                    <a:pt x="2137110" y="1800500"/>
                  </a:cubicBezTo>
                  <a:close/>
                  <a:moveTo>
                    <a:pt x="1648639" y="1797742"/>
                  </a:moveTo>
                  <a:lnTo>
                    <a:pt x="1648798" y="1797848"/>
                  </a:lnTo>
                  <a:lnTo>
                    <a:pt x="1654223" y="1797848"/>
                  </a:lnTo>
                  <a:lnTo>
                    <a:pt x="1654262" y="1797742"/>
                  </a:lnTo>
                  <a:close/>
                  <a:moveTo>
                    <a:pt x="1643967" y="1794792"/>
                  </a:moveTo>
                  <a:cubicBezTo>
                    <a:pt x="1641026" y="1794792"/>
                    <a:pt x="1636613" y="1796267"/>
                    <a:pt x="1636613" y="1799217"/>
                  </a:cubicBezTo>
                  <a:cubicBezTo>
                    <a:pt x="1636613" y="1808067"/>
                    <a:pt x="1626318" y="1809542"/>
                    <a:pt x="1618965" y="1812492"/>
                  </a:cubicBezTo>
                  <a:cubicBezTo>
                    <a:pt x="1614553" y="1815442"/>
                    <a:pt x="1616023" y="1819867"/>
                    <a:pt x="1607199" y="1819867"/>
                  </a:cubicBezTo>
                  <a:cubicBezTo>
                    <a:pt x="1604258" y="1819867"/>
                    <a:pt x="1601316" y="1819867"/>
                    <a:pt x="1599845" y="1822817"/>
                  </a:cubicBezTo>
                  <a:lnTo>
                    <a:pt x="1595622" y="1821712"/>
                  </a:lnTo>
                  <a:lnTo>
                    <a:pt x="1595649" y="1821741"/>
                  </a:lnTo>
                  <a:cubicBezTo>
                    <a:pt x="1597312" y="1822848"/>
                    <a:pt x="1599160" y="1823586"/>
                    <a:pt x="1599899" y="1822848"/>
                  </a:cubicBezTo>
                  <a:cubicBezTo>
                    <a:pt x="1601377" y="1819895"/>
                    <a:pt x="1604333" y="1819895"/>
                    <a:pt x="1607289" y="1819895"/>
                  </a:cubicBezTo>
                  <a:cubicBezTo>
                    <a:pt x="1607289" y="1819895"/>
                    <a:pt x="1605811" y="1821372"/>
                    <a:pt x="1605811" y="1822848"/>
                  </a:cubicBezTo>
                  <a:lnTo>
                    <a:pt x="1606108" y="1822848"/>
                  </a:lnTo>
                  <a:lnTo>
                    <a:pt x="1607539" y="1819983"/>
                  </a:lnTo>
                  <a:cubicBezTo>
                    <a:pt x="1616381" y="1819983"/>
                    <a:pt x="1614907" y="1815556"/>
                    <a:pt x="1619328" y="1812604"/>
                  </a:cubicBezTo>
                  <a:cubicBezTo>
                    <a:pt x="1626695" y="1809653"/>
                    <a:pt x="1637010" y="1808177"/>
                    <a:pt x="1637010" y="1799324"/>
                  </a:cubicBezTo>
                  <a:lnTo>
                    <a:pt x="1644244" y="1794977"/>
                  </a:lnTo>
                  <a:close/>
                  <a:moveTo>
                    <a:pt x="1539397" y="1784467"/>
                  </a:moveTo>
                  <a:lnTo>
                    <a:pt x="1541416" y="1792556"/>
                  </a:lnTo>
                  <a:cubicBezTo>
                    <a:pt x="1541232" y="1795875"/>
                    <a:pt x="1540864" y="1799193"/>
                    <a:pt x="1542337" y="1800668"/>
                  </a:cubicBezTo>
                  <a:cubicBezTo>
                    <a:pt x="1545283" y="1805093"/>
                    <a:pt x="1537918" y="1819842"/>
                    <a:pt x="1534972" y="1824267"/>
                  </a:cubicBezTo>
                  <a:lnTo>
                    <a:pt x="1521825" y="1827193"/>
                  </a:lnTo>
                  <a:lnTo>
                    <a:pt x="1521897" y="1827242"/>
                  </a:lnTo>
                  <a:cubicBezTo>
                    <a:pt x="1526309" y="1827242"/>
                    <a:pt x="1533663" y="1825767"/>
                    <a:pt x="1535134" y="1824292"/>
                  </a:cubicBezTo>
                  <a:cubicBezTo>
                    <a:pt x="1538075" y="1819867"/>
                    <a:pt x="1545429" y="1805117"/>
                    <a:pt x="1542487" y="1800692"/>
                  </a:cubicBezTo>
                  <a:cubicBezTo>
                    <a:pt x="1539546" y="1797742"/>
                    <a:pt x="1543958" y="1787417"/>
                    <a:pt x="1539546" y="1784467"/>
                  </a:cubicBezTo>
                  <a:close/>
                  <a:moveTo>
                    <a:pt x="1762055" y="1771469"/>
                  </a:moveTo>
                  <a:lnTo>
                    <a:pt x="1761877" y="1771571"/>
                  </a:lnTo>
                  <a:lnTo>
                    <a:pt x="1764566" y="1775617"/>
                  </a:lnTo>
                  <a:cubicBezTo>
                    <a:pt x="1766037" y="1777092"/>
                    <a:pt x="1764566" y="1778567"/>
                    <a:pt x="1764566" y="1780042"/>
                  </a:cubicBezTo>
                  <a:cubicBezTo>
                    <a:pt x="1761625" y="1781517"/>
                    <a:pt x="1757212" y="1788892"/>
                    <a:pt x="1755742" y="1790367"/>
                  </a:cubicBezTo>
                  <a:cubicBezTo>
                    <a:pt x="1754271" y="1793317"/>
                    <a:pt x="1746917" y="1794792"/>
                    <a:pt x="1746917" y="1796267"/>
                  </a:cubicBezTo>
                  <a:lnTo>
                    <a:pt x="1746931" y="1796475"/>
                  </a:lnTo>
                  <a:lnTo>
                    <a:pt x="1750567" y="1794233"/>
                  </a:lnTo>
                  <a:cubicBezTo>
                    <a:pt x="1752594" y="1793316"/>
                    <a:pt x="1754806" y="1792215"/>
                    <a:pt x="1755543" y="1790746"/>
                  </a:cubicBezTo>
                  <a:cubicBezTo>
                    <a:pt x="1757017" y="1789278"/>
                    <a:pt x="1761440" y="1781937"/>
                    <a:pt x="1764389" y="1780469"/>
                  </a:cubicBezTo>
                  <a:cubicBezTo>
                    <a:pt x="1767337" y="1781203"/>
                    <a:pt x="1771392" y="1785608"/>
                    <a:pt x="1774341" y="1790563"/>
                  </a:cubicBezTo>
                  <a:lnTo>
                    <a:pt x="1777587" y="1803675"/>
                  </a:lnTo>
                  <a:lnTo>
                    <a:pt x="1777873" y="1803389"/>
                  </a:lnTo>
                  <a:cubicBezTo>
                    <a:pt x="1780811" y="1797490"/>
                    <a:pt x="1770525" y="1781269"/>
                    <a:pt x="1764648" y="1779795"/>
                  </a:cubicBezTo>
                  <a:cubicBezTo>
                    <a:pt x="1764648" y="1778320"/>
                    <a:pt x="1766117" y="1776845"/>
                    <a:pt x="1764648" y="1775371"/>
                  </a:cubicBezTo>
                  <a:close/>
                  <a:moveTo>
                    <a:pt x="1416774" y="1761980"/>
                  </a:moveTo>
                  <a:lnTo>
                    <a:pt x="1417140" y="1766745"/>
                  </a:lnTo>
                  <a:cubicBezTo>
                    <a:pt x="1411249" y="1768220"/>
                    <a:pt x="1405357" y="1775595"/>
                    <a:pt x="1415668" y="1777070"/>
                  </a:cubicBezTo>
                  <a:cubicBezTo>
                    <a:pt x="1418613" y="1778545"/>
                    <a:pt x="1433342" y="1788869"/>
                    <a:pt x="1433342" y="1790344"/>
                  </a:cubicBezTo>
                  <a:cubicBezTo>
                    <a:pt x="1433342" y="1800668"/>
                    <a:pt x="1437761" y="1796244"/>
                    <a:pt x="1440707" y="1799193"/>
                  </a:cubicBezTo>
                  <a:cubicBezTo>
                    <a:pt x="1445126" y="1805093"/>
                    <a:pt x="1452490" y="1812468"/>
                    <a:pt x="1458382" y="1816892"/>
                  </a:cubicBezTo>
                  <a:cubicBezTo>
                    <a:pt x="1464273" y="1819842"/>
                    <a:pt x="1470165" y="1824267"/>
                    <a:pt x="1474584" y="1815417"/>
                  </a:cubicBezTo>
                  <a:lnTo>
                    <a:pt x="1475877" y="1814122"/>
                  </a:lnTo>
                  <a:lnTo>
                    <a:pt x="1474995" y="1814994"/>
                  </a:lnTo>
                  <a:cubicBezTo>
                    <a:pt x="1470563" y="1823754"/>
                    <a:pt x="1464655" y="1819374"/>
                    <a:pt x="1458746" y="1816454"/>
                  </a:cubicBezTo>
                  <a:cubicBezTo>
                    <a:pt x="1452837" y="1812074"/>
                    <a:pt x="1445451" y="1804773"/>
                    <a:pt x="1441020" y="1798933"/>
                  </a:cubicBezTo>
                  <a:cubicBezTo>
                    <a:pt x="1438065" y="1796013"/>
                    <a:pt x="1433634" y="1800393"/>
                    <a:pt x="1433634" y="1790173"/>
                  </a:cubicBezTo>
                  <a:cubicBezTo>
                    <a:pt x="1433634" y="1788713"/>
                    <a:pt x="1418862" y="1778493"/>
                    <a:pt x="1415907" y="1777033"/>
                  </a:cubicBezTo>
                  <a:cubicBezTo>
                    <a:pt x="1405567" y="1775573"/>
                    <a:pt x="1411476" y="1768273"/>
                    <a:pt x="1417385" y="1766813"/>
                  </a:cubicBezTo>
                  <a:cubicBezTo>
                    <a:pt x="1418862" y="1763893"/>
                    <a:pt x="1418492" y="1762798"/>
                    <a:pt x="1417015" y="1762068"/>
                  </a:cubicBezTo>
                  <a:close/>
                  <a:moveTo>
                    <a:pt x="1740518" y="1761854"/>
                  </a:moveTo>
                  <a:lnTo>
                    <a:pt x="1741035" y="1768242"/>
                  </a:lnTo>
                  <a:lnTo>
                    <a:pt x="1741087" y="1768336"/>
                  </a:lnTo>
                  <a:lnTo>
                    <a:pt x="1740565" y="1761897"/>
                  </a:lnTo>
                  <a:close/>
                  <a:moveTo>
                    <a:pt x="1506443" y="1754926"/>
                  </a:moveTo>
                  <a:lnTo>
                    <a:pt x="1514352" y="1757896"/>
                  </a:lnTo>
                  <a:cubicBezTo>
                    <a:pt x="1517298" y="1759371"/>
                    <a:pt x="1520243" y="1765270"/>
                    <a:pt x="1515825" y="1769695"/>
                  </a:cubicBezTo>
                  <a:cubicBezTo>
                    <a:pt x="1509933" y="1774120"/>
                    <a:pt x="1523189" y="1784444"/>
                    <a:pt x="1530554" y="1784444"/>
                  </a:cubicBezTo>
                  <a:lnTo>
                    <a:pt x="1530673" y="1784444"/>
                  </a:lnTo>
                  <a:lnTo>
                    <a:pt x="1518404" y="1778751"/>
                  </a:lnTo>
                  <a:cubicBezTo>
                    <a:pt x="1514911" y="1775617"/>
                    <a:pt x="1513073" y="1771929"/>
                    <a:pt x="1516014" y="1769717"/>
                  </a:cubicBezTo>
                  <a:cubicBezTo>
                    <a:pt x="1518221" y="1767504"/>
                    <a:pt x="1518588" y="1764923"/>
                    <a:pt x="1518037" y="1762711"/>
                  </a:cubicBezTo>
                  <a:lnTo>
                    <a:pt x="1514555" y="1757933"/>
                  </a:lnTo>
                  <a:close/>
                  <a:moveTo>
                    <a:pt x="1400311" y="1754317"/>
                  </a:moveTo>
                  <a:lnTo>
                    <a:pt x="1400939" y="1754946"/>
                  </a:lnTo>
                  <a:cubicBezTo>
                    <a:pt x="1400939" y="1754946"/>
                    <a:pt x="1403884" y="1757896"/>
                    <a:pt x="1405357" y="1759371"/>
                  </a:cubicBezTo>
                  <a:lnTo>
                    <a:pt x="1405424" y="1759371"/>
                  </a:lnTo>
                  <a:lnTo>
                    <a:pt x="1401136" y="1755133"/>
                  </a:lnTo>
                  <a:close/>
                  <a:moveTo>
                    <a:pt x="1774444" y="1741454"/>
                  </a:moveTo>
                  <a:lnTo>
                    <a:pt x="1774418" y="1741637"/>
                  </a:lnTo>
                  <a:cubicBezTo>
                    <a:pt x="1774602" y="1743663"/>
                    <a:pt x="1774970" y="1745873"/>
                    <a:pt x="1774970" y="1746610"/>
                  </a:cubicBezTo>
                  <a:lnTo>
                    <a:pt x="1779155" y="1753593"/>
                  </a:lnTo>
                  <a:lnTo>
                    <a:pt x="1779342" y="1753251"/>
                  </a:lnTo>
                  <a:cubicBezTo>
                    <a:pt x="1779342" y="1750302"/>
                    <a:pt x="1774934" y="1748828"/>
                    <a:pt x="1774934" y="1745878"/>
                  </a:cubicBezTo>
                  <a:close/>
                  <a:moveTo>
                    <a:pt x="2369502" y="1737313"/>
                  </a:moveTo>
                  <a:lnTo>
                    <a:pt x="2369323" y="1737330"/>
                  </a:lnTo>
                  <a:lnTo>
                    <a:pt x="2369320" y="1737345"/>
                  </a:lnTo>
                  <a:lnTo>
                    <a:pt x="2378048" y="1738798"/>
                  </a:lnTo>
                  <a:lnTo>
                    <a:pt x="2378091" y="1738749"/>
                  </a:lnTo>
                  <a:close/>
                  <a:moveTo>
                    <a:pt x="1492924" y="1722812"/>
                  </a:moveTo>
                  <a:lnTo>
                    <a:pt x="1492721" y="1723012"/>
                  </a:lnTo>
                  <a:cubicBezTo>
                    <a:pt x="1492721" y="1724472"/>
                    <a:pt x="1495676" y="1725932"/>
                    <a:pt x="1497153" y="1725932"/>
                  </a:cubicBezTo>
                  <a:lnTo>
                    <a:pt x="1497353" y="1726155"/>
                  </a:lnTo>
                  <a:lnTo>
                    <a:pt x="1499836" y="1729891"/>
                  </a:lnTo>
                  <a:lnTo>
                    <a:pt x="1499910" y="1729947"/>
                  </a:lnTo>
                  <a:lnTo>
                    <a:pt x="1500107" y="1730312"/>
                  </a:lnTo>
                  <a:lnTo>
                    <a:pt x="1505981" y="1734666"/>
                  </a:lnTo>
                  <a:lnTo>
                    <a:pt x="1505719" y="1734316"/>
                  </a:lnTo>
                  <a:lnTo>
                    <a:pt x="1499910" y="1729947"/>
                  </a:lnTo>
                  <a:lnTo>
                    <a:pt x="1498630" y="1727575"/>
                  </a:lnTo>
                  <a:lnTo>
                    <a:pt x="1497353" y="1726155"/>
                  </a:lnTo>
                  <a:lnTo>
                    <a:pt x="1496895" y="1725466"/>
                  </a:lnTo>
                  <a:close/>
                  <a:moveTo>
                    <a:pt x="1425978" y="1712174"/>
                  </a:moveTo>
                  <a:cubicBezTo>
                    <a:pt x="1424505" y="1712174"/>
                    <a:pt x="1421559" y="1713649"/>
                    <a:pt x="1421559" y="1715124"/>
                  </a:cubicBezTo>
                  <a:cubicBezTo>
                    <a:pt x="1421559" y="1715124"/>
                    <a:pt x="1420086" y="1723973"/>
                    <a:pt x="1420086" y="1726923"/>
                  </a:cubicBezTo>
                  <a:cubicBezTo>
                    <a:pt x="1420086" y="1728398"/>
                    <a:pt x="1415668" y="1728398"/>
                    <a:pt x="1414195" y="1729873"/>
                  </a:cubicBezTo>
                  <a:cubicBezTo>
                    <a:pt x="1409776" y="1731348"/>
                    <a:pt x="1408303" y="1728398"/>
                    <a:pt x="1408303" y="1735772"/>
                  </a:cubicBezTo>
                  <a:cubicBezTo>
                    <a:pt x="1408303" y="1741672"/>
                    <a:pt x="1405357" y="1732823"/>
                    <a:pt x="1400939" y="1734297"/>
                  </a:cubicBezTo>
                  <a:cubicBezTo>
                    <a:pt x="1397993" y="1735772"/>
                    <a:pt x="1395047" y="1744622"/>
                    <a:pt x="1395047" y="1749046"/>
                  </a:cubicBezTo>
                  <a:lnTo>
                    <a:pt x="1395239" y="1749238"/>
                  </a:lnTo>
                  <a:lnTo>
                    <a:pt x="1397073" y="1740897"/>
                  </a:lnTo>
                  <a:cubicBezTo>
                    <a:pt x="1398181" y="1737977"/>
                    <a:pt x="1399659" y="1735422"/>
                    <a:pt x="1401136" y="1734692"/>
                  </a:cubicBezTo>
                  <a:cubicBezTo>
                    <a:pt x="1405567" y="1733232"/>
                    <a:pt x="1408521" y="1741992"/>
                    <a:pt x="1408521" y="1736152"/>
                  </a:cubicBezTo>
                  <a:cubicBezTo>
                    <a:pt x="1408521" y="1728852"/>
                    <a:pt x="1409999" y="1731772"/>
                    <a:pt x="1414430" y="1730312"/>
                  </a:cubicBezTo>
                  <a:cubicBezTo>
                    <a:pt x="1415907" y="1728852"/>
                    <a:pt x="1420339" y="1728852"/>
                    <a:pt x="1420339" y="1727392"/>
                  </a:cubicBezTo>
                  <a:cubicBezTo>
                    <a:pt x="1420339" y="1724472"/>
                    <a:pt x="1421816" y="1715712"/>
                    <a:pt x="1421816" y="1715712"/>
                  </a:cubicBezTo>
                  <a:cubicBezTo>
                    <a:pt x="1421816" y="1714252"/>
                    <a:pt x="1424771" y="1712792"/>
                    <a:pt x="1426248" y="1712792"/>
                  </a:cubicBezTo>
                  <a:cubicBezTo>
                    <a:pt x="1429202" y="1712792"/>
                    <a:pt x="1429202" y="1715712"/>
                    <a:pt x="1432157" y="1715712"/>
                  </a:cubicBezTo>
                  <a:cubicBezTo>
                    <a:pt x="1435111" y="1715712"/>
                    <a:pt x="1435111" y="1717172"/>
                    <a:pt x="1436588" y="1718632"/>
                  </a:cubicBezTo>
                  <a:cubicBezTo>
                    <a:pt x="1438065" y="1720092"/>
                    <a:pt x="1439542" y="1720092"/>
                    <a:pt x="1439542" y="1723012"/>
                  </a:cubicBezTo>
                  <a:cubicBezTo>
                    <a:pt x="1439542" y="1724472"/>
                    <a:pt x="1442497" y="1723012"/>
                    <a:pt x="1442497" y="1723012"/>
                  </a:cubicBezTo>
                  <a:cubicBezTo>
                    <a:pt x="1443974" y="1721552"/>
                    <a:pt x="1445451" y="1720092"/>
                    <a:pt x="1445451" y="1718632"/>
                  </a:cubicBezTo>
                  <a:cubicBezTo>
                    <a:pt x="1446928" y="1715712"/>
                    <a:pt x="1455792" y="1718632"/>
                    <a:pt x="1457269" y="1714252"/>
                  </a:cubicBezTo>
                  <a:lnTo>
                    <a:pt x="1458207" y="1715180"/>
                  </a:lnTo>
                  <a:lnTo>
                    <a:pt x="1458198" y="1714939"/>
                  </a:lnTo>
                  <a:cubicBezTo>
                    <a:pt x="1458014" y="1713280"/>
                    <a:pt x="1457645" y="1712174"/>
                    <a:pt x="1456909" y="1713649"/>
                  </a:cubicBezTo>
                  <a:cubicBezTo>
                    <a:pt x="1455436" y="1718073"/>
                    <a:pt x="1446598" y="1715124"/>
                    <a:pt x="1445126" y="1718073"/>
                  </a:cubicBezTo>
                  <a:cubicBezTo>
                    <a:pt x="1445126" y="1719548"/>
                    <a:pt x="1443653" y="1721023"/>
                    <a:pt x="1442180" y="1722498"/>
                  </a:cubicBezTo>
                  <a:cubicBezTo>
                    <a:pt x="1442180" y="1722498"/>
                    <a:pt x="1439234" y="1723973"/>
                    <a:pt x="1439234" y="1722498"/>
                  </a:cubicBezTo>
                  <a:cubicBezTo>
                    <a:pt x="1439234" y="1719548"/>
                    <a:pt x="1437761" y="1719548"/>
                    <a:pt x="1436288" y="1718073"/>
                  </a:cubicBezTo>
                  <a:cubicBezTo>
                    <a:pt x="1434815" y="1716599"/>
                    <a:pt x="1434815" y="1715124"/>
                    <a:pt x="1431869" y="1715124"/>
                  </a:cubicBezTo>
                  <a:cubicBezTo>
                    <a:pt x="1428924" y="1715124"/>
                    <a:pt x="1428924" y="1712174"/>
                    <a:pt x="1425978" y="1712174"/>
                  </a:cubicBezTo>
                  <a:close/>
                  <a:moveTo>
                    <a:pt x="1765831" y="1711026"/>
                  </a:moveTo>
                  <a:lnTo>
                    <a:pt x="1760154" y="1719566"/>
                  </a:lnTo>
                  <a:cubicBezTo>
                    <a:pt x="1755742" y="1723991"/>
                    <a:pt x="1754271" y="1725466"/>
                    <a:pt x="1748388" y="1723991"/>
                  </a:cubicBezTo>
                  <a:cubicBezTo>
                    <a:pt x="1745447" y="1722516"/>
                    <a:pt x="1745447" y="1726941"/>
                    <a:pt x="1743976" y="1726941"/>
                  </a:cubicBezTo>
                  <a:cubicBezTo>
                    <a:pt x="1739564" y="1726941"/>
                    <a:pt x="1738093" y="1721041"/>
                    <a:pt x="1736622" y="1729891"/>
                  </a:cubicBezTo>
                  <a:cubicBezTo>
                    <a:pt x="1736622" y="1734316"/>
                    <a:pt x="1732210" y="1737267"/>
                    <a:pt x="1730739" y="1740217"/>
                  </a:cubicBezTo>
                  <a:cubicBezTo>
                    <a:pt x="1730739" y="1740217"/>
                    <a:pt x="1724857" y="1756442"/>
                    <a:pt x="1726327" y="1756442"/>
                  </a:cubicBezTo>
                  <a:lnTo>
                    <a:pt x="1726492" y="1756468"/>
                  </a:lnTo>
                  <a:lnTo>
                    <a:pt x="1728055" y="1748820"/>
                  </a:lnTo>
                  <a:cubicBezTo>
                    <a:pt x="1729342" y="1744768"/>
                    <a:pt x="1730814" y="1740716"/>
                    <a:pt x="1730814" y="1740716"/>
                  </a:cubicBezTo>
                  <a:cubicBezTo>
                    <a:pt x="1732286" y="1737769"/>
                    <a:pt x="1736702" y="1734822"/>
                    <a:pt x="1736702" y="1730402"/>
                  </a:cubicBezTo>
                  <a:cubicBezTo>
                    <a:pt x="1738174" y="1721561"/>
                    <a:pt x="1739646" y="1727455"/>
                    <a:pt x="1744061" y="1727455"/>
                  </a:cubicBezTo>
                  <a:cubicBezTo>
                    <a:pt x="1745533" y="1727455"/>
                    <a:pt x="1745533" y="1723035"/>
                    <a:pt x="1748477" y="1724508"/>
                  </a:cubicBezTo>
                  <a:cubicBezTo>
                    <a:pt x="1754364" y="1725982"/>
                    <a:pt x="1755836" y="1724508"/>
                    <a:pt x="1760251" y="1720088"/>
                  </a:cubicBezTo>
                  <a:cubicBezTo>
                    <a:pt x="1761723" y="1718614"/>
                    <a:pt x="1766139" y="1715667"/>
                    <a:pt x="1766139" y="1711247"/>
                  </a:cubicBezTo>
                  <a:close/>
                  <a:moveTo>
                    <a:pt x="1464291" y="1709333"/>
                  </a:moveTo>
                  <a:lnTo>
                    <a:pt x="1465746" y="1718073"/>
                  </a:lnTo>
                  <a:cubicBezTo>
                    <a:pt x="1465746" y="1719548"/>
                    <a:pt x="1465746" y="1719548"/>
                    <a:pt x="1467219" y="1721023"/>
                  </a:cubicBezTo>
                  <a:cubicBezTo>
                    <a:pt x="1469429" y="1723236"/>
                    <a:pt x="1467956" y="1724342"/>
                    <a:pt x="1465562" y="1724895"/>
                  </a:cubicBezTo>
                  <a:lnTo>
                    <a:pt x="1458746" y="1725420"/>
                  </a:lnTo>
                  <a:lnTo>
                    <a:pt x="1458746" y="1725932"/>
                  </a:lnTo>
                  <a:cubicBezTo>
                    <a:pt x="1461700" y="1725932"/>
                    <a:pt x="1472041" y="1725932"/>
                    <a:pt x="1467609" y="1721552"/>
                  </a:cubicBezTo>
                  <a:cubicBezTo>
                    <a:pt x="1466132" y="1720092"/>
                    <a:pt x="1466132" y="1720092"/>
                    <a:pt x="1466132" y="1718632"/>
                  </a:cubicBezTo>
                  <a:cubicBezTo>
                    <a:pt x="1466132" y="1715712"/>
                    <a:pt x="1466132" y="1711332"/>
                    <a:pt x="1464655" y="1709872"/>
                  </a:cubicBezTo>
                  <a:close/>
                  <a:moveTo>
                    <a:pt x="1926777" y="1702942"/>
                  </a:moveTo>
                  <a:lnTo>
                    <a:pt x="1926762" y="1702952"/>
                  </a:lnTo>
                  <a:lnTo>
                    <a:pt x="1926271" y="1706069"/>
                  </a:lnTo>
                  <a:lnTo>
                    <a:pt x="1926286" y="1706063"/>
                  </a:lnTo>
                  <a:close/>
                  <a:moveTo>
                    <a:pt x="1764321" y="1697670"/>
                  </a:moveTo>
                  <a:lnTo>
                    <a:pt x="1759235" y="1702419"/>
                  </a:lnTo>
                  <a:cubicBezTo>
                    <a:pt x="1758591" y="1703433"/>
                    <a:pt x="1758453" y="1704586"/>
                    <a:pt x="1759396" y="1705946"/>
                  </a:cubicBezTo>
                  <a:lnTo>
                    <a:pt x="1759470" y="1705999"/>
                  </a:lnTo>
                  <a:lnTo>
                    <a:pt x="1759331" y="1702959"/>
                  </a:lnTo>
                  <a:cubicBezTo>
                    <a:pt x="1760619" y="1700933"/>
                    <a:pt x="1763931" y="1699460"/>
                    <a:pt x="1764667" y="1697986"/>
                  </a:cubicBezTo>
                  <a:close/>
                  <a:moveTo>
                    <a:pt x="1975303" y="1691493"/>
                  </a:moveTo>
                  <a:lnTo>
                    <a:pt x="1975268" y="1691531"/>
                  </a:lnTo>
                  <a:lnTo>
                    <a:pt x="1974746" y="1698694"/>
                  </a:lnTo>
                  <a:lnTo>
                    <a:pt x="1974778" y="1698690"/>
                  </a:lnTo>
                  <a:close/>
                  <a:moveTo>
                    <a:pt x="1988199" y="1669434"/>
                  </a:moveTo>
                  <a:lnTo>
                    <a:pt x="1987946" y="1669610"/>
                  </a:lnTo>
                  <a:lnTo>
                    <a:pt x="1990609" y="1672814"/>
                  </a:lnTo>
                  <a:lnTo>
                    <a:pt x="1990758" y="1672516"/>
                  </a:lnTo>
                  <a:close/>
                  <a:moveTo>
                    <a:pt x="1492299" y="1662594"/>
                  </a:moveTo>
                  <a:lnTo>
                    <a:pt x="1492124" y="1662653"/>
                  </a:lnTo>
                  <a:lnTo>
                    <a:pt x="1493731" y="1664977"/>
                  </a:lnTo>
                  <a:cubicBezTo>
                    <a:pt x="1493731" y="1670876"/>
                    <a:pt x="1492258" y="1672351"/>
                    <a:pt x="1490785" y="1678251"/>
                  </a:cubicBezTo>
                  <a:cubicBezTo>
                    <a:pt x="1490785" y="1681201"/>
                    <a:pt x="1490785" y="1693000"/>
                    <a:pt x="1487840" y="1695950"/>
                  </a:cubicBezTo>
                  <a:cubicBezTo>
                    <a:pt x="1487840" y="1695950"/>
                    <a:pt x="1484894" y="1695950"/>
                    <a:pt x="1484894" y="1695950"/>
                  </a:cubicBezTo>
                  <a:cubicBezTo>
                    <a:pt x="1483421" y="1698900"/>
                    <a:pt x="1483421" y="1697425"/>
                    <a:pt x="1481948" y="1700375"/>
                  </a:cubicBezTo>
                  <a:cubicBezTo>
                    <a:pt x="1480475" y="1700375"/>
                    <a:pt x="1477529" y="1701849"/>
                    <a:pt x="1474584" y="1701849"/>
                  </a:cubicBezTo>
                  <a:cubicBezTo>
                    <a:pt x="1473111" y="1701849"/>
                    <a:pt x="1473111" y="1703324"/>
                    <a:pt x="1470165" y="1703324"/>
                  </a:cubicBezTo>
                  <a:cubicBezTo>
                    <a:pt x="1467219" y="1703324"/>
                    <a:pt x="1461327" y="1701849"/>
                    <a:pt x="1461327" y="1704799"/>
                  </a:cubicBezTo>
                  <a:lnTo>
                    <a:pt x="1461780" y="1705479"/>
                  </a:lnTo>
                  <a:lnTo>
                    <a:pt x="1470563" y="1704032"/>
                  </a:lnTo>
                  <a:cubicBezTo>
                    <a:pt x="1473518" y="1704032"/>
                    <a:pt x="1473518" y="1702572"/>
                    <a:pt x="1474995" y="1702572"/>
                  </a:cubicBezTo>
                  <a:cubicBezTo>
                    <a:pt x="1477949" y="1702572"/>
                    <a:pt x="1480904" y="1701112"/>
                    <a:pt x="1482381" y="1701112"/>
                  </a:cubicBezTo>
                  <a:cubicBezTo>
                    <a:pt x="1486813" y="1702572"/>
                    <a:pt x="1492721" y="1706952"/>
                    <a:pt x="1494199" y="1706952"/>
                  </a:cubicBezTo>
                  <a:lnTo>
                    <a:pt x="1496895" y="1712283"/>
                  </a:lnTo>
                  <a:lnTo>
                    <a:pt x="1496895" y="1712191"/>
                  </a:lnTo>
                  <a:cubicBezTo>
                    <a:pt x="1496895" y="1709241"/>
                    <a:pt x="1498366" y="1706291"/>
                    <a:pt x="1493954" y="1706291"/>
                  </a:cubicBezTo>
                  <a:cubicBezTo>
                    <a:pt x="1492483" y="1706291"/>
                    <a:pt x="1486600" y="1701866"/>
                    <a:pt x="1482188" y="1700391"/>
                  </a:cubicBezTo>
                  <a:cubicBezTo>
                    <a:pt x="1483659" y="1697441"/>
                    <a:pt x="1483659" y="1698916"/>
                    <a:pt x="1485129" y="1695966"/>
                  </a:cubicBezTo>
                  <a:cubicBezTo>
                    <a:pt x="1485129" y="1695966"/>
                    <a:pt x="1488071" y="1695966"/>
                    <a:pt x="1488071" y="1695966"/>
                  </a:cubicBezTo>
                  <a:cubicBezTo>
                    <a:pt x="1491012" y="1693016"/>
                    <a:pt x="1491012" y="1681216"/>
                    <a:pt x="1491012" y="1678266"/>
                  </a:cubicBezTo>
                  <a:cubicBezTo>
                    <a:pt x="1492483" y="1672366"/>
                    <a:pt x="1493954" y="1670891"/>
                    <a:pt x="1493954" y="1664991"/>
                  </a:cubicBezTo>
                  <a:cubicBezTo>
                    <a:pt x="1493954" y="1662779"/>
                    <a:pt x="1493218" y="1662410"/>
                    <a:pt x="1492299" y="1662594"/>
                  </a:cubicBezTo>
                  <a:close/>
                  <a:moveTo>
                    <a:pt x="1869167" y="1647869"/>
                  </a:moveTo>
                  <a:lnTo>
                    <a:pt x="1869168" y="1647889"/>
                  </a:lnTo>
                  <a:lnTo>
                    <a:pt x="1878424" y="1659802"/>
                  </a:lnTo>
                  <a:close/>
                  <a:moveTo>
                    <a:pt x="1486367" y="1624601"/>
                  </a:moveTo>
                  <a:cubicBezTo>
                    <a:pt x="1484894" y="1622942"/>
                    <a:pt x="1483421" y="1622205"/>
                    <a:pt x="1483421" y="1625154"/>
                  </a:cubicBezTo>
                  <a:cubicBezTo>
                    <a:pt x="1483421" y="1632529"/>
                    <a:pt x="1489313" y="1631054"/>
                    <a:pt x="1477529" y="1631054"/>
                  </a:cubicBezTo>
                  <a:cubicBezTo>
                    <a:pt x="1474584" y="1631054"/>
                    <a:pt x="1477529" y="1634004"/>
                    <a:pt x="1476056" y="1635479"/>
                  </a:cubicBezTo>
                  <a:cubicBezTo>
                    <a:pt x="1474584" y="1638428"/>
                    <a:pt x="1465746" y="1651703"/>
                    <a:pt x="1464273" y="1651703"/>
                  </a:cubicBezTo>
                  <a:cubicBezTo>
                    <a:pt x="1461327" y="1651703"/>
                    <a:pt x="1464273" y="1662027"/>
                    <a:pt x="1465746" y="1664977"/>
                  </a:cubicBezTo>
                  <a:cubicBezTo>
                    <a:pt x="1465746" y="1666452"/>
                    <a:pt x="1467219" y="1666452"/>
                    <a:pt x="1467219" y="1669401"/>
                  </a:cubicBezTo>
                  <a:cubicBezTo>
                    <a:pt x="1467219" y="1670876"/>
                    <a:pt x="1468692" y="1672351"/>
                    <a:pt x="1470165" y="1672351"/>
                  </a:cubicBezTo>
                  <a:lnTo>
                    <a:pt x="1470303" y="1672247"/>
                  </a:lnTo>
                  <a:lnTo>
                    <a:pt x="1467481" y="1669416"/>
                  </a:lnTo>
                  <a:cubicBezTo>
                    <a:pt x="1467481" y="1666466"/>
                    <a:pt x="1466010" y="1666466"/>
                    <a:pt x="1466010" y="1664991"/>
                  </a:cubicBezTo>
                  <a:cubicBezTo>
                    <a:pt x="1464539" y="1662041"/>
                    <a:pt x="1461598" y="1651716"/>
                    <a:pt x="1464539" y="1651716"/>
                  </a:cubicBezTo>
                  <a:cubicBezTo>
                    <a:pt x="1466010" y="1651716"/>
                    <a:pt x="1474834" y="1638441"/>
                    <a:pt x="1476305" y="1635491"/>
                  </a:cubicBezTo>
                  <a:cubicBezTo>
                    <a:pt x="1477776" y="1634016"/>
                    <a:pt x="1474834" y="1631066"/>
                    <a:pt x="1477776" y="1631066"/>
                  </a:cubicBezTo>
                  <a:cubicBezTo>
                    <a:pt x="1489541" y="1631066"/>
                    <a:pt x="1483659" y="1632541"/>
                    <a:pt x="1483659" y="1625166"/>
                  </a:cubicBezTo>
                  <a:lnTo>
                    <a:pt x="1486396" y="1624651"/>
                  </a:lnTo>
                  <a:close/>
                  <a:moveTo>
                    <a:pt x="1853842" y="1595322"/>
                  </a:moveTo>
                  <a:lnTo>
                    <a:pt x="1853898" y="1595581"/>
                  </a:lnTo>
                  <a:lnTo>
                    <a:pt x="1857295" y="1597729"/>
                  </a:lnTo>
                  <a:lnTo>
                    <a:pt x="1857126" y="1597401"/>
                  </a:lnTo>
                  <a:close/>
                  <a:moveTo>
                    <a:pt x="2537957" y="1587128"/>
                  </a:moveTo>
                  <a:cubicBezTo>
                    <a:pt x="2542286" y="1585685"/>
                    <a:pt x="2546614" y="1585685"/>
                    <a:pt x="2552386" y="1587128"/>
                  </a:cubicBezTo>
                  <a:cubicBezTo>
                    <a:pt x="2556714" y="1588570"/>
                    <a:pt x="2562486" y="1588570"/>
                    <a:pt x="2563928" y="1591456"/>
                  </a:cubicBezTo>
                  <a:cubicBezTo>
                    <a:pt x="2565371" y="1594342"/>
                    <a:pt x="2558157" y="1592899"/>
                    <a:pt x="2556714" y="1592899"/>
                  </a:cubicBezTo>
                  <a:cubicBezTo>
                    <a:pt x="2552386" y="1592899"/>
                    <a:pt x="2550943" y="1590013"/>
                    <a:pt x="2548057" y="1590013"/>
                  </a:cubicBezTo>
                  <a:cubicBezTo>
                    <a:pt x="2546614" y="1590013"/>
                    <a:pt x="2545171" y="1592899"/>
                    <a:pt x="2543728" y="1592899"/>
                  </a:cubicBezTo>
                  <a:cubicBezTo>
                    <a:pt x="2542286" y="1592899"/>
                    <a:pt x="2542286" y="1590013"/>
                    <a:pt x="2540843" y="1590013"/>
                  </a:cubicBezTo>
                  <a:cubicBezTo>
                    <a:pt x="2540843" y="1588570"/>
                    <a:pt x="2537957" y="1590013"/>
                    <a:pt x="2536514" y="1588570"/>
                  </a:cubicBezTo>
                  <a:cubicBezTo>
                    <a:pt x="2536514" y="1588570"/>
                    <a:pt x="2536514" y="1587128"/>
                    <a:pt x="2537957" y="1587128"/>
                  </a:cubicBezTo>
                  <a:close/>
                  <a:moveTo>
                    <a:pt x="1705608" y="1582872"/>
                  </a:moveTo>
                  <a:lnTo>
                    <a:pt x="1700222" y="1603041"/>
                  </a:lnTo>
                  <a:cubicBezTo>
                    <a:pt x="1696545" y="1607835"/>
                    <a:pt x="1691030" y="1611153"/>
                    <a:pt x="1683676" y="1614841"/>
                  </a:cubicBezTo>
                  <a:cubicBezTo>
                    <a:pt x="1679264" y="1614841"/>
                    <a:pt x="1682206" y="1629591"/>
                    <a:pt x="1679264" y="1632541"/>
                  </a:cubicBezTo>
                  <a:cubicBezTo>
                    <a:pt x="1677794" y="1635491"/>
                    <a:pt x="1671911" y="1639916"/>
                    <a:pt x="1673381" y="1647291"/>
                  </a:cubicBezTo>
                  <a:lnTo>
                    <a:pt x="1673490" y="1647507"/>
                  </a:lnTo>
                  <a:lnTo>
                    <a:pt x="1675252" y="1638864"/>
                  </a:lnTo>
                  <a:cubicBezTo>
                    <a:pt x="1676724" y="1636470"/>
                    <a:pt x="1678564" y="1634628"/>
                    <a:pt x="1679300" y="1633154"/>
                  </a:cubicBezTo>
                  <a:cubicBezTo>
                    <a:pt x="1682244" y="1630207"/>
                    <a:pt x="1679300" y="1615473"/>
                    <a:pt x="1683715" y="1615473"/>
                  </a:cubicBezTo>
                  <a:cubicBezTo>
                    <a:pt x="1698434" y="1608106"/>
                    <a:pt x="1705793" y="1602212"/>
                    <a:pt x="1705793" y="1583057"/>
                  </a:cubicBezTo>
                  <a:close/>
                  <a:moveTo>
                    <a:pt x="1492512" y="1581156"/>
                  </a:moveTo>
                  <a:lnTo>
                    <a:pt x="1492174" y="1581584"/>
                  </a:lnTo>
                  <a:cubicBezTo>
                    <a:pt x="1492174" y="1585276"/>
                    <a:pt x="1492910" y="1589706"/>
                    <a:pt x="1493645" y="1593766"/>
                  </a:cubicBezTo>
                  <a:lnTo>
                    <a:pt x="1495018" y="1603068"/>
                  </a:lnTo>
                  <a:lnTo>
                    <a:pt x="1495204" y="1603031"/>
                  </a:lnTo>
                  <a:cubicBezTo>
                    <a:pt x="1495204" y="1607455"/>
                    <a:pt x="1493731" y="1616305"/>
                    <a:pt x="1493731" y="1617780"/>
                  </a:cubicBezTo>
                  <a:cubicBezTo>
                    <a:pt x="1495204" y="1619255"/>
                    <a:pt x="1496677" y="1616305"/>
                    <a:pt x="1496677" y="1620730"/>
                  </a:cubicBezTo>
                  <a:cubicBezTo>
                    <a:pt x="1496677" y="1622204"/>
                    <a:pt x="1493731" y="1623679"/>
                    <a:pt x="1493731" y="1625154"/>
                  </a:cubicBezTo>
                  <a:cubicBezTo>
                    <a:pt x="1493731" y="1628104"/>
                    <a:pt x="1492258" y="1625154"/>
                    <a:pt x="1492258" y="1626629"/>
                  </a:cubicBezTo>
                  <a:lnTo>
                    <a:pt x="1490298" y="1630198"/>
                  </a:lnTo>
                  <a:lnTo>
                    <a:pt x="1490461" y="1630328"/>
                  </a:lnTo>
                  <a:cubicBezTo>
                    <a:pt x="1491012" y="1628853"/>
                    <a:pt x="1491748" y="1626641"/>
                    <a:pt x="1492483" y="1626641"/>
                  </a:cubicBezTo>
                  <a:cubicBezTo>
                    <a:pt x="1492483" y="1625166"/>
                    <a:pt x="1493954" y="1628116"/>
                    <a:pt x="1493954" y="1625166"/>
                  </a:cubicBezTo>
                  <a:cubicBezTo>
                    <a:pt x="1493954" y="1623691"/>
                    <a:pt x="1496895" y="1622216"/>
                    <a:pt x="1496895" y="1620741"/>
                  </a:cubicBezTo>
                  <a:cubicBezTo>
                    <a:pt x="1496895" y="1616316"/>
                    <a:pt x="1495424" y="1619266"/>
                    <a:pt x="1493954" y="1617791"/>
                  </a:cubicBezTo>
                  <a:cubicBezTo>
                    <a:pt x="1493954" y="1616316"/>
                    <a:pt x="1495424" y="1607466"/>
                    <a:pt x="1495424" y="1603041"/>
                  </a:cubicBezTo>
                  <a:cubicBezTo>
                    <a:pt x="1495424" y="1600828"/>
                    <a:pt x="1494689" y="1597141"/>
                    <a:pt x="1493954" y="1593084"/>
                  </a:cubicBezTo>
                  <a:close/>
                  <a:moveTo>
                    <a:pt x="1848675" y="1570901"/>
                  </a:moveTo>
                  <a:lnTo>
                    <a:pt x="1848746" y="1571085"/>
                  </a:lnTo>
                  <a:lnTo>
                    <a:pt x="1851246" y="1573921"/>
                  </a:lnTo>
                  <a:lnTo>
                    <a:pt x="1851246" y="1573823"/>
                  </a:lnTo>
                  <a:close/>
                  <a:moveTo>
                    <a:pt x="1695400" y="1550150"/>
                  </a:moveTo>
                  <a:lnTo>
                    <a:pt x="1693971" y="1557315"/>
                  </a:lnTo>
                  <a:lnTo>
                    <a:pt x="1694104" y="1557581"/>
                  </a:lnTo>
                  <a:lnTo>
                    <a:pt x="1695490" y="1550641"/>
                  </a:lnTo>
                  <a:close/>
                  <a:moveTo>
                    <a:pt x="1857376" y="1538756"/>
                  </a:moveTo>
                  <a:lnTo>
                    <a:pt x="1857394" y="1538854"/>
                  </a:lnTo>
                  <a:lnTo>
                    <a:pt x="1859915" y="1541883"/>
                  </a:lnTo>
                  <a:lnTo>
                    <a:pt x="1859882" y="1541771"/>
                  </a:lnTo>
                  <a:close/>
                  <a:moveTo>
                    <a:pt x="1573431" y="1501674"/>
                  </a:moveTo>
                  <a:lnTo>
                    <a:pt x="1573057" y="1501848"/>
                  </a:lnTo>
                  <a:lnTo>
                    <a:pt x="1574459" y="1511706"/>
                  </a:lnTo>
                  <a:lnTo>
                    <a:pt x="1574843" y="1511590"/>
                  </a:lnTo>
                  <a:close/>
                  <a:moveTo>
                    <a:pt x="2070811" y="1470299"/>
                  </a:moveTo>
                  <a:cubicBezTo>
                    <a:pt x="2068423" y="1469562"/>
                    <a:pt x="2065851" y="1469194"/>
                    <a:pt x="2064381" y="1472141"/>
                  </a:cubicBezTo>
                  <a:cubicBezTo>
                    <a:pt x="2062911" y="1478036"/>
                    <a:pt x="2054091" y="1476562"/>
                    <a:pt x="2054091" y="1479509"/>
                  </a:cubicBezTo>
                  <a:cubicBezTo>
                    <a:pt x="2054091" y="1479509"/>
                    <a:pt x="2042332" y="1494246"/>
                    <a:pt x="2048212" y="1494246"/>
                  </a:cubicBezTo>
                  <a:cubicBezTo>
                    <a:pt x="2059971" y="1494246"/>
                    <a:pt x="2061441" y="1495720"/>
                    <a:pt x="2061441" y="1507509"/>
                  </a:cubicBezTo>
                  <a:cubicBezTo>
                    <a:pt x="2061441" y="1514877"/>
                    <a:pt x="2058501" y="1519298"/>
                    <a:pt x="2058501" y="1523719"/>
                  </a:cubicBezTo>
                  <a:cubicBezTo>
                    <a:pt x="2058501" y="1529613"/>
                    <a:pt x="2062911" y="1531087"/>
                    <a:pt x="2059971" y="1538455"/>
                  </a:cubicBezTo>
                  <a:cubicBezTo>
                    <a:pt x="2055561" y="1547297"/>
                    <a:pt x="2082019" y="1556139"/>
                    <a:pt x="2062911" y="1563507"/>
                  </a:cubicBezTo>
                  <a:cubicBezTo>
                    <a:pt x="2051151" y="1566455"/>
                    <a:pt x="2052621" y="1566455"/>
                    <a:pt x="2048212" y="1576770"/>
                  </a:cubicBezTo>
                  <a:cubicBezTo>
                    <a:pt x="2043802" y="1584139"/>
                    <a:pt x="2033513" y="1584139"/>
                    <a:pt x="2033513" y="1595928"/>
                  </a:cubicBezTo>
                  <a:cubicBezTo>
                    <a:pt x="2033513" y="1598875"/>
                    <a:pt x="2035718" y="1600717"/>
                    <a:pt x="2037923" y="1602743"/>
                  </a:cubicBezTo>
                  <a:lnTo>
                    <a:pt x="2042160" y="1610355"/>
                  </a:lnTo>
                  <a:lnTo>
                    <a:pt x="2042372" y="1610213"/>
                  </a:lnTo>
                  <a:cubicBezTo>
                    <a:pt x="2042372" y="1620535"/>
                    <a:pt x="2049719" y="1620535"/>
                    <a:pt x="2049719" y="1624959"/>
                  </a:cubicBezTo>
                  <a:cubicBezTo>
                    <a:pt x="2049719" y="1636756"/>
                    <a:pt x="2042372" y="1645604"/>
                    <a:pt x="2048250" y="1652977"/>
                  </a:cubicBezTo>
                  <a:cubicBezTo>
                    <a:pt x="2051188" y="1655926"/>
                    <a:pt x="2045311" y="1660350"/>
                    <a:pt x="2051188" y="1663299"/>
                  </a:cubicBezTo>
                  <a:cubicBezTo>
                    <a:pt x="2060005" y="1667723"/>
                    <a:pt x="2057066" y="1670672"/>
                    <a:pt x="2061475" y="1678046"/>
                  </a:cubicBezTo>
                  <a:cubicBezTo>
                    <a:pt x="2070291" y="1695741"/>
                    <a:pt x="2080577" y="1709013"/>
                    <a:pt x="2080577" y="1734081"/>
                  </a:cubicBezTo>
                  <a:cubicBezTo>
                    <a:pt x="2079108" y="1734081"/>
                    <a:pt x="2077638" y="1737031"/>
                    <a:pt x="2073230" y="1738505"/>
                  </a:cubicBezTo>
                  <a:cubicBezTo>
                    <a:pt x="2073230" y="1738505"/>
                    <a:pt x="2067352" y="1741454"/>
                    <a:pt x="2067352" y="1741454"/>
                  </a:cubicBezTo>
                  <a:cubicBezTo>
                    <a:pt x="2064413" y="1744404"/>
                    <a:pt x="2052658" y="1742929"/>
                    <a:pt x="2049719" y="1742929"/>
                  </a:cubicBezTo>
                  <a:cubicBezTo>
                    <a:pt x="2043841" y="1741454"/>
                    <a:pt x="2042372" y="1742929"/>
                    <a:pt x="2039433" y="1745878"/>
                  </a:cubicBezTo>
                  <a:lnTo>
                    <a:pt x="2035921" y="1749991"/>
                  </a:lnTo>
                  <a:lnTo>
                    <a:pt x="2035031" y="1750734"/>
                  </a:lnTo>
                  <a:lnTo>
                    <a:pt x="2034493" y="1751662"/>
                  </a:lnTo>
                  <a:lnTo>
                    <a:pt x="2030616" y="1756201"/>
                  </a:lnTo>
                  <a:cubicBezTo>
                    <a:pt x="2030616" y="1763574"/>
                    <a:pt x="2037964" y="1769472"/>
                    <a:pt x="2040902" y="1772422"/>
                  </a:cubicBezTo>
                  <a:cubicBezTo>
                    <a:pt x="2046780" y="1779795"/>
                    <a:pt x="2035025" y="1791592"/>
                    <a:pt x="2035025" y="1796016"/>
                  </a:cubicBezTo>
                  <a:cubicBezTo>
                    <a:pt x="2033555" y="1796016"/>
                    <a:pt x="2035025" y="1806338"/>
                    <a:pt x="2035025" y="1809287"/>
                  </a:cubicBezTo>
                  <a:cubicBezTo>
                    <a:pt x="2035025" y="1813711"/>
                    <a:pt x="2029147" y="1816660"/>
                    <a:pt x="2029147" y="1818135"/>
                  </a:cubicBezTo>
                  <a:cubicBezTo>
                    <a:pt x="2024739" y="1824033"/>
                    <a:pt x="2028412" y="1826245"/>
                    <a:pt x="2033188" y="1826983"/>
                  </a:cubicBezTo>
                  <a:lnTo>
                    <a:pt x="2033760" y="1826983"/>
                  </a:lnTo>
                  <a:lnTo>
                    <a:pt x="2028823" y="1824738"/>
                  </a:lnTo>
                  <a:cubicBezTo>
                    <a:pt x="2027858" y="1823355"/>
                    <a:pt x="2028042" y="1821328"/>
                    <a:pt x="2030249" y="1818379"/>
                  </a:cubicBezTo>
                  <a:cubicBezTo>
                    <a:pt x="2030249" y="1816904"/>
                    <a:pt x="2036134" y="1813955"/>
                    <a:pt x="2036134" y="1809531"/>
                  </a:cubicBezTo>
                  <a:cubicBezTo>
                    <a:pt x="2036134" y="1806582"/>
                    <a:pt x="2034663" y="1796260"/>
                    <a:pt x="2036134" y="1796260"/>
                  </a:cubicBezTo>
                  <a:cubicBezTo>
                    <a:pt x="2036134" y="1791837"/>
                    <a:pt x="2047906" y="1780040"/>
                    <a:pt x="2042020" y="1772668"/>
                  </a:cubicBezTo>
                  <a:cubicBezTo>
                    <a:pt x="2039077" y="1769718"/>
                    <a:pt x="2031720" y="1763820"/>
                    <a:pt x="2031720" y="1756448"/>
                  </a:cubicBezTo>
                  <a:lnTo>
                    <a:pt x="2034493" y="1751662"/>
                  </a:lnTo>
                  <a:lnTo>
                    <a:pt x="2035921" y="1749991"/>
                  </a:lnTo>
                  <a:lnTo>
                    <a:pt x="2040549" y="1746126"/>
                  </a:lnTo>
                  <a:cubicBezTo>
                    <a:pt x="2043491" y="1743177"/>
                    <a:pt x="2044963" y="1741702"/>
                    <a:pt x="2050849" y="1743177"/>
                  </a:cubicBezTo>
                  <a:cubicBezTo>
                    <a:pt x="2053791" y="1743177"/>
                    <a:pt x="2065563" y="1744651"/>
                    <a:pt x="2068506" y="1741702"/>
                  </a:cubicBezTo>
                  <a:cubicBezTo>
                    <a:pt x="2068506" y="1741702"/>
                    <a:pt x="2074391" y="1738753"/>
                    <a:pt x="2074391" y="1738753"/>
                  </a:cubicBezTo>
                  <a:lnTo>
                    <a:pt x="2081697" y="1734360"/>
                  </a:lnTo>
                  <a:lnTo>
                    <a:pt x="2081637" y="1734367"/>
                  </a:lnTo>
                  <a:cubicBezTo>
                    <a:pt x="2081637" y="1709319"/>
                    <a:pt x="2071356" y="1696059"/>
                    <a:pt x="2062544" y="1678378"/>
                  </a:cubicBezTo>
                  <a:cubicBezTo>
                    <a:pt x="2058138" y="1671011"/>
                    <a:pt x="2061075" y="1668064"/>
                    <a:pt x="2052263" y="1663644"/>
                  </a:cubicBezTo>
                  <a:cubicBezTo>
                    <a:pt x="2046388" y="1660698"/>
                    <a:pt x="2052263" y="1656277"/>
                    <a:pt x="2049326" y="1653331"/>
                  </a:cubicBezTo>
                  <a:cubicBezTo>
                    <a:pt x="2043451" y="1645964"/>
                    <a:pt x="2050794" y="1637123"/>
                    <a:pt x="2050794" y="1625336"/>
                  </a:cubicBezTo>
                  <a:cubicBezTo>
                    <a:pt x="2050794" y="1620916"/>
                    <a:pt x="2043451" y="1620916"/>
                    <a:pt x="2043451" y="1610603"/>
                  </a:cubicBezTo>
                  <a:cubicBezTo>
                    <a:pt x="2043451" y="1603236"/>
                    <a:pt x="2034639" y="1601762"/>
                    <a:pt x="2034639" y="1595869"/>
                  </a:cubicBezTo>
                  <a:cubicBezTo>
                    <a:pt x="2034639" y="1584082"/>
                    <a:pt x="2044919" y="1584082"/>
                    <a:pt x="2049326" y="1576715"/>
                  </a:cubicBezTo>
                  <a:cubicBezTo>
                    <a:pt x="2053732" y="1566401"/>
                    <a:pt x="2052263" y="1566401"/>
                    <a:pt x="2064013" y="1563454"/>
                  </a:cubicBezTo>
                  <a:cubicBezTo>
                    <a:pt x="2083106" y="1556088"/>
                    <a:pt x="2056669" y="1547247"/>
                    <a:pt x="2061075" y="1538407"/>
                  </a:cubicBezTo>
                  <a:cubicBezTo>
                    <a:pt x="2064013" y="1531040"/>
                    <a:pt x="2059606" y="1529567"/>
                    <a:pt x="2059606" y="1523673"/>
                  </a:cubicBezTo>
                  <a:cubicBezTo>
                    <a:pt x="2059606" y="1519253"/>
                    <a:pt x="2062544" y="1514833"/>
                    <a:pt x="2062544" y="1507466"/>
                  </a:cubicBezTo>
                  <a:cubicBezTo>
                    <a:pt x="2062544" y="1495679"/>
                    <a:pt x="2061075" y="1494206"/>
                    <a:pt x="2049326" y="1494206"/>
                  </a:cubicBezTo>
                  <a:cubicBezTo>
                    <a:pt x="2043451" y="1494206"/>
                    <a:pt x="2055200" y="1479472"/>
                    <a:pt x="2055200" y="1479472"/>
                  </a:cubicBezTo>
                  <a:cubicBezTo>
                    <a:pt x="2055200" y="1476525"/>
                    <a:pt x="2064013" y="1477998"/>
                    <a:pt x="2065481" y="1472105"/>
                  </a:cubicBezTo>
                  <a:lnTo>
                    <a:pt x="2071593" y="1470353"/>
                  </a:lnTo>
                  <a:close/>
                  <a:moveTo>
                    <a:pt x="2060708" y="1449452"/>
                  </a:moveTo>
                  <a:lnTo>
                    <a:pt x="2060580" y="1449543"/>
                  </a:lnTo>
                  <a:lnTo>
                    <a:pt x="2068790" y="1450036"/>
                  </a:lnTo>
                  <a:cubicBezTo>
                    <a:pt x="2072465" y="1450036"/>
                    <a:pt x="2075405" y="1452984"/>
                    <a:pt x="2076875" y="1457036"/>
                  </a:cubicBezTo>
                  <a:lnTo>
                    <a:pt x="2076146" y="1470556"/>
                  </a:lnTo>
                  <a:lnTo>
                    <a:pt x="2077231" y="1470631"/>
                  </a:lnTo>
                  <a:cubicBezTo>
                    <a:pt x="2081637" y="1461791"/>
                    <a:pt x="2077231" y="1450004"/>
                    <a:pt x="2069887" y="1450004"/>
                  </a:cubicBezTo>
                  <a:cubicBezTo>
                    <a:pt x="2067684" y="1450004"/>
                    <a:pt x="2064013" y="1449268"/>
                    <a:pt x="2060708" y="1449452"/>
                  </a:cubicBezTo>
                  <a:close/>
                  <a:moveTo>
                    <a:pt x="1894272" y="1423701"/>
                  </a:moveTo>
                  <a:lnTo>
                    <a:pt x="1894139" y="1423925"/>
                  </a:lnTo>
                  <a:lnTo>
                    <a:pt x="1894190" y="1423925"/>
                  </a:lnTo>
                  <a:lnTo>
                    <a:pt x="1901627" y="1427470"/>
                  </a:lnTo>
                  <a:lnTo>
                    <a:pt x="1901590" y="1427195"/>
                  </a:lnTo>
                  <a:close/>
                  <a:moveTo>
                    <a:pt x="1791049" y="1421033"/>
                  </a:moveTo>
                  <a:lnTo>
                    <a:pt x="1790880" y="1421046"/>
                  </a:lnTo>
                  <a:lnTo>
                    <a:pt x="1782248" y="1425398"/>
                  </a:lnTo>
                  <a:lnTo>
                    <a:pt x="1782329" y="1425398"/>
                  </a:lnTo>
                  <a:close/>
                  <a:moveTo>
                    <a:pt x="1764436" y="1419565"/>
                  </a:moveTo>
                  <a:cubicBezTo>
                    <a:pt x="1764436" y="1418084"/>
                    <a:pt x="1762967" y="1421046"/>
                    <a:pt x="1762967" y="1421046"/>
                  </a:cubicBezTo>
                  <a:lnTo>
                    <a:pt x="1760182" y="1423855"/>
                  </a:lnTo>
                  <a:lnTo>
                    <a:pt x="1760251" y="1423925"/>
                  </a:lnTo>
                  <a:cubicBezTo>
                    <a:pt x="1760251" y="1423925"/>
                    <a:pt x="1761723" y="1422451"/>
                    <a:pt x="1763195" y="1420978"/>
                  </a:cubicBezTo>
                  <a:lnTo>
                    <a:pt x="1764521" y="1419650"/>
                  </a:lnTo>
                  <a:close/>
                  <a:moveTo>
                    <a:pt x="1423840" y="1416663"/>
                  </a:moveTo>
                  <a:lnTo>
                    <a:pt x="1421198" y="1419411"/>
                  </a:lnTo>
                  <a:lnTo>
                    <a:pt x="1419991" y="1420667"/>
                  </a:lnTo>
                  <a:lnTo>
                    <a:pt x="1420116" y="1420635"/>
                  </a:lnTo>
                  <a:cubicBezTo>
                    <a:pt x="1420116" y="1419159"/>
                    <a:pt x="1420116" y="1420635"/>
                    <a:pt x="1421586" y="1419159"/>
                  </a:cubicBezTo>
                  <a:lnTo>
                    <a:pt x="1424025" y="1416710"/>
                  </a:lnTo>
                  <a:close/>
                  <a:moveTo>
                    <a:pt x="1417106" y="1412401"/>
                  </a:moveTo>
                  <a:lnTo>
                    <a:pt x="1418312" y="1414910"/>
                  </a:lnTo>
                  <a:lnTo>
                    <a:pt x="1418606" y="1414986"/>
                  </a:lnTo>
                  <a:lnTo>
                    <a:pt x="1417335" y="1412401"/>
                  </a:lnTo>
                  <a:close/>
                  <a:moveTo>
                    <a:pt x="1860364" y="1412191"/>
                  </a:moveTo>
                  <a:lnTo>
                    <a:pt x="1864753" y="1420978"/>
                  </a:lnTo>
                  <a:cubicBezTo>
                    <a:pt x="1864753" y="1423188"/>
                    <a:pt x="1865857" y="1423556"/>
                    <a:pt x="1867144" y="1423556"/>
                  </a:cubicBezTo>
                  <a:lnTo>
                    <a:pt x="1867156" y="1423558"/>
                  </a:lnTo>
                  <a:lnTo>
                    <a:pt x="1864863" y="1421060"/>
                  </a:lnTo>
                  <a:cubicBezTo>
                    <a:pt x="1864863" y="1416625"/>
                    <a:pt x="1861941" y="1412191"/>
                    <a:pt x="1860480" y="1412191"/>
                  </a:cubicBezTo>
                  <a:close/>
                  <a:moveTo>
                    <a:pt x="1817323" y="1409196"/>
                  </a:moveTo>
                  <a:cubicBezTo>
                    <a:pt x="1812916" y="1406233"/>
                    <a:pt x="1807039" y="1412159"/>
                    <a:pt x="1807039" y="1415121"/>
                  </a:cubicBezTo>
                  <a:lnTo>
                    <a:pt x="1800670" y="1420259"/>
                  </a:lnTo>
                  <a:lnTo>
                    <a:pt x="1800911" y="1420241"/>
                  </a:lnTo>
                  <a:cubicBezTo>
                    <a:pt x="1803671" y="1419504"/>
                    <a:pt x="1805878" y="1418031"/>
                    <a:pt x="1807350" y="1415084"/>
                  </a:cubicBezTo>
                  <a:cubicBezTo>
                    <a:pt x="1807350" y="1413611"/>
                    <a:pt x="1808822" y="1411400"/>
                    <a:pt x="1810846" y="1409927"/>
                  </a:cubicBezTo>
                  <a:lnTo>
                    <a:pt x="1817603" y="1409196"/>
                  </a:lnTo>
                  <a:close/>
                  <a:moveTo>
                    <a:pt x="1561457" y="1405921"/>
                  </a:moveTo>
                  <a:lnTo>
                    <a:pt x="1559822" y="1410299"/>
                  </a:lnTo>
                  <a:lnTo>
                    <a:pt x="1560175" y="1410516"/>
                  </a:lnTo>
                  <a:lnTo>
                    <a:pt x="1561675" y="1406504"/>
                  </a:lnTo>
                  <a:close/>
                  <a:moveTo>
                    <a:pt x="1522967" y="1403330"/>
                  </a:moveTo>
                  <a:lnTo>
                    <a:pt x="1522138" y="1407161"/>
                  </a:lnTo>
                  <a:lnTo>
                    <a:pt x="1523016" y="1406687"/>
                  </a:lnTo>
                  <a:lnTo>
                    <a:pt x="1523640" y="1403744"/>
                  </a:lnTo>
                  <a:close/>
                  <a:moveTo>
                    <a:pt x="1755833" y="1403294"/>
                  </a:moveTo>
                  <a:lnTo>
                    <a:pt x="1755836" y="1403296"/>
                  </a:lnTo>
                  <a:lnTo>
                    <a:pt x="1757719" y="1403506"/>
                  </a:lnTo>
                  <a:close/>
                  <a:moveTo>
                    <a:pt x="1417142" y="1401970"/>
                  </a:moveTo>
                  <a:lnTo>
                    <a:pt x="1418312" y="1404406"/>
                  </a:lnTo>
                  <a:cubicBezTo>
                    <a:pt x="1418312" y="1404406"/>
                    <a:pt x="1416870" y="1404406"/>
                    <a:pt x="1415427" y="1404406"/>
                  </a:cubicBezTo>
                  <a:cubicBezTo>
                    <a:pt x="1413984" y="1405906"/>
                    <a:pt x="1413984" y="1408907"/>
                    <a:pt x="1412541" y="1410408"/>
                  </a:cubicBezTo>
                  <a:lnTo>
                    <a:pt x="1412969" y="1410853"/>
                  </a:lnTo>
                  <a:lnTo>
                    <a:pt x="1415870" y="1404951"/>
                  </a:lnTo>
                  <a:cubicBezTo>
                    <a:pt x="1417335" y="1404951"/>
                    <a:pt x="1418800" y="1404951"/>
                    <a:pt x="1418800" y="1404951"/>
                  </a:cubicBezTo>
                  <a:cubicBezTo>
                    <a:pt x="1418800" y="1403460"/>
                    <a:pt x="1418800" y="1401970"/>
                    <a:pt x="1417335" y="1401970"/>
                  </a:cubicBezTo>
                  <a:close/>
                  <a:moveTo>
                    <a:pt x="1905774" y="1398889"/>
                  </a:moveTo>
                  <a:cubicBezTo>
                    <a:pt x="1905774" y="1402584"/>
                    <a:pt x="1906505" y="1403693"/>
                    <a:pt x="1907783" y="1403878"/>
                  </a:cubicBezTo>
                  <a:lnTo>
                    <a:pt x="1912981" y="1403334"/>
                  </a:lnTo>
                  <a:lnTo>
                    <a:pt x="1912981" y="1402879"/>
                  </a:lnTo>
                  <a:cubicBezTo>
                    <a:pt x="1910777" y="1402879"/>
                    <a:pt x="1908939" y="1403616"/>
                    <a:pt x="1907653" y="1403432"/>
                  </a:cubicBezTo>
                  <a:lnTo>
                    <a:pt x="1905807" y="1398889"/>
                  </a:lnTo>
                  <a:close/>
                  <a:moveTo>
                    <a:pt x="1349957" y="1396577"/>
                  </a:moveTo>
                  <a:lnTo>
                    <a:pt x="1349379" y="1397436"/>
                  </a:lnTo>
                  <a:lnTo>
                    <a:pt x="1356766" y="1397436"/>
                  </a:lnTo>
                  <a:lnTo>
                    <a:pt x="1357025" y="1396577"/>
                  </a:lnTo>
                  <a:close/>
                  <a:moveTo>
                    <a:pt x="1410789" y="1394007"/>
                  </a:moveTo>
                  <a:lnTo>
                    <a:pt x="1411098" y="1396903"/>
                  </a:lnTo>
                  <a:cubicBezTo>
                    <a:pt x="1411098" y="1398404"/>
                    <a:pt x="1408212" y="1399904"/>
                    <a:pt x="1409655" y="1401405"/>
                  </a:cubicBezTo>
                  <a:lnTo>
                    <a:pt x="1410196" y="1401405"/>
                  </a:lnTo>
                  <a:lnTo>
                    <a:pt x="1411475" y="1397500"/>
                  </a:lnTo>
                  <a:cubicBezTo>
                    <a:pt x="1411475" y="1396755"/>
                    <a:pt x="1411475" y="1395265"/>
                    <a:pt x="1411109" y="1394147"/>
                  </a:cubicBezTo>
                  <a:close/>
                  <a:moveTo>
                    <a:pt x="1911711" y="1389950"/>
                  </a:moveTo>
                  <a:lnTo>
                    <a:pt x="1911618" y="1390021"/>
                  </a:lnTo>
                  <a:lnTo>
                    <a:pt x="1914717" y="1395245"/>
                  </a:lnTo>
                  <a:lnTo>
                    <a:pt x="1914819" y="1395143"/>
                  </a:lnTo>
                  <a:close/>
                  <a:moveTo>
                    <a:pt x="1335309" y="1383797"/>
                  </a:moveTo>
                  <a:lnTo>
                    <a:pt x="1334359" y="1384117"/>
                  </a:lnTo>
                  <a:cubicBezTo>
                    <a:pt x="1334359" y="1385611"/>
                    <a:pt x="1335835" y="1387104"/>
                    <a:pt x="1335835" y="1388598"/>
                  </a:cubicBezTo>
                  <a:cubicBezTo>
                    <a:pt x="1335835" y="1390091"/>
                    <a:pt x="1334359" y="1391585"/>
                    <a:pt x="1334359" y="1393078"/>
                  </a:cubicBezTo>
                  <a:cubicBezTo>
                    <a:pt x="1335835" y="1396065"/>
                    <a:pt x="1335835" y="1399052"/>
                    <a:pt x="1338788" y="1402039"/>
                  </a:cubicBezTo>
                  <a:cubicBezTo>
                    <a:pt x="1340264" y="1403532"/>
                    <a:pt x="1343217" y="1402039"/>
                    <a:pt x="1346170" y="1402039"/>
                  </a:cubicBezTo>
                  <a:lnTo>
                    <a:pt x="1346170" y="1407833"/>
                  </a:lnTo>
                  <a:lnTo>
                    <a:pt x="1346351" y="1407833"/>
                  </a:lnTo>
                  <a:cubicBezTo>
                    <a:pt x="1346351" y="1406348"/>
                    <a:pt x="1346351" y="1403377"/>
                    <a:pt x="1346351" y="1401892"/>
                  </a:cubicBezTo>
                  <a:lnTo>
                    <a:pt x="1346962" y="1400976"/>
                  </a:lnTo>
                  <a:lnTo>
                    <a:pt x="1339605" y="1400976"/>
                  </a:lnTo>
                  <a:cubicBezTo>
                    <a:pt x="1336647" y="1398043"/>
                    <a:pt x="1336647" y="1395110"/>
                    <a:pt x="1335168" y="1392177"/>
                  </a:cubicBezTo>
                  <a:cubicBezTo>
                    <a:pt x="1335168" y="1390711"/>
                    <a:pt x="1336647" y="1389244"/>
                    <a:pt x="1336647" y="1387778"/>
                  </a:cubicBezTo>
                  <a:close/>
                  <a:moveTo>
                    <a:pt x="1363267" y="1380445"/>
                  </a:moveTo>
                  <a:cubicBezTo>
                    <a:pt x="1363267" y="1380445"/>
                    <a:pt x="1361788" y="1380445"/>
                    <a:pt x="1361788" y="1381912"/>
                  </a:cubicBezTo>
                  <a:lnTo>
                    <a:pt x="1361739" y="1382075"/>
                  </a:lnTo>
                  <a:lnTo>
                    <a:pt x="1362718" y="1381098"/>
                  </a:lnTo>
                  <a:cubicBezTo>
                    <a:pt x="1364206" y="1381098"/>
                    <a:pt x="1365694" y="1384068"/>
                    <a:pt x="1367182" y="1384068"/>
                  </a:cubicBezTo>
                  <a:lnTo>
                    <a:pt x="1367182" y="1383033"/>
                  </a:lnTo>
                  <a:close/>
                  <a:moveTo>
                    <a:pt x="1539523" y="1380052"/>
                  </a:moveTo>
                  <a:lnTo>
                    <a:pt x="1539511" y="1380088"/>
                  </a:lnTo>
                  <a:cubicBezTo>
                    <a:pt x="1539511" y="1380088"/>
                    <a:pt x="1540954" y="1378610"/>
                    <a:pt x="1540954" y="1380088"/>
                  </a:cubicBezTo>
                  <a:cubicBezTo>
                    <a:pt x="1542397" y="1383045"/>
                    <a:pt x="1540954" y="1386002"/>
                    <a:pt x="1540954" y="1387481"/>
                  </a:cubicBezTo>
                  <a:cubicBezTo>
                    <a:pt x="1540954" y="1388959"/>
                    <a:pt x="1543840" y="1388959"/>
                    <a:pt x="1543840" y="1388959"/>
                  </a:cubicBezTo>
                  <a:lnTo>
                    <a:pt x="1542521" y="1397068"/>
                  </a:lnTo>
                  <a:lnTo>
                    <a:pt x="1542544" y="1397072"/>
                  </a:lnTo>
                  <a:lnTo>
                    <a:pt x="1543907" y="1388870"/>
                  </a:lnTo>
                  <a:cubicBezTo>
                    <a:pt x="1543907" y="1388870"/>
                    <a:pt x="1540976" y="1388870"/>
                    <a:pt x="1540976" y="1387400"/>
                  </a:cubicBezTo>
                  <a:cubicBezTo>
                    <a:pt x="1540976" y="1385930"/>
                    <a:pt x="1542442" y="1382991"/>
                    <a:pt x="1540976" y="1380052"/>
                  </a:cubicBezTo>
                  <a:close/>
                  <a:moveTo>
                    <a:pt x="1370119" y="1378050"/>
                  </a:moveTo>
                  <a:lnTo>
                    <a:pt x="1367704" y="1380445"/>
                  </a:lnTo>
                  <a:lnTo>
                    <a:pt x="1367704" y="1380576"/>
                  </a:lnTo>
                  <a:lnTo>
                    <a:pt x="1370158" y="1378127"/>
                  </a:lnTo>
                  <a:close/>
                  <a:moveTo>
                    <a:pt x="1520633" y="1375404"/>
                  </a:moveTo>
                  <a:lnTo>
                    <a:pt x="1521892" y="1380447"/>
                  </a:lnTo>
                  <a:lnTo>
                    <a:pt x="1521934" y="1380489"/>
                  </a:lnTo>
                  <a:lnTo>
                    <a:pt x="1520754" y="1375653"/>
                  </a:lnTo>
                  <a:close/>
                  <a:moveTo>
                    <a:pt x="1369183" y="1374579"/>
                  </a:moveTo>
                  <a:lnTo>
                    <a:pt x="1369474" y="1375157"/>
                  </a:lnTo>
                  <a:lnTo>
                    <a:pt x="1371645" y="1375157"/>
                  </a:lnTo>
                  <a:lnTo>
                    <a:pt x="1371452" y="1374579"/>
                  </a:lnTo>
                  <a:close/>
                  <a:moveTo>
                    <a:pt x="1466010" y="1374558"/>
                  </a:moveTo>
                  <a:cubicBezTo>
                    <a:pt x="1464539" y="1374558"/>
                    <a:pt x="1464539" y="1376030"/>
                    <a:pt x="1463068" y="1376030"/>
                  </a:cubicBezTo>
                  <a:lnTo>
                    <a:pt x="1461733" y="1374694"/>
                  </a:lnTo>
                  <a:lnTo>
                    <a:pt x="1461286" y="1375148"/>
                  </a:lnTo>
                  <a:cubicBezTo>
                    <a:pt x="1461286" y="1375148"/>
                    <a:pt x="1462751" y="1376638"/>
                    <a:pt x="1462751" y="1376638"/>
                  </a:cubicBezTo>
                  <a:cubicBezTo>
                    <a:pt x="1464216" y="1376638"/>
                    <a:pt x="1464216" y="1375148"/>
                    <a:pt x="1465681" y="1375148"/>
                  </a:cubicBezTo>
                  <a:cubicBezTo>
                    <a:pt x="1465681" y="1375148"/>
                    <a:pt x="1467146" y="1376638"/>
                    <a:pt x="1468611" y="1376638"/>
                  </a:cubicBezTo>
                  <a:cubicBezTo>
                    <a:pt x="1468611" y="1375148"/>
                    <a:pt x="1470077" y="1375148"/>
                    <a:pt x="1470077" y="1375148"/>
                  </a:cubicBezTo>
                  <a:cubicBezTo>
                    <a:pt x="1471542" y="1375148"/>
                    <a:pt x="1473007" y="1376638"/>
                    <a:pt x="1474472" y="1376638"/>
                  </a:cubicBezTo>
                  <a:lnTo>
                    <a:pt x="1481648" y="1382477"/>
                  </a:lnTo>
                  <a:lnTo>
                    <a:pt x="1481880" y="1382244"/>
                  </a:lnTo>
                  <a:cubicBezTo>
                    <a:pt x="1489233" y="1383720"/>
                    <a:pt x="1493645" y="1392580"/>
                    <a:pt x="1502469" y="1392580"/>
                  </a:cubicBezTo>
                  <a:cubicBezTo>
                    <a:pt x="1511292" y="1392580"/>
                    <a:pt x="1511292" y="1397010"/>
                    <a:pt x="1515704" y="1398486"/>
                  </a:cubicBezTo>
                  <a:lnTo>
                    <a:pt x="1516773" y="1399130"/>
                  </a:lnTo>
                  <a:lnTo>
                    <a:pt x="1522197" y="1396352"/>
                  </a:lnTo>
                  <a:cubicBezTo>
                    <a:pt x="1523640" y="1393395"/>
                    <a:pt x="1526526" y="1390438"/>
                    <a:pt x="1526526" y="1386002"/>
                  </a:cubicBezTo>
                  <a:lnTo>
                    <a:pt x="1526033" y="1385497"/>
                  </a:lnTo>
                  <a:lnTo>
                    <a:pt x="1521892" y="1395170"/>
                  </a:lnTo>
                  <a:cubicBezTo>
                    <a:pt x="1520422" y="1396642"/>
                    <a:pt x="1517480" y="1396642"/>
                    <a:pt x="1516010" y="1398115"/>
                  </a:cubicBezTo>
                  <a:cubicBezTo>
                    <a:pt x="1511598" y="1396642"/>
                    <a:pt x="1511598" y="1392226"/>
                    <a:pt x="1502774" y="1392226"/>
                  </a:cubicBezTo>
                  <a:cubicBezTo>
                    <a:pt x="1493951" y="1392226"/>
                    <a:pt x="1489539" y="1383392"/>
                    <a:pt x="1482186" y="1381920"/>
                  </a:cubicBezTo>
                  <a:cubicBezTo>
                    <a:pt x="1479245" y="1380447"/>
                    <a:pt x="1477774" y="1378975"/>
                    <a:pt x="1474833" y="1376030"/>
                  </a:cubicBezTo>
                  <a:cubicBezTo>
                    <a:pt x="1473363" y="1376030"/>
                    <a:pt x="1471892" y="1374558"/>
                    <a:pt x="1470421" y="1374558"/>
                  </a:cubicBezTo>
                  <a:cubicBezTo>
                    <a:pt x="1470421" y="1374558"/>
                    <a:pt x="1468951" y="1374558"/>
                    <a:pt x="1468951" y="1376030"/>
                  </a:cubicBezTo>
                  <a:cubicBezTo>
                    <a:pt x="1467480" y="1376030"/>
                    <a:pt x="1466010" y="1374558"/>
                    <a:pt x="1466010" y="1374558"/>
                  </a:cubicBezTo>
                  <a:close/>
                  <a:moveTo>
                    <a:pt x="1729241" y="1373691"/>
                  </a:moveTo>
                  <a:lnTo>
                    <a:pt x="1729343" y="1373827"/>
                  </a:lnTo>
                  <a:cubicBezTo>
                    <a:pt x="1732286" y="1373827"/>
                    <a:pt x="1733758" y="1378248"/>
                    <a:pt x="1735230" y="1378248"/>
                  </a:cubicBezTo>
                  <a:lnTo>
                    <a:pt x="1740008" y="1380728"/>
                  </a:lnTo>
                  <a:lnTo>
                    <a:pt x="1740013" y="1380681"/>
                  </a:lnTo>
                  <a:cubicBezTo>
                    <a:pt x="1739829" y="1379570"/>
                    <a:pt x="1738727" y="1378829"/>
                    <a:pt x="1735055" y="1378088"/>
                  </a:cubicBezTo>
                  <a:close/>
                  <a:moveTo>
                    <a:pt x="1370873" y="1370808"/>
                  </a:moveTo>
                  <a:lnTo>
                    <a:pt x="1370899" y="1370886"/>
                  </a:lnTo>
                  <a:lnTo>
                    <a:pt x="1376109" y="1372186"/>
                  </a:lnTo>
                  <a:lnTo>
                    <a:pt x="1380055" y="1372186"/>
                  </a:lnTo>
                  <a:lnTo>
                    <a:pt x="1379989" y="1371986"/>
                  </a:lnTo>
                  <a:cubicBezTo>
                    <a:pt x="1378521" y="1370517"/>
                    <a:pt x="1377052" y="1371986"/>
                    <a:pt x="1375584" y="1371986"/>
                  </a:cubicBezTo>
                  <a:close/>
                  <a:moveTo>
                    <a:pt x="1915756" y="1364770"/>
                  </a:moveTo>
                  <a:lnTo>
                    <a:pt x="1918194" y="1366003"/>
                  </a:lnTo>
                  <a:lnTo>
                    <a:pt x="1923135" y="1366360"/>
                  </a:lnTo>
                  <a:lnTo>
                    <a:pt x="1923146" y="1366333"/>
                  </a:lnTo>
                  <a:lnTo>
                    <a:pt x="1918165" y="1365976"/>
                  </a:lnTo>
                  <a:close/>
                  <a:moveTo>
                    <a:pt x="1711635" y="1363275"/>
                  </a:moveTo>
                  <a:lnTo>
                    <a:pt x="1711680" y="1363513"/>
                  </a:lnTo>
                  <a:cubicBezTo>
                    <a:pt x="1714624" y="1364987"/>
                    <a:pt x="1724927" y="1360566"/>
                    <a:pt x="1724927" y="1367934"/>
                  </a:cubicBezTo>
                  <a:lnTo>
                    <a:pt x="1725470" y="1368659"/>
                  </a:lnTo>
                  <a:lnTo>
                    <a:pt x="1724771" y="1367719"/>
                  </a:lnTo>
                  <a:cubicBezTo>
                    <a:pt x="1724771" y="1364016"/>
                    <a:pt x="1722200" y="1363275"/>
                    <a:pt x="1719262" y="1363275"/>
                  </a:cubicBezTo>
                  <a:close/>
                  <a:moveTo>
                    <a:pt x="1358831" y="1362847"/>
                  </a:moveTo>
                  <a:lnTo>
                    <a:pt x="1358831" y="1363172"/>
                  </a:lnTo>
                  <a:lnTo>
                    <a:pt x="1360903" y="1363172"/>
                  </a:lnTo>
                  <a:lnTo>
                    <a:pt x="1360578" y="1362847"/>
                  </a:lnTo>
                  <a:close/>
                  <a:moveTo>
                    <a:pt x="1325500" y="1361715"/>
                  </a:moveTo>
                  <a:cubicBezTo>
                    <a:pt x="1324024" y="1361715"/>
                    <a:pt x="1322547" y="1363209"/>
                    <a:pt x="1321071" y="1364702"/>
                  </a:cubicBezTo>
                  <a:cubicBezTo>
                    <a:pt x="1321071" y="1366196"/>
                    <a:pt x="1319595" y="1367689"/>
                    <a:pt x="1321071" y="1367689"/>
                  </a:cubicBezTo>
                  <a:cubicBezTo>
                    <a:pt x="1322547" y="1367689"/>
                    <a:pt x="1324024" y="1367689"/>
                    <a:pt x="1324024" y="1367689"/>
                  </a:cubicBezTo>
                  <a:cubicBezTo>
                    <a:pt x="1325500" y="1367689"/>
                    <a:pt x="1326977" y="1370676"/>
                    <a:pt x="1328453" y="1370676"/>
                  </a:cubicBezTo>
                  <a:cubicBezTo>
                    <a:pt x="1329929" y="1372169"/>
                    <a:pt x="1332882" y="1373663"/>
                    <a:pt x="1334359" y="1373663"/>
                  </a:cubicBezTo>
                  <a:cubicBezTo>
                    <a:pt x="1337311" y="1373663"/>
                    <a:pt x="1338788" y="1372169"/>
                    <a:pt x="1340264" y="1370676"/>
                  </a:cubicBezTo>
                  <a:cubicBezTo>
                    <a:pt x="1341741" y="1370676"/>
                    <a:pt x="1341741" y="1372169"/>
                    <a:pt x="1343217" y="1373663"/>
                  </a:cubicBezTo>
                  <a:cubicBezTo>
                    <a:pt x="1343217" y="1375156"/>
                    <a:pt x="1341741" y="1376650"/>
                    <a:pt x="1343217" y="1378143"/>
                  </a:cubicBezTo>
                  <a:lnTo>
                    <a:pt x="1346020" y="1382397"/>
                  </a:lnTo>
                  <a:lnTo>
                    <a:pt x="1346999" y="1381912"/>
                  </a:lnTo>
                  <a:cubicBezTo>
                    <a:pt x="1346999" y="1380445"/>
                    <a:pt x="1344042" y="1378979"/>
                    <a:pt x="1344042" y="1377512"/>
                  </a:cubicBezTo>
                  <a:cubicBezTo>
                    <a:pt x="1342563" y="1376046"/>
                    <a:pt x="1344042" y="1374579"/>
                    <a:pt x="1344042" y="1373113"/>
                  </a:cubicBezTo>
                  <a:cubicBezTo>
                    <a:pt x="1342563" y="1371646"/>
                    <a:pt x="1342563" y="1370180"/>
                    <a:pt x="1341084" y="1370180"/>
                  </a:cubicBezTo>
                  <a:cubicBezTo>
                    <a:pt x="1339605" y="1371646"/>
                    <a:pt x="1338126" y="1373113"/>
                    <a:pt x="1335168" y="1373113"/>
                  </a:cubicBezTo>
                  <a:cubicBezTo>
                    <a:pt x="1333689" y="1373113"/>
                    <a:pt x="1330732" y="1371646"/>
                    <a:pt x="1329253" y="1370180"/>
                  </a:cubicBezTo>
                  <a:cubicBezTo>
                    <a:pt x="1327774" y="1370180"/>
                    <a:pt x="1326295" y="1367247"/>
                    <a:pt x="1324816" y="1367247"/>
                  </a:cubicBezTo>
                  <a:cubicBezTo>
                    <a:pt x="1324816" y="1367247"/>
                    <a:pt x="1323337" y="1367247"/>
                    <a:pt x="1321858" y="1367247"/>
                  </a:cubicBezTo>
                  <a:cubicBezTo>
                    <a:pt x="1320379" y="1367247"/>
                    <a:pt x="1321858" y="1365780"/>
                    <a:pt x="1321858" y="1364314"/>
                  </a:cubicBezTo>
                  <a:lnTo>
                    <a:pt x="1325643" y="1361812"/>
                  </a:lnTo>
                  <a:close/>
                  <a:moveTo>
                    <a:pt x="1529245" y="1360698"/>
                  </a:moveTo>
                  <a:lnTo>
                    <a:pt x="1529245" y="1362780"/>
                  </a:lnTo>
                  <a:cubicBezTo>
                    <a:pt x="1527775" y="1364252"/>
                    <a:pt x="1527775" y="1361308"/>
                    <a:pt x="1526304" y="1361308"/>
                  </a:cubicBezTo>
                  <a:cubicBezTo>
                    <a:pt x="1524833" y="1362780"/>
                    <a:pt x="1524833" y="1365724"/>
                    <a:pt x="1521892" y="1365724"/>
                  </a:cubicBezTo>
                  <a:cubicBezTo>
                    <a:pt x="1520422" y="1367197"/>
                    <a:pt x="1516010" y="1362780"/>
                    <a:pt x="1516010" y="1365724"/>
                  </a:cubicBezTo>
                  <a:lnTo>
                    <a:pt x="1516526" y="1366759"/>
                  </a:lnTo>
                  <a:lnTo>
                    <a:pt x="1518770" y="1366228"/>
                  </a:lnTo>
                  <a:cubicBezTo>
                    <a:pt x="1520033" y="1366782"/>
                    <a:pt x="1521476" y="1367522"/>
                    <a:pt x="1522197" y="1366782"/>
                  </a:cubicBezTo>
                  <a:cubicBezTo>
                    <a:pt x="1525083" y="1366782"/>
                    <a:pt x="1525083" y="1363825"/>
                    <a:pt x="1526526" y="1362347"/>
                  </a:cubicBezTo>
                  <a:cubicBezTo>
                    <a:pt x="1527968" y="1362347"/>
                    <a:pt x="1527968" y="1365304"/>
                    <a:pt x="1529411" y="1363825"/>
                  </a:cubicBezTo>
                  <a:cubicBezTo>
                    <a:pt x="1529411" y="1363825"/>
                    <a:pt x="1530854" y="1360868"/>
                    <a:pt x="1529411" y="1360868"/>
                  </a:cubicBezTo>
                  <a:close/>
                  <a:moveTo>
                    <a:pt x="1833997" y="1358797"/>
                  </a:moveTo>
                  <a:lnTo>
                    <a:pt x="1833115" y="1358857"/>
                  </a:lnTo>
                  <a:lnTo>
                    <a:pt x="1830545" y="1361794"/>
                  </a:lnTo>
                  <a:cubicBezTo>
                    <a:pt x="1827607" y="1364756"/>
                    <a:pt x="1836421" y="1372163"/>
                    <a:pt x="1833483" y="1376607"/>
                  </a:cubicBezTo>
                  <a:cubicBezTo>
                    <a:pt x="1827607" y="1386976"/>
                    <a:pt x="1837890" y="1384013"/>
                    <a:pt x="1842298" y="1392901"/>
                  </a:cubicBezTo>
                  <a:cubicBezTo>
                    <a:pt x="1843767" y="1397345"/>
                    <a:pt x="1846705" y="1398827"/>
                    <a:pt x="1848174" y="1403271"/>
                  </a:cubicBezTo>
                  <a:cubicBezTo>
                    <a:pt x="1848174" y="1404752"/>
                    <a:pt x="1848174" y="1407715"/>
                    <a:pt x="1849643" y="1409196"/>
                  </a:cubicBezTo>
                  <a:cubicBezTo>
                    <a:pt x="1849643" y="1410677"/>
                    <a:pt x="1852581" y="1410677"/>
                    <a:pt x="1852581" y="1412159"/>
                  </a:cubicBezTo>
                  <a:cubicBezTo>
                    <a:pt x="1851112" y="1412899"/>
                    <a:pt x="1851480" y="1414751"/>
                    <a:pt x="1851847" y="1416603"/>
                  </a:cubicBezTo>
                  <a:lnTo>
                    <a:pt x="1851118" y="1421013"/>
                  </a:lnTo>
                  <a:lnTo>
                    <a:pt x="1851506" y="1420978"/>
                  </a:lnTo>
                  <a:cubicBezTo>
                    <a:pt x="1854450" y="1419504"/>
                    <a:pt x="1850034" y="1413611"/>
                    <a:pt x="1852978" y="1412137"/>
                  </a:cubicBezTo>
                  <a:lnTo>
                    <a:pt x="1853121" y="1412137"/>
                  </a:lnTo>
                  <a:lnTo>
                    <a:pt x="1850252" y="1409235"/>
                  </a:lnTo>
                  <a:cubicBezTo>
                    <a:pt x="1848791" y="1407757"/>
                    <a:pt x="1848791" y="1404801"/>
                    <a:pt x="1848791" y="1403323"/>
                  </a:cubicBezTo>
                  <a:cubicBezTo>
                    <a:pt x="1847330" y="1398889"/>
                    <a:pt x="1844408" y="1397411"/>
                    <a:pt x="1842947" y="1392977"/>
                  </a:cubicBezTo>
                  <a:cubicBezTo>
                    <a:pt x="1838563" y="1384109"/>
                    <a:pt x="1828336" y="1387065"/>
                    <a:pt x="1834180" y="1376719"/>
                  </a:cubicBezTo>
                  <a:cubicBezTo>
                    <a:pt x="1837102" y="1372284"/>
                    <a:pt x="1828336" y="1364894"/>
                    <a:pt x="1831258" y="1361938"/>
                  </a:cubicBezTo>
                  <a:cubicBezTo>
                    <a:pt x="1831258" y="1361199"/>
                    <a:pt x="1833084" y="1359721"/>
                    <a:pt x="1833997" y="1358797"/>
                  </a:cubicBezTo>
                  <a:close/>
                  <a:moveTo>
                    <a:pt x="1558268" y="1351997"/>
                  </a:moveTo>
                  <a:cubicBezTo>
                    <a:pt x="1556825" y="1353476"/>
                    <a:pt x="1558268" y="1354954"/>
                    <a:pt x="1558268" y="1356433"/>
                  </a:cubicBezTo>
                  <a:cubicBezTo>
                    <a:pt x="1555383" y="1359390"/>
                    <a:pt x="1552497" y="1359390"/>
                    <a:pt x="1551054" y="1362347"/>
                  </a:cubicBezTo>
                  <a:cubicBezTo>
                    <a:pt x="1549611" y="1363825"/>
                    <a:pt x="1551054" y="1366782"/>
                    <a:pt x="1551054" y="1368261"/>
                  </a:cubicBezTo>
                  <a:cubicBezTo>
                    <a:pt x="1551054" y="1369739"/>
                    <a:pt x="1549611" y="1371218"/>
                    <a:pt x="1548168" y="1371218"/>
                  </a:cubicBezTo>
                  <a:cubicBezTo>
                    <a:pt x="1546725" y="1372696"/>
                    <a:pt x="1543840" y="1371218"/>
                    <a:pt x="1540954" y="1372696"/>
                  </a:cubicBezTo>
                  <a:cubicBezTo>
                    <a:pt x="1540954" y="1372696"/>
                    <a:pt x="1540954" y="1374174"/>
                    <a:pt x="1540954" y="1375653"/>
                  </a:cubicBezTo>
                  <a:lnTo>
                    <a:pt x="1540083" y="1378330"/>
                  </a:lnTo>
                  <a:lnTo>
                    <a:pt x="1540976" y="1375644"/>
                  </a:lnTo>
                  <a:cubicBezTo>
                    <a:pt x="1540976" y="1374174"/>
                    <a:pt x="1540976" y="1372704"/>
                    <a:pt x="1540976" y="1372704"/>
                  </a:cubicBezTo>
                  <a:cubicBezTo>
                    <a:pt x="1543907" y="1371235"/>
                    <a:pt x="1546838" y="1372704"/>
                    <a:pt x="1548303" y="1371235"/>
                  </a:cubicBezTo>
                  <a:cubicBezTo>
                    <a:pt x="1549768" y="1371235"/>
                    <a:pt x="1551234" y="1369765"/>
                    <a:pt x="1551234" y="1368296"/>
                  </a:cubicBezTo>
                  <a:cubicBezTo>
                    <a:pt x="1551234" y="1366826"/>
                    <a:pt x="1549768" y="1363887"/>
                    <a:pt x="1551234" y="1362418"/>
                  </a:cubicBezTo>
                  <a:cubicBezTo>
                    <a:pt x="1552699" y="1359478"/>
                    <a:pt x="1555630" y="1359478"/>
                    <a:pt x="1558561" y="1356539"/>
                  </a:cubicBezTo>
                  <a:cubicBezTo>
                    <a:pt x="1558561" y="1355070"/>
                    <a:pt x="1557095" y="1353600"/>
                    <a:pt x="1558561" y="1352131"/>
                  </a:cubicBezTo>
                  <a:lnTo>
                    <a:pt x="1561284" y="1352131"/>
                  </a:lnTo>
                  <a:lnTo>
                    <a:pt x="1561154" y="1351997"/>
                  </a:lnTo>
                  <a:cubicBezTo>
                    <a:pt x="1559711" y="1351997"/>
                    <a:pt x="1558268" y="1351997"/>
                    <a:pt x="1558268" y="1351997"/>
                  </a:cubicBezTo>
                  <a:close/>
                  <a:moveTo>
                    <a:pt x="1590532" y="1351800"/>
                  </a:moveTo>
                  <a:cubicBezTo>
                    <a:pt x="1589058" y="1351800"/>
                    <a:pt x="1589058" y="1353279"/>
                    <a:pt x="1587585" y="1353279"/>
                  </a:cubicBezTo>
                  <a:lnTo>
                    <a:pt x="1586243" y="1353279"/>
                  </a:lnTo>
                  <a:lnTo>
                    <a:pt x="1586403" y="1353600"/>
                  </a:lnTo>
                  <a:cubicBezTo>
                    <a:pt x="1586403" y="1355070"/>
                    <a:pt x="1587869" y="1355070"/>
                    <a:pt x="1587869" y="1353600"/>
                  </a:cubicBezTo>
                  <a:cubicBezTo>
                    <a:pt x="1589334" y="1353600"/>
                    <a:pt x="1589334" y="1352131"/>
                    <a:pt x="1590799" y="1352131"/>
                  </a:cubicBezTo>
                  <a:lnTo>
                    <a:pt x="1593479" y="1352131"/>
                  </a:lnTo>
                  <a:lnTo>
                    <a:pt x="1593479" y="1351800"/>
                  </a:lnTo>
                  <a:cubicBezTo>
                    <a:pt x="1592005" y="1350321"/>
                    <a:pt x="1590532" y="1350321"/>
                    <a:pt x="1590532" y="1351800"/>
                  </a:cubicBezTo>
                  <a:close/>
                  <a:moveTo>
                    <a:pt x="1584638" y="1350321"/>
                  </a:moveTo>
                  <a:lnTo>
                    <a:pt x="1582007" y="1351641"/>
                  </a:lnTo>
                  <a:lnTo>
                    <a:pt x="1582007" y="1352131"/>
                  </a:lnTo>
                  <a:lnTo>
                    <a:pt x="1584833" y="1350714"/>
                  </a:lnTo>
                  <a:close/>
                  <a:moveTo>
                    <a:pt x="1575807" y="1350321"/>
                  </a:moveTo>
                  <a:lnTo>
                    <a:pt x="1576146" y="1350661"/>
                  </a:lnTo>
                  <a:lnTo>
                    <a:pt x="1581691" y="1350661"/>
                  </a:lnTo>
                  <a:lnTo>
                    <a:pt x="1581691" y="1350321"/>
                  </a:lnTo>
                  <a:close/>
                  <a:moveTo>
                    <a:pt x="1464547" y="1350236"/>
                  </a:moveTo>
                  <a:lnTo>
                    <a:pt x="1470077" y="1357266"/>
                  </a:lnTo>
                  <a:cubicBezTo>
                    <a:pt x="1471542" y="1357266"/>
                    <a:pt x="1471542" y="1358756"/>
                    <a:pt x="1471542" y="1360246"/>
                  </a:cubicBezTo>
                  <a:cubicBezTo>
                    <a:pt x="1471542" y="1360246"/>
                    <a:pt x="1470077" y="1360246"/>
                    <a:pt x="1470077" y="1361736"/>
                  </a:cubicBezTo>
                  <a:cubicBezTo>
                    <a:pt x="1470077" y="1361736"/>
                    <a:pt x="1470077" y="1363226"/>
                    <a:pt x="1470077" y="1363226"/>
                  </a:cubicBezTo>
                  <a:lnTo>
                    <a:pt x="1467111" y="1367750"/>
                  </a:lnTo>
                  <a:lnTo>
                    <a:pt x="1470421" y="1362780"/>
                  </a:lnTo>
                  <a:lnTo>
                    <a:pt x="1470461" y="1362753"/>
                  </a:lnTo>
                  <a:lnTo>
                    <a:pt x="1470461" y="1362014"/>
                  </a:lnTo>
                  <a:cubicBezTo>
                    <a:pt x="1470461" y="1360542"/>
                    <a:pt x="1471929" y="1360542"/>
                    <a:pt x="1471929" y="1360542"/>
                  </a:cubicBezTo>
                  <a:cubicBezTo>
                    <a:pt x="1471929" y="1359070"/>
                    <a:pt x="1471929" y="1357598"/>
                    <a:pt x="1470461" y="1357598"/>
                  </a:cubicBezTo>
                  <a:cubicBezTo>
                    <a:pt x="1468992" y="1354653"/>
                    <a:pt x="1467523" y="1351708"/>
                    <a:pt x="1464586" y="1350236"/>
                  </a:cubicBezTo>
                  <a:close/>
                  <a:moveTo>
                    <a:pt x="1352915" y="1349649"/>
                  </a:moveTo>
                  <a:lnTo>
                    <a:pt x="1353219" y="1349950"/>
                  </a:lnTo>
                  <a:lnTo>
                    <a:pt x="1353562" y="1349950"/>
                  </a:lnTo>
                  <a:lnTo>
                    <a:pt x="1353662" y="1349649"/>
                  </a:lnTo>
                  <a:close/>
                  <a:moveTo>
                    <a:pt x="1416693" y="1348481"/>
                  </a:moveTo>
                  <a:lnTo>
                    <a:pt x="1411332" y="1352504"/>
                  </a:lnTo>
                  <a:lnTo>
                    <a:pt x="1411475" y="1352795"/>
                  </a:lnTo>
                  <a:lnTo>
                    <a:pt x="1417130" y="1348481"/>
                  </a:lnTo>
                  <a:close/>
                  <a:moveTo>
                    <a:pt x="1461286" y="1343984"/>
                  </a:moveTo>
                  <a:lnTo>
                    <a:pt x="1461286" y="1346835"/>
                  </a:lnTo>
                  <a:cubicBezTo>
                    <a:pt x="1461286" y="1346835"/>
                    <a:pt x="1461286" y="1348325"/>
                    <a:pt x="1462751" y="1349815"/>
                  </a:cubicBezTo>
                  <a:lnTo>
                    <a:pt x="1462908" y="1349815"/>
                  </a:lnTo>
                  <a:lnTo>
                    <a:pt x="1461649" y="1347292"/>
                  </a:lnTo>
                  <a:cubicBezTo>
                    <a:pt x="1461649" y="1345819"/>
                    <a:pt x="1463118" y="1345819"/>
                    <a:pt x="1461649" y="1344347"/>
                  </a:cubicBezTo>
                  <a:close/>
                  <a:moveTo>
                    <a:pt x="1425502" y="1342841"/>
                  </a:moveTo>
                  <a:lnTo>
                    <a:pt x="1425502" y="1344074"/>
                  </a:lnTo>
                  <a:cubicBezTo>
                    <a:pt x="1425502" y="1345543"/>
                    <a:pt x="1426970" y="1345543"/>
                    <a:pt x="1426970" y="1345543"/>
                  </a:cubicBezTo>
                  <a:lnTo>
                    <a:pt x="1425800" y="1347884"/>
                  </a:lnTo>
                  <a:lnTo>
                    <a:pt x="1426126" y="1348325"/>
                  </a:lnTo>
                  <a:lnTo>
                    <a:pt x="1427340" y="1345856"/>
                  </a:lnTo>
                  <a:lnTo>
                    <a:pt x="1426188" y="1344682"/>
                  </a:lnTo>
                  <a:cubicBezTo>
                    <a:pt x="1426188" y="1344682"/>
                    <a:pt x="1426188" y="1343191"/>
                    <a:pt x="1426188" y="1343191"/>
                  </a:cubicBezTo>
                  <a:close/>
                  <a:moveTo>
                    <a:pt x="1421097" y="1342605"/>
                  </a:moveTo>
                  <a:cubicBezTo>
                    <a:pt x="1419629" y="1342605"/>
                    <a:pt x="1422565" y="1345543"/>
                    <a:pt x="1421097" y="1345543"/>
                  </a:cubicBezTo>
                  <a:lnTo>
                    <a:pt x="1419707" y="1348325"/>
                  </a:lnTo>
                  <a:lnTo>
                    <a:pt x="1420265" y="1348325"/>
                  </a:lnTo>
                  <a:cubicBezTo>
                    <a:pt x="1421730" y="1348325"/>
                    <a:pt x="1421730" y="1346835"/>
                    <a:pt x="1421730" y="1345345"/>
                  </a:cubicBezTo>
                  <a:lnTo>
                    <a:pt x="1421730" y="1343449"/>
                  </a:lnTo>
                  <a:close/>
                  <a:moveTo>
                    <a:pt x="1394670" y="1342605"/>
                  </a:moveTo>
                  <a:cubicBezTo>
                    <a:pt x="1391734" y="1344074"/>
                    <a:pt x="1390266" y="1347012"/>
                    <a:pt x="1391734" y="1349950"/>
                  </a:cubicBezTo>
                  <a:lnTo>
                    <a:pt x="1392474" y="1349703"/>
                  </a:lnTo>
                  <a:lnTo>
                    <a:pt x="1395196" y="1342780"/>
                  </a:lnTo>
                  <a:close/>
                  <a:moveTo>
                    <a:pt x="1568484" y="1341530"/>
                  </a:moveTo>
                  <a:lnTo>
                    <a:pt x="1568368" y="1341648"/>
                  </a:lnTo>
                  <a:cubicBezTo>
                    <a:pt x="1568368" y="1341648"/>
                    <a:pt x="1566925" y="1341648"/>
                    <a:pt x="1565483" y="1341648"/>
                  </a:cubicBezTo>
                  <a:cubicBezTo>
                    <a:pt x="1565483" y="1343127"/>
                    <a:pt x="1565483" y="1344605"/>
                    <a:pt x="1565483" y="1344605"/>
                  </a:cubicBezTo>
                  <a:cubicBezTo>
                    <a:pt x="1565483" y="1346084"/>
                    <a:pt x="1564040" y="1344605"/>
                    <a:pt x="1562597" y="1346084"/>
                  </a:cubicBezTo>
                  <a:cubicBezTo>
                    <a:pt x="1562597" y="1346084"/>
                    <a:pt x="1562597" y="1347562"/>
                    <a:pt x="1562597" y="1349041"/>
                  </a:cubicBezTo>
                  <a:lnTo>
                    <a:pt x="1562597" y="1353239"/>
                  </a:lnTo>
                  <a:lnTo>
                    <a:pt x="1562957" y="1353600"/>
                  </a:lnTo>
                  <a:cubicBezTo>
                    <a:pt x="1564422" y="1353600"/>
                    <a:pt x="1562957" y="1350661"/>
                    <a:pt x="1562957" y="1349192"/>
                  </a:cubicBezTo>
                  <a:cubicBezTo>
                    <a:pt x="1562957" y="1347722"/>
                    <a:pt x="1562957" y="1346252"/>
                    <a:pt x="1562957" y="1346252"/>
                  </a:cubicBezTo>
                  <a:cubicBezTo>
                    <a:pt x="1564422" y="1344783"/>
                    <a:pt x="1565888" y="1346252"/>
                    <a:pt x="1565888" y="1344783"/>
                  </a:cubicBezTo>
                  <a:cubicBezTo>
                    <a:pt x="1565888" y="1344783"/>
                    <a:pt x="1565888" y="1343313"/>
                    <a:pt x="1565888" y="1341844"/>
                  </a:cubicBezTo>
                  <a:lnTo>
                    <a:pt x="1568692" y="1341844"/>
                  </a:lnTo>
                  <a:close/>
                  <a:moveTo>
                    <a:pt x="1537539" y="1338149"/>
                  </a:moveTo>
                  <a:lnTo>
                    <a:pt x="1532186" y="1342168"/>
                  </a:lnTo>
                  <a:cubicBezTo>
                    <a:pt x="1530716" y="1343640"/>
                    <a:pt x="1529245" y="1343640"/>
                    <a:pt x="1526304" y="1343640"/>
                  </a:cubicBezTo>
                  <a:cubicBezTo>
                    <a:pt x="1526304" y="1345112"/>
                    <a:pt x="1524833" y="1345112"/>
                    <a:pt x="1524833" y="1346585"/>
                  </a:cubicBezTo>
                  <a:cubicBezTo>
                    <a:pt x="1524833" y="1346585"/>
                    <a:pt x="1526304" y="1348057"/>
                    <a:pt x="1524833" y="1348057"/>
                  </a:cubicBezTo>
                  <a:cubicBezTo>
                    <a:pt x="1524833" y="1349529"/>
                    <a:pt x="1523363" y="1349529"/>
                    <a:pt x="1521892" y="1349529"/>
                  </a:cubicBezTo>
                  <a:cubicBezTo>
                    <a:pt x="1521892" y="1351002"/>
                    <a:pt x="1520422" y="1352474"/>
                    <a:pt x="1521892" y="1352474"/>
                  </a:cubicBezTo>
                  <a:lnTo>
                    <a:pt x="1522197" y="1352626"/>
                  </a:lnTo>
                  <a:lnTo>
                    <a:pt x="1522197" y="1350519"/>
                  </a:lnTo>
                  <a:cubicBezTo>
                    <a:pt x="1523640" y="1350519"/>
                    <a:pt x="1525083" y="1350519"/>
                    <a:pt x="1525083" y="1349041"/>
                  </a:cubicBezTo>
                  <a:cubicBezTo>
                    <a:pt x="1526526" y="1349041"/>
                    <a:pt x="1525083" y="1347562"/>
                    <a:pt x="1525083" y="1347562"/>
                  </a:cubicBezTo>
                  <a:cubicBezTo>
                    <a:pt x="1525083" y="1346084"/>
                    <a:pt x="1526526" y="1346084"/>
                    <a:pt x="1526526" y="1344605"/>
                  </a:cubicBezTo>
                  <a:cubicBezTo>
                    <a:pt x="1529411" y="1344605"/>
                    <a:pt x="1530854" y="1344605"/>
                    <a:pt x="1532297" y="1343127"/>
                  </a:cubicBezTo>
                  <a:cubicBezTo>
                    <a:pt x="1533740" y="1341648"/>
                    <a:pt x="1536626" y="1340170"/>
                    <a:pt x="1538068" y="1338691"/>
                  </a:cubicBezTo>
                  <a:close/>
                  <a:moveTo>
                    <a:pt x="1421799" y="1337227"/>
                  </a:moveTo>
                  <a:lnTo>
                    <a:pt x="1421318" y="1337391"/>
                  </a:lnTo>
                  <a:lnTo>
                    <a:pt x="1422565" y="1341136"/>
                  </a:lnTo>
                  <a:lnTo>
                    <a:pt x="1423177" y="1341442"/>
                  </a:lnTo>
                  <a:close/>
                  <a:moveTo>
                    <a:pt x="1436625" y="1334168"/>
                  </a:moveTo>
                  <a:lnTo>
                    <a:pt x="1436428" y="1334245"/>
                  </a:lnTo>
                  <a:lnTo>
                    <a:pt x="1437625" y="1337905"/>
                  </a:lnTo>
                  <a:lnTo>
                    <a:pt x="1437846" y="1337894"/>
                  </a:lnTo>
                  <a:close/>
                  <a:moveTo>
                    <a:pt x="1413756" y="1332321"/>
                  </a:moveTo>
                  <a:cubicBezTo>
                    <a:pt x="1413756" y="1333790"/>
                    <a:pt x="1413756" y="1335259"/>
                    <a:pt x="1413756" y="1336729"/>
                  </a:cubicBezTo>
                  <a:lnTo>
                    <a:pt x="1414485" y="1337093"/>
                  </a:lnTo>
                  <a:lnTo>
                    <a:pt x="1414485" y="1332754"/>
                  </a:lnTo>
                  <a:cubicBezTo>
                    <a:pt x="1415948" y="1332754"/>
                    <a:pt x="1417410" y="1334245"/>
                    <a:pt x="1418873" y="1332754"/>
                  </a:cubicBezTo>
                  <a:lnTo>
                    <a:pt x="1418024" y="1332321"/>
                  </a:lnTo>
                  <a:close/>
                  <a:moveTo>
                    <a:pt x="1319832" y="1332051"/>
                  </a:moveTo>
                  <a:lnTo>
                    <a:pt x="1329929" y="1340807"/>
                  </a:lnTo>
                  <a:cubicBezTo>
                    <a:pt x="1331406" y="1342300"/>
                    <a:pt x="1331406" y="1343793"/>
                    <a:pt x="1331406" y="1345287"/>
                  </a:cubicBezTo>
                  <a:cubicBezTo>
                    <a:pt x="1331406" y="1346780"/>
                    <a:pt x="1328453" y="1348274"/>
                    <a:pt x="1328453" y="1351261"/>
                  </a:cubicBezTo>
                  <a:cubicBezTo>
                    <a:pt x="1328453" y="1352754"/>
                    <a:pt x="1329929" y="1352754"/>
                    <a:pt x="1331406" y="1354248"/>
                  </a:cubicBezTo>
                  <a:cubicBezTo>
                    <a:pt x="1331406" y="1355741"/>
                    <a:pt x="1329929" y="1355741"/>
                    <a:pt x="1329929" y="1357235"/>
                  </a:cubicBezTo>
                  <a:cubicBezTo>
                    <a:pt x="1329929" y="1358728"/>
                    <a:pt x="1331406" y="1360222"/>
                    <a:pt x="1331406" y="1361715"/>
                  </a:cubicBezTo>
                  <a:lnTo>
                    <a:pt x="1330272" y="1364010"/>
                  </a:lnTo>
                  <a:lnTo>
                    <a:pt x="1330732" y="1364314"/>
                  </a:lnTo>
                  <a:cubicBezTo>
                    <a:pt x="1332210" y="1364314"/>
                    <a:pt x="1332210" y="1362847"/>
                    <a:pt x="1332210" y="1361381"/>
                  </a:cubicBezTo>
                  <a:cubicBezTo>
                    <a:pt x="1332210" y="1359914"/>
                    <a:pt x="1330732" y="1358448"/>
                    <a:pt x="1330732" y="1356982"/>
                  </a:cubicBezTo>
                  <a:cubicBezTo>
                    <a:pt x="1330732" y="1355515"/>
                    <a:pt x="1332210" y="1355515"/>
                    <a:pt x="1332210" y="1354049"/>
                  </a:cubicBezTo>
                  <a:cubicBezTo>
                    <a:pt x="1330732" y="1352582"/>
                    <a:pt x="1329253" y="1352582"/>
                    <a:pt x="1329253" y="1351116"/>
                  </a:cubicBezTo>
                  <a:cubicBezTo>
                    <a:pt x="1329253" y="1348183"/>
                    <a:pt x="1332210" y="1346716"/>
                    <a:pt x="1332210" y="1345250"/>
                  </a:cubicBezTo>
                  <a:cubicBezTo>
                    <a:pt x="1332210" y="1343783"/>
                    <a:pt x="1332210" y="1342317"/>
                    <a:pt x="1330732" y="1340850"/>
                  </a:cubicBezTo>
                  <a:cubicBezTo>
                    <a:pt x="1327774" y="1337917"/>
                    <a:pt x="1324816" y="1334984"/>
                    <a:pt x="1320379" y="1332051"/>
                  </a:cubicBezTo>
                  <a:close/>
                  <a:moveTo>
                    <a:pt x="1458356" y="1329758"/>
                  </a:moveTo>
                  <a:lnTo>
                    <a:pt x="1458356" y="1331933"/>
                  </a:lnTo>
                  <a:cubicBezTo>
                    <a:pt x="1458356" y="1333423"/>
                    <a:pt x="1458356" y="1336404"/>
                    <a:pt x="1458356" y="1337894"/>
                  </a:cubicBezTo>
                  <a:cubicBezTo>
                    <a:pt x="1458356" y="1339384"/>
                    <a:pt x="1458356" y="1339384"/>
                    <a:pt x="1458356" y="1340874"/>
                  </a:cubicBezTo>
                  <a:lnTo>
                    <a:pt x="1458712" y="1341236"/>
                  </a:lnTo>
                  <a:lnTo>
                    <a:pt x="1458712" y="1338631"/>
                  </a:lnTo>
                  <a:lnTo>
                    <a:pt x="1458371" y="1338718"/>
                  </a:lnTo>
                  <a:cubicBezTo>
                    <a:pt x="1458371" y="1337227"/>
                    <a:pt x="1458371" y="1334245"/>
                    <a:pt x="1458371" y="1332754"/>
                  </a:cubicBezTo>
                  <a:cubicBezTo>
                    <a:pt x="1458371" y="1331263"/>
                    <a:pt x="1458371" y="1329772"/>
                    <a:pt x="1458371" y="1329772"/>
                  </a:cubicBezTo>
                  <a:close/>
                  <a:moveTo>
                    <a:pt x="1312985" y="1329313"/>
                  </a:moveTo>
                  <a:lnTo>
                    <a:pt x="1312691" y="1329902"/>
                  </a:lnTo>
                  <a:lnTo>
                    <a:pt x="1312213" y="1329902"/>
                  </a:lnTo>
                  <a:lnTo>
                    <a:pt x="1312213" y="1331846"/>
                  </a:lnTo>
                  <a:cubicBezTo>
                    <a:pt x="1313689" y="1331846"/>
                    <a:pt x="1313689" y="1333339"/>
                    <a:pt x="1315165" y="1333339"/>
                  </a:cubicBezTo>
                  <a:lnTo>
                    <a:pt x="1315583" y="1333339"/>
                  </a:lnTo>
                  <a:lnTo>
                    <a:pt x="1312985" y="1332051"/>
                  </a:lnTo>
                  <a:close/>
                  <a:moveTo>
                    <a:pt x="1995176" y="1327797"/>
                  </a:moveTo>
                  <a:lnTo>
                    <a:pt x="1990518" y="1330671"/>
                  </a:lnTo>
                  <a:cubicBezTo>
                    <a:pt x="1988314" y="1331039"/>
                    <a:pt x="1986476" y="1331407"/>
                    <a:pt x="1987946" y="1333618"/>
                  </a:cubicBezTo>
                  <a:lnTo>
                    <a:pt x="1988913" y="1333941"/>
                  </a:lnTo>
                  <a:lnTo>
                    <a:pt x="1991029" y="1331496"/>
                  </a:lnTo>
                  <a:cubicBezTo>
                    <a:pt x="1993230" y="1331125"/>
                    <a:pt x="1995799" y="1330754"/>
                    <a:pt x="1995799" y="1328528"/>
                  </a:cubicBezTo>
                  <a:close/>
                  <a:moveTo>
                    <a:pt x="1866219" y="1326524"/>
                  </a:moveTo>
                  <a:lnTo>
                    <a:pt x="1866013" y="1326616"/>
                  </a:lnTo>
                  <a:lnTo>
                    <a:pt x="1861404" y="1329181"/>
                  </a:lnTo>
                  <a:lnTo>
                    <a:pt x="1861393" y="1329237"/>
                  </a:lnTo>
                  <a:close/>
                  <a:moveTo>
                    <a:pt x="1314160" y="1325488"/>
                  </a:moveTo>
                  <a:lnTo>
                    <a:pt x="1314160" y="1326787"/>
                  </a:lnTo>
                  <a:lnTo>
                    <a:pt x="1314464" y="1326185"/>
                  </a:lnTo>
                  <a:lnTo>
                    <a:pt x="1314464" y="1325488"/>
                  </a:lnTo>
                  <a:close/>
                  <a:moveTo>
                    <a:pt x="1415948" y="1325300"/>
                  </a:moveTo>
                  <a:lnTo>
                    <a:pt x="1415224" y="1325405"/>
                  </a:lnTo>
                  <a:lnTo>
                    <a:pt x="1415224" y="1330852"/>
                  </a:lnTo>
                  <a:lnTo>
                    <a:pt x="1415948" y="1331214"/>
                  </a:lnTo>
                  <a:close/>
                  <a:moveTo>
                    <a:pt x="1565483" y="1325182"/>
                  </a:moveTo>
                  <a:lnTo>
                    <a:pt x="1565483" y="1325385"/>
                  </a:lnTo>
                  <a:cubicBezTo>
                    <a:pt x="1565483" y="1326863"/>
                    <a:pt x="1565483" y="1328342"/>
                    <a:pt x="1566925" y="1329820"/>
                  </a:cubicBezTo>
                  <a:cubicBezTo>
                    <a:pt x="1568368" y="1331299"/>
                    <a:pt x="1569811" y="1331299"/>
                    <a:pt x="1571254" y="1331299"/>
                  </a:cubicBezTo>
                  <a:cubicBezTo>
                    <a:pt x="1571254" y="1332777"/>
                    <a:pt x="1572697" y="1332777"/>
                    <a:pt x="1572697" y="1334256"/>
                  </a:cubicBezTo>
                  <a:cubicBezTo>
                    <a:pt x="1572697" y="1334256"/>
                    <a:pt x="1571254" y="1335734"/>
                    <a:pt x="1571254" y="1337213"/>
                  </a:cubicBezTo>
                  <a:lnTo>
                    <a:pt x="1571254" y="1338612"/>
                  </a:lnTo>
                  <a:lnTo>
                    <a:pt x="1571376" y="1338490"/>
                  </a:lnTo>
                  <a:cubicBezTo>
                    <a:pt x="1571376" y="1338490"/>
                    <a:pt x="1571376" y="1337011"/>
                    <a:pt x="1571376" y="1337011"/>
                  </a:cubicBezTo>
                  <a:cubicBezTo>
                    <a:pt x="1571376" y="1335532"/>
                    <a:pt x="1572849" y="1334053"/>
                    <a:pt x="1572849" y="1334053"/>
                  </a:cubicBezTo>
                  <a:cubicBezTo>
                    <a:pt x="1572849" y="1332574"/>
                    <a:pt x="1571376" y="1332574"/>
                    <a:pt x="1571376" y="1331095"/>
                  </a:cubicBezTo>
                  <a:cubicBezTo>
                    <a:pt x="1569902" y="1331095"/>
                    <a:pt x="1568429" y="1331095"/>
                    <a:pt x="1566955" y="1329616"/>
                  </a:cubicBezTo>
                  <a:close/>
                  <a:moveTo>
                    <a:pt x="1343597" y="1324530"/>
                  </a:moveTo>
                  <a:lnTo>
                    <a:pt x="1344042" y="1324719"/>
                  </a:lnTo>
                  <a:lnTo>
                    <a:pt x="1344824" y="1324719"/>
                  </a:lnTo>
                  <a:lnTo>
                    <a:pt x="1344876" y="1324530"/>
                  </a:lnTo>
                  <a:close/>
                  <a:moveTo>
                    <a:pt x="1539447" y="1323774"/>
                  </a:moveTo>
                  <a:lnTo>
                    <a:pt x="1535079" y="1328152"/>
                  </a:lnTo>
                  <a:cubicBezTo>
                    <a:pt x="1533611" y="1329624"/>
                    <a:pt x="1535079" y="1329624"/>
                    <a:pt x="1535079" y="1331096"/>
                  </a:cubicBezTo>
                  <a:lnTo>
                    <a:pt x="1532460" y="1332410"/>
                  </a:lnTo>
                  <a:lnTo>
                    <a:pt x="1532573" y="1332636"/>
                  </a:lnTo>
                  <a:lnTo>
                    <a:pt x="1535183" y="1331299"/>
                  </a:lnTo>
                  <a:cubicBezTo>
                    <a:pt x="1535183" y="1329820"/>
                    <a:pt x="1533740" y="1329820"/>
                    <a:pt x="1535183" y="1328342"/>
                  </a:cubicBezTo>
                  <a:cubicBezTo>
                    <a:pt x="1536626" y="1326863"/>
                    <a:pt x="1539511" y="1326863"/>
                    <a:pt x="1539511" y="1323907"/>
                  </a:cubicBezTo>
                  <a:close/>
                  <a:moveTo>
                    <a:pt x="1809880" y="1323711"/>
                  </a:moveTo>
                  <a:lnTo>
                    <a:pt x="1807076" y="1332238"/>
                  </a:lnTo>
                  <a:lnTo>
                    <a:pt x="1820262" y="1357350"/>
                  </a:lnTo>
                  <a:cubicBezTo>
                    <a:pt x="1821731" y="1358091"/>
                    <a:pt x="1822098" y="1358831"/>
                    <a:pt x="1822832" y="1359201"/>
                  </a:cubicBezTo>
                  <a:lnTo>
                    <a:pt x="1823326" y="1359163"/>
                  </a:lnTo>
                  <a:lnTo>
                    <a:pt x="1821030" y="1357504"/>
                  </a:lnTo>
                  <a:cubicBezTo>
                    <a:pt x="1815186" y="1351592"/>
                    <a:pt x="1812263" y="1341246"/>
                    <a:pt x="1807880" y="1332377"/>
                  </a:cubicBezTo>
                  <a:lnTo>
                    <a:pt x="1810669" y="1323911"/>
                  </a:lnTo>
                  <a:close/>
                  <a:moveTo>
                    <a:pt x="1317099" y="1319602"/>
                  </a:moveTo>
                  <a:lnTo>
                    <a:pt x="1315822" y="1324719"/>
                  </a:lnTo>
                  <a:lnTo>
                    <a:pt x="1315943" y="1324719"/>
                  </a:lnTo>
                  <a:lnTo>
                    <a:pt x="1317217" y="1319661"/>
                  </a:lnTo>
                  <a:close/>
                  <a:moveTo>
                    <a:pt x="1402106" y="1319336"/>
                  </a:moveTo>
                  <a:lnTo>
                    <a:pt x="1404947" y="1326445"/>
                  </a:lnTo>
                  <a:lnTo>
                    <a:pt x="1405539" y="1326361"/>
                  </a:lnTo>
                  <a:lnTo>
                    <a:pt x="1402782" y="1319336"/>
                  </a:lnTo>
                  <a:close/>
                  <a:moveTo>
                    <a:pt x="1538017" y="1317940"/>
                  </a:moveTo>
                  <a:lnTo>
                    <a:pt x="1538017" y="1320790"/>
                  </a:lnTo>
                  <a:lnTo>
                    <a:pt x="1538068" y="1320894"/>
                  </a:lnTo>
                  <a:lnTo>
                    <a:pt x="1538068" y="1317993"/>
                  </a:lnTo>
                  <a:close/>
                  <a:moveTo>
                    <a:pt x="1320606" y="1314903"/>
                  </a:moveTo>
                  <a:lnTo>
                    <a:pt x="1320038" y="1315188"/>
                  </a:lnTo>
                  <a:lnTo>
                    <a:pt x="1321495" y="1318106"/>
                  </a:lnTo>
                  <a:lnTo>
                    <a:pt x="1321858" y="1317386"/>
                  </a:lnTo>
                  <a:close/>
                  <a:moveTo>
                    <a:pt x="1398393" y="1314863"/>
                  </a:moveTo>
                  <a:lnTo>
                    <a:pt x="1397770" y="1315181"/>
                  </a:lnTo>
                  <a:lnTo>
                    <a:pt x="1399075" y="1319100"/>
                  </a:lnTo>
                  <a:lnTo>
                    <a:pt x="1399779" y="1319100"/>
                  </a:lnTo>
                  <a:close/>
                  <a:moveTo>
                    <a:pt x="1539461" y="1313454"/>
                  </a:moveTo>
                  <a:lnTo>
                    <a:pt x="1536548" y="1316374"/>
                  </a:lnTo>
                  <a:lnTo>
                    <a:pt x="1536657" y="1316483"/>
                  </a:lnTo>
                  <a:lnTo>
                    <a:pt x="1539511" y="1313557"/>
                  </a:lnTo>
                  <a:close/>
                  <a:moveTo>
                    <a:pt x="2040384" y="1313410"/>
                  </a:moveTo>
                  <a:lnTo>
                    <a:pt x="2039835" y="1313688"/>
                  </a:lnTo>
                  <a:cubicBezTo>
                    <a:pt x="2038367" y="1318140"/>
                    <a:pt x="2033964" y="1337433"/>
                    <a:pt x="2029560" y="1337433"/>
                  </a:cubicBezTo>
                  <a:lnTo>
                    <a:pt x="2028851" y="1337224"/>
                  </a:lnTo>
                  <a:lnTo>
                    <a:pt x="2024877" y="1347618"/>
                  </a:lnTo>
                  <a:cubicBezTo>
                    <a:pt x="2023591" y="1351302"/>
                    <a:pt x="2023223" y="1354986"/>
                    <a:pt x="2026163" y="1358670"/>
                  </a:cubicBezTo>
                  <a:cubicBezTo>
                    <a:pt x="2027633" y="1361617"/>
                    <a:pt x="2033513" y="1358670"/>
                    <a:pt x="2033513" y="1363091"/>
                  </a:cubicBezTo>
                  <a:cubicBezTo>
                    <a:pt x="2033513" y="1367512"/>
                    <a:pt x="2033513" y="1366038"/>
                    <a:pt x="2034983" y="1367512"/>
                  </a:cubicBezTo>
                  <a:cubicBezTo>
                    <a:pt x="2039392" y="1374880"/>
                    <a:pt x="2030573" y="1373406"/>
                    <a:pt x="2034983" y="1377827"/>
                  </a:cubicBezTo>
                  <a:cubicBezTo>
                    <a:pt x="2040862" y="1383722"/>
                    <a:pt x="2027633" y="1388143"/>
                    <a:pt x="2036453" y="1391090"/>
                  </a:cubicBezTo>
                  <a:cubicBezTo>
                    <a:pt x="2040862" y="1391090"/>
                    <a:pt x="2042332" y="1392564"/>
                    <a:pt x="2042332" y="1396985"/>
                  </a:cubicBezTo>
                  <a:cubicBezTo>
                    <a:pt x="2042332" y="1401406"/>
                    <a:pt x="2042332" y="1402879"/>
                    <a:pt x="2042332" y="1405827"/>
                  </a:cubicBezTo>
                  <a:cubicBezTo>
                    <a:pt x="2042332" y="1407300"/>
                    <a:pt x="2043802" y="1410248"/>
                    <a:pt x="2045272" y="1413195"/>
                  </a:cubicBezTo>
                  <a:cubicBezTo>
                    <a:pt x="2045272" y="1416142"/>
                    <a:pt x="2046742" y="1420563"/>
                    <a:pt x="2046742" y="1424984"/>
                  </a:cubicBezTo>
                  <a:cubicBezTo>
                    <a:pt x="2046742" y="1429405"/>
                    <a:pt x="2039392" y="1426458"/>
                    <a:pt x="2039392" y="1430879"/>
                  </a:cubicBezTo>
                  <a:lnTo>
                    <a:pt x="2039392" y="1454457"/>
                  </a:lnTo>
                  <a:cubicBezTo>
                    <a:pt x="2039392" y="1455194"/>
                    <a:pt x="2042700" y="1456299"/>
                    <a:pt x="2046007" y="1456668"/>
                  </a:cubicBezTo>
                  <a:lnTo>
                    <a:pt x="2046615" y="1456465"/>
                  </a:lnTo>
                  <a:lnTo>
                    <a:pt x="2040513" y="1454424"/>
                  </a:lnTo>
                  <a:lnTo>
                    <a:pt x="2040513" y="1430850"/>
                  </a:lnTo>
                  <a:cubicBezTo>
                    <a:pt x="2040513" y="1426430"/>
                    <a:pt x="2047857" y="1429377"/>
                    <a:pt x="2047857" y="1424957"/>
                  </a:cubicBezTo>
                  <a:cubicBezTo>
                    <a:pt x="2047857" y="1420536"/>
                    <a:pt x="2046388" y="1416116"/>
                    <a:pt x="2046388" y="1413170"/>
                  </a:cubicBezTo>
                  <a:cubicBezTo>
                    <a:pt x="2044919" y="1410223"/>
                    <a:pt x="2043451" y="1407276"/>
                    <a:pt x="2043451" y="1405803"/>
                  </a:cubicBezTo>
                  <a:cubicBezTo>
                    <a:pt x="2043451" y="1402856"/>
                    <a:pt x="2043451" y="1401383"/>
                    <a:pt x="2043451" y="1396962"/>
                  </a:cubicBezTo>
                  <a:cubicBezTo>
                    <a:pt x="2043451" y="1392542"/>
                    <a:pt x="2041982" y="1391069"/>
                    <a:pt x="2037576" y="1391069"/>
                  </a:cubicBezTo>
                  <a:cubicBezTo>
                    <a:pt x="2028764" y="1388122"/>
                    <a:pt x="2041982" y="1383702"/>
                    <a:pt x="2036107" y="1377808"/>
                  </a:cubicBezTo>
                  <a:cubicBezTo>
                    <a:pt x="2031701" y="1373388"/>
                    <a:pt x="2040513" y="1374862"/>
                    <a:pt x="2036107" y="1367495"/>
                  </a:cubicBezTo>
                  <a:cubicBezTo>
                    <a:pt x="2034639" y="1366021"/>
                    <a:pt x="2034639" y="1367495"/>
                    <a:pt x="2034639" y="1363075"/>
                  </a:cubicBezTo>
                  <a:cubicBezTo>
                    <a:pt x="2034639" y="1358654"/>
                    <a:pt x="2028764" y="1361601"/>
                    <a:pt x="2027295" y="1358654"/>
                  </a:cubicBezTo>
                  <a:cubicBezTo>
                    <a:pt x="2021420" y="1351288"/>
                    <a:pt x="2028764" y="1343921"/>
                    <a:pt x="2030232" y="1336554"/>
                  </a:cubicBezTo>
                  <a:cubicBezTo>
                    <a:pt x="2032435" y="1336554"/>
                    <a:pt x="2034639" y="1331765"/>
                    <a:pt x="2036474" y="1326424"/>
                  </a:cubicBezTo>
                  <a:close/>
                  <a:moveTo>
                    <a:pt x="1386690" y="1313372"/>
                  </a:moveTo>
                  <a:lnTo>
                    <a:pt x="1386690" y="1313638"/>
                  </a:lnTo>
                  <a:lnTo>
                    <a:pt x="1388798" y="1314692"/>
                  </a:lnTo>
                  <a:cubicBezTo>
                    <a:pt x="1390266" y="1316162"/>
                    <a:pt x="1393202" y="1316162"/>
                    <a:pt x="1394670" y="1316162"/>
                  </a:cubicBezTo>
                  <a:lnTo>
                    <a:pt x="1394684" y="1316155"/>
                  </a:lnTo>
                  <a:lnTo>
                    <a:pt x="1389616" y="1314863"/>
                  </a:lnTo>
                  <a:cubicBezTo>
                    <a:pt x="1388153" y="1314863"/>
                    <a:pt x="1388153" y="1313372"/>
                    <a:pt x="1386690" y="1313372"/>
                  </a:cubicBezTo>
                  <a:close/>
                  <a:moveTo>
                    <a:pt x="1689941" y="1312740"/>
                  </a:moveTo>
                  <a:lnTo>
                    <a:pt x="1689603" y="1313416"/>
                  </a:lnTo>
                  <a:cubicBezTo>
                    <a:pt x="1689603" y="1316363"/>
                    <a:pt x="1692546" y="1316363"/>
                    <a:pt x="1692546" y="1317836"/>
                  </a:cubicBezTo>
                  <a:cubicBezTo>
                    <a:pt x="1694018" y="1320783"/>
                    <a:pt x="1691075" y="1322257"/>
                    <a:pt x="1691075" y="1325204"/>
                  </a:cubicBezTo>
                  <a:cubicBezTo>
                    <a:pt x="1691075" y="1326677"/>
                    <a:pt x="1692546" y="1328151"/>
                    <a:pt x="1692546" y="1328151"/>
                  </a:cubicBezTo>
                  <a:cubicBezTo>
                    <a:pt x="1693282" y="1328887"/>
                    <a:pt x="1697698" y="1331834"/>
                    <a:pt x="1701929" y="1334965"/>
                  </a:cubicBezTo>
                  <a:lnTo>
                    <a:pt x="1710073" y="1342755"/>
                  </a:lnTo>
                  <a:lnTo>
                    <a:pt x="1710081" y="1342537"/>
                  </a:lnTo>
                  <a:cubicBezTo>
                    <a:pt x="1710081" y="1341055"/>
                    <a:pt x="1706041" y="1337722"/>
                    <a:pt x="1701817" y="1334574"/>
                  </a:cubicBezTo>
                  <a:lnTo>
                    <a:pt x="1692889" y="1328043"/>
                  </a:lnTo>
                  <a:lnTo>
                    <a:pt x="1692591" y="1328169"/>
                  </a:lnTo>
                  <a:cubicBezTo>
                    <a:pt x="1692591" y="1328169"/>
                    <a:pt x="1691125" y="1326683"/>
                    <a:pt x="1691125" y="1325197"/>
                  </a:cubicBezTo>
                  <a:cubicBezTo>
                    <a:pt x="1691125" y="1322226"/>
                    <a:pt x="1694058" y="1320740"/>
                    <a:pt x="1692591" y="1317768"/>
                  </a:cubicBezTo>
                  <a:cubicBezTo>
                    <a:pt x="1692591" y="1316282"/>
                    <a:pt x="1689659" y="1316282"/>
                    <a:pt x="1689659" y="1313310"/>
                  </a:cubicBezTo>
                  <a:close/>
                  <a:moveTo>
                    <a:pt x="1562642" y="1312009"/>
                  </a:moveTo>
                  <a:lnTo>
                    <a:pt x="1562597" y="1312079"/>
                  </a:lnTo>
                  <a:cubicBezTo>
                    <a:pt x="1562597" y="1312079"/>
                    <a:pt x="1562597" y="1313557"/>
                    <a:pt x="1562597" y="1313557"/>
                  </a:cubicBezTo>
                  <a:cubicBezTo>
                    <a:pt x="1564040" y="1315036"/>
                    <a:pt x="1565483" y="1315036"/>
                    <a:pt x="1566925" y="1316514"/>
                  </a:cubicBezTo>
                  <a:cubicBezTo>
                    <a:pt x="1568368" y="1317993"/>
                    <a:pt x="1566925" y="1319471"/>
                    <a:pt x="1566925" y="1319471"/>
                  </a:cubicBezTo>
                  <a:lnTo>
                    <a:pt x="1566925" y="1322222"/>
                  </a:lnTo>
                  <a:lnTo>
                    <a:pt x="1566955" y="1322222"/>
                  </a:lnTo>
                  <a:cubicBezTo>
                    <a:pt x="1566955" y="1320743"/>
                    <a:pt x="1566955" y="1320743"/>
                    <a:pt x="1566955" y="1319264"/>
                  </a:cubicBezTo>
                  <a:cubicBezTo>
                    <a:pt x="1568429" y="1319264"/>
                    <a:pt x="1569902" y="1319264"/>
                    <a:pt x="1571376" y="1319264"/>
                  </a:cubicBezTo>
                  <a:cubicBezTo>
                    <a:pt x="1571376" y="1319264"/>
                    <a:pt x="1572849" y="1319264"/>
                    <a:pt x="1572849" y="1319264"/>
                  </a:cubicBezTo>
                  <a:cubicBezTo>
                    <a:pt x="1574323" y="1319264"/>
                    <a:pt x="1574323" y="1320743"/>
                    <a:pt x="1575796" y="1320743"/>
                  </a:cubicBezTo>
                  <a:cubicBezTo>
                    <a:pt x="1577270" y="1320743"/>
                    <a:pt x="1577270" y="1317785"/>
                    <a:pt x="1577270" y="1317785"/>
                  </a:cubicBezTo>
                  <a:cubicBezTo>
                    <a:pt x="1577270" y="1316306"/>
                    <a:pt x="1578744" y="1317785"/>
                    <a:pt x="1580217" y="1316306"/>
                  </a:cubicBezTo>
                  <a:lnTo>
                    <a:pt x="1580217" y="1315936"/>
                  </a:lnTo>
                  <a:lnTo>
                    <a:pt x="1577529" y="1317263"/>
                  </a:lnTo>
                  <a:cubicBezTo>
                    <a:pt x="1577529" y="1317263"/>
                    <a:pt x="1577529" y="1320201"/>
                    <a:pt x="1576040" y="1320201"/>
                  </a:cubicBezTo>
                  <a:cubicBezTo>
                    <a:pt x="1574552" y="1320201"/>
                    <a:pt x="1574552" y="1318732"/>
                    <a:pt x="1573063" y="1318732"/>
                  </a:cubicBezTo>
                  <a:cubicBezTo>
                    <a:pt x="1573063" y="1318732"/>
                    <a:pt x="1571574" y="1318732"/>
                    <a:pt x="1571574" y="1318732"/>
                  </a:cubicBezTo>
                  <a:cubicBezTo>
                    <a:pt x="1570086" y="1318732"/>
                    <a:pt x="1568597" y="1318732"/>
                    <a:pt x="1567108" y="1318732"/>
                  </a:cubicBezTo>
                  <a:cubicBezTo>
                    <a:pt x="1567108" y="1318732"/>
                    <a:pt x="1568597" y="1317263"/>
                    <a:pt x="1567108" y="1315794"/>
                  </a:cubicBezTo>
                  <a:cubicBezTo>
                    <a:pt x="1565620" y="1314324"/>
                    <a:pt x="1564131" y="1314324"/>
                    <a:pt x="1562642" y="1312855"/>
                  </a:cubicBezTo>
                  <a:close/>
                  <a:moveTo>
                    <a:pt x="1587763" y="1311423"/>
                  </a:moveTo>
                  <a:lnTo>
                    <a:pt x="1580506" y="1312855"/>
                  </a:lnTo>
                  <a:lnTo>
                    <a:pt x="1580506" y="1313290"/>
                  </a:lnTo>
                  <a:lnTo>
                    <a:pt x="1587585" y="1311869"/>
                  </a:lnTo>
                  <a:close/>
                  <a:moveTo>
                    <a:pt x="1540900" y="1309039"/>
                  </a:moveTo>
                  <a:lnTo>
                    <a:pt x="1538017" y="1310484"/>
                  </a:lnTo>
                  <a:lnTo>
                    <a:pt x="1538073" y="1310598"/>
                  </a:lnTo>
                  <a:lnTo>
                    <a:pt x="1540954" y="1309122"/>
                  </a:lnTo>
                  <a:close/>
                  <a:moveTo>
                    <a:pt x="1835721" y="1307738"/>
                  </a:moveTo>
                  <a:cubicBezTo>
                    <a:pt x="1834072" y="1307367"/>
                    <a:pt x="1832606" y="1307367"/>
                    <a:pt x="1830407" y="1308852"/>
                  </a:cubicBezTo>
                  <a:cubicBezTo>
                    <a:pt x="1828940" y="1310338"/>
                    <a:pt x="1827474" y="1313310"/>
                    <a:pt x="1827474" y="1313310"/>
                  </a:cubicBezTo>
                  <a:cubicBezTo>
                    <a:pt x="1826008" y="1313310"/>
                    <a:pt x="1823076" y="1313310"/>
                    <a:pt x="1823076" y="1314796"/>
                  </a:cubicBezTo>
                  <a:cubicBezTo>
                    <a:pt x="1823076" y="1316282"/>
                    <a:pt x="1823076" y="1316282"/>
                    <a:pt x="1823076" y="1317768"/>
                  </a:cubicBezTo>
                  <a:cubicBezTo>
                    <a:pt x="1823076" y="1319254"/>
                    <a:pt x="1821610" y="1319254"/>
                    <a:pt x="1820144" y="1319254"/>
                  </a:cubicBezTo>
                  <a:cubicBezTo>
                    <a:pt x="1818678" y="1319254"/>
                    <a:pt x="1820144" y="1320740"/>
                    <a:pt x="1818678" y="1320740"/>
                  </a:cubicBezTo>
                  <a:cubicBezTo>
                    <a:pt x="1818678" y="1322226"/>
                    <a:pt x="1817212" y="1322226"/>
                    <a:pt x="1817212" y="1322226"/>
                  </a:cubicBezTo>
                  <a:lnTo>
                    <a:pt x="1814025" y="1324324"/>
                  </a:lnTo>
                  <a:lnTo>
                    <a:pt x="1814455" y="1324433"/>
                  </a:lnTo>
                  <a:cubicBezTo>
                    <a:pt x="1815551" y="1325357"/>
                    <a:pt x="1816647" y="1325726"/>
                    <a:pt x="1818108" y="1322031"/>
                  </a:cubicBezTo>
                  <a:cubicBezTo>
                    <a:pt x="1818108" y="1322031"/>
                    <a:pt x="1819569" y="1322031"/>
                    <a:pt x="1819569" y="1320553"/>
                  </a:cubicBezTo>
                  <a:cubicBezTo>
                    <a:pt x="1821030" y="1320553"/>
                    <a:pt x="1819569" y="1319075"/>
                    <a:pt x="1821030" y="1319075"/>
                  </a:cubicBezTo>
                  <a:cubicBezTo>
                    <a:pt x="1822491" y="1319075"/>
                    <a:pt x="1823952" y="1319075"/>
                    <a:pt x="1823952" y="1317597"/>
                  </a:cubicBezTo>
                  <a:cubicBezTo>
                    <a:pt x="1823952" y="1316119"/>
                    <a:pt x="1823952" y="1316119"/>
                    <a:pt x="1823952" y="1314641"/>
                  </a:cubicBezTo>
                  <a:cubicBezTo>
                    <a:pt x="1823952" y="1313163"/>
                    <a:pt x="1826875" y="1313163"/>
                    <a:pt x="1828336" y="1313163"/>
                  </a:cubicBezTo>
                  <a:cubicBezTo>
                    <a:pt x="1828336" y="1313163"/>
                    <a:pt x="1829797" y="1310207"/>
                    <a:pt x="1831258" y="1308729"/>
                  </a:cubicBezTo>
                  <a:lnTo>
                    <a:pt x="1835869" y="1307764"/>
                  </a:lnTo>
                  <a:close/>
                  <a:moveTo>
                    <a:pt x="1383764" y="1307408"/>
                  </a:moveTo>
                  <a:lnTo>
                    <a:pt x="1383185" y="1307998"/>
                  </a:lnTo>
                  <a:lnTo>
                    <a:pt x="1385861" y="1314692"/>
                  </a:lnTo>
                  <a:cubicBezTo>
                    <a:pt x="1385861" y="1314692"/>
                    <a:pt x="1385861" y="1313223"/>
                    <a:pt x="1385861" y="1313223"/>
                  </a:cubicBezTo>
                  <a:lnTo>
                    <a:pt x="1386091" y="1313338"/>
                  </a:lnTo>
                  <a:close/>
                  <a:moveTo>
                    <a:pt x="2141531" y="1304679"/>
                  </a:moveTo>
                  <a:lnTo>
                    <a:pt x="2141118" y="1304783"/>
                  </a:lnTo>
                  <a:cubicBezTo>
                    <a:pt x="2138182" y="1304783"/>
                    <a:pt x="2136714" y="1309235"/>
                    <a:pt x="2136714" y="1312203"/>
                  </a:cubicBezTo>
                  <a:cubicBezTo>
                    <a:pt x="2136714" y="1315172"/>
                    <a:pt x="2133778" y="1316656"/>
                    <a:pt x="2133778" y="1319624"/>
                  </a:cubicBezTo>
                  <a:cubicBezTo>
                    <a:pt x="2133778" y="1321108"/>
                    <a:pt x="2135246" y="1322592"/>
                    <a:pt x="2138182" y="1322592"/>
                  </a:cubicBezTo>
                  <a:lnTo>
                    <a:pt x="2139359" y="1324973"/>
                  </a:lnTo>
                  <a:lnTo>
                    <a:pt x="2140385" y="1324767"/>
                  </a:lnTo>
                  <a:cubicBezTo>
                    <a:pt x="2140385" y="1324767"/>
                    <a:pt x="2140385" y="1321820"/>
                    <a:pt x="2138916" y="1321820"/>
                  </a:cubicBezTo>
                  <a:cubicBezTo>
                    <a:pt x="2135979" y="1321820"/>
                    <a:pt x="2134510" y="1320347"/>
                    <a:pt x="2134510" y="1318873"/>
                  </a:cubicBezTo>
                  <a:cubicBezTo>
                    <a:pt x="2134510" y="1315926"/>
                    <a:pt x="2137447" y="1314453"/>
                    <a:pt x="2137447" y="1311506"/>
                  </a:cubicBezTo>
                  <a:close/>
                  <a:moveTo>
                    <a:pt x="1478989" y="1303076"/>
                  </a:moveTo>
                  <a:lnTo>
                    <a:pt x="1483240" y="1307408"/>
                  </a:lnTo>
                  <a:cubicBezTo>
                    <a:pt x="1483240" y="1308899"/>
                    <a:pt x="1480314" y="1310390"/>
                    <a:pt x="1480314" y="1310390"/>
                  </a:cubicBezTo>
                  <a:cubicBezTo>
                    <a:pt x="1480314" y="1311881"/>
                    <a:pt x="1480314" y="1311881"/>
                    <a:pt x="1480314" y="1313372"/>
                  </a:cubicBezTo>
                  <a:cubicBezTo>
                    <a:pt x="1478851" y="1313372"/>
                    <a:pt x="1477388" y="1311881"/>
                    <a:pt x="1477388" y="1313372"/>
                  </a:cubicBezTo>
                  <a:cubicBezTo>
                    <a:pt x="1475925" y="1313372"/>
                    <a:pt x="1477388" y="1314863"/>
                    <a:pt x="1477388" y="1316354"/>
                  </a:cubicBezTo>
                  <a:cubicBezTo>
                    <a:pt x="1475925" y="1316354"/>
                    <a:pt x="1477388" y="1317845"/>
                    <a:pt x="1475925" y="1317845"/>
                  </a:cubicBezTo>
                  <a:cubicBezTo>
                    <a:pt x="1475925" y="1319336"/>
                    <a:pt x="1474463" y="1319336"/>
                    <a:pt x="1474463" y="1320827"/>
                  </a:cubicBezTo>
                  <a:cubicBezTo>
                    <a:pt x="1474463" y="1322318"/>
                    <a:pt x="1475925" y="1322318"/>
                    <a:pt x="1475925" y="1323809"/>
                  </a:cubicBezTo>
                  <a:cubicBezTo>
                    <a:pt x="1475925" y="1325300"/>
                    <a:pt x="1474463" y="1325300"/>
                    <a:pt x="1474463" y="1326791"/>
                  </a:cubicBezTo>
                  <a:lnTo>
                    <a:pt x="1475898" y="1335568"/>
                  </a:lnTo>
                  <a:lnTo>
                    <a:pt x="1476335" y="1335513"/>
                  </a:lnTo>
                  <a:cubicBezTo>
                    <a:pt x="1477804" y="1334041"/>
                    <a:pt x="1474866" y="1329624"/>
                    <a:pt x="1474866" y="1326680"/>
                  </a:cubicBezTo>
                  <a:cubicBezTo>
                    <a:pt x="1474866" y="1325207"/>
                    <a:pt x="1476335" y="1325207"/>
                    <a:pt x="1476335" y="1323735"/>
                  </a:cubicBezTo>
                  <a:cubicBezTo>
                    <a:pt x="1476335" y="1322263"/>
                    <a:pt x="1474866" y="1322263"/>
                    <a:pt x="1474866" y="1320790"/>
                  </a:cubicBezTo>
                  <a:cubicBezTo>
                    <a:pt x="1474866" y="1319318"/>
                    <a:pt x="1476335" y="1319318"/>
                    <a:pt x="1476335" y="1317846"/>
                  </a:cubicBezTo>
                  <a:cubicBezTo>
                    <a:pt x="1477804" y="1317846"/>
                    <a:pt x="1476335" y="1316374"/>
                    <a:pt x="1477804" y="1316374"/>
                  </a:cubicBezTo>
                  <a:cubicBezTo>
                    <a:pt x="1477804" y="1314901"/>
                    <a:pt x="1476335" y="1313429"/>
                    <a:pt x="1477804" y="1313429"/>
                  </a:cubicBezTo>
                  <a:cubicBezTo>
                    <a:pt x="1477804" y="1311957"/>
                    <a:pt x="1479272" y="1313429"/>
                    <a:pt x="1480741" y="1313429"/>
                  </a:cubicBezTo>
                  <a:cubicBezTo>
                    <a:pt x="1480741" y="1311957"/>
                    <a:pt x="1480741" y="1311957"/>
                    <a:pt x="1480741" y="1310484"/>
                  </a:cubicBezTo>
                  <a:cubicBezTo>
                    <a:pt x="1480741" y="1310484"/>
                    <a:pt x="1483678" y="1309012"/>
                    <a:pt x="1483678" y="1307540"/>
                  </a:cubicBezTo>
                  <a:cubicBezTo>
                    <a:pt x="1483678" y="1306068"/>
                    <a:pt x="1480741" y="1304595"/>
                    <a:pt x="1479272" y="1303123"/>
                  </a:cubicBezTo>
                  <a:close/>
                  <a:moveTo>
                    <a:pt x="1599859" y="1302572"/>
                  </a:moveTo>
                  <a:cubicBezTo>
                    <a:pt x="1598370" y="1302572"/>
                    <a:pt x="1598370" y="1302572"/>
                    <a:pt x="1596881" y="1304041"/>
                  </a:cubicBezTo>
                  <a:cubicBezTo>
                    <a:pt x="1595393" y="1304041"/>
                    <a:pt x="1592415" y="1302572"/>
                    <a:pt x="1590927" y="1304041"/>
                  </a:cubicBezTo>
                  <a:lnTo>
                    <a:pt x="1590751" y="1304474"/>
                  </a:lnTo>
                  <a:lnTo>
                    <a:pt x="1596426" y="1304474"/>
                  </a:lnTo>
                  <a:cubicBezTo>
                    <a:pt x="1597899" y="1302996"/>
                    <a:pt x="1597899" y="1302996"/>
                    <a:pt x="1599373" y="1302996"/>
                  </a:cubicBezTo>
                  <a:cubicBezTo>
                    <a:pt x="1600847" y="1302996"/>
                    <a:pt x="1599373" y="1302996"/>
                    <a:pt x="1600847" y="1302996"/>
                  </a:cubicBezTo>
                  <a:cubicBezTo>
                    <a:pt x="1600847" y="1304474"/>
                    <a:pt x="1602320" y="1304474"/>
                    <a:pt x="1603794" y="1302996"/>
                  </a:cubicBezTo>
                  <a:lnTo>
                    <a:pt x="1603794" y="1302572"/>
                  </a:lnTo>
                  <a:lnTo>
                    <a:pt x="1601347" y="1302572"/>
                  </a:lnTo>
                  <a:cubicBezTo>
                    <a:pt x="1599859" y="1302572"/>
                    <a:pt x="1601347" y="1302572"/>
                    <a:pt x="1599859" y="1302572"/>
                  </a:cubicBezTo>
                  <a:close/>
                  <a:moveTo>
                    <a:pt x="1519358" y="1302086"/>
                  </a:moveTo>
                  <a:lnTo>
                    <a:pt x="1520086" y="1302815"/>
                  </a:lnTo>
                  <a:lnTo>
                    <a:pt x="1520075" y="1302793"/>
                  </a:lnTo>
                  <a:close/>
                  <a:moveTo>
                    <a:pt x="2050110" y="1300331"/>
                  </a:moveTo>
                  <a:cubicBezTo>
                    <a:pt x="2049376" y="1300331"/>
                    <a:pt x="2048642" y="1302557"/>
                    <a:pt x="2047908" y="1304969"/>
                  </a:cubicBezTo>
                  <a:lnTo>
                    <a:pt x="2045870" y="1310293"/>
                  </a:lnTo>
                  <a:lnTo>
                    <a:pt x="2046388" y="1310033"/>
                  </a:lnTo>
                  <a:cubicBezTo>
                    <a:pt x="2047123" y="1309296"/>
                    <a:pt x="2047857" y="1306718"/>
                    <a:pt x="2048591" y="1304324"/>
                  </a:cubicBezTo>
                  <a:lnTo>
                    <a:pt x="2050479" y="1300377"/>
                  </a:lnTo>
                  <a:close/>
                  <a:moveTo>
                    <a:pt x="1539511" y="1298773"/>
                  </a:moveTo>
                  <a:lnTo>
                    <a:pt x="1539383" y="1298893"/>
                  </a:lnTo>
                  <a:lnTo>
                    <a:pt x="1539383" y="1301326"/>
                  </a:lnTo>
                  <a:cubicBezTo>
                    <a:pt x="1539383" y="1302793"/>
                    <a:pt x="1537898" y="1304259"/>
                    <a:pt x="1537898" y="1304259"/>
                  </a:cubicBezTo>
                  <a:cubicBezTo>
                    <a:pt x="1534927" y="1304259"/>
                    <a:pt x="1533442" y="1304259"/>
                    <a:pt x="1530471" y="1305726"/>
                  </a:cubicBezTo>
                  <a:cubicBezTo>
                    <a:pt x="1528986" y="1305726"/>
                    <a:pt x="1527501" y="1308659"/>
                    <a:pt x="1526016" y="1308659"/>
                  </a:cubicBezTo>
                  <a:lnTo>
                    <a:pt x="1521755" y="1305855"/>
                  </a:lnTo>
                  <a:lnTo>
                    <a:pt x="1521862" y="1306068"/>
                  </a:lnTo>
                  <a:cubicBezTo>
                    <a:pt x="1523330" y="1307540"/>
                    <a:pt x="1524799" y="1309012"/>
                    <a:pt x="1526268" y="1309012"/>
                  </a:cubicBezTo>
                  <a:cubicBezTo>
                    <a:pt x="1527736" y="1309012"/>
                    <a:pt x="1529205" y="1306068"/>
                    <a:pt x="1530674" y="1306068"/>
                  </a:cubicBezTo>
                  <a:cubicBezTo>
                    <a:pt x="1533611" y="1304595"/>
                    <a:pt x="1535079" y="1304595"/>
                    <a:pt x="1538017" y="1304595"/>
                  </a:cubicBezTo>
                  <a:lnTo>
                    <a:pt x="1538072" y="1304678"/>
                  </a:lnTo>
                  <a:lnTo>
                    <a:pt x="1539511" y="1301730"/>
                  </a:lnTo>
                  <a:cubicBezTo>
                    <a:pt x="1539511" y="1301730"/>
                    <a:pt x="1540954" y="1298773"/>
                    <a:pt x="1539511" y="1298773"/>
                  </a:cubicBezTo>
                  <a:close/>
                  <a:moveTo>
                    <a:pt x="1602836" y="1298165"/>
                  </a:moveTo>
                  <a:lnTo>
                    <a:pt x="1603035" y="1298559"/>
                  </a:lnTo>
                  <a:lnTo>
                    <a:pt x="1614108" y="1298559"/>
                  </a:lnTo>
                  <a:cubicBezTo>
                    <a:pt x="1615582" y="1300038"/>
                    <a:pt x="1614108" y="1301517"/>
                    <a:pt x="1615582" y="1302996"/>
                  </a:cubicBezTo>
                  <a:cubicBezTo>
                    <a:pt x="1615582" y="1304474"/>
                    <a:pt x="1617055" y="1304474"/>
                    <a:pt x="1618529" y="1304474"/>
                  </a:cubicBezTo>
                  <a:cubicBezTo>
                    <a:pt x="1620002" y="1304474"/>
                    <a:pt x="1621476" y="1302996"/>
                    <a:pt x="1622949" y="1302996"/>
                  </a:cubicBezTo>
                  <a:cubicBezTo>
                    <a:pt x="1627370" y="1304474"/>
                    <a:pt x="1631791" y="1308911"/>
                    <a:pt x="1634738" y="1310390"/>
                  </a:cubicBezTo>
                  <a:cubicBezTo>
                    <a:pt x="1633264" y="1310390"/>
                    <a:pt x="1633264" y="1319264"/>
                    <a:pt x="1633264" y="1319264"/>
                  </a:cubicBezTo>
                  <a:cubicBezTo>
                    <a:pt x="1630317" y="1325179"/>
                    <a:pt x="1625897" y="1325179"/>
                    <a:pt x="1627370" y="1331095"/>
                  </a:cubicBezTo>
                  <a:cubicBezTo>
                    <a:pt x="1628844" y="1341448"/>
                    <a:pt x="1627370" y="1339969"/>
                    <a:pt x="1624423" y="1347363"/>
                  </a:cubicBezTo>
                  <a:cubicBezTo>
                    <a:pt x="1622949" y="1350321"/>
                    <a:pt x="1615582" y="1353279"/>
                    <a:pt x="1615582" y="1353279"/>
                  </a:cubicBezTo>
                  <a:cubicBezTo>
                    <a:pt x="1612635" y="1354758"/>
                    <a:pt x="1611161" y="1357716"/>
                    <a:pt x="1608214" y="1357716"/>
                  </a:cubicBezTo>
                  <a:cubicBezTo>
                    <a:pt x="1606741" y="1357716"/>
                    <a:pt x="1605267" y="1354758"/>
                    <a:pt x="1602320" y="1353279"/>
                  </a:cubicBezTo>
                  <a:cubicBezTo>
                    <a:pt x="1602320" y="1353279"/>
                    <a:pt x="1602320" y="1356237"/>
                    <a:pt x="1600847" y="1356237"/>
                  </a:cubicBezTo>
                  <a:cubicBezTo>
                    <a:pt x="1600847" y="1356237"/>
                    <a:pt x="1599373" y="1354758"/>
                    <a:pt x="1599373" y="1354758"/>
                  </a:cubicBezTo>
                  <a:cubicBezTo>
                    <a:pt x="1597899" y="1354758"/>
                    <a:pt x="1597899" y="1357716"/>
                    <a:pt x="1596426" y="1357716"/>
                  </a:cubicBezTo>
                  <a:lnTo>
                    <a:pt x="1593730" y="1355010"/>
                  </a:lnTo>
                  <a:lnTo>
                    <a:pt x="1593730" y="1355070"/>
                  </a:lnTo>
                  <a:cubicBezTo>
                    <a:pt x="1593730" y="1356539"/>
                    <a:pt x="1595196" y="1358009"/>
                    <a:pt x="1596661" y="1358009"/>
                  </a:cubicBezTo>
                  <a:cubicBezTo>
                    <a:pt x="1598126" y="1358009"/>
                    <a:pt x="1598126" y="1355070"/>
                    <a:pt x="1599592" y="1355070"/>
                  </a:cubicBezTo>
                  <a:cubicBezTo>
                    <a:pt x="1599592" y="1355070"/>
                    <a:pt x="1601057" y="1356539"/>
                    <a:pt x="1601057" y="1356539"/>
                  </a:cubicBezTo>
                  <a:cubicBezTo>
                    <a:pt x="1602523" y="1356539"/>
                    <a:pt x="1602523" y="1353600"/>
                    <a:pt x="1602523" y="1353600"/>
                  </a:cubicBezTo>
                  <a:cubicBezTo>
                    <a:pt x="1605453" y="1355070"/>
                    <a:pt x="1606919" y="1358009"/>
                    <a:pt x="1608384" y="1358009"/>
                  </a:cubicBezTo>
                  <a:cubicBezTo>
                    <a:pt x="1611315" y="1358009"/>
                    <a:pt x="1612780" y="1355070"/>
                    <a:pt x="1615711" y="1353600"/>
                  </a:cubicBezTo>
                  <a:cubicBezTo>
                    <a:pt x="1615711" y="1359478"/>
                    <a:pt x="1614246" y="1363887"/>
                    <a:pt x="1620107" y="1363887"/>
                  </a:cubicBezTo>
                  <a:lnTo>
                    <a:pt x="1624239" y="1371138"/>
                  </a:lnTo>
                  <a:lnTo>
                    <a:pt x="1623803" y="1372736"/>
                  </a:lnTo>
                  <a:lnTo>
                    <a:pt x="1618288" y="1383671"/>
                  </a:lnTo>
                  <a:lnTo>
                    <a:pt x="1615969" y="1387607"/>
                  </a:lnTo>
                  <a:lnTo>
                    <a:pt x="1614480" y="1389968"/>
                  </a:lnTo>
                  <a:lnTo>
                    <a:pt x="1617174" y="1393687"/>
                  </a:lnTo>
                  <a:cubicBezTo>
                    <a:pt x="1618645" y="1394426"/>
                    <a:pt x="1620116" y="1395533"/>
                    <a:pt x="1620116" y="1399963"/>
                  </a:cubicBezTo>
                  <a:cubicBezTo>
                    <a:pt x="1620116" y="1404393"/>
                    <a:pt x="1618645" y="1413252"/>
                    <a:pt x="1621586" y="1416205"/>
                  </a:cubicBezTo>
                  <a:cubicBezTo>
                    <a:pt x="1623057" y="1419159"/>
                    <a:pt x="1621586" y="1445737"/>
                    <a:pt x="1621586" y="1447214"/>
                  </a:cubicBezTo>
                  <a:cubicBezTo>
                    <a:pt x="1621586" y="1447214"/>
                    <a:pt x="1618645" y="1453120"/>
                    <a:pt x="1620116" y="1454597"/>
                  </a:cubicBezTo>
                  <a:cubicBezTo>
                    <a:pt x="1621586" y="1454597"/>
                    <a:pt x="1630410" y="1469363"/>
                    <a:pt x="1630410" y="1470840"/>
                  </a:cubicBezTo>
                  <a:cubicBezTo>
                    <a:pt x="1630410" y="1473793"/>
                    <a:pt x="1627469" y="1475269"/>
                    <a:pt x="1627469" y="1481176"/>
                  </a:cubicBezTo>
                  <a:lnTo>
                    <a:pt x="1624547" y="1487216"/>
                  </a:lnTo>
                  <a:lnTo>
                    <a:pt x="1624664" y="1487068"/>
                  </a:lnTo>
                  <a:cubicBezTo>
                    <a:pt x="1626318" y="1484671"/>
                    <a:pt x="1627789" y="1482090"/>
                    <a:pt x="1627789" y="1480615"/>
                  </a:cubicBezTo>
                  <a:lnTo>
                    <a:pt x="1628061" y="1480423"/>
                  </a:lnTo>
                  <a:lnTo>
                    <a:pt x="1630729" y="1471075"/>
                  </a:lnTo>
                  <a:cubicBezTo>
                    <a:pt x="1630729" y="1469602"/>
                    <a:pt x="1621898" y="1454867"/>
                    <a:pt x="1620426" y="1454867"/>
                  </a:cubicBezTo>
                  <a:cubicBezTo>
                    <a:pt x="1618954" y="1453394"/>
                    <a:pt x="1621898" y="1447500"/>
                    <a:pt x="1621898" y="1447500"/>
                  </a:cubicBezTo>
                  <a:cubicBezTo>
                    <a:pt x="1621898" y="1446026"/>
                    <a:pt x="1623370" y="1419504"/>
                    <a:pt x="1621898" y="1416557"/>
                  </a:cubicBezTo>
                  <a:cubicBezTo>
                    <a:pt x="1618954" y="1413611"/>
                    <a:pt x="1620426" y="1404770"/>
                    <a:pt x="1620426" y="1400349"/>
                  </a:cubicBezTo>
                  <a:cubicBezTo>
                    <a:pt x="1620426" y="1391509"/>
                    <a:pt x="1614539" y="1395929"/>
                    <a:pt x="1614539" y="1390035"/>
                  </a:cubicBezTo>
                  <a:lnTo>
                    <a:pt x="1615969" y="1387607"/>
                  </a:lnTo>
                  <a:lnTo>
                    <a:pt x="1617635" y="1384966"/>
                  </a:lnTo>
                  <a:lnTo>
                    <a:pt x="1618288" y="1383671"/>
                  </a:lnTo>
                  <a:lnTo>
                    <a:pt x="1623002" y="1375669"/>
                  </a:lnTo>
                  <a:lnTo>
                    <a:pt x="1623803" y="1372736"/>
                  </a:lnTo>
                  <a:lnTo>
                    <a:pt x="1624435" y="1371482"/>
                  </a:lnTo>
                  <a:lnTo>
                    <a:pt x="1624239" y="1371138"/>
                  </a:lnTo>
                  <a:lnTo>
                    <a:pt x="1625302" y="1367243"/>
                  </a:lnTo>
                  <a:cubicBezTo>
                    <a:pt x="1625118" y="1364987"/>
                    <a:pt x="1623738" y="1363513"/>
                    <a:pt x="1620426" y="1363513"/>
                  </a:cubicBezTo>
                  <a:cubicBezTo>
                    <a:pt x="1614539" y="1363513"/>
                    <a:pt x="1616011" y="1359093"/>
                    <a:pt x="1616011" y="1353199"/>
                  </a:cubicBezTo>
                  <a:cubicBezTo>
                    <a:pt x="1616011" y="1353199"/>
                    <a:pt x="1623370" y="1350252"/>
                    <a:pt x="1624842" y="1347305"/>
                  </a:cubicBezTo>
                  <a:cubicBezTo>
                    <a:pt x="1627785" y="1339938"/>
                    <a:pt x="1629257" y="1341412"/>
                    <a:pt x="1627785" y="1331097"/>
                  </a:cubicBezTo>
                  <a:cubicBezTo>
                    <a:pt x="1626314" y="1325204"/>
                    <a:pt x="1630729" y="1325204"/>
                    <a:pt x="1633673" y="1319310"/>
                  </a:cubicBezTo>
                  <a:cubicBezTo>
                    <a:pt x="1633673" y="1319310"/>
                    <a:pt x="1633673" y="1310469"/>
                    <a:pt x="1635145" y="1310469"/>
                  </a:cubicBezTo>
                  <a:cubicBezTo>
                    <a:pt x="1636616" y="1310469"/>
                    <a:pt x="1636616" y="1311943"/>
                    <a:pt x="1638088" y="1311943"/>
                  </a:cubicBezTo>
                  <a:cubicBezTo>
                    <a:pt x="1641032" y="1316363"/>
                    <a:pt x="1651335" y="1310469"/>
                    <a:pt x="1649863" y="1308996"/>
                  </a:cubicBezTo>
                  <a:lnTo>
                    <a:pt x="1649863" y="1308971"/>
                  </a:lnTo>
                  <a:lnTo>
                    <a:pt x="1646193" y="1312121"/>
                  </a:lnTo>
                  <a:cubicBezTo>
                    <a:pt x="1643402" y="1313223"/>
                    <a:pt x="1640052" y="1313590"/>
                    <a:pt x="1638564" y="1311386"/>
                  </a:cubicBezTo>
                  <a:cubicBezTo>
                    <a:pt x="1637075" y="1311386"/>
                    <a:pt x="1637075" y="1309917"/>
                    <a:pt x="1635586" y="1309917"/>
                  </a:cubicBezTo>
                  <a:cubicBezTo>
                    <a:pt x="1632609" y="1308448"/>
                    <a:pt x="1628143" y="1304041"/>
                    <a:pt x="1623677" y="1302572"/>
                  </a:cubicBezTo>
                  <a:cubicBezTo>
                    <a:pt x="1622188" y="1302572"/>
                    <a:pt x="1620700" y="1304041"/>
                    <a:pt x="1619211" y="1304041"/>
                  </a:cubicBezTo>
                  <a:cubicBezTo>
                    <a:pt x="1617722" y="1304041"/>
                    <a:pt x="1616234" y="1304041"/>
                    <a:pt x="1616234" y="1302572"/>
                  </a:cubicBezTo>
                  <a:cubicBezTo>
                    <a:pt x="1614745" y="1301103"/>
                    <a:pt x="1616234" y="1299634"/>
                    <a:pt x="1614745" y="1298165"/>
                  </a:cubicBezTo>
                  <a:cubicBezTo>
                    <a:pt x="1610279" y="1298165"/>
                    <a:pt x="1607302" y="1298165"/>
                    <a:pt x="1602836" y="1298165"/>
                  </a:cubicBezTo>
                  <a:close/>
                  <a:moveTo>
                    <a:pt x="1508479" y="1297069"/>
                  </a:moveTo>
                  <a:lnTo>
                    <a:pt x="1508644" y="1297234"/>
                  </a:lnTo>
                  <a:cubicBezTo>
                    <a:pt x="1510113" y="1298706"/>
                    <a:pt x="1511582" y="1298706"/>
                    <a:pt x="1514519" y="1300178"/>
                  </a:cubicBezTo>
                  <a:lnTo>
                    <a:pt x="1517426" y="1300178"/>
                  </a:lnTo>
                  <a:lnTo>
                    <a:pt x="1517104" y="1299860"/>
                  </a:lnTo>
                  <a:cubicBezTo>
                    <a:pt x="1517104" y="1299860"/>
                    <a:pt x="1514133" y="1299860"/>
                    <a:pt x="1514133" y="1299860"/>
                  </a:cubicBezTo>
                  <a:close/>
                  <a:moveTo>
                    <a:pt x="1503374" y="1295519"/>
                  </a:moveTo>
                  <a:cubicBezTo>
                    <a:pt x="1503374" y="1296993"/>
                    <a:pt x="1501909" y="1296993"/>
                    <a:pt x="1501909" y="1298466"/>
                  </a:cubicBezTo>
                  <a:cubicBezTo>
                    <a:pt x="1501909" y="1298466"/>
                    <a:pt x="1503374" y="1298466"/>
                    <a:pt x="1503374" y="1299940"/>
                  </a:cubicBezTo>
                  <a:lnTo>
                    <a:pt x="1502038" y="1301284"/>
                  </a:lnTo>
                  <a:lnTo>
                    <a:pt x="1502770" y="1301651"/>
                  </a:lnTo>
                  <a:cubicBezTo>
                    <a:pt x="1504239" y="1301651"/>
                    <a:pt x="1504239" y="1300178"/>
                    <a:pt x="1504239" y="1300178"/>
                  </a:cubicBezTo>
                  <a:cubicBezTo>
                    <a:pt x="1504239" y="1298706"/>
                    <a:pt x="1502770" y="1298706"/>
                    <a:pt x="1502770" y="1298706"/>
                  </a:cubicBezTo>
                  <a:cubicBezTo>
                    <a:pt x="1502770" y="1297234"/>
                    <a:pt x="1504239" y="1297234"/>
                    <a:pt x="1504239" y="1295762"/>
                  </a:cubicBezTo>
                  <a:lnTo>
                    <a:pt x="1506544" y="1295762"/>
                  </a:lnTo>
                  <a:lnTo>
                    <a:pt x="1506303" y="1295519"/>
                  </a:lnTo>
                  <a:cubicBezTo>
                    <a:pt x="1504838" y="1294046"/>
                    <a:pt x="1504838" y="1295519"/>
                    <a:pt x="1503374" y="1295519"/>
                  </a:cubicBezTo>
                  <a:close/>
                  <a:moveTo>
                    <a:pt x="2279145" y="1295505"/>
                  </a:moveTo>
                  <a:cubicBezTo>
                    <a:pt x="2278230" y="1296614"/>
                    <a:pt x="2277865" y="1298833"/>
                    <a:pt x="2277865" y="1301792"/>
                  </a:cubicBezTo>
                  <a:cubicBezTo>
                    <a:pt x="2277865" y="1304750"/>
                    <a:pt x="2276402" y="1307709"/>
                    <a:pt x="2274939" y="1309189"/>
                  </a:cubicBezTo>
                  <a:cubicBezTo>
                    <a:pt x="2273476" y="1310668"/>
                    <a:pt x="2273476" y="1315106"/>
                    <a:pt x="2272013" y="1315106"/>
                  </a:cubicBezTo>
                  <a:cubicBezTo>
                    <a:pt x="2269087" y="1315106"/>
                    <a:pt x="2270550" y="1319544"/>
                    <a:pt x="2269087" y="1321024"/>
                  </a:cubicBezTo>
                  <a:lnTo>
                    <a:pt x="2268177" y="1322865"/>
                  </a:lnTo>
                  <a:lnTo>
                    <a:pt x="2267611" y="1323846"/>
                  </a:lnTo>
                  <a:lnTo>
                    <a:pt x="2267331" y="1324577"/>
                  </a:lnTo>
                  <a:lnTo>
                    <a:pt x="2266162" y="1326941"/>
                  </a:lnTo>
                  <a:cubicBezTo>
                    <a:pt x="2267624" y="1328420"/>
                    <a:pt x="2272013" y="1329900"/>
                    <a:pt x="2272013" y="1334338"/>
                  </a:cubicBezTo>
                  <a:lnTo>
                    <a:pt x="2271017" y="1335681"/>
                  </a:lnTo>
                  <a:lnTo>
                    <a:pt x="2272568" y="1333607"/>
                  </a:lnTo>
                  <a:cubicBezTo>
                    <a:pt x="2272568" y="1329187"/>
                    <a:pt x="2268162" y="1327713"/>
                    <a:pt x="2266693" y="1326240"/>
                  </a:cubicBezTo>
                  <a:lnTo>
                    <a:pt x="2267331" y="1324577"/>
                  </a:lnTo>
                  <a:lnTo>
                    <a:pt x="2268177" y="1322865"/>
                  </a:lnTo>
                  <a:lnTo>
                    <a:pt x="2269630" y="1320347"/>
                  </a:lnTo>
                  <a:cubicBezTo>
                    <a:pt x="2271099" y="1318873"/>
                    <a:pt x="2269630" y="1314453"/>
                    <a:pt x="2272568" y="1314453"/>
                  </a:cubicBezTo>
                  <a:cubicBezTo>
                    <a:pt x="2274036" y="1314453"/>
                    <a:pt x="2274036" y="1310033"/>
                    <a:pt x="2275505" y="1308560"/>
                  </a:cubicBezTo>
                  <a:cubicBezTo>
                    <a:pt x="2276974" y="1307086"/>
                    <a:pt x="2278443" y="1304139"/>
                    <a:pt x="2278443" y="1301193"/>
                  </a:cubicBezTo>
                  <a:lnTo>
                    <a:pt x="2279602" y="1295542"/>
                  </a:lnTo>
                  <a:close/>
                  <a:moveTo>
                    <a:pt x="1450645" y="1294046"/>
                  </a:moveTo>
                  <a:cubicBezTo>
                    <a:pt x="1450645" y="1294046"/>
                    <a:pt x="1450645" y="1295519"/>
                    <a:pt x="1450645" y="1295519"/>
                  </a:cubicBezTo>
                  <a:cubicBezTo>
                    <a:pt x="1450645" y="1295519"/>
                    <a:pt x="1449180" y="1295519"/>
                    <a:pt x="1449180" y="1296993"/>
                  </a:cubicBezTo>
                  <a:cubicBezTo>
                    <a:pt x="1447715" y="1296993"/>
                    <a:pt x="1449180" y="1298466"/>
                    <a:pt x="1447715" y="1299940"/>
                  </a:cubicBezTo>
                  <a:lnTo>
                    <a:pt x="1443592" y="1302705"/>
                  </a:lnTo>
                  <a:lnTo>
                    <a:pt x="1443742" y="1302936"/>
                  </a:lnTo>
                  <a:cubicBezTo>
                    <a:pt x="1445205" y="1302936"/>
                    <a:pt x="1446668" y="1301445"/>
                    <a:pt x="1448131" y="1299954"/>
                  </a:cubicBezTo>
                  <a:cubicBezTo>
                    <a:pt x="1449594" y="1298463"/>
                    <a:pt x="1448131" y="1296972"/>
                    <a:pt x="1449594" y="1296972"/>
                  </a:cubicBezTo>
                  <a:cubicBezTo>
                    <a:pt x="1449594" y="1295481"/>
                    <a:pt x="1451057" y="1295481"/>
                    <a:pt x="1451057" y="1295481"/>
                  </a:cubicBezTo>
                  <a:lnTo>
                    <a:pt x="1451057" y="1294184"/>
                  </a:lnTo>
                  <a:close/>
                  <a:moveTo>
                    <a:pt x="1654780" y="1293960"/>
                  </a:moveTo>
                  <a:lnTo>
                    <a:pt x="1654543" y="1294261"/>
                  </a:lnTo>
                  <a:lnTo>
                    <a:pt x="1658694" y="1294261"/>
                  </a:lnTo>
                  <a:cubicBezTo>
                    <a:pt x="1660166" y="1295735"/>
                    <a:pt x="1658694" y="1297208"/>
                    <a:pt x="1660166" y="1297208"/>
                  </a:cubicBezTo>
                  <a:cubicBezTo>
                    <a:pt x="1663110" y="1297208"/>
                    <a:pt x="1664581" y="1292788"/>
                    <a:pt x="1666053" y="1294261"/>
                  </a:cubicBezTo>
                  <a:lnTo>
                    <a:pt x="1676302" y="1303056"/>
                  </a:lnTo>
                  <a:lnTo>
                    <a:pt x="1676216" y="1302797"/>
                  </a:lnTo>
                  <a:cubicBezTo>
                    <a:pt x="1673272" y="1299851"/>
                    <a:pt x="1670328" y="1295433"/>
                    <a:pt x="1665912" y="1293960"/>
                  </a:cubicBezTo>
                  <a:cubicBezTo>
                    <a:pt x="1664440" y="1292487"/>
                    <a:pt x="1662968" y="1296905"/>
                    <a:pt x="1660024" y="1296905"/>
                  </a:cubicBezTo>
                  <a:cubicBezTo>
                    <a:pt x="1658552" y="1296905"/>
                    <a:pt x="1660024" y="1295433"/>
                    <a:pt x="1658552" y="1293960"/>
                  </a:cubicBezTo>
                  <a:close/>
                  <a:moveTo>
                    <a:pt x="1475544" y="1291098"/>
                  </a:moveTo>
                  <a:cubicBezTo>
                    <a:pt x="1474080" y="1291098"/>
                    <a:pt x="1474080" y="1292572"/>
                    <a:pt x="1474080" y="1294046"/>
                  </a:cubicBezTo>
                  <a:cubicBezTo>
                    <a:pt x="1474080" y="1295519"/>
                    <a:pt x="1474080" y="1296993"/>
                    <a:pt x="1474080" y="1296993"/>
                  </a:cubicBezTo>
                  <a:lnTo>
                    <a:pt x="1469820" y="1299850"/>
                  </a:lnTo>
                  <a:lnTo>
                    <a:pt x="1470074" y="1299954"/>
                  </a:lnTo>
                  <a:cubicBezTo>
                    <a:pt x="1470074" y="1299954"/>
                    <a:pt x="1470074" y="1301445"/>
                    <a:pt x="1470074" y="1301445"/>
                  </a:cubicBezTo>
                  <a:lnTo>
                    <a:pt x="1470461" y="1301511"/>
                  </a:lnTo>
                  <a:lnTo>
                    <a:pt x="1470461" y="1300178"/>
                  </a:lnTo>
                  <a:cubicBezTo>
                    <a:pt x="1471929" y="1298706"/>
                    <a:pt x="1473398" y="1298706"/>
                    <a:pt x="1474866" y="1297234"/>
                  </a:cubicBezTo>
                  <a:cubicBezTo>
                    <a:pt x="1474866" y="1297234"/>
                    <a:pt x="1474866" y="1295762"/>
                    <a:pt x="1474866" y="1294289"/>
                  </a:cubicBezTo>
                  <a:cubicBezTo>
                    <a:pt x="1474866" y="1292817"/>
                    <a:pt x="1474866" y="1291345"/>
                    <a:pt x="1476335" y="1291345"/>
                  </a:cubicBezTo>
                  <a:lnTo>
                    <a:pt x="1490287" y="1294142"/>
                  </a:lnTo>
                  <a:lnTo>
                    <a:pt x="1490191" y="1294046"/>
                  </a:lnTo>
                  <a:cubicBezTo>
                    <a:pt x="1485797" y="1292572"/>
                    <a:pt x="1479939" y="1291098"/>
                    <a:pt x="1475544" y="1291098"/>
                  </a:cubicBezTo>
                  <a:close/>
                  <a:moveTo>
                    <a:pt x="1271045" y="1288592"/>
                  </a:moveTo>
                  <a:lnTo>
                    <a:pt x="1270992" y="1288702"/>
                  </a:lnTo>
                  <a:cubicBezTo>
                    <a:pt x="1270441" y="1292013"/>
                    <a:pt x="1272278" y="1294588"/>
                    <a:pt x="1280360" y="1294588"/>
                  </a:cubicBezTo>
                  <a:cubicBezTo>
                    <a:pt x="1284769" y="1297531"/>
                    <a:pt x="1284769" y="1300474"/>
                    <a:pt x="1290647" y="1303416"/>
                  </a:cubicBezTo>
                  <a:cubicBezTo>
                    <a:pt x="1295056" y="1306359"/>
                    <a:pt x="1295056" y="1306359"/>
                    <a:pt x="1296526" y="1306359"/>
                  </a:cubicBezTo>
                  <a:cubicBezTo>
                    <a:pt x="1299465" y="1304888"/>
                    <a:pt x="1299465" y="1301945"/>
                    <a:pt x="1297995" y="1296059"/>
                  </a:cubicBezTo>
                  <a:lnTo>
                    <a:pt x="1297772" y="1295418"/>
                  </a:lnTo>
                  <a:lnTo>
                    <a:pt x="1296347" y="1305390"/>
                  </a:lnTo>
                  <a:cubicBezTo>
                    <a:pt x="1294873" y="1305390"/>
                    <a:pt x="1294873" y="1305390"/>
                    <a:pt x="1290452" y="1302445"/>
                  </a:cubicBezTo>
                  <a:cubicBezTo>
                    <a:pt x="1284558" y="1299501"/>
                    <a:pt x="1284558" y="1296556"/>
                    <a:pt x="1280138" y="1293612"/>
                  </a:cubicBezTo>
                  <a:cubicBezTo>
                    <a:pt x="1276086" y="1293612"/>
                    <a:pt x="1273599" y="1292968"/>
                    <a:pt x="1272194" y="1291909"/>
                  </a:cubicBezTo>
                  <a:close/>
                  <a:moveTo>
                    <a:pt x="1861201" y="1288083"/>
                  </a:moveTo>
                  <a:lnTo>
                    <a:pt x="1862661" y="1295479"/>
                  </a:lnTo>
                  <a:cubicBezTo>
                    <a:pt x="1862661" y="1299937"/>
                    <a:pt x="1865593" y="1295479"/>
                    <a:pt x="1865593" y="1299937"/>
                  </a:cubicBezTo>
                  <a:cubicBezTo>
                    <a:pt x="1865593" y="1304395"/>
                    <a:pt x="1865593" y="1307366"/>
                    <a:pt x="1862661" y="1307366"/>
                  </a:cubicBezTo>
                  <a:lnTo>
                    <a:pt x="1854595" y="1308729"/>
                  </a:lnTo>
                  <a:lnTo>
                    <a:pt x="1854635" y="1308729"/>
                  </a:lnTo>
                  <a:lnTo>
                    <a:pt x="1854677" y="1308890"/>
                  </a:lnTo>
                  <a:lnTo>
                    <a:pt x="1863075" y="1307488"/>
                  </a:lnTo>
                  <a:cubicBezTo>
                    <a:pt x="1866013" y="1307488"/>
                    <a:pt x="1866013" y="1304545"/>
                    <a:pt x="1866013" y="1300131"/>
                  </a:cubicBezTo>
                  <a:cubicBezTo>
                    <a:pt x="1866013" y="1295716"/>
                    <a:pt x="1863075" y="1300131"/>
                    <a:pt x="1863075" y="1295716"/>
                  </a:cubicBezTo>
                  <a:cubicBezTo>
                    <a:pt x="1863075" y="1292774"/>
                    <a:pt x="1861606" y="1289831"/>
                    <a:pt x="1861606" y="1288359"/>
                  </a:cubicBezTo>
                  <a:close/>
                  <a:moveTo>
                    <a:pt x="1294873" y="1287723"/>
                  </a:moveTo>
                  <a:lnTo>
                    <a:pt x="1295434" y="1288912"/>
                  </a:lnTo>
                  <a:lnTo>
                    <a:pt x="1301669" y="1292381"/>
                  </a:lnTo>
                  <a:cubicBezTo>
                    <a:pt x="1304975" y="1294220"/>
                    <a:pt x="1308282" y="1296059"/>
                    <a:pt x="1308282" y="1296059"/>
                  </a:cubicBezTo>
                  <a:cubicBezTo>
                    <a:pt x="1311221" y="1297531"/>
                    <a:pt x="1314160" y="1306359"/>
                    <a:pt x="1315630" y="1306359"/>
                  </a:cubicBezTo>
                  <a:cubicBezTo>
                    <a:pt x="1317834" y="1306359"/>
                    <a:pt x="1321141" y="1305256"/>
                    <a:pt x="1323345" y="1304888"/>
                  </a:cubicBezTo>
                  <a:lnTo>
                    <a:pt x="1324240" y="1307277"/>
                  </a:lnTo>
                  <a:lnTo>
                    <a:pt x="1324344" y="1306862"/>
                  </a:lnTo>
                  <a:cubicBezTo>
                    <a:pt x="1328765" y="1300973"/>
                    <a:pt x="1319923" y="1305390"/>
                    <a:pt x="1315503" y="1305390"/>
                  </a:cubicBezTo>
                  <a:cubicBezTo>
                    <a:pt x="1314029" y="1305390"/>
                    <a:pt x="1311082" y="1296556"/>
                    <a:pt x="1308135" y="1295084"/>
                  </a:cubicBezTo>
                  <a:cubicBezTo>
                    <a:pt x="1308135" y="1295084"/>
                    <a:pt x="1294873" y="1287723"/>
                    <a:pt x="1294873" y="1287723"/>
                  </a:cubicBezTo>
                  <a:close/>
                  <a:moveTo>
                    <a:pt x="1496050" y="1285204"/>
                  </a:moveTo>
                  <a:cubicBezTo>
                    <a:pt x="1497515" y="1286678"/>
                    <a:pt x="1500444" y="1288151"/>
                    <a:pt x="1501909" y="1288151"/>
                  </a:cubicBezTo>
                  <a:cubicBezTo>
                    <a:pt x="1503374" y="1288151"/>
                    <a:pt x="1504838" y="1288151"/>
                    <a:pt x="1504838" y="1288151"/>
                  </a:cubicBezTo>
                  <a:cubicBezTo>
                    <a:pt x="1506303" y="1288151"/>
                    <a:pt x="1506303" y="1289625"/>
                    <a:pt x="1506303" y="1289625"/>
                  </a:cubicBezTo>
                  <a:cubicBezTo>
                    <a:pt x="1506303" y="1291098"/>
                    <a:pt x="1506303" y="1292572"/>
                    <a:pt x="1506303" y="1292572"/>
                  </a:cubicBezTo>
                  <a:lnTo>
                    <a:pt x="1507452" y="1296038"/>
                  </a:lnTo>
                  <a:lnTo>
                    <a:pt x="1508118" y="1296706"/>
                  </a:lnTo>
                  <a:lnTo>
                    <a:pt x="1506707" y="1292527"/>
                  </a:lnTo>
                  <a:cubicBezTo>
                    <a:pt x="1506707" y="1292527"/>
                    <a:pt x="1506707" y="1291061"/>
                    <a:pt x="1506707" y="1289594"/>
                  </a:cubicBezTo>
                  <a:cubicBezTo>
                    <a:pt x="1506707" y="1289594"/>
                    <a:pt x="1506707" y="1288128"/>
                    <a:pt x="1505222" y="1288128"/>
                  </a:cubicBezTo>
                  <a:cubicBezTo>
                    <a:pt x="1505222" y="1288128"/>
                    <a:pt x="1503737" y="1288128"/>
                    <a:pt x="1502251" y="1288128"/>
                  </a:cubicBezTo>
                  <a:lnTo>
                    <a:pt x="1496330" y="1285204"/>
                  </a:lnTo>
                  <a:close/>
                  <a:moveTo>
                    <a:pt x="1542328" y="1282287"/>
                  </a:moveTo>
                  <a:lnTo>
                    <a:pt x="1540868" y="1283728"/>
                  </a:lnTo>
                  <a:cubicBezTo>
                    <a:pt x="1540868" y="1285195"/>
                    <a:pt x="1542353" y="1285195"/>
                    <a:pt x="1543839" y="1286661"/>
                  </a:cubicBezTo>
                  <a:cubicBezTo>
                    <a:pt x="1543839" y="1288128"/>
                    <a:pt x="1543839" y="1291061"/>
                    <a:pt x="1543839" y="1292527"/>
                  </a:cubicBezTo>
                  <a:cubicBezTo>
                    <a:pt x="1542353" y="1292527"/>
                    <a:pt x="1540868" y="1291061"/>
                    <a:pt x="1539383" y="1289594"/>
                  </a:cubicBezTo>
                  <a:cubicBezTo>
                    <a:pt x="1537898" y="1289594"/>
                    <a:pt x="1536412" y="1291061"/>
                    <a:pt x="1536412" y="1291061"/>
                  </a:cubicBezTo>
                  <a:cubicBezTo>
                    <a:pt x="1534927" y="1292527"/>
                    <a:pt x="1533442" y="1292527"/>
                    <a:pt x="1533442" y="1293994"/>
                  </a:cubicBezTo>
                  <a:cubicBezTo>
                    <a:pt x="1531957" y="1296927"/>
                    <a:pt x="1531957" y="1299860"/>
                    <a:pt x="1534927" y="1301326"/>
                  </a:cubicBezTo>
                  <a:lnTo>
                    <a:pt x="1535091" y="1301259"/>
                  </a:lnTo>
                  <a:lnTo>
                    <a:pt x="1533740" y="1294337"/>
                  </a:lnTo>
                  <a:cubicBezTo>
                    <a:pt x="1533740" y="1292859"/>
                    <a:pt x="1535183" y="1292859"/>
                    <a:pt x="1536626" y="1291380"/>
                  </a:cubicBezTo>
                  <a:cubicBezTo>
                    <a:pt x="1536626" y="1291380"/>
                    <a:pt x="1538068" y="1289902"/>
                    <a:pt x="1539511" y="1289902"/>
                  </a:cubicBezTo>
                  <a:cubicBezTo>
                    <a:pt x="1540954" y="1291380"/>
                    <a:pt x="1542397" y="1292859"/>
                    <a:pt x="1543840" y="1292859"/>
                  </a:cubicBezTo>
                  <a:cubicBezTo>
                    <a:pt x="1546725" y="1292859"/>
                    <a:pt x="1548168" y="1291380"/>
                    <a:pt x="1549611" y="1291380"/>
                  </a:cubicBezTo>
                  <a:cubicBezTo>
                    <a:pt x="1552497" y="1291380"/>
                    <a:pt x="1552497" y="1292859"/>
                    <a:pt x="1553940" y="1294337"/>
                  </a:cubicBezTo>
                  <a:cubicBezTo>
                    <a:pt x="1553940" y="1294337"/>
                    <a:pt x="1552497" y="1295816"/>
                    <a:pt x="1552497" y="1295816"/>
                  </a:cubicBezTo>
                  <a:cubicBezTo>
                    <a:pt x="1552497" y="1295816"/>
                    <a:pt x="1553940" y="1297294"/>
                    <a:pt x="1553940" y="1297294"/>
                  </a:cubicBezTo>
                  <a:cubicBezTo>
                    <a:pt x="1555383" y="1297294"/>
                    <a:pt x="1556825" y="1297294"/>
                    <a:pt x="1558268" y="1297294"/>
                  </a:cubicBezTo>
                  <a:cubicBezTo>
                    <a:pt x="1558268" y="1297294"/>
                    <a:pt x="1559711" y="1297294"/>
                    <a:pt x="1561154" y="1297294"/>
                  </a:cubicBezTo>
                  <a:cubicBezTo>
                    <a:pt x="1561154" y="1297294"/>
                    <a:pt x="1564040" y="1297294"/>
                    <a:pt x="1564040" y="1298773"/>
                  </a:cubicBezTo>
                  <a:cubicBezTo>
                    <a:pt x="1565483" y="1300251"/>
                    <a:pt x="1564040" y="1301730"/>
                    <a:pt x="1564040" y="1301730"/>
                  </a:cubicBezTo>
                  <a:cubicBezTo>
                    <a:pt x="1565483" y="1303208"/>
                    <a:pt x="1565483" y="1304686"/>
                    <a:pt x="1565483" y="1304686"/>
                  </a:cubicBezTo>
                  <a:cubicBezTo>
                    <a:pt x="1566925" y="1304686"/>
                    <a:pt x="1566925" y="1303208"/>
                    <a:pt x="1568368" y="1303208"/>
                  </a:cubicBezTo>
                  <a:lnTo>
                    <a:pt x="1569685" y="1305906"/>
                  </a:lnTo>
                  <a:lnTo>
                    <a:pt x="1570086" y="1305510"/>
                  </a:lnTo>
                  <a:cubicBezTo>
                    <a:pt x="1570086" y="1304041"/>
                    <a:pt x="1570086" y="1302572"/>
                    <a:pt x="1568597" y="1302572"/>
                  </a:cubicBezTo>
                  <a:cubicBezTo>
                    <a:pt x="1567108" y="1302572"/>
                    <a:pt x="1567108" y="1304041"/>
                    <a:pt x="1565620" y="1304041"/>
                  </a:cubicBezTo>
                  <a:cubicBezTo>
                    <a:pt x="1565620" y="1304041"/>
                    <a:pt x="1565620" y="1302572"/>
                    <a:pt x="1564131" y="1301103"/>
                  </a:cubicBezTo>
                  <a:cubicBezTo>
                    <a:pt x="1564131" y="1301103"/>
                    <a:pt x="1565620" y="1299634"/>
                    <a:pt x="1564131" y="1298165"/>
                  </a:cubicBezTo>
                  <a:lnTo>
                    <a:pt x="1561794" y="1297012"/>
                  </a:lnTo>
                  <a:lnTo>
                    <a:pt x="1561715" y="1297117"/>
                  </a:lnTo>
                  <a:cubicBezTo>
                    <a:pt x="1560248" y="1297117"/>
                    <a:pt x="1558781" y="1297117"/>
                    <a:pt x="1558781" y="1297117"/>
                  </a:cubicBezTo>
                  <a:cubicBezTo>
                    <a:pt x="1557314" y="1297117"/>
                    <a:pt x="1555846" y="1297117"/>
                    <a:pt x="1554379" y="1297117"/>
                  </a:cubicBezTo>
                  <a:cubicBezTo>
                    <a:pt x="1554379" y="1297117"/>
                    <a:pt x="1552912" y="1295649"/>
                    <a:pt x="1552912" y="1295649"/>
                  </a:cubicBezTo>
                  <a:cubicBezTo>
                    <a:pt x="1552912" y="1295649"/>
                    <a:pt x="1554379" y="1294182"/>
                    <a:pt x="1554379" y="1294182"/>
                  </a:cubicBezTo>
                  <a:cubicBezTo>
                    <a:pt x="1552912" y="1292715"/>
                    <a:pt x="1552912" y="1291248"/>
                    <a:pt x="1549977" y="1291248"/>
                  </a:cubicBezTo>
                  <a:cubicBezTo>
                    <a:pt x="1548510" y="1291248"/>
                    <a:pt x="1547042" y="1292715"/>
                    <a:pt x="1544108" y="1292715"/>
                  </a:cubicBezTo>
                  <a:cubicBezTo>
                    <a:pt x="1544108" y="1291248"/>
                    <a:pt x="1544108" y="1288313"/>
                    <a:pt x="1544108" y="1286846"/>
                  </a:cubicBezTo>
                  <a:cubicBezTo>
                    <a:pt x="1542641" y="1285378"/>
                    <a:pt x="1541173" y="1285378"/>
                    <a:pt x="1541173" y="1283911"/>
                  </a:cubicBezTo>
                  <a:cubicBezTo>
                    <a:pt x="1541173" y="1282444"/>
                    <a:pt x="1544108" y="1282444"/>
                    <a:pt x="1542641" y="1282444"/>
                  </a:cubicBezTo>
                  <a:close/>
                  <a:moveTo>
                    <a:pt x="1718904" y="1282176"/>
                  </a:moveTo>
                  <a:cubicBezTo>
                    <a:pt x="1717432" y="1283649"/>
                    <a:pt x="1717432" y="1289541"/>
                    <a:pt x="1713016" y="1291014"/>
                  </a:cubicBezTo>
                  <a:cubicBezTo>
                    <a:pt x="1711544" y="1292487"/>
                    <a:pt x="1699768" y="1299851"/>
                    <a:pt x="1695352" y="1298378"/>
                  </a:cubicBezTo>
                  <a:cubicBezTo>
                    <a:pt x="1690936" y="1295433"/>
                    <a:pt x="1685048" y="1295433"/>
                    <a:pt x="1685048" y="1302797"/>
                  </a:cubicBezTo>
                  <a:cubicBezTo>
                    <a:pt x="1683576" y="1302797"/>
                    <a:pt x="1682104" y="1302797"/>
                    <a:pt x="1680632" y="1302797"/>
                  </a:cubicBezTo>
                  <a:lnTo>
                    <a:pt x="1677714" y="1307178"/>
                  </a:lnTo>
                  <a:lnTo>
                    <a:pt x="1677828" y="1307522"/>
                  </a:lnTo>
                  <a:cubicBezTo>
                    <a:pt x="1679300" y="1307522"/>
                    <a:pt x="1679300" y="1304575"/>
                    <a:pt x="1680772" y="1303102"/>
                  </a:cubicBezTo>
                  <a:cubicBezTo>
                    <a:pt x="1682244" y="1303102"/>
                    <a:pt x="1683715" y="1303102"/>
                    <a:pt x="1685187" y="1303102"/>
                  </a:cubicBezTo>
                  <a:cubicBezTo>
                    <a:pt x="1685187" y="1306049"/>
                    <a:pt x="1683715" y="1307522"/>
                    <a:pt x="1685187" y="1308996"/>
                  </a:cubicBezTo>
                  <a:lnTo>
                    <a:pt x="1691062" y="1310466"/>
                  </a:lnTo>
                  <a:lnTo>
                    <a:pt x="1691125" y="1310338"/>
                  </a:lnTo>
                  <a:cubicBezTo>
                    <a:pt x="1689659" y="1308852"/>
                    <a:pt x="1686727" y="1310338"/>
                    <a:pt x="1685261" y="1308852"/>
                  </a:cubicBezTo>
                  <a:cubicBezTo>
                    <a:pt x="1683795" y="1307366"/>
                    <a:pt x="1685261" y="1305881"/>
                    <a:pt x="1685261" y="1302909"/>
                  </a:cubicBezTo>
                  <a:cubicBezTo>
                    <a:pt x="1685261" y="1295479"/>
                    <a:pt x="1691125" y="1295479"/>
                    <a:pt x="1695524" y="1298451"/>
                  </a:cubicBezTo>
                  <a:cubicBezTo>
                    <a:pt x="1699922" y="1299937"/>
                    <a:pt x="1711651" y="1292507"/>
                    <a:pt x="1713117" y="1291021"/>
                  </a:cubicBezTo>
                  <a:lnTo>
                    <a:pt x="1718929" y="1282185"/>
                  </a:lnTo>
                  <a:close/>
                  <a:moveTo>
                    <a:pt x="2230280" y="1282122"/>
                  </a:moveTo>
                  <a:lnTo>
                    <a:pt x="2227038" y="1286459"/>
                  </a:lnTo>
                  <a:lnTo>
                    <a:pt x="2227047" y="1286483"/>
                  </a:lnTo>
                  <a:close/>
                  <a:moveTo>
                    <a:pt x="2152134" y="1282039"/>
                  </a:moveTo>
                  <a:cubicBezTo>
                    <a:pt x="2146260" y="1282039"/>
                    <a:pt x="2134510" y="1289406"/>
                    <a:pt x="2131573" y="1287932"/>
                  </a:cubicBezTo>
                  <a:lnTo>
                    <a:pt x="2134554" y="1283182"/>
                  </a:lnTo>
                  <a:lnTo>
                    <a:pt x="2133962" y="1283450"/>
                  </a:lnTo>
                  <a:cubicBezTo>
                    <a:pt x="2130842" y="1285119"/>
                    <a:pt x="2128641" y="1286974"/>
                    <a:pt x="2130843" y="1288458"/>
                  </a:cubicBezTo>
                  <a:cubicBezTo>
                    <a:pt x="2133778" y="1289942"/>
                    <a:pt x="2145521" y="1282522"/>
                    <a:pt x="2151393" y="1282522"/>
                  </a:cubicBezTo>
                  <a:cubicBezTo>
                    <a:pt x="2157264" y="1282522"/>
                    <a:pt x="2155796" y="1286974"/>
                    <a:pt x="2157264" y="1289942"/>
                  </a:cubicBezTo>
                  <a:cubicBezTo>
                    <a:pt x="2157264" y="1292911"/>
                    <a:pt x="2158732" y="1291427"/>
                    <a:pt x="2160200" y="1291427"/>
                  </a:cubicBezTo>
                  <a:cubicBezTo>
                    <a:pt x="2160934" y="1291427"/>
                    <a:pt x="2161301" y="1292911"/>
                    <a:pt x="2161484" y="1294580"/>
                  </a:cubicBezTo>
                  <a:lnTo>
                    <a:pt x="2161662" y="1298713"/>
                  </a:lnTo>
                  <a:lnTo>
                    <a:pt x="2162415" y="1298246"/>
                  </a:lnTo>
                  <a:cubicBezTo>
                    <a:pt x="2162415" y="1296772"/>
                    <a:pt x="2162415" y="1290879"/>
                    <a:pt x="2160947" y="1290879"/>
                  </a:cubicBezTo>
                  <a:cubicBezTo>
                    <a:pt x="2159478" y="1290879"/>
                    <a:pt x="2158009" y="1292352"/>
                    <a:pt x="2158009" y="1289406"/>
                  </a:cubicBezTo>
                  <a:cubicBezTo>
                    <a:pt x="2156541" y="1286459"/>
                    <a:pt x="2158009" y="1282039"/>
                    <a:pt x="2152134" y="1282039"/>
                  </a:cubicBezTo>
                  <a:close/>
                  <a:moveTo>
                    <a:pt x="1847750" y="1280367"/>
                  </a:moveTo>
                  <a:lnTo>
                    <a:pt x="1850932" y="1283592"/>
                  </a:lnTo>
                  <a:lnTo>
                    <a:pt x="1850984" y="1283606"/>
                  </a:lnTo>
                  <a:close/>
                  <a:moveTo>
                    <a:pt x="2147584" y="1271966"/>
                  </a:moveTo>
                  <a:lnTo>
                    <a:pt x="2146989" y="1272134"/>
                  </a:lnTo>
                  <a:lnTo>
                    <a:pt x="2142692" y="1279374"/>
                  </a:lnTo>
                  <a:lnTo>
                    <a:pt x="2143322" y="1279092"/>
                  </a:lnTo>
                  <a:close/>
                  <a:moveTo>
                    <a:pt x="1536518" y="1267771"/>
                  </a:moveTo>
                  <a:lnTo>
                    <a:pt x="1540868" y="1274929"/>
                  </a:lnTo>
                  <a:cubicBezTo>
                    <a:pt x="1540868" y="1276396"/>
                    <a:pt x="1537898" y="1277862"/>
                    <a:pt x="1539383" y="1280795"/>
                  </a:cubicBezTo>
                  <a:lnTo>
                    <a:pt x="1539711" y="1280957"/>
                  </a:lnTo>
                  <a:lnTo>
                    <a:pt x="1541173" y="1275107"/>
                  </a:lnTo>
                  <a:cubicBezTo>
                    <a:pt x="1541173" y="1272173"/>
                    <a:pt x="1539706" y="1270705"/>
                    <a:pt x="1536771" y="1267771"/>
                  </a:cubicBezTo>
                  <a:close/>
                  <a:moveTo>
                    <a:pt x="1866495" y="1263660"/>
                  </a:moveTo>
                  <a:lnTo>
                    <a:pt x="1866424" y="1263756"/>
                  </a:lnTo>
                  <a:lnTo>
                    <a:pt x="1868952" y="1266288"/>
                  </a:lnTo>
                  <a:lnTo>
                    <a:pt x="1869027" y="1266217"/>
                  </a:lnTo>
                  <a:close/>
                  <a:moveTo>
                    <a:pt x="1602836" y="1260420"/>
                  </a:moveTo>
                  <a:lnTo>
                    <a:pt x="1602799" y="1260434"/>
                  </a:lnTo>
                  <a:lnTo>
                    <a:pt x="1602799" y="1261474"/>
                  </a:lnTo>
                  <a:lnTo>
                    <a:pt x="1602836" y="1261438"/>
                  </a:lnTo>
                  <a:close/>
                  <a:moveTo>
                    <a:pt x="1837923" y="1260255"/>
                  </a:moveTo>
                  <a:lnTo>
                    <a:pt x="1842135" y="1270219"/>
                  </a:lnTo>
                  <a:cubicBezTo>
                    <a:pt x="1842135" y="1270219"/>
                    <a:pt x="1843602" y="1273190"/>
                    <a:pt x="1843602" y="1274676"/>
                  </a:cubicBezTo>
                  <a:cubicBezTo>
                    <a:pt x="1843602" y="1274676"/>
                    <a:pt x="1846534" y="1277648"/>
                    <a:pt x="1846534" y="1279134"/>
                  </a:cubicBezTo>
                  <a:lnTo>
                    <a:pt x="1846895" y="1279500"/>
                  </a:lnTo>
                  <a:lnTo>
                    <a:pt x="1843977" y="1275117"/>
                  </a:lnTo>
                  <a:cubicBezTo>
                    <a:pt x="1843977" y="1273645"/>
                    <a:pt x="1842508" y="1270702"/>
                    <a:pt x="1842508" y="1270702"/>
                  </a:cubicBezTo>
                  <a:lnTo>
                    <a:pt x="1842760" y="1270702"/>
                  </a:lnTo>
                  <a:lnTo>
                    <a:pt x="1838510" y="1260684"/>
                  </a:lnTo>
                  <a:close/>
                  <a:moveTo>
                    <a:pt x="1398021" y="1256804"/>
                  </a:moveTo>
                  <a:cubicBezTo>
                    <a:pt x="1392127" y="1256804"/>
                    <a:pt x="1395074" y="1261221"/>
                    <a:pt x="1392127" y="1264166"/>
                  </a:cubicBezTo>
                  <a:cubicBezTo>
                    <a:pt x="1390653" y="1265638"/>
                    <a:pt x="1387706" y="1270055"/>
                    <a:pt x="1384759" y="1273000"/>
                  </a:cubicBezTo>
                  <a:cubicBezTo>
                    <a:pt x="1380338" y="1280361"/>
                    <a:pt x="1389180" y="1280361"/>
                    <a:pt x="1386233" y="1286250"/>
                  </a:cubicBezTo>
                  <a:cubicBezTo>
                    <a:pt x="1383286" y="1290667"/>
                    <a:pt x="1381812" y="1290667"/>
                    <a:pt x="1381812" y="1300973"/>
                  </a:cubicBezTo>
                  <a:cubicBezTo>
                    <a:pt x="1380338" y="1302445"/>
                    <a:pt x="1378865" y="1303918"/>
                    <a:pt x="1377391" y="1305390"/>
                  </a:cubicBezTo>
                  <a:cubicBezTo>
                    <a:pt x="1375918" y="1305390"/>
                    <a:pt x="1372971" y="1306862"/>
                    <a:pt x="1371497" y="1306862"/>
                  </a:cubicBezTo>
                  <a:cubicBezTo>
                    <a:pt x="1365603" y="1309807"/>
                    <a:pt x="1364130" y="1299501"/>
                    <a:pt x="1361182" y="1300973"/>
                  </a:cubicBezTo>
                  <a:cubicBezTo>
                    <a:pt x="1361182" y="1300973"/>
                    <a:pt x="1356762" y="1302445"/>
                    <a:pt x="1355288" y="1303918"/>
                  </a:cubicBezTo>
                  <a:cubicBezTo>
                    <a:pt x="1355288" y="1305390"/>
                    <a:pt x="1347921" y="1311279"/>
                    <a:pt x="1347921" y="1312751"/>
                  </a:cubicBezTo>
                  <a:lnTo>
                    <a:pt x="1347860" y="1313019"/>
                  </a:lnTo>
                  <a:lnTo>
                    <a:pt x="1351360" y="1308816"/>
                  </a:lnTo>
                  <a:cubicBezTo>
                    <a:pt x="1353195" y="1306980"/>
                    <a:pt x="1355030" y="1305144"/>
                    <a:pt x="1355030" y="1304409"/>
                  </a:cubicBezTo>
                  <a:cubicBezTo>
                    <a:pt x="1356498" y="1302940"/>
                    <a:pt x="1360903" y="1301471"/>
                    <a:pt x="1360903" y="1301471"/>
                  </a:cubicBezTo>
                  <a:cubicBezTo>
                    <a:pt x="1363839" y="1300002"/>
                    <a:pt x="1365307" y="1310285"/>
                    <a:pt x="1371180" y="1307347"/>
                  </a:cubicBezTo>
                  <a:cubicBezTo>
                    <a:pt x="1372648" y="1307347"/>
                    <a:pt x="1375584" y="1305878"/>
                    <a:pt x="1377052" y="1305878"/>
                  </a:cubicBezTo>
                  <a:cubicBezTo>
                    <a:pt x="1377052" y="1307347"/>
                    <a:pt x="1378521" y="1308816"/>
                    <a:pt x="1379989" y="1308816"/>
                  </a:cubicBezTo>
                  <a:lnTo>
                    <a:pt x="1380757" y="1308816"/>
                  </a:lnTo>
                  <a:lnTo>
                    <a:pt x="1377913" y="1305918"/>
                  </a:lnTo>
                  <a:cubicBezTo>
                    <a:pt x="1379376" y="1304427"/>
                    <a:pt x="1380839" y="1302936"/>
                    <a:pt x="1382301" y="1301445"/>
                  </a:cubicBezTo>
                  <a:cubicBezTo>
                    <a:pt x="1382301" y="1291008"/>
                    <a:pt x="1383764" y="1291008"/>
                    <a:pt x="1386690" y="1286535"/>
                  </a:cubicBezTo>
                  <a:cubicBezTo>
                    <a:pt x="1389616" y="1280572"/>
                    <a:pt x="1380839" y="1280572"/>
                    <a:pt x="1385227" y="1273117"/>
                  </a:cubicBezTo>
                  <a:cubicBezTo>
                    <a:pt x="1388153" y="1270135"/>
                    <a:pt x="1391079" y="1265662"/>
                    <a:pt x="1392542" y="1264171"/>
                  </a:cubicBezTo>
                  <a:cubicBezTo>
                    <a:pt x="1394005" y="1262681"/>
                    <a:pt x="1394005" y="1260817"/>
                    <a:pt x="1394370" y="1259326"/>
                  </a:cubicBezTo>
                  <a:lnTo>
                    <a:pt x="1398258" y="1256804"/>
                  </a:lnTo>
                  <a:close/>
                  <a:moveTo>
                    <a:pt x="1537982" y="1256032"/>
                  </a:moveTo>
                  <a:lnTo>
                    <a:pt x="1539383" y="1258798"/>
                  </a:lnTo>
                  <a:cubicBezTo>
                    <a:pt x="1539383" y="1260265"/>
                    <a:pt x="1537898" y="1260265"/>
                    <a:pt x="1537898" y="1260265"/>
                  </a:cubicBezTo>
                  <a:cubicBezTo>
                    <a:pt x="1536412" y="1261731"/>
                    <a:pt x="1537898" y="1263198"/>
                    <a:pt x="1536412" y="1263198"/>
                  </a:cubicBezTo>
                  <a:cubicBezTo>
                    <a:pt x="1534927" y="1263198"/>
                    <a:pt x="1533442" y="1263198"/>
                    <a:pt x="1533442" y="1263198"/>
                  </a:cubicBezTo>
                  <a:cubicBezTo>
                    <a:pt x="1531957" y="1263198"/>
                    <a:pt x="1528986" y="1264664"/>
                    <a:pt x="1528986" y="1266130"/>
                  </a:cubicBezTo>
                  <a:cubicBezTo>
                    <a:pt x="1527501" y="1266130"/>
                    <a:pt x="1528986" y="1267597"/>
                    <a:pt x="1528986" y="1267597"/>
                  </a:cubicBezTo>
                  <a:cubicBezTo>
                    <a:pt x="1528986" y="1267597"/>
                    <a:pt x="1527501" y="1267597"/>
                    <a:pt x="1527501" y="1267597"/>
                  </a:cubicBezTo>
                  <a:cubicBezTo>
                    <a:pt x="1527501" y="1269063"/>
                    <a:pt x="1528986" y="1271996"/>
                    <a:pt x="1530471" y="1271996"/>
                  </a:cubicBezTo>
                  <a:lnTo>
                    <a:pt x="1530577" y="1271684"/>
                  </a:lnTo>
                  <a:lnTo>
                    <a:pt x="1527968" y="1267771"/>
                  </a:lnTo>
                  <a:cubicBezTo>
                    <a:pt x="1527968" y="1267771"/>
                    <a:pt x="1529435" y="1267771"/>
                    <a:pt x="1529435" y="1267771"/>
                  </a:cubicBezTo>
                  <a:cubicBezTo>
                    <a:pt x="1529435" y="1267771"/>
                    <a:pt x="1527968" y="1266303"/>
                    <a:pt x="1529435" y="1266303"/>
                  </a:cubicBezTo>
                  <a:cubicBezTo>
                    <a:pt x="1529435" y="1264836"/>
                    <a:pt x="1532370" y="1263369"/>
                    <a:pt x="1533837" y="1263369"/>
                  </a:cubicBezTo>
                  <a:cubicBezTo>
                    <a:pt x="1533837" y="1263369"/>
                    <a:pt x="1535304" y="1263369"/>
                    <a:pt x="1536771" y="1263369"/>
                  </a:cubicBezTo>
                  <a:cubicBezTo>
                    <a:pt x="1538239" y="1263369"/>
                    <a:pt x="1536771" y="1261901"/>
                    <a:pt x="1538239" y="1260434"/>
                  </a:cubicBezTo>
                  <a:cubicBezTo>
                    <a:pt x="1538239" y="1260434"/>
                    <a:pt x="1539706" y="1260434"/>
                    <a:pt x="1539706" y="1258967"/>
                  </a:cubicBezTo>
                  <a:cubicBezTo>
                    <a:pt x="1539706" y="1257500"/>
                    <a:pt x="1539706" y="1256032"/>
                    <a:pt x="1538239" y="1256032"/>
                  </a:cubicBezTo>
                  <a:close/>
                  <a:moveTo>
                    <a:pt x="1498987" y="1251321"/>
                  </a:moveTo>
                  <a:lnTo>
                    <a:pt x="1500444" y="1252787"/>
                  </a:lnTo>
                  <a:cubicBezTo>
                    <a:pt x="1498980" y="1255734"/>
                    <a:pt x="1498980" y="1258681"/>
                    <a:pt x="1497515" y="1261628"/>
                  </a:cubicBezTo>
                  <a:cubicBezTo>
                    <a:pt x="1497515" y="1263101"/>
                    <a:pt x="1496050" y="1263101"/>
                    <a:pt x="1494585" y="1264575"/>
                  </a:cubicBezTo>
                  <a:cubicBezTo>
                    <a:pt x="1494585" y="1266048"/>
                    <a:pt x="1494585" y="1267522"/>
                    <a:pt x="1494585" y="1270469"/>
                  </a:cubicBezTo>
                  <a:cubicBezTo>
                    <a:pt x="1496050" y="1271943"/>
                    <a:pt x="1494585" y="1274890"/>
                    <a:pt x="1496050" y="1276363"/>
                  </a:cubicBezTo>
                  <a:cubicBezTo>
                    <a:pt x="1497515" y="1277837"/>
                    <a:pt x="1500444" y="1276363"/>
                    <a:pt x="1500444" y="1277837"/>
                  </a:cubicBezTo>
                  <a:lnTo>
                    <a:pt x="1501907" y="1285195"/>
                  </a:lnTo>
                  <a:lnTo>
                    <a:pt x="1502251" y="1285195"/>
                  </a:lnTo>
                  <a:cubicBezTo>
                    <a:pt x="1502251" y="1283728"/>
                    <a:pt x="1502251" y="1280795"/>
                    <a:pt x="1500766" y="1277862"/>
                  </a:cubicBezTo>
                  <a:cubicBezTo>
                    <a:pt x="1500766" y="1276396"/>
                    <a:pt x="1497796" y="1277862"/>
                    <a:pt x="1496310" y="1276396"/>
                  </a:cubicBezTo>
                  <a:cubicBezTo>
                    <a:pt x="1494825" y="1274929"/>
                    <a:pt x="1496310" y="1271996"/>
                    <a:pt x="1494825" y="1270530"/>
                  </a:cubicBezTo>
                  <a:cubicBezTo>
                    <a:pt x="1494825" y="1267597"/>
                    <a:pt x="1494825" y="1266130"/>
                    <a:pt x="1494825" y="1264664"/>
                  </a:cubicBezTo>
                  <a:cubicBezTo>
                    <a:pt x="1496310" y="1263198"/>
                    <a:pt x="1497796" y="1263198"/>
                    <a:pt x="1497796" y="1261731"/>
                  </a:cubicBezTo>
                  <a:cubicBezTo>
                    <a:pt x="1499281" y="1258798"/>
                    <a:pt x="1499281" y="1255865"/>
                    <a:pt x="1500766" y="1252932"/>
                  </a:cubicBezTo>
                  <a:cubicBezTo>
                    <a:pt x="1500766" y="1252932"/>
                    <a:pt x="1500766" y="1251466"/>
                    <a:pt x="1499281" y="1251466"/>
                  </a:cubicBezTo>
                  <a:close/>
                  <a:moveTo>
                    <a:pt x="1614338" y="1240591"/>
                  </a:moveTo>
                  <a:lnTo>
                    <a:pt x="1611603" y="1250163"/>
                  </a:lnTo>
                  <a:cubicBezTo>
                    <a:pt x="1611603" y="1251630"/>
                    <a:pt x="1611603" y="1253098"/>
                    <a:pt x="1611603" y="1253098"/>
                  </a:cubicBezTo>
                  <a:lnTo>
                    <a:pt x="1611276" y="1254081"/>
                  </a:lnTo>
                  <a:lnTo>
                    <a:pt x="1611768" y="1252623"/>
                  </a:lnTo>
                  <a:cubicBezTo>
                    <a:pt x="1611768" y="1252623"/>
                    <a:pt x="1611768" y="1251154"/>
                    <a:pt x="1611768" y="1249685"/>
                  </a:cubicBezTo>
                  <a:lnTo>
                    <a:pt x="1614364" y="1240719"/>
                  </a:lnTo>
                  <a:close/>
                  <a:moveTo>
                    <a:pt x="2003976" y="1235736"/>
                  </a:moveTo>
                  <a:lnTo>
                    <a:pt x="1995292" y="1258931"/>
                  </a:lnTo>
                  <a:cubicBezTo>
                    <a:pt x="1995292" y="1266288"/>
                    <a:pt x="1989416" y="1270702"/>
                    <a:pt x="1995292" y="1276588"/>
                  </a:cubicBezTo>
                  <a:cubicBezTo>
                    <a:pt x="1996761" y="1278059"/>
                    <a:pt x="1990885" y="1285416"/>
                    <a:pt x="1993823" y="1289831"/>
                  </a:cubicBezTo>
                  <a:cubicBezTo>
                    <a:pt x="1996761" y="1294245"/>
                    <a:pt x="1990885" y="1294245"/>
                    <a:pt x="1987946" y="1294245"/>
                  </a:cubicBezTo>
                  <a:cubicBezTo>
                    <a:pt x="1985008" y="1294245"/>
                    <a:pt x="1974725" y="1300131"/>
                    <a:pt x="1976194" y="1303073"/>
                  </a:cubicBezTo>
                  <a:cubicBezTo>
                    <a:pt x="1976928" y="1305281"/>
                    <a:pt x="1978397" y="1305648"/>
                    <a:pt x="1979499" y="1306568"/>
                  </a:cubicBezTo>
                  <a:lnTo>
                    <a:pt x="1980548" y="1313047"/>
                  </a:lnTo>
                  <a:lnTo>
                    <a:pt x="1980597" y="1312987"/>
                  </a:lnTo>
                  <a:lnTo>
                    <a:pt x="1981058" y="1313295"/>
                  </a:lnTo>
                  <a:lnTo>
                    <a:pt x="1980020" y="1306824"/>
                  </a:lnTo>
                  <a:cubicBezTo>
                    <a:pt x="1978919" y="1305896"/>
                    <a:pt x="1977451" y="1305525"/>
                    <a:pt x="1976717" y="1303299"/>
                  </a:cubicBezTo>
                  <a:cubicBezTo>
                    <a:pt x="1975249" y="1300331"/>
                    <a:pt x="1985524" y="1294395"/>
                    <a:pt x="1988460" y="1294395"/>
                  </a:cubicBezTo>
                  <a:cubicBezTo>
                    <a:pt x="1991396" y="1294395"/>
                    <a:pt x="1997267" y="1294395"/>
                    <a:pt x="1994331" y="1289942"/>
                  </a:cubicBezTo>
                  <a:cubicBezTo>
                    <a:pt x="1991396" y="1285490"/>
                    <a:pt x="1997267" y="1278070"/>
                    <a:pt x="1995799" y="1276586"/>
                  </a:cubicBezTo>
                  <a:cubicBezTo>
                    <a:pt x="1989928" y="1270650"/>
                    <a:pt x="1995799" y="1266197"/>
                    <a:pt x="1995799" y="1258777"/>
                  </a:cubicBezTo>
                  <a:lnTo>
                    <a:pt x="2004286" y="1235895"/>
                  </a:lnTo>
                  <a:close/>
                  <a:moveTo>
                    <a:pt x="1476936" y="1233406"/>
                  </a:moveTo>
                  <a:cubicBezTo>
                    <a:pt x="1473988" y="1233406"/>
                    <a:pt x="1473988" y="1237802"/>
                    <a:pt x="1473988" y="1239267"/>
                  </a:cubicBezTo>
                  <a:cubicBezTo>
                    <a:pt x="1473988" y="1242198"/>
                    <a:pt x="1473988" y="1245129"/>
                    <a:pt x="1471039" y="1246594"/>
                  </a:cubicBezTo>
                  <a:cubicBezTo>
                    <a:pt x="1468091" y="1248060"/>
                    <a:pt x="1465142" y="1248060"/>
                    <a:pt x="1460720" y="1248060"/>
                  </a:cubicBezTo>
                  <a:cubicBezTo>
                    <a:pt x="1460720" y="1248060"/>
                    <a:pt x="1459245" y="1246594"/>
                    <a:pt x="1457771" y="1246594"/>
                  </a:cubicBezTo>
                  <a:lnTo>
                    <a:pt x="1452301" y="1245235"/>
                  </a:lnTo>
                  <a:lnTo>
                    <a:pt x="1445543" y="1251099"/>
                  </a:lnTo>
                  <a:cubicBezTo>
                    <a:pt x="1442227" y="1253860"/>
                    <a:pt x="1438543" y="1256805"/>
                    <a:pt x="1436333" y="1258277"/>
                  </a:cubicBezTo>
                  <a:cubicBezTo>
                    <a:pt x="1427492" y="1265638"/>
                    <a:pt x="1430439" y="1256804"/>
                    <a:pt x="1424545" y="1252388"/>
                  </a:cubicBezTo>
                  <a:cubicBezTo>
                    <a:pt x="1423071" y="1252388"/>
                    <a:pt x="1417177" y="1258277"/>
                    <a:pt x="1417177" y="1259749"/>
                  </a:cubicBezTo>
                  <a:lnTo>
                    <a:pt x="1414399" y="1261137"/>
                  </a:lnTo>
                  <a:lnTo>
                    <a:pt x="1414485" y="1261190"/>
                  </a:lnTo>
                  <a:lnTo>
                    <a:pt x="1414082" y="1261600"/>
                  </a:lnTo>
                  <a:lnTo>
                    <a:pt x="1416957" y="1260154"/>
                  </a:lnTo>
                  <a:cubicBezTo>
                    <a:pt x="1416957" y="1258681"/>
                    <a:pt x="1422815" y="1252787"/>
                    <a:pt x="1424280" y="1252787"/>
                  </a:cubicBezTo>
                  <a:cubicBezTo>
                    <a:pt x="1430139" y="1257207"/>
                    <a:pt x="1427209" y="1266048"/>
                    <a:pt x="1435998" y="1258681"/>
                  </a:cubicBezTo>
                  <a:cubicBezTo>
                    <a:pt x="1440392" y="1255734"/>
                    <a:pt x="1450645" y="1246893"/>
                    <a:pt x="1452109" y="1245419"/>
                  </a:cubicBezTo>
                  <a:cubicBezTo>
                    <a:pt x="1453574" y="1245419"/>
                    <a:pt x="1455039" y="1246893"/>
                    <a:pt x="1457968" y="1246893"/>
                  </a:cubicBezTo>
                  <a:cubicBezTo>
                    <a:pt x="1459433" y="1246893"/>
                    <a:pt x="1460897" y="1248366"/>
                    <a:pt x="1460897" y="1248366"/>
                  </a:cubicBezTo>
                  <a:cubicBezTo>
                    <a:pt x="1465292" y="1248366"/>
                    <a:pt x="1468221" y="1248366"/>
                    <a:pt x="1471150" y="1246893"/>
                  </a:cubicBezTo>
                  <a:cubicBezTo>
                    <a:pt x="1474080" y="1245419"/>
                    <a:pt x="1474080" y="1242472"/>
                    <a:pt x="1474080" y="1239525"/>
                  </a:cubicBezTo>
                  <a:cubicBezTo>
                    <a:pt x="1474080" y="1238051"/>
                    <a:pt x="1474080" y="1233631"/>
                    <a:pt x="1477009" y="1233631"/>
                  </a:cubicBezTo>
                  <a:lnTo>
                    <a:pt x="1478410" y="1237860"/>
                  </a:lnTo>
                  <a:lnTo>
                    <a:pt x="1478410" y="1237802"/>
                  </a:lnTo>
                  <a:cubicBezTo>
                    <a:pt x="1478410" y="1234871"/>
                    <a:pt x="1478410" y="1233406"/>
                    <a:pt x="1476936" y="1233406"/>
                  </a:cubicBezTo>
                  <a:close/>
                  <a:moveTo>
                    <a:pt x="1941590" y="1226721"/>
                  </a:moveTo>
                  <a:lnTo>
                    <a:pt x="1939476" y="1228972"/>
                  </a:lnTo>
                  <a:cubicBezTo>
                    <a:pt x="1937819" y="1228604"/>
                    <a:pt x="1935610" y="1227501"/>
                    <a:pt x="1933401" y="1227501"/>
                  </a:cubicBezTo>
                  <a:cubicBezTo>
                    <a:pt x="1927511" y="1227501"/>
                    <a:pt x="1920148" y="1228971"/>
                    <a:pt x="1917203" y="1231912"/>
                  </a:cubicBezTo>
                  <a:cubicBezTo>
                    <a:pt x="1915730" y="1233383"/>
                    <a:pt x="1917203" y="1234853"/>
                    <a:pt x="1914257" y="1236324"/>
                  </a:cubicBezTo>
                  <a:cubicBezTo>
                    <a:pt x="1908367" y="1237794"/>
                    <a:pt x="1911312" y="1233383"/>
                    <a:pt x="1905422" y="1233383"/>
                  </a:cubicBezTo>
                  <a:cubicBezTo>
                    <a:pt x="1902477" y="1233383"/>
                    <a:pt x="1899531" y="1234853"/>
                    <a:pt x="1896586" y="1234853"/>
                  </a:cubicBezTo>
                  <a:cubicBezTo>
                    <a:pt x="1895113" y="1234853"/>
                    <a:pt x="1886278" y="1230442"/>
                    <a:pt x="1884805" y="1233383"/>
                  </a:cubicBezTo>
                  <a:cubicBezTo>
                    <a:pt x="1883333" y="1236324"/>
                    <a:pt x="1884437" y="1239265"/>
                    <a:pt x="1884989" y="1241654"/>
                  </a:cubicBezTo>
                  <a:lnTo>
                    <a:pt x="1882108" y="1246223"/>
                  </a:lnTo>
                  <a:lnTo>
                    <a:pt x="1882413" y="1246778"/>
                  </a:lnTo>
                  <a:lnTo>
                    <a:pt x="1885295" y="1242194"/>
                  </a:lnTo>
                  <a:cubicBezTo>
                    <a:pt x="1884744" y="1239803"/>
                    <a:pt x="1883642" y="1236860"/>
                    <a:pt x="1885111" y="1233917"/>
                  </a:cubicBezTo>
                  <a:cubicBezTo>
                    <a:pt x="1886580" y="1230974"/>
                    <a:pt x="1895395" y="1235388"/>
                    <a:pt x="1896864" y="1235388"/>
                  </a:cubicBezTo>
                  <a:cubicBezTo>
                    <a:pt x="1899802" y="1235388"/>
                    <a:pt x="1902740" y="1233917"/>
                    <a:pt x="1905678" y="1233917"/>
                  </a:cubicBezTo>
                  <a:cubicBezTo>
                    <a:pt x="1911555" y="1233917"/>
                    <a:pt x="1908617" y="1238331"/>
                    <a:pt x="1914493" y="1236860"/>
                  </a:cubicBezTo>
                  <a:cubicBezTo>
                    <a:pt x="1917431" y="1235388"/>
                    <a:pt x="1915962" y="1233917"/>
                    <a:pt x="1917431" y="1232445"/>
                  </a:cubicBezTo>
                  <a:cubicBezTo>
                    <a:pt x="1920369" y="1229503"/>
                    <a:pt x="1927714" y="1228031"/>
                    <a:pt x="1933591" y="1228031"/>
                  </a:cubicBezTo>
                  <a:cubicBezTo>
                    <a:pt x="1935794" y="1228031"/>
                    <a:pt x="1937998" y="1229135"/>
                    <a:pt x="1939651" y="1229503"/>
                  </a:cubicBezTo>
                  <a:lnTo>
                    <a:pt x="1942074" y="1226914"/>
                  </a:lnTo>
                  <a:close/>
                  <a:moveTo>
                    <a:pt x="1606714" y="1212962"/>
                  </a:moveTo>
                  <a:cubicBezTo>
                    <a:pt x="1602303" y="1210041"/>
                    <a:pt x="1596420" y="1217342"/>
                    <a:pt x="1593479" y="1217342"/>
                  </a:cubicBezTo>
                  <a:lnTo>
                    <a:pt x="1584009" y="1217704"/>
                  </a:lnTo>
                  <a:lnTo>
                    <a:pt x="1584458" y="1218249"/>
                  </a:lnTo>
                  <a:cubicBezTo>
                    <a:pt x="1587393" y="1218616"/>
                    <a:pt x="1591061" y="1217882"/>
                    <a:pt x="1593996" y="1217882"/>
                  </a:cubicBezTo>
                  <a:cubicBezTo>
                    <a:pt x="1595463" y="1217882"/>
                    <a:pt x="1597664" y="1216048"/>
                    <a:pt x="1600048" y="1214581"/>
                  </a:cubicBezTo>
                  <a:lnTo>
                    <a:pt x="1606714" y="1213555"/>
                  </a:lnTo>
                  <a:close/>
                  <a:moveTo>
                    <a:pt x="1706714" y="1210041"/>
                  </a:moveTo>
                  <a:cubicBezTo>
                    <a:pt x="1702302" y="1205660"/>
                    <a:pt x="1702302" y="1214422"/>
                    <a:pt x="1694950" y="1214422"/>
                  </a:cubicBezTo>
                  <a:cubicBezTo>
                    <a:pt x="1686126" y="1214422"/>
                    <a:pt x="1683185" y="1223183"/>
                    <a:pt x="1674361" y="1218802"/>
                  </a:cubicBezTo>
                  <a:cubicBezTo>
                    <a:pt x="1672891" y="1218802"/>
                    <a:pt x="1672891" y="1223183"/>
                    <a:pt x="1672891" y="1223183"/>
                  </a:cubicBezTo>
                  <a:cubicBezTo>
                    <a:pt x="1674361" y="1223183"/>
                    <a:pt x="1668479" y="1224643"/>
                    <a:pt x="1667008" y="1224643"/>
                  </a:cubicBezTo>
                  <a:cubicBezTo>
                    <a:pt x="1665538" y="1226104"/>
                    <a:pt x="1661126" y="1234865"/>
                    <a:pt x="1658185" y="1234865"/>
                  </a:cubicBezTo>
                  <a:cubicBezTo>
                    <a:pt x="1655244" y="1236325"/>
                    <a:pt x="1649361" y="1230484"/>
                    <a:pt x="1646420" y="1231945"/>
                  </a:cubicBezTo>
                  <a:cubicBezTo>
                    <a:pt x="1644950" y="1233405"/>
                    <a:pt x="1643479" y="1237785"/>
                    <a:pt x="1640538" y="1239246"/>
                  </a:cubicBezTo>
                  <a:cubicBezTo>
                    <a:pt x="1634655" y="1242166"/>
                    <a:pt x="1634655" y="1246547"/>
                    <a:pt x="1630244" y="1246547"/>
                  </a:cubicBezTo>
                  <a:cubicBezTo>
                    <a:pt x="1628773" y="1246547"/>
                    <a:pt x="1625832" y="1245087"/>
                    <a:pt x="1622891" y="1246547"/>
                  </a:cubicBezTo>
                  <a:lnTo>
                    <a:pt x="1621526" y="1251969"/>
                  </a:lnTo>
                  <a:lnTo>
                    <a:pt x="1621858" y="1252297"/>
                  </a:lnTo>
                  <a:lnTo>
                    <a:pt x="1623225" y="1246827"/>
                  </a:lnTo>
                  <a:cubicBezTo>
                    <a:pt x="1626169" y="1245354"/>
                    <a:pt x="1629113" y="1246827"/>
                    <a:pt x="1630585" y="1246827"/>
                  </a:cubicBezTo>
                  <a:cubicBezTo>
                    <a:pt x="1635001" y="1246827"/>
                    <a:pt x="1635001" y="1242408"/>
                    <a:pt x="1640889" y="1239462"/>
                  </a:cubicBezTo>
                  <a:cubicBezTo>
                    <a:pt x="1643833" y="1237989"/>
                    <a:pt x="1645305" y="1233570"/>
                    <a:pt x="1646777" y="1232098"/>
                  </a:cubicBezTo>
                  <a:cubicBezTo>
                    <a:pt x="1649721" y="1230625"/>
                    <a:pt x="1655609" y="1236516"/>
                    <a:pt x="1658552" y="1235043"/>
                  </a:cubicBezTo>
                  <a:cubicBezTo>
                    <a:pt x="1661496" y="1235043"/>
                    <a:pt x="1665912" y="1226206"/>
                    <a:pt x="1667384" y="1224733"/>
                  </a:cubicBezTo>
                  <a:cubicBezTo>
                    <a:pt x="1668856" y="1224733"/>
                    <a:pt x="1674744" y="1223260"/>
                    <a:pt x="1673272" y="1223260"/>
                  </a:cubicBezTo>
                  <a:cubicBezTo>
                    <a:pt x="1673272" y="1223260"/>
                    <a:pt x="1673272" y="1218841"/>
                    <a:pt x="1674744" y="1218841"/>
                  </a:cubicBezTo>
                  <a:cubicBezTo>
                    <a:pt x="1683576" y="1223260"/>
                    <a:pt x="1686520" y="1214423"/>
                    <a:pt x="1695352" y="1214423"/>
                  </a:cubicBezTo>
                  <a:cubicBezTo>
                    <a:pt x="1699032" y="1214423"/>
                    <a:pt x="1700872" y="1212213"/>
                    <a:pt x="1702344" y="1210556"/>
                  </a:cubicBezTo>
                  <a:lnTo>
                    <a:pt x="1706734" y="1210049"/>
                  </a:lnTo>
                  <a:close/>
                  <a:moveTo>
                    <a:pt x="1760079" y="1207119"/>
                  </a:moveTo>
                  <a:lnTo>
                    <a:pt x="1754232" y="1215896"/>
                  </a:lnTo>
                  <a:cubicBezTo>
                    <a:pt x="1754232" y="1218841"/>
                    <a:pt x="1760120" y="1220314"/>
                    <a:pt x="1760120" y="1224733"/>
                  </a:cubicBezTo>
                  <a:cubicBezTo>
                    <a:pt x="1760120" y="1226206"/>
                    <a:pt x="1757176" y="1227679"/>
                    <a:pt x="1757176" y="1227679"/>
                  </a:cubicBezTo>
                  <a:cubicBezTo>
                    <a:pt x="1752760" y="1227679"/>
                    <a:pt x="1751288" y="1227679"/>
                    <a:pt x="1751288" y="1232098"/>
                  </a:cubicBezTo>
                  <a:cubicBezTo>
                    <a:pt x="1751288" y="1233570"/>
                    <a:pt x="1752760" y="1243881"/>
                    <a:pt x="1754232" y="1245354"/>
                  </a:cubicBezTo>
                  <a:lnTo>
                    <a:pt x="1754452" y="1245464"/>
                  </a:lnTo>
                  <a:lnTo>
                    <a:pt x="1752529" y="1239109"/>
                  </a:lnTo>
                  <a:cubicBezTo>
                    <a:pt x="1751977" y="1236133"/>
                    <a:pt x="1751609" y="1233157"/>
                    <a:pt x="1751609" y="1232413"/>
                  </a:cubicBezTo>
                  <a:cubicBezTo>
                    <a:pt x="1751609" y="1227950"/>
                    <a:pt x="1753082" y="1227950"/>
                    <a:pt x="1757500" y="1227950"/>
                  </a:cubicBezTo>
                  <a:cubicBezTo>
                    <a:pt x="1757500" y="1227950"/>
                    <a:pt x="1760446" y="1226462"/>
                    <a:pt x="1760446" y="1224974"/>
                  </a:cubicBezTo>
                  <a:cubicBezTo>
                    <a:pt x="1760446" y="1220510"/>
                    <a:pt x="1754555" y="1219022"/>
                    <a:pt x="1754555" y="1216046"/>
                  </a:cubicBezTo>
                  <a:cubicBezTo>
                    <a:pt x="1754555" y="1211582"/>
                    <a:pt x="1760446" y="1211582"/>
                    <a:pt x="1760446" y="1207119"/>
                  </a:cubicBezTo>
                  <a:close/>
                  <a:moveTo>
                    <a:pt x="2109433" y="1200446"/>
                  </a:moveTo>
                  <a:cubicBezTo>
                    <a:pt x="2110876" y="1199003"/>
                    <a:pt x="2113761" y="1201888"/>
                    <a:pt x="2116647" y="1203331"/>
                  </a:cubicBezTo>
                  <a:cubicBezTo>
                    <a:pt x="2118090" y="1203331"/>
                    <a:pt x="2122418" y="1204774"/>
                    <a:pt x="2120975" y="1206217"/>
                  </a:cubicBezTo>
                  <a:cubicBezTo>
                    <a:pt x="2119533" y="1207660"/>
                    <a:pt x="2115204" y="1206217"/>
                    <a:pt x="2112319" y="1206217"/>
                  </a:cubicBezTo>
                  <a:cubicBezTo>
                    <a:pt x="2110876" y="1204774"/>
                    <a:pt x="2107990" y="1201888"/>
                    <a:pt x="2109433" y="1200446"/>
                  </a:cubicBezTo>
                  <a:close/>
                  <a:moveTo>
                    <a:pt x="1766788" y="1197209"/>
                  </a:moveTo>
                  <a:lnTo>
                    <a:pt x="1758648" y="1202639"/>
                  </a:lnTo>
                  <a:cubicBezTo>
                    <a:pt x="1755704" y="1205585"/>
                    <a:pt x="1757176" y="1205585"/>
                    <a:pt x="1757176" y="1207058"/>
                  </a:cubicBezTo>
                  <a:lnTo>
                    <a:pt x="1757520" y="1207058"/>
                  </a:lnTo>
                  <a:lnTo>
                    <a:pt x="1758973" y="1202655"/>
                  </a:lnTo>
                  <a:lnTo>
                    <a:pt x="1766969" y="1197270"/>
                  </a:lnTo>
                  <a:close/>
                  <a:moveTo>
                    <a:pt x="1703114" y="1188145"/>
                  </a:moveTo>
                  <a:lnTo>
                    <a:pt x="1703114" y="1188608"/>
                  </a:lnTo>
                  <a:lnTo>
                    <a:pt x="1708920" y="1191971"/>
                  </a:lnTo>
                  <a:cubicBezTo>
                    <a:pt x="1710023" y="1193249"/>
                    <a:pt x="1710391" y="1194709"/>
                    <a:pt x="1711126" y="1196899"/>
                  </a:cubicBezTo>
                  <a:cubicBezTo>
                    <a:pt x="1711126" y="1198359"/>
                    <a:pt x="1711126" y="1199820"/>
                    <a:pt x="1712597" y="1201280"/>
                  </a:cubicBezTo>
                  <a:cubicBezTo>
                    <a:pt x="1712597" y="1202010"/>
                    <a:pt x="1713332" y="1204565"/>
                    <a:pt x="1713883" y="1207121"/>
                  </a:cubicBezTo>
                  <a:lnTo>
                    <a:pt x="1714062" y="1212779"/>
                  </a:lnTo>
                  <a:lnTo>
                    <a:pt x="1714488" y="1212950"/>
                  </a:lnTo>
                  <a:cubicBezTo>
                    <a:pt x="1715960" y="1211477"/>
                    <a:pt x="1713016" y="1202639"/>
                    <a:pt x="1713016" y="1201167"/>
                  </a:cubicBezTo>
                  <a:cubicBezTo>
                    <a:pt x="1711544" y="1199694"/>
                    <a:pt x="1711544" y="1198221"/>
                    <a:pt x="1711544" y="1196748"/>
                  </a:cubicBezTo>
                  <a:cubicBezTo>
                    <a:pt x="1710808" y="1194539"/>
                    <a:pt x="1710440" y="1193066"/>
                    <a:pt x="1709336" y="1191777"/>
                  </a:cubicBezTo>
                  <a:close/>
                  <a:moveTo>
                    <a:pt x="1990384" y="1186640"/>
                  </a:moveTo>
                  <a:lnTo>
                    <a:pt x="1986048" y="1189637"/>
                  </a:lnTo>
                  <a:cubicBezTo>
                    <a:pt x="1983470" y="1190373"/>
                    <a:pt x="1980525" y="1190740"/>
                    <a:pt x="1979053" y="1190740"/>
                  </a:cubicBezTo>
                  <a:cubicBezTo>
                    <a:pt x="1976107" y="1190740"/>
                    <a:pt x="1973162" y="1195151"/>
                    <a:pt x="1971690" y="1195151"/>
                  </a:cubicBezTo>
                  <a:cubicBezTo>
                    <a:pt x="1970217" y="1196622"/>
                    <a:pt x="1968744" y="1196622"/>
                    <a:pt x="1967272" y="1196622"/>
                  </a:cubicBezTo>
                  <a:cubicBezTo>
                    <a:pt x="1961381" y="1201033"/>
                    <a:pt x="1955491" y="1199563"/>
                    <a:pt x="1949600" y="1202504"/>
                  </a:cubicBezTo>
                  <a:cubicBezTo>
                    <a:pt x="1943710" y="1205444"/>
                    <a:pt x="1940765" y="1198092"/>
                    <a:pt x="1936347" y="1198092"/>
                  </a:cubicBezTo>
                  <a:cubicBezTo>
                    <a:pt x="1931929" y="1198092"/>
                    <a:pt x="1930456" y="1202504"/>
                    <a:pt x="1930456" y="1205444"/>
                  </a:cubicBezTo>
                  <a:cubicBezTo>
                    <a:pt x="1930456" y="1209856"/>
                    <a:pt x="1923829" y="1213440"/>
                    <a:pt x="1924244" y="1215577"/>
                  </a:cubicBezTo>
                  <a:lnTo>
                    <a:pt x="1924932" y="1215920"/>
                  </a:lnTo>
                  <a:lnTo>
                    <a:pt x="1925972" y="1214023"/>
                  </a:lnTo>
                  <a:cubicBezTo>
                    <a:pt x="1927812" y="1211998"/>
                    <a:pt x="1930757" y="1209419"/>
                    <a:pt x="1930757" y="1206473"/>
                  </a:cubicBezTo>
                  <a:cubicBezTo>
                    <a:pt x="1930757" y="1203526"/>
                    <a:pt x="1932229" y="1199106"/>
                    <a:pt x="1936646" y="1199106"/>
                  </a:cubicBezTo>
                  <a:cubicBezTo>
                    <a:pt x="1941063" y="1199106"/>
                    <a:pt x="1944007" y="1206473"/>
                    <a:pt x="1949896" y="1203526"/>
                  </a:cubicBezTo>
                  <a:cubicBezTo>
                    <a:pt x="1955785" y="1200580"/>
                    <a:pt x="1961675" y="1202053"/>
                    <a:pt x="1967564" y="1197633"/>
                  </a:cubicBezTo>
                  <a:cubicBezTo>
                    <a:pt x="1969036" y="1197633"/>
                    <a:pt x="1970508" y="1197633"/>
                    <a:pt x="1971981" y="1196160"/>
                  </a:cubicBezTo>
                  <a:cubicBezTo>
                    <a:pt x="1973453" y="1196160"/>
                    <a:pt x="1976397" y="1191740"/>
                    <a:pt x="1979342" y="1191740"/>
                  </a:cubicBezTo>
                  <a:cubicBezTo>
                    <a:pt x="1982287" y="1191740"/>
                    <a:pt x="1991120" y="1190267"/>
                    <a:pt x="1991120" y="1187320"/>
                  </a:cubicBezTo>
                  <a:close/>
                  <a:moveTo>
                    <a:pt x="1576229" y="1179483"/>
                  </a:moveTo>
                  <a:lnTo>
                    <a:pt x="1570425" y="1186135"/>
                  </a:lnTo>
                  <a:lnTo>
                    <a:pt x="1570425" y="1186136"/>
                  </a:lnTo>
                  <a:lnTo>
                    <a:pt x="1576200" y="1179559"/>
                  </a:lnTo>
                  <a:close/>
                  <a:moveTo>
                    <a:pt x="1852516" y="1177506"/>
                  </a:moveTo>
                  <a:lnTo>
                    <a:pt x="1852392" y="1178249"/>
                  </a:lnTo>
                  <a:lnTo>
                    <a:pt x="1854105" y="1178249"/>
                  </a:lnTo>
                  <a:lnTo>
                    <a:pt x="1855499" y="1177653"/>
                  </a:lnTo>
                  <a:lnTo>
                    <a:pt x="1855353" y="1177506"/>
                  </a:lnTo>
                  <a:close/>
                  <a:moveTo>
                    <a:pt x="1692193" y="1171166"/>
                  </a:moveTo>
                  <a:lnTo>
                    <a:pt x="1693479" y="1177916"/>
                  </a:lnTo>
                  <a:cubicBezTo>
                    <a:pt x="1693479" y="1180837"/>
                    <a:pt x="1694950" y="1182297"/>
                    <a:pt x="1697891" y="1183757"/>
                  </a:cubicBezTo>
                  <a:cubicBezTo>
                    <a:pt x="1697891" y="1183757"/>
                    <a:pt x="1697891" y="1183757"/>
                    <a:pt x="1697891" y="1186677"/>
                  </a:cubicBezTo>
                  <a:lnTo>
                    <a:pt x="1698695" y="1186943"/>
                  </a:lnTo>
                  <a:lnTo>
                    <a:pt x="1698695" y="1184481"/>
                  </a:lnTo>
                  <a:cubicBezTo>
                    <a:pt x="1695748" y="1183007"/>
                    <a:pt x="1694275" y="1181533"/>
                    <a:pt x="1694275" y="1178586"/>
                  </a:cubicBezTo>
                  <a:cubicBezTo>
                    <a:pt x="1694275" y="1176375"/>
                    <a:pt x="1693907" y="1173796"/>
                    <a:pt x="1692986" y="1171769"/>
                  </a:cubicBezTo>
                  <a:close/>
                  <a:moveTo>
                    <a:pt x="1688382" y="1168269"/>
                  </a:moveTo>
                  <a:lnTo>
                    <a:pt x="1688364" y="1168273"/>
                  </a:lnTo>
                  <a:lnTo>
                    <a:pt x="1691638" y="1170744"/>
                  </a:lnTo>
                  <a:close/>
                  <a:moveTo>
                    <a:pt x="2156307" y="1165874"/>
                  </a:moveTo>
                  <a:lnTo>
                    <a:pt x="2156016" y="1166694"/>
                  </a:lnTo>
                  <a:lnTo>
                    <a:pt x="2158888" y="1167032"/>
                  </a:lnTo>
                  <a:lnTo>
                    <a:pt x="2158950" y="1166178"/>
                  </a:lnTo>
                  <a:close/>
                  <a:moveTo>
                    <a:pt x="1466725" y="1158345"/>
                  </a:moveTo>
                  <a:cubicBezTo>
                    <a:pt x="1463225" y="1158529"/>
                    <a:pt x="1459173" y="1161106"/>
                    <a:pt x="1456963" y="1164050"/>
                  </a:cubicBezTo>
                  <a:cubicBezTo>
                    <a:pt x="1455489" y="1164050"/>
                    <a:pt x="1445174" y="1168467"/>
                    <a:pt x="1443701" y="1169939"/>
                  </a:cubicBezTo>
                  <a:cubicBezTo>
                    <a:pt x="1442964" y="1169939"/>
                    <a:pt x="1440754" y="1171412"/>
                    <a:pt x="1438727" y="1173068"/>
                  </a:cubicBezTo>
                  <a:lnTo>
                    <a:pt x="1438688" y="1173111"/>
                  </a:lnTo>
                  <a:lnTo>
                    <a:pt x="1443029" y="1170394"/>
                  </a:lnTo>
                  <a:cubicBezTo>
                    <a:pt x="1444503" y="1168929"/>
                    <a:pt x="1454823" y="1164532"/>
                    <a:pt x="1456297" y="1164532"/>
                  </a:cubicBezTo>
                  <a:cubicBezTo>
                    <a:pt x="1460720" y="1158671"/>
                    <a:pt x="1472513" y="1154275"/>
                    <a:pt x="1472513" y="1167463"/>
                  </a:cubicBezTo>
                  <a:cubicBezTo>
                    <a:pt x="1472513" y="1168929"/>
                    <a:pt x="1476936" y="1180652"/>
                    <a:pt x="1478410" y="1182117"/>
                  </a:cubicBezTo>
                  <a:cubicBezTo>
                    <a:pt x="1478410" y="1185048"/>
                    <a:pt x="1479884" y="1189444"/>
                    <a:pt x="1479884" y="1190910"/>
                  </a:cubicBezTo>
                  <a:cubicBezTo>
                    <a:pt x="1481359" y="1195306"/>
                    <a:pt x="1488730" y="1209960"/>
                    <a:pt x="1494627" y="1209960"/>
                  </a:cubicBezTo>
                  <a:cubicBezTo>
                    <a:pt x="1499049" y="1209960"/>
                    <a:pt x="1496101" y="1212890"/>
                    <a:pt x="1497575" y="1215821"/>
                  </a:cubicBezTo>
                  <a:cubicBezTo>
                    <a:pt x="1497575" y="1217287"/>
                    <a:pt x="1499049" y="1220217"/>
                    <a:pt x="1500524" y="1221683"/>
                  </a:cubicBezTo>
                  <a:cubicBezTo>
                    <a:pt x="1500524" y="1226079"/>
                    <a:pt x="1501998" y="1242198"/>
                    <a:pt x="1494627" y="1242198"/>
                  </a:cubicBezTo>
                  <a:cubicBezTo>
                    <a:pt x="1494627" y="1242198"/>
                    <a:pt x="1493152" y="1242198"/>
                    <a:pt x="1491678" y="1242198"/>
                  </a:cubicBezTo>
                  <a:cubicBezTo>
                    <a:pt x="1488730" y="1240733"/>
                    <a:pt x="1488730" y="1242198"/>
                    <a:pt x="1487256" y="1245129"/>
                  </a:cubicBezTo>
                  <a:cubicBezTo>
                    <a:pt x="1486519" y="1246594"/>
                    <a:pt x="1484307" y="1245862"/>
                    <a:pt x="1482280" y="1244579"/>
                  </a:cubicBezTo>
                  <a:lnTo>
                    <a:pt x="1478474" y="1240796"/>
                  </a:lnTo>
                  <a:lnTo>
                    <a:pt x="1478474" y="1240998"/>
                  </a:lnTo>
                  <a:cubicBezTo>
                    <a:pt x="1478474" y="1242472"/>
                    <a:pt x="1485797" y="1248366"/>
                    <a:pt x="1487262" y="1245419"/>
                  </a:cubicBezTo>
                  <a:cubicBezTo>
                    <a:pt x="1488727" y="1242472"/>
                    <a:pt x="1488727" y="1240998"/>
                    <a:pt x="1491656" y="1242472"/>
                  </a:cubicBezTo>
                  <a:cubicBezTo>
                    <a:pt x="1493121" y="1242472"/>
                    <a:pt x="1494585" y="1242472"/>
                    <a:pt x="1494585" y="1242472"/>
                  </a:cubicBezTo>
                  <a:cubicBezTo>
                    <a:pt x="1494585" y="1242472"/>
                    <a:pt x="1494585" y="1243945"/>
                    <a:pt x="1494585" y="1243945"/>
                  </a:cubicBezTo>
                  <a:cubicBezTo>
                    <a:pt x="1494585" y="1243945"/>
                    <a:pt x="1493121" y="1243945"/>
                    <a:pt x="1493121" y="1245419"/>
                  </a:cubicBezTo>
                  <a:cubicBezTo>
                    <a:pt x="1493121" y="1246893"/>
                    <a:pt x="1494585" y="1248366"/>
                    <a:pt x="1496050" y="1249840"/>
                  </a:cubicBezTo>
                  <a:lnTo>
                    <a:pt x="1496281" y="1249956"/>
                  </a:lnTo>
                  <a:lnTo>
                    <a:pt x="1493340" y="1245600"/>
                  </a:lnTo>
                  <a:cubicBezTo>
                    <a:pt x="1493340" y="1244133"/>
                    <a:pt x="1494825" y="1244133"/>
                    <a:pt x="1494825" y="1244133"/>
                  </a:cubicBezTo>
                  <a:cubicBezTo>
                    <a:pt x="1494825" y="1244133"/>
                    <a:pt x="1494825" y="1242667"/>
                    <a:pt x="1494825" y="1242667"/>
                  </a:cubicBezTo>
                  <a:cubicBezTo>
                    <a:pt x="1502251" y="1242667"/>
                    <a:pt x="1500766" y="1226535"/>
                    <a:pt x="1500766" y="1222136"/>
                  </a:cubicBezTo>
                  <a:cubicBezTo>
                    <a:pt x="1505222" y="1222136"/>
                    <a:pt x="1511163" y="1230935"/>
                    <a:pt x="1518589" y="1226535"/>
                  </a:cubicBezTo>
                  <a:cubicBezTo>
                    <a:pt x="1521560" y="1225069"/>
                    <a:pt x="1527501" y="1219203"/>
                    <a:pt x="1527501" y="1229468"/>
                  </a:cubicBezTo>
                  <a:cubicBezTo>
                    <a:pt x="1527501" y="1236801"/>
                    <a:pt x="1523045" y="1235334"/>
                    <a:pt x="1528986" y="1241200"/>
                  </a:cubicBezTo>
                  <a:cubicBezTo>
                    <a:pt x="1530471" y="1242667"/>
                    <a:pt x="1531957" y="1249999"/>
                    <a:pt x="1533442" y="1251466"/>
                  </a:cubicBezTo>
                  <a:cubicBezTo>
                    <a:pt x="1533442" y="1252932"/>
                    <a:pt x="1533442" y="1254399"/>
                    <a:pt x="1534927" y="1255865"/>
                  </a:cubicBezTo>
                  <a:lnTo>
                    <a:pt x="1535249" y="1255865"/>
                  </a:lnTo>
                  <a:lnTo>
                    <a:pt x="1533837" y="1251630"/>
                  </a:lnTo>
                  <a:lnTo>
                    <a:pt x="1534261" y="1250736"/>
                  </a:lnTo>
                  <a:lnTo>
                    <a:pt x="1536350" y="1250179"/>
                  </a:lnTo>
                  <a:lnTo>
                    <a:pt x="1536768" y="1245443"/>
                  </a:lnTo>
                  <a:lnTo>
                    <a:pt x="1537138" y="1244661"/>
                  </a:lnTo>
                  <a:cubicBezTo>
                    <a:pt x="1537138" y="1239525"/>
                    <a:pt x="1536772" y="1233289"/>
                    <a:pt x="1538239" y="1231088"/>
                  </a:cubicBezTo>
                  <a:cubicBezTo>
                    <a:pt x="1538239" y="1231088"/>
                    <a:pt x="1545575" y="1222284"/>
                    <a:pt x="1547042" y="1222284"/>
                  </a:cubicBezTo>
                  <a:cubicBezTo>
                    <a:pt x="1552912" y="1222284"/>
                    <a:pt x="1560248" y="1236957"/>
                    <a:pt x="1564650" y="1236957"/>
                  </a:cubicBezTo>
                  <a:cubicBezTo>
                    <a:pt x="1570519" y="1236957"/>
                    <a:pt x="1573454" y="1219350"/>
                    <a:pt x="1574921" y="1214948"/>
                  </a:cubicBezTo>
                  <a:cubicBezTo>
                    <a:pt x="1575655" y="1214948"/>
                    <a:pt x="1576755" y="1213847"/>
                    <a:pt x="1577672" y="1212930"/>
                  </a:cubicBezTo>
                  <a:lnTo>
                    <a:pt x="1579237" y="1212061"/>
                  </a:lnTo>
                  <a:lnTo>
                    <a:pt x="1578773" y="1211501"/>
                  </a:lnTo>
                  <a:cubicBezTo>
                    <a:pt x="1578773" y="1210771"/>
                    <a:pt x="1578038" y="1211501"/>
                    <a:pt x="1577119" y="1212414"/>
                  </a:cubicBezTo>
                  <a:lnTo>
                    <a:pt x="1574835" y="1214077"/>
                  </a:lnTo>
                  <a:lnTo>
                    <a:pt x="1574846" y="1214108"/>
                  </a:lnTo>
                  <a:cubicBezTo>
                    <a:pt x="1573372" y="1218525"/>
                    <a:pt x="1570425" y="1236192"/>
                    <a:pt x="1564531" y="1236192"/>
                  </a:cubicBezTo>
                  <a:cubicBezTo>
                    <a:pt x="1560110" y="1236192"/>
                    <a:pt x="1552743" y="1221470"/>
                    <a:pt x="1546849" y="1221470"/>
                  </a:cubicBezTo>
                  <a:cubicBezTo>
                    <a:pt x="1545375" y="1221470"/>
                    <a:pt x="1538007" y="1230303"/>
                    <a:pt x="1538007" y="1230303"/>
                  </a:cubicBezTo>
                  <a:cubicBezTo>
                    <a:pt x="1536534" y="1232512"/>
                    <a:pt x="1536902" y="1238769"/>
                    <a:pt x="1536902" y="1243922"/>
                  </a:cubicBezTo>
                  <a:lnTo>
                    <a:pt x="1536768" y="1245443"/>
                  </a:lnTo>
                  <a:lnTo>
                    <a:pt x="1534261" y="1250736"/>
                  </a:lnTo>
                  <a:lnTo>
                    <a:pt x="1533587" y="1250915"/>
                  </a:lnTo>
                  <a:cubicBezTo>
                    <a:pt x="1532113" y="1249443"/>
                    <a:pt x="1530640" y="1242082"/>
                    <a:pt x="1529166" y="1240609"/>
                  </a:cubicBezTo>
                  <a:cubicBezTo>
                    <a:pt x="1523272" y="1234720"/>
                    <a:pt x="1527693" y="1236192"/>
                    <a:pt x="1527693" y="1228831"/>
                  </a:cubicBezTo>
                  <a:cubicBezTo>
                    <a:pt x="1527693" y="1218525"/>
                    <a:pt x="1521798" y="1224414"/>
                    <a:pt x="1518851" y="1225886"/>
                  </a:cubicBezTo>
                  <a:cubicBezTo>
                    <a:pt x="1511484" y="1230303"/>
                    <a:pt x="1505589" y="1221470"/>
                    <a:pt x="1501169" y="1221470"/>
                  </a:cubicBezTo>
                  <a:cubicBezTo>
                    <a:pt x="1499695" y="1219997"/>
                    <a:pt x="1498222" y="1217053"/>
                    <a:pt x="1498222" y="1215580"/>
                  </a:cubicBezTo>
                  <a:cubicBezTo>
                    <a:pt x="1496748" y="1212636"/>
                    <a:pt x="1499695" y="1209691"/>
                    <a:pt x="1495275" y="1209691"/>
                  </a:cubicBezTo>
                  <a:cubicBezTo>
                    <a:pt x="1489380" y="1209691"/>
                    <a:pt x="1482013" y="1194968"/>
                    <a:pt x="1480539" y="1190551"/>
                  </a:cubicBezTo>
                  <a:cubicBezTo>
                    <a:pt x="1480539" y="1189079"/>
                    <a:pt x="1479066" y="1184662"/>
                    <a:pt x="1479066" y="1181718"/>
                  </a:cubicBezTo>
                  <a:cubicBezTo>
                    <a:pt x="1477592" y="1180245"/>
                    <a:pt x="1473171" y="1168467"/>
                    <a:pt x="1473171" y="1166995"/>
                  </a:cubicBezTo>
                  <a:cubicBezTo>
                    <a:pt x="1473171" y="1160370"/>
                    <a:pt x="1470224" y="1158161"/>
                    <a:pt x="1466725" y="1158345"/>
                  </a:cubicBezTo>
                  <a:close/>
                  <a:moveTo>
                    <a:pt x="1661508" y="1157852"/>
                  </a:moveTo>
                  <a:lnTo>
                    <a:pt x="1667008" y="1163314"/>
                  </a:lnTo>
                  <a:cubicBezTo>
                    <a:pt x="1668479" y="1166234"/>
                    <a:pt x="1669950" y="1174996"/>
                    <a:pt x="1674361" y="1174996"/>
                  </a:cubicBezTo>
                  <a:lnTo>
                    <a:pt x="1674428" y="1174943"/>
                  </a:lnTo>
                  <a:lnTo>
                    <a:pt x="1670335" y="1170848"/>
                  </a:lnTo>
                  <a:cubicBezTo>
                    <a:pt x="1669230" y="1168269"/>
                    <a:pt x="1668494" y="1165321"/>
                    <a:pt x="1667757" y="1163847"/>
                  </a:cubicBezTo>
                  <a:cubicBezTo>
                    <a:pt x="1666284" y="1160899"/>
                    <a:pt x="1666284" y="1159425"/>
                    <a:pt x="1661864" y="1157951"/>
                  </a:cubicBezTo>
                  <a:close/>
                  <a:moveTo>
                    <a:pt x="1729173" y="1154697"/>
                  </a:moveTo>
                  <a:lnTo>
                    <a:pt x="1723068" y="1156097"/>
                  </a:lnTo>
                  <a:lnTo>
                    <a:pt x="1723187" y="1156478"/>
                  </a:lnTo>
                  <a:cubicBezTo>
                    <a:pt x="1725213" y="1156109"/>
                    <a:pt x="1728159" y="1155004"/>
                    <a:pt x="1729632" y="1155004"/>
                  </a:cubicBezTo>
                  <a:cubicBezTo>
                    <a:pt x="1732579" y="1155004"/>
                    <a:pt x="1734052" y="1157951"/>
                    <a:pt x="1736998" y="1159425"/>
                  </a:cubicBezTo>
                  <a:cubicBezTo>
                    <a:pt x="1736998" y="1159425"/>
                    <a:pt x="1739208" y="1159425"/>
                    <a:pt x="1741418" y="1159425"/>
                  </a:cubicBezTo>
                  <a:lnTo>
                    <a:pt x="1744998" y="1159425"/>
                  </a:lnTo>
                  <a:lnTo>
                    <a:pt x="1745309" y="1159113"/>
                  </a:lnTo>
                  <a:cubicBezTo>
                    <a:pt x="1745309" y="1159113"/>
                    <a:pt x="1736507" y="1159113"/>
                    <a:pt x="1736507" y="1159113"/>
                  </a:cubicBezTo>
                  <a:cubicBezTo>
                    <a:pt x="1733574" y="1157641"/>
                    <a:pt x="1732107" y="1154697"/>
                    <a:pt x="1729173" y="1154697"/>
                  </a:cubicBezTo>
                  <a:close/>
                  <a:moveTo>
                    <a:pt x="2211715" y="1148890"/>
                  </a:moveTo>
                  <a:lnTo>
                    <a:pt x="2210340" y="1154275"/>
                  </a:lnTo>
                  <a:lnTo>
                    <a:pt x="2210499" y="1154873"/>
                  </a:lnTo>
                  <a:lnTo>
                    <a:pt x="2211963" y="1149015"/>
                  </a:lnTo>
                  <a:close/>
                  <a:moveTo>
                    <a:pt x="1627342" y="1148789"/>
                  </a:moveTo>
                  <a:lnTo>
                    <a:pt x="1629141" y="1152362"/>
                  </a:lnTo>
                  <a:cubicBezTo>
                    <a:pt x="1630244" y="1154187"/>
                    <a:pt x="1631714" y="1156013"/>
                    <a:pt x="1633185" y="1156013"/>
                  </a:cubicBezTo>
                  <a:lnTo>
                    <a:pt x="1633327" y="1155981"/>
                  </a:lnTo>
                  <a:lnTo>
                    <a:pt x="1629822" y="1152793"/>
                  </a:lnTo>
                  <a:cubicBezTo>
                    <a:pt x="1628717" y="1150951"/>
                    <a:pt x="1627980" y="1149108"/>
                    <a:pt x="1627980" y="1149108"/>
                  </a:cubicBezTo>
                  <a:close/>
                  <a:moveTo>
                    <a:pt x="1981960" y="1135060"/>
                  </a:moveTo>
                  <a:lnTo>
                    <a:pt x="1979605" y="1147362"/>
                  </a:lnTo>
                  <a:cubicBezTo>
                    <a:pt x="1978684" y="1152141"/>
                    <a:pt x="1978316" y="1156920"/>
                    <a:pt x="1980525" y="1159861"/>
                  </a:cubicBezTo>
                  <a:cubicBezTo>
                    <a:pt x="1984943" y="1162802"/>
                    <a:pt x="1974635" y="1167213"/>
                    <a:pt x="1973162" y="1168683"/>
                  </a:cubicBezTo>
                  <a:cubicBezTo>
                    <a:pt x="1970953" y="1170154"/>
                    <a:pt x="1969849" y="1171992"/>
                    <a:pt x="1970033" y="1173646"/>
                  </a:cubicBezTo>
                  <a:lnTo>
                    <a:pt x="1970622" y="1174140"/>
                  </a:lnTo>
                  <a:lnTo>
                    <a:pt x="1973453" y="1169641"/>
                  </a:lnTo>
                  <a:cubicBezTo>
                    <a:pt x="1974925" y="1168167"/>
                    <a:pt x="1985231" y="1163748"/>
                    <a:pt x="1980814" y="1160801"/>
                  </a:cubicBezTo>
                  <a:cubicBezTo>
                    <a:pt x="1976397" y="1154908"/>
                    <a:pt x="1982287" y="1141648"/>
                    <a:pt x="1982287" y="1135755"/>
                  </a:cubicBezTo>
                  <a:close/>
                  <a:moveTo>
                    <a:pt x="2188774" y="1131888"/>
                  </a:moveTo>
                  <a:lnTo>
                    <a:pt x="2188772" y="1131889"/>
                  </a:lnTo>
                  <a:lnTo>
                    <a:pt x="2188924" y="1132032"/>
                  </a:lnTo>
                  <a:close/>
                  <a:moveTo>
                    <a:pt x="1610166" y="1128730"/>
                  </a:moveTo>
                  <a:lnTo>
                    <a:pt x="1605790" y="1130188"/>
                  </a:lnTo>
                  <a:cubicBezTo>
                    <a:pt x="1598422" y="1133132"/>
                    <a:pt x="1588108" y="1140494"/>
                    <a:pt x="1580740" y="1144910"/>
                  </a:cubicBezTo>
                  <a:lnTo>
                    <a:pt x="1580846" y="1145440"/>
                  </a:lnTo>
                  <a:lnTo>
                    <a:pt x="1605244" y="1131189"/>
                  </a:lnTo>
                  <a:lnTo>
                    <a:pt x="1606297" y="1132384"/>
                  </a:lnTo>
                  <a:lnTo>
                    <a:pt x="1609381" y="1139528"/>
                  </a:lnTo>
                  <a:lnTo>
                    <a:pt x="1615516" y="1142847"/>
                  </a:lnTo>
                  <a:lnTo>
                    <a:pt x="1615538" y="1142871"/>
                  </a:lnTo>
                  <a:lnTo>
                    <a:pt x="1615831" y="1143017"/>
                  </a:lnTo>
                  <a:lnTo>
                    <a:pt x="1615516" y="1142847"/>
                  </a:lnTo>
                  <a:lnTo>
                    <a:pt x="1606297" y="1132384"/>
                  </a:lnTo>
                  <a:lnTo>
                    <a:pt x="1605882" y="1131422"/>
                  </a:lnTo>
                  <a:cubicBezTo>
                    <a:pt x="1607355" y="1131422"/>
                    <a:pt x="1610301" y="1131422"/>
                    <a:pt x="1610301" y="1129948"/>
                  </a:cubicBezTo>
                  <a:close/>
                  <a:moveTo>
                    <a:pt x="1845980" y="1127511"/>
                  </a:moveTo>
                  <a:lnTo>
                    <a:pt x="1845608" y="1128201"/>
                  </a:lnTo>
                  <a:cubicBezTo>
                    <a:pt x="1844691" y="1127833"/>
                    <a:pt x="1844324" y="1126729"/>
                    <a:pt x="1846525" y="1128201"/>
                  </a:cubicBezTo>
                  <a:cubicBezTo>
                    <a:pt x="1859727" y="1137033"/>
                    <a:pt x="1850925" y="1148809"/>
                    <a:pt x="1855326" y="1160585"/>
                  </a:cubicBezTo>
                  <a:lnTo>
                    <a:pt x="1860931" y="1166210"/>
                  </a:lnTo>
                  <a:lnTo>
                    <a:pt x="1861243" y="1165743"/>
                  </a:lnTo>
                  <a:cubicBezTo>
                    <a:pt x="1859771" y="1162802"/>
                    <a:pt x="1858298" y="1161331"/>
                    <a:pt x="1855353" y="1159861"/>
                  </a:cubicBezTo>
                  <a:cubicBezTo>
                    <a:pt x="1850935" y="1148097"/>
                    <a:pt x="1859771" y="1136334"/>
                    <a:pt x="1846517" y="1127511"/>
                  </a:cubicBezTo>
                  <a:close/>
                  <a:moveTo>
                    <a:pt x="1841945" y="1112804"/>
                  </a:moveTo>
                  <a:lnTo>
                    <a:pt x="1841643" y="1112883"/>
                  </a:lnTo>
                  <a:cubicBezTo>
                    <a:pt x="1840474" y="1113573"/>
                    <a:pt x="1840657" y="1114585"/>
                    <a:pt x="1843591" y="1116425"/>
                  </a:cubicBezTo>
                  <a:lnTo>
                    <a:pt x="1847796" y="1123457"/>
                  </a:lnTo>
                  <a:lnTo>
                    <a:pt x="1847990" y="1123100"/>
                  </a:lnTo>
                  <a:cubicBezTo>
                    <a:pt x="1847990" y="1121629"/>
                    <a:pt x="1845044" y="1117218"/>
                    <a:pt x="1843572" y="1115748"/>
                  </a:cubicBezTo>
                  <a:close/>
                  <a:moveTo>
                    <a:pt x="1698640" y="1104727"/>
                  </a:moveTo>
                  <a:lnTo>
                    <a:pt x="1698695" y="1104892"/>
                  </a:lnTo>
                  <a:cubicBezTo>
                    <a:pt x="1700168" y="1107840"/>
                    <a:pt x="1704588" y="1107840"/>
                    <a:pt x="1709007" y="1107840"/>
                  </a:cubicBezTo>
                  <a:lnTo>
                    <a:pt x="1720671" y="1107840"/>
                  </a:lnTo>
                  <a:lnTo>
                    <a:pt x="1720371" y="1107593"/>
                  </a:lnTo>
                  <a:cubicBezTo>
                    <a:pt x="1717438" y="1107593"/>
                    <a:pt x="1713037" y="1107593"/>
                    <a:pt x="1708636" y="1107593"/>
                  </a:cubicBezTo>
                  <a:close/>
                  <a:moveTo>
                    <a:pt x="1692802" y="1100233"/>
                  </a:moveTo>
                  <a:lnTo>
                    <a:pt x="1692802" y="1100470"/>
                  </a:lnTo>
                  <a:lnTo>
                    <a:pt x="1696980" y="1100470"/>
                  </a:lnTo>
                  <a:lnTo>
                    <a:pt x="1696901" y="1100233"/>
                  </a:lnTo>
                  <a:close/>
                  <a:moveTo>
                    <a:pt x="1848849" y="1093732"/>
                  </a:moveTo>
                  <a:lnTo>
                    <a:pt x="1848725" y="1093955"/>
                  </a:lnTo>
                  <a:cubicBezTo>
                    <a:pt x="1847992" y="1096554"/>
                    <a:pt x="1848358" y="1099129"/>
                    <a:pt x="1850925" y="1101705"/>
                  </a:cubicBezTo>
                  <a:lnTo>
                    <a:pt x="1853473" y="1108003"/>
                  </a:lnTo>
                  <a:lnTo>
                    <a:pt x="1853719" y="1107890"/>
                  </a:lnTo>
                  <a:cubicBezTo>
                    <a:pt x="1854708" y="1106466"/>
                    <a:pt x="1854248" y="1104352"/>
                    <a:pt x="1850935" y="1101043"/>
                  </a:cubicBezTo>
                  <a:close/>
                  <a:moveTo>
                    <a:pt x="1976589" y="1093574"/>
                  </a:moveTo>
                  <a:lnTo>
                    <a:pt x="1976260" y="1093793"/>
                  </a:lnTo>
                  <a:lnTo>
                    <a:pt x="1980525" y="1096632"/>
                  </a:lnTo>
                  <a:cubicBezTo>
                    <a:pt x="1973162" y="1101043"/>
                    <a:pt x="1976107" y="1111336"/>
                    <a:pt x="1976107" y="1120159"/>
                  </a:cubicBezTo>
                  <a:lnTo>
                    <a:pt x="1976396" y="1120987"/>
                  </a:lnTo>
                  <a:lnTo>
                    <a:pt x="1975845" y="1107579"/>
                  </a:lnTo>
                  <a:cubicBezTo>
                    <a:pt x="1976029" y="1103343"/>
                    <a:pt x="1977134" y="1099660"/>
                    <a:pt x="1980814" y="1097450"/>
                  </a:cubicBezTo>
                  <a:cubicBezTo>
                    <a:pt x="1982287" y="1097450"/>
                    <a:pt x="1983023" y="1095977"/>
                    <a:pt x="1983023" y="1094319"/>
                  </a:cubicBezTo>
                  <a:lnTo>
                    <a:pt x="1982809" y="1093909"/>
                  </a:lnTo>
                  <a:lnTo>
                    <a:pt x="1980979" y="1096500"/>
                  </a:lnTo>
                  <a:cubicBezTo>
                    <a:pt x="1980979" y="1096500"/>
                    <a:pt x="1978052" y="1093574"/>
                    <a:pt x="1976589" y="1093574"/>
                  </a:cubicBezTo>
                  <a:close/>
                  <a:moveTo>
                    <a:pt x="1956101" y="1092111"/>
                  </a:moveTo>
                  <a:lnTo>
                    <a:pt x="1955881" y="1092221"/>
                  </a:lnTo>
                  <a:lnTo>
                    <a:pt x="1957516" y="1092221"/>
                  </a:lnTo>
                  <a:cubicBezTo>
                    <a:pt x="1958068" y="1093323"/>
                    <a:pt x="1958436" y="1095161"/>
                    <a:pt x="1958436" y="1096632"/>
                  </a:cubicBezTo>
                  <a:cubicBezTo>
                    <a:pt x="1958436" y="1096632"/>
                    <a:pt x="1970217" y="1096632"/>
                    <a:pt x="1971690" y="1096632"/>
                  </a:cubicBezTo>
                  <a:lnTo>
                    <a:pt x="1971887" y="1096500"/>
                  </a:lnTo>
                  <a:lnTo>
                    <a:pt x="1965064" y="1096500"/>
                  </a:lnTo>
                  <a:cubicBezTo>
                    <a:pt x="1961954" y="1096500"/>
                    <a:pt x="1959027" y="1096500"/>
                    <a:pt x="1959027" y="1096500"/>
                  </a:cubicBezTo>
                  <a:cubicBezTo>
                    <a:pt x="1959027" y="1095037"/>
                    <a:pt x="1958661" y="1093208"/>
                    <a:pt x="1958113" y="1092111"/>
                  </a:cubicBezTo>
                  <a:cubicBezTo>
                    <a:pt x="1957564" y="1091013"/>
                    <a:pt x="1956832" y="1090648"/>
                    <a:pt x="1956101" y="1092111"/>
                  </a:cubicBezTo>
                  <a:close/>
                  <a:moveTo>
                    <a:pt x="1695748" y="1090153"/>
                  </a:moveTo>
                  <a:lnTo>
                    <a:pt x="1695703" y="1090199"/>
                  </a:lnTo>
                  <a:lnTo>
                    <a:pt x="1698368" y="1092874"/>
                  </a:lnTo>
                  <a:cubicBezTo>
                    <a:pt x="1699102" y="1094346"/>
                    <a:pt x="1699835" y="1095818"/>
                    <a:pt x="1701302" y="1095818"/>
                  </a:cubicBezTo>
                  <a:lnTo>
                    <a:pt x="1701432" y="1095840"/>
                  </a:lnTo>
                  <a:lnTo>
                    <a:pt x="1698695" y="1093101"/>
                  </a:lnTo>
                  <a:cubicBezTo>
                    <a:pt x="1697958" y="1091627"/>
                    <a:pt x="1697222" y="1090153"/>
                    <a:pt x="1695748" y="1090153"/>
                  </a:cubicBezTo>
                  <a:close/>
                  <a:moveTo>
                    <a:pt x="1722449" y="1079170"/>
                  </a:moveTo>
                  <a:cubicBezTo>
                    <a:pt x="1720608" y="1080457"/>
                    <a:pt x="1719135" y="1082663"/>
                    <a:pt x="1716926" y="1083398"/>
                  </a:cubicBezTo>
                  <a:lnTo>
                    <a:pt x="1712786" y="1081172"/>
                  </a:lnTo>
                  <a:lnTo>
                    <a:pt x="1713059" y="1081679"/>
                  </a:lnTo>
                  <a:lnTo>
                    <a:pt x="1717441" y="1084039"/>
                  </a:lnTo>
                  <a:lnTo>
                    <a:pt x="1722939" y="1079810"/>
                  </a:lnTo>
                  <a:cubicBezTo>
                    <a:pt x="1724772" y="1078522"/>
                    <a:pt x="1726973" y="1078154"/>
                    <a:pt x="1730640" y="1081098"/>
                  </a:cubicBezTo>
                  <a:cubicBezTo>
                    <a:pt x="1733574" y="1084042"/>
                    <a:pt x="1737974" y="1084042"/>
                    <a:pt x="1743842" y="1085514"/>
                  </a:cubicBezTo>
                  <a:cubicBezTo>
                    <a:pt x="1751176" y="1086986"/>
                    <a:pt x="1757044" y="1085514"/>
                    <a:pt x="1758511" y="1088458"/>
                  </a:cubicBezTo>
                  <a:cubicBezTo>
                    <a:pt x="1761444" y="1094346"/>
                    <a:pt x="1764378" y="1084042"/>
                    <a:pt x="1764378" y="1084042"/>
                  </a:cubicBezTo>
                  <a:lnTo>
                    <a:pt x="1768407" y="1084593"/>
                  </a:lnTo>
                  <a:lnTo>
                    <a:pt x="1768100" y="1083949"/>
                  </a:lnTo>
                  <a:cubicBezTo>
                    <a:pt x="1766995" y="1082663"/>
                    <a:pt x="1765523" y="1081928"/>
                    <a:pt x="1764050" y="1083398"/>
                  </a:cubicBezTo>
                  <a:cubicBezTo>
                    <a:pt x="1764050" y="1083398"/>
                    <a:pt x="1761105" y="1093691"/>
                    <a:pt x="1758160" y="1087809"/>
                  </a:cubicBezTo>
                  <a:cubicBezTo>
                    <a:pt x="1756687" y="1084868"/>
                    <a:pt x="1750796" y="1086339"/>
                    <a:pt x="1743433" y="1084868"/>
                  </a:cubicBezTo>
                  <a:cubicBezTo>
                    <a:pt x="1737543" y="1083398"/>
                    <a:pt x="1733125" y="1083398"/>
                    <a:pt x="1730180" y="1080457"/>
                  </a:cubicBezTo>
                  <a:cubicBezTo>
                    <a:pt x="1726498" y="1077516"/>
                    <a:pt x="1724289" y="1077884"/>
                    <a:pt x="1722449" y="1079170"/>
                  </a:cubicBezTo>
                  <a:close/>
                  <a:moveTo>
                    <a:pt x="1709563" y="1076046"/>
                  </a:moveTo>
                  <a:lnTo>
                    <a:pt x="1699326" y="1078967"/>
                  </a:lnTo>
                  <a:lnTo>
                    <a:pt x="1700168" y="1079836"/>
                  </a:lnTo>
                  <a:lnTo>
                    <a:pt x="1710080" y="1077003"/>
                  </a:lnTo>
                  <a:close/>
                  <a:moveTo>
                    <a:pt x="1566719" y="1070164"/>
                  </a:moveTo>
                  <a:lnTo>
                    <a:pt x="1564516" y="1071264"/>
                  </a:lnTo>
                  <a:lnTo>
                    <a:pt x="1564531" y="1071296"/>
                  </a:lnTo>
                  <a:lnTo>
                    <a:pt x="1566734" y="1070196"/>
                  </a:lnTo>
                  <a:close/>
                  <a:moveTo>
                    <a:pt x="1982468" y="1068699"/>
                  </a:moveTo>
                  <a:lnTo>
                    <a:pt x="1979516" y="1078942"/>
                  </a:lnTo>
                  <a:cubicBezTo>
                    <a:pt x="1978052" y="1080405"/>
                    <a:pt x="1978052" y="1080405"/>
                    <a:pt x="1978052" y="1081869"/>
                  </a:cubicBezTo>
                  <a:cubicBezTo>
                    <a:pt x="1978052" y="1084795"/>
                    <a:pt x="1976589" y="1086258"/>
                    <a:pt x="1976223" y="1087173"/>
                  </a:cubicBezTo>
                  <a:lnTo>
                    <a:pt x="1976320" y="1087214"/>
                  </a:lnTo>
                  <a:lnTo>
                    <a:pt x="1977870" y="1082717"/>
                  </a:lnTo>
                  <a:cubicBezTo>
                    <a:pt x="1977870" y="1081244"/>
                    <a:pt x="1977870" y="1081244"/>
                    <a:pt x="1979342" y="1079770"/>
                  </a:cubicBezTo>
                  <a:cubicBezTo>
                    <a:pt x="1981550" y="1077561"/>
                    <a:pt x="1982287" y="1073509"/>
                    <a:pt x="1982471" y="1068905"/>
                  </a:cubicBezTo>
                  <a:close/>
                  <a:moveTo>
                    <a:pt x="1677166" y="1067223"/>
                  </a:moveTo>
                  <a:cubicBezTo>
                    <a:pt x="1674220" y="1067223"/>
                    <a:pt x="1675693" y="1070164"/>
                    <a:pt x="1675693" y="1070164"/>
                  </a:cubicBezTo>
                  <a:cubicBezTo>
                    <a:pt x="1676429" y="1070899"/>
                    <a:pt x="1674220" y="1071634"/>
                    <a:pt x="1671827" y="1071818"/>
                  </a:cubicBezTo>
                  <a:lnTo>
                    <a:pt x="1667867" y="1070500"/>
                  </a:lnTo>
                  <a:lnTo>
                    <a:pt x="1667757" y="1070993"/>
                  </a:lnTo>
                  <a:cubicBezTo>
                    <a:pt x="1667757" y="1073941"/>
                    <a:pt x="1678070" y="1072467"/>
                    <a:pt x="1676596" y="1070993"/>
                  </a:cubicBezTo>
                  <a:cubicBezTo>
                    <a:pt x="1676596" y="1070993"/>
                    <a:pt x="1675123" y="1068045"/>
                    <a:pt x="1678070" y="1068045"/>
                  </a:cubicBezTo>
                  <a:cubicBezTo>
                    <a:pt x="1681016" y="1068045"/>
                    <a:pt x="1683962" y="1068045"/>
                    <a:pt x="1685436" y="1068045"/>
                  </a:cubicBezTo>
                  <a:lnTo>
                    <a:pt x="1694187" y="1073763"/>
                  </a:lnTo>
                  <a:lnTo>
                    <a:pt x="1693549" y="1073105"/>
                  </a:lnTo>
                  <a:cubicBezTo>
                    <a:pt x="1691156" y="1070164"/>
                    <a:pt x="1688210" y="1067223"/>
                    <a:pt x="1684529" y="1067223"/>
                  </a:cubicBezTo>
                  <a:cubicBezTo>
                    <a:pt x="1683056" y="1067223"/>
                    <a:pt x="1680111" y="1067223"/>
                    <a:pt x="1677166" y="1067223"/>
                  </a:cubicBezTo>
                  <a:close/>
                  <a:moveTo>
                    <a:pt x="1847069" y="1063179"/>
                  </a:moveTo>
                  <a:cubicBezTo>
                    <a:pt x="1843572" y="1062077"/>
                    <a:pt x="1839154" y="1062077"/>
                    <a:pt x="1833264" y="1064282"/>
                  </a:cubicBezTo>
                  <a:cubicBezTo>
                    <a:pt x="1825900" y="1064282"/>
                    <a:pt x="1812646" y="1068694"/>
                    <a:pt x="1815592" y="1076046"/>
                  </a:cubicBezTo>
                  <a:cubicBezTo>
                    <a:pt x="1820010" y="1089280"/>
                    <a:pt x="1793502" y="1078987"/>
                    <a:pt x="1793502" y="1080457"/>
                  </a:cubicBezTo>
                  <a:cubicBezTo>
                    <a:pt x="1789085" y="1081927"/>
                    <a:pt x="1778776" y="1081927"/>
                    <a:pt x="1777304" y="1081927"/>
                  </a:cubicBezTo>
                  <a:cubicBezTo>
                    <a:pt x="1772886" y="1084868"/>
                    <a:pt x="1772886" y="1092221"/>
                    <a:pt x="1769941" y="1087809"/>
                  </a:cubicBezTo>
                  <a:lnTo>
                    <a:pt x="1769404" y="1086684"/>
                  </a:lnTo>
                  <a:lnTo>
                    <a:pt x="1770246" y="1088458"/>
                  </a:lnTo>
                  <a:cubicBezTo>
                    <a:pt x="1773180" y="1092874"/>
                    <a:pt x="1773180" y="1085514"/>
                    <a:pt x="1777580" y="1082570"/>
                  </a:cubicBezTo>
                  <a:cubicBezTo>
                    <a:pt x="1779047" y="1082570"/>
                    <a:pt x="1789315" y="1082570"/>
                    <a:pt x="1793716" y="1081098"/>
                  </a:cubicBezTo>
                  <a:cubicBezTo>
                    <a:pt x="1793716" y="1079626"/>
                    <a:pt x="1820121" y="1089930"/>
                    <a:pt x="1815720" y="1076682"/>
                  </a:cubicBezTo>
                  <a:cubicBezTo>
                    <a:pt x="1812786" y="1069322"/>
                    <a:pt x="1825988" y="1064906"/>
                    <a:pt x="1833323" y="1064906"/>
                  </a:cubicBezTo>
                  <a:cubicBezTo>
                    <a:pt x="1839190" y="1062698"/>
                    <a:pt x="1843591" y="1062698"/>
                    <a:pt x="1847075" y="1063802"/>
                  </a:cubicBezTo>
                  <a:cubicBezTo>
                    <a:pt x="1850559" y="1064906"/>
                    <a:pt x="1853126" y="1067114"/>
                    <a:pt x="1855326" y="1069322"/>
                  </a:cubicBezTo>
                  <a:lnTo>
                    <a:pt x="1857427" y="1077513"/>
                  </a:lnTo>
                  <a:lnTo>
                    <a:pt x="1857562" y="1077264"/>
                  </a:lnTo>
                  <a:cubicBezTo>
                    <a:pt x="1858298" y="1074484"/>
                    <a:pt x="1857930" y="1071635"/>
                    <a:pt x="1855353" y="1068694"/>
                  </a:cubicBezTo>
                  <a:cubicBezTo>
                    <a:pt x="1853144" y="1066488"/>
                    <a:pt x="1850567" y="1064282"/>
                    <a:pt x="1847069" y="1063179"/>
                  </a:cubicBezTo>
                  <a:close/>
                  <a:moveTo>
                    <a:pt x="1660967" y="1053989"/>
                  </a:moveTo>
                  <a:cubicBezTo>
                    <a:pt x="1656549" y="1056930"/>
                    <a:pt x="1658022" y="1058400"/>
                    <a:pt x="1649186" y="1058400"/>
                  </a:cubicBezTo>
                  <a:cubicBezTo>
                    <a:pt x="1641823" y="1061341"/>
                    <a:pt x="1644768" y="1058400"/>
                    <a:pt x="1637405" y="1058400"/>
                  </a:cubicBezTo>
                  <a:cubicBezTo>
                    <a:pt x="1635932" y="1058400"/>
                    <a:pt x="1634460" y="1059871"/>
                    <a:pt x="1634460" y="1061341"/>
                  </a:cubicBezTo>
                  <a:cubicBezTo>
                    <a:pt x="1634460" y="1064282"/>
                    <a:pt x="1637405" y="1062812"/>
                    <a:pt x="1637405" y="1064282"/>
                  </a:cubicBezTo>
                  <a:cubicBezTo>
                    <a:pt x="1637405" y="1065753"/>
                    <a:pt x="1630042" y="1065753"/>
                    <a:pt x="1634460" y="1070164"/>
                  </a:cubicBezTo>
                  <a:cubicBezTo>
                    <a:pt x="1637405" y="1073105"/>
                    <a:pt x="1631514" y="1074575"/>
                    <a:pt x="1632987" y="1076046"/>
                  </a:cubicBezTo>
                  <a:cubicBezTo>
                    <a:pt x="1632987" y="1076046"/>
                    <a:pt x="1634460" y="1077516"/>
                    <a:pt x="1634460" y="1078987"/>
                  </a:cubicBezTo>
                  <a:cubicBezTo>
                    <a:pt x="1637405" y="1080457"/>
                    <a:pt x="1640350" y="1087809"/>
                    <a:pt x="1632987" y="1087809"/>
                  </a:cubicBezTo>
                  <a:cubicBezTo>
                    <a:pt x="1630042" y="1087809"/>
                    <a:pt x="1630042" y="1095161"/>
                    <a:pt x="1630042" y="1098102"/>
                  </a:cubicBezTo>
                  <a:cubicBezTo>
                    <a:pt x="1630042" y="1101043"/>
                    <a:pt x="1627097" y="1103984"/>
                    <a:pt x="1625624" y="1105455"/>
                  </a:cubicBezTo>
                  <a:cubicBezTo>
                    <a:pt x="1621206" y="1112807"/>
                    <a:pt x="1621206" y="1101043"/>
                    <a:pt x="1618261" y="1105455"/>
                  </a:cubicBezTo>
                  <a:cubicBezTo>
                    <a:pt x="1617525" y="1106925"/>
                    <a:pt x="1616420" y="1109498"/>
                    <a:pt x="1614763" y="1111704"/>
                  </a:cubicBezTo>
                  <a:lnTo>
                    <a:pt x="1608606" y="1115360"/>
                  </a:lnTo>
                  <a:lnTo>
                    <a:pt x="1608737" y="1115465"/>
                  </a:lnTo>
                  <a:lnTo>
                    <a:pt x="1608870" y="1116658"/>
                  </a:lnTo>
                  <a:lnTo>
                    <a:pt x="1615642" y="1112630"/>
                  </a:lnTo>
                  <a:cubicBezTo>
                    <a:pt x="1617299" y="1110419"/>
                    <a:pt x="1618404" y="1107840"/>
                    <a:pt x="1619141" y="1106366"/>
                  </a:cubicBezTo>
                  <a:cubicBezTo>
                    <a:pt x="1622087" y="1101944"/>
                    <a:pt x="1622087" y="1113735"/>
                    <a:pt x="1626507" y="1106366"/>
                  </a:cubicBezTo>
                  <a:cubicBezTo>
                    <a:pt x="1627980" y="1104892"/>
                    <a:pt x="1630927" y="1101944"/>
                    <a:pt x="1630927" y="1098997"/>
                  </a:cubicBezTo>
                  <a:cubicBezTo>
                    <a:pt x="1630927" y="1096049"/>
                    <a:pt x="1630927" y="1088680"/>
                    <a:pt x="1633873" y="1088680"/>
                  </a:cubicBezTo>
                  <a:cubicBezTo>
                    <a:pt x="1641239" y="1088680"/>
                    <a:pt x="1638293" y="1081310"/>
                    <a:pt x="1635346" y="1079836"/>
                  </a:cubicBezTo>
                  <a:cubicBezTo>
                    <a:pt x="1635346" y="1078362"/>
                    <a:pt x="1633873" y="1076889"/>
                    <a:pt x="1633873" y="1076889"/>
                  </a:cubicBezTo>
                  <a:cubicBezTo>
                    <a:pt x="1632400" y="1075415"/>
                    <a:pt x="1638293" y="1073941"/>
                    <a:pt x="1635346" y="1070993"/>
                  </a:cubicBezTo>
                  <a:cubicBezTo>
                    <a:pt x="1630927" y="1066571"/>
                    <a:pt x="1638293" y="1066571"/>
                    <a:pt x="1638293" y="1065098"/>
                  </a:cubicBezTo>
                  <a:cubicBezTo>
                    <a:pt x="1638293" y="1063624"/>
                    <a:pt x="1635346" y="1065098"/>
                    <a:pt x="1635346" y="1062150"/>
                  </a:cubicBezTo>
                  <a:cubicBezTo>
                    <a:pt x="1635346" y="1060676"/>
                    <a:pt x="1636819" y="1059202"/>
                    <a:pt x="1638293" y="1059202"/>
                  </a:cubicBezTo>
                  <a:cubicBezTo>
                    <a:pt x="1645659" y="1059202"/>
                    <a:pt x="1642712" y="1062150"/>
                    <a:pt x="1650078" y="1059202"/>
                  </a:cubicBezTo>
                  <a:cubicBezTo>
                    <a:pt x="1658918" y="1059202"/>
                    <a:pt x="1657444" y="1057728"/>
                    <a:pt x="1661864" y="1054780"/>
                  </a:cubicBezTo>
                  <a:lnTo>
                    <a:pt x="1664071" y="1056298"/>
                  </a:lnTo>
                  <a:lnTo>
                    <a:pt x="1663912" y="1056011"/>
                  </a:lnTo>
                  <a:cubicBezTo>
                    <a:pt x="1663176" y="1053989"/>
                    <a:pt x="1662440" y="1052519"/>
                    <a:pt x="1660967" y="1053989"/>
                  </a:cubicBezTo>
                  <a:close/>
                  <a:moveTo>
                    <a:pt x="1884831" y="1052605"/>
                  </a:moveTo>
                  <a:lnTo>
                    <a:pt x="1889223" y="1067223"/>
                  </a:lnTo>
                  <a:cubicBezTo>
                    <a:pt x="1889223" y="1070164"/>
                    <a:pt x="1893641" y="1077516"/>
                    <a:pt x="1896586" y="1078987"/>
                  </a:cubicBezTo>
                  <a:cubicBezTo>
                    <a:pt x="1901004" y="1086339"/>
                    <a:pt x="1908367" y="1089280"/>
                    <a:pt x="1915730" y="1096632"/>
                  </a:cubicBezTo>
                  <a:cubicBezTo>
                    <a:pt x="1921621" y="1101043"/>
                    <a:pt x="1927511" y="1092221"/>
                    <a:pt x="1931929" y="1096632"/>
                  </a:cubicBezTo>
                  <a:cubicBezTo>
                    <a:pt x="1933402" y="1098838"/>
                    <a:pt x="1936347" y="1099573"/>
                    <a:pt x="1939292" y="1099389"/>
                  </a:cubicBezTo>
                  <a:lnTo>
                    <a:pt x="1939841" y="1099183"/>
                  </a:lnTo>
                  <a:lnTo>
                    <a:pt x="1932685" y="1096500"/>
                  </a:lnTo>
                  <a:cubicBezTo>
                    <a:pt x="1928295" y="1092111"/>
                    <a:pt x="1922441" y="1100890"/>
                    <a:pt x="1916587" y="1096500"/>
                  </a:cubicBezTo>
                  <a:cubicBezTo>
                    <a:pt x="1909270" y="1089184"/>
                    <a:pt x="1901953" y="1086258"/>
                    <a:pt x="1897562" y="1078942"/>
                  </a:cubicBezTo>
                  <a:cubicBezTo>
                    <a:pt x="1894635" y="1077479"/>
                    <a:pt x="1890245" y="1070163"/>
                    <a:pt x="1890245" y="1067237"/>
                  </a:cubicBezTo>
                  <a:cubicBezTo>
                    <a:pt x="1890245" y="1061384"/>
                    <a:pt x="1885855" y="1058458"/>
                    <a:pt x="1885855" y="1052605"/>
                  </a:cubicBezTo>
                  <a:close/>
                  <a:moveTo>
                    <a:pt x="1556411" y="1051048"/>
                  </a:moveTo>
                  <a:lnTo>
                    <a:pt x="1553816" y="1053030"/>
                  </a:lnTo>
                  <a:lnTo>
                    <a:pt x="1554032" y="1053076"/>
                  </a:lnTo>
                  <a:lnTo>
                    <a:pt x="1556455" y="1051225"/>
                  </a:lnTo>
                  <a:close/>
                  <a:moveTo>
                    <a:pt x="1894561" y="1028440"/>
                  </a:moveTo>
                  <a:cubicBezTo>
                    <a:pt x="1892536" y="1028257"/>
                    <a:pt x="1890696" y="1028257"/>
                    <a:pt x="1890696" y="1028992"/>
                  </a:cubicBezTo>
                  <a:cubicBezTo>
                    <a:pt x="1890696" y="1031933"/>
                    <a:pt x="1893641" y="1033403"/>
                    <a:pt x="1893641" y="1036344"/>
                  </a:cubicBezTo>
                  <a:cubicBezTo>
                    <a:pt x="1893641" y="1037814"/>
                    <a:pt x="1883332" y="1036344"/>
                    <a:pt x="1881860" y="1042226"/>
                  </a:cubicBezTo>
                  <a:cubicBezTo>
                    <a:pt x="1880387" y="1043696"/>
                    <a:pt x="1880387" y="1052519"/>
                    <a:pt x="1883332" y="1052519"/>
                  </a:cubicBezTo>
                  <a:lnTo>
                    <a:pt x="1884346" y="1052519"/>
                  </a:lnTo>
                  <a:lnTo>
                    <a:pt x="1882013" y="1048033"/>
                  </a:lnTo>
                  <a:cubicBezTo>
                    <a:pt x="1881830" y="1045655"/>
                    <a:pt x="1882196" y="1043095"/>
                    <a:pt x="1882928" y="1042363"/>
                  </a:cubicBezTo>
                  <a:cubicBezTo>
                    <a:pt x="1884391" y="1036510"/>
                    <a:pt x="1894635" y="1037973"/>
                    <a:pt x="1894635" y="1036510"/>
                  </a:cubicBezTo>
                  <a:cubicBezTo>
                    <a:pt x="1894635" y="1033584"/>
                    <a:pt x="1891708" y="1032121"/>
                    <a:pt x="1891708" y="1029194"/>
                  </a:cubicBezTo>
                  <a:cubicBezTo>
                    <a:pt x="1891708" y="1028463"/>
                    <a:pt x="1893538" y="1028463"/>
                    <a:pt x="1895550" y="1028646"/>
                  </a:cubicBezTo>
                  <a:lnTo>
                    <a:pt x="1899640" y="1029100"/>
                  </a:lnTo>
                  <a:lnTo>
                    <a:pt x="1899531" y="1028992"/>
                  </a:lnTo>
                  <a:cubicBezTo>
                    <a:pt x="1898795" y="1028992"/>
                    <a:pt x="1896586" y="1028624"/>
                    <a:pt x="1894561" y="1028440"/>
                  </a:cubicBezTo>
                  <a:close/>
                  <a:moveTo>
                    <a:pt x="1950336" y="997928"/>
                  </a:moveTo>
                  <a:cubicBezTo>
                    <a:pt x="1946655" y="997745"/>
                    <a:pt x="1942237" y="998112"/>
                    <a:pt x="1939292" y="998112"/>
                  </a:cubicBezTo>
                  <a:cubicBezTo>
                    <a:pt x="1936347" y="998112"/>
                    <a:pt x="1934874" y="998112"/>
                    <a:pt x="1933401" y="1001053"/>
                  </a:cubicBezTo>
                  <a:cubicBezTo>
                    <a:pt x="1931929" y="1003994"/>
                    <a:pt x="1923093" y="1002524"/>
                    <a:pt x="1920148" y="1005465"/>
                  </a:cubicBezTo>
                  <a:cubicBezTo>
                    <a:pt x="1914257" y="1009876"/>
                    <a:pt x="1908367" y="1009876"/>
                    <a:pt x="1905422" y="1017228"/>
                  </a:cubicBezTo>
                  <a:cubicBezTo>
                    <a:pt x="1902477" y="1023110"/>
                    <a:pt x="1912785" y="1033403"/>
                    <a:pt x="1908367" y="1033403"/>
                  </a:cubicBezTo>
                  <a:lnTo>
                    <a:pt x="1906525" y="1033035"/>
                  </a:lnTo>
                  <a:lnTo>
                    <a:pt x="1909270" y="1033584"/>
                  </a:lnTo>
                  <a:cubicBezTo>
                    <a:pt x="1913660" y="1033584"/>
                    <a:pt x="1903416" y="1023342"/>
                    <a:pt x="1906343" y="1017489"/>
                  </a:cubicBezTo>
                  <a:cubicBezTo>
                    <a:pt x="1909270" y="1010173"/>
                    <a:pt x="1915124" y="1010173"/>
                    <a:pt x="1920978" y="1005784"/>
                  </a:cubicBezTo>
                  <a:cubicBezTo>
                    <a:pt x="1923905" y="1002857"/>
                    <a:pt x="1932685" y="1004321"/>
                    <a:pt x="1934149" y="1001394"/>
                  </a:cubicBezTo>
                  <a:cubicBezTo>
                    <a:pt x="1935612" y="998468"/>
                    <a:pt x="1937076" y="998468"/>
                    <a:pt x="1940003" y="998468"/>
                  </a:cubicBezTo>
                  <a:cubicBezTo>
                    <a:pt x="1942929" y="998468"/>
                    <a:pt x="1947320" y="998102"/>
                    <a:pt x="1950979" y="998285"/>
                  </a:cubicBezTo>
                  <a:lnTo>
                    <a:pt x="1957019" y="1001137"/>
                  </a:lnTo>
                  <a:lnTo>
                    <a:pt x="1956963" y="1001053"/>
                  </a:lnTo>
                  <a:cubicBezTo>
                    <a:pt x="1956963" y="998848"/>
                    <a:pt x="1954018" y="998112"/>
                    <a:pt x="1950336" y="997928"/>
                  </a:cubicBezTo>
                  <a:close/>
                  <a:moveTo>
                    <a:pt x="2073918" y="992719"/>
                  </a:moveTo>
                  <a:lnTo>
                    <a:pt x="2074773" y="996642"/>
                  </a:lnTo>
                  <a:cubicBezTo>
                    <a:pt x="2073300" y="999583"/>
                    <a:pt x="2070355" y="1003994"/>
                    <a:pt x="2065937" y="1005465"/>
                  </a:cubicBezTo>
                  <a:cubicBezTo>
                    <a:pt x="2064464" y="1008406"/>
                    <a:pt x="2058574" y="1009876"/>
                    <a:pt x="2061519" y="1014287"/>
                  </a:cubicBezTo>
                  <a:cubicBezTo>
                    <a:pt x="2062992" y="1015758"/>
                    <a:pt x="2064464" y="1020169"/>
                    <a:pt x="2061519" y="1021639"/>
                  </a:cubicBezTo>
                  <a:cubicBezTo>
                    <a:pt x="2055629" y="1024580"/>
                    <a:pt x="2045320" y="1018699"/>
                    <a:pt x="2045320" y="1014287"/>
                  </a:cubicBezTo>
                  <a:cubicBezTo>
                    <a:pt x="2045320" y="1008406"/>
                    <a:pt x="2039430" y="1012817"/>
                    <a:pt x="2036485" y="1014287"/>
                  </a:cubicBezTo>
                  <a:cubicBezTo>
                    <a:pt x="2030594" y="1017228"/>
                    <a:pt x="2024704" y="1014287"/>
                    <a:pt x="2018813" y="1014287"/>
                  </a:cubicBezTo>
                  <a:cubicBezTo>
                    <a:pt x="2012923" y="1014287"/>
                    <a:pt x="1993779" y="1015758"/>
                    <a:pt x="1993779" y="1023110"/>
                  </a:cubicBezTo>
                  <a:cubicBezTo>
                    <a:pt x="1993779" y="1027521"/>
                    <a:pt x="1986416" y="1030462"/>
                    <a:pt x="1981998" y="1031933"/>
                  </a:cubicBezTo>
                  <a:cubicBezTo>
                    <a:pt x="1979053" y="1037814"/>
                    <a:pt x="1968744" y="1034873"/>
                    <a:pt x="1961381" y="1037814"/>
                  </a:cubicBezTo>
                  <a:lnTo>
                    <a:pt x="1958324" y="1037509"/>
                  </a:lnTo>
                  <a:lnTo>
                    <a:pt x="1958296" y="1037608"/>
                  </a:lnTo>
                  <a:cubicBezTo>
                    <a:pt x="1959027" y="1038339"/>
                    <a:pt x="1960491" y="1038705"/>
                    <a:pt x="1961954" y="1037973"/>
                  </a:cubicBezTo>
                  <a:cubicBezTo>
                    <a:pt x="1969272" y="1035047"/>
                    <a:pt x="1979516" y="1037973"/>
                    <a:pt x="1982443" y="1032121"/>
                  </a:cubicBezTo>
                  <a:cubicBezTo>
                    <a:pt x="1982443" y="1036510"/>
                    <a:pt x="1980979" y="1037973"/>
                    <a:pt x="1979516" y="1040900"/>
                  </a:cubicBezTo>
                  <a:lnTo>
                    <a:pt x="1979518" y="1040937"/>
                  </a:lnTo>
                  <a:lnTo>
                    <a:pt x="1982287" y="1032625"/>
                  </a:lnTo>
                  <a:cubicBezTo>
                    <a:pt x="1986703" y="1031152"/>
                    <a:pt x="1994065" y="1028206"/>
                    <a:pt x="1994065" y="1023786"/>
                  </a:cubicBezTo>
                  <a:cubicBezTo>
                    <a:pt x="1994065" y="1016419"/>
                    <a:pt x="2013205" y="1014946"/>
                    <a:pt x="2019094" y="1014946"/>
                  </a:cubicBezTo>
                  <a:cubicBezTo>
                    <a:pt x="2024983" y="1014946"/>
                    <a:pt x="2030872" y="1017893"/>
                    <a:pt x="2036761" y="1014946"/>
                  </a:cubicBezTo>
                  <a:cubicBezTo>
                    <a:pt x="2039706" y="1013473"/>
                    <a:pt x="2045595" y="1009053"/>
                    <a:pt x="2045595" y="1014946"/>
                  </a:cubicBezTo>
                  <a:cubicBezTo>
                    <a:pt x="2045595" y="1019366"/>
                    <a:pt x="2055901" y="1025259"/>
                    <a:pt x="2061790" y="1022312"/>
                  </a:cubicBezTo>
                  <a:cubicBezTo>
                    <a:pt x="2064735" y="1020839"/>
                    <a:pt x="2063262" y="1016419"/>
                    <a:pt x="2061790" y="1014946"/>
                  </a:cubicBezTo>
                  <a:cubicBezTo>
                    <a:pt x="2058845" y="1010526"/>
                    <a:pt x="2064735" y="1009053"/>
                    <a:pt x="2066207" y="1006106"/>
                  </a:cubicBezTo>
                  <a:cubicBezTo>
                    <a:pt x="2070624" y="1004633"/>
                    <a:pt x="2073568" y="1000213"/>
                    <a:pt x="2075041" y="997267"/>
                  </a:cubicBezTo>
                  <a:cubicBezTo>
                    <a:pt x="2075777" y="995794"/>
                    <a:pt x="2075041" y="994320"/>
                    <a:pt x="2074120" y="993031"/>
                  </a:cubicBezTo>
                  <a:close/>
                  <a:moveTo>
                    <a:pt x="688415" y="980412"/>
                  </a:moveTo>
                  <a:cubicBezTo>
                    <a:pt x="690399" y="979691"/>
                    <a:pt x="692564" y="979691"/>
                    <a:pt x="694006" y="981133"/>
                  </a:cubicBezTo>
                  <a:cubicBezTo>
                    <a:pt x="696892" y="984019"/>
                    <a:pt x="692563" y="988347"/>
                    <a:pt x="691121" y="991233"/>
                  </a:cubicBezTo>
                  <a:cubicBezTo>
                    <a:pt x="689678" y="992676"/>
                    <a:pt x="686792" y="992676"/>
                    <a:pt x="685349" y="991233"/>
                  </a:cubicBezTo>
                  <a:cubicBezTo>
                    <a:pt x="683907" y="989790"/>
                    <a:pt x="682464" y="986905"/>
                    <a:pt x="683907" y="984019"/>
                  </a:cubicBezTo>
                  <a:cubicBezTo>
                    <a:pt x="684628" y="982576"/>
                    <a:pt x="686432" y="981133"/>
                    <a:pt x="688415" y="980412"/>
                  </a:cubicBezTo>
                  <a:close/>
                  <a:moveTo>
                    <a:pt x="1290817" y="945603"/>
                  </a:moveTo>
                  <a:cubicBezTo>
                    <a:pt x="1291211" y="945423"/>
                    <a:pt x="1291998" y="945783"/>
                    <a:pt x="1295146" y="946505"/>
                  </a:cubicBezTo>
                  <a:cubicBezTo>
                    <a:pt x="1298294" y="946505"/>
                    <a:pt x="1301442" y="947948"/>
                    <a:pt x="1299868" y="950833"/>
                  </a:cubicBezTo>
                  <a:cubicBezTo>
                    <a:pt x="1299868" y="953719"/>
                    <a:pt x="1287276" y="956605"/>
                    <a:pt x="1285702" y="955162"/>
                  </a:cubicBezTo>
                  <a:cubicBezTo>
                    <a:pt x="1284128" y="953719"/>
                    <a:pt x="1287276" y="949390"/>
                    <a:pt x="1288850" y="947948"/>
                  </a:cubicBezTo>
                  <a:cubicBezTo>
                    <a:pt x="1290424" y="946505"/>
                    <a:pt x="1290424" y="945783"/>
                    <a:pt x="1290817" y="945603"/>
                  </a:cubicBezTo>
                  <a:close/>
                  <a:moveTo>
                    <a:pt x="1203551" y="942177"/>
                  </a:moveTo>
                  <a:cubicBezTo>
                    <a:pt x="1205049" y="942177"/>
                    <a:pt x="1206548" y="942177"/>
                    <a:pt x="1206548" y="943652"/>
                  </a:cubicBezTo>
                  <a:cubicBezTo>
                    <a:pt x="1206548" y="945128"/>
                    <a:pt x="1203551" y="946604"/>
                    <a:pt x="1203551" y="948079"/>
                  </a:cubicBezTo>
                  <a:cubicBezTo>
                    <a:pt x="1203551" y="951031"/>
                    <a:pt x="1206548" y="953982"/>
                    <a:pt x="1206548" y="958409"/>
                  </a:cubicBezTo>
                  <a:cubicBezTo>
                    <a:pt x="1208046" y="961360"/>
                    <a:pt x="1208046" y="965787"/>
                    <a:pt x="1208046" y="968738"/>
                  </a:cubicBezTo>
                  <a:cubicBezTo>
                    <a:pt x="1208046" y="970214"/>
                    <a:pt x="1209545" y="971689"/>
                    <a:pt x="1209545" y="973165"/>
                  </a:cubicBezTo>
                  <a:cubicBezTo>
                    <a:pt x="1209545" y="974641"/>
                    <a:pt x="1208046" y="974641"/>
                    <a:pt x="1208046" y="976116"/>
                  </a:cubicBezTo>
                  <a:cubicBezTo>
                    <a:pt x="1208046" y="977592"/>
                    <a:pt x="1209545" y="979068"/>
                    <a:pt x="1211043" y="980543"/>
                  </a:cubicBezTo>
                  <a:cubicBezTo>
                    <a:pt x="1212541" y="980543"/>
                    <a:pt x="1212541" y="977592"/>
                    <a:pt x="1214040" y="979068"/>
                  </a:cubicBezTo>
                  <a:cubicBezTo>
                    <a:pt x="1215538" y="979068"/>
                    <a:pt x="1217036" y="982019"/>
                    <a:pt x="1217036" y="984970"/>
                  </a:cubicBezTo>
                  <a:cubicBezTo>
                    <a:pt x="1218535" y="986446"/>
                    <a:pt x="1214040" y="987921"/>
                    <a:pt x="1215538" y="989397"/>
                  </a:cubicBezTo>
                  <a:cubicBezTo>
                    <a:pt x="1215538" y="990873"/>
                    <a:pt x="1218535" y="990873"/>
                    <a:pt x="1218535" y="992348"/>
                  </a:cubicBezTo>
                  <a:cubicBezTo>
                    <a:pt x="1220033" y="993824"/>
                    <a:pt x="1221531" y="995300"/>
                    <a:pt x="1223030" y="996775"/>
                  </a:cubicBezTo>
                  <a:cubicBezTo>
                    <a:pt x="1223030" y="998251"/>
                    <a:pt x="1223030" y="1001202"/>
                    <a:pt x="1224528" y="1001202"/>
                  </a:cubicBezTo>
                  <a:cubicBezTo>
                    <a:pt x="1227525" y="1001202"/>
                    <a:pt x="1230521" y="996775"/>
                    <a:pt x="1235016" y="998251"/>
                  </a:cubicBezTo>
                  <a:cubicBezTo>
                    <a:pt x="1236515" y="998251"/>
                    <a:pt x="1236515" y="1002678"/>
                    <a:pt x="1235016" y="1004153"/>
                  </a:cubicBezTo>
                  <a:cubicBezTo>
                    <a:pt x="1232020" y="1005629"/>
                    <a:pt x="1227525" y="1007105"/>
                    <a:pt x="1224528" y="1004153"/>
                  </a:cubicBezTo>
                  <a:cubicBezTo>
                    <a:pt x="1220033" y="1002678"/>
                    <a:pt x="1217036" y="998251"/>
                    <a:pt x="1215538" y="993824"/>
                  </a:cubicBezTo>
                  <a:cubicBezTo>
                    <a:pt x="1211043" y="987921"/>
                    <a:pt x="1208046" y="982019"/>
                    <a:pt x="1205049" y="976116"/>
                  </a:cubicBezTo>
                  <a:cubicBezTo>
                    <a:pt x="1203551" y="973165"/>
                    <a:pt x="1202053" y="970214"/>
                    <a:pt x="1200554" y="967263"/>
                  </a:cubicBezTo>
                  <a:cubicBezTo>
                    <a:pt x="1199056" y="962836"/>
                    <a:pt x="1199056" y="958409"/>
                    <a:pt x="1199056" y="953982"/>
                  </a:cubicBezTo>
                  <a:cubicBezTo>
                    <a:pt x="1199056" y="951031"/>
                    <a:pt x="1197558" y="948079"/>
                    <a:pt x="1199056" y="946604"/>
                  </a:cubicBezTo>
                  <a:cubicBezTo>
                    <a:pt x="1199056" y="943652"/>
                    <a:pt x="1202053" y="943652"/>
                    <a:pt x="1203551" y="942177"/>
                  </a:cubicBezTo>
                  <a:close/>
                  <a:moveTo>
                    <a:pt x="1446180" y="941935"/>
                  </a:moveTo>
                  <a:lnTo>
                    <a:pt x="1442780" y="943391"/>
                  </a:lnTo>
                  <a:cubicBezTo>
                    <a:pt x="1440754" y="944311"/>
                    <a:pt x="1438544" y="945415"/>
                    <a:pt x="1437807" y="946151"/>
                  </a:cubicBezTo>
                  <a:lnTo>
                    <a:pt x="1437780" y="946286"/>
                  </a:lnTo>
                  <a:lnTo>
                    <a:pt x="1442099" y="943890"/>
                  </a:lnTo>
                  <a:cubicBezTo>
                    <a:pt x="1444124" y="942971"/>
                    <a:pt x="1445965" y="942236"/>
                    <a:pt x="1445965" y="942236"/>
                  </a:cubicBezTo>
                  <a:close/>
                  <a:moveTo>
                    <a:pt x="2159333" y="924499"/>
                  </a:moveTo>
                  <a:lnTo>
                    <a:pt x="2156489" y="925443"/>
                  </a:lnTo>
                  <a:lnTo>
                    <a:pt x="2153992" y="925813"/>
                  </a:lnTo>
                  <a:lnTo>
                    <a:pt x="2153014" y="926595"/>
                  </a:lnTo>
                  <a:lnTo>
                    <a:pt x="2150920" y="927290"/>
                  </a:lnTo>
                  <a:cubicBezTo>
                    <a:pt x="2148220" y="929461"/>
                    <a:pt x="2146011" y="931943"/>
                    <a:pt x="2145458" y="931943"/>
                  </a:cubicBezTo>
                  <a:cubicBezTo>
                    <a:pt x="2142513" y="934884"/>
                    <a:pt x="2148404" y="942236"/>
                    <a:pt x="2145458" y="946647"/>
                  </a:cubicBezTo>
                  <a:cubicBezTo>
                    <a:pt x="2145458" y="946647"/>
                    <a:pt x="2139568" y="948117"/>
                    <a:pt x="2139568" y="949588"/>
                  </a:cubicBezTo>
                  <a:cubicBezTo>
                    <a:pt x="2139568" y="951058"/>
                    <a:pt x="2139568" y="956940"/>
                    <a:pt x="2139568" y="956940"/>
                  </a:cubicBezTo>
                  <a:cubicBezTo>
                    <a:pt x="2136623" y="959881"/>
                    <a:pt x="2130732" y="956940"/>
                    <a:pt x="2132205" y="965763"/>
                  </a:cubicBezTo>
                  <a:cubicBezTo>
                    <a:pt x="2130732" y="965763"/>
                    <a:pt x="2124842" y="968704"/>
                    <a:pt x="2121896" y="971645"/>
                  </a:cubicBezTo>
                  <a:cubicBezTo>
                    <a:pt x="2118951" y="973115"/>
                    <a:pt x="2118951" y="976056"/>
                    <a:pt x="2114533" y="976056"/>
                  </a:cubicBezTo>
                  <a:cubicBezTo>
                    <a:pt x="2113061" y="976056"/>
                    <a:pt x="2110116" y="976056"/>
                    <a:pt x="2107170" y="974585"/>
                  </a:cubicBezTo>
                  <a:cubicBezTo>
                    <a:pt x="2101280" y="971645"/>
                    <a:pt x="2101280" y="973115"/>
                    <a:pt x="2098335" y="974585"/>
                  </a:cubicBezTo>
                  <a:cubicBezTo>
                    <a:pt x="2093917" y="977526"/>
                    <a:pt x="2090972" y="980467"/>
                    <a:pt x="2086554" y="983408"/>
                  </a:cubicBezTo>
                  <a:cubicBezTo>
                    <a:pt x="2082136" y="986349"/>
                    <a:pt x="2071827" y="984878"/>
                    <a:pt x="2071827" y="989290"/>
                  </a:cubicBezTo>
                  <a:lnTo>
                    <a:pt x="2072187" y="989845"/>
                  </a:lnTo>
                  <a:lnTo>
                    <a:pt x="2077801" y="986401"/>
                  </a:lnTo>
                  <a:cubicBezTo>
                    <a:pt x="2080930" y="985849"/>
                    <a:pt x="2084610" y="985481"/>
                    <a:pt x="2086819" y="984007"/>
                  </a:cubicBezTo>
                  <a:cubicBezTo>
                    <a:pt x="2091236" y="981060"/>
                    <a:pt x="2094180" y="978114"/>
                    <a:pt x="2098597" y="975167"/>
                  </a:cubicBezTo>
                  <a:cubicBezTo>
                    <a:pt x="2101542" y="973694"/>
                    <a:pt x="2101542" y="972221"/>
                    <a:pt x="2107431" y="975167"/>
                  </a:cubicBezTo>
                  <a:cubicBezTo>
                    <a:pt x="2110375" y="976641"/>
                    <a:pt x="2113320" y="976641"/>
                    <a:pt x="2114792" y="976641"/>
                  </a:cubicBezTo>
                  <a:cubicBezTo>
                    <a:pt x="2119209" y="976641"/>
                    <a:pt x="2119209" y="973694"/>
                    <a:pt x="2122154" y="972221"/>
                  </a:cubicBezTo>
                  <a:cubicBezTo>
                    <a:pt x="2125098" y="969274"/>
                    <a:pt x="2130987" y="966328"/>
                    <a:pt x="2132460" y="966328"/>
                  </a:cubicBezTo>
                  <a:cubicBezTo>
                    <a:pt x="2130987" y="957488"/>
                    <a:pt x="2136877" y="960435"/>
                    <a:pt x="2139821" y="957488"/>
                  </a:cubicBezTo>
                  <a:cubicBezTo>
                    <a:pt x="2139821" y="957488"/>
                    <a:pt x="2139821" y="951595"/>
                    <a:pt x="2139821" y="950122"/>
                  </a:cubicBezTo>
                  <a:cubicBezTo>
                    <a:pt x="2139821" y="948648"/>
                    <a:pt x="2145710" y="947175"/>
                    <a:pt x="2145710" y="947175"/>
                  </a:cubicBezTo>
                  <a:cubicBezTo>
                    <a:pt x="2148655" y="942755"/>
                    <a:pt x="2142766" y="935389"/>
                    <a:pt x="2145710" y="932442"/>
                  </a:cubicBezTo>
                  <a:lnTo>
                    <a:pt x="2153014" y="926595"/>
                  </a:lnTo>
                  <a:lnTo>
                    <a:pt x="2156489" y="925443"/>
                  </a:lnTo>
                  <a:lnTo>
                    <a:pt x="2159581" y="924984"/>
                  </a:lnTo>
                  <a:close/>
                  <a:moveTo>
                    <a:pt x="1472784" y="901136"/>
                  </a:moveTo>
                  <a:lnTo>
                    <a:pt x="1472777" y="901148"/>
                  </a:lnTo>
                  <a:lnTo>
                    <a:pt x="1472789" y="901151"/>
                  </a:lnTo>
                  <a:close/>
                  <a:moveTo>
                    <a:pt x="845048" y="782021"/>
                  </a:moveTo>
                  <a:cubicBezTo>
                    <a:pt x="846529" y="801180"/>
                    <a:pt x="836163" y="812970"/>
                    <a:pt x="836163" y="836550"/>
                  </a:cubicBezTo>
                  <a:cubicBezTo>
                    <a:pt x="836163" y="842445"/>
                    <a:pt x="849491" y="843919"/>
                    <a:pt x="850971" y="845393"/>
                  </a:cubicBezTo>
                  <a:cubicBezTo>
                    <a:pt x="853933" y="848340"/>
                    <a:pt x="858375" y="848340"/>
                    <a:pt x="859856" y="851288"/>
                  </a:cubicBezTo>
                  <a:cubicBezTo>
                    <a:pt x="862818" y="855709"/>
                    <a:pt x="855414" y="860130"/>
                    <a:pt x="850971" y="870447"/>
                  </a:cubicBezTo>
                  <a:cubicBezTo>
                    <a:pt x="849491" y="874868"/>
                    <a:pt x="845048" y="876342"/>
                    <a:pt x="842087" y="880763"/>
                  </a:cubicBezTo>
                  <a:cubicBezTo>
                    <a:pt x="837644" y="886658"/>
                    <a:pt x="831721" y="891079"/>
                    <a:pt x="830240" y="899922"/>
                  </a:cubicBezTo>
                  <a:cubicBezTo>
                    <a:pt x="828759" y="902870"/>
                    <a:pt x="833202" y="905817"/>
                    <a:pt x="831721" y="910238"/>
                  </a:cubicBezTo>
                  <a:cubicBezTo>
                    <a:pt x="828759" y="916133"/>
                    <a:pt x="815432" y="926450"/>
                    <a:pt x="806547" y="924976"/>
                  </a:cubicBezTo>
                  <a:cubicBezTo>
                    <a:pt x="802105" y="924976"/>
                    <a:pt x="802105" y="936766"/>
                    <a:pt x="805066" y="938240"/>
                  </a:cubicBezTo>
                  <a:cubicBezTo>
                    <a:pt x="808028" y="941187"/>
                    <a:pt x="794701" y="947082"/>
                    <a:pt x="793220" y="948556"/>
                  </a:cubicBezTo>
                  <a:cubicBezTo>
                    <a:pt x="784335" y="948556"/>
                    <a:pt x="781373" y="947082"/>
                    <a:pt x="781373" y="955925"/>
                  </a:cubicBezTo>
                  <a:cubicBezTo>
                    <a:pt x="781373" y="960346"/>
                    <a:pt x="776931" y="963294"/>
                    <a:pt x="772489" y="961820"/>
                  </a:cubicBezTo>
                  <a:cubicBezTo>
                    <a:pt x="766565" y="960346"/>
                    <a:pt x="760642" y="972136"/>
                    <a:pt x="756200" y="972136"/>
                  </a:cubicBezTo>
                  <a:cubicBezTo>
                    <a:pt x="756200" y="972136"/>
                    <a:pt x="753238" y="976558"/>
                    <a:pt x="753238" y="976558"/>
                  </a:cubicBezTo>
                  <a:cubicBezTo>
                    <a:pt x="753238" y="979505"/>
                    <a:pt x="757681" y="976558"/>
                    <a:pt x="759161" y="976558"/>
                  </a:cubicBezTo>
                  <a:cubicBezTo>
                    <a:pt x="760642" y="976558"/>
                    <a:pt x="756200" y="985400"/>
                    <a:pt x="754719" y="986874"/>
                  </a:cubicBezTo>
                  <a:cubicBezTo>
                    <a:pt x="748796" y="988348"/>
                    <a:pt x="759161" y="970663"/>
                    <a:pt x="747315" y="975084"/>
                  </a:cubicBezTo>
                  <a:cubicBezTo>
                    <a:pt x="744353" y="976558"/>
                    <a:pt x="736949" y="988348"/>
                    <a:pt x="733988" y="979505"/>
                  </a:cubicBezTo>
                  <a:cubicBezTo>
                    <a:pt x="732507" y="972136"/>
                    <a:pt x="729545" y="970663"/>
                    <a:pt x="722141" y="970663"/>
                  </a:cubicBezTo>
                  <a:cubicBezTo>
                    <a:pt x="720660" y="970663"/>
                    <a:pt x="717699" y="970663"/>
                    <a:pt x="717699" y="970663"/>
                  </a:cubicBezTo>
                  <a:cubicBezTo>
                    <a:pt x="716218" y="972136"/>
                    <a:pt x="717699" y="976558"/>
                    <a:pt x="714737" y="976558"/>
                  </a:cubicBezTo>
                  <a:cubicBezTo>
                    <a:pt x="711776" y="976558"/>
                    <a:pt x="711776" y="982453"/>
                    <a:pt x="708814" y="982453"/>
                  </a:cubicBezTo>
                  <a:cubicBezTo>
                    <a:pt x="702891" y="982453"/>
                    <a:pt x="704372" y="985400"/>
                    <a:pt x="701410" y="985400"/>
                  </a:cubicBezTo>
                  <a:cubicBezTo>
                    <a:pt x="698448" y="985400"/>
                    <a:pt x="698448" y="985400"/>
                    <a:pt x="698448" y="983926"/>
                  </a:cubicBezTo>
                  <a:cubicBezTo>
                    <a:pt x="698448" y="979505"/>
                    <a:pt x="694006" y="982453"/>
                    <a:pt x="695487" y="979505"/>
                  </a:cubicBezTo>
                  <a:cubicBezTo>
                    <a:pt x="696967" y="976558"/>
                    <a:pt x="699929" y="969189"/>
                    <a:pt x="702891" y="969189"/>
                  </a:cubicBezTo>
                  <a:cubicBezTo>
                    <a:pt x="708814" y="969189"/>
                    <a:pt x="707333" y="966241"/>
                    <a:pt x="704372" y="963294"/>
                  </a:cubicBezTo>
                  <a:cubicBezTo>
                    <a:pt x="704372" y="963294"/>
                    <a:pt x="699929" y="963294"/>
                    <a:pt x="701410" y="961820"/>
                  </a:cubicBezTo>
                  <a:cubicBezTo>
                    <a:pt x="701410" y="960346"/>
                    <a:pt x="713256" y="952977"/>
                    <a:pt x="713256" y="952977"/>
                  </a:cubicBezTo>
                  <a:cubicBezTo>
                    <a:pt x="713256" y="950030"/>
                    <a:pt x="717699" y="941187"/>
                    <a:pt x="717699" y="941187"/>
                  </a:cubicBezTo>
                  <a:cubicBezTo>
                    <a:pt x="717699" y="924976"/>
                    <a:pt x="713256" y="924976"/>
                    <a:pt x="720660" y="913186"/>
                  </a:cubicBezTo>
                  <a:cubicBezTo>
                    <a:pt x="723622" y="907291"/>
                    <a:pt x="723622" y="892553"/>
                    <a:pt x="725103" y="891079"/>
                  </a:cubicBezTo>
                  <a:cubicBezTo>
                    <a:pt x="729545" y="886658"/>
                    <a:pt x="735468" y="886658"/>
                    <a:pt x="742873" y="880763"/>
                  </a:cubicBezTo>
                  <a:cubicBezTo>
                    <a:pt x="763604" y="866025"/>
                    <a:pt x="769527" y="846867"/>
                    <a:pt x="782854" y="817391"/>
                  </a:cubicBezTo>
                  <a:cubicBezTo>
                    <a:pt x="791739" y="796759"/>
                    <a:pt x="827278" y="786442"/>
                    <a:pt x="845048" y="782021"/>
                  </a:cubicBezTo>
                  <a:close/>
                  <a:moveTo>
                    <a:pt x="1616595" y="762746"/>
                  </a:moveTo>
                  <a:lnTo>
                    <a:pt x="1628569" y="768724"/>
                  </a:lnTo>
                  <a:cubicBezTo>
                    <a:pt x="1632251" y="772400"/>
                    <a:pt x="1633355" y="773870"/>
                    <a:pt x="1635012" y="774238"/>
                  </a:cubicBezTo>
                  <a:lnTo>
                    <a:pt x="1635208" y="774216"/>
                  </a:lnTo>
                  <a:lnTo>
                    <a:pt x="1628967" y="768878"/>
                  </a:lnTo>
                  <a:cubicBezTo>
                    <a:pt x="1627489" y="766666"/>
                    <a:pt x="1621948" y="764455"/>
                    <a:pt x="1616777" y="762796"/>
                  </a:cubicBezTo>
                  <a:close/>
                  <a:moveTo>
                    <a:pt x="1782247" y="757245"/>
                  </a:moveTo>
                  <a:lnTo>
                    <a:pt x="1782096" y="757359"/>
                  </a:lnTo>
                  <a:lnTo>
                    <a:pt x="1784483" y="759901"/>
                  </a:lnTo>
                  <a:lnTo>
                    <a:pt x="1784640" y="759762"/>
                  </a:lnTo>
                  <a:close/>
                  <a:moveTo>
                    <a:pt x="1789674" y="755779"/>
                  </a:moveTo>
                  <a:lnTo>
                    <a:pt x="1789670" y="755783"/>
                  </a:lnTo>
                  <a:lnTo>
                    <a:pt x="1792030" y="756960"/>
                  </a:lnTo>
                  <a:cubicBezTo>
                    <a:pt x="1792030" y="756960"/>
                    <a:pt x="1790557" y="759901"/>
                    <a:pt x="1790557" y="759901"/>
                  </a:cubicBezTo>
                  <a:cubicBezTo>
                    <a:pt x="1787612" y="765783"/>
                    <a:pt x="1797920" y="759901"/>
                    <a:pt x="1797920" y="767253"/>
                  </a:cubicBezTo>
                  <a:cubicBezTo>
                    <a:pt x="1797920" y="767253"/>
                    <a:pt x="1797920" y="768724"/>
                    <a:pt x="1797920" y="770194"/>
                  </a:cubicBezTo>
                  <a:cubicBezTo>
                    <a:pt x="1797920" y="771665"/>
                    <a:pt x="1799393" y="773135"/>
                    <a:pt x="1802338" y="773135"/>
                  </a:cubicBezTo>
                  <a:lnTo>
                    <a:pt x="1802338" y="772902"/>
                  </a:lnTo>
                  <a:lnTo>
                    <a:pt x="1798586" y="770433"/>
                  </a:lnTo>
                  <a:cubicBezTo>
                    <a:pt x="1798586" y="768968"/>
                    <a:pt x="1798586" y="767502"/>
                    <a:pt x="1798586" y="767502"/>
                  </a:cubicBezTo>
                  <a:cubicBezTo>
                    <a:pt x="1798586" y="760175"/>
                    <a:pt x="1788189" y="766037"/>
                    <a:pt x="1791159" y="760175"/>
                  </a:cubicBezTo>
                  <a:cubicBezTo>
                    <a:pt x="1791159" y="760175"/>
                    <a:pt x="1792644" y="757245"/>
                    <a:pt x="1792644" y="757245"/>
                  </a:cubicBezTo>
                  <a:cubicBezTo>
                    <a:pt x="1792644" y="754314"/>
                    <a:pt x="1791159" y="754680"/>
                    <a:pt x="1789674" y="755779"/>
                  </a:cubicBezTo>
                  <a:close/>
                  <a:moveTo>
                    <a:pt x="1821128" y="751221"/>
                  </a:moveTo>
                  <a:lnTo>
                    <a:pt x="1820873" y="751633"/>
                  </a:lnTo>
                  <a:lnTo>
                    <a:pt x="1822587" y="752733"/>
                  </a:lnTo>
                  <a:cubicBezTo>
                    <a:pt x="1822587" y="754019"/>
                    <a:pt x="1822219" y="755490"/>
                    <a:pt x="1822955" y="755490"/>
                  </a:cubicBezTo>
                  <a:lnTo>
                    <a:pt x="1823951" y="754857"/>
                  </a:lnTo>
                  <a:lnTo>
                    <a:pt x="1823691" y="752887"/>
                  </a:lnTo>
                  <a:cubicBezTo>
                    <a:pt x="1823691" y="751591"/>
                    <a:pt x="1823325" y="750480"/>
                    <a:pt x="1821128" y="751221"/>
                  </a:cubicBezTo>
                  <a:close/>
                  <a:moveTo>
                    <a:pt x="1797309" y="749608"/>
                  </a:moveTo>
                  <a:lnTo>
                    <a:pt x="1797100" y="749918"/>
                  </a:lnTo>
                  <a:lnTo>
                    <a:pt x="1801020" y="749918"/>
                  </a:lnTo>
                  <a:lnTo>
                    <a:pt x="1800865" y="749608"/>
                  </a:lnTo>
                  <a:close/>
                  <a:moveTo>
                    <a:pt x="1829916" y="748258"/>
                  </a:moveTo>
                  <a:lnTo>
                    <a:pt x="1829143" y="750290"/>
                  </a:lnTo>
                  <a:lnTo>
                    <a:pt x="1829582" y="753468"/>
                  </a:lnTo>
                  <a:cubicBezTo>
                    <a:pt x="1829950" y="756225"/>
                    <a:pt x="1830318" y="759166"/>
                    <a:pt x="1830318" y="759901"/>
                  </a:cubicBezTo>
                  <a:cubicBezTo>
                    <a:pt x="1830318" y="762475"/>
                    <a:pt x="1830686" y="763669"/>
                    <a:pt x="1831285" y="764083"/>
                  </a:cubicBezTo>
                  <a:lnTo>
                    <a:pt x="1832240" y="763877"/>
                  </a:lnTo>
                  <a:lnTo>
                    <a:pt x="1831380" y="760109"/>
                  </a:lnTo>
                  <a:cubicBezTo>
                    <a:pt x="1831380" y="758627"/>
                    <a:pt x="1829916" y="748258"/>
                    <a:pt x="1829916" y="748258"/>
                  </a:cubicBezTo>
                  <a:close/>
                  <a:moveTo>
                    <a:pt x="1994614" y="747152"/>
                  </a:moveTo>
                  <a:lnTo>
                    <a:pt x="1999485" y="749976"/>
                  </a:lnTo>
                  <a:lnTo>
                    <a:pt x="1999574" y="749912"/>
                  </a:lnTo>
                  <a:lnTo>
                    <a:pt x="1994878" y="747156"/>
                  </a:lnTo>
                  <a:close/>
                  <a:moveTo>
                    <a:pt x="1962438" y="745666"/>
                  </a:moveTo>
                  <a:lnTo>
                    <a:pt x="1962076" y="745670"/>
                  </a:lnTo>
                  <a:lnTo>
                    <a:pt x="1965431" y="747954"/>
                  </a:lnTo>
                  <a:lnTo>
                    <a:pt x="1965963" y="748095"/>
                  </a:lnTo>
                  <a:close/>
                  <a:moveTo>
                    <a:pt x="1673272" y="742961"/>
                  </a:moveTo>
                  <a:lnTo>
                    <a:pt x="1673222" y="743072"/>
                  </a:lnTo>
                  <a:lnTo>
                    <a:pt x="1678638" y="745197"/>
                  </a:lnTo>
                  <a:cubicBezTo>
                    <a:pt x="1680111" y="746667"/>
                    <a:pt x="1690419" y="755490"/>
                    <a:pt x="1693364" y="755490"/>
                  </a:cubicBezTo>
                  <a:lnTo>
                    <a:pt x="1693364" y="755250"/>
                  </a:lnTo>
                  <a:lnTo>
                    <a:pt x="1686040" y="751001"/>
                  </a:lnTo>
                  <a:cubicBezTo>
                    <a:pt x="1682900" y="748605"/>
                    <a:pt x="1679945" y="746025"/>
                    <a:pt x="1679206" y="745288"/>
                  </a:cubicBezTo>
                  <a:cubicBezTo>
                    <a:pt x="1676251" y="743076"/>
                    <a:pt x="1674403" y="742523"/>
                    <a:pt x="1673272" y="742961"/>
                  </a:cubicBezTo>
                  <a:close/>
                  <a:moveTo>
                    <a:pt x="1760645" y="741998"/>
                  </a:moveTo>
                  <a:lnTo>
                    <a:pt x="1762577" y="748138"/>
                  </a:lnTo>
                  <a:cubicBezTo>
                    <a:pt x="1762577" y="749608"/>
                    <a:pt x="1772886" y="759901"/>
                    <a:pt x="1772886" y="759901"/>
                  </a:cubicBezTo>
                  <a:cubicBezTo>
                    <a:pt x="1772886" y="759901"/>
                    <a:pt x="1774358" y="761004"/>
                    <a:pt x="1775831" y="761923"/>
                  </a:cubicBezTo>
                  <a:lnTo>
                    <a:pt x="1775982" y="761970"/>
                  </a:lnTo>
                  <a:lnTo>
                    <a:pt x="1773336" y="760175"/>
                  </a:lnTo>
                  <a:cubicBezTo>
                    <a:pt x="1773336" y="760175"/>
                    <a:pt x="1762939" y="749918"/>
                    <a:pt x="1762939" y="748452"/>
                  </a:cubicBezTo>
                  <a:cubicBezTo>
                    <a:pt x="1762939" y="743323"/>
                    <a:pt x="1762196" y="742224"/>
                    <a:pt x="1760896" y="742041"/>
                  </a:cubicBezTo>
                  <a:close/>
                  <a:moveTo>
                    <a:pt x="1755558" y="737182"/>
                  </a:moveTo>
                  <a:lnTo>
                    <a:pt x="1755214" y="740786"/>
                  </a:lnTo>
                  <a:lnTo>
                    <a:pt x="1755540" y="740842"/>
                  </a:lnTo>
                  <a:lnTo>
                    <a:pt x="1755884" y="737279"/>
                  </a:lnTo>
                  <a:close/>
                  <a:moveTo>
                    <a:pt x="1862133" y="736384"/>
                  </a:moveTo>
                  <a:lnTo>
                    <a:pt x="1862139" y="736408"/>
                  </a:lnTo>
                  <a:cubicBezTo>
                    <a:pt x="1863604" y="737889"/>
                    <a:pt x="1865069" y="737889"/>
                    <a:pt x="1866533" y="739370"/>
                  </a:cubicBezTo>
                  <a:lnTo>
                    <a:pt x="1879276" y="742234"/>
                  </a:lnTo>
                  <a:lnTo>
                    <a:pt x="1882829" y="742019"/>
                  </a:lnTo>
                  <a:lnTo>
                    <a:pt x="1900419" y="743916"/>
                  </a:lnTo>
                  <a:lnTo>
                    <a:pt x="1905422" y="745197"/>
                  </a:lnTo>
                  <a:lnTo>
                    <a:pt x="1906717" y="744878"/>
                  </a:lnTo>
                  <a:lnTo>
                    <a:pt x="1909354" y="738215"/>
                  </a:lnTo>
                  <a:lnTo>
                    <a:pt x="1908499" y="738215"/>
                  </a:lnTo>
                  <a:lnTo>
                    <a:pt x="1905906" y="744508"/>
                  </a:lnTo>
                  <a:lnTo>
                    <a:pt x="1900419" y="743916"/>
                  </a:lnTo>
                  <a:lnTo>
                    <a:pt x="1891064" y="741521"/>
                  </a:lnTo>
                  <a:lnTo>
                    <a:pt x="1882829" y="742019"/>
                  </a:lnTo>
                  <a:lnTo>
                    <a:pt x="1879148" y="741622"/>
                  </a:lnTo>
                  <a:cubicBezTo>
                    <a:pt x="1874688" y="740179"/>
                    <a:pt x="1870228" y="740179"/>
                    <a:pt x="1865769" y="738736"/>
                  </a:cubicBezTo>
                  <a:close/>
                  <a:moveTo>
                    <a:pt x="1744106" y="733353"/>
                  </a:moveTo>
                  <a:lnTo>
                    <a:pt x="1743433" y="736374"/>
                  </a:lnTo>
                  <a:lnTo>
                    <a:pt x="1743659" y="736600"/>
                  </a:lnTo>
                  <a:lnTo>
                    <a:pt x="1744373" y="733432"/>
                  </a:lnTo>
                  <a:close/>
                  <a:moveTo>
                    <a:pt x="1899960" y="731847"/>
                  </a:moveTo>
                  <a:lnTo>
                    <a:pt x="1899960" y="732965"/>
                  </a:lnTo>
                  <a:cubicBezTo>
                    <a:pt x="1899960" y="734408"/>
                    <a:pt x="1899960" y="735851"/>
                    <a:pt x="1901446" y="735851"/>
                  </a:cubicBezTo>
                  <a:lnTo>
                    <a:pt x="1901582" y="735916"/>
                  </a:lnTo>
                  <a:lnTo>
                    <a:pt x="1900507" y="733745"/>
                  </a:lnTo>
                  <a:cubicBezTo>
                    <a:pt x="1900507" y="733745"/>
                    <a:pt x="1901982" y="732255"/>
                    <a:pt x="1900507" y="732255"/>
                  </a:cubicBezTo>
                  <a:close/>
                  <a:moveTo>
                    <a:pt x="1699892" y="729070"/>
                  </a:moveTo>
                  <a:lnTo>
                    <a:pt x="1699683" y="729279"/>
                  </a:lnTo>
                  <a:lnTo>
                    <a:pt x="1706618" y="733433"/>
                  </a:lnTo>
                  <a:lnTo>
                    <a:pt x="1706829" y="733223"/>
                  </a:lnTo>
                  <a:close/>
                  <a:moveTo>
                    <a:pt x="1565422" y="729069"/>
                  </a:moveTo>
                  <a:lnTo>
                    <a:pt x="1569784" y="737816"/>
                  </a:lnTo>
                  <a:cubicBezTo>
                    <a:pt x="1569784" y="740762"/>
                    <a:pt x="1569784" y="746653"/>
                    <a:pt x="1571253" y="754017"/>
                  </a:cubicBezTo>
                  <a:lnTo>
                    <a:pt x="1569787" y="770184"/>
                  </a:lnTo>
                  <a:lnTo>
                    <a:pt x="1569879" y="770176"/>
                  </a:lnTo>
                  <a:lnTo>
                    <a:pt x="1571340" y="754134"/>
                  </a:lnTo>
                  <a:cubicBezTo>
                    <a:pt x="1569863" y="746762"/>
                    <a:pt x="1569863" y="740865"/>
                    <a:pt x="1569863" y="737916"/>
                  </a:cubicBezTo>
                  <a:cubicBezTo>
                    <a:pt x="1569863" y="734967"/>
                    <a:pt x="1566908" y="730544"/>
                    <a:pt x="1565430" y="729070"/>
                  </a:cubicBezTo>
                  <a:close/>
                  <a:moveTo>
                    <a:pt x="1716146" y="724646"/>
                  </a:moveTo>
                  <a:lnTo>
                    <a:pt x="1715974" y="724818"/>
                  </a:lnTo>
                  <a:lnTo>
                    <a:pt x="1722817" y="727552"/>
                  </a:lnTo>
                  <a:lnTo>
                    <a:pt x="1722836" y="727550"/>
                  </a:lnTo>
                  <a:lnTo>
                    <a:pt x="1722836" y="727317"/>
                  </a:lnTo>
                  <a:close/>
                  <a:moveTo>
                    <a:pt x="1807497" y="716214"/>
                  </a:moveTo>
                  <a:cubicBezTo>
                    <a:pt x="1806012" y="719144"/>
                    <a:pt x="1807497" y="720610"/>
                    <a:pt x="1808983" y="723541"/>
                  </a:cubicBezTo>
                  <a:cubicBezTo>
                    <a:pt x="1808983" y="725006"/>
                    <a:pt x="1807497" y="725006"/>
                    <a:pt x="1807497" y="726471"/>
                  </a:cubicBezTo>
                  <a:cubicBezTo>
                    <a:pt x="1807497" y="727937"/>
                    <a:pt x="1806012" y="727937"/>
                    <a:pt x="1806012" y="729402"/>
                  </a:cubicBezTo>
                  <a:cubicBezTo>
                    <a:pt x="1806012" y="730868"/>
                    <a:pt x="1807497" y="730868"/>
                    <a:pt x="1807497" y="732333"/>
                  </a:cubicBezTo>
                  <a:cubicBezTo>
                    <a:pt x="1808983" y="732333"/>
                    <a:pt x="1810468" y="730868"/>
                    <a:pt x="1810468" y="732333"/>
                  </a:cubicBezTo>
                  <a:cubicBezTo>
                    <a:pt x="1811953" y="732333"/>
                    <a:pt x="1811953" y="733798"/>
                    <a:pt x="1811953" y="733798"/>
                  </a:cubicBezTo>
                  <a:cubicBezTo>
                    <a:pt x="1813438" y="735264"/>
                    <a:pt x="1816409" y="735264"/>
                    <a:pt x="1816409" y="736729"/>
                  </a:cubicBezTo>
                  <a:cubicBezTo>
                    <a:pt x="1816409" y="738194"/>
                    <a:pt x="1813438" y="739660"/>
                    <a:pt x="1813438" y="741125"/>
                  </a:cubicBezTo>
                  <a:cubicBezTo>
                    <a:pt x="1813438" y="742591"/>
                    <a:pt x="1814924" y="745521"/>
                    <a:pt x="1814924" y="746987"/>
                  </a:cubicBezTo>
                  <a:cubicBezTo>
                    <a:pt x="1814924" y="748452"/>
                    <a:pt x="1813438" y="749918"/>
                    <a:pt x="1813438" y="749918"/>
                  </a:cubicBezTo>
                  <a:cubicBezTo>
                    <a:pt x="1811953" y="751383"/>
                    <a:pt x="1810468" y="751383"/>
                    <a:pt x="1808983" y="752848"/>
                  </a:cubicBezTo>
                  <a:cubicBezTo>
                    <a:pt x="1808983" y="751383"/>
                    <a:pt x="1803041" y="745521"/>
                    <a:pt x="1803041" y="745521"/>
                  </a:cubicBezTo>
                  <a:lnTo>
                    <a:pt x="1802754" y="745638"/>
                  </a:lnTo>
                  <a:lnTo>
                    <a:pt x="1805283" y="748322"/>
                  </a:lnTo>
                  <a:cubicBezTo>
                    <a:pt x="1806756" y="749976"/>
                    <a:pt x="1808229" y="751814"/>
                    <a:pt x="1808229" y="752549"/>
                  </a:cubicBezTo>
                  <a:cubicBezTo>
                    <a:pt x="1809701" y="754020"/>
                    <a:pt x="1811174" y="752549"/>
                    <a:pt x="1811174" y="756960"/>
                  </a:cubicBezTo>
                  <a:cubicBezTo>
                    <a:pt x="1811174" y="759901"/>
                    <a:pt x="1811174" y="759901"/>
                    <a:pt x="1815592" y="759901"/>
                  </a:cubicBezTo>
                  <a:lnTo>
                    <a:pt x="1815761" y="759453"/>
                  </a:lnTo>
                  <a:lnTo>
                    <a:pt x="1812339" y="757146"/>
                  </a:lnTo>
                  <a:cubicBezTo>
                    <a:pt x="1812339" y="752702"/>
                    <a:pt x="1810874" y="754183"/>
                    <a:pt x="1809410" y="752702"/>
                  </a:cubicBezTo>
                  <a:cubicBezTo>
                    <a:pt x="1810874" y="751221"/>
                    <a:pt x="1812339" y="751221"/>
                    <a:pt x="1813804" y="749739"/>
                  </a:cubicBezTo>
                  <a:cubicBezTo>
                    <a:pt x="1813804" y="749739"/>
                    <a:pt x="1815269" y="748258"/>
                    <a:pt x="1815269" y="746777"/>
                  </a:cubicBezTo>
                  <a:cubicBezTo>
                    <a:pt x="1815269" y="745295"/>
                    <a:pt x="1813804" y="742333"/>
                    <a:pt x="1813804" y="740851"/>
                  </a:cubicBezTo>
                  <a:cubicBezTo>
                    <a:pt x="1813804" y="739370"/>
                    <a:pt x="1816734" y="737889"/>
                    <a:pt x="1816734" y="736408"/>
                  </a:cubicBezTo>
                  <a:cubicBezTo>
                    <a:pt x="1816734" y="734926"/>
                    <a:pt x="1813804" y="734926"/>
                    <a:pt x="1812339" y="733445"/>
                  </a:cubicBezTo>
                  <a:cubicBezTo>
                    <a:pt x="1812339" y="733445"/>
                    <a:pt x="1812339" y="731964"/>
                    <a:pt x="1810874" y="731964"/>
                  </a:cubicBezTo>
                  <a:cubicBezTo>
                    <a:pt x="1810874" y="730482"/>
                    <a:pt x="1809410" y="731964"/>
                    <a:pt x="1807945" y="731964"/>
                  </a:cubicBezTo>
                  <a:cubicBezTo>
                    <a:pt x="1807945" y="730482"/>
                    <a:pt x="1806480" y="730482"/>
                    <a:pt x="1806480" y="729001"/>
                  </a:cubicBezTo>
                  <a:cubicBezTo>
                    <a:pt x="1806480" y="727520"/>
                    <a:pt x="1807945" y="727520"/>
                    <a:pt x="1807945" y="726038"/>
                  </a:cubicBezTo>
                  <a:cubicBezTo>
                    <a:pt x="1807945" y="724557"/>
                    <a:pt x="1809410" y="724557"/>
                    <a:pt x="1809410" y="723076"/>
                  </a:cubicBezTo>
                  <a:lnTo>
                    <a:pt x="1808052" y="716214"/>
                  </a:lnTo>
                  <a:close/>
                  <a:moveTo>
                    <a:pt x="1818198" y="696864"/>
                  </a:moveTo>
                  <a:lnTo>
                    <a:pt x="1817895" y="697164"/>
                  </a:lnTo>
                  <a:cubicBezTo>
                    <a:pt x="1817895" y="700094"/>
                    <a:pt x="1816409" y="701560"/>
                    <a:pt x="1817895" y="704491"/>
                  </a:cubicBezTo>
                  <a:lnTo>
                    <a:pt x="1819266" y="709904"/>
                  </a:lnTo>
                  <a:lnTo>
                    <a:pt x="1819663" y="709744"/>
                  </a:lnTo>
                  <a:cubicBezTo>
                    <a:pt x="1819663" y="708262"/>
                    <a:pt x="1818198" y="705300"/>
                    <a:pt x="1818198" y="703818"/>
                  </a:cubicBezTo>
                  <a:close/>
                  <a:moveTo>
                    <a:pt x="1812339" y="689005"/>
                  </a:moveTo>
                  <a:lnTo>
                    <a:pt x="1812339" y="689837"/>
                  </a:lnTo>
                  <a:lnTo>
                    <a:pt x="1814924" y="689837"/>
                  </a:lnTo>
                  <a:cubicBezTo>
                    <a:pt x="1816409" y="689837"/>
                    <a:pt x="1816409" y="691302"/>
                    <a:pt x="1817895" y="692767"/>
                  </a:cubicBezTo>
                  <a:lnTo>
                    <a:pt x="1820521" y="694063"/>
                  </a:lnTo>
                  <a:lnTo>
                    <a:pt x="1821128" y="693449"/>
                  </a:lnTo>
                  <a:cubicBezTo>
                    <a:pt x="1819663" y="691968"/>
                    <a:pt x="1818198" y="691968"/>
                    <a:pt x="1818198" y="691968"/>
                  </a:cubicBezTo>
                  <a:cubicBezTo>
                    <a:pt x="1816734" y="690487"/>
                    <a:pt x="1816734" y="689005"/>
                    <a:pt x="1815269" y="689005"/>
                  </a:cubicBezTo>
                  <a:cubicBezTo>
                    <a:pt x="1813804" y="687524"/>
                    <a:pt x="1812339" y="689005"/>
                    <a:pt x="1812339" y="689005"/>
                  </a:cubicBezTo>
                  <a:close/>
                  <a:moveTo>
                    <a:pt x="1733877" y="680415"/>
                  </a:moveTo>
                  <a:lnTo>
                    <a:pt x="1733270" y="681044"/>
                  </a:lnTo>
                  <a:lnTo>
                    <a:pt x="1748086" y="681044"/>
                  </a:lnTo>
                  <a:cubicBezTo>
                    <a:pt x="1755512" y="681044"/>
                    <a:pt x="1749571" y="689837"/>
                    <a:pt x="1754027" y="685440"/>
                  </a:cubicBezTo>
                  <a:cubicBezTo>
                    <a:pt x="1759968" y="679579"/>
                    <a:pt x="1755512" y="701560"/>
                    <a:pt x="1762939" y="701560"/>
                  </a:cubicBezTo>
                  <a:cubicBezTo>
                    <a:pt x="1774821" y="701560"/>
                    <a:pt x="1768880" y="695698"/>
                    <a:pt x="1776306" y="695698"/>
                  </a:cubicBezTo>
                  <a:cubicBezTo>
                    <a:pt x="1785218" y="695698"/>
                    <a:pt x="1797100" y="688371"/>
                    <a:pt x="1803041" y="694233"/>
                  </a:cubicBezTo>
                  <a:cubicBezTo>
                    <a:pt x="1804527" y="697164"/>
                    <a:pt x="1806012" y="697164"/>
                    <a:pt x="1806012" y="694233"/>
                  </a:cubicBezTo>
                  <a:cubicBezTo>
                    <a:pt x="1807497" y="694233"/>
                    <a:pt x="1810468" y="694233"/>
                    <a:pt x="1811953" y="692767"/>
                  </a:cubicBezTo>
                  <a:lnTo>
                    <a:pt x="1811953" y="692065"/>
                  </a:lnTo>
                  <a:lnTo>
                    <a:pt x="1806480" y="693449"/>
                  </a:lnTo>
                  <a:lnTo>
                    <a:pt x="1805041" y="686171"/>
                  </a:lnTo>
                  <a:lnTo>
                    <a:pt x="1804802" y="686313"/>
                  </a:lnTo>
                  <a:cubicBezTo>
                    <a:pt x="1803325" y="687787"/>
                    <a:pt x="1804802" y="692210"/>
                    <a:pt x="1806280" y="693684"/>
                  </a:cubicBezTo>
                  <a:cubicBezTo>
                    <a:pt x="1806280" y="696633"/>
                    <a:pt x="1804802" y="696633"/>
                    <a:pt x="1803325" y="693684"/>
                  </a:cubicBezTo>
                  <a:cubicBezTo>
                    <a:pt x="1797414" y="687787"/>
                    <a:pt x="1785593" y="695159"/>
                    <a:pt x="1776728" y="695159"/>
                  </a:cubicBezTo>
                  <a:cubicBezTo>
                    <a:pt x="1769340" y="695159"/>
                    <a:pt x="1775250" y="701056"/>
                    <a:pt x="1763429" y="701056"/>
                  </a:cubicBezTo>
                  <a:cubicBezTo>
                    <a:pt x="1756041" y="701056"/>
                    <a:pt x="1760474" y="678941"/>
                    <a:pt x="1754564" y="684838"/>
                  </a:cubicBezTo>
                  <a:cubicBezTo>
                    <a:pt x="1750131" y="689261"/>
                    <a:pt x="1756041" y="680415"/>
                    <a:pt x="1748653" y="680415"/>
                  </a:cubicBezTo>
                  <a:close/>
                  <a:moveTo>
                    <a:pt x="1838336" y="662265"/>
                  </a:moveTo>
                  <a:lnTo>
                    <a:pt x="1835572" y="663618"/>
                  </a:lnTo>
                  <a:lnTo>
                    <a:pt x="1835775" y="663823"/>
                  </a:lnTo>
                  <a:lnTo>
                    <a:pt x="1838563" y="662413"/>
                  </a:lnTo>
                  <a:close/>
                  <a:moveTo>
                    <a:pt x="1832217" y="662265"/>
                  </a:moveTo>
                  <a:lnTo>
                    <a:pt x="1832080" y="662342"/>
                  </a:lnTo>
                  <a:lnTo>
                    <a:pt x="1833992" y="662342"/>
                  </a:lnTo>
                  <a:lnTo>
                    <a:pt x="1833914" y="662265"/>
                  </a:lnTo>
                  <a:close/>
                  <a:moveTo>
                    <a:pt x="1847182" y="660822"/>
                  </a:moveTo>
                  <a:lnTo>
                    <a:pt x="1844281" y="666500"/>
                  </a:lnTo>
                  <a:lnTo>
                    <a:pt x="1844563" y="666785"/>
                  </a:lnTo>
                  <a:cubicBezTo>
                    <a:pt x="1846027" y="665304"/>
                    <a:pt x="1846027" y="662342"/>
                    <a:pt x="1847492" y="660860"/>
                  </a:cubicBezTo>
                  <a:lnTo>
                    <a:pt x="1851633" y="660860"/>
                  </a:lnTo>
                  <a:lnTo>
                    <a:pt x="1851604" y="660822"/>
                  </a:lnTo>
                  <a:cubicBezTo>
                    <a:pt x="1850130" y="660822"/>
                    <a:pt x="1848656" y="659379"/>
                    <a:pt x="1847182" y="660822"/>
                  </a:cubicBezTo>
                  <a:close/>
                  <a:moveTo>
                    <a:pt x="1622914" y="537197"/>
                  </a:moveTo>
                  <a:cubicBezTo>
                    <a:pt x="1622914" y="537197"/>
                    <a:pt x="1603811" y="551914"/>
                    <a:pt x="1599402" y="553386"/>
                  </a:cubicBezTo>
                  <a:cubicBezTo>
                    <a:pt x="1589116" y="554858"/>
                    <a:pt x="1586177" y="550443"/>
                    <a:pt x="1581769" y="553386"/>
                  </a:cubicBezTo>
                  <a:cubicBezTo>
                    <a:pt x="1580299" y="553386"/>
                    <a:pt x="1578830" y="556330"/>
                    <a:pt x="1577361" y="559273"/>
                  </a:cubicBezTo>
                  <a:cubicBezTo>
                    <a:pt x="1574422" y="562217"/>
                    <a:pt x="1570013" y="575463"/>
                    <a:pt x="1565605" y="572519"/>
                  </a:cubicBezTo>
                  <a:cubicBezTo>
                    <a:pt x="1562666" y="570312"/>
                    <a:pt x="1561564" y="570679"/>
                    <a:pt x="1561013" y="571967"/>
                  </a:cubicBezTo>
                  <a:lnTo>
                    <a:pt x="1560940" y="572247"/>
                  </a:lnTo>
                  <a:lnTo>
                    <a:pt x="1565430" y="572785"/>
                  </a:lnTo>
                  <a:cubicBezTo>
                    <a:pt x="1569863" y="575734"/>
                    <a:pt x="1574296" y="562464"/>
                    <a:pt x="1577251" y="559516"/>
                  </a:cubicBezTo>
                  <a:cubicBezTo>
                    <a:pt x="1578728" y="556567"/>
                    <a:pt x="1580206" y="553618"/>
                    <a:pt x="1581684" y="553618"/>
                  </a:cubicBezTo>
                  <a:cubicBezTo>
                    <a:pt x="1586117" y="550669"/>
                    <a:pt x="1589072" y="555092"/>
                    <a:pt x="1599415" y="553618"/>
                  </a:cubicBezTo>
                  <a:cubicBezTo>
                    <a:pt x="1603848" y="552144"/>
                    <a:pt x="1623057" y="537400"/>
                    <a:pt x="1623057" y="537400"/>
                  </a:cubicBezTo>
                  <a:cubicBezTo>
                    <a:pt x="1630445" y="537400"/>
                    <a:pt x="1633400" y="537400"/>
                    <a:pt x="1636355" y="540349"/>
                  </a:cubicBezTo>
                  <a:lnTo>
                    <a:pt x="1643925" y="546104"/>
                  </a:lnTo>
                  <a:lnTo>
                    <a:pt x="1643854" y="546027"/>
                  </a:lnTo>
                  <a:cubicBezTo>
                    <a:pt x="1640915" y="543820"/>
                    <a:pt x="1637608" y="541612"/>
                    <a:pt x="1636139" y="540140"/>
                  </a:cubicBezTo>
                  <a:cubicBezTo>
                    <a:pt x="1633200" y="537197"/>
                    <a:pt x="1630261" y="537197"/>
                    <a:pt x="1622914" y="537197"/>
                  </a:cubicBezTo>
                  <a:close/>
                  <a:moveTo>
                    <a:pt x="1427811" y="527343"/>
                  </a:moveTo>
                  <a:lnTo>
                    <a:pt x="1427597" y="527408"/>
                  </a:lnTo>
                  <a:lnTo>
                    <a:pt x="1428024" y="528722"/>
                  </a:lnTo>
                  <a:lnTo>
                    <a:pt x="1428394" y="531126"/>
                  </a:lnTo>
                  <a:lnTo>
                    <a:pt x="1429392" y="532941"/>
                  </a:lnTo>
                  <a:lnTo>
                    <a:pt x="1429689" y="533855"/>
                  </a:lnTo>
                  <a:cubicBezTo>
                    <a:pt x="1431316" y="536314"/>
                    <a:pt x="1433175" y="538800"/>
                    <a:pt x="1433175" y="540456"/>
                  </a:cubicBezTo>
                  <a:cubicBezTo>
                    <a:pt x="1433175" y="544875"/>
                    <a:pt x="1434644" y="549293"/>
                    <a:pt x="1434644" y="555185"/>
                  </a:cubicBezTo>
                  <a:cubicBezTo>
                    <a:pt x="1437581" y="561076"/>
                    <a:pt x="1439050" y="565494"/>
                    <a:pt x="1443457" y="569913"/>
                  </a:cubicBezTo>
                  <a:cubicBezTo>
                    <a:pt x="1446395" y="572859"/>
                    <a:pt x="1452271" y="574331"/>
                    <a:pt x="1455208" y="572859"/>
                  </a:cubicBezTo>
                  <a:cubicBezTo>
                    <a:pt x="1461084" y="571386"/>
                    <a:pt x="1465491" y="564022"/>
                    <a:pt x="1466960" y="564022"/>
                  </a:cubicBezTo>
                  <a:cubicBezTo>
                    <a:pt x="1469898" y="562549"/>
                    <a:pt x="1478711" y="555185"/>
                    <a:pt x="1481649" y="553712"/>
                  </a:cubicBezTo>
                  <a:cubicBezTo>
                    <a:pt x="1484587" y="552239"/>
                    <a:pt x="1491931" y="543402"/>
                    <a:pt x="1491931" y="544875"/>
                  </a:cubicBezTo>
                  <a:cubicBezTo>
                    <a:pt x="1491931" y="547820"/>
                    <a:pt x="1493400" y="552239"/>
                    <a:pt x="1497807" y="558130"/>
                  </a:cubicBezTo>
                  <a:cubicBezTo>
                    <a:pt x="1502214" y="564022"/>
                    <a:pt x="1509558" y="569913"/>
                    <a:pt x="1513965" y="574331"/>
                  </a:cubicBezTo>
                  <a:lnTo>
                    <a:pt x="1522648" y="580135"/>
                  </a:lnTo>
                  <a:lnTo>
                    <a:pt x="1530152" y="577761"/>
                  </a:lnTo>
                  <a:cubicBezTo>
                    <a:pt x="1533292" y="576840"/>
                    <a:pt x="1536617" y="576471"/>
                    <a:pt x="1538833" y="578683"/>
                  </a:cubicBezTo>
                  <a:cubicBezTo>
                    <a:pt x="1544744" y="583106"/>
                    <a:pt x="1549176" y="587529"/>
                    <a:pt x="1553609" y="586055"/>
                  </a:cubicBezTo>
                  <a:lnTo>
                    <a:pt x="1553814" y="585748"/>
                  </a:lnTo>
                  <a:lnTo>
                    <a:pt x="1539155" y="578406"/>
                  </a:lnTo>
                  <a:cubicBezTo>
                    <a:pt x="1534746" y="573991"/>
                    <a:pt x="1525929" y="579878"/>
                    <a:pt x="1522990" y="579878"/>
                  </a:cubicBezTo>
                  <a:cubicBezTo>
                    <a:pt x="1521521" y="579878"/>
                    <a:pt x="1518582" y="576934"/>
                    <a:pt x="1514174" y="573991"/>
                  </a:cubicBezTo>
                  <a:cubicBezTo>
                    <a:pt x="1509765" y="569576"/>
                    <a:pt x="1502418" y="563688"/>
                    <a:pt x="1498010" y="557801"/>
                  </a:cubicBezTo>
                  <a:cubicBezTo>
                    <a:pt x="1493601" y="551914"/>
                    <a:pt x="1492132" y="547499"/>
                    <a:pt x="1492132" y="544555"/>
                  </a:cubicBezTo>
                  <a:cubicBezTo>
                    <a:pt x="1492132" y="543084"/>
                    <a:pt x="1484785" y="551914"/>
                    <a:pt x="1481846" y="553386"/>
                  </a:cubicBezTo>
                  <a:cubicBezTo>
                    <a:pt x="1478907" y="554858"/>
                    <a:pt x="1470090" y="562217"/>
                    <a:pt x="1467151" y="563688"/>
                  </a:cubicBezTo>
                  <a:cubicBezTo>
                    <a:pt x="1465682" y="563688"/>
                    <a:pt x="1461273" y="571047"/>
                    <a:pt x="1455395" y="572519"/>
                  </a:cubicBezTo>
                  <a:cubicBezTo>
                    <a:pt x="1452456" y="573991"/>
                    <a:pt x="1446579" y="572519"/>
                    <a:pt x="1443640" y="569576"/>
                  </a:cubicBezTo>
                  <a:cubicBezTo>
                    <a:pt x="1439231" y="565160"/>
                    <a:pt x="1437762" y="560745"/>
                    <a:pt x="1434823" y="554858"/>
                  </a:cubicBezTo>
                  <a:cubicBezTo>
                    <a:pt x="1434823" y="548971"/>
                    <a:pt x="1433353" y="544555"/>
                    <a:pt x="1433353" y="540140"/>
                  </a:cubicBezTo>
                  <a:lnTo>
                    <a:pt x="1429392" y="532941"/>
                  </a:lnTo>
                  <a:lnTo>
                    <a:pt x="1428024" y="528722"/>
                  </a:lnTo>
                  <a:close/>
                  <a:moveTo>
                    <a:pt x="1681294" y="515719"/>
                  </a:moveTo>
                  <a:lnTo>
                    <a:pt x="1675814" y="523951"/>
                  </a:lnTo>
                  <a:cubicBezTo>
                    <a:pt x="1672876" y="525422"/>
                    <a:pt x="1672876" y="528366"/>
                    <a:pt x="1671406" y="529838"/>
                  </a:cubicBezTo>
                  <a:cubicBezTo>
                    <a:pt x="1668467" y="532781"/>
                    <a:pt x="1668467" y="544555"/>
                    <a:pt x="1664059" y="547499"/>
                  </a:cubicBezTo>
                  <a:cubicBezTo>
                    <a:pt x="1661120" y="548971"/>
                    <a:pt x="1658181" y="551914"/>
                    <a:pt x="1655242" y="553386"/>
                  </a:cubicBezTo>
                  <a:lnTo>
                    <a:pt x="1649461" y="551939"/>
                  </a:lnTo>
                  <a:lnTo>
                    <a:pt x="1649654" y="552144"/>
                  </a:lnTo>
                  <a:cubicBezTo>
                    <a:pt x="1649654" y="553618"/>
                    <a:pt x="1654086" y="555092"/>
                    <a:pt x="1655564" y="553618"/>
                  </a:cubicBezTo>
                  <a:cubicBezTo>
                    <a:pt x="1658519" y="552144"/>
                    <a:pt x="1661474" y="549195"/>
                    <a:pt x="1664430" y="547721"/>
                  </a:cubicBezTo>
                  <a:cubicBezTo>
                    <a:pt x="1668862" y="544772"/>
                    <a:pt x="1668862" y="532977"/>
                    <a:pt x="1671818" y="530028"/>
                  </a:cubicBezTo>
                  <a:cubicBezTo>
                    <a:pt x="1673295" y="528554"/>
                    <a:pt x="1673295" y="525605"/>
                    <a:pt x="1676250" y="524130"/>
                  </a:cubicBezTo>
                  <a:lnTo>
                    <a:pt x="1681749" y="515900"/>
                  </a:lnTo>
                  <a:close/>
                  <a:moveTo>
                    <a:pt x="1764809" y="514237"/>
                  </a:moveTo>
                  <a:lnTo>
                    <a:pt x="1764344" y="514708"/>
                  </a:lnTo>
                  <a:cubicBezTo>
                    <a:pt x="1764344" y="516186"/>
                    <a:pt x="1767268" y="516186"/>
                    <a:pt x="1767268" y="517664"/>
                  </a:cubicBezTo>
                  <a:lnTo>
                    <a:pt x="1765891" y="528800"/>
                  </a:lnTo>
                  <a:lnTo>
                    <a:pt x="1766098" y="528696"/>
                  </a:lnTo>
                  <a:lnTo>
                    <a:pt x="1767566" y="516986"/>
                  </a:lnTo>
                  <a:close/>
                  <a:moveTo>
                    <a:pt x="1437743" y="513743"/>
                  </a:moveTo>
                  <a:lnTo>
                    <a:pt x="1437581" y="513945"/>
                  </a:lnTo>
                  <a:lnTo>
                    <a:pt x="1436122" y="521263"/>
                  </a:lnTo>
                  <a:lnTo>
                    <a:pt x="1436292" y="521007"/>
                  </a:lnTo>
                  <a:close/>
                  <a:moveTo>
                    <a:pt x="1763268" y="503971"/>
                  </a:moveTo>
                  <a:lnTo>
                    <a:pt x="1762882" y="504361"/>
                  </a:lnTo>
                  <a:lnTo>
                    <a:pt x="1767141" y="511538"/>
                  </a:lnTo>
                  <a:lnTo>
                    <a:pt x="1767566" y="511115"/>
                  </a:lnTo>
                  <a:close/>
                  <a:moveTo>
                    <a:pt x="1821983" y="493452"/>
                  </a:moveTo>
                  <a:cubicBezTo>
                    <a:pt x="1820504" y="493452"/>
                    <a:pt x="1819025" y="494895"/>
                    <a:pt x="1817546" y="494895"/>
                  </a:cubicBezTo>
                  <a:cubicBezTo>
                    <a:pt x="1817546" y="496337"/>
                    <a:pt x="1816068" y="494895"/>
                    <a:pt x="1816068" y="494895"/>
                  </a:cubicBezTo>
                  <a:cubicBezTo>
                    <a:pt x="1814588" y="496337"/>
                    <a:pt x="1814588" y="497780"/>
                    <a:pt x="1814588" y="497780"/>
                  </a:cubicBezTo>
                  <a:cubicBezTo>
                    <a:pt x="1813109" y="499223"/>
                    <a:pt x="1811630" y="499223"/>
                    <a:pt x="1810151" y="497780"/>
                  </a:cubicBezTo>
                  <a:cubicBezTo>
                    <a:pt x="1810151" y="497780"/>
                    <a:pt x="1810151" y="497780"/>
                    <a:pt x="1808673" y="497780"/>
                  </a:cubicBezTo>
                  <a:cubicBezTo>
                    <a:pt x="1807194" y="496337"/>
                    <a:pt x="1804236" y="496337"/>
                    <a:pt x="1802757" y="496337"/>
                  </a:cubicBezTo>
                  <a:cubicBezTo>
                    <a:pt x="1801278" y="496337"/>
                    <a:pt x="1801278" y="497780"/>
                    <a:pt x="1799799" y="497780"/>
                  </a:cubicBezTo>
                  <a:cubicBezTo>
                    <a:pt x="1798320" y="499223"/>
                    <a:pt x="1796841" y="497780"/>
                    <a:pt x="1795362" y="497780"/>
                  </a:cubicBezTo>
                  <a:lnTo>
                    <a:pt x="1792467" y="500605"/>
                  </a:lnTo>
                  <a:lnTo>
                    <a:pt x="1792585" y="500841"/>
                  </a:lnTo>
                  <a:cubicBezTo>
                    <a:pt x="1794056" y="500841"/>
                    <a:pt x="1794056" y="499373"/>
                    <a:pt x="1795528" y="497905"/>
                  </a:cubicBezTo>
                  <a:cubicBezTo>
                    <a:pt x="1797000" y="497905"/>
                    <a:pt x="1798472" y="499373"/>
                    <a:pt x="1799943" y="497905"/>
                  </a:cubicBezTo>
                  <a:cubicBezTo>
                    <a:pt x="1801415" y="497905"/>
                    <a:pt x="1801415" y="496438"/>
                    <a:pt x="1802887" y="496438"/>
                  </a:cubicBezTo>
                  <a:cubicBezTo>
                    <a:pt x="1804358" y="496438"/>
                    <a:pt x="1807302" y="496438"/>
                    <a:pt x="1808773" y="497905"/>
                  </a:cubicBezTo>
                  <a:cubicBezTo>
                    <a:pt x="1810245" y="497905"/>
                    <a:pt x="1810245" y="497905"/>
                    <a:pt x="1810245" y="497905"/>
                  </a:cubicBezTo>
                  <a:cubicBezTo>
                    <a:pt x="1811717" y="499373"/>
                    <a:pt x="1813189" y="499373"/>
                    <a:pt x="1814660" y="497905"/>
                  </a:cubicBezTo>
                  <a:cubicBezTo>
                    <a:pt x="1814660" y="497905"/>
                    <a:pt x="1814660" y="496438"/>
                    <a:pt x="1816132" y="494970"/>
                  </a:cubicBezTo>
                  <a:cubicBezTo>
                    <a:pt x="1816132" y="494970"/>
                    <a:pt x="1817604" y="496438"/>
                    <a:pt x="1817604" y="494970"/>
                  </a:cubicBezTo>
                  <a:cubicBezTo>
                    <a:pt x="1819076" y="494970"/>
                    <a:pt x="1820548" y="493502"/>
                    <a:pt x="1822019" y="493502"/>
                  </a:cubicBezTo>
                  <a:cubicBezTo>
                    <a:pt x="1822019" y="493502"/>
                    <a:pt x="1823491" y="493502"/>
                    <a:pt x="1823491" y="493502"/>
                  </a:cubicBezTo>
                  <a:cubicBezTo>
                    <a:pt x="1824963" y="494970"/>
                    <a:pt x="1827906" y="494970"/>
                    <a:pt x="1829378" y="494970"/>
                  </a:cubicBezTo>
                  <a:lnTo>
                    <a:pt x="1829378" y="494895"/>
                  </a:lnTo>
                  <a:cubicBezTo>
                    <a:pt x="1827899" y="494895"/>
                    <a:pt x="1824941" y="494895"/>
                    <a:pt x="1823462" y="493452"/>
                  </a:cubicBezTo>
                  <a:cubicBezTo>
                    <a:pt x="1823462" y="493452"/>
                    <a:pt x="1821983" y="493452"/>
                    <a:pt x="1821983" y="493452"/>
                  </a:cubicBezTo>
                  <a:close/>
                  <a:moveTo>
                    <a:pt x="1681816" y="492241"/>
                  </a:moveTo>
                  <a:lnTo>
                    <a:pt x="1682611" y="496539"/>
                  </a:lnTo>
                  <a:cubicBezTo>
                    <a:pt x="1682427" y="498563"/>
                    <a:pt x="1681692" y="500402"/>
                    <a:pt x="1680223" y="500402"/>
                  </a:cubicBezTo>
                  <a:cubicBezTo>
                    <a:pt x="1678753" y="500402"/>
                    <a:pt x="1672876" y="503346"/>
                    <a:pt x="1672876" y="504818"/>
                  </a:cubicBezTo>
                  <a:cubicBezTo>
                    <a:pt x="1672876" y="509969"/>
                    <a:pt x="1673978" y="511809"/>
                    <a:pt x="1675631" y="512728"/>
                  </a:cubicBezTo>
                  <a:lnTo>
                    <a:pt x="1676142" y="512930"/>
                  </a:lnTo>
                  <a:lnTo>
                    <a:pt x="1673695" y="505839"/>
                  </a:lnTo>
                  <a:cubicBezTo>
                    <a:pt x="1673695" y="504361"/>
                    <a:pt x="1679543" y="501405"/>
                    <a:pt x="1681005" y="501405"/>
                  </a:cubicBezTo>
                  <a:cubicBezTo>
                    <a:pt x="1683929" y="501405"/>
                    <a:pt x="1683929" y="494015"/>
                    <a:pt x="1682467" y="492537"/>
                  </a:cubicBezTo>
                  <a:close/>
                  <a:moveTo>
                    <a:pt x="1780605" y="487743"/>
                  </a:moveTo>
                  <a:lnTo>
                    <a:pt x="1780427" y="488103"/>
                  </a:lnTo>
                  <a:cubicBezTo>
                    <a:pt x="1780427" y="489581"/>
                    <a:pt x="1780427" y="491059"/>
                    <a:pt x="1781889" y="491059"/>
                  </a:cubicBezTo>
                  <a:lnTo>
                    <a:pt x="1783243" y="497905"/>
                  </a:lnTo>
                  <a:lnTo>
                    <a:pt x="1783755" y="497905"/>
                  </a:lnTo>
                  <a:lnTo>
                    <a:pt x="1790990" y="497905"/>
                  </a:lnTo>
                  <a:lnTo>
                    <a:pt x="1790926" y="497780"/>
                  </a:lnTo>
                  <a:cubicBezTo>
                    <a:pt x="1789447" y="497780"/>
                    <a:pt x="1786489" y="497780"/>
                    <a:pt x="1783531" y="497780"/>
                  </a:cubicBezTo>
                  <a:cubicBezTo>
                    <a:pt x="1783531" y="496337"/>
                    <a:pt x="1782052" y="493452"/>
                    <a:pt x="1782052" y="490566"/>
                  </a:cubicBezTo>
                  <a:close/>
                  <a:moveTo>
                    <a:pt x="1720294" y="477427"/>
                  </a:moveTo>
                  <a:cubicBezTo>
                    <a:pt x="1718824" y="477427"/>
                    <a:pt x="1718824" y="478901"/>
                    <a:pt x="1718824" y="478901"/>
                  </a:cubicBezTo>
                  <a:cubicBezTo>
                    <a:pt x="1717355" y="480374"/>
                    <a:pt x="1715885" y="480374"/>
                    <a:pt x="1714415" y="478901"/>
                  </a:cubicBezTo>
                  <a:lnTo>
                    <a:pt x="1713069" y="477550"/>
                  </a:lnTo>
                  <a:lnTo>
                    <a:pt x="1713171" y="477757"/>
                  </a:lnTo>
                  <a:cubicBezTo>
                    <a:pt x="1713171" y="479235"/>
                    <a:pt x="1714633" y="479235"/>
                    <a:pt x="1714633" y="479235"/>
                  </a:cubicBezTo>
                  <a:cubicBezTo>
                    <a:pt x="1716095" y="480713"/>
                    <a:pt x="1717557" y="480713"/>
                    <a:pt x="1719019" y="479235"/>
                  </a:cubicBezTo>
                  <a:cubicBezTo>
                    <a:pt x="1719019" y="479235"/>
                    <a:pt x="1719019" y="477757"/>
                    <a:pt x="1720481" y="477757"/>
                  </a:cubicBezTo>
                  <a:cubicBezTo>
                    <a:pt x="1723405" y="477757"/>
                    <a:pt x="1724868" y="480713"/>
                    <a:pt x="1726330" y="480713"/>
                  </a:cubicBezTo>
                  <a:cubicBezTo>
                    <a:pt x="1729254" y="482191"/>
                    <a:pt x="1730716" y="480713"/>
                    <a:pt x="1733640" y="482191"/>
                  </a:cubicBezTo>
                  <a:cubicBezTo>
                    <a:pt x="1735102" y="482191"/>
                    <a:pt x="1738026" y="483669"/>
                    <a:pt x="1739488" y="483669"/>
                  </a:cubicBezTo>
                  <a:cubicBezTo>
                    <a:pt x="1740950" y="483669"/>
                    <a:pt x="1743875" y="485147"/>
                    <a:pt x="1745337" y="483669"/>
                  </a:cubicBezTo>
                  <a:cubicBezTo>
                    <a:pt x="1746799" y="483669"/>
                    <a:pt x="1748261" y="480713"/>
                    <a:pt x="1749723" y="479235"/>
                  </a:cubicBezTo>
                  <a:cubicBezTo>
                    <a:pt x="1751185" y="479235"/>
                    <a:pt x="1754109" y="476279"/>
                    <a:pt x="1755571" y="477757"/>
                  </a:cubicBezTo>
                  <a:cubicBezTo>
                    <a:pt x="1758495" y="477757"/>
                    <a:pt x="1758495" y="480713"/>
                    <a:pt x="1759957" y="480713"/>
                  </a:cubicBezTo>
                  <a:cubicBezTo>
                    <a:pt x="1759957" y="482191"/>
                    <a:pt x="1762882" y="480713"/>
                    <a:pt x="1764344" y="480713"/>
                  </a:cubicBezTo>
                  <a:cubicBezTo>
                    <a:pt x="1765806" y="482191"/>
                    <a:pt x="1765806" y="483669"/>
                    <a:pt x="1767268" y="483669"/>
                  </a:cubicBezTo>
                  <a:cubicBezTo>
                    <a:pt x="1768730" y="483669"/>
                    <a:pt x="1771654" y="483669"/>
                    <a:pt x="1773116" y="482191"/>
                  </a:cubicBezTo>
                  <a:cubicBezTo>
                    <a:pt x="1774578" y="482191"/>
                    <a:pt x="1774578" y="480713"/>
                    <a:pt x="1776040" y="479235"/>
                  </a:cubicBezTo>
                  <a:cubicBezTo>
                    <a:pt x="1776040" y="480713"/>
                    <a:pt x="1777502" y="480713"/>
                    <a:pt x="1777502" y="480713"/>
                  </a:cubicBezTo>
                  <a:cubicBezTo>
                    <a:pt x="1778965" y="482191"/>
                    <a:pt x="1777502" y="483669"/>
                    <a:pt x="1778965" y="483669"/>
                  </a:cubicBezTo>
                  <a:cubicBezTo>
                    <a:pt x="1778965" y="483669"/>
                    <a:pt x="1780427" y="482191"/>
                    <a:pt x="1780427" y="483669"/>
                  </a:cubicBezTo>
                  <a:lnTo>
                    <a:pt x="1781877" y="485136"/>
                  </a:lnTo>
                  <a:lnTo>
                    <a:pt x="1782052" y="484795"/>
                  </a:lnTo>
                  <a:cubicBezTo>
                    <a:pt x="1782052" y="483352"/>
                    <a:pt x="1782052" y="483352"/>
                    <a:pt x="1780573" y="483352"/>
                  </a:cubicBezTo>
                  <a:cubicBezTo>
                    <a:pt x="1780573" y="481909"/>
                    <a:pt x="1779095" y="483352"/>
                    <a:pt x="1779095" y="483352"/>
                  </a:cubicBezTo>
                  <a:cubicBezTo>
                    <a:pt x="1777616" y="483352"/>
                    <a:pt x="1779095" y="481909"/>
                    <a:pt x="1777616" y="480466"/>
                  </a:cubicBezTo>
                  <a:cubicBezTo>
                    <a:pt x="1777616" y="480466"/>
                    <a:pt x="1776137" y="480466"/>
                    <a:pt x="1776137" y="479023"/>
                  </a:cubicBezTo>
                  <a:lnTo>
                    <a:pt x="1776137" y="478901"/>
                  </a:lnTo>
                  <a:cubicBezTo>
                    <a:pt x="1774667" y="480374"/>
                    <a:pt x="1774667" y="481848"/>
                    <a:pt x="1773198" y="481848"/>
                  </a:cubicBezTo>
                  <a:cubicBezTo>
                    <a:pt x="1771728" y="483321"/>
                    <a:pt x="1768789" y="483321"/>
                    <a:pt x="1767319" y="483321"/>
                  </a:cubicBezTo>
                  <a:cubicBezTo>
                    <a:pt x="1765850" y="483321"/>
                    <a:pt x="1765850" y="481848"/>
                    <a:pt x="1764380" y="480374"/>
                  </a:cubicBezTo>
                  <a:cubicBezTo>
                    <a:pt x="1762911" y="480374"/>
                    <a:pt x="1759972" y="481848"/>
                    <a:pt x="1759972" y="480374"/>
                  </a:cubicBezTo>
                  <a:cubicBezTo>
                    <a:pt x="1758502" y="480374"/>
                    <a:pt x="1758502" y="477427"/>
                    <a:pt x="1755563" y="477427"/>
                  </a:cubicBezTo>
                  <a:cubicBezTo>
                    <a:pt x="1754093" y="475954"/>
                    <a:pt x="1751154" y="478901"/>
                    <a:pt x="1749685" y="478901"/>
                  </a:cubicBezTo>
                  <a:cubicBezTo>
                    <a:pt x="1748215" y="480374"/>
                    <a:pt x="1746746" y="483321"/>
                    <a:pt x="1745276" y="483321"/>
                  </a:cubicBezTo>
                  <a:cubicBezTo>
                    <a:pt x="1743807" y="484795"/>
                    <a:pt x="1740867" y="483321"/>
                    <a:pt x="1739398" y="483321"/>
                  </a:cubicBezTo>
                  <a:cubicBezTo>
                    <a:pt x="1737928" y="483321"/>
                    <a:pt x="1734989" y="481848"/>
                    <a:pt x="1733520" y="481848"/>
                  </a:cubicBezTo>
                  <a:cubicBezTo>
                    <a:pt x="1730581" y="480374"/>
                    <a:pt x="1729111" y="481848"/>
                    <a:pt x="1726172" y="480374"/>
                  </a:cubicBezTo>
                  <a:cubicBezTo>
                    <a:pt x="1724702" y="480374"/>
                    <a:pt x="1723233" y="477427"/>
                    <a:pt x="1720294" y="477427"/>
                  </a:cubicBezTo>
                  <a:close/>
                  <a:moveTo>
                    <a:pt x="1772419" y="465915"/>
                  </a:moveTo>
                  <a:lnTo>
                    <a:pt x="1772142" y="466054"/>
                  </a:lnTo>
                  <a:lnTo>
                    <a:pt x="1776137" y="470060"/>
                  </a:lnTo>
                  <a:lnTo>
                    <a:pt x="1776137" y="470366"/>
                  </a:lnTo>
                  <a:lnTo>
                    <a:pt x="1776558" y="470092"/>
                  </a:lnTo>
                  <a:close/>
                  <a:moveTo>
                    <a:pt x="1765850" y="457010"/>
                  </a:moveTo>
                  <a:lnTo>
                    <a:pt x="1765850" y="464165"/>
                  </a:lnTo>
                  <a:cubicBezTo>
                    <a:pt x="1765850" y="465639"/>
                    <a:pt x="1767319" y="465639"/>
                    <a:pt x="1768789" y="467112"/>
                  </a:cubicBezTo>
                  <a:lnTo>
                    <a:pt x="1769059" y="466977"/>
                  </a:lnTo>
                  <a:lnTo>
                    <a:pt x="1766536" y="464431"/>
                  </a:lnTo>
                  <a:cubicBezTo>
                    <a:pt x="1766536" y="461463"/>
                    <a:pt x="1768007" y="458494"/>
                    <a:pt x="1766536" y="457010"/>
                  </a:cubicBezTo>
                  <a:close/>
                  <a:moveTo>
                    <a:pt x="1437740" y="454879"/>
                  </a:moveTo>
                  <a:lnTo>
                    <a:pt x="1437581" y="455032"/>
                  </a:lnTo>
                  <a:cubicBezTo>
                    <a:pt x="1437581" y="462396"/>
                    <a:pt x="1436113" y="469760"/>
                    <a:pt x="1433175" y="475652"/>
                  </a:cubicBezTo>
                  <a:cubicBezTo>
                    <a:pt x="1428768" y="480070"/>
                    <a:pt x="1433175" y="483016"/>
                    <a:pt x="1436113" y="484489"/>
                  </a:cubicBezTo>
                  <a:cubicBezTo>
                    <a:pt x="1437582" y="485225"/>
                    <a:pt x="1439785" y="490380"/>
                    <a:pt x="1441437" y="495535"/>
                  </a:cubicBezTo>
                  <a:lnTo>
                    <a:pt x="1443448" y="506530"/>
                  </a:lnTo>
                  <a:lnTo>
                    <a:pt x="1443640" y="506289"/>
                  </a:lnTo>
                  <a:cubicBezTo>
                    <a:pt x="1445109" y="504818"/>
                    <a:pt x="1439231" y="485685"/>
                    <a:pt x="1436292" y="484213"/>
                  </a:cubicBezTo>
                  <a:cubicBezTo>
                    <a:pt x="1433353" y="482741"/>
                    <a:pt x="1428945" y="479798"/>
                    <a:pt x="1433353" y="475382"/>
                  </a:cubicBezTo>
                  <a:close/>
                  <a:moveTo>
                    <a:pt x="1760654" y="454042"/>
                  </a:moveTo>
                  <a:lnTo>
                    <a:pt x="1760121" y="454150"/>
                  </a:lnTo>
                  <a:lnTo>
                    <a:pt x="1761441" y="456798"/>
                  </a:lnTo>
                  <a:lnTo>
                    <a:pt x="1762019" y="456798"/>
                  </a:lnTo>
                  <a:close/>
                  <a:moveTo>
                    <a:pt x="1749135" y="437896"/>
                  </a:moveTo>
                  <a:lnTo>
                    <a:pt x="1755563" y="439115"/>
                  </a:lnTo>
                  <a:cubicBezTo>
                    <a:pt x="1757033" y="439115"/>
                    <a:pt x="1755563" y="442062"/>
                    <a:pt x="1755563" y="442062"/>
                  </a:cubicBezTo>
                  <a:cubicBezTo>
                    <a:pt x="1755563" y="443536"/>
                    <a:pt x="1757033" y="445010"/>
                    <a:pt x="1757033" y="446483"/>
                  </a:cubicBezTo>
                  <a:cubicBezTo>
                    <a:pt x="1757033" y="447957"/>
                    <a:pt x="1754093" y="446483"/>
                    <a:pt x="1754093" y="447957"/>
                  </a:cubicBezTo>
                  <a:cubicBezTo>
                    <a:pt x="1752624" y="450904"/>
                    <a:pt x="1751154" y="453851"/>
                    <a:pt x="1752624" y="455324"/>
                  </a:cubicBezTo>
                  <a:lnTo>
                    <a:pt x="1753371" y="455174"/>
                  </a:lnTo>
                  <a:lnTo>
                    <a:pt x="1754772" y="448106"/>
                  </a:lnTo>
                  <a:cubicBezTo>
                    <a:pt x="1754772" y="446622"/>
                    <a:pt x="1757713" y="448106"/>
                    <a:pt x="1757713" y="446622"/>
                  </a:cubicBezTo>
                  <a:cubicBezTo>
                    <a:pt x="1757713" y="445138"/>
                    <a:pt x="1756242" y="443654"/>
                    <a:pt x="1756242" y="442170"/>
                  </a:cubicBezTo>
                  <a:cubicBezTo>
                    <a:pt x="1756242" y="442170"/>
                    <a:pt x="1757713" y="439202"/>
                    <a:pt x="1756242" y="439202"/>
                  </a:cubicBezTo>
                  <a:cubicBezTo>
                    <a:pt x="1754036" y="437718"/>
                    <a:pt x="1751831" y="437718"/>
                    <a:pt x="1749441" y="437903"/>
                  </a:cubicBezTo>
                  <a:close/>
                  <a:moveTo>
                    <a:pt x="1746371" y="422109"/>
                  </a:moveTo>
                  <a:lnTo>
                    <a:pt x="1747051" y="422506"/>
                  </a:lnTo>
                  <a:cubicBezTo>
                    <a:pt x="1750360" y="423619"/>
                    <a:pt x="1754036" y="424361"/>
                    <a:pt x="1756242" y="424361"/>
                  </a:cubicBezTo>
                  <a:cubicBezTo>
                    <a:pt x="1763595" y="424361"/>
                    <a:pt x="1762125" y="428813"/>
                    <a:pt x="1768007" y="428813"/>
                  </a:cubicBezTo>
                  <a:lnTo>
                    <a:pt x="1773482" y="427156"/>
                  </a:lnTo>
                  <a:lnTo>
                    <a:pt x="1772431" y="426630"/>
                  </a:lnTo>
                  <a:cubicBezTo>
                    <a:pt x="1771329" y="427182"/>
                    <a:pt x="1769860" y="428285"/>
                    <a:pt x="1766921" y="428285"/>
                  </a:cubicBezTo>
                  <a:cubicBezTo>
                    <a:pt x="1761043" y="428285"/>
                    <a:pt x="1762513" y="423870"/>
                    <a:pt x="1755165" y="423870"/>
                  </a:cubicBezTo>
                  <a:close/>
                  <a:moveTo>
                    <a:pt x="1735879" y="416879"/>
                  </a:moveTo>
                  <a:cubicBezTo>
                    <a:pt x="1734225" y="417247"/>
                    <a:pt x="1732389" y="417983"/>
                    <a:pt x="1731654" y="417983"/>
                  </a:cubicBezTo>
                  <a:cubicBezTo>
                    <a:pt x="1730185" y="417983"/>
                    <a:pt x="1718429" y="422398"/>
                    <a:pt x="1718429" y="423870"/>
                  </a:cubicBezTo>
                  <a:cubicBezTo>
                    <a:pt x="1715490" y="431229"/>
                    <a:pt x="1724307" y="431229"/>
                    <a:pt x="1722837" y="435644"/>
                  </a:cubicBezTo>
                  <a:cubicBezTo>
                    <a:pt x="1722837" y="435644"/>
                    <a:pt x="1709612" y="445947"/>
                    <a:pt x="1708143" y="445947"/>
                  </a:cubicBezTo>
                  <a:cubicBezTo>
                    <a:pt x="1703734" y="445947"/>
                    <a:pt x="1705204" y="460664"/>
                    <a:pt x="1697856" y="460664"/>
                  </a:cubicBezTo>
                  <a:cubicBezTo>
                    <a:pt x="1696387" y="460664"/>
                    <a:pt x="1699326" y="463608"/>
                    <a:pt x="1699326" y="465080"/>
                  </a:cubicBezTo>
                  <a:cubicBezTo>
                    <a:pt x="1700795" y="468023"/>
                    <a:pt x="1699326" y="469495"/>
                    <a:pt x="1699326" y="470967"/>
                  </a:cubicBezTo>
                  <a:cubicBezTo>
                    <a:pt x="1697856" y="472439"/>
                    <a:pt x="1697856" y="472439"/>
                    <a:pt x="1696387" y="472439"/>
                  </a:cubicBezTo>
                  <a:cubicBezTo>
                    <a:pt x="1690509" y="472439"/>
                    <a:pt x="1687570" y="472439"/>
                    <a:pt x="1687570" y="478326"/>
                  </a:cubicBezTo>
                  <a:cubicBezTo>
                    <a:pt x="1687570" y="482741"/>
                    <a:pt x="1683162" y="478326"/>
                    <a:pt x="1683162" y="482741"/>
                  </a:cubicBezTo>
                  <a:cubicBezTo>
                    <a:pt x="1683162" y="487156"/>
                    <a:pt x="1681692" y="487156"/>
                    <a:pt x="1678753" y="487156"/>
                  </a:cubicBezTo>
                  <a:cubicBezTo>
                    <a:pt x="1676549" y="488628"/>
                    <a:pt x="1676916" y="489364"/>
                    <a:pt x="1678019" y="489916"/>
                  </a:cubicBezTo>
                  <a:lnTo>
                    <a:pt x="1678954" y="490337"/>
                  </a:lnTo>
                  <a:lnTo>
                    <a:pt x="1679543" y="488103"/>
                  </a:lnTo>
                  <a:cubicBezTo>
                    <a:pt x="1682467" y="488103"/>
                    <a:pt x="1683929" y="488103"/>
                    <a:pt x="1683929" y="483669"/>
                  </a:cubicBezTo>
                  <a:cubicBezTo>
                    <a:pt x="1683929" y="479235"/>
                    <a:pt x="1688316" y="483669"/>
                    <a:pt x="1688316" y="479235"/>
                  </a:cubicBezTo>
                  <a:cubicBezTo>
                    <a:pt x="1688316" y="473323"/>
                    <a:pt x="1691240" y="473323"/>
                    <a:pt x="1697088" y="473323"/>
                  </a:cubicBezTo>
                  <a:cubicBezTo>
                    <a:pt x="1698550" y="473323"/>
                    <a:pt x="1698550" y="473323"/>
                    <a:pt x="1700012" y="471845"/>
                  </a:cubicBezTo>
                  <a:cubicBezTo>
                    <a:pt x="1700012" y="471845"/>
                    <a:pt x="1701474" y="471845"/>
                    <a:pt x="1701474" y="471845"/>
                  </a:cubicBezTo>
                  <a:cubicBezTo>
                    <a:pt x="1702936" y="471845"/>
                    <a:pt x="1704398" y="470367"/>
                    <a:pt x="1704398" y="470367"/>
                  </a:cubicBezTo>
                  <a:lnTo>
                    <a:pt x="1711605" y="474738"/>
                  </a:lnTo>
                  <a:lnTo>
                    <a:pt x="1711476" y="474480"/>
                  </a:lnTo>
                  <a:cubicBezTo>
                    <a:pt x="1710007" y="473007"/>
                    <a:pt x="1707068" y="471533"/>
                    <a:pt x="1704129" y="470060"/>
                  </a:cubicBezTo>
                  <a:cubicBezTo>
                    <a:pt x="1704129" y="470060"/>
                    <a:pt x="1702659" y="471533"/>
                    <a:pt x="1701189" y="471533"/>
                  </a:cubicBezTo>
                  <a:cubicBezTo>
                    <a:pt x="1701189" y="471533"/>
                    <a:pt x="1699720" y="471533"/>
                    <a:pt x="1699720" y="471533"/>
                  </a:cubicBezTo>
                  <a:cubicBezTo>
                    <a:pt x="1699720" y="470060"/>
                    <a:pt x="1701189" y="468586"/>
                    <a:pt x="1699720" y="465639"/>
                  </a:cubicBezTo>
                  <a:cubicBezTo>
                    <a:pt x="1699720" y="464165"/>
                    <a:pt x="1696781" y="461218"/>
                    <a:pt x="1698250" y="461218"/>
                  </a:cubicBezTo>
                  <a:cubicBezTo>
                    <a:pt x="1705598" y="461218"/>
                    <a:pt x="1704129" y="446483"/>
                    <a:pt x="1708537" y="446483"/>
                  </a:cubicBezTo>
                  <a:cubicBezTo>
                    <a:pt x="1710007" y="446483"/>
                    <a:pt x="1723233" y="436168"/>
                    <a:pt x="1723233" y="436168"/>
                  </a:cubicBezTo>
                  <a:cubicBezTo>
                    <a:pt x="1724702" y="431748"/>
                    <a:pt x="1715885" y="431748"/>
                    <a:pt x="1718824" y="424380"/>
                  </a:cubicBezTo>
                  <a:cubicBezTo>
                    <a:pt x="1718824" y="422907"/>
                    <a:pt x="1730581" y="418486"/>
                    <a:pt x="1732050" y="418486"/>
                  </a:cubicBezTo>
                  <a:cubicBezTo>
                    <a:pt x="1733520" y="418486"/>
                    <a:pt x="1739398" y="415539"/>
                    <a:pt x="1739398" y="418486"/>
                  </a:cubicBezTo>
                  <a:cubicBezTo>
                    <a:pt x="1740867" y="422907"/>
                    <a:pt x="1742337" y="427327"/>
                    <a:pt x="1742337" y="433221"/>
                  </a:cubicBezTo>
                  <a:cubicBezTo>
                    <a:pt x="1742337" y="433221"/>
                    <a:pt x="1740867" y="433221"/>
                    <a:pt x="1740867" y="434695"/>
                  </a:cubicBezTo>
                  <a:cubicBezTo>
                    <a:pt x="1739398" y="436168"/>
                    <a:pt x="1740867" y="437642"/>
                    <a:pt x="1740867" y="437642"/>
                  </a:cubicBezTo>
                  <a:lnTo>
                    <a:pt x="1741536" y="437658"/>
                  </a:lnTo>
                  <a:lnTo>
                    <a:pt x="1741536" y="434750"/>
                  </a:lnTo>
                  <a:cubicBezTo>
                    <a:pt x="1741536" y="433265"/>
                    <a:pt x="1743007" y="433265"/>
                    <a:pt x="1743007" y="433265"/>
                  </a:cubicBezTo>
                  <a:lnTo>
                    <a:pt x="1740105" y="418623"/>
                  </a:lnTo>
                  <a:lnTo>
                    <a:pt x="1739001" y="417983"/>
                  </a:lnTo>
                  <a:cubicBezTo>
                    <a:pt x="1739001" y="416511"/>
                    <a:pt x="1737532" y="416511"/>
                    <a:pt x="1735879" y="416879"/>
                  </a:cubicBezTo>
                  <a:close/>
                  <a:moveTo>
                    <a:pt x="1691010" y="85368"/>
                  </a:moveTo>
                  <a:cubicBezTo>
                    <a:pt x="1692453" y="85368"/>
                    <a:pt x="1692453" y="85368"/>
                    <a:pt x="1693896" y="87052"/>
                  </a:cubicBezTo>
                  <a:cubicBezTo>
                    <a:pt x="1693896" y="88735"/>
                    <a:pt x="1693896" y="92102"/>
                    <a:pt x="1693896" y="93785"/>
                  </a:cubicBezTo>
                  <a:cubicBezTo>
                    <a:pt x="1693896" y="93785"/>
                    <a:pt x="1692453" y="92102"/>
                    <a:pt x="1691010" y="92102"/>
                  </a:cubicBezTo>
                  <a:cubicBezTo>
                    <a:pt x="1691010" y="90418"/>
                    <a:pt x="1692453" y="90418"/>
                    <a:pt x="1691010" y="88735"/>
                  </a:cubicBezTo>
                  <a:cubicBezTo>
                    <a:pt x="1691010" y="88735"/>
                    <a:pt x="1689567" y="88735"/>
                    <a:pt x="1689567" y="87052"/>
                  </a:cubicBezTo>
                  <a:cubicBezTo>
                    <a:pt x="1689567" y="85368"/>
                    <a:pt x="1689567" y="83685"/>
                    <a:pt x="1691010" y="85368"/>
                  </a:cubicBezTo>
                  <a:close/>
                  <a:moveTo>
                    <a:pt x="1673695" y="67814"/>
                  </a:moveTo>
                  <a:cubicBezTo>
                    <a:pt x="1676581" y="67814"/>
                    <a:pt x="1679467" y="69257"/>
                    <a:pt x="1680910" y="70700"/>
                  </a:cubicBezTo>
                  <a:cubicBezTo>
                    <a:pt x="1682352" y="70700"/>
                    <a:pt x="1683795" y="70700"/>
                    <a:pt x="1685238" y="70700"/>
                  </a:cubicBezTo>
                  <a:cubicBezTo>
                    <a:pt x="1686681" y="70700"/>
                    <a:pt x="1688124" y="67814"/>
                    <a:pt x="1689567" y="67814"/>
                  </a:cubicBezTo>
                  <a:cubicBezTo>
                    <a:pt x="1691009" y="67814"/>
                    <a:pt x="1692452" y="69257"/>
                    <a:pt x="1693895" y="70700"/>
                  </a:cubicBezTo>
                  <a:cubicBezTo>
                    <a:pt x="1693895" y="70700"/>
                    <a:pt x="1695338" y="67814"/>
                    <a:pt x="1695338" y="69257"/>
                  </a:cubicBezTo>
                  <a:cubicBezTo>
                    <a:pt x="1696781" y="72143"/>
                    <a:pt x="1695338" y="75028"/>
                    <a:pt x="1695338" y="77914"/>
                  </a:cubicBezTo>
                  <a:cubicBezTo>
                    <a:pt x="1695338" y="79357"/>
                    <a:pt x="1693895" y="80800"/>
                    <a:pt x="1693895" y="80800"/>
                  </a:cubicBezTo>
                  <a:cubicBezTo>
                    <a:pt x="1692452" y="80800"/>
                    <a:pt x="1689567" y="80800"/>
                    <a:pt x="1688124" y="79357"/>
                  </a:cubicBezTo>
                  <a:cubicBezTo>
                    <a:pt x="1688124" y="79357"/>
                    <a:pt x="1688124" y="77914"/>
                    <a:pt x="1686681" y="77914"/>
                  </a:cubicBezTo>
                  <a:cubicBezTo>
                    <a:pt x="1686681" y="76471"/>
                    <a:pt x="1686681" y="75028"/>
                    <a:pt x="1685238" y="73585"/>
                  </a:cubicBezTo>
                  <a:cubicBezTo>
                    <a:pt x="1683795" y="72143"/>
                    <a:pt x="1682352" y="72143"/>
                    <a:pt x="1680910" y="72143"/>
                  </a:cubicBezTo>
                  <a:cubicBezTo>
                    <a:pt x="1679467" y="73585"/>
                    <a:pt x="1678024" y="75028"/>
                    <a:pt x="1675138" y="75028"/>
                  </a:cubicBezTo>
                  <a:cubicBezTo>
                    <a:pt x="1673695" y="75028"/>
                    <a:pt x="1672253" y="73585"/>
                    <a:pt x="1670810" y="70700"/>
                  </a:cubicBezTo>
                  <a:cubicBezTo>
                    <a:pt x="1670810" y="70700"/>
                    <a:pt x="1672253" y="69257"/>
                    <a:pt x="1673695" y="67814"/>
                  </a:cubicBezTo>
                  <a:close/>
                  <a:moveTo>
                    <a:pt x="1612628" y="0"/>
                  </a:moveTo>
                  <a:cubicBezTo>
                    <a:pt x="1614097" y="4415"/>
                    <a:pt x="1621444" y="8831"/>
                    <a:pt x="1625853" y="13246"/>
                  </a:cubicBezTo>
                  <a:cubicBezTo>
                    <a:pt x="1630261" y="20605"/>
                    <a:pt x="1622914" y="26492"/>
                    <a:pt x="1625853" y="26492"/>
                  </a:cubicBezTo>
                  <a:cubicBezTo>
                    <a:pt x="1630261" y="27964"/>
                    <a:pt x="1643486" y="50040"/>
                    <a:pt x="1647895" y="52984"/>
                  </a:cubicBezTo>
                  <a:cubicBezTo>
                    <a:pt x="1656711" y="60343"/>
                    <a:pt x="1659650" y="61814"/>
                    <a:pt x="1664059" y="70645"/>
                  </a:cubicBezTo>
                  <a:cubicBezTo>
                    <a:pt x="1669937" y="85363"/>
                    <a:pt x="1671406" y="86834"/>
                    <a:pt x="1680223" y="95665"/>
                  </a:cubicBezTo>
                  <a:cubicBezTo>
                    <a:pt x="1689040" y="104496"/>
                    <a:pt x="1687570" y="89778"/>
                    <a:pt x="1693448" y="97137"/>
                  </a:cubicBezTo>
                  <a:cubicBezTo>
                    <a:pt x="1693448" y="98609"/>
                    <a:pt x="1699326" y="103024"/>
                    <a:pt x="1699326" y="107439"/>
                  </a:cubicBezTo>
                  <a:cubicBezTo>
                    <a:pt x="1699326" y="108911"/>
                    <a:pt x="1689040" y="108911"/>
                    <a:pt x="1696387" y="113326"/>
                  </a:cubicBezTo>
                  <a:cubicBezTo>
                    <a:pt x="1703734" y="117742"/>
                    <a:pt x="1700795" y="110383"/>
                    <a:pt x="1706673" y="108911"/>
                  </a:cubicBezTo>
                  <a:cubicBezTo>
                    <a:pt x="1716959" y="105967"/>
                    <a:pt x="1724307" y="116270"/>
                    <a:pt x="1728715" y="122157"/>
                  </a:cubicBezTo>
                  <a:cubicBezTo>
                    <a:pt x="1736062" y="128044"/>
                    <a:pt x="1739001" y="125100"/>
                    <a:pt x="1739001" y="135403"/>
                  </a:cubicBezTo>
                  <a:cubicBezTo>
                    <a:pt x="1739001" y="138346"/>
                    <a:pt x="1743410" y="141290"/>
                    <a:pt x="1744879" y="142762"/>
                  </a:cubicBezTo>
                  <a:cubicBezTo>
                    <a:pt x="1744879" y="148649"/>
                    <a:pt x="1736062" y="156008"/>
                    <a:pt x="1746349" y="161895"/>
                  </a:cubicBezTo>
                  <a:cubicBezTo>
                    <a:pt x="1747818" y="163367"/>
                    <a:pt x="1747818" y="167782"/>
                    <a:pt x="1747818" y="173669"/>
                  </a:cubicBezTo>
                  <a:cubicBezTo>
                    <a:pt x="1747818" y="182500"/>
                    <a:pt x="1753696" y="178084"/>
                    <a:pt x="1755165" y="188387"/>
                  </a:cubicBezTo>
                  <a:lnTo>
                    <a:pt x="1755165" y="200161"/>
                  </a:lnTo>
                  <a:cubicBezTo>
                    <a:pt x="1755165" y="203104"/>
                    <a:pt x="1756635" y="207520"/>
                    <a:pt x="1756635" y="210463"/>
                  </a:cubicBezTo>
                  <a:cubicBezTo>
                    <a:pt x="1756635" y="211935"/>
                    <a:pt x="1758104" y="213407"/>
                    <a:pt x="1759574" y="214879"/>
                  </a:cubicBezTo>
                  <a:cubicBezTo>
                    <a:pt x="1761043" y="220766"/>
                    <a:pt x="1762513" y="228125"/>
                    <a:pt x="1758104" y="228125"/>
                  </a:cubicBezTo>
                  <a:cubicBezTo>
                    <a:pt x="1756635" y="228125"/>
                    <a:pt x="1750757" y="238427"/>
                    <a:pt x="1749288" y="239899"/>
                  </a:cubicBezTo>
                  <a:cubicBezTo>
                    <a:pt x="1749288" y="241370"/>
                    <a:pt x="1750757" y="244314"/>
                    <a:pt x="1750757" y="245786"/>
                  </a:cubicBezTo>
                  <a:cubicBezTo>
                    <a:pt x="1750757" y="254616"/>
                    <a:pt x="1756635" y="260503"/>
                    <a:pt x="1759574" y="266391"/>
                  </a:cubicBezTo>
                  <a:cubicBezTo>
                    <a:pt x="1766921" y="267862"/>
                    <a:pt x="1769860" y="275221"/>
                    <a:pt x="1768391" y="281108"/>
                  </a:cubicBezTo>
                  <a:cubicBezTo>
                    <a:pt x="1768391" y="288467"/>
                    <a:pt x="1762513" y="292882"/>
                    <a:pt x="1762513" y="294354"/>
                  </a:cubicBezTo>
                  <a:cubicBezTo>
                    <a:pt x="1762513" y="304657"/>
                    <a:pt x="1763982" y="317903"/>
                    <a:pt x="1771329" y="322318"/>
                  </a:cubicBezTo>
                  <a:cubicBezTo>
                    <a:pt x="1780146" y="328205"/>
                    <a:pt x="1774268" y="337036"/>
                    <a:pt x="1778677" y="341451"/>
                  </a:cubicBezTo>
                  <a:cubicBezTo>
                    <a:pt x="1780146" y="342923"/>
                    <a:pt x="1780146" y="345866"/>
                    <a:pt x="1781616" y="347338"/>
                  </a:cubicBezTo>
                  <a:cubicBezTo>
                    <a:pt x="1784555" y="347338"/>
                    <a:pt x="1786024" y="350282"/>
                    <a:pt x="1786024" y="351753"/>
                  </a:cubicBezTo>
                  <a:cubicBezTo>
                    <a:pt x="1786024" y="353225"/>
                    <a:pt x="1786024" y="354697"/>
                    <a:pt x="1783085" y="354697"/>
                  </a:cubicBezTo>
                  <a:cubicBezTo>
                    <a:pt x="1780146" y="356169"/>
                    <a:pt x="1778677" y="362056"/>
                    <a:pt x="1778677" y="364999"/>
                  </a:cubicBezTo>
                  <a:cubicBezTo>
                    <a:pt x="1778677" y="373830"/>
                    <a:pt x="1783085" y="382661"/>
                    <a:pt x="1790432" y="388548"/>
                  </a:cubicBezTo>
                  <a:cubicBezTo>
                    <a:pt x="1790432" y="388548"/>
                    <a:pt x="1790432" y="388548"/>
                    <a:pt x="1788963" y="388548"/>
                  </a:cubicBezTo>
                  <a:cubicBezTo>
                    <a:pt x="1787494" y="387076"/>
                    <a:pt x="1781616" y="382661"/>
                    <a:pt x="1778677" y="381189"/>
                  </a:cubicBezTo>
                  <a:cubicBezTo>
                    <a:pt x="1772799" y="376773"/>
                    <a:pt x="1769860" y="385604"/>
                    <a:pt x="1772799" y="385604"/>
                  </a:cubicBezTo>
                  <a:cubicBezTo>
                    <a:pt x="1778677" y="385604"/>
                    <a:pt x="1786024" y="388548"/>
                    <a:pt x="1786024" y="388548"/>
                  </a:cubicBezTo>
                  <a:cubicBezTo>
                    <a:pt x="1793371" y="394435"/>
                    <a:pt x="1788963" y="395907"/>
                    <a:pt x="1787494" y="398850"/>
                  </a:cubicBezTo>
                  <a:cubicBezTo>
                    <a:pt x="1786024" y="403265"/>
                    <a:pt x="1791902" y="412096"/>
                    <a:pt x="1797780" y="417983"/>
                  </a:cubicBezTo>
                  <a:cubicBezTo>
                    <a:pt x="1791902" y="419455"/>
                    <a:pt x="1788963" y="428285"/>
                    <a:pt x="1786024" y="431229"/>
                  </a:cubicBezTo>
                  <a:cubicBezTo>
                    <a:pt x="1785289" y="431965"/>
                    <a:pt x="1782718" y="431229"/>
                    <a:pt x="1780330" y="430309"/>
                  </a:cubicBezTo>
                  <a:lnTo>
                    <a:pt x="1776106" y="428448"/>
                  </a:lnTo>
                  <a:lnTo>
                    <a:pt x="1776831" y="428813"/>
                  </a:lnTo>
                  <a:cubicBezTo>
                    <a:pt x="1776831" y="428813"/>
                    <a:pt x="1785654" y="433265"/>
                    <a:pt x="1787125" y="431781"/>
                  </a:cubicBezTo>
                  <a:cubicBezTo>
                    <a:pt x="1790066" y="428813"/>
                    <a:pt x="1793007" y="419909"/>
                    <a:pt x="1798890" y="418425"/>
                  </a:cubicBezTo>
                  <a:cubicBezTo>
                    <a:pt x="1800360" y="422877"/>
                    <a:pt x="1803301" y="419909"/>
                    <a:pt x="1803301" y="425845"/>
                  </a:cubicBezTo>
                  <a:cubicBezTo>
                    <a:pt x="1803301" y="434750"/>
                    <a:pt x="1806243" y="436234"/>
                    <a:pt x="1810654" y="440686"/>
                  </a:cubicBezTo>
                  <a:cubicBezTo>
                    <a:pt x="1812125" y="442170"/>
                    <a:pt x="1810654" y="445138"/>
                    <a:pt x="1810654" y="448106"/>
                  </a:cubicBezTo>
                  <a:cubicBezTo>
                    <a:pt x="1810654" y="449590"/>
                    <a:pt x="1816537" y="452558"/>
                    <a:pt x="1815066" y="454042"/>
                  </a:cubicBezTo>
                  <a:cubicBezTo>
                    <a:pt x="1812125" y="455526"/>
                    <a:pt x="1806243" y="455526"/>
                    <a:pt x="1806243" y="459978"/>
                  </a:cubicBezTo>
                  <a:cubicBezTo>
                    <a:pt x="1806243" y="461463"/>
                    <a:pt x="1801831" y="465915"/>
                    <a:pt x="1801831" y="467399"/>
                  </a:cubicBezTo>
                  <a:cubicBezTo>
                    <a:pt x="1794478" y="467399"/>
                    <a:pt x="1788595" y="465915"/>
                    <a:pt x="1781242" y="467399"/>
                  </a:cubicBezTo>
                  <a:lnTo>
                    <a:pt x="1781121" y="467481"/>
                  </a:lnTo>
                  <a:lnTo>
                    <a:pt x="1801278" y="467481"/>
                  </a:lnTo>
                  <a:cubicBezTo>
                    <a:pt x="1801278" y="468924"/>
                    <a:pt x="1801278" y="468924"/>
                    <a:pt x="1802757" y="468924"/>
                  </a:cubicBezTo>
                  <a:cubicBezTo>
                    <a:pt x="1804236" y="468924"/>
                    <a:pt x="1808673" y="463152"/>
                    <a:pt x="1810151" y="461709"/>
                  </a:cubicBezTo>
                  <a:cubicBezTo>
                    <a:pt x="1813109" y="460267"/>
                    <a:pt x="1817546" y="457381"/>
                    <a:pt x="1817546" y="457381"/>
                  </a:cubicBezTo>
                  <a:cubicBezTo>
                    <a:pt x="1819025" y="458824"/>
                    <a:pt x="1816068" y="458824"/>
                    <a:pt x="1816068" y="460267"/>
                  </a:cubicBezTo>
                  <a:cubicBezTo>
                    <a:pt x="1817546" y="461709"/>
                    <a:pt x="1830857" y="476138"/>
                    <a:pt x="1832335" y="477581"/>
                  </a:cubicBezTo>
                  <a:cubicBezTo>
                    <a:pt x="1835293" y="481909"/>
                    <a:pt x="1835293" y="486238"/>
                    <a:pt x="1833814" y="490566"/>
                  </a:cubicBezTo>
                  <a:cubicBezTo>
                    <a:pt x="1832335" y="490566"/>
                    <a:pt x="1830857" y="490566"/>
                    <a:pt x="1829378" y="490566"/>
                  </a:cubicBezTo>
                  <a:lnTo>
                    <a:pt x="1829378" y="490567"/>
                  </a:lnTo>
                  <a:cubicBezTo>
                    <a:pt x="1830849" y="490567"/>
                    <a:pt x="1832321" y="490567"/>
                    <a:pt x="1833793" y="490567"/>
                  </a:cubicBezTo>
                  <a:cubicBezTo>
                    <a:pt x="1832321" y="497905"/>
                    <a:pt x="1830849" y="503776"/>
                    <a:pt x="1830849" y="509647"/>
                  </a:cubicBezTo>
                  <a:cubicBezTo>
                    <a:pt x="1832321" y="511115"/>
                    <a:pt x="1836736" y="511115"/>
                    <a:pt x="1836736" y="514050"/>
                  </a:cubicBezTo>
                  <a:cubicBezTo>
                    <a:pt x="1836736" y="516986"/>
                    <a:pt x="1833793" y="521389"/>
                    <a:pt x="1833793" y="524325"/>
                  </a:cubicBezTo>
                  <a:cubicBezTo>
                    <a:pt x="1833793" y="528728"/>
                    <a:pt x="1835265" y="534599"/>
                    <a:pt x="1836736" y="540469"/>
                  </a:cubicBezTo>
                  <a:cubicBezTo>
                    <a:pt x="1832321" y="541937"/>
                    <a:pt x="1829378" y="544873"/>
                    <a:pt x="1824963" y="547808"/>
                  </a:cubicBezTo>
                  <a:cubicBezTo>
                    <a:pt x="1822019" y="549276"/>
                    <a:pt x="1817604" y="549276"/>
                    <a:pt x="1816132" y="550744"/>
                  </a:cubicBezTo>
                  <a:cubicBezTo>
                    <a:pt x="1814660" y="552211"/>
                    <a:pt x="1816132" y="550744"/>
                    <a:pt x="1816132" y="556614"/>
                  </a:cubicBezTo>
                  <a:cubicBezTo>
                    <a:pt x="1816132" y="561018"/>
                    <a:pt x="1814660" y="565421"/>
                    <a:pt x="1814660" y="566889"/>
                  </a:cubicBezTo>
                  <a:cubicBezTo>
                    <a:pt x="1814660" y="568356"/>
                    <a:pt x="1811717" y="574227"/>
                    <a:pt x="1811717" y="574227"/>
                  </a:cubicBezTo>
                  <a:cubicBezTo>
                    <a:pt x="1810245" y="574227"/>
                    <a:pt x="1806934" y="574594"/>
                    <a:pt x="1803071" y="574778"/>
                  </a:cubicBezTo>
                  <a:lnTo>
                    <a:pt x="1791501" y="574245"/>
                  </a:lnTo>
                  <a:lnTo>
                    <a:pt x="1791504" y="574259"/>
                  </a:lnTo>
                  <a:cubicBezTo>
                    <a:pt x="1798892" y="575734"/>
                    <a:pt x="1809235" y="574259"/>
                    <a:pt x="1812190" y="574259"/>
                  </a:cubicBezTo>
                  <a:cubicBezTo>
                    <a:pt x="1812190" y="574259"/>
                    <a:pt x="1815146" y="568362"/>
                    <a:pt x="1815146" y="566888"/>
                  </a:cubicBezTo>
                  <a:cubicBezTo>
                    <a:pt x="1815146" y="565413"/>
                    <a:pt x="1816624" y="560990"/>
                    <a:pt x="1816624" y="556567"/>
                  </a:cubicBezTo>
                  <a:cubicBezTo>
                    <a:pt x="1816624" y="550669"/>
                    <a:pt x="1815146" y="552144"/>
                    <a:pt x="1816624" y="550669"/>
                  </a:cubicBezTo>
                  <a:cubicBezTo>
                    <a:pt x="1818101" y="549195"/>
                    <a:pt x="1822534" y="549195"/>
                    <a:pt x="1825489" y="547721"/>
                  </a:cubicBezTo>
                  <a:cubicBezTo>
                    <a:pt x="1829922" y="544772"/>
                    <a:pt x="1832877" y="541823"/>
                    <a:pt x="1837310" y="540349"/>
                  </a:cubicBezTo>
                  <a:cubicBezTo>
                    <a:pt x="1838788" y="543297"/>
                    <a:pt x="1840265" y="547721"/>
                    <a:pt x="1843220" y="550669"/>
                  </a:cubicBezTo>
                  <a:cubicBezTo>
                    <a:pt x="1844698" y="553618"/>
                    <a:pt x="1847653" y="559516"/>
                    <a:pt x="1847653" y="560990"/>
                  </a:cubicBezTo>
                  <a:cubicBezTo>
                    <a:pt x="1847653" y="566888"/>
                    <a:pt x="1849131" y="566888"/>
                    <a:pt x="1850609" y="571311"/>
                  </a:cubicBezTo>
                  <a:cubicBezTo>
                    <a:pt x="1852086" y="577208"/>
                    <a:pt x="1852086" y="587529"/>
                    <a:pt x="1853564" y="591952"/>
                  </a:cubicBezTo>
                  <a:cubicBezTo>
                    <a:pt x="1856519" y="596375"/>
                    <a:pt x="1859474" y="600798"/>
                    <a:pt x="1862429" y="603747"/>
                  </a:cubicBezTo>
                  <a:cubicBezTo>
                    <a:pt x="1862429" y="603747"/>
                    <a:pt x="1865385" y="608170"/>
                    <a:pt x="1866862" y="611119"/>
                  </a:cubicBezTo>
                  <a:cubicBezTo>
                    <a:pt x="1869817" y="614068"/>
                    <a:pt x="1874250" y="617017"/>
                    <a:pt x="1874250" y="618491"/>
                  </a:cubicBezTo>
                  <a:lnTo>
                    <a:pt x="1872862" y="618980"/>
                  </a:lnTo>
                  <a:lnTo>
                    <a:pt x="1868740" y="618980"/>
                  </a:lnTo>
                  <a:lnTo>
                    <a:pt x="1866862" y="618491"/>
                  </a:lnTo>
                  <a:cubicBezTo>
                    <a:pt x="1866862" y="617017"/>
                    <a:pt x="1863907" y="618491"/>
                    <a:pt x="1862429" y="618491"/>
                  </a:cubicBezTo>
                  <a:lnTo>
                    <a:pt x="1857621" y="622489"/>
                  </a:lnTo>
                  <a:lnTo>
                    <a:pt x="1861924" y="618980"/>
                  </a:lnTo>
                  <a:cubicBezTo>
                    <a:pt x="1863398" y="618980"/>
                    <a:pt x="1866346" y="617537"/>
                    <a:pt x="1866346" y="618980"/>
                  </a:cubicBezTo>
                  <a:lnTo>
                    <a:pt x="1868740" y="618980"/>
                  </a:lnTo>
                  <a:lnTo>
                    <a:pt x="1871111" y="619597"/>
                  </a:lnTo>
                  <a:lnTo>
                    <a:pt x="1872862" y="618980"/>
                  </a:lnTo>
                  <a:lnTo>
                    <a:pt x="1873718" y="618980"/>
                  </a:lnTo>
                  <a:cubicBezTo>
                    <a:pt x="1876666" y="626194"/>
                    <a:pt x="1895831" y="626194"/>
                    <a:pt x="1895831" y="633408"/>
                  </a:cubicBezTo>
                  <a:cubicBezTo>
                    <a:pt x="1895831" y="637737"/>
                    <a:pt x="1888460" y="633408"/>
                    <a:pt x="1888460" y="637737"/>
                  </a:cubicBezTo>
                  <a:cubicBezTo>
                    <a:pt x="1888460" y="647837"/>
                    <a:pt x="1889934" y="649279"/>
                    <a:pt x="1894357" y="653608"/>
                  </a:cubicBezTo>
                  <a:cubicBezTo>
                    <a:pt x="1898779" y="657936"/>
                    <a:pt x="1897305" y="660822"/>
                    <a:pt x="1897305" y="666594"/>
                  </a:cubicBezTo>
                  <a:cubicBezTo>
                    <a:pt x="1897305" y="668036"/>
                    <a:pt x="1889934" y="669479"/>
                    <a:pt x="1889934" y="672365"/>
                  </a:cubicBezTo>
                  <a:cubicBezTo>
                    <a:pt x="1888460" y="672365"/>
                    <a:pt x="1886986" y="672365"/>
                    <a:pt x="1885511" y="672365"/>
                  </a:cubicBezTo>
                  <a:cubicBezTo>
                    <a:pt x="1884037" y="670922"/>
                    <a:pt x="1882563" y="670922"/>
                    <a:pt x="1879614" y="670922"/>
                  </a:cubicBezTo>
                  <a:cubicBezTo>
                    <a:pt x="1879614" y="670922"/>
                    <a:pt x="1878140" y="670922"/>
                    <a:pt x="1878140" y="670922"/>
                  </a:cubicBezTo>
                  <a:cubicBezTo>
                    <a:pt x="1876666" y="670922"/>
                    <a:pt x="1876666" y="669479"/>
                    <a:pt x="1875192" y="669479"/>
                  </a:cubicBezTo>
                  <a:cubicBezTo>
                    <a:pt x="1873718" y="669479"/>
                    <a:pt x="1872243" y="670922"/>
                    <a:pt x="1870769" y="670922"/>
                  </a:cubicBezTo>
                  <a:cubicBezTo>
                    <a:pt x="1869295" y="670922"/>
                    <a:pt x="1867821" y="670922"/>
                    <a:pt x="1866346" y="670922"/>
                  </a:cubicBezTo>
                  <a:lnTo>
                    <a:pt x="1856280" y="669515"/>
                  </a:lnTo>
                  <a:lnTo>
                    <a:pt x="1856280" y="669748"/>
                  </a:lnTo>
                  <a:cubicBezTo>
                    <a:pt x="1859210" y="671229"/>
                    <a:pt x="1862139" y="669748"/>
                    <a:pt x="1866533" y="671229"/>
                  </a:cubicBezTo>
                  <a:cubicBezTo>
                    <a:pt x="1867998" y="671229"/>
                    <a:pt x="1869463" y="671229"/>
                    <a:pt x="1870927" y="671229"/>
                  </a:cubicBezTo>
                  <a:cubicBezTo>
                    <a:pt x="1872392" y="671229"/>
                    <a:pt x="1873857" y="669748"/>
                    <a:pt x="1875321" y="669748"/>
                  </a:cubicBezTo>
                  <a:cubicBezTo>
                    <a:pt x="1876786" y="669748"/>
                    <a:pt x="1876786" y="671229"/>
                    <a:pt x="1878251" y="671229"/>
                  </a:cubicBezTo>
                  <a:cubicBezTo>
                    <a:pt x="1878251" y="671229"/>
                    <a:pt x="1879715" y="671229"/>
                    <a:pt x="1879715" y="671229"/>
                  </a:cubicBezTo>
                  <a:cubicBezTo>
                    <a:pt x="1882645" y="671229"/>
                    <a:pt x="1884110" y="671229"/>
                    <a:pt x="1885574" y="672711"/>
                  </a:cubicBezTo>
                  <a:cubicBezTo>
                    <a:pt x="1887039" y="672711"/>
                    <a:pt x="1888504" y="672711"/>
                    <a:pt x="1889968" y="672711"/>
                  </a:cubicBezTo>
                  <a:cubicBezTo>
                    <a:pt x="1888504" y="675673"/>
                    <a:pt x="1895827" y="672711"/>
                    <a:pt x="1897292" y="675673"/>
                  </a:cubicBezTo>
                  <a:cubicBezTo>
                    <a:pt x="1900221" y="683080"/>
                    <a:pt x="1889968" y="693449"/>
                    <a:pt x="1889968" y="697893"/>
                  </a:cubicBezTo>
                  <a:cubicBezTo>
                    <a:pt x="1887039" y="697893"/>
                    <a:pt x="1885574" y="699375"/>
                    <a:pt x="1884110" y="699375"/>
                  </a:cubicBezTo>
                  <a:cubicBezTo>
                    <a:pt x="1881180" y="699375"/>
                    <a:pt x="1878251" y="697893"/>
                    <a:pt x="1876786" y="696412"/>
                  </a:cubicBezTo>
                  <a:cubicBezTo>
                    <a:pt x="1875321" y="696412"/>
                    <a:pt x="1873857" y="694931"/>
                    <a:pt x="1872392" y="693449"/>
                  </a:cubicBezTo>
                  <a:cubicBezTo>
                    <a:pt x="1870927" y="693449"/>
                    <a:pt x="1869463" y="693449"/>
                    <a:pt x="1869463" y="694931"/>
                  </a:cubicBezTo>
                  <a:lnTo>
                    <a:pt x="1869463" y="695101"/>
                  </a:lnTo>
                  <a:lnTo>
                    <a:pt x="1871715" y="694008"/>
                  </a:lnTo>
                  <a:cubicBezTo>
                    <a:pt x="1873201" y="695451"/>
                    <a:pt x="1874688" y="696894"/>
                    <a:pt x="1876175" y="696894"/>
                  </a:cubicBezTo>
                  <a:cubicBezTo>
                    <a:pt x="1877661" y="698336"/>
                    <a:pt x="1880634" y="699779"/>
                    <a:pt x="1883607" y="699779"/>
                  </a:cubicBezTo>
                  <a:cubicBezTo>
                    <a:pt x="1885094" y="699779"/>
                    <a:pt x="1886581" y="698336"/>
                    <a:pt x="1889554" y="698336"/>
                  </a:cubicBezTo>
                  <a:cubicBezTo>
                    <a:pt x="1889554" y="699779"/>
                    <a:pt x="1889554" y="699779"/>
                    <a:pt x="1889554" y="701222"/>
                  </a:cubicBezTo>
                  <a:cubicBezTo>
                    <a:pt x="1889554" y="702665"/>
                    <a:pt x="1888067" y="701222"/>
                    <a:pt x="1888067" y="702665"/>
                  </a:cubicBezTo>
                  <a:cubicBezTo>
                    <a:pt x="1886581" y="702665"/>
                    <a:pt x="1886581" y="704108"/>
                    <a:pt x="1886581" y="704108"/>
                  </a:cubicBezTo>
                  <a:cubicBezTo>
                    <a:pt x="1888067" y="704108"/>
                    <a:pt x="1889554" y="702665"/>
                    <a:pt x="1891040" y="704108"/>
                  </a:cubicBezTo>
                  <a:cubicBezTo>
                    <a:pt x="1892527" y="704108"/>
                    <a:pt x="1892527" y="705551"/>
                    <a:pt x="1892527" y="706994"/>
                  </a:cubicBezTo>
                  <a:cubicBezTo>
                    <a:pt x="1894013" y="706994"/>
                    <a:pt x="1895500" y="705551"/>
                    <a:pt x="1895500" y="706994"/>
                  </a:cubicBezTo>
                  <a:cubicBezTo>
                    <a:pt x="1896987" y="706994"/>
                    <a:pt x="1895500" y="708436"/>
                    <a:pt x="1895500" y="709879"/>
                  </a:cubicBezTo>
                  <a:cubicBezTo>
                    <a:pt x="1896987" y="711322"/>
                    <a:pt x="1899960" y="714208"/>
                    <a:pt x="1898473" y="715651"/>
                  </a:cubicBezTo>
                  <a:cubicBezTo>
                    <a:pt x="1896987" y="718536"/>
                    <a:pt x="1888067" y="717094"/>
                    <a:pt x="1888067" y="721422"/>
                  </a:cubicBezTo>
                  <a:cubicBezTo>
                    <a:pt x="1888067" y="723586"/>
                    <a:pt x="1890297" y="725029"/>
                    <a:pt x="1892899" y="726472"/>
                  </a:cubicBezTo>
                  <a:lnTo>
                    <a:pt x="1893142" y="726646"/>
                  </a:lnTo>
                  <a:lnTo>
                    <a:pt x="1888711" y="721824"/>
                  </a:lnTo>
                  <a:cubicBezTo>
                    <a:pt x="1888711" y="717353"/>
                    <a:pt x="1897558" y="718843"/>
                    <a:pt x="1899033" y="715863"/>
                  </a:cubicBezTo>
                  <a:cubicBezTo>
                    <a:pt x="1900507" y="714373"/>
                    <a:pt x="1897558" y="711393"/>
                    <a:pt x="1896084" y="709902"/>
                  </a:cubicBezTo>
                  <a:cubicBezTo>
                    <a:pt x="1896084" y="708412"/>
                    <a:pt x="1897558" y="706922"/>
                    <a:pt x="1896084" y="706922"/>
                  </a:cubicBezTo>
                  <a:cubicBezTo>
                    <a:pt x="1896084" y="705432"/>
                    <a:pt x="1894609" y="706922"/>
                    <a:pt x="1893134" y="706922"/>
                  </a:cubicBezTo>
                  <a:cubicBezTo>
                    <a:pt x="1893134" y="705432"/>
                    <a:pt x="1893134" y="703942"/>
                    <a:pt x="1891660" y="703942"/>
                  </a:cubicBezTo>
                  <a:cubicBezTo>
                    <a:pt x="1890185" y="702452"/>
                    <a:pt x="1888711" y="703942"/>
                    <a:pt x="1887236" y="703942"/>
                  </a:cubicBezTo>
                  <a:cubicBezTo>
                    <a:pt x="1887236" y="703942"/>
                    <a:pt x="1887236" y="702452"/>
                    <a:pt x="1888711" y="702452"/>
                  </a:cubicBezTo>
                  <a:cubicBezTo>
                    <a:pt x="1888711" y="700962"/>
                    <a:pt x="1890185" y="702452"/>
                    <a:pt x="1890185" y="700962"/>
                  </a:cubicBezTo>
                  <a:cubicBezTo>
                    <a:pt x="1890185" y="699471"/>
                    <a:pt x="1890185" y="699471"/>
                    <a:pt x="1890185" y="697981"/>
                  </a:cubicBezTo>
                  <a:cubicBezTo>
                    <a:pt x="1890185" y="692021"/>
                    <a:pt x="1899033" y="687550"/>
                    <a:pt x="1901982" y="683080"/>
                  </a:cubicBezTo>
                  <a:cubicBezTo>
                    <a:pt x="1901982" y="683080"/>
                    <a:pt x="1903456" y="674139"/>
                    <a:pt x="1901982" y="672649"/>
                  </a:cubicBezTo>
                  <a:cubicBezTo>
                    <a:pt x="1900507" y="669668"/>
                    <a:pt x="1903456" y="669668"/>
                    <a:pt x="1906405" y="671159"/>
                  </a:cubicBezTo>
                  <a:cubicBezTo>
                    <a:pt x="1907880" y="671159"/>
                    <a:pt x="1904931" y="663708"/>
                    <a:pt x="1907880" y="663708"/>
                  </a:cubicBezTo>
                  <a:cubicBezTo>
                    <a:pt x="1910829" y="663708"/>
                    <a:pt x="1910829" y="668178"/>
                    <a:pt x="1912304" y="669668"/>
                  </a:cubicBezTo>
                  <a:cubicBezTo>
                    <a:pt x="1918202" y="674139"/>
                    <a:pt x="1931473" y="674139"/>
                    <a:pt x="1937371" y="680099"/>
                  </a:cubicBezTo>
                  <a:cubicBezTo>
                    <a:pt x="1941795" y="684570"/>
                    <a:pt x="1947693" y="687550"/>
                    <a:pt x="1955066" y="690531"/>
                  </a:cubicBezTo>
                  <a:cubicBezTo>
                    <a:pt x="1965387" y="696491"/>
                    <a:pt x="1977184" y="693511"/>
                    <a:pt x="1988980" y="700962"/>
                  </a:cubicBezTo>
                  <a:cubicBezTo>
                    <a:pt x="1991929" y="703942"/>
                    <a:pt x="2002251" y="700962"/>
                    <a:pt x="2006675" y="702452"/>
                  </a:cubicBezTo>
                  <a:cubicBezTo>
                    <a:pt x="2011098" y="705432"/>
                    <a:pt x="2018471" y="708412"/>
                    <a:pt x="2021420" y="708412"/>
                  </a:cubicBezTo>
                  <a:lnTo>
                    <a:pt x="2020868" y="708785"/>
                  </a:lnTo>
                  <a:lnTo>
                    <a:pt x="2026729" y="712296"/>
                  </a:lnTo>
                  <a:cubicBezTo>
                    <a:pt x="2029122" y="714318"/>
                    <a:pt x="2031330" y="716523"/>
                    <a:pt x="2032067" y="717259"/>
                  </a:cubicBezTo>
                  <a:cubicBezTo>
                    <a:pt x="2035012" y="721670"/>
                    <a:pt x="2036485" y="724611"/>
                    <a:pt x="2039430" y="724611"/>
                  </a:cubicBezTo>
                  <a:cubicBezTo>
                    <a:pt x="2040903" y="724611"/>
                    <a:pt x="2042375" y="723140"/>
                    <a:pt x="2045320" y="723140"/>
                  </a:cubicBezTo>
                  <a:cubicBezTo>
                    <a:pt x="2052683" y="723140"/>
                    <a:pt x="2060047" y="737845"/>
                    <a:pt x="2067410" y="739315"/>
                  </a:cubicBezTo>
                  <a:cubicBezTo>
                    <a:pt x="2071827" y="740786"/>
                    <a:pt x="2086554" y="746667"/>
                    <a:pt x="2090972" y="749608"/>
                  </a:cubicBezTo>
                  <a:cubicBezTo>
                    <a:pt x="2095389" y="752549"/>
                    <a:pt x="2108643" y="764313"/>
                    <a:pt x="2108643" y="770194"/>
                  </a:cubicBezTo>
                  <a:cubicBezTo>
                    <a:pt x="2108643" y="770194"/>
                    <a:pt x="2110116" y="771665"/>
                    <a:pt x="2110116" y="771665"/>
                  </a:cubicBezTo>
                  <a:cubicBezTo>
                    <a:pt x="2111588" y="777547"/>
                    <a:pt x="2110116" y="781958"/>
                    <a:pt x="2113061" y="786369"/>
                  </a:cubicBezTo>
                  <a:cubicBezTo>
                    <a:pt x="2116006" y="790781"/>
                    <a:pt x="2124842" y="792251"/>
                    <a:pt x="2127787" y="796662"/>
                  </a:cubicBezTo>
                  <a:cubicBezTo>
                    <a:pt x="2136623" y="805485"/>
                    <a:pt x="2138095" y="818719"/>
                    <a:pt x="2143986" y="827542"/>
                  </a:cubicBezTo>
                  <a:cubicBezTo>
                    <a:pt x="2143986" y="829012"/>
                    <a:pt x="2146931" y="831953"/>
                    <a:pt x="2148404" y="836364"/>
                  </a:cubicBezTo>
                  <a:cubicBezTo>
                    <a:pt x="2149876" y="840775"/>
                    <a:pt x="2149876" y="846657"/>
                    <a:pt x="2149876" y="849598"/>
                  </a:cubicBezTo>
                  <a:cubicBezTo>
                    <a:pt x="2151349" y="851069"/>
                    <a:pt x="2152821" y="859891"/>
                    <a:pt x="2157239" y="856950"/>
                  </a:cubicBezTo>
                  <a:cubicBezTo>
                    <a:pt x="2163130" y="854009"/>
                    <a:pt x="2158712" y="861362"/>
                    <a:pt x="2157239" y="861362"/>
                  </a:cubicBezTo>
                  <a:cubicBezTo>
                    <a:pt x="2152821" y="865773"/>
                    <a:pt x="2164602" y="874596"/>
                    <a:pt x="2166075" y="879007"/>
                  </a:cubicBezTo>
                  <a:cubicBezTo>
                    <a:pt x="2170493" y="884889"/>
                    <a:pt x="2173438" y="881948"/>
                    <a:pt x="2176383" y="886359"/>
                  </a:cubicBezTo>
                  <a:cubicBezTo>
                    <a:pt x="2179329" y="890770"/>
                    <a:pt x="2188164" y="892241"/>
                    <a:pt x="2192582" y="893711"/>
                  </a:cubicBezTo>
                  <a:cubicBezTo>
                    <a:pt x="2208781" y="902534"/>
                    <a:pt x="2192582" y="896652"/>
                    <a:pt x="2195527" y="909886"/>
                  </a:cubicBezTo>
                  <a:cubicBezTo>
                    <a:pt x="2197000" y="920179"/>
                    <a:pt x="2211726" y="927531"/>
                    <a:pt x="2219089" y="931943"/>
                  </a:cubicBezTo>
                  <a:cubicBezTo>
                    <a:pt x="2219089" y="936354"/>
                    <a:pt x="2216144" y="936354"/>
                    <a:pt x="2216144" y="942236"/>
                  </a:cubicBezTo>
                  <a:cubicBezTo>
                    <a:pt x="2216144" y="943706"/>
                    <a:pt x="2208781" y="942236"/>
                    <a:pt x="2205836" y="942236"/>
                  </a:cubicBezTo>
                  <a:cubicBezTo>
                    <a:pt x="2202890" y="942236"/>
                    <a:pt x="2185219" y="945177"/>
                    <a:pt x="2185219" y="942236"/>
                  </a:cubicBezTo>
                  <a:cubicBezTo>
                    <a:pt x="2183746" y="934884"/>
                    <a:pt x="2177856" y="940765"/>
                    <a:pt x="2171965" y="937824"/>
                  </a:cubicBezTo>
                  <a:cubicBezTo>
                    <a:pt x="2167548" y="936354"/>
                    <a:pt x="2164602" y="937824"/>
                    <a:pt x="2163130" y="931943"/>
                  </a:cubicBezTo>
                  <a:lnTo>
                    <a:pt x="2160171" y="926142"/>
                  </a:lnTo>
                  <a:lnTo>
                    <a:pt x="2163378" y="932442"/>
                  </a:lnTo>
                  <a:cubicBezTo>
                    <a:pt x="2164850" y="938335"/>
                    <a:pt x="2167795" y="936862"/>
                    <a:pt x="2172211" y="938335"/>
                  </a:cubicBezTo>
                  <a:cubicBezTo>
                    <a:pt x="2178101" y="941282"/>
                    <a:pt x="2183990" y="935389"/>
                    <a:pt x="2185462" y="942755"/>
                  </a:cubicBezTo>
                  <a:cubicBezTo>
                    <a:pt x="2185462" y="945702"/>
                    <a:pt x="2203129" y="942755"/>
                    <a:pt x="2206074" y="942755"/>
                  </a:cubicBezTo>
                  <a:cubicBezTo>
                    <a:pt x="2209019" y="942755"/>
                    <a:pt x="2216380" y="944228"/>
                    <a:pt x="2216380" y="942755"/>
                  </a:cubicBezTo>
                  <a:cubicBezTo>
                    <a:pt x="2216380" y="936862"/>
                    <a:pt x="2219325" y="936862"/>
                    <a:pt x="2219325" y="932442"/>
                  </a:cubicBezTo>
                  <a:cubicBezTo>
                    <a:pt x="2223741" y="932442"/>
                    <a:pt x="2228158" y="935389"/>
                    <a:pt x="2232575" y="936862"/>
                  </a:cubicBezTo>
                  <a:cubicBezTo>
                    <a:pt x="2234047" y="936862"/>
                    <a:pt x="2236992" y="939809"/>
                    <a:pt x="2239937" y="941282"/>
                  </a:cubicBezTo>
                  <a:cubicBezTo>
                    <a:pt x="2241409" y="941282"/>
                    <a:pt x="2253187" y="947175"/>
                    <a:pt x="2253187" y="947175"/>
                  </a:cubicBezTo>
                  <a:cubicBezTo>
                    <a:pt x="2257604" y="947175"/>
                    <a:pt x="2272327" y="954541"/>
                    <a:pt x="2262021" y="960435"/>
                  </a:cubicBezTo>
                  <a:cubicBezTo>
                    <a:pt x="2256132" y="963381"/>
                    <a:pt x="2247298" y="963381"/>
                    <a:pt x="2239937" y="964854"/>
                  </a:cubicBezTo>
                  <a:cubicBezTo>
                    <a:pt x="2234047" y="966328"/>
                    <a:pt x="2226686" y="982534"/>
                    <a:pt x="2223741" y="988427"/>
                  </a:cubicBezTo>
                  <a:cubicBezTo>
                    <a:pt x="2220797" y="992847"/>
                    <a:pt x="2219325" y="1019366"/>
                    <a:pt x="2223741" y="1020839"/>
                  </a:cubicBezTo>
                  <a:cubicBezTo>
                    <a:pt x="2223741" y="1029679"/>
                    <a:pt x="2229631" y="1039992"/>
                    <a:pt x="2231103" y="1048831"/>
                  </a:cubicBezTo>
                  <a:cubicBezTo>
                    <a:pt x="2232575" y="1054725"/>
                    <a:pt x="2238464" y="1070931"/>
                    <a:pt x="2245826" y="1085664"/>
                  </a:cubicBezTo>
                  <a:cubicBezTo>
                    <a:pt x="2254659" y="1101870"/>
                    <a:pt x="2264965" y="1116602"/>
                    <a:pt x="2269382" y="1119549"/>
                  </a:cubicBezTo>
                  <a:cubicBezTo>
                    <a:pt x="2270855" y="1126915"/>
                    <a:pt x="2284105" y="1138702"/>
                    <a:pt x="2288522" y="1147541"/>
                  </a:cubicBezTo>
                  <a:cubicBezTo>
                    <a:pt x="2292939" y="1159328"/>
                    <a:pt x="2307662" y="1168167"/>
                    <a:pt x="2313551" y="1179954"/>
                  </a:cubicBezTo>
                  <a:cubicBezTo>
                    <a:pt x="2313551" y="1182900"/>
                    <a:pt x="2319440" y="1185847"/>
                    <a:pt x="2320912" y="1187320"/>
                  </a:cubicBezTo>
                  <a:cubicBezTo>
                    <a:pt x="2326801" y="1197633"/>
                    <a:pt x="2337107" y="1204999"/>
                    <a:pt x="2340052" y="1215312"/>
                  </a:cubicBezTo>
                  <a:cubicBezTo>
                    <a:pt x="2341524" y="1216786"/>
                    <a:pt x="2341524" y="1221206"/>
                    <a:pt x="2342997" y="1222679"/>
                  </a:cubicBezTo>
                  <a:cubicBezTo>
                    <a:pt x="2344469" y="1230045"/>
                    <a:pt x="2351830" y="1240358"/>
                    <a:pt x="2348886" y="1250671"/>
                  </a:cubicBezTo>
                  <a:cubicBezTo>
                    <a:pt x="2348886" y="1252145"/>
                    <a:pt x="2338580" y="1263931"/>
                    <a:pt x="2338580" y="1263931"/>
                  </a:cubicBezTo>
                  <a:cubicBezTo>
                    <a:pt x="2337107" y="1263931"/>
                    <a:pt x="2337107" y="1263931"/>
                    <a:pt x="2337107" y="1263931"/>
                  </a:cubicBezTo>
                  <a:cubicBezTo>
                    <a:pt x="2335635" y="1262457"/>
                    <a:pt x="2338580" y="1260984"/>
                    <a:pt x="2338580" y="1259511"/>
                  </a:cubicBezTo>
                  <a:cubicBezTo>
                    <a:pt x="2341524" y="1255091"/>
                    <a:pt x="2347413" y="1250671"/>
                    <a:pt x="2347413" y="1244778"/>
                  </a:cubicBezTo>
                  <a:cubicBezTo>
                    <a:pt x="2347413" y="1241832"/>
                    <a:pt x="2342997" y="1235938"/>
                    <a:pt x="2340052" y="1234465"/>
                  </a:cubicBezTo>
                  <a:cubicBezTo>
                    <a:pt x="2338580" y="1232992"/>
                    <a:pt x="2332691" y="1227099"/>
                    <a:pt x="2332691" y="1227099"/>
                  </a:cubicBezTo>
                  <a:cubicBezTo>
                    <a:pt x="2326801" y="1224152"/>
                    <a:pt x="2325329" y="1224152"/>
                    <a:pt x="2320912" y="1221206"/>
                  </a:cubicBezTo>
                  <a:cubicBezTo>
                    <a:pt x="2316495" y="1219732"/>
                    <a:pt x="2303245" y="1221206"/>
                    <a:pt x="2301773" y="1224152"/>
                  </a:cubicBezTo>
                  <a:cubicBezTo>
                    <a:pt x="2295883" y="1225625"/>
                    <a:pt x="2291467" y="1228572"/>
                    <a:pt x="2285577" y="1230045"/>
                  </a:cubicBezTo>
                  <a:cubicBezTo>
                    <a:pt x="2281161" y="1231519"/>
                    <a:pt x="2275271" y="1232992"/>
                    <a:pt x="2269382" y="1231519"/>
                  </a:cubicBezTo>
                  <a:cubicBezTo>
                    <a:pt x="2266438" y="1231519"/>
                    <a:pt x="2248770" y="1218259"/>
                    <a:pt x="2235520" y="1200580"/>
                  </a:cubicBezTo>
                  <a:cubicBezTo>
                    <a:pt x="2232575" y="1196160"/>
                    <a:pt x="2226686" y="1193213"/>
                    <a:pt x="2222269" y="1188793"/>
                  </a:cubicBezTo>
                  <a:cubicBezTo>
                    <a:pt x="2216380" y="1182900"/>
                    <a:pt x="2214908" y="1177007"/>
                    <a:pt x="2213435" y="1175534"/>
                  </a:cubicBezTo>
                  <a:cubicBezTo>
                    <a:pt x="2214172" y="1174061"/>
                    <a:pt x="2214172" y="1170746"/>
                    <a:pt x="2213619" y="1166878"/>
                  </a:cubicBezTo>
                  <a:lnTo>
                    <a:pt x="2213465" y="1166286"/>
                  </a:lnTo>
                  <a:lnTo>
                    <a:pt x="2213287" y="1174475"/>
                  </a:lnTo>
                  <a:cubicBezTo>
                    <a:pt x="2210340" y="1174475"/>
                    <a:pt x="2208866" y="1171589"/>
                    <a:pt x="2205919" y="1170146"/>
                  </a:cubicBezTo>
                  <a:cubicBezTo>
                    <a:pt x="2200025" y="1167260"/>
                    <a:pt x="2194131" y="1170146"/>
                    <a:pt x="2182343" y="1174475"/>
                  </a:cubicBezTo>
                  <a:cubicBezTo>
                    <a:pt x="2173501" y="1177360"/>
                    <a:pt x="2166134" y="1183132"/>
                    <a:pt x="2155819" y="1183132"/>
                  </a:cubicBezTo>
                  <a:lnTo>
                    <a:pt x="2152170" y="1179679"/>
                  </a:lnTo>
                  <a:lnTo>
                    <a:pt x="2151921" y="1180414"/>
                  </a:lnTo>
                  <a:cubicBezTo>
                    <a:pt x="2152244" y="1181611"/>
                    <a:pt x="2153440" y="1182900"/>
                    <a:pt x="2156016" y="1184373"/>
                  </a:cubicBezTo>
                  <a:cubicBezTo>
                    <a:pt x="2148655" y="1184373"/>
                    <a:pt x="2144238" y="1188793"/>
                    <a:pt x="2138349" y="1185847"/>
                  </a:cubicBezTo>
                  <a:cubicBezTo>
                    <a:pt x="2133932" y="1184373"/>
                    <a:pt x="2123626" y="1188793"/>
                    <a:pt x="2116265" y="1191740"/>
                  </a:cubicBezTo>
                  <a:cubicBezTo>
                    <a:pt x="2113320" y="1191740"/>
                    <a:pt x="2108903" y="1190267"/>
                    <a:pt x="2107431" y="1188793"/>
                  </a:cubicBezTo>
                  <a:cubicBezTo>
                    <a:pt x="2101542" y="1187320"/>
                    <a:pt x="2100069" y="1182900"/>
                    <a:pt x="2094180" y="1181427"/>
                  </a:cubicBezTo>
                  <a:cubicBezTo>
                    <a:pt x="2086819" y="1178480"/>
                    <a:pt x="2073568" y="1179954"/>
                    <a:pt x="2067679" y="1187320"/>
                  </a:cubicBezTo>
                  <a:cubicBezTo>
                    <a:pt x="2066207" y="1188793"/>
                    <a:pt x="2066207" y="1191740"/>
                    <a:pt x="2064735" y="1193213"/>
                  </a:cubicBezTo>
                  <a:cubicBezTo>
                    <a:pt x="2061790" y="1196160"/>
                    <a:pt x="2061790" y="1194686"/>
                    <a:pt x="2051484" y="1194686"/>
                  </a:cubicBezTo>
                  <a:cubicBezTo>
                    <a:pt x="2041178" y="1194686"/>
                    <a:pt x="2036761" y="1203526"/>
                    <a:pt x="2027927" y="1196160"/>
                  </a:cubicBezTo>
                  <a:cubicBezTo>
                    <a:pt x="2030872" y="1197633"/>
                    <a:pt x="2032344" y="1202053"/>
                    <a:pt x="2035289" y="1202053"/>
                  </a:cubicBezTo>
                  <a:cubicBezTo>
                    <a:pt x="2041178" y="1202053"/>
                    <a:pt x="2047067" y="1196160"/>
                    <a:pt x="2052956" y="1196160"/>
                  </a:cubicBezTo>
                  <a:cubicBezTo>
                    <a:pt x="2055901" y="1196160"/>
                    <a:pt x="2060318" y="1197633"/>
                    <a:pt x="2061790" y="1200580"/>
                  </a:cubicBezTo>
                  <a:lnTo>
                    <a:pt x="2061790" y="1206867"/>
                  </a:lnTo>
                  <a:lnTo>
                    <a:pt x="2061853" y="1206835"/>
                  </a:lnTo>
                  <a:cubicBezTo>
                    <a:pt x="2061853" y="1209803"/>
                    <a:pt x="2063321" y="1214255"/>
                    <a:pt x="2063321" y="1218707"/>
                  </a:cubicBezTo>
                  <a:cubicBezTo>
                    <a:pt x="2063321" y="1230580"/>
                    <a:pt x="2067725" y="1217223"/>
                    <a:pt x="2067725" y="1214255"/>
                  </a:cubicBezTo>
                  <a:cubicBezTo>
                    <a:pt x="2067725" y="1206835"/>
                    <a:pt x="2066257" y="1205351"/>
                    <a:pt x="2063321" y="1200898"/>
                  </a:cubicBezTo>
                  <a:cubicBezTo>
                    <a:pt x="2063321" y="1197930"/>
                    <a:pt x="2080935" y="1190510"/>
                    <a:pt x="2083871" y="1190510"/>
                  </a:cubicBezTo>
                  <a:cubicBezTo>
                    <a:pt x="2088275" y="1190510"/>
                    <a:pt x="2097082" y="1186058"/>
                    <a:pt x="2097082" y="1194962"/>
                  </a:cubicBezTo>
                  <a:cubicBezTo>
                    <a:pt x="2097082" y="1200898"/>
                    <a:pt x="2111760" y="1209803"/>
                    <a:pt x="2120568" y="1209803"/>
                  </a:cubicBezTo>
                  <a:cubicBezTo>
                    <a:pt x="2130843" y="1209803"/>
                    <a:pt x="2132310" y="1197930"/>
                    <a:pt x="2144053" y="1194962"/>
                  </a:cubicBezTo>
                  <a:cubicBezTo>
                    <a:pt x="2154328" y="1194962"/>
                    <a:pt x="2163135" y="1193478"/>
                    <a:pt x="2171943" y="1190510"/>
                  </a:cubicBezTo>
                  <a:lnTo>
                    <a:pt x="2193961" y="1186058"/>
                  </a:lnTo>
                  <a:cubicBezTo>
                    <a:pt x="2199832" y="1184574"/>
                    <a:pt x="2201300" y="1186058"/>
                    <a:pt x="2205703" y="1191994"/>
                  </a:cubicBezTo>
                  <a:cubicBezTo>
                    <a:pt x="2207171" y="1194962"/>
                    <a:pt x="2210107" y="1199414"/>
                    <a:pt x="2211575" y="1202383"/>
                  </a:cubicBezTo>
                  <a:cubicBezTo>
                    <a:pt x="2215978" y="1206835"/>
                    <a:pt x="2229189" y="1224644"/>
                    <a:pt x="2229189" y="1229096"/>
                  </a:cubicBezTo>
                  <a:cubicBezTo>
                    <a:pt x="2226254" y="1232064"/>
                    <a:pt x="2223318" y="1233548"/>
                    <a:pt x="2220382" y="1235032"/>
                  </a:cubicBezTo>
                  <a:cubicBezTo>
                    <a:pt x="2218914" y="1236516"/>
                    <a:pt x="2217446" y="1236516"/>
                    <a:pt x="2215978" y="1236516"/>
                  </a:cubicBezTo>
                  <a:cubicBezTo>
                    <a:pt x="2214511" y="1236516"/>
                    <a:pt x="2213043" y="1238000"/>
                    <a:pt x="2211575" y="1238000"/>
                  </a:cubicBezTo>
                  <a:cubicBezTo>
                    <a:pt x="2208639" y="1239484"/>
                    <a:pt x="2205703" y="1238000"/>
                    <a:pt x="2204236" y="1238000"/>
                  </a:cubicBezTo>
                  <a:cubicBezTo>
                    <a:pt x="2202768" y="1239484"/>
                    <a:pt x="2201300" y="1242452"/>
                    <a:pt x="2199832" y="1243936"/>
                  </a:cubicBezTo>
                  <a:cubicBezTo>
                    <a:pt x="2193961" y="1248389"/>
                    <a:pt x="2195428" y="1263229"/>
                    <a:pt x="2188089" y="1267681"/>
                  </a:cubicBezTo>
                  <a:cubicBezTo>
                    <a:pt x="2186621" y="1267681"/>
                    <a:pt x="2185520" y="1269536"/>
                    <a:pt x="2184603" y="1271577"/>
                  </a:cubicBezTo>
                  <a:lnTo>
                    <a:pt x="2182484" y="1276027"/>
                  </a:lnTo>
                  <a:lnTo>
                    <a:pt x="2182977" y="1276145"/>
                  </a:lnTo>
                  <a:cubicBezTo>
                    <a:pt x="2184446" y="1274672"/>
                    <a:pt x="2185915" y="1267305"/>
                    <a:pt x="2188852" y="1267305"/>
                  </a:cubicBezTo>
                  <a:cubicBezTo>
                    <a:pt x="2192524" y="1265095"/>
                    <a:pt x="2193992" y="1260306"/>
                    <a:pt x="2195277" y="1255518"/>
                  </a:cubicBezTo>
                  <a:lnTo>
                    <a:pt x="2200410" y="1244155"/>
                  </a:lnTo>
                  <a:lnTo>
                    <a:pt x="2200332" y="1244096"/>
                  </a:lnTo>
                  <a:lnTo>
                    <a:pt x="2200599" y="1243736"/>
                  </a:lnTo>
                  <a:lnTo>
                    <a:pt x="2200602" y="1243731"/>
                  </a:lnTo>
                  <a:lnTo>
                    <a:pt x="2200603" y="1243732"/>
                  </a:lnTo>
                  <a:lnTo>
                    <a:pt x="2204721" y="1238179"/>
                  </a:lnTo>
                  <a:cubicBezTo>
                    <a:pt x="2206184" y="1238179"/>
                    <a:pt x="2209109" y="1239658"/>
                    <a:pt x="2212035" y="1238179"/>
                  </a:cubicBezTo>
                  <a:cubicBezTo>
                    <a:pt x="2213498" y="1238179"/>
                    <a:pt x="2214961" y="1236700"/>
                    <a:pt x="2216424" y="1236700"/>
                  </a:cubicBezTo>
                  <a:cubicBezTo>
                    <a:pt x="2217887" y="1236700"/>
                    <a:pt x="2219350" y="1236700"/>
                    <a:pt x="2220812" y="1235220"/>
                  </a:cubicBezTo>
                  <a:cubicBezTo>
                    <a:pt x="2223738" y="1233741"/>
                    <a:pt x="2226664" y="1232261"/>
                    <a:pt x="2229590" y="1229303"/>
                  </a:cubicBezTo>
                  <a:cubicBezTo>
                    <a:pt x="2233978" y="1229303"/>
                    <a:pt x="2238367" y="1233741"/>
                    <a:pt x="2242756" y="1236700"/>
                  </a:cubicBezTo>
                  <a:cubicBezTo>
                    <a:pt x="2244218" y="1238179"/>
                    <a:pt x="2248607" y="1241138"/>
                    <a:pt x="2251533" y="1242617"/>
                  </a:cubicBezTo>
                  <a:cubicBezTo>
                    <a:pt x="2254459" y="1244096"/>
                    <a:pt x="2263236" y="1252973"/>
                    <a:pt x="2264699" y="1255931"/>
                  </a:cubicBezTo>
                  <a:cubicBezTo>
                    <a:pt x="2264699" y="1257411"/>
                    <a:pt x="2267624" y="1260369"/>
                    <a:pt x="2269087" y="1260369"/>
                  </a:cubicBezTo>
                  <a:cubicBezTo>
                    <a:pt x="2273476" y="1260369"/>
                    <a:pt x="2270550" y="1261849"/>
                    <a:pt x="2273476" y="1258890"/>
                  </a:cubicBezTo>
                  <a:cubicBezTo>
                    <a:pt x="2276402" y="1255931"/>
                    <a:pt x="2292493" y="1269246"/>
                    <a:pt x="2292493" y="1270725"/>
                  </a:cubicBezTo>
                  <a:cubicBezTo>
                    <a:pt x="2293956" y="1271465"/>
                    <a:pt x="2297248" y="1276643"/>
                    <a:pt x="2300174" y="1281635"/>
                  </a:cubicBezTo>
                  <a:lnTo>
                    <a:pt x="2305547" y="1291236"/>
                  </a:lnTo>
                  <a:lnTo>
                    <a:pt x="2306348" y="1290879"/>
                  </a:lnTo>
                  <a:cubicBezTo>
                    <a:pt x="2307817" y="1290879"/>
                    <a:pt x="2309285" y="1295299"/>
                    <a:pt x="2310754" y="1296772"/>
                  </a:cubicBezTo>
                  <a:cubicBezTo>
                    <a:pt x="2312223" y="1298246"/>
                    <a:pt x="2312223" y="1295299"/>
                    <a:pt x="2315160" y="1293826"/>
                  </a:cubicBezTo>
                  <a:cubicBezTo>
                    <a:pt x="2322504" y="1292352"/>
                    <a:pt x="2325441" y="1296772"/>
                    <a:pt x="2329847" y="1296772"/>
                  </a:cubicBezTo>
                  <a:cubicBezTo>
                    <a:pt x="2332784" y="1296772"/>
                    <a:pt x="2328378" y="1298246"/>
                    <a:pt x="2328378" y="1302666"/>
                  </a:cubicBezTo>
                  <a:cubicBezTo>
                    <a:pt x="2328378" y="1305613"/>
                    <a:pt x="2334253" y="1307086"/>
                    <a:pt x="2337191" y="1308560"/>
                  </a:cubicBezTo>
                  <a:cubicBezTo>
                    <a:pt x="2346003" y="1312980"/>
                    <a:pt x="2334253" y="1298246"/>
                    <a:pt x="2340128" y="1299719"/>
                  </a:cubicBezTo>
                  <a:cubicBezTo>
                    <a:pt x="2343065" y="1301193"/>
                    <a:pt x="2348940" y="1304139"/>
                    <a:pt x="2346003" y="1307086"/>
                  </a:cubicBezTo>
                  <a:cubicBezTo>
                    <a:pt x="2344534" y="1308560"/>
                    <a:pt x="2343065" y="1312980"/>
                    <a:pt x="2346003" y="1314453"/>
                  </a:cubicBezTo>
                  <a:cubicBezTo>
                    <a:pt x="2350409" y="1317400"/>
                    <a:pt x="2351877" y="1311506"/>
                    <a:pt x="2350409" y="1308560"/>
                  </a:cubicBezTo>
                  <a:cubicBezTo>
                    <a:pt x="2348940" y="1305613"/>
                    <a:pt x="2353346" y="1304139"/>
                    <a:pt x="2354815" y="1305613"/>
                  </a:cubicBezTo>
                  <a:cubicBezTo>
                    <a:pt x="2354815" y="1305613"/>
                    <a:pt x="2359221" y="1314453"/>
                    <a:pt x="2357752" y="1314453"/>
                  </a:cubicBezTo>
                  <a:cubicBezTo>
                    <a:pt x="2354815" y="1314453"/>
                    <a:pt x="2354815" y="1311506"/>
                    <a:pt x="2354815" y="1315926"/>
                  </a:cubicBezTo>
                  <a:cubicBezTo>
                    <a:pt x="2354815" y="1320347"/>
                    <a:pt x="2363627" y="1317400"/>
                    <a:pt x="2363627" y="1324767"/>
                  </a:cubicBezTo>
                  <a:cubicBezTo>
                    <a:pt x="2363627" y="1327713"/>
                    <a:pt x="2359221" y="1329187"/>
                    <a:pt x="2365096" y="1329187"/>
                  </a:cubicBezTo>
                  <a:cubicBezTo>
                    <a:pt x="2370971" y="1329187"/>
                    <a:pt x="2360690" y="1333607"/>
                    <a:pt x="2368033" y="1333607"/>
                  </a:cubicBezTo>
                  <a:cubicBezTo>
                    <a:pt x="2375377" y="1339501"/>
                    <a:pt x="2366564" y="1335080"/>
                    <a:pt x="2366564" y="1338027"/>
                  </a:cubicBezTo>
                  <a:cubicBezTo>
                    <a:pt x="2366564" y="1343921"/>
                    <a:pt x="2373908" y="1340974"/>
                    <a:pt x="2373908" y="1343921"/>
                  </a:cubicBezTo>
                  <a:cubicBezTo>
                    <a:pt x="2373908" y="1346867"/>
                    <a:pt x="2372439" y="1349814"/>
                    <a:pt x="2372439" y="1351288"/>
                  </a:cubicBezTo>
                  <a:cubicBezTo>
                    <a:pt x="2372439" y="1351288"/>
                    <a:pt x="2372439" y="1355708"/>
                    <a:pt x="2373908" y="1354234"/>
                  </a:cubicBezTo>
                  <a:cubicBezTo>
                    <a:pt x="2373908" y="1354234"/>
                    <a:pt x="2373908" y="1351288"/>
                    <a:pt x="2376845" y="1351288"/>
                  </a:cubicBezTo>
                  <a:cubicBezTo>
                    <a:pt x="2381251" y="1348341"/>
                    <a:pt x="2381251" y="1357181"/>
                    <a:pt x="2381251" y="1358654"/>
                  </a:cubicBezTo>
                  <a:cubicBezTo>
                    <a:pt x="2381251" y="1363075"/>
                    <a:pt x="2385658" y="1367495"/>
                    <a:pt x="2385658" y="1373388"/>
                  </a:cubicBezTo>
                  <a:cubicBezTo>
                    <a:pt x="2385658" y="1380755"/>
                    <a:pt x="2394470" y="1386649"/>
                    <a:pt x="2394470" y="1392542"/>
                  </a:cubicBezTo>
                  <a:cubicBezTo>
                    <a:pt x="2394470" y="1395489"/>
                    <a:pt x="2397407" y="1401383"/>
                    <a:pt x="2398876" y="1405803"/>
                  </a:cubicBezTo>
                  <a:cubicBezTo>
                    <a:pt x="2406219" y="1407276"/>
                    <a:pt x="2420906" y="1442637"/>
                    <a:pt x="2426781" y="1476525"/>
                  </a:cubicBezTo>
                  <a:cubicBezTo>
                    <a:pt x="2431187" y="1492732"/>
                    <a:pt x="2425312" y="1510413"/>
                    <a:pt x="2423844" y="1520726"/>
                  </a:cubicBezTo>
                  <a:cubicBezTo>
                    <a:pt x="2423844" y="1526620"/>
                    <a:pt x="2426781" y="1529567"/>
                    <a:pt x="2423844" y="1532513"/>
                  </a:cubicBezTo>
                  <a:cubicBezTo>
                    <a:pt x="2422375" y="1535460"/>
                    <a:pt x="2417969" y="1532513"/>
                    <a:pt x="2413563" y="1532513"/>
                  </a:cubicBezTo>
                  <a:cubicBezTo>
                    <a:pt x="2412094" y="1532513"/>
                    <a:pt x="2401813" y="1545774"/>
                    <a:pt x="2393001" y="1554614"/>
                  </a:cubicBezTo>
                  <a:cubicBezTo>
                    <a:pt x="2387126" y="1560508"/>
                    <a:pt x="2381251" y="1564928"/>
                    <a:pt x="2378314" y="1567875"/>
                  </a:cubicBezTo>
                  <a:cubicBezTo>
                    <a:pt x="2373908" y="1569348"/>
                    <a:pt x="2368033" y="1578188"/>
                    <a:pt x="2365096" y="1578188"/>
                  </a:cubicBezTo>
                  <a:cubicBezTo>
                    <a:pt x="2360690" y="1579662"/>
                    <a:pt x="2357752" y="1589975"/>
                    <a:pt x="2356284" y="1592922"/>
                  </a:cubicBezTo>
                  <a:cubicBezTo>
                    <a:pt x="2351877" y="1598816"/>
                    <a:pt x="2337191" y="1615023"/>
                    <a:pt x="2337191" y="1622390"/>
                  </a:cubicBezTo>
                  <a:cubicBezTo>
                    <a:pt x="2337191" y="1629757"/>
                    <a:pt x="2332784" y="1626810"/>
                    <a:pt x="2331316" y="1629757"/>
                  </a:cubicBezTo>
                  <a:cubicBezTo>
                    <a:pt x="2325441" y="1637123"/>
                    <a:pt x="2316629" y="1641544"/>
                    <a:pt x="2312223" y="1650384"/>
                  </a:cubicBezTo>
                  <a:cubicBezTo>
                    <a:pt x="2312223" y="1650384"/>
                    <a:pt x="2321035" y="1644490"/>
                    <a:pt x="2321035" y="1644490"/>
                  </a:cubicBezTo>
                  <a:cubicBezTo>
                    <a:pt x="2325441" y="1643017"/>
                    <a:pt x="2328378" y="1645964"/>
                    <a:pt x="2335722" y="1645964"/>
                  </a:cubicBezTo>
                  <a:cubicBezTo>
                    <a:pt x="2337191" y="1645964"/>
                    <a:pt x="2337191" y="1650384"/>
                    <a:pt x="2341597" y="1650384"/>
                  </a:cubicBezTo>
                  <a:cubicBezTo>
                    <a:pt x="2354815" y="1650384"/>
                    <a:pt x="2372439" y="1654804"/>
                    <a:pt x="2372439" y="1666591"/>
                  </a:cubicBezTo>
                  <a:cubicBezTo>
                    <a:pt x="2372439" y="1671011"/>
                    <a:pt x="2382720" y="1682798"/>
                    <a:pt x="2382720" y="1685745"/>
                  </a:cubicBezTo>
                  <a:cubicBezTo>
                    <a:pt x="2382720" y="1693112"/>
                    <a:pt x="2387126" y="1690165"/>
                    <a:pt x="2390064" y="1690165"/>
                  </a:cubicBezTo>
                  <a:cubicBezTo>
                    <a:pt x="2392267" y="1690165"/>
                    <a:pt x="2393368" y="1691270"/>
                    <a:pt x="2395020" y="1692375"/>
                  </a:cubicBezTo>
                  <a:lnTo>
                    <a:pt x="2403270" y="1694582"/>
                  </a:lnTo>
                  <a:lnTo>
                    <a:pt x="2413228" y="1692230"/>
                  </a:lnTo>
                  <a:cubicBezTo>
                    <a:pt x="2416360" y="1691309"/>
                    <a:pt x="2419307" y="1690941"/>
                    <a:pt x="2422254" y="1693150"/>
                  </a:cubicBezTo>
                  <a:cubicBezTo>
                    <a:pt x="2426674" y="1694623"/>
                    <a:pt x="2431095" y="1700513"/>
                    <a:pt x="2435516" y="1701985"/>
                  </a:cubicBezTo>
                  <a:cubicBezTo>
                    <a:pt x="2439936" y="1703458"/>
                    <a:pt x="2438463" y="1710820"/>
                    <a:pt x="2441410" y="1713765"/>
                  </a:cubicBezTo>
                  <a:cubicBezTo>
                    <a:pt x="2439936" y="1697568"/>
                    <a:pt x="2439936" y="1691677"/>
                    <a:pt x="2441410" y="1690205"/>
                  </a:cubicBezTo>
                  <a:cubicBezTo>
                    <a:pt x="2445830" y="1681370"/>
                    <a:pt x="2462039" y="1676952"/>
                    <a:pt x="2462039" y="1665172"/>
                  </a:cubicBezTo>
                  <a:cubicBezTo>
                    <a:pt x="2462039" y="1648974"/>
                    <a:pt x="2467933" y="1643084"/>
                    <a:pt x="2470881" y="1631304"/>
                  </a:cubicBezTo>
                  <a:cubicBezTo>
                    <a:pt x="2475301" y="1623941"/>
                    <a:pt x="2475301" y="1619523"/>
                    <a:pt x="2478248" y="1612161"/>
                  </a:cubicBezTo>
                  <a:cubicBezTo>
                    <a:pt x="2479722" y="1607743"/>
                    <a:pt x="2485616" y="1604798"/>
                    <a:pt x="2488563" y="1601853"/>
                  </a:cubicBezTo>
                  <a:cubicBezTo>
                    <a:pt x="2491510" y="1600381"/>
                    <a:pt x="2495931" y="1595963"/>
                    <a:pt x="2498878" y="1595963"/>
                  </a:cubicBezTo>
                  <a:cubicBezTo>
                    <a:pt x="2498878" y="1594490"/>
                    <a:pt x="2504772" y="1600381"/>
                    <a:pt x="2509193" y="1597435"/>
                  </a:cubicBezTo>
                  <a:cubicBezTo>
                    <a:pt x="2512140" y="1595963"/>
                    <a:pt x="2529822" y="1595963"/>
                    <a:pt x="2534243" y="1595963"/>
                  </a:cubicBezTo>
                  <a:cubicBezTo>
                    <a:pt x="2534243" y="1595963"/>
                    <a:pt x="2540137" y="1591545"/>
                    <a:pt x="2540137" y="1595963"/>
                  </a:cubicBezTo>
                  <a:cubicBezTo>
                    <a:pt x="2540137" y="1603326"/>
                    <a:pt x="2544558" y="1595963"/>
                    <a:pt x="2548978" y="1594490"/>
                  </a:cubicBezTo>
                  <a:cubicBezTo>
                    <a:pt x="2550452" y="1593018"/>
                    <a:pt x="2551925" y="1595963"/>
                    <a:pt x="2554872" y="1595963"/>
                  </a:cubicBezTo>
                  <a:cubicBezTo>
                    <a:pt x="2557819" y="1595963"/>
                    <a:pt x="2571081" y="1595963"/>
                    <a:pt x="2571081" y="1595963"/>
                  </a:cubicBezTo>
                  <a:cubicBezTo>
                    <a:pt x="2571081" y="1591545"/>
                    <a:pt x="2585817" y="1593018"/>
                    <a:pt x="2585817" y="1594490"/>
                  </a:cubicBezTo>
                  <a:cubicBezTo>
                    <a:pt x="2590237" y="1593018"/>
                    <a:pt x="2593184" y="1590073"/>
                    <a:pt x="2597605" y="1594490"/>
                  </a:cubicBezTo>
                  <a:cubicBezTo>
                    <a:pt x="2600552" y="1597435"/>
                    <a:pt x="2603499" y="1610688"/>
                    <a:pt x="2603499" y="1595963"/>
                  </a:cubicBezTo>
                  <a:cubicBezTo>
                    <a:pt x="2603499" y="1595963"/>
                    <a:pt x="2606446" y="1593018"/>
                    <a:pt x="2607920" y="1591545"/>
                  </a:cubicBezTo>
                  <a:cubicBezTo>
                    <a:pt x="2609393" y="1590073"/>
                    <a:pt x="2610867" y="1594490"/>
                    <a:pt x="2610867" y="1594490"/>
                  </a:cubicBezTo>
                  <a:cubicBezTo>
                    <a:pt x="2610867" y="1597435"/>
                    <a:pt x="2615287" y="1595963"/>
                    <a:pt x="2618235" y="1595963"/>
                  </a:cubicBezTo>
                  <a:cubicBezTo>
                    <a:pt x="2618235" y="1595963"/>
                    <a:pt x="2618235" y="1598908"/>
                    <a:pt x="2621182" y="1598908"/>
                  </a:cubicBezTo>
                  <a:cubicBezTo>
                    <a:pt x="2622655" y="1600381"/>
                    <a:pt x="2637391" y="1595963"/>
                    <a:pt x="2640338" y="1595963"/>
                  </a:cubicBezTo>
                  <a:lnTo>
                    <a:pt x="2662441" y="1595963"/>
                  </a:lnTo>
                  <a:cubicBezTo>
                    <a:pt x="2658020" y="1591545"/>
                    <a:pt x="2652126" y="1590073"/>
                    <a:pt x="2649179" y="1591545"/>
                  </a:cubicBezTo>
                  <a:cubicBezTo>
                    <a:pt x="2647705" y="1591545"/>
                    <a:pt x="2646232" y="1593018"/>
                    <a:pt x="2643285" y="1593018"/>
                  </a:cubicBezTo>
                  <a:cubicBezTo>
                    <a:pt x="2637391" y="1593018"/>
                    <a:pt x="2640338" y="1587128"/>
                    <a:pt x="2644758" y="1587128"/>
                  </a:cubicBezTo>
                  <a:cubicBezTo>
                    <a:pt x="2653600" y="1587128"/>
                    <a:pt x="2662441" y="1591545"/>
                    <a:pt x="2671282" y="1594490"/>
                  </a:cubicBezTo>
                  <a:cubicBezTo>
                    <a:pt x="2687491" y="1598908"/>
                    <a:pt x="2699279" y="1603326"/>
                    <a:pt x="2716962" y="1603326"/>
                  </a:cubicBezTo>
                  <a:cubicBezTo>
                    <a:pt x="2721382" y="1603326"/>
                    <a:pt x="2731697" y="1603326"/>
                    <a:pt x="2736118" y="1604798"/>
                  </a:cubicBezTo>
                  <a:cubicBezTo>
                    <a:pt x="2742012" y="1606271"/>
                    <a:pt x="2755274" y="1610688"/>
                    <a:pt x="2758221" y="1610688"/>
                  </a:cubicBezTo>
                  <a:cubicBezTo>
                    <a:pt x="2784745" y="1616578"/>
                    <a:pt x="2849580" y="1678425"/>
                    <a:pt x="2870210" y="1693150"/>
                  </a:cubicBezTo>
                  <a:cubicBezTo>
                    <a:pt x="2883472" y="1701985"/>
                    <a:pt x="2893787" y="1712293"/>
                    <a:pt x="2901154" y="1724073"/>
                  </a:cubicBezTo>
                  <a:cubicBezTo>
                    <a:pt x="2904101" y="1728491"/>
                    <a:pt x="2904101" y="1732908"/>
                    <a:pt x="2905575" y="1735853"/>
                  </a:cubicBezTo>
                  <a:cubicBezTo>
                    <a:pt x="2907048" y="1741743"/>
                    <a:pt x="2909995" y="1746161"/>
                    <a:pt x="2911469" y="1752051"/>
                  </a:cubicBezTo>
                  <a:cubicBezTo>
                    <a:pt x="2915890" y="1766777"/>
                    <a:pt x="2920310" y="1785919"/>
                    <a:pt x="2920310" y="1808007"/>
                  </a:cubicBezTo>
                  <a:cubicBezTo>
                    <a:pt x="2920310" y="1806535"/>
                    <a:pt x="2920310" y="1803590"/>
                    <a:pt x="2918837" y="1800645"/>
                  </a:cubicBezTo>
                  <a:cubicBezTo>
                    <a:pt x="2918837" y="1796227"/>
                    <a:pt x="2912943" y="1788864"/>
                    <a:pt x="2911469" y="1787392"/>
                  </a:cubicBezTo>
                  <a:cubicBezTo>
                    <a:pt x="2911469" y="1784447"/>
                    <a:pt x="2911469" y="1782974"/>
                    <a:pt x="2908522" y="1782974"/>
                  </a:cubicBezTo>
                  <a:cubicBezTo>
                    <a:pt x="2907048" y="1782974"/>
                    <a:pt x="2905575" y="1782974"/>
                    <a:pt x="2902628" y="1782974"/>
                  </a:cubicBezTo>
                  <a:cubicBezTo>
                    <a:pt x="2901154" y="1784447"/>
                    <a:pt x="2899681" y="1785919"/>
                    <a:pt x="2898207" y="1785919"/>
                  </a:cubicBezTo>
                  <a:cubicBezTo>
                    <a:pt x="2895260" y="1787392"/>
                    <a:pt x="2892313" y="1788864"/>
                    <a:pt x="2890839" y="1790337"/>
                  </a:cubicBezTo>
                  <a:cubicBezTo>
                    <a:pt x="2890839" y="1790337"/>
                    <a:pt x="2887892" y="1793282"/>
                    <a:pt x="2887892" y="1793282"/>
                  </a:cubicBezTo>
                  <a:cubicBezTo>
                    <a:pt x="2887892" y="1793282"/>
                    <a:pt x="2881998" y="1799172"/>
                    <a:pt x="2886419" y="1796227"/>
                  </a:cubicBezTo>
                  <a:cubicBezTo>
                    <a:pt x="2887892" y="1796227"/>
                    <a:pt x="2887892" y="1794755"/>
                    <a:pt x="2889366" y="1794755"/>
                  </a:cubicBezTo>
                  <a:cubicBezTo>
                    <a:pt x="2890839" y="1794755"/>
                    <a:pt x="2892313" y="1791810"/>
                    <a:pt x="2895260" y="1791810"/>
                  </a:cubicBezTo>
                  <a:cubicBezTo>
                    <a:pt x="2896734" y="1791810"/>
                    <a:pt x="2899681" y="1791810"/>
                    <a:pt x="2902628" y="1791810"/>
                  </a:cubicBezTo>
                  <a:cubicBezTo>
                    <a:pt x="2905575" y="1791810"/>
                    <a:pt x="2904101" y="1790337"/>
                    <a:pt x="2907048" y="1790337"/>
                  </a:cubicBezTo>
                  <a:cubicBezTo>
                    <a:pt x="2909995" y="1790337"/>
                    <a:pt x="2911469" y="1794755"/>
                    <a:pt x="2912943" y="1797700"/>
                  </a:cubicBezTo>
                  <a:cubicBezTo>
                    <a:pt x="2912943" y="1799172"/>
                    <a:pt x="2912943" y="1800645"/>
                    <a:pt x="2912943" y="1802117"/>
                  </a:cubicBezTo>
                  <a:cubicBezTo>
                    <a:pt x="2912943" y="1806535"/>
                    <a:pt x="2917363" y="1809480"/>
                    <a:pt x="2917363" y="1813898"/>
                  </a:cubicBezTo>
                  <a:cubicBezTo>
                    <a:pt x="2917363" y="1816843"/>
                    <a:pt x="2918837" y="1813898"/>
                    <a:pt x="2918837" y="1816843"/>
                  </a:cubicBezTo>
                  <a:lnTo>
                    <a:pt x="2920308" y="1830078"/>
                  </a:lnTo>
                  <a:lnTo>
                    <a:pt x="2924578" y="1840033"/>
                  </a:lnTo>
                  <a:cubicBezTo>
                    <a:pt x="2926051" y="1847392"/>
                    <a:pt x="2927524" y="1854752"/>
                    <a:pt x="2926051" y="1860640"/>
                  </a:cubicBezTo>
                  <a:cubicBezTo>
                    <a:pt x="2924578" y="1863584"/>
                    <a:pt x="2921632" y="1859168"/>
                    <a:pt x="2920159" y="1860640"/>
                  </a:cubicBezTo>
                  <a:cubicBezTo>
                    <a:pt x="2918686" y="1860640"/>
                    <a:pt x="2921632" y="1862112"/>
                    <a:pt x="2921632" y="1863584"/>
                  </a:cubicBezTo>
                  <a:cubicBezTo>
                    <a:pt x="2921632" y="1869471"/>
                    <a:pt x="2918686" y="1875359"/>
                    <a:pt x="2918686" y="1879775"/>
                  </a:cubicBezTo>
                  <a:cubicBezTo>
                    <a:pt x="2918686" y="1887135"/>
                    <a:pt x="2920159" y="1893022"/>
                    <a:pt x="2918686" y="1900382"/>
                  </a:cubicBezTo>
                  <a:cubicBezTo>
                    <a:pt x="2912793" y="1926877"/>
                    <a:pt x="2911320" y="1938652"/>
                    <a:pt x="2899536" y="1954843"/>
                  </a:cubicBezTo>
                  <a:cubicBezTo>
                    <a:pt x="2884805" y="1978394"/>
                    <a:pt x="2887751" y="2009305"/>
                    <a:pt x="2887751" y="2032856"/>
                  </a:cubicBezTo>
                  <a:cubicBezTo>
                    <a:pt x="2884805" y="2040215"/>
                    <a:pt x="2883332" y="2057879"/>
                    <a:pt x="2883332" y="2066710"/>
                  </a:cubicBezTo>
                  <a:cubicBezTo>
                    <a:pt x="2883332" y="2075542"/>
                    <a:pt x="2887751" y="2085845"/>
                    <a:pt x="2881859" y="2090261"/>
                  </a:cubicBezTo>
                  <a:cubicBezTo>
                    <a:pt x="2862709" y="2103509"/>
                    <a:pt x="2840612" y="2112340"/>
                    <a:pt x="2834720" y="2131475"/>
                  </a:cubicBezTo>
                  <a:cubicBezTo>
                    <a:pt x="2831774" y="2138835"/>
                    <a:pt x="2817043" y="2159442"/>
                    <a:pt x="2814097" y="2143251"/>
                  </a:cubicBezTo>
                  <a:cubicBezTo>
                    <a:pt x="2812624" y="2135891"/>
                    <a:pt x="2803785" y="2134419"/>
                    <a:pt x="2803785" y="2124116"/>
                  </a:cubicBezTo>
                  <a:cubicBezTo>
                    <a:pt x="2803785" y="2116756"/>
                    <a:pt x="2799366" y="2106452"/>
                    <a:pt x="2792001" y="2104980"/>
                  </a:cubicBezTo>
                  <a:cubicBezTo>
                    <a:pt x="2797893" y="2107924"/>
                    <a:pt x="2799366" y="2119700"/>
                    <a:pt x="2799366" y="2124116"/>
                  </a:cubicBezTo>
                  <a:cubicBezTo>
                    <a:pt x="2799366" y="2128531"/>
                    <a:pt x="2805259" y="2138835"/>
                    <a:pt x="2808205" y="2141779"/>
                  </a:cubicBezTo>
                  <a:cubicBezTo>
                    <a:pt x="2825882" y="2159442"/>
                    <a:pt x="2806732" y="2160914"/>
                    <a:pt x="2799366" y="2171217"/>
                  </a:cubicBezTo>
                  <a:cubicBezTo>
                    <a:pt x="2799366" y="2172689"/>
                    <a:pt x="2796420" y="2184465"/>
                    <a:pt x="2793474" y="2180049"/>
                  </a:cubicBezTo>
                  <a:cubicBezTo>
                    <a:pt x="2793474" y="2178577"/>
                    <a:pt x="2792001" y="2174161"/>
                    <a:pt x="2790528" y="2174161"/>
                  </a:cubicBezTo>
                  <a:cubicBezTo>
                    <a:pt x="2783162" y="2171217"/>
                    <a:pt x="2780216" y="2153554"/>
                    <a:pt x="2771378" y="2147666"/>
                  </a:cubicBezTo>
                  <a:cubicBezTo>
                    <a:pt x="2766958" y="2144723"/>
                    <a:pt x="2753701" y="2140307"/>
                    <a:pt x="2750755" y="2138835"/>
                  </a:cubicBezTo>
                  <a:cubicBezTo>
                    <a:pt x="2743389" y="2135891"/>
                    <a:pt x="2736024" y="2124116"/>
                    <a:pt x="2731604" y="2124116"/>
                  </a:cubicBezTo>
                  <a:cubicBezTo>
                    <a:pt x="2731604" y="2140307"/>
                    <a:pt x="2753701" y="2150610"/>
                    <a:pt x="2771378" y="2150610"/>
                  </a:cubicBezTo>
                  <a:cubicBezTo>
                    <a:pt x="2771378" y="2150610"/>
                    <a:pt x="2777270" y="2159442"/>
                    <a:pt x="2777270" y="2162386"/>
                  </a:cubicBezTo>
                  <a:cubicBezTo>
                    <a:pt x="2777270" y="2177105"/>
                    <a:pt x="2769905" y="2166802"/>
                    <a:pt x="2762539" y="2171217"/>
                  </a:cubicBezTo>
                  <a:cubicBezTo>
                    <a:pt x="2761066" y="2171217"/>
                    <a:pt x="2758120" y="2175633"/>
                    <a:pt x="2758120" y="2175633"/>
                  </a:cubicBezTo>
                  <a:cubicBezTo>
                    <a:pt x="2755174" y="2174161"/>
                    <a:pt x="2756647" y="2172689"/>
                    <a:pt x="2752228" y="2172689"/>
                  </a:cubicBezTo>
                  <a:cubicBezTo>
                    <a:pt x="2743389" y="2172689"/>
                    <a:pt x="2747808" y="2169745"/>
                    <a:pt x="2743389" y="2166802"/>
                  </a:cubicBezTo>
                  <a:cubicBezTo>
                    <a:pt x="2738970" y="2165330"/>
                    <a:pt x="2730131" y="2171217"/>
                    <a:pt x="2728658" y="2172689"/>
                  </a:cubicBezTo>
                  <a:cubicBezTo>
                    <a:pt x="2727185" y="2174161"/>
                    <a:pt x="2715401" y="2177105"/>
                    <a:pt x="2713928" y="2174161"/>
                  </a:cubicBezTo>
                  <a:cubicBezTo>
                    <a:pt x="2709508" y="2169745"/>
                    <a:pt x="2709508" y="2174161"/>
                    <a:pt x="2705089" y="2177105"/>
                  </a:cubicBezTo>
                  <a:cubicBezTo>
                    <a:pt x="2699197" y="2177105"/>
                    <a:pt x="2699197" y="2172689"/>
                    <a:pt x="2694777" y="2174161"/>
                  </a:cubicBezTo>
                  <a:cubicBezTo>
                    <a:pt x="2688885" y="2175633"/>
                    <a:pt x="2688885" y="2178577"/>
                    <a:pt x="2685939" y="2175633"/>
                  </a:cubicBezTo>
                  <a:cubicBezTo>
                    <a:pt x="2681520" y="2172689"/>
                    <a:pt x="2669735" y="2175633"/>
                    <a:pt x="2669735" y="2166802"/>
                  </a:cubicBezTo>
                  <a:cubicBezTo>
                    <a:pt x="2669735" y="2165330"/>
                    <a:pt x="2656477" y="2168274"/>
                    <a:pt x="2656477" y="2168274"/>
                  </a:cubicBezTo>
                  <a:cubicBezTo>
                    <a:pt x="2653531" y="2168274"/>
                    <a:pt x="2655004" y="2165330"/>
                    <a:pt x="2653531" y="2165330"/>
                  </a:cubicBezTo>
                  <a:cubicBezTo>
                    <a:pt x="2652058" y="2165330"/>
                    <a:pt x="2650585" y="2166802"/>
                    <a:pt x="2647639" y="2166802"/>
                  </a:cubicBezTo>
                  <a:cubicBezTo>
                    <a:pt x="2643220" y="2166802"/>
                    <a:pt x="2619650" y="2180049"/>
                    <a:pt x="2616704" y="2172689"/>
                  </a:cubicBezTo>
                  <a:cubicBezTo>
                    <a:pt x="2615231" y="2175633"/>
                    <a:pt x="2609339" y="2174161"/>
                    <a:pt x="2607866" y="2172689"/>
                  </a:cubicBezTo>
                  <a:cubicBezTo>
                    <a:pt x="2605656" y="2171953"/>
                    <a:pt x="2604183" y="2172321"/>
                    <a:pt x="2603078" y="2172137"/>
                  </a:cubicBezTo>
                  <a:lnTo>
                    <a:pt x="2600750" y="2168648"/>
                  </a:lnTo>
                  <a:lnTo>
                    <a:pt x="2600750" y="2168649"/>
                  </a:lnTo>
                  <a:cubicBezTo>
                    <a:pt x="2602221" y="2174546"/>
                    <a:pt x="2603691" y="2171597"/>
                    <a:pt x="2608101" y="2173072"/>
                  </a:cubicBezTo>
                  <a:cubicBezTo>
                    <a:pt x="2609571" y="2174546"/>
                    <a:pt x="2615452" y="2176020"/>
                    <a:pt x="2616922" y="2173072"/>
                  </a:cubicBezTo>
                  <a:cubicBezTo>
                    <a:pt x="2619862" y="2180442"/>
                    <a:pt x="2643385" y="2167175"/>
                    <a:pt x="2647795" y="2167175"/>
                  </a:cubicBezTo>
                  <a:cubicBezTo>
                    <a:pt x="2650736" y="2167175"/>
                    <a:pt x="2652206" y="2165701"/>
                    <a:pt x="2653676" y="2165701"/>
                  </a:cubicBezTo>
                  <a:cubicBezTo>
                    <a:pt x="2655146" y="2165701"/>
                    <a:pt x="2653676" y="2168649"/>
                    <a:pt x="2656616" y="2168649"/>
                  </a:cubicBezTo>
                  <a:cubicBezTo>
                    <a:pt x="2656616" y="2168649"/>
                    <a:pt x="2669848" y="2165701"/>
                    <a:pt x="2669848" y="2167175"/>
                  </a:cubicBezTo>
                  <a:cubicBezTo>
                    <a:pt x="2669848" y="2176020"/>
                    <a:pt x="2681609" y="2173072"/>
                    <a:pt x="2686019" y="2176020"/>
                  </a:cubicBezTo>
                  <a:cubicBezTo>
                    <a:pt x="2688959" y="2178968"/>
                    <a:pt x="2688959" y="2176020"/>
                    <a:pt x="2694840" y="2174546"/>
                  </a:cubicBezTo>
                  <a:cubicBezTo>
                    <a:pt x="2699251" y="2173072"/>
                    <a:pt x="2699251" y="2177494"/>
                    <a:pt x="2705131" y="2177494"/>
                  </a:cubicBezTo>
                  <a:cubicBezTo>
                    <a:pt x="2711012" y="2181916"/>
                    <a:pt x="2713952" y="2177494"/>
                    <a:pt x="2718363" y="2180442"/>
                  </a:cubicBezTo>
                  <a:cubicBezTo>
                    <a:pt x="2724243" y="2183390"/>
                    <a:pt x="2730124" y="2180442"/>
                    <a:pt x="2734534" y="2177494"/>
                  </a:cubicBezTo>
                  <a:cubicBezTo>
                    <a:pt x="2737474" y="2176020"/>
                    <a:pt x="2740415" y="2176020"/>
                    <a:pt x="2743355" y="2178968"/>
                  </a:cubicBezTo>
                  <a:cubicBezTo>
                    <a:pt x="2746295" y="2181916"/>
                    <a:pt x="2752176" y="2177494"/>
                    <a:pt x="2755116" y="2180442"/>
                  </a:cubicBezTo>
                  <a:cubicBezTo>
                    <a:pt x="2760997" y="2184864"/>
                    <a:pt x="2762467" y="2171597"/>
                    <a:pt x="2769818" y="2177494"/>
                  </a:cubicBezTo>
                  <a:cubicBezTo>
                    <a:pt x="2775698" y="2177494"/>
                    <a:pt x="2774228" y="2183390"/>
                    <a:pt x="2778639" y="2177494"/>
                  </a:cubicBezTo>
                  <a:cubicBezTo>
                    <a:pt x="2781579" y="2174546"/>
                    <a:pt x="2781579" y="2171597"/>
                    <a:pt x="2781579" y="2177494"/>
                  </a:cubicBezTo>
                  <a:cubicBezTo>
                    <a:pt x="2781579" y="2180442"/>
                    <a:pt x="2774228" y="2190760"/>
                    <a:pt x="2771288" y="2195183"/>
                  </a:cubicBezTo>
                  <a:cubicBezTo>
                    <a:pt x="2771288" y="2196657"/>
                    <a:pt x="2769818" y="2205501"/>
                    <a:pt x="2766878" y="2205501"/>
                  </a:cubicBezTo>
                  <a:cubicBezTo>
                    <a:pt x="2765407" y="2205501"/>
                    <a:pt x="2763937" y="2205501"/>
                    <a:pt x="2763937" y="2204027"/>
                  </a:cubicBezTo>
                  <a:cubicBezTo>
                    <a:pt x="2763937" y="2199605"/>
                    <a:pt x="2762467" y="2201079"/>
                    <a:pt x="2758057" y="2201079"/>
                  </a:cubicBezTo>
                  <a:cubicBezTo>
                    <a:pt x="2755116" y="2201079"/>
                    <a:pt x="2758057" y="2206975"/>
                    <a:pt x="2759527" y="2206975"/>
                  </a:cubicBezTo>
                  <a:cubicBezTo>
                    <a:pt x="2762467" y="2209923"/>
                    <a:pt x="2760997" y="2209923"/>
                    <a:pt x="2756586" y="2211397"/>
                  </a:cubicBezTo>
                  <a:cubicBezTo>
                    <a:pt x="2752176" y="2211397"/>
                    <a:pt x="2753646" y="2215820"/>
                    <a:pt x="2750706" y="2218768"/>
                  </a:cubicBezTo>
                  <a:cubicBezTo>
                    <a:pt x="2750706" y="2218768"/>
                    <a:pt x="2749236" y="2218768"/>
                    <a:pt x="2749236" y="2220242"/>
                  </a:cubicBezTo>
                  <a:cubicBezTo>
                    <a:pt x="2749236" y="2220242"/>
                    <a:pt x="2752176" y="2221716"/>
                    <a:pt x="2753646" y="2221716"/>
                  </a:cubicBezTo>
                  <a:cubicBezTo>
                    <a:pt x="2753646" y="2221716"/>
                    <a:pt x="2753646" y="2224664"/>
                    <a:pt x="2756586" y="2223190"/>
                  </a:cubicBezTo>
                  <a:cubicBezTo>
                    <a:pt x="2758057" y="2223190"/>
                    <a:pt x="2759527" y="2218768"/>
                    <a:pt x="2760997" y="2221716"/>
                  </a:cubicBezTo>
                  <a:cubicBezTo>
                    <a:pt x="2762467" y="2223190"/>
                    <a:pt x="2762467" y="2226138"/>
                    <a:pt x="2763937" y="2227612"/>
                  </a:cubicBezTo>
                  <a:cubicBezTo>
                    <a:pt x="2769818" y="2227612"/>
                    <a:pt x="2766878" y="2224664"/>
                    <a:pt x="2771288" y="2224664"/>
                  </a:cubicBezTo>
                  <a:cubicBezTo>
                    <a:pt x="2771288" y="2224664"/>
                    <a:pt x="2775698" y="2226138"/>
                    <a:pt x="2775698" y="2226138"/>
                  </a:cubicBezTo>
                  <a:cubicBezTo>
                    <a:pt x="2778639" y="2223190"/>
                    <a:pt x="2775698" y="2215820"/>
                    <a:pt x="2775698" y="2215820"/>
                  </a:cubicBezTo>
                  <a:cubicBezTo>
                    <a:pt x="2775698" y="2208449"/>
                    <a:pt x="2777169" y="2212871"/>
                    <a:pt x="2781579" y="2215820"/>
                  </a:cubicBezTo>
                  <a:cubicBezTo>
                    <a:pt x="2793340" y="2215820"/>
                    <a:pt x="2777169" y="2237931"/>
                    <a:pt x="2777169" y="2239405"/>
                  </a:cubicBezTo>
                  <a:cubicBezTo>
                    <a:pt x="2774228" y="2243827"/>
                    <a:pt x="2763937" y="2254146"/>
                    <a:pt x="2759527" y="2257094"/>
                  </a:cubicBezTo>
                  <a:cubicBezTo>
                    <a:pt x="2756586" y="2260042"/>
                    <a:pt x="2750706" y="2261516"/>
                    <a:pt x="2744825" y="2265938"/>
                  </a:cubicBezTo>
                  <a:cubicBezTo>
                    <a:pt x="2734534" y="2271834"/>
                    <a:pt x="2722773" y="2280679"/>
                    <a:pt x="2713952" y="2280679"/>
                  </a:cubicBezTo>
                  <a:cubicBezTo>
                    <a:pt x="2706601" y="2280679"/>
                    <a:pt x="2700721" y="2282153"/>
                    <a:pt x="2696310" y="2277731"/>
                  </a:cubicBezTo>
                  <a:cubicBezTo>
                    <a:pt x="2696310" y="2276257"/>
                    <a:pt x="2694840" y="2274783"/>
                    <a:pt x="2694840" y="2270360"/>
                  </a:cubicBezTo>
                  <a:cubicBezTo>
                    <a:pt x="2694840" y="2267412"/>
                    <a:pt x="2697780" y="2274783"/>
                    <a:pt x="2700721" y="2273309"/>
                  </a:cubicBezTo>
                  <a:cubicBezTo>
                    <a:pt x="2702191" y="2270360"/>
                    <a:pt x="2688959" y="2264464"/>
                    <a:pt x="2690430" y="2262990"/>
                  </a:cubicBezTo>
                  <a:cubicBezTo>
                    <a:pt x="2691900" y="2261516"/>
                    <a:pt x="2693370" y="2264464"/>
                    <a:pt x="2693370" y="2264464"/>
                  </a:cubicBezTo>
                  <a:cubicBezTo>
                    <a:pt x="2696310" y="2265938"/>
                    <a:pt x="2703661" y="2262990"/>
                    <a:pt x="2705131" y="2262990"/>
                  </a:cubicBezTo>
                  <a:cubicBezTo>
                    <a:pt x="2705131" y="2262990"/>
                    <a:pt x="2706601" y="2257094"/>
                    <a:pt x="2705131" y="2257094"/>
                  </a:cubicBezTo>
                  <a:cubicBezTo>
                    <a:pt x="2703661" y="2258568"/>
                    <a:pt x="2699251" y="2261516"/>
                    <a:pt x="2696310" y="2261516"/>
                  </a:cubicBezTo>
                  <a:cubicBezTo>
                    <a:pt x="2687489" y="2261516"/>
                    <a:pt x="2681609" y="2258568"/>
                    <a:pt x="2680139" y="2251197"/>
                  </a:cubicBezTo>
                  <a:cubicBezTo>
                    <a:pt x="2678668" y="2245301"/>
                    <a:pt x="2684549" y="2246775"/>
                    <a:pt x="2680139" y="2243827"/>
                  </a:cubicBezTo>
                  <a:cubicBezTo>
                    <a:pt x="2678668" y="2242353"/>
                    <a:pt x="2675728" y="2239405"/>
                    <a:pt x="2675728" y="2239405"/>
                  </a:cubicBezTo>
                  <a:cubicBezTo>
                    <a:pt x="2674258" y="2237931"/>
                    <a:pt x="2668377" y="2230560"/>
                    <a:pt x="2666907" y="2230560"/>
                  </a:cubicBezTo>
                  <a:cubicBezTo>
                    <a:pt x="2666907" y="2230560"/>
                    <a:pt x="2666907" y="2233509"/>
                    <a:pt x="2668377" y="2234983"/>
                  </a:cubicBezTo>
                  <a:cubicBezTo>
                    <a:pt x="2672788" y="2239405"/>
                    <a:pt x="2675728" y="2239405"/>
                    <a:pt x="2675728" y="2246775"/>
                  </a:cubicBezTo>
                  <a:cubicBezTo>
                    <a:pt x="2675728" y="2249723"/>
                    <a:pt x="2677198" y="2254146"/>
                    <a:pt x="2675728" y="2254146"/>
                  </a:cubicBezTo>
                  <a:cubicBezTo>
                    <a:pt x="2672788" y="2252671"/>
                    <a:pt x="2674258" y="2249723"/>
                    <a:pt x="2671318" y="2246775"/>
                  </a:cubicBezTo>
                  <a:cubicBezTo>
                    <a:pt x="2671318" y="2246775"/>
                    <a:pt x="2671318" y="2251197"/>
                    <a:pt x="2669848" y="2251197"/>
                  </a:cubicBezTo>
                  <a:cubicBezTo>
                    <a:pt x="2662497" y="2251197"/>
                    <a:pt x="2671318" y="2254146"/>
                    <a:pt x="2671318" y="2255620"/>
                  </a:cubicBezTo>
                  <a:cubicBezTo>
                    <a:pt x="2672788" y="2257094"/>
                    <a:pt x="2681609" y="2261516"/>
                    <a:pt x="2680139" y="2260042"/>
                  </a:cubicBezTo>
                  <a:cubicBezTo>
                    <a:pt x="2674258" y="2260042"/>
                    <a:pt x="2669848" y="2260042"/>
                    <a:pt x="2665437" y="2260042"/>
                  </a:cubicBezTo>
                  <a:cubicBezTo>
                    <a:pt x="2659556" y="2260042"/>
                    <a:pt x="2658086" y="2262990"/>
                    <a:pt x="2656616" y="2265938"/>
                  </a:cubicBezTo>
                  <a:cubicBezTo>
                    <a:pt x="2655146" y="2267412"/>
                    <a:pt x="2650736" y="2271834"/>
                    <a:pt x="2649265" y="2271834"/>
                  </a:cubicBezTo>
                  <a:cubicBezTo>
                    <a:pt x="2647795" y="2271834"/>
                    <a:pt x="2649265" y="2285101"/>
                    <a:pt x="2647795" y="2277731"/>
                  </a:cubicBezTo>
                  <a:cubicBezTo>
                    <a:pt x="2646325" y="2273309"/>
                    <a:pt x="2636034" y="2274783"/>
                    <a:pt x="2631624" y="2274783"/>
                  </a:cubicBezTo>
                  <a:cubicBezTo>
                    <a:pt x="2627213" y="2276257"/>
                    <a:pt x="2646325" y="2282153"/>
                    <a:pt x="2646325" y="2282153"/>
                  </a:cubicBezTo>
                  <a:cubicBezTo>
                    <a:pt x="2646325" y="2283627"/>
                    <a:pt x="2646325" y="2289523"/>
                    <a:pt x="2644855" y="2288049"/>
                  </a:cubicBezTo>
                  <a:cubicBezTo>
                    <a:pt x="2643385" y="2285101"/>
                    <a:pt x="2637504" y="2282153"/>
                    <a:pt x="2633094" y="2282153"/>
                  </a:cubicBezTo>
                  <a:lnTo>
                    <a:pt x="2631624" y="2282153"/>
                  </a:lnTo>
                  <a:cubicBezTo>
                    <a:pt x="2631624" y="2283627"/>
                    <a:pt x="2634564" y="2286575"/>
                    <a:pt x="2636034" y="2288049"/>
                  </a:cubicBezTo>
                  <a:cubicBezTo>
                    <a:pt x="2637504" y="2288049"/>
                    <a:pt x="2640444" y="2289523"/>
                    <a:pt x="2641915" y="2290997"/>
                  </a:cubicBezTo>
                  <a:cubicBezTo>
                    <a:pt x="2641915" y="2290997"/>
                    <a:pt x="2641915" y="2296894"/>
                    <a:pt x="2640444" y="2298368"/>
                  </a:cubicBezTo>
                  <a:cubicBezTo>
                    <a:pt x="2640444" y="2299842"/>
                    <a:pt x="2633094" y="2301316"/>
                    <a:pt x="2631624" y="2301316"/>
                  </a:cubicBezTo>
                  <a:cubicBezTo>
                    <a:pt x="2627213" y="2304264"/>
                    <a:pt x="2624273" y="2301316"/>
                    <a:pt x="2621333" y="2301316"/>
                  </a:cubicBezTo>
                  <a:cubicBezTo>
                    <a:pt x="2616922" y="2301316"/>
                    <a:pt x="2613982" y="2301316"/>
                    <a:pt x="2609571" y="2301316"/>
                  </a:cubicBezTo>
                  <a:cubicBezTo>
                    <a:pt x="2603691" y="2301316"/>
                    <a:pt x="2606631" y="2302790"/>
                    <a:pt x="2603691" y="2305738"/>
                  </a:cubicBezTo>
                  <a:cubicBezTo>
                    <a:pt x="2602221" y="2305738"/>
                    <a:pt x="2597810" y="2307212"/>
                    <a:pt x="2596340" y="2307212"/>
                  </a:cubicBezTo>
                  <a:cubicBezTo>
                    <a:pt x="2594870" y="2307212"/>
                    <a:pt x="2590459" y="2307212"/>
                    <a:pt x="2588989" y="2307212"/>
                  </a:cubicBezTo>
                  <a:cubicBezTo>
                    <a:pt x="2586049" y="2307212"/>
                    <a:pt x="2584579" y="2311634"/>
                    <a:pt x="2580168" y="2310160"/>
                  </a:cubicBezTo>
                  <a:cubicBezTo>
                    <a:pt x="2578698" y="2308686"/>
                    <a:pt x="2572818" y="2307212"/>
                    <a:pt x="2577228" y="2308686"/>
                  </a:cubicBezTo>
                  <a:cubicBezTo>
                    <a:pt x="2578698" y="2310160"/>
                    <a:pt x="2580168" y="2313109"/>
                    <a:pt x="2581638" y="2313109"/>
                  </a:cubicBezTo>
                  <a:cubicBezTo>
                    <a:pt x="2583109" y="2313109"/>
                    <a:pt x="2584579" y="2317531"/>
                    <a:pt x="2586049" y="2317531"/>
                  </a:cubicBezTo>
                  <a:cubicBezTo>
                    <a:pt x="2587519" y="2317531"/>
                    <a:pt x="2597810" y="2317531"/>
                    <a:pt x="2599280" y="2319005"/>
                  </a:cubicBezTo>
                  <a:cubicBezTo>
                    <a:pt x="2602221" y="2319005"/>
                    <a:pt x="2600750" y="2319005"/>
                    <a:pt x="2602221" y="2320479"/>
                  </a:cubicBezTo>
                  <a:cubicBezTo>
                    <a:pt x="2602221" y="2321953"/>
                    <a:pt x="2599280" y="2323427"/>
                    <a:pt x="2599280" y="2324901"/>
                  </a:cubicBezTo>
                  <a:cubicBezTo>
                    <a:pt x="2599280" y="2327849"/>
                    <a:pt x="2599280" y="2326375"/>
                    <a:pt x="2597810" y="2329323"/>
                  </a:cubicBezTo>
                  <a:cubicBezTo>
                    <a:pt x="2596340" y="2332271"/>
                    <a:pt x="2600750" y="2329323"/>
                    <a:pt x="2600750" y="2329323"/>
                  </a:cubicBezTo>
                  <a:cubicBezTo>
                    <a:pt x="2606631" y="2329323"/>
                    <a:pt x="2602221" y="2326375"/>
                    <a:pt x="2603691" y="2324901"/>
                  </a:cubicBezTo>
                  <a:cubicBezTo>
                    <a:pt x="2605161" y="2323427"/>
                    <a:pt x="2608101" y="2326375"/>
                    <a:pt x="2609571" y="2323427"/>
                  </a:cubicBezTo>
                  <a:cubicBezTo>
                    <a:pt x="2609571" y="2320479"/>
                    <a:pt x="2609571" y="2321953"/>
                    <a:pt x="2609571" y="2320479"/>
                  </a:cubicBezTo>
                  <a:cubicBezTo>
                    <a:pt x="2609571" y="2320479"/>
                    <a:pt x="2611041" y="2319005"/>
                    <a:pt x="2611041" y="2319005"/>
                  </a:cubicBezTo>
                  <a:cubicBezTo>
                    <a:pt x="2612512" y="2317531"/>
                    <a:pt x="2611041" y="2317531"/>
                    <a:pt x="2612512" y="2316057"/>
                  </a:cubicBezTo>
                  <a:cubicBezTo>
                    <a:pt x="2613982" y="2314583"/>
                    <a:pt x="2616922" y="2314583"/>
                    <a:pt x="2619862" y="2314583"/>
                  </a:cubicBezTo>
                  <a:cubicBezTo>
                    <a:pt x="2631624" y="2314583"/>
                    <a:pt x="2633094" y="2314583"/>
                    <a:pt x="2640444" y="2310160"/>
                  </a:cubicBezTo>
                  <a:cubicBezTo>
                    <a:pt x="2643385" y="2307212"/>
                    <a:pt x="2647795" y="2296894"/>
                    <a:pt x="2655146" y="2296894"/>
                  </a:cubicBezTo>
                  <a:cubicBezTo>
                    <a:pt x="2680139" y="2296894"/>
                    <a:pt x="2661027" y="2320479"/>
                    <a:pt x="2669848" y="2329323"/>
                  </a:cubicBezTo>
                  <a:cubicBezTo>
                    <a:pt x="2671318" y="2330797"/>
                    <a:pt x="2668377" y="2336694"/>
                    <a:pt x="2668377" y="2341116"/>
                  </a:cubicBezTo>
                  <a:cubicBezTo>
                    <a:pt x="2668377" y="2342590"/>
                    <a:pt x="2668377" y="2345538"/>
                    <a:pt x="2668377" y="2347012"/>
                  </a:cubicBezTo>
                  <a:cubicBezTo>
                    <a:pt x="2668377" y="2351434"/>
                    <a:pt x="2666907" y="2349960"/>
                    <a:pt x="2666907" y="2358805"/>
                  </a:cubicBezTo>
                  <a:cubicBezTo>
                    <a:pt x="2663967" y="2361753"/>
                    <a:pt x="2662497" y="2364701"/>
                    <a:pt x="2659556" y="2364701"/>
                  </a:cubicBezTo>
                  <a:cubicBezTo>
                    <a:pt x="2655146" y="2366175"/>
                    <a:pt x="2647795" y="2367649"/>
                    <a:pt x="2641915" y="2367649"/>
                  </a:cubicBezTo>
                  <a:cubicBezTo>
                    <a:pt x="2637504" y="2367649"/>
                    <a:pt x="2631624" y="2366175"/>
                    <a:pt x="2625743" y="2366175"/>
                  </a:cubicBezTo>
                  <a:cubicBezTo>
                    <a:pt x="2622803" y="2366175"/>
                    <a:pt x="2618392" y="2367649"/>
                    <a:pt x="2615452" y="2366175"/>
                  </a:cubicBezTo>
                  <a:cubicBezTo>
                    <a:pt x="2613982" y="2364701"/>
                    <a:pt x="2612512" y="2361753"/>
                    <a:pt x="2611041" y="2360279"/>
                  </a:cubicBezTo>
                  <a:cubicBezTo>
                    <a:pt x="2608101" y="2358805"/>
                    <a:pt x="2605161" y="2357331"/>
                    <a:pt x="2603691" y="2357331"/>
                  </a:cubicBezTo>
                  <a:cubicBezTo>
                    <a:pt x="2600750" y="2357331"/>
                    <a:pt x="2599280" y="2358805"/>
                    <a:pt x="2596340" y="2358805"/>
                  </a:cubicBezTo>
                  <a:cubicBezTo>
                    <a:pt x="2594870" y="2358805"/>
                    <a:pt x="2593400" y="2357331"/>
                    <a:pt x="2591929" y="2357331"/>
                  </a:cubicBezTo>
                  <a:cubicBezTo>
                    <a:pt x="2588989" y="2358805"/>
                    <a:pt x="2587519" y="2360279"/>
                    <a:pt x="2586049" y="2360279"/>
                  </a:cubicBezTo>
                  <a:cubicBezTo>
                    <a:pt x="2580168" y="2361753"/>
                    <a:pt x="2574288" y="2360279"/>
                    <a:pt x="2566937" y="2361753"/>
                  </a:cubicBezTo>
                  <a:cubicBezTo>
                    <a:pt x="2565467" y="2361753"/>
                    <a:pt x="2569877" y="2363227"/>
                    <a:pt x="2571347" y="2364701"/>
                  </a:cubicBezTo>
                  <a:cubicBezTo>
                    <a:pt x="2575758" y="2364701"/>
                    <a:pt x="2581638" y="2364701"/>
                    <a:pt x="2586049" y="2363227"/>
                  </a:cubicBezTo>
                  <a:cubicBezTo>
                    <a:pt x="2587519" y="2363227"/>
                    <a:pt x="2588989" y="2361753"/>
                    <a:pt x="2590459" y="2361753"/>
                  </a:cubicBezTo>
                  <a:cubicBezTo>
                    <a:pt x="2591929" y="2363227"/>
                    <a:pt x="2591929" y="2364701"/>
                    <a:pt x="2593400" y="2364701"/>
                  </a:cubicBezTo>
                  <a:cubicBezTo>
                    <a:pt x="2594870" y="2364701"/>
                    <a:pt x="2596340" y="2364701"/>
                    <a:pt x="2599280" y="2364701"/>
                  </a:cubicBezTo>
                  <a:cubicBezTo>
                    <a:pt x="2600750" y="2364701"/>
                    <a:pt x="2603691" y="2360279"/>
                    <a:pt x="2605161" y="2361753"/>
                  </a:cubicBezTo>
                  <a:cubicBezTo>
                    <a:pt x="2608101" y="2361753"/>
                    <a:pt x="2608101" y="2367649"/>
                    <a:pt x="2611041" y="2369123"/>
                  </a:cubicBezTo>
                  <a:cubicBezTo>
                    <a:pt x="2618392" y="2372071"/>
                    <a:pt x="2625743" y="2370597"/>
                    <a:pt x="2631624" y="2372071"/>
                  </a:cubicBezTo>
                  <a:cubicBezTo>
                    <a:pt x="2634564" y="2372071"/>
                    <a:pt x="2640444" y="2369123"/>
                    <a:pt x="2641915" y="2372071"/>
                  </a:cubicBezTo>
                  <a:cubicBezTo>
                    <a:pt x="2644855" y="2375020"/>
                    <a:pt x="2643385" y="2379442"/>
                    <a:pt x="2640444" y="2382390"/>
                  </a:cubicBezTo>
                  <a:cubicBezTo>
                    <a:pt x="2637504" y="2383864"/>
                    <a:pt x="2634564" y="2382390"/>
                    <a:pt x="2631624" y="2380916"/>
                  </a:cubicBezTo>
                  <a:cubicBezTo>
                    <a:pt x="2630153" y="2380916"/>
                    <a:pt x="2628683" y="2377968"/>
                    <a:pt x="2627213" y="2377968"/>
                  </a:cubicBezTo>
                  <a:cubicBezTo>
                    <a:pt x="2625743" y="2377968"/>
                    <a:pt x="2625743" y="2380916"/>
                    <a:pt x="2625743" y="2380916"/>
                  </a:cubicBezTo>
                  <a:cubicBezTo>
                    <a:pt x="2622803" y="2383864"/>
                    <a:pt x="2621333" y="2385338"/>
                    <a:pt x="2618392" y="2386812"/>
                  </a:cubicBezTo>
                  <a:cubicBezTo>
                    <a:pt x="2616922" y="2388286"/>
                    <a:pt x="2615452" y="2386812"/>
                    <a:pt x="2613982" y="2386812"/>
                  </a:cubicBezTo>
                  <a:cubicBezTo>
                    <a:pt x="2612512" y="2388286"/>
                    <a:pt x="2611041" y="2389760"/>
                    <a:pt x="2612512" y="2391234"/>
                  </a:cubicBezTo>
                  <a:cubicBezTo>
                    <a:pt x="2613982" y="2391234"/>
                    <a:pt x="2618392" y="2389760"/>
                    <a:pt x="2619862" y="2391234"/>
                  </a:cubicBezTo>
                  <a:cubicBezTo>
                    <a:pt x="2622803" y="2392708"/>
                    <a:pt x="2621333" y="2397131"/>
                    <a:pt x="2624273" y="2400079"/>
                  </a:cubicBezTo>
                  <a:cubicBezTo>
                    <a:pt x="2625743" y="2401553"/>
                    <a:pt x="2627213" y="2401553"/>
                    <a:pt x="2630153" y="2403027"/>
                  </a:cubicBezTo>
                  <a:cubicBezTo>
                    <a:pt x="2631624" y="2403027"/>
                    <a:pt x="2633094" y="2403027"/>
                    <a:pt x="2634564" y="2403027"/>
                  </a:cubicBezTo>
                  <a:cubicBezTo>
                    <a:pt x="2636034" y="2404501"/>
                    <a:pt x="2637504" y="2404501"/>
                    <a:pt x="2637504" y="2405975"/>
                  </a:cubicBezTo>
                  <a:cubicBezTo>
                    <a:pt x="2637504" y="2407449"/>
                    <a:pt x="2636034" y="2408923"/>
                    <a:pt x="2634564" y="2410397"/>
                  </a:cubicBezTo>
                  <a:cubicBezTo>
                    <a:pt x="2633094" y="2411871"/>
                    <a:pt x="2630153" y="2413346"/>
                    <a:pt x="2627213" y="2414820"/>
                  </a:cubicBezTo>
                  <a:lnTo>
                    <a:pt x="2626537" y="2414735"/>
                  </a:lnTo>
                  <a:lnTo>
                    <a:pt x="2618572" y="2422534"/>
                  </a:lnTo>
                  <a:cubicBezTo>
                    <a:pt x="2617099" y="2423977"/>
                    <a:pt x="2617099" y="2425420"/>
                    <a:pt x="2615625" y="2425420"/>
                  </a:cubicBezTo>
                  <a:cubicBezTo>
                    <a:pt x="2611204" y="2425420"/>
                    <a:pt x="2609731" y="2422534"/>
                    <a:pt x="2606784" y="2422534"/>
                  </a:cubicBezTo>
                  <a:cubicBezTo>
                    <a:pt x="2603837" y="2421091"/>
                    <a:pt x="2599416" y="2422534"/>
                    <a:pt x="2596469" y="2422534"/>
                  </a:cubicBezTo>
                  <a:cubicBezTo>
                    <a:pt x="2594996" y="2422534"/>
                    <a:pt x="2593522" y="2421091"/>
                    <a:pt x="2592048" y="2419648"/>
                  </a:cubicBezTo>
                  <a:cubicBezTo>
                    <a:pt x="2586154" y="2419648"/>
                    <a:pt x="2580260" y="2419648"/>
                    <a:pt x="2574366" y="2418205"/>
                  </a:cubicBezTo>
                  <a:cubicBezTo>
                    <a:pt x="2571419" y="2418205"/>
                    <a:pt x="2569946" y="2416763"/>
                    <a:pt x="2566998" y="2416763"/>
                  </a:cubicBezTo>
                  <a:cubicBezTo>
                    <a:pt x="2565525" y="2416763"/>
                    <a:pt x="2562578" y="2416763"/>
                    <a:pt x="2561104" y="2416763"/>
                  </a:cubicBezTo>
                  <a:cubicBezTo>
                    <a:pt x="2561104" y="2418205"/>
                    <a:pt x="2564051" y="2418205"/>
                    <a:pt x="2564051" y="2419648"/>
                  </a:cubicBezTo>
                  <a:cubicBezTo>
                    <a:pt x="2564051" y="2421091"/>
                    <a:pt x="2564051" y="2421091"/>
                    <a:pt x="2562578" y="2422534"/>
                  </a:cubicBezTo>
                  <a:cubicBezTo>
                    <a:pt x="2562578" y="2422534"/>
                    <a:pt x="2561104" y="2421091"/>
                    <a:pt x="2559631" y="2421091"/>
                  </a:cubicBezTo>
                  <a:cubicBezTo>
                    <a:pt x="2559631" y="2419648"/>
                    <a:pt x="2559631" y="2418205"/>
                    <a:pt x="2559631" y="2416763"/>
                  </a:cubicBezTo>
                  <a:lnTo>
                    <a:pt x="2558294" y="2410219"/>
                  </a:lnTo>
                  <a:lnTo>
                    <a:pt x="2558116" y="2410397"/>
                  </a:lnTo>
                  <a:cubicBezTo>
                    <a:pt x="2558116" y="2413346"/>
                    <a:pt x="2559586" y="2414820"/>
                    <a:pt x="2559586" y="2417768"/>
                  </a:cubicBezTo>
                  <a:cubicBezTo>
                    <a:pt x="2559586" y="2419242"/>
                    <a:pt x="2559586" y="2420716"/>
                    <a:pt x="2559586" y="2422190"/>
                  </a:cubicBezTo>
                  <a:cubicBezTo>
                    <a:pt x="2558116" y="2422190"/>
                    <a:pt x="2558116" y="2422190"/>
                    <a:pt x="2556646" y="2422190"/>
                  </a:cubicBezTo>
                  <a:cubicBezTo>
                    <a:pt x="2553706" y="2420716"/>
                    <a:pt x="2550765" y="2419242"/>
                    <a:pt x="2549295" y="2420716"/>
                  </a:cubicBezTo>
                  <a:cubicBezTo>
                    <a:pt x="2547825" y="2420716"/>
                    <a:pt x="2550765" y="2423664"/>
                    <a:pt x="2552235" y="2423664"/>
                  </a:cubicBezTo>
                  <a:cubicBezTo>
                    <a:pt x="2555176" y="2425138"/>
                    <a:pt x="2556646" y="2423664"/>
                    <a:pt x="2558116" y="2423664"/>
                  </a:cubicBezTo>
                  <a:cubicBezTo>
                    <a:pt x="2559586" y="2425138"/>
                    <a:pt x="2562526" y="2426612"/>
                    <a:pt x="2562526" y="2428086"/>
                  </a:cubicBezTo>
                  <a:cubicBezTo>
                    <a:pt x="2562526" y="2429560"/>
                    <a:pt x="2559586" y="2432508"/>
                    <a:pt x="2558116" y="2432508"/>
                  </a:cubicBezTo>
                  <a:cubicBezTo>
                    <a:pt x="2553706" y="2433983"/>
                    <a:pt x="2549295" y="2433983"/>
                    <a:pt x="2544885" y="2433983"/>
                  </a:cubicBezTo>
                  <a:cubicBezTo>
                    <a:pt x="2543415" y="2435457"/>
                    <a:pt x="2541944" y="2438405"/>
                    <a:pt x="2539004" y="2436931"/>
                  </a:cubicBezTo>
                  <a:cubicBezTo>
                    <a:pt x="2536064" y="2436931"/>
                    <a:pt x="2534594" y="2433983"/>
                    <a:pt x="2531653" y="2432508"/>
                  </a:cubicBezTo>
                  <a:cubicBezTo>
                    <a:pt x="2530183" y="2432508"/>
                    <a:pt x="2528713" y="2432508"/>
                    <a:pt x="2527243" y="2431034"/>
                  </a:cubicBezTo>
                  <a:lnTo>
                    <a:pt x="2524383" y="2429123"/>
                  </a:lnTo>
                  <a:lnTo>
                    <a:pt x="2527785" y="2434767"/>
                  </a:lnTo>
                  <a:cubicBezTo>
                    <a:pt x="2523346" y="2436240"/>
                    <a:pt x="2518908" y="2439186"/>
                    <a:pt x="2512991" y="2439186"/>
                  </a:cubicBezTo>
                  <a:cubicBezTo>
                    <a:pt x="2495238" y="2439186"/>
                    <a:pt x="2496718" y="2440659"/>
                    <a:pt x="2495238" y="2453915"/>
                  </a:cubicBezTo>
                  <a:cubicBezTo>
                    <a:pt x="2492280" y="2467171"/>
                    <a:pt x="2493759" y="2462752"/>
                    <a:pt x="2484883" y="2467171"/>
                  </a:cubicBezTo>
                  <a:cubicBezTo>
                    <a:pt x="2481924" y="2470117"/>
                    <a:pt x="2461213" y="2471590"/>
                    <a:pt x="2458254" y="2468644"/>
                  </a:cubicBezTo>
                  <a:cubicBezTo>
                    <a:pt x="2456775" y="2465698"/>
                    <a:pt x="2456775" y="2459807"/>
                    <a:pt x="2450857" y="2459807"/>
                  </a:cubicBezTo>
                  <a:cubicBezTo>
                    <a:pt x="2444940" y="2459807"/>
                    <a:pt x="2441981" y="2459807"/>
                    <a:pt x="2440502" y="2462752"/>
                  </a:cubicBezTo>
                  <a:cubicBezTo>
                    <a:pt x="2437543" y="2467171"/>
                    <a:pt x="2437543" y="2462752"/>
                    <a:pt x="2434584" y="2462752"/>
                  </a:cubicBezTo>
                  <a:cubicBezTo>
                    <a:pt x="2433105" y="2462752"/>
                    <a:pt x="2429776" y="2460911"/>
                    <a:pt x="2425893" y="2458702"/>
                  </a:cubicBezTo>
                  <a:lnTo>
                    <a:pt x="2414464" y="2452750"/>
                  </a:lnTo>
                  <a:lnTo>
                    <a:pt x="2414444" y="2452783"/>
                  </a:lnTo>
                  <a:lnTo>
                    <a:pt x="2413911" y="2453138"/>
                  </a:lnTo>
                  <a:lnTo>
                    <a:pt x="2423734" y="2463118"/>
                  </a:lnTo>
                  <a:cubicBezTo>
                    <a:pt x="2427230" y="2465322"/>
                    <a:pt x="2430543" y="2466791"/>
                    <a:pt x="2432752" y="2468995"/>
                  </a:cubicBezTo>
                  <a:cubicBezTo>
                    <a:pt x="2437169" y="2471933"/>
                    <a:pt x="2446003" y="2468995"/>
                    <a:pt x="2448948" y="2466057"/>
                  </a:cubicBezTo>
                  <a:cubicBezTo>
                    <a:pt x="2451893" y="2464587"/>
                    <a:pt x="2454837" y="2473402"/>
                    <a:pt x="2457782" y="2473402"/>
                  </a:cubicBezTo>
                  <a:cubicBezTo>
                    <a:pt x="2468089" y="2473402"/>
                    <a:pt x="2499009" y="2479279"/>
                    <a:pt x="2500481" y="2466057"/>
                  </a:cubicBezTo>
                  <a:cubicBezTo>
                    <a:pt x="2500481" y="2468995"/>
                    <a:pt x="2507843" y="2471933"/>
                    <a:pt x="2509315" y="2474872"/>
                  </a:cubicBezTo>
                  <a:cubicBezTo>
                    <a:pt x="2512260" y="2477810"/>
                    <a:pt x="2513732" y="2480748"/>
                    <a:pt x="2513732" y="2485156"/>
                  </a:cubicBezTo>
                  <a:cubicBezTo>
                    <a:pt x="2513732" y="2486625"/>
                    <a:pt x="2511524" y="2490666"/>
                    <a:pt x="2508947" y="2494339"/>
                  </a:cubicBezTo>
                  <a:lnTo>
                    <a:pt x="2501984" y="2501287"/>
                  </a:lnTo>
                  <a:lnTo>
                    <a:pt x="2502163" y="2501298"/>
                  </a:lnTo>
                  <a:cubicBezTo>
                    <a:pt x="2505086" y="2501298"/>
                    <a:pt x="2513854" y="2488100"/>
                    <a:pt x="2513854" y="2485167"/>
                  </a:cubicBezTo>
                  <a:cubicBezTo>
                    <a:pt x="2513854" y="2480768"/>
                    <a:pt x="2512393" y="2477835"/>
                    <a:pt x="2509470" y="2474902"/>
                  </a:cubicBezTo>
                  <a:cubicBezTo>
                    <a:pt x="2508009" y="2471969"/>
                    <a:pt x="2500702" y="2469036"/>
                    <a:pt x="2500702" y="2466103"/>
                  </a:cubicBezTo>
                  <a:cubicBezTo>
                    <a:pt x="2500702" y="2457304"/>
                    <a:pt x="2503625" y="2452904"/>
                    <a:pt x="2508009" y="2451438"/>
                  </a:cubicBezTo>
                  <a:cubicBezTo>
                    <a:pt x="2515315" y="2448505"/>
                    <a:pt x="2528467" y="2449971"/>
                    <a:pt x="2540158" y="2449971"/>
                  </a:cubicBezTo>
                  <a:cubicBezTo>
                    <a:pt x="2550387" y="2449971"/>
                    <a:pt x="2566462" y="2455837"/>
                    <a:pt x="2576691" y="2455837"/>
                  </a:cubicBezTo>
                  <a:cubicBezTo>
                    <a:pt x="2582537" y="2455837"/>
                    <a:pt x="2588382" y="2454371"/>
                    <a:pt x="2591305" y="2460237"/>
                  </a:cubicBezTo>
                  <a:cubicBezTo>
                    <a:pt x="2594227" y="2469036"/>
                    <a:pt x="2594227" y="2477835"/>
                    <a:pt x="2582537" y="2480768"/>
                  </a:cubicBezTo>
                  <a:cubicBezTo>
                    <a:pt x="2576691" y="2480768"/>
                    <a:pt x="2575230" y="2477835"/>
                    <a:pt x="2575230" y="2474902"/>
                  </a:cubicBezTo>
                  <a:lnTo>
                    <a:pt x="2569385" y="2474902"/>
                  </a:lnTo>
                  <a:cubicBezTo>
                    <a:pt x="2566462" y="2477835"/>
                    <a:pt x="2566462" y="2474902"/>
                    <a:pt x="2563539" y="2473435"/>
                  </a:cubicBezTo>
                  <a:cubicBezTo>
                    <a:pt x="2563539" y="2473435"/>
                    <a:pt x="2563539" y="2483701"/>
                    <a:pt x="2559155" y="2477835"/>
                  </a:cubicBezTo>
                  <a:cubicBezTo>
                    <a:pt x="2559155" y="2476368"/>
                    <a:pt x="2557694" y="2483701"/>
                    <a:pt x="2551849" y="2486634"/>
                  </a:cubicBezTo>
                  <a:cubicBezTo>
                    <a:pt x="2547465" y="2486634"/>
                    <a:pt x="2535774" y="2491033"/>
                    <a:pt x="2534313" y="2491033"/>
                  </a:cubicBezTo>
                  <a:cubicBezTo>
                    <a:pt x="2528467" y="2488100"/>
                    <a:pt x="2525545" y="2492500"/>
                    <a:pt x="2525545" y="2496899"/>
                  </a:cubicBezTo>
                  <a:cubicBezTo>
                    <a:pt x="2525545" y="2501298"/>
                    <a:pt x="2521161" y="2502765"/>
                    <a:pt x="2516777" y="2504231"/>
                  </a:cubicBezTo>
                  <a:cubicBezTo>
                    <a:pt x="2516777" y="2504231"/>
                    <a:pt x="2509470" y="2508631"/>
                    <a:pt x="2513854" y="2508631"/>
                  </a:cubicBezTo>
                  <a:cubicBezTo>
                    <a:pt x="2518238" y="2508631"/>
                    <a:pt x="2524083" y="2502765"/>
                    <a:pt x="2527006" y="2499832"/>
                  </a:cubicBezTo>
                  <a:cubicBezTo>
                    <a:pt x="2528467" y="2499832"/>
                    <a:pt x="2531390" y="2492500"/>
                    <a:pt x="2534313" y="2495432"/>
                  </a:cubicBezTo>
                  <a:cubicBezTo>
                    <a:pt x="2537235" y="2496899"/>
                    <a:pt x="2535774" y="2502765"/>
                    <a:pt x="2540158" y="2502765"/>
                  </a:cubicBezTo>
                  <a:cubicBezTo>
                    <a:pt x="2543081" y="2502765"/>
                    <a:pt x="2547465" y="2501298"/>
                    <a:pt x="2548926" y="2502765"/>
                  </a:cubicBezTo>
                  <a:cubicBezTo>
                    <a:pt x="2550387" y="2504231"/>
                    <a:pt x="2553310" y="2508631"/>
                    <a:pt x="2556233" y="2508631"/>
                  </a:cubicBezTo>
                  <a:cubicBezTo>
                    <a:pt x="2560617" y="2508631"/>
                    <a:pt x="2557694" y="2507164"/>
                    <a:pt x="2560617" y="2505698"/>
                  </a:cubicBezTo>
                  <a:cubicBezTo>
                    <a:pt x="2560617" y="2504231"/>
                    <a:pt x="2565001" y="2504231"/>
                    <a:pt x="2566462" y="2504231"/>
                  </a:cubicBezTo>
                  <a:cubicBezTo>
                    <a:pt x="2565001" y="2504231"/>
                    <a:pt x="2565001" y="2505698"/>
                    <a:pt x="2565001" y="2505698"/>
                  </a:cubicBezTo>
                  <a:cubicBezTo>
                    <a:pt x="2565001" y="2507164"/>
                    <a:pt x="2567923" y="2507164"/>
                    <a:pt x="2563539" y="2510097"/>
                  </a:cubicBezTo>
                  <a:cubicBezTo>
                    <a:pt x="2563539" y="2511564"/>
                    <a:pt x="2562078" y="2514497"/>
                    <a:pt x="2562078" y="2514497"/>
                  </a:cubicBezTo>
                  <a:cubicBezTo>
                    <a:pt x="2562078" y="2514497"/>
                    <a:pt x="2565001" y="2515963"/>
                    <a:pt x="2565001" y="2517430"/>
                  </a:cubicBezTo>
                  <a:cubicBezTo>
                    <a:pt x="2566462" y="2518896"/>
                    <a:pt x="2563539" y="2523296"/>
                    <a:pt x="2562078" y="2524762"/>
                  </a:cubicBezTo>
                  <a:cubicBezTo>
                    <a:pt x="2560617" y="2530628"/>
                    <a:pt x="2559155" y="2535028"/>
                    <a:pt x="2551849" y="2535028"/>
                  </a:cubicBezTo>
                  <a:cubicBezTo>
                    <a:pt x="2543081" y="2535028"/>
                    <a:pt x="2540158" y="2532095"/>
                    <a:pt x="2535774" y="2537961"/>
                  </a:cubicBezTo>
                  <a:cubicBezTo>
                    <a:pt x="2534313" y="2537961"/>
                    <a:pt x="2528467" y="2533561"/>
                    <a:pt x="2527006" y="2533561"/>
                  </a:cubicBezTo>
                  <a:cubicBezTo>
                    <a:pt x="2522622" y="2532095"/>
                    <a:pt x="2519699" y="2524762"/>
                    <a:pt x="2515315" y="2524762"/>
                  </a:cubicBezTo>
                  <a:cubicBezTo>
                    <a:pt x="2512393" y="2524762"/>
                    <a:pt x="2502163" y="2515963"/>
                    <a:pt x="2500702" y="2518896"/>
                  </a:cubicBezTo>
                  <a:lnTo>
                    <a:pt x="2500702" y="2519007"/>
                  </a:lnTo>
                  <a:lnTo>
                    <a:pt x="2507291" y="2520784"/>
                  </a:lnTo>
                  <a:cubicBezTo>
                    <a:pt x="2510419" y="2522621"/>
                    <a:pt x="2513732" y="2524824"/>
                    <a:pt x="2515205" y="2524824"/>
                  </a:cubicBezTo>
                  <a:cubicBezTo>
                    <a:pt x="2519622" y="2524824"/>
                    <a:pt x="2522567" y="2532170"/>
                    <a:pt x="2526984" y="2533640"/>
                  </a:cubicBezTo>
                  <a:cubicBezTo>
                    <a:pt x="2528456" y="2533640"/>
                    <a:pt x="2534346" y="2538047"/>
                    <a:pt x="2535818" y="2538047"/>
                  </a:cubicBezTo>
                  <a:cubicBezTo>
                    <a:pt x="2540235" y="2532170"/>
                    <a:pt x="2543180" y="2535109"/>
                    <a:pt x="2552014" y="2535109"/>
                  </a:cubicBezTo>
                  <a:cubicBezTo>
                    <a:pt x="2559376" y="2535109"/>
                    <a:pt x="2560848" y="2530701"/>
                    <a:pt x="2562321" y="2524824"/>
                  </a:cubicBezTo>
                  <a:cubicBezTo>
                    <a:pt x="2563793" y="2523355"/>
                    <a:pt x="2566738" y="2518948"/>
                    <a:pt x="2565265" y="2517478"/>
                  </a:cubicBezTo>
                  <a:cubicBezTo>
                    <a:pt x="2565265" y="2516009"/>
                    <a:pt x="2562321" y="2514540"/>
                    <a:pt x="2562321" y="2514540"/>
                  </a:cubicBezTo>
                  <a:cubicBezTo>
                    <a:pt x="2562321" y="2514540"/>
                    <a:pt x="2563793" y="2511602"/>
                    <a:pt x="2563793" y="2510132"/>
                  </a:cubicBezTo>
                  <a:cubicBezTo>
                    <a:pt x="2568210" y="2507194"/>
                    <a:pt x="2565265" y="2507194"/>
                    <a:pt x="2565265" y="2505725"/>
                  </a:cubicBezTo>
                  <a:cubicBezTo>
                    <a:pt x="2565265" y="2505725"/>
                    <a:pt x="2565265" y="2504256"/>
                    <a:pt x="2566738" y="2504256"/>
                  </a:cubicBezTo>
                  <a:cubicBezTo>
                    <a:pt x="2568210" y="2492502"/>
                    <a:pt x="2575572" y="2508663"/>
                    <a:pt x="2577044" y="2508663"/>
                  </a:cubicBezTo>
                  <a:cubicBezTo>
                    <a:pt x="2579989" y="2508663"/>
                    <a:pt x="2588823" y="2493971"/>
                    <a:pt x="2588823" y="2502786"/>
                  </a:cubicBezTo>
                  <a:cubicBezTo>
                    <a:pt x="2587351" y="2507194"/>
                    <a:pt x="2588823" y="2505725"/>
                    <a:pt x="2591768" y="2505725"/>
                  </a:cubicBezTo>
                  <a:cubicBezTo>
                    <a:pt x="2594713" y="2505725"/>
                    <a:pt x="2587351" y="2492502"/>
                    <a:pt x="2587351" y="2492502"/>
                  </a:cubicBezTo>
                  <a:cubicBezTo>
                    <a:pt x="2581461" y="2485156"/>
                    <a:pt x="2597658" y="2482218"/>
                    <a:pt x="2599130" y="2483687"/>
                  </a:cubicBezTo>
                  <a:cubicBezTo>
                    <a:pt x="2603547" y="2489564"/>
                    <a:pt x="2593240" y="2483687"/>
                    <a:pt x="2593240" y="2486625"/>
                  </a:cubicBezTo>
                  <a:cubicBezTo>
                    <a:pt x="2593240" y="2498379"/>
                    <a:pt x="2607964" y="2499848"/>
                    <a:pt x="2607964" y="2508663"/>
                  </a:cubicBezTo>
                  <a:cubicBezTo>
                    <a:pt x="2607964" y="2520417"/>
                    <a:pt x="2615326" y="2513071"/>
                    <a:pt x="2621215" y="2517478"/>
                  </a:cubicBezTo>
                  <a:cubicBezTo>
                    <a:pt x="2622688" y="2517478"/>
                    <a:pt x="2627105" y="2521886"/>
                    <a:pt x="2628577" y="2521886"/>
                  </a:cubicBezTo>
                  <a:cubicBezTo>
                    <a:pt x="2632994" y="2521886"/>
                    <a:pt x="2647718" y="2520417"/>
                    <a:pt x="2647718" y="2521886"/>
                  </a:cubicBezTo>
                  <a:cubicBezTo>
                    <a:pt x="2650663" y="2523355"/>
                    <a:pt x="2655080" y="2526294"/>
                    <a:pt x="2658025" y="2526294"/>
                  </a:cubicBezTo>
                  <a:cubicBezTo>
                    <a:pt x="2668331" y="2523355"/>
                    <a:pt x="2680110" y="2524824"/>
                    <a:pt x="2694834" y="2521886"/>
                  </a:cubicBezTo>
                  <a:cubicBezTo>
                    <a:pt x="2699251" y="2520417"/>
                    <a:pt x="2702196" y="2514540"/>
                    <a:pt x="2706613" y="2511602"/>
                  </a:cubicBezTo>
                  <a:cubicBezTo>
                    <a:pt x="2716920" y="2507194"/>
                    <a:pt x="2727226" y="2505725"/>
                    <a:pt x="2739005" y="2505725"/>
                  </a:cubicBezTo>
                  <a:cubicBezTo>
                    <a:pt x="2749312" y="2505725"/>
                    <a:pt x="2752256" y="2501317"/>
                    <a:pt x="2762563" y="2501317"/>
                  </a:cubicBezTo>
                  <a:lnTo>
                    <a:pt x="2789066" y="2501317"/>
                  </a:lnTo>
                  <a:cubicBezTo>
                    <a:pt x="2793483" y="2501317"/>
                    <a:pt x="2794955" y="2498379"/>
                    <a:pt x="2799372" y="2498379"/>
                  </a:cubicBezTo>
                  <a:cubicBezTo>
                    <a:pt x="2811151" y="2495440"/>
                    <a:pt x="2828820" y="2492502"/>
                    <a:pt x="2840599" y="2489564"/>
                  </a:cubicBezTo>
                  <a:cubicBezTo>
                    <a:pt x="2858267" y="2489564"/>
                    <a:pt x="2850905" y="2517478"/>
                    <a:pt x="2843544" y="2526294"/>
                  </a:cubicBezTo>
                  <a:cubicBezTo>
                    <a:pt x="2839126" y="2530701"/>
                    <a:pt x="2834709" y="2526294"/>
                    <a:pt x="2830292" y="2524824"/>
                  </a:cubicBezTo>
                  <a:cubicBezTo>
                    <a:pt x="2814096" y="2520417"/>
                    <a:pt x="2836182" y="2571839"/>
                    <a:pt x="2840599" y="2577715"/>
                  </a:cubicBezTo>
                  <a:cubicBezTo>
                    <a:pt x="2840599" y="2583592"/>
                    <a:pt x="2843544" y="2586531"/>
                    <a:pt x="2843544" y="2592407"/>
                  </a:cubicBezTo>
                  <a:cubicBezTo>
                    <a:pt x="2843544" y="2598284"/>
                    <a:pt x="2842071" y="2607099"/>
                    <a:pt x="2842071" y="2610038"/>
                  </a:cubicBezTo>
                  <a:cubicBezTo>
                    <a:pt x="2842071" y="2615915"/>
                    <a:pt x="2839126" y="2624730"/>
                    <a:pt x="2836182" y="2627668"/>
                  </a:cubicBezTo>
                  <a:cubicBezTo>
                    <a:pt x="2833237" y="2632076"/>
                    <a:pt x="2828820" y="2633545"/>
                    <a:pt x="2825875" y="2636483"/>
                  </a:cubicBezTo>
                  <a:cubicBezTo>
                    <a:pt x="2822930" y="2640891"/>
                    <a:pt x="2818513" y="2640891"/>
                    <a:pt x="2814096" y="2643829"/>
                  </a:cubicBezTo>
                  <a:cubicBezTo>
                    <a:pt x="2802317" y="2652644"/>
                    <a:pt x="2786121" y="2661460"/>
                    <a:pt x="2771397" y="2665867"/>
                  </a:cubicBezTo>
                  <a:cubicBezTo>
                    <a:pt x="2771397" y="2665867"/>
                    <a:pt x="2769925" y="2671744"/>
                    <a:pt x="2764035" y="2674682"/>
                  </a:cubicBezTo>
                  <a:cubicBezTo>
                    <a:pt x="2756674" y="2677621"/>
                    <a:pt x="2744895" y="2677621"/>
                    <a:pt x="2741950" y="2677621"/>
                  </a:cubicBezTo>
                  <a:cubicBezTo>
                    <a:pt x="2736060" y="2676152"/>
                    <a:pt x="2721337" y="2684967"/>
                    <a:pt x="2716920" y="2689374"/>
                  </a:cubicBezTo>
                  <a:cubicBezTo>
                    <a:pt x="2712502" y="2695251"/>
                    <a:pt x="2708085" y="2699659"/>
                    <a:pt x="2705141" y="2702597"/>
                  </a:cubicBezTo>
                  <a:cubicBezTo>
                    <a:pt x="2697779" y="2712882"/>
                    <a:pt x="2696306" y="2718758"/>
                    <a:pt x="2693362" y="2727573"/>
                  </a:cubicBezTo>
                  <a:cubicBezTo>
                    <a:pt x="2691889" y="2733450"/>
                    <a:pt x="2696306" y="2755488"/>
                    <a:pt x="2696306" y="2759896"/>
                  </a:cubicBezTo>
                  <a:cubicBezTo>
                    <a:pt x="2696306" y="2764303"/>
                    <a:pt x="2696306" y="2768711"/>
                    <a:pt x="2693362" y="2770181"/>
                  </a:cubicBezTo>
                  <a:cubicBezTo>
                    <a:pt x="2686000" y="2774588"/>
                    <a:pt x="2665387" y="2767242"/>
                    <a:pt x="2656552" y="2765773"/>
                  </a:cubicBezTo>
                  <a:cubicBezTo>
                    <a:pt x="2659497" y="2762834"/>
                    <a:pt x="2656552" y="2756957"/>
                    <a:pt x="2655080" y="2752550"/>
                  </a:cubicBezTo>
                  <a:cubicBezTo>
                    <a:pt x="2653608" y="2748877"/>
                    <a:pt x="2651767" y="2748877"/>
                    <a:pt x="2649743" y="2749795"/>
                  </a:cubicBezTo>
                  <a:lnTo>
                    <a:pt x="2649403" y="2749940"/>
                  </a:lnTo>
                  <a:lnTo>
                    <a:pt x="2654738" y="2752712"/>
                  </a:lnTo>
                  <a:cubicBezTo>
                    <a:pt x="2656211" y="2757148"/>
                    <a:pt x="2659155" y="2763063"/>
                    <a:pt x="2656211" y="2766020"/>
                  </a:cubicBezTo>
                  <a:cubicBezTo>
                    <a:pt x="2648849" y="2764541"/>
                    <a:pt x="2629710" y="2755669"/>
                    <a:pt x="2622348" y="2760105"/>
                  </a:cubicBezTo>
                  <a:cubicBezTo>
                    <a:pt x="2616459" y="2764541"/>
                    <a:pt x="2604681" y="2774893"/>
                    <a:pt x="2595847" y="2782286"/>
                  </a:cubicBezTo>
                  <a:cubicBezTo>
                    <a:pt x="2591430" y="2786722"/>
                    <a:pt x="2589958" y="2797073"/>
                    <a:pt x="2584069" y="2800030"/>
                  </a:cubicBezTo>
                  <a:cubicBezTo>
                    <a:pt x="2575235" y="2804466"/>
                    <a:pt x="2569346" y="2805945"/>
                    <a:pt x="2556095" y="2808902"/>
                  </a:cubicBezTo>
                  <a:cubicBezTo>
                    <a:pt x="2535483" y="2808902"/>
                    <a:pt x="2522233" y="2822211"/>
                    <a:pt x="2504565" y="2822211"/>
                  </a:cubicBezTo>
                  <a:cubicBezTo>
                    <a:pt x="2491315" y="2822211"/>
                    <a:pt x="2469230" y="2836998"/>
                    <a:pt x="2466286" y="2848827"/>
                  </a:cubicBezTo>
                  <a:cubicBezTo>
                    <a:pt x="2466286" y="2853263"/>
                    <a:pt x="2460397" y="2854742"/>
                    <a:pt x="2457452" y="2857699"/>
                  </a:cubicBezTo>
                  <a:cubicBezTo>
                    <a:pt x="2447146" y="2860657"/>
                    <a:pt x="2447146" y="2881358"/>
                    <a:pt x="2432423" y="2881358"/>
                  </a:cubicBezTo>
                  <a:cubicBezTo>
                    <a:pt x="2422117" y="2881358"/>
                    <a:pt x="2405922" y="2868050"/>
                    <a:pt x="2395616" y="2868050"/>
                  </a:cubicBezTo>
                  <a:cubicBezTo>
                    <a:pt x="2385310" y="2868050"/>
                    <a:pt x="2383838" y="2857699"/>
                    <a:pt x="2373532" y="2857699"/>
                  </a:cubicBezTo>
                  <a:cubicBezTo>
                    <a:pt x="2355864" y="2857699"/>
                    <a:pt x="2351448" y="2847348"/>
                    <a:pt x="2335252" y="2847348"/>
                  </a:cubicBezTo>
                  <a:cubicBezTo>
                    <a:pt x="2336725" y="2847348"/>
                    <a:pt x="2339669" y="2844391"/>
                    <a:pt x="2340957" y="2841434"/>
                  </a:cubicBezTo>
                  <a:lnTo>
                    <a:pt x="2340909" y="2841366"/>
                  </a:lnTo>
                  <a:lnTo>
                    <a:pt x="2335764" y="2846730"/>
                  </a:lnTo>
                  <a:cubicBezTo>
                    <a:pt x="2328428" y="2843767"/>
                    <a:pt x="2321091" y="2840803"/>
                    <a:pt x="2313755" y="2839321"/>
                  </a:cubicBezTo>
                  <a:cubicBezTo>
                    <a:pt x="2312287" y="2839321"/>
                    <a:pt x="2310820" y="2840803"/>
                    <a:pt x="2309353" y="2840803"/>
                  </a:cubicBezTo>
                  <a:cubicBezTo>
                    <a:pt x="2303484" y="2839321"/>
                    <a:pt x="2299082" y="2834876"/>
                    <a:pt x="2293213" y="2833394"/>
                  </a:cubicBezTo>
                  <a:cubicBezTo>
                    <a:pt x="2285876" y="2831912"/>
                    <a:pt x="2277072" y="2831912"/>
                    <a:pt x="2269736" y="2831912"/>
                  </a:cubicBezTo>
                  <a:cubicBezTo>
                    <a:pt x="2269736" y="2830430"/>
                    <a:pt x="2268269" y="2827466"/>
                    <a:pt x="2266801" y="2825985"/>
                  </a:cubicBezTo>
                  <a:cubicBezTo>
                    <a:pt x="2266801" y="2824503"/>
                    <a:pt x="2266801" y="2823021"/>
                    <a:pt x="2266801" y="2821539"/>
                  </a:cubicBezTo>
                  <a:cubicBezTo>
                    <a:pt x="2263867" y="2818575"/>
                    <a:pt x="2260932" y="2815612"/>
                    <a:pt x="2260932" y="2812648"/>
                  </a:cubicBezTo>
                  <a:lnTo>
                    <a:pt x="2262343" y="2805524"/>
                  </a:lnTo>
                  <a:lnTo>
                    <a:pt x="2261890" y="2805637"/>
                  </a:lnTo>
                  <a:cubicBezTo>
                    <a:pt x="2261890" y="2805637"/>
                    <a:pt x="2260418" y="2810062"/>
                    <a:pt x="2260418" y="2813011"/>
                  </a:cubicBezTo>
                  <a:cubicBezTo>
                    <a:pt x="2260418" y="2815960"/>
                    <a:pt x="2263362" y="2818910"/>
                    <a:pt x="2266306" y="2821859"/>
                  </a:cubicBezTo>
                  <a:cubicBezTo>
                    <a:pt x="2266306" y="2823334"/>
                    <a:pt x="2266306" y="2824809"/>
                    <a:pt x="2266306" y="2826284"/>
                  </a:cubicBezTo>
                  <a:cubicBezTo>
                    <a:pt x="2267778" y="2827758"/>
                    <a:pt x="2269250" y="2830708"/>
                    <a:pt x="2269250" y="2832183"/>
                  </a:cubicBezTo>
                  <a:cubicBezTo>
                    <a:pt x="2257474" y="2830708"/>
                    <a:pt x="2226561" y="2836607"/>
                    <a:pt x="2222145" y="2841031"/>
                  </a:cubicBezTo>
                  <a:cubicBezTo>
                    <a:pt x="2211840" y="2851354"/>
                    <a:pt x="2186816" y="2846930"/>
                    <a:pt x="2172095" y="2846930"/>
                  </a:cubicBezTo>
                  <a:cubicBezTo>
                    <a:pt x="2166207" y="2846930"/>
                    <a:pt x="2158847" y="2848405"/>
                    <a:pt x="2150014" y="2848405"/>
                  </a:cubicBezTo>
                  <a:cubicBezTo>
                    <a:pt x="2150014" y="2848405"/>
                    <a:pt x="2139710" y="2852829"/>
                    <a:pt x="2129406" y="2855778"/>
                  </a:cubicBezTo>
                  <a:cubicBezTo>
                    <a:pt x="2122045" y="2857253"/>
                    <a:pt x="2114685" y="2857253"/>
                    <a:pt x="2113213" y="2857253"/>
                  </a:cubicBezTo>
                  <a:cubicBezTo>
                    <a:pt x="2105853" y="2861677"/>
                    <a:pt x="2086716" y="2866101"/>
                    <a:pt x="2080828" y="2870525"/>
                  </a:cubicBezTo>
                  <a:cubicBezTo>
                    <a:pt x="2076412" y="2876424"/>
                    <a:pt x="2071996" y="2864627"/>
                    <a:pt x="2064636" y="2872000"/>
                  </a:cubicBezTo>
                  <a:cubicBezTo>
                    <a:pt x="2060219" y="2876424"/>
                    <a:pt x="2070524" y="2876424"/>
                    <a:pt x="2071996" y="2876424"/>
                  </a:cubicBezTo>
                  <a:cubicBezTo>
                    <a:pt x="2076412" y="2876424"/>
                    <a:pt x="2066108" y="2904444"/>
                    <a:pt x="2058747" y="2895596"/>
                  </a:cubicBezTo>
                  <a:cubicBezTo>
                    <a:pt x="2055803" y="2891172"/>
                    <a:pt x="2052859" y="2883798"/>
                    <a:pt x="2046971" y="2880849"/>
                  </a:cubicBezTo>
                  <a:cubicBezTo>
                    <a:pt x="2039611" y="2879374"/>
                    <a:pt x="2032250" y="2873475"/>
                    <a:pt x="2024890" y="2870525"/>
                  </a:cubicBezTo>
                  <a:cubicBezTo>
                    <a:pt x="2017530" y="2869051"/>
                    <a:pt x="2021946" y="2869051"/>
                    <a:pt x="2019002" y="2866101"/>
                  </a:cubicBezTo>
                  <a:cubicBezTo>
                    <a:pt x="2014586" y="2860202"/>
                    <a:pt x="2021946" y="2869051"/>
                    <a:pt x="2021946" y="2863152"/>
                  </a:cubicBezTo>
                  <a:cubicBezTo>
                    <a:pt x="2021946" y="2861677"/>
                    <a:pt x="2023418" y="2858728"/>
                    <a:pt x="2023418" y="2858728"/>
                  </a:cubicBezTo>
                  <a:cubicBezTo>
                    <a:pt x="2026362" y="2857253"/>
                    <a:pt x="2023418" y="2857253"/>
                    <a:pt x="2024890" y="2854303"/>
                  </a:cubicBezTo>
                  <a:cubicBezTo>
                    <a:pt x="2026362" y="2852829"/>
                    <a:pt x="2026362" y="2846930"/>
                    <a:pt x="2032250" y="2849879"/>
                  </a:cubicBezTo>
                  <a:cubicBezTo>
                    <a:pt x="2032250" y="2849879"/>
                    <a:pt x="2036667" y="2851354"/>
                    <a:pt x="2036667" y="2851354"/>
                  </a:cubicBezTo>
                  <a:cubicBezTo>
                    <a:pt x="2039611" y="2854303"/>
                    <a:pt x="2048443" y="2852829"/>
                    <a:pt x="2048443" y="2848405"/>
                  </a:cubicBezTo>
                  <a:cubicBezTo>
                    <a:pt x="2048443" y="2848405"/>
                    <a:pt x="2049915" y="2846930"/>
                    <a:pt x="2049915" y="2845455"/>
                  </a:cubicBezTo>
                  <a:cubicBezTo>
                    <a:pt x="2052859" y="2842506"/>
                    <a:pt x="2052859" y="2842506"/>
                    <a:pt x="2052859" y="2836607"/>
                  </a:cubicBezTo>
                  <a:cubicBezTo>
                    <a:pt x="2052859" y="2832183"/>
                    <a:pt x="2048443" y="2842506"/>
                    <a:pt x="2048443" y="2842506"/>
                  </a:cubicBezTo>
                  <a:cubicBezTo>
                    <a:pt x="2046971" y="2845455"/>
                    <a:pt x="2044027" y="2849879"/>
                    <a:pt x="2039611" y="2849879"/>
                  </a:cubicBezTo>
                  <a:cubicBezTo>
                    <a:pt x="2036667" y="2849879"/>
                    <a:pt x="2032250" y="2843980"/>
                    <a:pt x="2036667" y="2841031"/>
                  </a:cubicBezTo>
                  <a:cubicBezTo>
                    <a:pt x="2042555" y="2838081"/>
                    <a:pt x="2032250" y="2830708"/>
                    <a:pt x="2032250" y="2833657"/>
                  </a:cubicBezTo>
                  <a:cubicBezTo>
                    <a:pt x="2032250" y="2838081"/>
                    <a:pt x="2032250" y="2839556"/>
                    <a:pt x="2030778" y="2842506"/>
                  </a:cubicBezTo>
                  <a:cubicBezTo>
                    <a:pt x="2026362" y="2855778"/>
                    <a:pt x="2021946" y="2832183"/>
                    <a:pt x="2021946" y="2832183"/>
                  </a:cubicBezTo>
                  <a:cubicBezTo>
                    <a:pt x="2013114" y="2821859"/>
                    <a:pt x="2017530" y="2842506"/>
                    <a:pt x="2017530" y="2846930"/>
                  </a:cubicBezTo>
                  <a:cubicBezTo>
                    <a:pt x="2017530" y="2851354"/>
                    <a:pt x="2013114" y="2846930"/>
                    <a:pt x="2010170" y="2845455"/>
                  </a:cubicBezTo>
                  <a:cubicBezTo>
                    <a:pt x="2010170" y="2845455"/>
                    <a:pt x="2007226" y="2842506"/>
                    <a:pt x="2007226" y="2842506"/>
                  </a:cubicBezTo>
                  <a:cubicBezTo>
                    <a:pt x="2004282" y="2839556"/>
                    <a:pt x="2008698" y="2832183"/>
                    <a:pt x="2008698" y="2829233"/>
                  </a:cubicBezTo>
                  <a:cubicBezTo>
                    <a:pt x="2011642" y="2821859"/>
                    <a:pt x="2011642" y="2813011"/>
                    <a:pt x="2007226" y="2808587"/>
                  </a:cubicBezTo>
                  <a:cubicBezTo>
                    <a:pt x="1995449" y="2795314"/>
                    <a:pt x="2014586" y="2786466"/>
                    <a:pt x="2011642" y="2777618"/>
                  </a:cubicBezTo>
                  <a:cubicBezTo>
                    <a:pt x="2010170" y="2774668"/>
                    <a:pt x="2008698" y="2774668"/>
                    <a:pt x="2008698" y="2768769"/>
                  </a:cubicBezTo>
                  <a:cubicBezTo>
                    <a:pt x="2008698" y="2767294"/>
                    <a:pt x="2019002" y="2749597"/>
                    <a:pt x="2014586" y="2748122"/>
                  </a:cubicBezTo>
                  <a:cubicBezTo>
                    <a:pt x="2017530" y="2742224"/>
                    <a:pt x="2021946" y="2739274"/>
                    <a:pt x="2021946" y="2734850"/>
                  </a:cubicBezTo>
                  <a:cubicBezTo>
                    <a:pt x="2021946" y="2733375"/>
                    <a:pt x="2021210" y="2731163"/>
                    <a:pt x="2020842" y="2729320"/>
                  </a:cubicBezTo>
                  <a:lnTo>
                    <a:pt x="2021864" y="2726248"/>
                  </a:lnTo>
                  <a:lnTo>
                    <a:pt x="2021618" y="2726456"/>
                  </a:lnTo>
                  <a:cubicBezTo>
                    <a:pt x="2018675" y="2726456"/>
                    <a:pt x="2021618" y="2732337"/>
                    <a:pt x="2021618" y="2735277"/>
                  </a:cubicBezTo>
                  <a:cubicBezTo>
                    <a:pt x="2021618" y="2739687"/>
                    <a:pt x="2017203" y="2742627"/>
                    <a:pt x="2014259" y="2748507"/>
                  </a:cubicBezTo>
                  <a:cubicBezTo>
                    <a:pt x="2018675" y="2749977"/>
                    <a:pt x="2008372" y="2767618"/>
                    <a:pt x="2008372" y="2769089"/>
                  </a:cubicBezTo>
                  <a:cubicBezTo>
                    <a:pt x="2008372" y="2774969"/>
                    <a:pt x="2009844" y="2774969"/>
                    <a:pt x="2011316" y="2777909"/>
                  </a:cubicBezTo>
                  <a:cubicBezTo>
                    <a:pt x="2014259" y="2786730"/>
                    <a:pt x="1995126" y="2795550"/>
                    <a:pt x="2006900" y="2808781"/>
                  </a:cubicBezTo>
                  <a:cubicBezTo>
                    <a:pt x="2011316" y="2813191"/>
                    <a:pt x="2011316" y="2822011"/>
                    <a:pt x="2008372" y="2829361"/>
                  </a:cubicBezTo>
                  <a:cubicBezTo>
                    <a:pt x="2005428" y="2829361"/>
                    <a:pt x="2002485" y="2830832"/>
                    <a:pt x="2001013" y="2830832"/>
                  </a:cubicBezTo>
                  <a:cubicBezTo>
                    <a:pt x="1999541" y="2830832"/>
                    <a:pt x="1996598" y="2827891"/>
                    <a:pt x="1995126" y="2829361"/>
                  </a:cubicBezTo>
                  <a:cubicBezTo>
                    <a:pt x="1993654" y="2829361"/>
                    <a:pt x="1992182" y="2832302"/>
                    <a:pt x="1990711" y="2832302"/>
                  </a:cubicBezTo>
                  <a:cubicBezTo>
                    <a:pt x="1987767" y="2832302"/>
                    <a:pt x="1986295" y="2829361"/>
                    <a:pt x="1983352" y="2829361"/>
                  </a:cubicBezTo>
                  <a:lnTo>
                    <a:pt x="1977950" y="2830711"/>
                  </a:lnTo>
                  <a:lnTo>
                    <a:pt x="1978135" y="2830859"/>
                  </a:lnTo>
                  <a:cubicBezTo>
                    <a:pt x="1978135" y="2833745"/>
                    <a:pt x="1978135" y="2838073"/>
                    <a:pt x="1976635" y="2838073"/>
                  </a:cubicBezTo>
                  <a:cubicBezTo>
                    <a:pt x="1972133" y="2838073"/>
                    <a:pt x="1972133" y="2833745"/>
                    <a:pt x="1970632" y="2836630"/>
                  </a:cubicBezTo>
                  <a:cubicBezTo>
                    <a:pt x="1970632" y="2836630"/>
                    <a:pt x="1970632" y="2838073"/>
                    <a:pt x="1970632" y="2839516"/>
                  </a:cubicBezTo>
                  <a:cubicBezTo>
                    <a:pt x="1970632" y="2842402"/>
                    <a:pt x="1970632" y="2840959"/>
                    <a:pt x="1970632" y="2843845"/>
                  </a:cubicBezTo>
                  <a:cubicBezTo>
                    <a:pt x="1970632" y="2846730"/>
                    <a:pt x="1970632" y="2848173"/>
                    <a:pt x="1970632" y="2849616"/>
                  </a:cubicBezTo>
                  <a:cubicBezTo>
                    <a:pt x="1970632" y="2851059"/>
                    <a:pt x="1972133" y="2852502"/>
                    <a:pt x="1972133" y="2853945"/>
                  </a:cubicBezTo>
                  <a:cubicBezTo>
                    <a:pt x="1972133" y="2853945"/>
                    <a:pt x="1972133" y="2855387"/>
                    <a:pt x="1972133" y="2855387"/>
                  </a:cubicBezTo>
                  <a:cubicBezTo>
                    <a:pt x="1972133" y="2856830"/>
                    <a:pt x="1975134" y="2856830"/>
                    <a:pt x="1975134" y="2856830"/>
                  </a:cubicBezTo>
                  <a:cubicBezTo>
                    <a:pt x="1975134" y="2856830"/>
                    <a:pt x="1973634" y="2861159"/>
                    <a:pt x="1972133" y="2861159"/>
                  </a:cubicBezTo>
                  <a:cubicBezTo>
                    <a:pt x="1970632" y="2861159"/>
                    <a:pt x="1969132" y="2862602"/>
                    <a:pt x="1966131" y="2862602"/>
                  </a:cubicBezTo>
                  <a:cubicBezTo>
                    <a:pt x="1966131" y="2864045"/>
                    <a:pt x="1964630" y="2864045"/>
                    <a:pt x="1961629" y="2864045"/>
                  </a:cubicBezTo>
                  <a:cubicBezTo>
                    <a:pt x="1960129" y="2864045"/>
                    <a:pt x="1957127" y="2866930"/>
                    <a:pt x="1954126" y="2866930"/>
                  </a:cubicBezTo>
                  <a:cubicBezTo>
                    <a:pt x="1952626" y="2865487"/>
                    <a:pt x="1952626" y="2866930"/>
                    <a:pt x="1952626" y="2864045"/>
                  </a:cubicBezTo>
                  <a:cubicBezTo>
                    <a:pt x="1951125" y="2861159"/>
                    <a:pt x="1948124" y="2861159"/>
                    <a:pt x="1948124" y="2859716"/>
                  </a:cubicBezTo>
                  <a:cubicBezTo>
                    <a:pt x="1948124" y="2856830"/>
                    <a:pt x="1942122" y="2848173"/>
                    <a:pt x="1949625" y="2848173"/>
                  </a:cubicBezTo>
                  <a:cubicBezTo>
                    <a:pt x="1951125" y="2848173"/>
                    <a:pt x="1952626" y="2848173"/>
                    <a:pt x="1952626" y="2846730"/>
                  </a:cubicBezTo>
                  <a:cubicBezTo>
                    <a:pt x="1952626" y="2843845"/>
                    <a:pt x="1951125" y="2845288"/>
                    <a:pt x="1949625" y="2843845"/>
                  </a:cubicBezTo>
                  <a:cubicBezTo>
                    <a:pt x="1949625" y="2842402"/>
                    <a:pt x="1951125" y="2838073"/>
                    <a:pt x="1951125" y="2836630"/>
                  </a:cubicBezTo>
                  <a:cubicBezTo>
                    <a:pt x="1951125" y="2833745"/>
                    <a:pt x="1951125" y="2832302"/>
                    <a:pt x="1949625" y="2830859"/>
                  </a:cubicBezTo>
                  <a:cubicBezTo>
                    <a:pt x="1949625" y="2830859"/>
                    <a:pt x="1948124" y="2829416"/>
                    <a:pt x="1948124" y="2829416"/>
                  </a:cubicBezTo>
                  <a:cubicBezTo>
                    <a:pt x="1948124" y="2827973"/>
                    <a:pt x="1946623" y="2827973"/>
                    <a:pt x="1945123" y="2827973"/>
                  </a:cubicBezTo>
                  <a:cubicBezTo>
                    <a:pt x="1945123" y="2829416"/>
                    <a:pt x="1948124" y="2833745"/>
                    <a:pt x="1946623" y="2833745"/>
                  </a:cubicBezTo>
                  <a:cubicBezTo>
                    <a:pt x="1946623" y="2835188"/>
                    <a:pt x="1943622" y="2833745"/>
                    <a:pt x="1943622" y="2833745"/>
                  </a:cubicBezTo>
                  <a:lnTo>
                    <a:pt x="1942649" y="2832809"/>
                  </a:lnTo>
                  <a:lnTo>
                    <a:pt x="1943613" y="2833772"/>
                  </a:lnTo>
                  <a:cubicBezTo>
                    <a:pt x="1940670" y="2833772"/>
                    <a:pt x="1940670" y="2832302"/>
                    <a:pt x="1937726" y="2832302"/>
                  </a:cubicBezTo>
                  <a:cubicBezTo>
                    <a:pt x="1937726" y="2832302"/>
                    <a:pt x="1936254" y="2832302"/>
                    <a:pt x="1934782" y="2832302"/>
                  </a:cubicBezTo>
                  <a:cubicBezTo>
                    <a:pt x="1931839" y="2830832"/>
                    <a:pt x="1930367" y="2829361"/>
                    <a:pt x="1927423" y="2829361"/>
                  </a:cubicBezTo>
                  <a:cubicBezTo>
                    <a:pt x="1924480" y="2829361"/>
                    <a:pt x="1923008" y="2827891"/>
                    <a:pt x="1923008" y="2832302"/>
                  </a:cubicBezTo>
                  <a:cubicBezTo>
                    <a:pt x="1923008" y="2832302"/>
                    <a:pt x="1927423" y="2832302"/>
                    <a:pt x="1927423" y="2832302"/>
                  </a:cubicBezTo>
                  <a:cubicBezTo>
                    <a:pt x="1933311" y="2833772"/>
                    <a:pt x="1930367" y="2836712"/>
                    <a:pt x="1931839" y="2839652"/>
                  </a:cubicBezTo>
                  <a:cubicBezTo>
                    <a:pt x="1936254" y="2844062"/>
                    <a:pt x="1937726" y="2839652"/>
                    <a:pt x="1937726" y="2847002"/>
                  </a:cubicBezTo>
                  <a:cubicBezTo>
                    <a:pt x="1937726" y="2847002"/>
                    <a:pt x="1942141" y="2848472"/>
                    <a:pt x="1942141" y="2849942"/>
                  </a:cubicBezTo>
                  <a:cubicBezTo>
                    <a:pt x="1942141" y="2851413"/>
                    <a:pt x="1943613" y="2851413"/>
                    <a:pt x="1943613" y="2855823"/>
                  </a:cubicBezTo>
                  <a:cubicBezTo>
                    <a:pt x="1943613" y="2860233"/>
                    <a:pt x="1943613" y="2863173"/>
                    <a:pt x="1942141" y="2864643"/>
                  </a:cubicBezTo>
                  <a:cubicBezTo>
                    <a:pt x="1942141" y="2866113"/>
                    <a:pt x="1937726" y="2869053"/>
                    <a:pt x="1936254" y="2869053"/>
                  </a:cubicBezTo>
                  <a:cubicBezTo>
                    <a:pt x="1936254" y="2869053"/>
                    <a:pt x="1933311" y="2867583"/>
                    <a:pt x="1931839" y="2867583"/>
                  </a:cubicBezTo>
                  <a:cubicBezTo>
                    <a:pt x="1930367" y="2866113"/>
                    <a:pt x="1927423" y="2864643"/>
                    <a:pt x="1925952" y="2863173"/>
                  </a:cubicBezTo>
                  <a:cubicBezTo>
                    <a:pt x="1925952" y="2863173"/>
                    <a:pt x="1918593" y="2858763"/>
                    <a:pt x="1918593" y="2858763"/>
                  </a:cubicBezTo>
                  <a:cubicBezTo>
                    <a:pt x="1917121" y="2857293"/>
                    <a:pt x="1914177" y="2852883"/>
                    <a:pt x="1912705" y="2851413"/>
                  </a:cubicBezTo>
                  <a:cubicBezTo>
                    <a:pt x="1911234" y="2851413"/>
                    <a:pt x="1908290" y="2849942"/>
                    <a:pt x="1906818" y="2849942"/>
                  </a:cubicBezTo>
                  <a:cubicBezTo>
                    <a:pt x="1900931" y="2845532"/>
                    <a:pt x="1892100" y="2836712"/>
                    <a:pt x="1886213" y="2835242"/>
                  </a:cubicBezTo>
                  <a:cubicBezTo>
                    <a:pt x="1878854" y="2833772"/>
                    <a:pt x="1877382" y="2827891"/>
                    <a:pt x="1877382" y="2822011"/>
                  </a:cubicBezTo>
                  <a:cubicBezTo>
                    <a:pt x="1877382" y="2822011"/>
                    <a:pt x="1878854" y="2810251"/>
                    <a:pt x="1877382" y="2811721"/>
                  </a:cubicBezTo>
                  <a:cubicBezTo>
                    <a:pt x="1874439" y="2813191"/>
                    <a:pt x="1874439" y="2817601"/>
                    <a:pt x="1874439" y="2823481"/>
                  </a:cubicBezTo>
                  <a:cubicBezTo>
                    <a:pt x="1874439" y="2827157"/>
                    <a:pt x="1870391" y="2824584"/>
                    <a:pt x="1866160" y="2820541"/>
                  </a:cubicBezTo>
                  <a:lnTo>
                    <a:pt x="1857062" y="2809138"/>
                  </a:lnTo>
                  <a:lnTo>
                    <a:pt x="1856937" y="2809216"/>
                  </a:lnTo>
                  <a:cubicBezTo>
                    <a:pt x="1856937" y="2809216"/>
                    <a:pt x="1854051" y="2807720"/>
                    <a:pt x="1852608" y="2807720"/>
                  </a:cubicBezTo>
                  <a:lnTo>
                    <a:pt x="1852608" y="2806224"/>
                  </a:lnTo>
                  <a:cubicBezTo>
                    <a:pt x="1851165" y="2806224"/>
                    <a:pt x="1851165" y="2803231"/>
                    <a:pt x="1851165" y="2801735"/>
                  </a:cubicBezTo>
                  <a:cubicBezTo>
                    <a:pt x="1851165" y="2797246"/>
                    <a:pt x="1854051" y="2797246"/>
                    <a:pt x="1854051" y="2792757"/>
                  </a:cubicBezTo>
                  <a:cubicBezTo>
                    <a:pt x="1854051" y="2789764"/>
                    <a:pt x="1851165" y="2792757"/>
                    <a:pt x="1851165" y="2792757"/>
                  </a:cubicBezTo>
                  <a:cubicBezTo>
                    <a:pt x="1848280" y="2795750"/>
                    <a:pt x="1849722" y="2797246"/>
                    <a:pt x="1848280" y="2801735"/>
                  </a:cubicBezTo>
                  <a:cubicBezTo>
                    <a:pt x="1848280" y="2803231"/>
                    <a:pt x="1846837" y="2804727"/>
                    <a:pt x="1846837" y="2806224"/>
                  </a:cubicBezTo>
                  <a:cubicBezTo>
                    <a:pt x="1846837" y="2807720"/>
                    <a:pt x="1846837" y="2809216"/>
                    <a:pt x="1846837" y="2809216"/>
                  </a:cubicBezTo>
                  <a:cubicBezTo>
                    <a:pt x="1846837" y="2809216"/>
                    <a:pt x="1845394" y="2809216"/>
                    <a:pt x="1845394" y="2807720"/>
                  </a:cubicBezTo>
                  <a:cubicBezTo>
                    <a:pt x="1845394" y="2806224"/>
                    <a:pt x="1843951" y="2804727"/>
                    <a:pt x="1842508" y="2803231"/>
                  </a:cubicBezTo>
                  <a:cubicBezTo>
                    <a:pt x="1842508" y="2803231"/>
                    <a:pt x="1841065" y="2801735"/>
                    <a:pt x="1841065" y="2801735"/>
                  </a:cubicBezTo>
                  <a:cubicBezTo>
                    <a:pt x="1839623" y="2801735"/>
                    <a:pt x="1838180" y="2797246"/>
                    <a:pt x="1838180" y="2795750"/>
                  </a:cubicBezTo>
                  <a:cubicBezTo>
                    <a:pt x="1836737" y="2795750"/>
                    <a:pt x="1835294" y="2794253"/>
                    <a:pt x="1835294" y="2794253"/>
                  </a:cubicBezTo>
                  <a:cubicBezTo>
                    <a:pt x="1832408" y="2792757"/>
                    <a:pt x="1826637" y="2795750"/>
                    <a:pt x="1825194" y="2794253"/>
                  </a:cubicBezTo>
                  <a:cubicBezTo>
                    <a:pt x="1822308" y="2792757"/>
                    <a:pt x="1817980" y="2792757"/>
                    <a:pt x="1817980" y="2788268"/>
                  </a:cubicBezTo>
                  <a:cubicBezTo>
                    <a:pt x="1815094" y="2782283"/>
                    <a:pt x="1819423" y="2779290"/>
                    <a:pt x="1820866" y="2774801"/>
                  </a:cubicBezTo>
                  <a:lnTo>
                    <a:pt x="1829625" y="2770349"/>
                  </a:lnTo>
                  <a:lnTo>
                    <a:pt x="1829365" y="2770375"/>
                  </a:lnTo>
                  <a:cubicBezTo>
                    <a:pt x="1824766" y="2771294"/>
                    <a:pt x="1820718" y="2772764"/>
                    <a:pt x="1819983" y="2774969"/>
                  </a:cubicBezTo>
                  <a:cubicBezTo>
                    <a:pt x="1818511" y="2779379"/>
                    <a:pt x="1814095" y="2782319"/>
                    <a:pt x="1817039" y="2788200"/>
                  </a:cubicBezTo>
                  <a:cubicBezTo>
                    <a:pt x="1811151" y="2789670"/>
                    <a:pt x="1821454" y="2798490"/>
                    <a:pt x="1822926" y="2798490"/>
                  </a:cubicBezTo>
                  <a:cubicBezTo>
                    <a:pt x="1828813" y="2798490"/>
                    <a:pt x="1833229" y="2798490"/>
                    <a:pt x="1836172" y="2802900"/>
                  </a:cubicBezTo>
                  <a:cubicBezTo>
                    <a:pt x="1837644" y="2805840"/>
                    <a:pt x="1842059" y="2810251"/>
                    <a:pt x="1846475" y="2813191"/>
                  </a:cubicBezTo>
                  <a:cubicBezTo>
                    <a:pt x="1846475" y="2813191"/>
                    <a:pt x="1846475" y="2814661"/>
                    <a:pt x="1846475" y="2816131"/>
                  </a:cubicBezTo>
                  <a:cubicBezTo>
                    <a:pt x="1847947" y="2817601"/>
                    <a:pt x="1849418" y="2819071"/>
                    <a:pt x="1852362" y="2822011"/>
                  </a:cubicBezTo>
                  <a:cubicBezTo>
                    <a:pt x="1856777" y="2823481"/>
                    <a:pt x="1859721" y="2830832"/>
                    <a:pt x="1864136" y="2830832"/>
                  </a:cubicBezTo>
                  <a:cubicBezTo>
                    <a:pt x="1870024" y="2832302"/>
                    <a:pt x="1865608" y="2844062"/>
                    <a:pt x="1872967" y="2844062"/>
                  </a:cubicBezTo>
                  <a:cubicBezTo>
                    <a:pt x="1881798" y="2844062"/>
                    <a:pt x="1875911" y="2848472"/>
                    <a:pt x="1872967" y="2851413"/>
                  </a:cubicBezTo>
                  <a:cubicBezTo>
                    <a:pt x="1870024" y="2854353"/>
                    <a:pt x="1867080" y="2858763"/>
                    <a:pt x="1864136" y="2861703"/>
                  </a:cubicBezTo>
                  <a:cubicBezTo>
                    <a:pt x="1861193" y="2863173"/>
                    <a:pt x="1843531" y="2867583"/>
                    <a:pt x="1843531" y="2861703"/>
                  </a:cubicBezTo>
                  <a:cubicBezTo>
                    <a:pt x="1843531" y="2858763"/>
                    <a:pt x="1842059" y="2849942"/>
                    <a:pt x="1840588" y="2849942"/>
                  </a:cubicBezTo>
                  <a:cubicBezTo>
                    <a:pt x="1840588" y="2851413"/>
                    <a:pt x="1840588" y="2863173"/>
                    <a:pt x="1840588" y="2864643"/>
                  </a:cubicBezTo>
                  <a:cubicBezTo>
                    <a:pt x="1840588" y="2866113"/>
                    <a:pt x="1845003" y="2867583"/>
                    <a:pt x="1846475" y="2870523"/>
                  </a:cubicBezTo>
                  <a:cubicBezTo>
                    <a:pt x="1843531" y="2870523"/>
                    <a:pt x="1840588" y="2874934"/>
                    <a:pt x="1837644" y="2874934"/>
                  </a:cubicBezTo>
                  <a:cubicBezTo>
                    <a:pt x="1837644" y="2874934"/>
                    <a:pt x="1822926" y="2876404"/>
                    <a:pt x="1822926" y="2876404"/>
                  </a:cubicBezTo>
                  <a:cubicBezTo>
                    <a:pt x="1817039" y="2879344"/>
                    <a:pt x="1812623" y="2880814"/>
                    <a:pt x="1802321" y="2880814"/>
                  </a:cubicBezTo>
                  <a:cubicBezTo>
                    <a:pt x="1799377" y="2880814"/>
                    <a:pt x="1794962" y="2888164"/>
                    <a:pt x="1796433" y="2889634"/>
                  </a:cubicBezTo>
                  <a:cubicBezTo>
                    <a:pt x="1797905" y="2894044"/>
                    <a:pt x="1789074" y="2898455"/>
                    <a:pt x="1787603" y="2899925"/>
                  </a:cubicBezTo>
                  <a:cubicBezTo>
                    <a:pt x="1783187" y="2902865"/>
                    <a:pt x="1783187" y="2907275"/>
                    <a:pt x="1789074" y="2907275"/>
                  </a:cubicBezTo>
                  <a:cubicBezTo>
                    <a:pt x="1796433" y="2907275"/>
                    <a:pt x="1790546" y="2910215"/>
                    <a:pt x="1790546" y="2910215"/>
                  </a:cubicBezTo>
                  <a:cubicBezTo>
                    <a:pt x="1784659" y="2904335"/>
                    <a:pt x="1766998" y="2901395"/>
                    <a:pt x="1761110" y="2896985"/>
                  </a:cubicBezTo>
                  <a:cubicBezTo>
                    <a:pt x="1758167" y="2893310"/>
                    <a:pt x="1755591" y="2891839"/>
                    <a:pt x="1752464" y="2891472"/>
                  </a:cubicBezTo>
                  <a:lnTo>
                    <a:pt x="1741447" y="2892487"/>
                  </a:lnTo>
                  <a:lnTo>
                    <a:pt x="1741413" y="2892921"/>
                  </a:lnTo>
                  <a:cubicBezTo>
                    <a:pt x="1738463" y="2892921"/>
                    <a:pt x="1735513" y="2892921"/>
                    <a:pt x="1732564" y="2892921"/>
                  </a:cubicBezTo>
                  <a:cubicBezTo>
                    <a:pt x="1729614" y="2892921"/>
                    <a:pt x="1728139" y="2895872"/>
                    <a:pt x="1725189" y="2897348"/>
                  </a:cubicBezTo>
                  <a:cubicBezTo>
                    <a:pt x="1725189" y="2897348"/>
                    <a:pt x="1722239" y="2898824"/>
                    <a:pt x="1720764" y="2898824"/>
                  </a:cubicBezTo>
                  <a:lnTo>
                    <a:pt x="1714277" y="2898824"/>
                  </a:lnTo>
                  <a:lnTo>
                    <a:pt x="1720089" y="2902622"/>
                  </a:lnTo>
                  <a:cubicBezTo>
                    <a:pt x="1722901" y="2904299"/>
                    <a:pt x="1724775" y="2905790"/>
                    <a:pt x="1721027" y="2905790"/>
                  </a:cubicBezTo>
                  <a:cubicBezTo>
                    <a:pt x="1716528" y="2905790"/>
                    <a:pt x="1709031" y="2904299"/>
                    <a:pt x="1706032" y="2902809"/>
                  </a:cubicBezTo>
                  <a:cubicBezTo>
                    <a:pt x="1698535" y="2898336"/>
                    <a:pt x="1679043" y="2902809"/>
                    <a:pt x="1671545" y="2904299"/>
                  </a:cubicBezTo>
                  <a:lnTo>
                    <a:pt x="1664829" y="2908306"/>
                  </a:lnTo>
                  <a:lnTo>
                    <a:pt x="1664854" y="2908428"/>
                  </a:lnTo>
                  <a:cubicBezTo>
                    <a:pt x="1664854" y="2909902"/>
                    <a:pt x="1661894" y="2911376"/>
                    <a:pt x="1660414" y="2911376"/>
                  </a:cubicBezTo>
                  <a:cubicBezTo>
                    <a:pt x="1660414" y="2911376"/>
                    <a:pt x="1655974" y="2914325"/>
                    <a:pt x="1655974" y="2914325"/>
                  </a:cubicBezTo>
                  <a:cubicBezTo>
                    <a:pt x="1654495" y="2915799"/>
                    <a:pt x="1651535" y="2924644"/>
                    <a:pt x="1648575" y="2921696"/>
                  </a:cubicBezTo>
                  <a:cubicBezTo>
                    <a:pt x="1647095" y="2920222"/>
                    <a:pt x="1651535" y="2915799"/>
                    <a:pt x="1653015" y="2914325"/>
                  </a:cubicBezTo>
                  <a:cubicBezTo>
                    <a:pt x="1654495" y="2912851"/>
                    <a:pt x="1647095" y="2906954"/>
                    <a:pt x="1645616" y="2906954"/>
                  </a:cubicBezTo>
                  <a:cubicBezTo>
                    <a:pt x="1641176" y="2904005"/>
                    <a:pt x="1642656" y="2905479"/>
                    <a:pt x="1638216" y="2905479"/>
                  </a:cubicBezTo>
                  <a:cubicBezTo>
                    <a:pt x="1636736" y="2905479"/>
                    <a:pt x="1635257" y="2905479"/>
                    <a:pt x="1633777" y="2904005"/>
                  </a:cubicBezTo>
                  <a:cubicBezTo>
                    <a:pt x="1632297" y="2904005"/>
                    <a:pt x="1632297" y="2896634"/>
                    <a:pt x="1632297" y="2895160"/>
                  </a:cubicBezTo>
                  <a:cubicBezTo>
                    <a:pt x="1632297" y="2892211"/>
                    <a:pt x="1626378" y="2892211"/>
                    <a:pt x="1626378" y="2895160"/>
                  </a:cubicBezTo>
                  <a:cubicBezTo>
                    <a:pt x="1626378" y="2896634"/>
                    <a:pt x="1627857" y="2902531"/>
                    <a:pt x="1629337" y="2904005"/>
                  </a:cubicBezTo>
                  <a:cubicBezTo>
                    <a:pt x="1629337" y="2905479"/>
                    <a:pt x="1633777" y="2906954"/>
                    <a:pt x="1629337" y="2906954"/>
                  </a:cubicBezTo>
                  <a:cubicBezTo>
                    <a:pt x="1627857" y="2906954"/>
                    <a:pt x="1624898" y="2906954"/>
                    <a:pt x="1623418" y="2905479"/>
                  </a:cubicBezTo>
                  <a:cubicBezTo>
                    <a:pt x="1621198" y="2904005"/>
                    <a:pt x="1618978" y="2904005"/>
                    <a:pt x="1617683" y="2903268"/>
                  </a:cubicBezTo>
                  <a:lnTo>
                    <a:pt x="1617518" y="2897344"/>
                  </a:lnTo>
                  <a:lnTo>
                    <a:pt x="1615124" y="2894397"/>
                  </a:lnTo>
                  <a:cubicBezTo>
                    <a:pt x="1613834" y="2894397"/>
                    <a:pt x="1612359" y="2895134"/>
                    <a:pt x="1611621" y="2895872"/>
                  </a:cubicBezTo>
                  <a:cubicBezTo>
                    <a:pt x="1608672" y="2898824"/>
                    <a:pt x="1613096" y="2900300"/>
                    <a:pt x="1613096" y="2900300"/>
                  </a:cubicBezTo>
                  <a:cubicBezTo>
                    <a:pt x="1616046" y="2904727"/>
                    <a:pt x="1601297" y="2904727"/>
                    <a:pt x="1605722" y="2907679"/>
                  </a:cubicBezTo>
                  <a:cubicBezTo>
                    <a:pt x="1608672" y="2909155"/>
                    <a:pt x="1604247" y="2910630"/>
                    <a:pt x="1602772" y="2913582"/>
                  </a:cubicBezTo>
                  <a:cubicBezTo>
                    <a:pt x="1601297" y="2916533"/>
                    <a:pt x="1595397" y="2920961"/>
                    <a:pt x="1604247" y="2920961"/>
                  </a:cubicBezTo>
                  <a:cubicBezTo>
                    <a:pt x="1608672" y="2920961"/>
                    <a:pt x="1611621" y="2909155"/>
                    <a:pt x="1617521" y="2909155"/>
                  </a:cubicBezTo>
                  <a:cubicBezTo>
                    <a:pt x="1623421" y="2909155"/>
                    <a:pt x="1617521" y="2912106"/>
                    <a:pt x="1618996" y="2915058"/>
                  </a:cubicBezTo>
                  <a:cubicBezTo>
                    <a:pt x="1620471" y="2919485"/>
                    <a:pt x="1617521" y="2920961"/>
                    <a:pt x="1614571" y="2923912"/>
                  </a:cubicBezTo>
                  <a:cubicBezTo>
                    <a:pt x="1610147" y="2925388"/>
                    <a:pt x="1613096" y="2928340"/>
                    <a:pt x="1614571" y="2926864"/>
                  </a:cubicBezTo>
                  <a:cubicBezTo>
                    <a:pt x="1614571" y="2926864"/>
                    <a:pt x="1618996" y="2923912"/>
                    <a:pt x="1618996" y="2923912"/>
                  </a:cubicBezTo>
                  <a:cubicBezTo>
                    <a:pt x="1620471" y="2923912"/>
                    <a:pt x="1616046" y="2929816"/>
                    <a:pt x="1617521" y="2928340"/>
                  </a:cubicBezTo>
                  <a:cubicBezTo>
                    <a:pt x="1618996" y="2928340"/>
                    <a:pt x="1620471" y="2925388"/>
                    <a:pt x="1623421" y="2925388"/>
                  </a:cubicBezTo>
                  <a:cubicBezTo>
                    <a:pt x="1624896" y="2925388"/>
                    <a:pt x="1627845" y="2928340"/>
                    <a:pt x="1627845" y="2928340"/>
                  </a:cubicBezTo>
                  <a:cubicBezTo>
                    <a:pt x="1627845" y="2928340"/>
                    <a:pt x="1629320" y="2931291"/>
                    <a:pt x="1630795" y="2931291"/>
                  </a:cubicBezTo>
                  <a:cubicBezTo>
                    <a:pt x="1630795" y="2929816"/>
                    <a:pt x="1636695" y="2926864"/>
                    <a:pt x="1636695" y="2928340"/>
                  </a:cubicBezTo>
                  <a:cubicBezTo>
                    <a:pt x="1635220" y="2928340"/>
                    <a:pt x="1633745" y="2932767"/>
                    <a:pt x="1636695" y="2932767"/>
                  </a:cubicBezTo>
                  <a:cubicBezTo>
                    <a:pt x="1638170" y="2932767"/>
                    <a:pt x="1642594" y="2929816"/>
                    <a:pt x="1642594" y="2928340"/>
                  </a:cubicBezTo>
                  <a:cubicBezTo>
                    <a:pt x="1645544" y="2923912"/>
                    <a:pt x="1648494" y="2928340"/>
                    <a:pt x="1651444" y="2928340"/>
                  </a:cubicBezTo>
                  <a:cubicBezTo>
                    <a:pt x="1649969" y="2931291"/>
                    <a:pt x="1647019" y="2935719"/>
                    <a:pt x="1645544" y="2938670"/>
                  </a:cubicBezTo>
                  <a:cubicBezTo>
                    <a:pt x="1644069" y="2941622"/>
                    <a:pt x="1651444" y="2946049"/>
                    <a:pt x="1652919" y="2946049"/>
                  </a:cubicBezTo>
                  <a:cubicBezTo>
                    <a:pt x="1655869" y="2946049"/>
                    <a:pt x="1658818" y="2944573"/>
                    <a:pt x="1658818" y="2947525"/>
                  </a:cubicBezTo>
                  <a:cubicBezTo>
                    <a:pt x="1658818" y="2953428"/>
                    <a:pt x="1654394" y="2953428"/>
                    <a:pt x="1651444" y="2953428"/>
                  </a:cubicBezTo>
                  <a:cubicBezTo>
                    <a:pt x="1651444" y="2953428"/>
                    <a:pt x="1644069" y="2962283"/>
                    <a:pt x="1644069" y="2962283"/>
                  </a:cubicBezTo>
                  <a:cubicBezTo>
                    <a:pt x="1644069" y="2965234"/>
                    <a:pt x="1648494" y="2965234"/>
                    <a:pt x="1648494" y="2966710"/>
                  </a:cubicBezTo>
                  <a:cubicBezTo>
                    <a:pt x="1648494" y="2971138"/>
                    <a:pt x="1647019" y="2974089"/>
                    <a:pt x="1644069" y="2975565"/>
                  </a:cubicBezTo>
                  <a:cubicBezTo>
                    <a:pt x="1638170" y="2977041"/>
                    <a:pt x="1621946" y="2972613"/>
                    <a:pt x="1620471" y="2977041"/>
                  </a:cubicBezTo>
                  <a:cubicBezTo>
                    <a:pt x="1617521" y="2982944"/>
                    <a:pt x="1616046" y="2984420"/>
                    <a:pt x="1610147" y="2984420"/>
                  </a:cubicBezTo>
                  <a:cubicBezTo>
                    <a:pt x="1607197" y="2978516"/>
                    <a:pt x="1605722" y="2974089"/>
                    <a:pt x="1596872" y="2974089"/>
                  </a:cubicBezTo>
                  <a:cubicBezTo>
                    <a:pt x="1586548" y="2974089"/>
                    <a:pt x="1586548" y="2966710"/>
                    <a:pt x="1579174" y="2965234"/>
                  </a:cubicBezTo>
                  <a:cubicBezTo>
                    <a:pt x="1576224" y="2963759"/>
                    <a:pt x="1571799" y="2957855"/>
                    <a:pt x="1568849" y="2957855"/>
                  </a:cubicBezTo>
                  <a:cubicBezTo>
                    <a:pt x="1564424" y="2957855"/>
                    <a:pt x="1557050" y="2962283"/>
                    <a:pt x="1549675" y="2962283"/>
                  </a:cubicBezTo>
                  <a:cubicBezTo>
                    <a:pt x="1537876" y="2962283"/>
                    <a:pt x="1527552" y="2957855"/>
                    <a:pt x="1515753" y="2957855"/>
                  </a:cubicBezTo>
                  <a:cubicBezTo>
                    <a:pt x="1501004" y="2946049"/>
                    <a:pt x="1468556" y="2944573"/>
                    <a:pt x="1468556" y="2966710"/>
                  </a:cubicBezTo>
                  <a:cubicBezTo>
                    <a:pt x="1468556" y="2972613"/>
                    <a:pt x="1461181" y="2974089"/>
                    <a:pt x="1461181" y="2981468"/>
                  </a:cubicBezTo>
                  <a:cubicBezTo>
                    <a:pt x="1461181" y="2987371"/>
                    <a:pt x="1475930" y="2988847"/>
                    <a:pt x="1478880" y="2993274"/>
                  </a:cubicBezTo>
                  <a:cubicBezTo>
                    <a:pt x="1484780" y="3000653"/>
                    <a:pt x="1470031" y="3018363"/>
                    <a:pt x="1464131" y="3021314"/>
                  </a:cubicBezTo>
                  <a:cubicBezTo>
                    <a:pt x="1464131" y="3021314"/>
                    <a:pt x="1465606" y="3009508"/>
                    <a:pt x="1465606" y="3005081"/>
                  </a:cubicBezTo>
                  <a:cubicBezTo>
                    <a:pt x="1465606" y="2999177"/>
                    <a:pt x="1468556" y="2999177"/>
                    <a:pt x="1468556" y="2994750"/>
                  </a:cubicBezTo>
                  <a:cubicBezTo>
                    <a:pt x="1447907" y="2971138"/>
                    <a:pt x="1428733" y="2947525"/>
                    <a:pt x="1409559" y="2938670"/>
                  </a:cubicBezTo>
                  <a:cubicBezTo>
                    <a:pt x="1385961" y="2928340"/>
                    <a:pt x="1357938" y="2900300"/>
                    <a:pt x="1331390" y="2900300"/>
                  </a:cubicBezTo>
                  <a:cubicBezTo>
                    <a:pt x="1311478" y="2900300"/>
                    <a:pt x="1309819" y="2891999"/>
                    <a:pt x="1300900" y="2895319"/>
                  </a:cubicBezTo>
                  <a:lnTo>
                    <a:pt x="1289309" y="2902804"/>
                  </a:lnTo>
                  <a:lnTo>
                    <a:pt x="1289444" y="2903142"/>
                  </a:lnTo>
                  <a:cubicBezTo>
                    <a:pt x="1273260" y="2917854"/>
                    <a:pt x="1252663" y="2907556"/>
                    <a:pt x="1242364" y="2911969"/>
                  </a:cubicBezTo>
                  <a:cubicBezTo>
                    <a:pt x="1237950" y="2913440"/>
                    <a:pt x="1236479" y="2920796"/>
                    <a:pt x="1232065" y="2920796"/>
                  </a:cubicBezTo>
                  <a:cubicBezTo>
                    <a:pt x="1221766" y="2919325"/>
                    <a:pt x="1177628" y="2919325"/>
                    <a:pt x="1171743" y="2932565"/>
                  </a:cubicBezTo>
                  <a:cubicBezTo>
                    <a:pt x="1167329" y="2941392"/>
                    <a:pt x="1165858" y="2945805"/>
                    <a:pt x="1159973" y="2948748"/>
                  </a:cubicBezTo>
                  <a:cubicBezTo>
                    <a:pt x="1155559" y="2951690"/>
                    <a:pt x="1151145" y="2951690"/>
                    <a:pt x="1145260" y="2954632"/>
                  </a:cubicBezTo>
                  <a:cubicBezTo>
                    <a:pt x="1137904" y="2954632"/>
                    <a:pt x="1140846" y="2963459"/>
                    <a:pt x="1132018" y="2963459"/>
                  </a:cubicBezTo>
                  <a:cubicBezTo>
                    <a:pt x="1129076" y="2963459"/>
                    <a:pt x="1115834" y="2960517"/>
                    <a:pt x="1115834" y="2957574"/>
                  </a:cubicBezTo>
                  <a:cubicBezTo>
                    <a:pt x="1115834" y="2947276"/>
                    <a:pt x="1109949" y="2936979"/>
                    <a:pt x="1107007" y="2928152"/>
                  </a:cubicBezTo>
                  <a:cubicBezTo>
                    <a:pt x="1102593" y="2911969"/>
                    <a:pt x="1096708" y="2928152"/>
                    <a:pt x="1099650" y="2932565"/>
                  </a:cubicBezTo>
                  <a:cubicBezTo>
                    <a:pt x="1107007" y="2938450"/>
                    <a:pt x="1108478" y="2950219"/>
                    <a:pt x="1108478" y="2960517"/>
                  </a:cubicBezTo>
                  <a:cubicBezTo>
                    <a:pt x="1108478" y="2964930"/>
                    <a:pt x="1118777" y="2961988"/>
                    <a:pt x="1112892" y="2966401"/>
                  </a:cubicBezTo>
                  <a:cubicBezTo>
                    <a:pt x="1101122" y="2973757"/>
                    <a:pt x="1101122" y="2989939"/>
                    <a:pt x="1089352" y="2997295"/>
                  </a:cubicBezTo>
                  <a:cubicBezTo>
                    <a:pt x="1087880" y="2998766"/>
                    <a:pt x="1070225" y="2995824"/>
                    <a:pt x="1062869" y="2995824"/>
                  </a:cubicBezTo>
                  <a:cubicBezTo>
                    <a:pt x="1056984" y="2995824"/>
                    <a:pt x="1051099" y="3001708"/>
                    <a:pt x="1059926" y="3001708"/>
                  </a:cubicBezTo>
                  <a:cubicBezTo>
                    <a:pt x="1065811" y="3001708"/>
                    <a:pt x="1086409" y="2998766"/>
                    <a:pt x="1087880" y="3001708"/>
                  </a:cubicBezTo>
                  <a:cubicBezTo>
                    <a:pt x="1089352" y="3003915"/>
                    <a:pt x="1088984" y="3007225"/>
                    <a:pt x="1087696" y="3009984"/>
                  </a:cubicBezTo>
                  <a:lnTo>
                    <a:pt x="1082057" y="3014895"/>
                  </a:lnTo>
                  <a:lnTo>
                    <a:pt x="1084789" y="3023155"/>
                  </a:lnTo>
                  <a:cubicBezTo>
                    <a:pt x="1081827" y="3030618"/>
                    <a:pt x="1077385" y="3030618"/>
                    <a:pt x="1084789" y="3035096"/>
                  </a:cubicBezTo>
                  <a:cubicBezTo>
                    <a:pt x="1090712" y="3038081"/>
                    <a:pt x="1089231" y="3039574"/>
                    <a:pt x="1090712" y="3045544"/>
                  </a:cubicBezTo>
                  <a:cubicBezTo>
                    <a:pt x="1093674" y="3050022"/>
                    <a:pt x="1084789" y="3047037"/>
                    <a:pt x="1083308" y="3047037"/>
                  </a:cubicBezTo>
                  <a:cubicBezTo>
                    <a:pt x="1081827" y="3047037"/>
                    <a:pt x="1078866" y="3050022"/>
                    <a:pt x="1078866" y="3050022"/>
                  </a:cubicBezTo>
                  <a:cubicBezTo>
                    <a:pt x="1078866" y="3048529"/>
                    <a:pt x="1074423" y="3041066"/>
                    <a:pt x="1072942" y="3045544"/>
                  </a:cubicBezTo>
                  <a:cubicBezTo>
                    <a:pt x="1072942" y="3050022"/>
                    <a:pt x="1067019" y="3054500"/>
                    <a:pt x="1067019" y="3061963"/>
                  </a:cubicBezTo>
                  <a:cubicBezTo>
                    <a:pt x="1067019" y="3066441"/>
                    <a:pt x="1065538" y="3072411"/>
                    <a:pt x="1067019" y="3075396"/>
                  </a:cubicBezTo>
                  <a:cubicBezTo>
                    <a:pt x="1068500" y="3078381"/>
                    <a:pt x="1074423" y="3076889"/>
                    <a:pt x="1077385" y="3076889"/>
                  </a:cubicBezTo>
                  <a:cubicBezTo>
                    <a:pt x="1080346" y="3076889"/>
                    <a:pt x="1089231" y="3081367"/>
                    <a:pt x="1089231" y="3084352"/>
                  </a:cubicBezTo>
                  <a:cubicBezTo>
                    <a:pt x="1089231" y="3085844"/>
                    <a:pt x="1084789" y="3088830"/>
                    <a:pt x="1084789" y="3088830"/>
                  </a:cubicBezTo>
                  <a:cubicBezTo>
                    <a:pt x="1083308" y="3091815"/>
                    <a:pt x="1089231" y="3091815"/>
                    <a:pt x="1081827" y="3091815"/>
                  </a:cubicBezTo>
                  <a:lnTo>
                    <a:pt x="1081776" y="3091832"/>
                  </a:lnTo>
                  <a:lnTo>
                    <a:pt x="1078317" y="3097884"/>
                  </a:lnTo>
                  <a:cubicBezTo>
                    <a:pt x="1078317" y="3101378"/>
                    <a:pt x="1079053" y="3105423"/>
                    <a:pt x="1079053" y="3107630"/>
                  </a:cubicBezTo>
                  <a:cubicBezTo>
                    <a:pt x="1079053" y="3110572"/>
                    <a:pt x="1077581" y="3110572"/>
                    <a:pt x="1076110" y="3110572"/>
                  </a:cubicBezTo>
                  <a:cubicBezTo>
                    <a:pt x="1074639" y="3112044"/>
                    <a:pt x="1074639" y="3110572"/>
                    <a:pt x="1073168" y="3112044"/>
                  </a:cubicBezTo>
                  <a:cubicBezTo>
                    <a:pt x="1073168" y="3112044"/>
                    <a:pt x="1073168" y="3114986"/>
                    <a:pt x="1073168" y="3114986"/>
                  </a:cubicBezTo>
                  <a:cubicBezTo>
                    <a:pt x="1073168" y="3117928"/>
                    <a:pt x="1065811" y="3114986"/>
                    <a:pt x="1065811" y="3114986"/>
                  </a:cubicBezTo>
                  <a:cubicBezTo>
                    <a:pt x="1061397" y="3112044"/>
                    <a:pt x="1061397" y="3113515"/>
                    <a:pt x="1059926" y="3106159"/>
                  </a:cubicBezTo>
                  <a:cubicBezTo>
                    <a:pt x="1058455" y="3094390"/>
                    <a:pt x="1055512" y="3092919"/>
                    <a:pt x="1055512" y="3089977"/>
                  </a:cubicBezTo>
                  <a:cubicBezTo>
                    <a:pt x="1054041" y="3087034"/>
                    <a:pt x="1059926" y="3082621"/>
                    <a:pt x="1052570" y="3082621"/>
                  </a:cubicBezTo>
                  <a:cubicBezTo>
                    <a:pt x="1051099" y="3082621"/>
                    <a:pt x="1045213" y="3082621"/>
                    <a:pt x="1043742" y="3082621"/>
                  </a:cubicBezTo>
                  <a:cubicBezTo>
                    <a:pt x="1039328" y="3079679"/>
                    <a:pt x="1039328" y="3075265"/>
                    <a:pt x="1036386" y="3078207"/>
                  </a:cubicBezTo>
                  <a:cubicBezTo>
                    <a:pt x="1033443" y="3081150"/>
                    <a:pt x="1031972" y="3078207"/>
                    <a:pt x="1030501" y="3079679"/>
                  </a:cubicBezTo>
                  <a:cubicBezTo>
                    <a:pt x="1029030" y="3081150"/>
                    <a:pt x="1027558" y="3082621"/>
                    <a:pt x="1030501" y="3082621"/>
                  </a:cubicBezTo>
                  <a:cubicBezTo>
                    <a:pt x="1034915" y="3082621"/>
                    <a:pt x="1040800" y="3082621"/>
                    <a:pt x="1043742" y="3085563"/>
                  </a:cubicBezTo>
                  <a:cubicBezTo>
                    <a:pt x="1043742" y="3087034"/>
                    <a:pt x="1048156" y="3087034"/>
                    <a:pt x="1051099" y="3088505"/>
                  </a:cubicBezTo>
                  <a:cubicBezTo>
                    <a:pt x="1051099" y="3088505"/>
                    <a:pt x="1055512" y="3092919"/>
                    <a:pt x="1055512" y="3092919"/>
                  </a:cubicBezTo>
                  <a:cubicBezTo>
                    <a:pt x="1055512" y="3092919"/>
                    <a:pt x="1055512" y="3097332"/>
                    <a:pt x="1055512" y="3097332"/>
                  </a:cubicBezTo>
                  <a:cubicBezTo>
                    <a:pt x="1056984" y="3100274"/>
                    <a:pt x="1056984" y="3100274"/>
                    <a:pt x="1056984" y="3104688"/>
                  </a:cubicBezTo>
                  <a:cubicBezTo>
                    <a:pt x="1056984" y="3109101"/>
                    <a:pt x="1054041" y="3112044"/>
                    <a:pt x="1059926" y="3113515"/>
                  </a:cubicBezTo>
                  <a:cubicBezTo>
                    <a:pt x="1061397" y="3113515"/>
                    <a:pt x="1059926" y="3119399"/>
                    <a:pt x="1059926" y="3120870"/>
                  </a:cubicBezTo>
                  <a:cubicBezTo>
                    <a:pt x="1042271" y="3123813"/>
                    <a:pt x="1027558" y="3144409"/>
                    <a:pt x="1027558" y="3169418"/>
                  </a:cubicBezTo>
                  <a:cubicBezTo>
                    <a:pt x="1027558" y="3182658"/>
                    <a:pt x="1033443" y="3181187"/>
                    <a:pt x="1021673" y="3181187"/>
                  </a:cubicBezTo>
                  <a:cubicBezTo>
                    <a:pt x="1012846" y="3181187"/>
                    <a:pt x="1001075" y="3195898"/>
                    <a:pt x="999604" y="3188543"/>
                  </a:cubicBezTo>
                  <a:cubicBezTo>
                    <a:pt x="998133" y="3185600"/>
                    <a:pt x="989305" y="3182658"/>
                    <a:pt x="986363" y="3179716"/>
                  </a:cubicBezTo>
                  <a:cubicBezTo>
                    <a:pt x="983420" y="3175302"/>
                    <a:pt x="999604" y="3169418"/>
                    <a:pt x="993719" y="3169418"/>
                  </a:cubicBezTo>
                  <a:cubicBezTo>
                    <a:pt x="989305" y="3169418"/>
                    <a:pt x="993719" y="3163533"/>
                    <a:pt x="995190" y="3163533"/>
                  </a:cubicBezTo>
                  <a:cubicBezTo>
                    <a:pt x="996662" y="3162062"/>
                    <a:pt x="996662" y="3157649"/>
                    <a:pt x="992248" y="3157649"/>
                  </a:cubicBezTo>
                  <a:cubicBezTo>
                    <a:pt x="987834" y="3157649"/>
                    <a:pt x="992248" y="3156178"/>
                    <a:pt x="990777" y="3154706"/>
                  </a:cubicBezTo>
                  <a:cubicBezTo>
                    <a:pt x="990777" y="3153235"/>
                    <a:pt x="986363" y="3145880"/>
                    <a:pt x="986363" y="3150293"/>
                  </a:cubicBezTo>
                  <a:cubicBezTo>
                    <a:pt x="986363" y="3162062"/>
                    <a:pt x="984891" y="3153235"/>
                    <a:pt x="981949" y="3157649"/>
                  </a:cubicBezTo>
                  <a:cubicBezTo>
                    <a:pt x="979006" y="3160591"/>
                    <a:pt x="984891" y="3160591"/>
                    <a:pt x="986363" y="3160591"/>
                  </a:cubicBezTo>
                  <a:cubicBezTo>
                    <a:pt x="992248" y="3160591"/>
                    <a:pt x="986363" y="3170889"/>
                    <a:pt x="984891" y="3173831"/>
                  </a:cubicBezTo>
                  <a:cubicBezTo>
                    <a:pt x="980478" y="3175302"/>
                    <a:pt x="979006" y="3187071"/>
                    <a:pt x="977535" y="3187071"/>
                  </a:cubicBezTo>
                  <a:cubicBezTo>
                    <a:pt x="970179" y="3187071"/>
                    <a:pt x="968707" y="3182658"/>
                    <a:pt x="965765" y="3179716"/>
                  </a:cubicBezTo>
                  <a:cubicBezTo>
                    <a:pt x="958409" y="3172360"/>
                    <a:pt x="945167" y="3172360"/>
                    <a:pt x="955466" y="3159120"/>
                  </a:cubicBezTo>
                  <a:cubicBezTo>
                    <a:pt x="959880" y="3151764"/>
                    <a:pt x="940753" y="3153235"/>
                    <a:pt x="951052" y="3142937"/>
                  </a:cubicBezTo>
                  <a:cubicBezTo>
                    <a:pt x="955466" y="3138524"/>
                    <a:pt x="945167" y="3144409"/>
                    <a:pt x="945167" y="3144409"/>
                  </a:cubicBezTo>
                  <a:cubicBezTo>
                    <a:pt x="937811" y="3144409"/>
                    <a:pt x="940753" y="3138524"/>
                    <a:pt x="934868" y="3137053"/>
                  </a:cubicBezTo>
                  <a:cubicBezTo>
                    <a:pt x="915742" y="3137053"/>
                    <a:pt x="926041" y="3132639"/>
                    <a:pt x="926041" y="3126755"/>
                  </a:cubicBezTo>
                  <a:cubicBezTo>
                    <a:pt x="926041" y="3122341"/>
                    <a:pt x="923098" y="3126755"/>
                    <a:pt x="921627" y="3128226"/>
                  </a:cubicBezTo>
                  <a:cubicBezTo>
                    <a:pt x="920156" y="3129697"/>
                    <a:pt x="918684" y="3129697"/>
                    <a:pt x="914270" y="3131168"/>
                  </a:cubicBezTo>
                  <a:cubicBezTo>
                    <a:pt x="908385" y="3131168"/>
                    <a:pt x="901029" y="3132639"/>
                    <a:pt x="896615" y="3135582"/>
                  </a:cubicBezTo>
                  <a:cubicBezTo>
                    <a:pt x="887788" y="3141466"/>
                    <a:pt x="878960" y="3134111"/>
                    <a:pt x="878960" y="3132639"/>
                  </a:cubicBezTo>
                  <a:cubicBezTo>
                    <a:pt x="877489" y="3129697"/>
                    <a:pt x="887788" y="3128226"/>
                    <a:pt x="884845" y="3125284"/>
                  </a:cubicBezTo>
                  <a:cubicBezTo>
                    <a:pt x="883374" y="3123813"/>
                    <a:pt x="878960" y="3128226"/>
                    <a:pt x="874546" y="3125284"/>
                  </a:cubicBezTo>
                  <a:cubicBezTo>
                    <a:pt x="866822" y="3120870"/>
                    <a:pt x="860753" y="3123905"/>
                    <a:pt x="859443" y="3117629"/>
                  </a:cubicBezTo>
                  <a:lnTo>
                    <a:pt x="859815" y="3108095"/>
                  </a:lnTo>
                  <a:lnTo>
                    <a:pt x="859080" y="3107849"/>
                  </a:lnTo>
                  <a:cubicBezTo>
                    <a:pt x="859080" y="3103413"/>
                    <a:pt x="856129" y="3100455"/>
                    <a:pt x="854653" y="3097497"/>
                  </a:cubicBezTo>
                  <a:cubicBezTo>
                    <a:pt x="850227" y="3093060"/>
                    <a:pt x="844324" y="3096018"/>
                    <a:pt x="839897" y="3094539"/>
                  </a:cubicBezTo>
                  <a:cubicBezTo>
                    <a:pt x="839897" y="3094539"/>
                    <a:pt x="839897" y="3090102"/>
                    <a:pt x="838421" y="3088623"/>
                  </a:cubicBezTo>
                  <a:cubicBezTo>
                    <a:pt x="838421" y="3088623"/>
                    <a:pt x="835470" y="3087144"/>
                    <a:pt x="835470" y="3085665"/>
                  </a:cubicBezTo>
                  <a:cubicBezTo>
                    <a:pt x="835470" y="3082708"/>
                    <a:pt x="836946" y="3081229"/>
                    <a:pt x="838421" y="3081229"/>
                  </a:cubicBezTo>
                  <a:cubicBezTo>
                    <a:pt x="838421" y="3081229"/>
                    <a:pt x="838421" y="3078271"/>
                    <a:pt x="838421" y="3078271"/>
                  </a:cubicBezTo>
                  <a:cubicBezTo>
                    <a:pt x="836946" y="3076792"/>
                    <a:pt x="833995" y="3079750"/>
                    <a:pt x="832519" y="3078271"/>
                  </a:cubicBezTo>
                  <a:cubicBezTo>
                    <a:pt x="832519" y="3076792"/>
                    <a:pt x="836946" y="3063482"/>
                    <a:pt x="836946" y="3062003"/>
                  </a:cubicBezTo>
                  <a:lnTo>
                    <a:pt x="838082" y="3061580"/>
                  </a:lnTo>
                  <a:lnTo>
                    <a:pt x="845121" y="3051727"/>
                  </a:lnTo>
                  <a:cubicBezTo>
                    <a:pt x="848063" y="3048785"/>
                    <a:pt x="852477" y="3045842"/>
                    <a:pt x="851006" y="3041429"/>
                  </a:cubicBezTo>
                  <a:cubicBezTo>
                    <a:pt x="851006" y="3038487"/>
                    <a:pt x="846592" y="3041429"/>
                    <a:pt x="845121" y="3044371"/>
                  </a:cubicBezTo>
                  <a:cubicBezTo>
                    <a:pt x="842178" y="3047314"/>
                    <a:pt x="843649" y="3054669"/>
                    <a:pt x="839236" y="3054669"/>
                  </a:cubicBezTo>
                  <a:cubicBezTo>
                    <a:pt x="834822" y="3056140"/>
                    <a:pt x="836293" y="3047314"/>
                    <a:pt x="834822" y="3044371"/>
                  </a:cubicBezTo>
                  <a:cubicBezTo>
                    <a:pt x="833351" y="3041429"/>
                    <a:pt x="831879" y="3037016"/>
                    <a:pt x="828937" y="3035545"/>
                  </a:cubicBezTo>
                  <a:cubicBezTo>
                    <a:pt x="827465" y="3035545"/>
                    <a:pt x="825994" y="3038487"/>
                    <a:pt x="825994" y="3039958"/>
                  </a:cubicBezTo>
                  <a:lnTo>
                    <a:pt x="825315" y="3040331"/>
                  </a:lnTo>
                  <a:lnTo>
                    <a:pt x="824967" y="3039932"/>
                  </a:lnTo>
                  <a:lnTo>
                    <a:pt x="822959" y="3038925"/>
                  </a:lnTo>
                  <a:lnTo>
                    <a:pt x="823052" y="3038487"/>
                  </a:lnTo>
                  <a:cubicBezTo>
                    <a:pt x="823052" y="3037016"/>
                    <a:pt x="827465" y="3029660"/>
                    <a:pt x="827465" y="3029660"/>
                  </a:cubicBezTo>
                  <a:cubicBezTo>
                    <a:pt x="827465" y="3026718"/>
                    <a:pt x="827465" y="3023775"/>
                    <a:pt x="828937" y="3022304"/>
                  </a:cubicBezTo>
                  <a:lnTo>
                    <a:pt x="830320" y="3021198"/>
                  </a:lnTo>
                  <a:lnTo>
                    <a:pt x="829741" y="3020775"/>
                  </a:lnTo>
                  <a:cubicBezTo>
                    <a:pt x="829007" y="3019670"/>
                    <a:pt x="828639" y="3019301"/>
                    <a:pt x="827905" y="3022249"/>
                  </a:cubicBezTo>
                  <a:cubicBezTo>
                    <a:pt x="826436" y="3023723"/>
                    <a:pt x="826436" y="3026670"/>
                    <a:pt x="826436" y="3029617"/>
                  </a:cubicBezTo>
                  <a:cubicBezTo>
                    <a:pt x="826436" y="3029617"/>
                    <a:pt x="824967" y="3034038"/>
                    <a:pt x="823499" y="3036985"/>
                  </a:cubicBezTo>
                  <a:lnTo>
                    <a:pt x="822030" y="3038459"/>
                  </a:lnTo>
                  <a:lnTo>
                    <a:pt x="822959" y="3038925"/>
                  </a:lnTo>
                  <a:lnTo>
                    <a:pt x="822316" y="3041981"/>
                  </a:lnTo>
                  <a:lnTo>
                    <a:pt x="825315" y="3040331"/>
                  </a:lnTo>
                  <a:lnTo>
                    <a:pt x="830108" y="3045827"/>
                  </a:lnTo>
                  <a:cubicBezTo>
                    <a:pt x="830843" y="3049142"/>
                    <a:pt x="830843" y="3053195"/>
                    <a:pt x="830843" y="3056142"/>
                  </a:cubicBezTo>
                  <a:cubicBezTo>
                    <a:pt x="830843" y="3059090"/>
                    <a:pt x="826436" y="3057616"/>
                    <a:pt x="824967" y="3057616"/>
                  </a:cubicBezTo>
                  <a:cubicBezTo>
                    <a:pt x="820561" y="3060563"/>
                    <a:pt x="829374" y="3060563"/>
                    <a:pt x="829374" y="3060563"/>
                  </a:cubicBezTo>
                  <a:cubicBezTo>
                    <a:pt x="829374" y="3060563"/>
                    <a:pt x="829374" y="3069405"/>
                    <a:pt x="829374" y="3070879"/>
                  </a:cubicBezTo>
                  <a:cubicBezTo>
                    <a:pt x="829374" y="3076773"/>
                    <a:pt x="822030" y="3076773"/>
                    <a:pt x="819092" y="3078247"/>
                  </a:cubicBezTo>
                  <a:cubicBezTo>
                    <a:pt x="817623" y="3079720"/>
                    <a:pt x="813217" y="3085615"/>
                    <a:pt x="810279" y="3082668"/>
                  </a:cubicBezTo>
                  <a:cubicBezTo>
                    <a:pt x="805873" y="3081194"/>
                    <a:pt x="808811" y="3087088"/>
                    <a:pt x="804404" y="3087088"/>
                  </a:cubicBezTo>
                  <a:cubicBezTo>
                    <a:pt x="801467" y="3085615"/>
                    <a:pt x="801467" y="3078247"/>
                    <a:pt x="797060" y="3078247"/>
                  </a:cubicBezTo>
                  <a:cubicBezTo>
                    <a:pt x="789716" y="3078247"/>
                    <a:pt x="799998" y="3085615"/>
                    <a:pt x="799998" y="3085615"/>
                  </a:cubicBezTo>
                  <a:cubicBezTo>
                    <a:pt x="799998" y="3087088"/>
                    <a:pt x="802935" y="3090036"/>
                    <a:pt x="805873" y="3090036"/>
                  </a:cubicBezTo>
                  <a:cubicBezTo>
                    <a:pt x="807342" y="3090036"/>
                    <a:pt x="810279" y="3090036"/>
                    <a:pt x="813217" y="3090036"/>
                  </a:cubicBezTo>
                  <a:cubicBezTo>
                    <a:pt x="819092" y="3090036"/>
                    <a:pt x="820561" y="3082668"/>
                    <a:pt x="824967" y="3081194"/>
                  </a:cubicBezTo>
                  <a:cubicBezTo>
                    <a:pt x="829374" y="3081194"/>
                    <a:pt x="829374" y="3079720"/>
                    <a:pt x="829374" y="3082668"/>
                  </a:cubicBezTo>
                  <a:cubicBezTo>
                    <a:pt x="829374" y="3087088"/>
                    <a:pt x="832311" y="3082668"/>
                    <a:pt x="832311" y="3085615"/>
                  </a:cubicBezTo>
                  <a:cubicBezTo>
                    <a:pt x="832311" y="3092983"/>
                    <a:pt x="832311" y="3090036"/>
                    <a:pt x="829374" y="3091509"/>
                  </a:cubicBezTo>
                  <a:cubicBezTo>
                    <a:pt x="829374" y="3092983"/>
                    <a:pt x="823499" y="3094457"/>
                    <a:pt x="820561" y="3095930"/>
                  </a:cubicBezTo>
                  <a:cubicBezTo>
                    <a:pt x="822030" y="3095930"/>
                    <a:pt x="824967" y="3094457"/>
                    <a:pt x="824967" y="3095930"/>
                  </a:cubicBezTo>
                  <a:cubicBezTo>
                    <a:pt x="824967" y="3098877"/>
                    <a:pt x="824967" y="3100351"/>
                    <a:pt x="826436" y="3098877"/>
                  </a:cubicBezTo>
                  <a:cubicBezTo>
                    <a:pt x="827905" y="3097404"/>
                    <a:pt x="832311" y="3095930"/>
                    <a:pt x="832311" y="3100351"/>
                  </a:cubicBezTo>
                  <a:cubicBezTo>
                    <a:pt x="832311" y="3106246"/>
                    <a:pt x="842593" y="3088562"/>
                    <a:pt x="842593" y="3103298"/>
                  </a:cubicBezTo>
                  <a:cubicBezTo>
                    <a:pt x="842593" y="3107719"/>
                    <a:pt x="835249" y="3107719"/>
                    <a:pt x="833780" y="3110666"/>
                  </a:cubicBezTo>
                  <a:cubicBezTo>
                    <a:pt x="829374" y="3115087"/>
                    <a:pt x="838187" y="3120982"/>
                    <a:pt x="829374" y="3120982"/>
                  </a:cubicBezTo>
                  <a:cubicBezTo>
                    <a:pt x="829374" y="3120982"/>
                    <a:pt x="820561" y="3126876"/>
                    <a:pt x="823499" y="3122455"/>
                  </a:cubicBezTo>
                  <a:cubicBezTo>
                    <a:pt x="827905" y="3115087"/>
                    <a:pt x="808811" y="3103298"/>
                    <a:pt x="805873" y="3101825"/>
                  </a:cubicBezTo>
                  <a:cubicBezTo>
                    <a:pt x="791185" y="3094457"/>
                    <a:pt x="770622" y="3094457"/>
                    <a:pt x="751527" y="3094457"/>
                  </a:cubicBezTo>
                  <a:cubicBezTo>
                    <a:pt x="741246" y="3094457"/>
                    <a:pt x="739777" y="3100351"/>
                    <a:pt x="738308" y="3104772"/>
                  </a:cubicBezTo>
                  <a:cubicBezTo>
                    <a:pt x="733902" y="3113614"/>
                    <a:pt x="728026" y="3104772"/>
                    <a:pt x="723620" y="3109193"/>
                  </a:cubicBezTo>
                  <a:cubicBezTo>
                    <a:pt x="720682" y="3110666"/>
                    <a:pt x="714807" y="3115087"/>
                    <a:pt x="708932" y="3115087"/>
                  </a:cubicBezTo>
                  <a:cubicBezTo>
                    <a:pt x="705994" y="3115087"/>
                    <a:pt x="700119" y="3109193"/>
                    <a:pt x="698650" y="3110666"/>
                  </a:cubicBezTo>
                  <a:lnTo>
                    <a:pt x="678087" y="3113614"/>
                  </a:lnTo>
                  <a:cubicBezTo>
                    <a:pt x="672212" y="3115087"/>
                    <a:pt x="678087" y="3107719"/>
                    <a:pt x="678087" y="3106246"/>
                  </a:cubicBezTo>
                  <a:lnTo>
                    <a:pt x="678087" y="3091509"/>
                  </a:lnTo>
                  <a:cubicBezTo>
                    <a:pt x="678087" y="3084141"/>
                    <a:pt x="675149" y="3081194"/>
                    <a:pt x="672212" y="3076773"/>
                  </a:cubicBezTo>
                  <a:cubicBezTo>
                    <a:pt x="664868" y="3069405"/>
                    <a:pt x="670743" y="3082668"/>
                    <a:pt x="672212" y="3084141"/>
                  </a:cubicBezTo>
                  <a:cubicBezTo>
                    <a:pt x="675149" y="3087088"/>
                    <a:pt x="673681" y="3088562"/>
                    <a:pt x="673681" y="3092983"/>
                  </a:cubicBezTo>
                  <a:cubicBezTo>
                    <a:pt x="673681" y="3097404"/>
                    <a:pt x="675149" y="3100351"/>
                    <a:pt x="675149" y="3104772"/>
                  </a:cubicBezTo>
                  <a:cubicBezTo>
                    <a:pt x="675149" y="3109193"/>
                    <a:pt x="666336" y="3115087"/>
                    <a:pt x="663399" y="3116561"/>
                  </a:cubicBezTo>
                  <a:cubicBezTo>
                    <a:pt x="654586" y="3122455"/>
                    <a:pt x="656055" y="3112140"/>
                    <a:pt x="656055" y="3106246"/>
                  </a:cubicBezTo>
                  <a:cubicBezTo>
                    <a:pt x="653117" y="3095930"/>
                    <a:pt x="653117" y="3103298"/>
                    <a:pt x="648711" y="3103298"/>
                  </a:cubicBezTo>
                  <a:cubicBezTo>
                    <a:pt x="645773" y="3103298"/>
                    <a:pt x="639898" y="3104772"/>
                    <a:pt x="639898" y="3106246"/>
                  </a:cubicBezTo>
                  <a:cubicBezTo>
                    <a:pt x="632554" y="3110666"/>
                    <a:pt x="628148" y="3106246"/>
                    <a:pt x="629616" y="3115087"/>
                  </a:cubicBezTo>
                  <a:cubicBezTo>
                    <a:pt x="629616" y="3115087"/>
                    <a:pt x="632554" y="3126876"/>
                    <a:pt x="629616" y="3126876"/>
                  </a:cubicBezTo>
                  <a:cubicBezTo>
                    <a:pt x="628148" y="3126876"/>
                    <a:pt x="619335" y="3129823"/>
                    <a:pt x="620804" y="3132771"/>
                  </a:cubicBezTo>
                  <a:cubicBezTo>
                    <a:pt x="620804" y="3135718"/>
                    <a:pt x="617866" y="3143086"/>
                    <a:pt x="620804" y="3147507"/>
                  </a:cubicBezTo>
                  <a:cubicBezTo>
                    <a:pt x="622272" y="3151928"/>
                    <a:pt x="626679" y="3150454"/>
                    <a:pt x="625210" y="3151928"/>
                  </a:cubicBezTo>
                  <a:cubicBezTo>
                    <a:pt x="622272" y="3154875"/>
                    <a:pt x="619335" y="3159296"/>
                    <a:pt x="619335" y="3159296"/>
                  </a:cubicBezTo>
                  <a:cubicBezTo>
                    <a:pt x="616397" y="3160770"/>
                    <a:pt x="616397" y="3160770"/>
                    <a:pt x="616397" y="3165190"/>
                  </a:cubicBezTo>
                  <a:cubicBezTo>
                    <a:pt x="616397" y="3169611"/>
                    <a:pt x="614928" y="3174032"/>
                    <a:pt x="610522" y="3171085"/>
                  </a:cubicBezTo>
                  <a:cubicBezTo>
                    <a:pt x="607584" y="3168138"/>
                    <a:pt x="598771" y="3160770"/>
                    <a:pt x="591427" y="3160770"/>
                  </a:cubicBezTo>
                  <a:lnTo>
                    <a:pt x="588490" y="3165190"/>
                  </a:lnTo>
                  <a:cubicBezTo>
                    <a:pt x="585552" y="3165190"/>
                    <a:pt x="584083" y="3169611"/>
                    <a:pt x="581146" y="3171085"/>
                  </a:cubicBezTo>
                  <a:cubicBezTo>
                    <a:pt x="581146" y="3172559"/>
                    <a:pt x="573802" y="3176979"/>
                    <a:pt x="573802" y="3178453"/>
                  </a:cubicBezTo>
                  <a:cubicBezTo>
                    <a:pt x="573802" y="3179927"/>
                    <a:pt x="572333" y="3182874"/>
                    <a:pt x="570864" y="3182874"/>
                  </a:cubicBezTo>
                  <a:cubicBezTo>
                    <a:pt x="566458" y="3182874"/>
                    <a:pt x="569395" y="3176979"/>
                    <a:pt x="563520" y="3176979"/>
                  </a:cubicBezTo>
                  <a:cubicBezTo>
                    <a:pt x="563520" y="3176979"/>
                    <a:pt x="562051" y="3176979"/>
                    <a:pt x="562051" y="3176979"/>
                  </a:cubicBezTo>
                  <a:cubicBezTo>
                    <a:pt x="559114" y="3178453"/>
                    <a:pt x="556176" y="3181400"/>
                    <a:pt x="553239" y="3182874"/>
                  </a:cubicBezTo>
                  <a:cubicBezTo>
                    <a:pt x="553239" y="3184348"/>
                    <a:pt x="550301" y="3187295"/>
                    <a:pt x="550301" y="3187295"/>
                  </a:cubicBezTo>
                  <a:cubicBezTo>
                    <a:pt x="547363" y="3190242"/>
                    <a:pt x="550301" y="3188768"/>
                    <a:pt x="550301" y="3193189"/>
                  </a:cubicBezTo>
                  <a:cubicBezTo>
                    <a:pt x="550301" y="3194663"/>
                    <a:pt x="548832" y="3200557"/>
                    <a:pt x="548832" y="3202031"/>
                  </a:cubicBezTo>
                  <a:cubicBezTo>
                    <a:pt x="547363" y="3203505"/>
                    <a:pt x="545895" y="3207926"/>
                    <a:pt x="541488" y="3207926"/>
                  </a:cubicBezTo>
                  <a:cubicBezTo>
                    <a:pt x="541488" y="3207926"/>
                    <a:pt x="534144" y="3215294"/>
                    <a:pt x="532675" y="3212346"/>
                  </a:cubicBezTo>
                  <a:cubicBezTo>
                    <a:pt x="531206" y="3209399"/>
                    <a:pt x="541488" y="3206452"/>
                    <a:pt x="541488" y="3206452"/>
                  </a:cubicBezTo>
                  <a:cubicBezTo>
                    <a:pt x="542957" y="3203505"/>
                    <a:pt x="544426" y="3191716"/>
                    <a:pt x="540019" y="3193189"/>
                  </a:cubicBezTo>
                  <a:cubicBezTo>
                    <a:pt x="537082" y="3196137"/>
                    <a:pt x="541488" y="3207926"/>
                    <a:pt x="531206" y="3203505"/>
                  </a:cubicBezTo>
                  <a:cubicBezTo>
                    <a:pt x="531206" y="3202031"/>
                    <a:pt x="531206" y="3200557"/>
                    <a:pt x="531206" y="3200557"/>
                  </a:cubicBezTo>
                  <a:cubicBezTo>
                    <a:pt x="531206" y="3196137"/>
                    <a:pt x="531206" y="3199084"/>
                    <a:pt x="532675" y="3197610"/>
                  </a:cubicBezTo>
                  <a:cubicBezTo>
                    <a:pt x="532675" y="3197610"/>
                    <a:pt x="532675" y="3193189"/>
                    <a:pt x="532675" y="3193189"/>
                  </a:cubicBezTo>
                  <a:cubicBezTo>
                    <a:pt x="532675" y="3193189"/>
                    <a:pt x="538550" y="3184348"/>
                    <a:pt x="532675" y="3187295"/>
                  </a:cubicBezTo>
                  <a:cubicBezTo>
                    <a:pt x="532675" y="3187295"/>
                    <a:pt x="531206" y="3190242"/>
                    <a:pt x="529738" y="3187295"/>
                  </a:cubicBezTo>
                  <a:cubicBezTo>
                    <a:pt x="528269" y="3187295"/>
                    <a:pt x="529738" y="3178453"/>
                    <a:pt x="529738" y="3176979"/>
                  </a:cubicBezTo>
                  <a:cubicBezTo>
                    <a:pt x="529738" y="3169611"/>
                    <a:pt x="526800" y="3175506"/>
                    <a:pt x="523862" y="3176979"/>
                  </a:cubicBezTo>
                  <a:cubicBezTo>
                    <a:pt x="520925" y="3176979"/>
                    <a:pt x="523862" y="3179927"/>
                    <a:pt x="519456" y="3178453"/>
                  </a:cubicBezTo>
                  <a:cubicBezTo>
                    <a:pt x="517987" y="3178453"/>
                    <a:pt x="516518" y="3174032"/>
                    <a:pt x="515050" y="3174032"/>
                  </a:cubicBezTo>
                  <a:cubicBezTo>
                    <a:pt x="512112" y="3172559"/>
                    <a:pt x="509174" y="3172559"/>
                    <a:pt x="512112" y="3176979"/>
                  </a:cubicBezTo>
                  <a:cubicBezTo>
                    <a:pt x="515050" y="3179927"/>
                    <a:pt x="515050" y="3182874"/>
                    <a:pt x="519456" y="3182874"/>
                  </a:cubicBezTo>
                  <a:cubicBezTo>
                    <a:pt x="520925" y="3182874"/>
                    <a:pt x="520925" y="3190242"/>
                    <a:pt x="519456" y="3190242"/>
                  </a:cubicBezTo>
                  <a:cubicBezTo>
                    <a:pt x="517987" y="3188768"/>
                    <a:pt x="516518" y="3187295"/>
                    <a:pt x="513581" y="3187295"/>
                  </a:cubicBezTo>
                  <a:cubicBezTo>
                    <a:pt x="510643" y="3187295"/>
                    <a:pt x="510643" y="3188768"/>
                    <a:pt x="512112" y="3190242"/>
                  </a:cubicBezTo>
                  <a:cubicBezTo>
                    <a:pt x="513581" y="3191716"/>
                    <a:pt x="513581" y="3191716"/>
                    <a:pt x="516518" y="3191716"/>
                  </a:cubicBezTo>
                  <a:cubicBezTo>
                    <a:pt x="519456" y="3191716"/>
                    <a:pt x="520925" y="3191716"/>
                    <a:pt x="523862" y="3193189"/>
                  </a:cubicBezTo>
                  <a:cubicBezTo>
                    <a:pt x="525331" y="3194663"/>
                    <a:pt x="523862" y="3193189"/>
                    <a:pt x="522394" y="3194663"/>
                  </a:cubicBezTo>
                  <a:cubicBezTo>
                    <a:pt x="522394" y="3196137"/>
                    <a:pt x="523862" y="3200557"/>
                    <a:pt x="519456" y="3200557"/>
                  </a:cubicBezTo>
                  <a:cubicBezTo>
                    <a:pt x="516518" y="3200557"/>
                    <a:pt x="515050" y="3199084"/>
                    <a:pt x="513581" y="3197610"/>
                  </a:cubicBezTo>
                  <a:cubicBezTo>
                    <a:pt x="509174" y="3196137"/>
                    <a:pt x="510643" y="3194663"/>
                    <a:pt x="506237" y="3194663"/>
                  </a:cubicBezTo>
                  <a:cubicBezTo>
                    <a:pt x="504768" y="3194663"/>
                    <a:pt x="506237" y="3197610"/>
                    <a:pt x="506237" y="3197610"/>
                  </a:cubicBezTo>
                  <a:cubicBezTo>
                    <a:pt x="507706" y="3199084"/>
                    <a:pt x="513581" y="3199084"/>
                    <a:pt x="513581" y="3202031"/>
                  </a:cubicBezTo>
                  <a:cubicBezTo>
                    <a:pt x="515050" y="3203505"/>
                    <a:pt x="515050" y="3202031"/>
                    <a:pt x="516518" y="3203505"/>
                  </a:cubicBezTo>
                  <a:cubicBezTo>
                    <a:pt x="517987" y="3204978"/>
                    <a:pt x="516518" y="3206452"/>
                    <a:pt x="519456" y="3206452"/>
                  </a:cubicBezTo>
                  <a:cubicBezTo>
                    <a:pt x="520925" y="3206452"/>
                    <a:pt x="520925" y="3206452"/>
                    <a:pt x="520925" y="3206452"/>
                  </a:cubicBezTo>
                  <a:cubicBezTo>
                    <a:pt x="523862" y="3209399"/>
                    <a:pt x="523862" y="3204978"/>
                    <a:pt x="523862" y="3210873"/>
                  </a:cubicBezTo>
                  <a:cubicBezTo>
                    <a:pt x="522394" y="3209399"/>
                    <a:pt x="520925" y="3209399"/>
                    <a:pt x="517987" y="3209399"/>
                  </a:cubicBezTo>
                  <a:cubicBezTo>
                    <a:pt x="516518" y="3209399"/>
                    <a:pt x="515050" y="3210873"/>
                    <a:pt x="513581" y="3210873"/>
                  </a:cubicBezTo>
                  <a:cubicBezTo>
                    <a:pt x="512112" y="3212346"/>
                    <a:pt x="513581" y="3212346"/>
                    <a:pt x="513581" y="3213820"/>
                  </a:cubicBezTo>
                  <a:cubicBezTo>
                    <a:pt x="513581" y="3213820"/>
                    <a:pt x="510643" y="3215294"/>
                    <a:pt x="510643" y="3215294"/>
                  </a:cubicBezTo>
                  <a:cubicBezTo>
                    <a:pt x="509174" y="3216767"/>
                    <a:pt x="507706" y="3218241"/>
                    <a:pt x="507706" y="3219715"/>
                  </a:cubicBezTo>
                  <a:cubicBezTo>
                    <a:pt x="506237" y="3219715"/>
                    <a:pt x="504768" y="3225609"/>
                    <a:pt x="506237" y="3227083"/>
                  </a:cubicBezTo>
                  <a:cubicBezTo>
                    <a:pt x="507706" y="3228556"/>
                    <a:pt x="509174" y="3227083"/>
                    <a:pt x="509174" y="3230030"/>
                  </a:cubicBezTo>
                  <a:cubicBezTo>
                    <a:pt x="509174" y="3234451"/>
                    <a:pt x="501830" y="3232977"/>
                    <a:pt x="498893" y="3232977"/>
                  </a:cubicBezTo>
                  <a:cubicBezTo>
                    <a:pt x="497424" y="3232977"/>
                    <a:pt x="494486" y="3234451"/>
                    <a:pt x="493018" y="3234451"/>
                  </a:cubicBezTo>
                  <a:cubicBezTo>
                    <a:pt x="490080" y="3234451"/>
                    <a:pt x="491549" y="3230030"/>
                    <a:pt x="490080" y="3230030"/>
                  </a:cubicBezTo>
                  <a:cubicBezTo>
                    <a:pt x="487142" y="3228556"/>
                    <a:pt x="487142" y="3234451"/>
                    <a:pt x="485674" y="3234451"/>
                  </a:cubicBezTo>
                  <a:cubicBezTo>
                    <a:pt x="484205" y="3235924"/>
                    <a:pt x="481267" y="3235924"/>
                    <a:pt x="481267" y="3232977"/>
                  </a:cubicBezTo>
                  <a:cubicBezTo>
                    <a:pt x="481267" y="3230030"/>
                    <a:pt x="478330" y="3228556"/>
                    <a:pt x="478330" y="3231504"/>
                  </a:cubicBezTo>
                  <a:cubicBezTo>
                    <a:pt x="478330" y="3234451"/>
                    <a:pt x="475392" y="3237398"/>
                    <a:pt x="473923" y="3238872"/>
                  </a:cubicBezTo>
                  <a:cubicBezTo>
                    <a:pt x="470985" y="3241819"/>
                    <a:pt x="473923" y="3241819"/>
                    <a:pt x="476861" y="3241819"/>
                  </a:cubicBezTo>
                  <a:cubicBezTo>
                    <a:pt x="479798" y="3241819"/>
                    <a:pt x="485674" y="3237398"/>
                    <a:pt x="488611" y="3238872"/>
                  </a:cubicBezTo>
                  <a:cubicBezTo>
                    <a:pt x="490080" y="3240345"/>
                    <a:pt x="493018" y="3240345"/>
                    <a:pt x="494486" y="3238872"/>
                  </a:cubicBezTo>
                  <a:cubicBezTo>
                    <a:pt x="498893" y="3238872"/>
                    <a:pt x="503299" y="3243293"/>
                    <a:pt x="506237" y="3243293"/>
                  </a:cubicBezTo>
                  <a:cubicBezTo>
                    <a:pt x="515050" y="3243293"/>
                    <a:pt x="507706" y="3250661"/>
                    <a:pt x="512112" y="3252134"/>
                  </a:cubicBezTo>
                  <a:cubicBezTo>
                    <a:pt x="513581" y="3252134"/>
                    <a:pt x="513581" y="3258029"/>
                    <a:pt x="513581" y="3258029"/>
                  </a:cubicBezTo>
                  <a:cubicBezTo>
                    <a:pt x="519456" y="3265397"/>
                    <a:pt x="509174" y="3275712"/>
                    <a:pt x="503299" y="3277186"/>
                  </a:cubicBezTo>
                  <a:cubicBezTo>
                    <a:pt x="501830" y="3277186"/>
                    <a:pt x="501830" y="3283080"/>
                    <a:pt x="501830" y="3283080"/>
                  </a:cubicBezTo>
                  <a:cubicBezTo>
                    <a:pt x="501830" y="3284554"/>
                    <a:pt x="500362" y="3291922"/>
                    <a:pt x="495955" y="3290449"/>
                  </a:cubicBezTo>
                  <a:cubicBezTo>
                    <a:pt x="493018" y="3288975"/>
                    <a:pt x="488611" y="3287501"/>
                    <a:pt x="484205" y="3286028"/>
                  </a:cubicBezTo>
                  <a:cubicBezTo>
                    <a:pt x="473923" y="3286028"/>
                    <a:pt x="473923" y="3296343"/>
                    <a:pt x="469517" y="3302237"/>
                  </a:cubicBezTo>
                  <a:cubicBezTo>
                    <a:pt x="468048" y="3302237"/>
                    <a:pt x="456297" y="3322868"/>
                    <a:pt x="456297" y="3311079"/>
                  </a:cubicBezTo>
                  <a:cubicBezTo>
                    <a:pt x="456297" y="3302237"/>
                    <a:pt x="446016" y="3308132"/>
                    <a:pt x="446016" y="3299290"/>
                  </a:cubicBezTo>
                  <a:cubicBezTo>
                    <a:pt x="446016" y="3296343"/>
                    <a:pt x="440141" y="3294869"/>
                    <a:pt x="440141" y="3291922"/>
                  </a:cubicBezTo>
                  <a:cubicBezTo>
                    <a:pt x="440141" y="3290449"/>
                    <a:pt x="443078" y="3283080"/>
                    <a:pt x="443078" y="3283080"/>
                  </a:cubicBezTo>
                  <a:cubicBezTo>
                    <a:pt x="446016" y="3277186"/>
                    <a:pt x="440141" y="3277186"/>
                    <a:pt x="440141" y="3271291"/>
                  </a:cubicBezTo>
                  <a:cubicBezTo>
                    <a:pt x="440141" y="3265397"/>
                    <a:pt x="438672" y="3268344"/>
                    <a:pt x="435734" y="3266871"/>
                  </a:cubicBezTo>
                  <a:cubicBezTo>
                    <a:pt x="434265" y="3265397"/>
                    <a:pt x="434265" y="3256555"/>
                    <a:pt x="434265" y="3255082"/>
                  </a:cubicBezTo>
                  <a:cubicBezTo>
                    <a:pt x="434265" y="3255082"/>
                    <a:pt x="429859" y="3250661"/>
                    <a:pt x="428390" y="3246240"/>
                  </a:cubicBezTo>
                  <a:cubicBezTo>
                    <a:pt x="421046" y="3244766"/>
                    <a:pt x="422515" y="3237398"/>
                    <a:pt x="413702" y="3237398"/>
                  </a:cubicBezTo>
                  <a:cubicBezTo>
                    <a:pt x="406358" y="3237398"/>
                    <a:pt x="401952" y="3230030"/>
                    <a:pt x="397545" y="3230030"/>
                  </a:cubicBezTo>
                  <a:cubicBezTo>
                    <a:pt x="394608" y="3228556"/>
                    <a:pt x="384326" y="3235924"/>
                    <a:pt x="384326" y="3230030"/>
                  </a:cubicBezTo>
                  <a:cubicBezTo>
                    <a:pt x="384326" y="3227083"/>
                    <a:pt x="375513" y="3221188"/>
                    <a:pt x="374044" y="3219715"/>
                  </a:cubicBezTo>
                  <a:cubicBezTo>
                    <a:pt x="368169" y="3215294"/>
                    <a:pt x="359356" y="3210873"/>
                    <a:pt x="350544" y="3215294"/>
                  </a:cubicBezTo>
                  <a:cubicBezTo>
                    <a:pt x="346137" y="3216767"/>
                    <a:pt x="346137" y="3219715"/>
                    <a:pt x="343199" y="3221188"/>
                  </a:cubicBezTo>
                  <a:cubicBezTo>
                    <a:pt x="335855" y="3224135"/>
                    <a:pt x="341731" y="3228556"/>
                    <a:pt x="341731" y="3234451"/>
                  </a:cubicBezTo>
                  <a:cubicBezTo>
                    <a:pt x="341731" y="3241819"/>
                    <a:pt x="340262" y="3244766"/>
                    <a:pt x="335855" y="3249187"/>
                  </a:cubicBezTo>
                  <a:cubicBezTo>
                    <a:pt x="331449" y="3249187"/>
                    <a:pt x="324105" y="3256555"/>
                    <a:pt x="319699" y="3256555"/>
                  </a:cubicBezTo>
                  <a:cubicBezTo>
                    <a:pt x="310886" y="3256555"/>
                    <a:pt x="307948" y="3255082"/>
                    <a:pt x="302073" y="3260976"/>
                  </a:cubicBezTo>
                  <a:cubicBezTo>
                    <a:pt x="300604" y="3262450"/>
                    <a:pt x="293260" y="3262450"/>
                    <a:pt x="288854" y="3262450"/>
                  </a:cubicBezTo>
                  <a:cubicBezTo>
                    <a:pt x="280041" y="3262450"/>
                    <a:pt x="285916" y="3256555"/>
                    <a:pt x="280041" y="3253608"/>
                  </a:cubicBezTo>
                  <a:cubicBezTo>
                    <a:pt x="277103" y="3250661"/>
                    <a:pt x="272697" y="3238872"/>
                    <a:pt x="281510" y="3238872"/>
                  </a:cubicBezTo>
                  <a:cubicBezTo>
                    <a:pt x="287385" y="3238872"/>
                    <a:pt x="282979" y="3228556"/>
                    <a:pt x="282979" y="3228556"/>
                  </a:cubicBezTo>
                  <a:cubicBezTo>
                    <a:pt x="281510" y="3216767"/>
                    <a:pt x="278572" y="3207926"/>
                    <a:pt x="287385" y="3199084"/>
                  </a:cubicBezTo>
                  <a:cubicBezTo>
                    <a:pt x="290323" y="3197610"/>
                    <a:pt x="294729" y="3184348"/>
                    <a:pt x="299135" y="3191716"/>
                  </a:cubicBezTo>
                  <a:cubicBezTo>
                    <a:pt x="299135" y="3193189"/>
                    <a:pt x="303542" y="3187295"/>
                    <a:pt x="307948" y="3187295"/>
                  </a:cubicBezTo>
                  <a:cubicBezTo>
                    <a:pt x="309417" y="3187295"/>
                    <a:pt x="313823" y="3184348"/>
                    <a:pt x="313823" y="3182874"/>
                  </a:cubicBezTo>
                  <a:cubicBezTo>
                    <a:pt x="315292" y="3179927"/>
                    <a:pt x="319699" y="3182874"/>
                    <a:pt x="319699" y="3179927"/>
                  </a:cubicBezTo>
                  <a:lnTo>
                    <a:pt x="321167" y="3175506"/>
                  </a:lnTo>
                  <a:cubicBezTo>
                    <a:pt x="321167" y="3175506"/>
                    <a:pt x="327043" y="3175506"/>
                    <a:pt x="327043" y="3174032"/>
                  </a:cubicBezTo>
                  <a:cubicBezTo>
                    <a:pt x="332918" y="3169611"/>
                    <a:pt x="343199" y="3165190"/>
                    <a:pt x="352012" y="3162243"/>
                  </a:cubicBezTo>
                  <a:cubicBezTo>
                    <a:pt x="353481" y="3160770"/>
                    <a:pt x="368169" y="3160770"/>
                    <a:pt x="368169" y="3163717"/>
                  </a:cubicBezTo>
                  <a:cubicBezTo>
                    <a:pt x="368169" y="3174032"/>
                    <a:pt x="382857" y="3174032"/>
                    <a:pt x="382857" y="3178453"/>
                  </a:cubicBezTo>
                  <a:cubicBezTo>
                    <a:pt x="382857" y="3187295"/>
                    <a:pt x="385795" y="3184348"/>
                    <a:pt x="385795" y="3179927"/>
                  </a:cubicBezTo>
                  <a:cubicBezTo>
                    <a:pt x="385795" y="3176979"/>
                    <a:pt x="381388" y="3179927"/>
                    <a:pt x="384326" y="3174032"/>
                  </a:cubicBezTo>
                  <a:cubicBezTo>
                    <a:pt x="385795" y="3172559"/>
                    <a:pt x="388732" y="3171085"/>
                    <a:pt x="391670" y="3168138"/>
                  </a:cubicBezTo>
                  <a:cubicBezTo>
                    <a:pt x="391670" y="3165190"/>
                    <a:pt x="397545" y="3163717"/>
                    <a:pt x="397545" y="3156349"/>
                  </a:cubicBezTo>
                  <a:cubicBezTo>
                    <a:pt x="397545" y="3146033"/>
                    <a:pt x="403420" y="3153401"/>
                    <a:pt x="406358" y="3153401"/>
                  </a:cubicBezTo>
                  <a:cubicBezTo>
                    <a:pt x="410765" y="3153401"/>
                    <a:pt x="415171" y="3153401"/>
                    <a:pt x="418109" y="3151928"/>
                  </a:cubicBezTo>
                  <a:cubicBezTo>
                    <a:pt x="422515" y="3150454"/>
                    <a:pt x="422515" y="3146033"/>
                    <a:pt x="426921" y="3144560"/>
                  </a:cubicBezTo>
                  <a:cubicBezTo>
                    <a:pt x="428390" y="3143086"/>
                    <a:pt x="440141" y="3134244"/>
                    <a:pt x="440141" y="3134244"/>
                  </a:cubicBezTo>
                  <a:cubicBezTo>
                    <a:pt x="447485" y="3134244"/>
                    <a:pt x="457766" y="3123929"/>
                    <a:pt x="457766" y="3116561"/>
                  </a:cubicBezTo>
                  <a:cubicBezTo>
                    <a:pt x="460704" y="3116561"/>
                    <a:pt x="457766" y="3107719"/>
                    <a:pt x="459235" y="3106246"/>
                  </a:cubicBezTo>
                  <a:cubicBezTo>
                    <a:pt x="460704" y="3106246"/>
                    <a:pt x="466579" y="3107719"/>
                    <a:pt x="469517" y="3107719"/>
                  </a:cubicBezTo>
                  <a:cubicBezTo>
                    <a:pt x="475392" y="3107719"/>
                    <a:pt x="473923" y="3097404"/>
                    <a:pt x="479798" y="3097404"/>
                  </a:cubicBezTo>
                  <a:cubicBezTo>
                    <a:pt x="481267" y="3097404"/>
                    <a:pt x="487142" y="3092983"/>
                    <a:pt x="487142" y="3091509"/>
                  </a:cubicBezTo>
                  <a:cubicBezTo>
                    <a:pt x="487142" y="3091509"/>
                    <a:pt x="487142" y="3088562"/>
                    <a:pt x="487142" y="3088562"/>
                  </a:cubicBezTo>
                  <a:cubicBezTo>
                    <a:pt x="491549" y="3082668"/>
                    <a:pt x="490080" y="3079720"/>
                    <a:pt x="487142" y="3073826"/>
                  </a:cubicBezTo>
                  <a:cubicBezTo>
                    <a:pt x="485674" y="3069405"/>
                    <a:pt x="493018" y="3070879"/>
                    <a:pt x="493018" y="3069405"/>
                  </a:cubicBezTo>
                  <a:cubicBezTo>
                    <a:pt x="494486" y="3067931"/>
                    <a:pt x="487142" y="3062037"/>
                    <a:pt x="490080" y="3060563"/>
                  </a:cubicBezTo>
                  <a:cubicBezTo>
                    <a:pt x="491549" y="3059090"/>
                    <a:pt x="491549" y="3064984"/>
                    <a:pt x="491549" y="3064984"/>
                  </a:cubicBezTo>
                  <a:cubicBezTo>
                    <a:pt x="494486" y="3067931"/>
                    <a:pt x="493018" y="3053195"/>
                    <a:pt x="498893" y="3062037"/>
                  </a:cubicBezTo>
                  <a:cubicBezTo>
                    <a:pt x="500362" y="3062037"/>
                    <a:pt x="501830" y="3060563"/>
                    <a:pt x="501830" y="3060563"/>
                  </a:cubicBezTo>
                  <a:cubicBezTo>
                    <a:pt x="501830" y="3056142"/>
                    <a:pt x="506237" y="3056142"/>
                    <a:pt x="509174" y="3053195"/>
                  </a:cubicBezTo>
                  <a:cubicBezTo>
                    <a:pt x="509174" y="3053195"/>
                    <a:pt x="509174" y="3051722"/>
                    <a:pt x="509174" y="3050432"/>
                  </a:cubicBezTo>
                  <a:lnTo>
                    <a:pt x="509174" y="3050248"/>
                  </a:lnTo>
                  <a:cubicBezTo>
                    <a:pt x="509174" y="3050248"/>
                    <a:pt x="513581" y="3054669"/>
                    <a:pt x="513581" y="3054669"/>
                  </a:cubicBezTo>
                  <a:cubicBezTo>
                    <a:pt x="520925" y="3054669"/>
                    <a:pt x="528269" y="3047301"/>
                    <a:pt x="529738" y="3038459"/>
                  </a:cubicBezTo>
                  <a:cubicBezTo>
                    <a:pt x="531206" y="3038459"/>
                    <a:pt x="532675" y="3019302"/>
                    <a:pt x="532675" y="3014881"/>
                  </a:cubicBezTo>
                  <a:cubicBezTo>
                    <a:pt x="532675" y="3004565"/>
                    <a:pt x="538550" y="3000145"/>
                    <a:pt x="538550" y="2991303"/>
                  </a:cubicBezTo>
                  <a:cubicBezTo>
                    <a:pt x="538550" y="2986882"/>
                    <a:pt x="532675" y="2982461"/>
                    <a:pt x="534144" y="2980987"/>
                  </a:cubicBezTo>
                  <a:cubicBezTo>
                    <a:pt x="537082" y="2978040"/>
                    <a:pt x="540019" y="2982461"/>
                    <a:pt x="542957" y="2982461"/>
                  </a:cubicBezTo>
                  <a:cubicBezTo>
                    <a:pt x="545895" y="2982461"/>
                    <a:pt x="547363" y="2983935"/>
                    <a:pt x="550301" y="2983935"/>
                  </a:cubicBezTo>
                  <a:cubicBezTo>
                    <a:pt x="554707" y="2983935"/>
                    <a:pt x="556176" y="2980987"/>
                    <a:pt x="557645" y="2978040"/>
                  </a:cubicBezTo>
                  <a:cubicBezTo>
                    <a:pt x="557645" y="2978040"/>
                    <a:pt x="563520" y="2970672"/>
                    <a:pt x="564989" y="2969198"/>
                  </a:cubicBezTo>
                  <a:cubicBezTo>
                    <a:pt x="570864" y="2966251"/>
                    <a:pt x="563520" y="2978040"/>
                    <a:pt x="567927" y="2978040"/>
                  </a:cubicBezTo>
                  <a:cubicBezTo>
                    <a:pt x="572333" y="2978040"/>
                    <a:pt x="566458" y="2991303"/>
                    <a:pt x="575271" y="2991303"/>
                  </a:cubicBezTo>
                  <a:cubicBezTo>
                    <a:pt x="581146" y="2991303"/>
                    <a:pt x="578208" y="2995724"/>
                    <a:pt x="582615" y="2995724"/>
                  </a:cubicBezTo>
                  <a:cubicBezTo>
                    <a:pt x="589959" y="2995724"/>
                    <a:pt x="595834" y="2995724"/>
                    <a:pt x="603178" y="2995724"/>
                  </a:cubicBezTo>
                  <a:cubicBezTo>
                    <a:pt x="603178" y="2994250"/>
                    <a:pt x="603178" y="2992776"/>
                    <a:pt x="603178" y="2991303"/>
                  </a:cubicBezTo>
                  <a:cubicBezTo>
                    <a:pt x="603178" y="2989829"/>
                    <a:pt x="600240" y="2989829"/>
                    <a:pt x="600240" y="2989829"/>
                  </a:cubicBezTo>
                  <a:cubicBezTo>
                    <a:pt x="598771" y="2989829"/>
                    <a:pt x="598771" y="2991303"/>
                    <a:pt x="598771" y="2991303"/>
                  </a:cubicBezTo>
                  <a:cubicBezTo>
                    <a:pt x="597303" y="2991303"/>
                    <a:pt x="585552" y="2991303"/>
                    <a:pt x="582615" y="2991303"/>
                  </a:cubicBezTo>
                  <a:cubicBezTo>
                    <a:pt x="582615" y="2991303"/>
                    <a:pt x="579677" y="2988356"/>
                    <a:pt x="578208" y="2988356"/>
                  </a:cubicBezTo>
                  <a:cubicBezTo>
                    <a:pt x="576739" y="2986882"/>
                    <a:pt x="573802" y="2983935"/>
                    <a:pt x="573802" y="2980987"/>
                  </a:cubicBezTo>
                  <a:cubicBezTo>
                    <a:pt x="573802" y="2976567"/>
                    <a:pt x="573802" y="2970672"/>
                    <a:pt x="578208" y="2970672"/>
                  </a:cubicBezTo>
                  <a:cubicBezTo>
                    <a:pt x="584083" y="2970672"/>
                    <a:pt x="572333" y="2961830"/>
                    <a:pt x="572333" y="2960357"/>
                  </a:cubicBezTo>
                  <a:cubicBezTo>
                    <a:pt x="570864" y="2958883"/>
                    <a:pt x="576739" y="2955936"/>
                    <a:pt x="576739" y="2955936"/>
                  </a:cubicBezTo>
                  <a:cubicBezTo>
                    <a:pt x="576739" y="2955936"/>
                    <a:pt x="581146" y="2960357"/>
                    <a:pt x="582615" y="2960357"/>
                  </a:cubicBezTo>
                  <a:cubicBezTo>
                    <a:pt x="582615" y="2961830"/>
                    <a:pt x="584083" y="2961830"/>
                    <a:pt x="584083" y="2961830"/>
                  </a:cubicBezTo>
                  <a:cubicBezTo>
                    <a:pt x="585552" y="2961830"/>
                    <a:pt x="585552" y="2963304"/>
                    <a:pt x="585552" y="2963304"/>
                  </a:cubicBezTo>
                  <a:cubicBezTo>
                    <a:pt x="588490" y="2964778"/>
                    <a:pt x="594365" y="2961830"/>
                    <a:pt x="594365" y="2958883"/>
                  </a:cubicBezTo>
                  <a:cubicBezTo>
                    <a:pt x="594365" y="2958883"/>
                    <a:pt x="603178" y="2952989"/>
                    <a:pt x="603178" y="2955936"/>
                  </a:cubicBezTo>
                  <a:cubicBezTo>
                    <a:pt x="603178" y="2957409"/>
                    <a:pt x="609053" y="2957409"/>
                    <a:pt x="610522" y="2958883"/>
                  </a:cubicBezTo>
                  <a:cubicBezTo>
                    <a:pt x="622272" y="2955936"/>
                    <a:pt x="626679" y="2950041"/>
                    <a:pt x="631085" y="2941200"/>
                  </a:cubicBezTo>
                  <a:cubicBezTo>
                    <a:pt x="634023" y="2933832"/>
                    <a:pt x="632554" y="2913201"/>
                    <a:pt x="641367" y="2913201"/>
                  </a:cubicBezTo>
                  <a:cubicBezTo>
                    <a:pt x="644304" y="2913201"/>
                    <a:pt x="645773" y="2919095"/>
                    <a:pt x="645773" y="2913201"/>
                  </a:cubicBezTo>
                  <a:cubicBezTo>
                    <a:pt x="645773" y="2907306"/>
                    <a:pt x="648711" y="2907306"/>
                    <a:pt x="651648" y="2907306"/>
                  </a:cubicBezTo>
                  <a:cubicBezTo>
                    <a:pt x="658992" y="2907306"/>
                    <a:pt x="657524" y="2901412"/>
                    <a:pt x="660461" y="2901412"/>
                  </a:cubicBezTo>
                  <a:cubicBezTo>
                    <a:pt x="666336" y="2901412"/>
                    <a:pt x="667805" y="2896991"/>
                    <a:pt x="672212" y="2892570"/>
                  </a:cubicBezTo>
                  <a:cubicBezTo>
                    <a:pt x="672212" y="2882255"/>
                    <a:pt x="686900" y="2868992"/>
                    <a:pt x="691306" y="2866045"/>
                  </a:cubicBezTo>
                  <a:cubicBezTo>
                    <a:pt x="707463" y="2860150"/>
                    <a:pt x="708932" y="2854256"/>
                    <a:pt x="713338" y="2836572"/>
                  </a:cubicBezTo>
                  <a:cubicBezTo>
                    <a:pt x="717745" y="2811521"/>
                    <a:pt x="700119" y="2782048"/>
                    <a:pt x="717745" y="2770259"/>
                  </a:cubicBezTo>
                  <a:lnTo>
                    <a:pt x="718526" y="2770411"/>
                  </a:lnTo>
                  <a:lnTo>
                    <a:pt x="717120" y="2763384"/>
                  </a:lnTo>
                  <a:cubicBezTo>
                    <a:pt x="718591" y="2763384"/>
                    <a:pt x="718591" y="2757500"/>
                    <a:pt x="720063" y="2757500"/>
                  </a:cubicBezTo>
                  <a:cubicBezTo>
                    <a:pt x="721534" y="2754557"/>
                    <a:pt x="721534" y="2747202"/>
                    <a:pt x="723005" y="2744259"/>
                  </a:cubicBezTo>
                  <a:cubicBezTo>
                    <a:pt x="728890" y="2735433"/>
                    <a:pt x="720063" y="2725135"/>
                    <a:pt x="730362" y="2717779"/>
                  </a:cubicBezTo>
                  <a:cubicBezTo>
                    <a:pt x="731833" y="2716308"/>
                    <a:pt x="734775" y="2722192"/>
                    <a:pt x="734775" y="2720721"/>
                  </a:cubicBezTo>
                  <a:cubicBezTo>
                    <a:pt x="734775" y="2717779"/>
                    <a:pt x="739189" y="2717779"/>
                    <a:pt x="743603" y="2717779"/>
                  </a:cubicBezTo>
                  <a:cubicBezTo>
                    <a:pt x="748017" y="2717779"/>
                    <a:pt x="748017" y="2722192"/>
                    <a:pt x="752431" y="2722192"/>
                  </a:cubicBezTo>
                  <a:cubicBezTo>
                    <a:pt x="755373" y="2722192"/>
                    <a:pt x="761258" y="2722192"/>
                    <a:pt x="764201" y="2723663"/>
                  </a:cubicBezTo>
                  <a:cubicBezTo>
                    <a:pt x="765672" y="2723663"/>
                    <a:pt x="771557" y="2729548"/>
                    <a:pt x="773028" y="2732490"/>
                  </a:cubicBezTo>
                  <a:cubicBezTo>
                    <a:pt x="777442" y="2733961"/>
                    <a:pt x="775971" y="2736904"/>
                    <a:pt x="781856" y="2736904"/>
                  </a:cubicBezTo>
                  <a:cubicBezTo>
                    <a:pt x="786270" y="2736904"/>
                    <a:pt x="792155" y="2738375"/>
                    <a:pt x="796569" y="2738375"/>
                  </a:cubicBezTo>
                  <a:cubicBezTo>
                    <a:pt x="800983" y="2738375"/>
                    <a:pt x="800983" y="2736904"/>
                    <a:pt x="803925" y="2736904"/>
                  </a:cubicBezTo>
                  <a:cubicBezTo>
                    <a:pt x="808339" y="2735433"/>
                    <a:pt x="818638" y="2717779"/>
                    <a:pt x="821580" y="2714837"/>
                  </a:cubicBezTo>
                  <a:cubicBezTo>
                    <a:pt x="823052" y="2711894"/>
                    <a:pt x="824523" y="2713366"/>
                    <a:pt x="827465" y="2711894"/>
                  </a:cubicBezTo>
                  <a:cubicBezTo>
                    <a:pt x="830408" y="2710423"/>
                    <a:pt x="831879" y="2708952"/>
                    <a:pt x="833351" y="2704539"/>
                  </a:cubicBezTo>
                  <a:cubicBezTo>
                    <a:pt x="834822" y="2703068"/>
                    <a:pt x="834822" y="2697183"/>
                    <a:pt x="836293" y="2695712"/>
                  </a:cubicBezTo>
                  <a:cubicBezTo>
                    <a:pt x="839236" y="2694241"/>
                    <a:pt x="837764" y="2703068"/>
                    <a:pt x="839236" y="2703068"/>
                  </a:cubicBezTo>
                  <a:cubicBezTo>
                    <a:pt x="840707" y="2703068"/>
                    <a:pt x="843649" y="2701596"/>
                    <a:pt x="843649" y="2700125"/>
                  </a:cubicBezTo>
                  <a:cubicBezTo>
                    <a:pt x="845121" y="2698654"/>
                    <a:pt x="846592" y="2704539"/>
                    <a:pt x="846592" y="2706010"/>
                  </a:cubicBezTo>
                  <a:cubicBezTo>
                    <a:pt x="846592" y="2707481"/>
                    <a:pt x="842178" y="2713366"/>
                    <a:pt x="843649" y="2714837"/>
                  </a:cubicBezTo>
                  <a:cubicBezTo>
                    <a:pt x="846592" y="2716308"/>
                    <a:pt x="851006" y="2707481"/>
                    <a:pt x="851006" y="2706010"/>
                  </a:cubicBezTo>
                  <a:cubicBezTo>
                    <a:pt x="851006" y="2698654"/>
                    <a:pt x="851006" y="2691299"/>
                    <a:pt x="858362" y="2691299"/>
                  </a:cubicBezTo>
                  <a:cubicBezTo>
                    <a:pt x="859833" y="2691299"/>
                    <a:pt x="859833" y="2688356"/>
                    <a:pt x="861305" y="2686885"/>
                  </a:cubicBezTo>
                  <a:cubicBezTo>
                    <a:pt x="861305" y="2686885"/>
                    <a:pt x="867190" y="2692770"/>
                    <a:pt x="870132" y="2689827"/>
                  </a:cubicBezTo>
                  <a:cubicBezTo>
                    <a:pt x="873075" y="2685414"/>
                    <a:pt x="871604" y="2685414"/>
                    <a:pt x="877489" y="2686885"/>
                  </a:cubicBezTo>
                  <a:cubicBezTo>
                    <a:pt x="883374" y="2689827"/>
                    <a:pt x="883374" y="2692770"/>
                    <a:pt x="889259" y="2689827"/>
                  </a:cubicBezTo>
                  <a:cubicBezTo>
                    <a:pt x="889259" y="2688356"/>
                    <a:pt x="878960" y="2682472"/>
                    <a:pt x="876017" y="2682472"/>
                  </a:cubicBezTo>
                  <a:cubicBezTo>
                    <a:pt x="868661" y="2682472"/>
                    <a:pt x="867190" y="2683943"/>
                    <a:pt x="859833" y="2683943"/>
                  </a:cubicBezTo>
                  <a:cubicBezTo>
                    <a:pt x="853948" y="2683943"/>
                    <a:pt x="856891" y="2688356"/>
                    <a:pt x="851006" y="2689827"/>
                  </a:cubicBezTo>
                  <a:cubicBezTo>
                    <a:pt x="848063" y="2689827"/>
                    <a:pt x="848063" y="2689827"/>
                    <a:pt x="846592" y="2692770"/>
                  </a:cubicBezTo>
                  <a:cubicBezTo>
                    <a:pt x="843649" y="2697183"/>
                    <a:pt x="839236" y="2689827"/>
                    <a:pt x="837764" y="2686885"/>
                  </a:cubicBezTo>
                  <a:cubicBezTo>
                    <a:pt x="834822" y="2682472"/>
                    <a:pt x="837764" y="2667760"/>
                    <a:pt x="833351" y="2666289"/>
                  </a:cubicBezTo>
                  <a:cubicBezTo>
                    <a:pt x="828937" y="2664818"/>
                    <a:pt x="834822" y="2655991"/>
                    <a:pt x="828937" y="2655991"/>
                  </a:cubicBezTo>
                  <a:cubicBezTo>
                    <a:pt x="824523" y="2655991"/>
                    <a:pt x="817167" y="2651578"/>
                    <a:pt x="824523" y="2648636"/>
                  </a:cubicBezTo>
                  <a:cubicBezTo>
                    <a:pt x="828937" y="2650107"/>
                    <a:pt x="839236" y="2653049"/>
                    <a:pt x="839236" y="2645693"/>
                  </a:cubicBezTo>
                  <a:cubicBezTo>
                    <a:pt x="839236" y="2642751"/>
                    <a:pt x="842178" y="2632453"/>
                    <a:pt x="839236" y="2629511"/>
                  </a:cubicBezTo>
                  <a:cubicBezTo>
                    <a:pt x="839236" y="2629511"/>
                    <a:pt x="830408" y="2626569"/>
                    <a:pt x="837764" y="2626569"/>
                  </a:cubicBezTo>
                  <a:cubicBezTo>
                    <a:pt x="843649" y="2626569"/>
                    <a:pt x="843649" y="2617742"/>
                    <a:pt x="848063" y="2617742"/>
                  </a:cubicBezTo>
                  <a:cubicBezTo>
                    <a:pt x="852477" y="2617742"/>
                    <a:pt x="852477" y="2617742"/>
                    <a:pt x="856891" y="2616271"/>
                  </a:cubicBezTo>
                  <a:cubicBezTo>
                    <a:pt x="859833" y="2614800"/>
                    <a:pt x="880431" y="2613328"/>
                    <a:pt x="880431" y="2613328"/>
                  </a:cubicBezTo>
                  <a:cubicBezTo>
                    <a:pt x="881902" y="2607444"/>
                    <a:pt x="887788" y="2611857"/>
                    <a:pt x="893673" y="2611857"/>
                  </a:cubicBezTo>
                  <a:cubicBezTo>
                    <a:pt x="895144" y="2622155"/>
                    <a:pt x="905443" y="2611857"/>
                    <a:pt x="908385" y="2611857"/>
                  </a:cubicBezTo>
                  <a:cubicBezTo>
                    <a:pt x="914270" y="2608915"/>
                    <a:pt x="924569" y="2608915"/>
                    <a:pt x="931926" y="2608915"/>
                  </a:cubicBezTo>
                  <a:cubicBezTo>
                    <a:pt x="937811" y="2608915"/>
                    <a:pt x="937811" y="2603030"/>
                    <a:pt x="942225" y="2603030"/>
                  </a:cubicBezTo>
                  <a:cubicBezTo>
                    <a:pt x="946638" y="2601559"/>
                    <a:pt x="953995" y="2607444"/>
                    <a:pt x="956937" y="2608915"/>
                  </a:cubicBezTo>
                  <a:cubicBezTo>
                    <a:pt x="961351" y="2610386"/>
                    <a:pt x="961351" y="2605973"/>
                    <a:pt x="964294" y="2604502"/>
                  </a:cubicBezTo>
                  <a:cubicBezTo>
                    <a:pt x="971650" y="2601559"/>
                    <a:pt x="973121" y="2603030"/>
                    <a:pt x="980478" y="2603030"/>
                  </a:cubicBezTo>
                  <a:cubicBezTo>
                    <a:pt x="987834" y="2603030"/>
                    <a:pt x="989305" y="2595675"/>
                    <a:pt x="993719" y="2597146"/>
                  </a:cubicBezTo>
                  <a:cubicBezTo>
                    <a:pt x="996662" y="2597146"/>
                    <a:pt x="999236" y="2599353"/>
                    <a:pt x="1002547" y="2601559"/>
                  </a:cubicBezTo>
                  <a:lnTo>
                    <a:pt x="1015148" y="2605760"/>
                  </a:lnTo>
                  <a:lnTo>
                    <a:pt x="1015205" y="2605363"/>
                  </a:lnTo>
                  <a:cubicBezTo>
                    <a:pt x="1022567" y="2608308"/>
                    <a:pt x="1040236" y="2611252"/>
                    <a:pt x="1049071" y="2611252"/>
                  </a:cubicBezTo>
                  <a:cubicBezTo>
                    <a:pt x="1054961" y="2611252"/>
                    <a:pt x="1050543" y="2612724"/>
                    <a:pt x="1052016" y="2615669"/>
                  </a:cubicBezTo>
                  <a:cubicBezTo>
                    <a:pt x="1053488" y="2617141"/>
                    <a:pt x="1056433" y="2612724"/>
                    <a:pt x="1056433" y="2612724"/>
                  </a:cubicBezTo>
                  <a:cubicBezTo>
                    <a:pt x="1065268" y="2606835"/>
                    <a:pt x="1079992" y="2605363"/>
                    <a:pt x="1090299" y="2611252"/>
                  </a:cubicBezTo>
                  <a:cubicBezTo>
                    <a:pt x="1093244" y="2611252"/>
                    <a:pt x="1102079" y="2614197"/>
                    <a:pt x="1103551" y="2615669"/>
                  </a:cubicBezTo>
                  <a:cubicBezTo>
                    <a:pt x="1105024" y="2620086"/>
                    <a:pt x="1110913" y="2620086"/>
                    <a:pt x="1116803" y="2624503"/>
                  </a:cubicBezTo>
                  <a:cubicBezTo>
                    <a:pt x="1118276" y="2625975"/>
                    <a:pt x="1125638" y="2631864"/>
                    <a:pt x="1127110" y="2634809"/>
                  </a:cubicBezTo>
                  <a:cubicBezTo>
                    <a:pt x="1140362" y="2634809"/>
                    <a:pt x="1155087" y="2637753"/>
                    <a:pt x="1168339" y="2637753"/>
                  </a:cubicBezTo>
                  <a:cubicBezTo>
                    <a:pt x="1175701" y="2636281"/>
                    <a:pt x="1183063" y="2633336"/>
                    <a:pt x="1190425" y="2631864"/>
                  </a:cubicBezTo>
                  <a:cubicBezTo>
                    <a:pt x="1193370" y="2630392"/>
                    <a:pt x="1199260" y="2628920"/>
                    <a:pt x="1203677" y="2625975"/>
                  </a:cubicBezTo>
                  <a:cubicBezTo>
                    <a:pt x="1208094" y="2624503"/>
                    <a:pt x="1212512" y="2623030"/>
                    <a:pt x="1215457" y="2623030"/>
                  </a:cubicBezTo>
                  <a:cubicBezTo>
                    <a:pt x="1222819" y="2623030"/>
                    <a:pt x="1243433" y="2621558"/>
                    <a:pt x="1244905" y="2627447"/>
                  </a:cubicBezTo>
                  <a:cubicBezTo>
                    <a:pt x="1247850" y="2625975"/>
                    <a:pt x="1261102" y="2617141"/>
                    <a:pt x="1262575" y="2617141"/>
                  </a:cubicBezTo>
                  <a:cubicBezTo>
                    <a:pt x="1264047" y="2617141"/>
                    <a:pt x="1265519" y="2617141"/>
                    <a:pt x="1265519" y="2618614"/>
                  </a:cubicBezTo>
                  <a:cubicBezTo>
                    <a:pt x="1265519" y="2618614"/>
                    <a:pt x="1262575" y="2624503"/>
                    <a:pt x="1261102" y="2628920"/>
                  </a:cubicBezTo>
                  <a:cubicBezTo>
                    <a:pt x="1261102" y="2633336"/>
                    <a:pt x="1255212" y="2628920"/>
                    <a:pt x="1253740" y="2631864"/>
                  </a:cubicBezTo>
                  <a:cubicBezTo>
                    <a:pt x="1249323" y="2640698"/>
                    <a:pt x="1252268" y="2643642"/>
                    <a:pt x="1256685" y="2646587"/>
                  </a:cubicBezTo>
                  <a:cubicBezTo>
                    <a:pt x="1256685" y="2642170"/>
                    <a:pt x="1252268" y="2640698"/>
                    <a:pt x="1253740" y="2636281"/>
                  </a:cubicBezTo>
                  <a:cubicBezTo>
                    <a:pt x="1256685" y="2631864"/>
                    <a:pt x="1259630" y="2634809"/>
                    <a:pt x="1264047" y="2631864"/>
                  </a:cubicBezTo>
                  <a:cubicBezTo>
                    <a:pt x="1266992" y="2630392"/>
                    <a:pt x="1266992" y="2624503"/>
                    <a:pt x="1268464" y="2621558"/>
                  </a:cubicBezTo>
                  <a:cubicBezTo>
                    <a:pt x="1269937" y="2620086"/>
                    <a:pt x="1271409" y="2617141"/>
                    <a:pt x="1271409" y="2615669"/>
                  </a:cubicBezTo>
                  <a:cubicBezTo>
                    <a:pt x="1274354" y="2606835"/>
                    <a:pt x="1274354" y="2602418"/>
                    <a:pt x="1268464" y="2595057"/>
                  </a:cubicBezTo>
                  <a:cubicBezTo>
                    <a:pt x="1266992" y="2592112"/>
                    <a:pt x="1266992" y="2584751"/>
                    <a:pt x="1266992" y="2578862"/>
                  </a:cubicBezTo>
                  <a:cubicBezTo>
                    <a:pt x="1266992" y="2572973"/>
                    <a:pt x="1272882" y="2562666"/>
                    <a:pt x="1268464" y="2556777"/>
                  </a:cubicBezTo>
                  <a:cubicBezTo>
                    <a:pt x="1265519" y="2555305"/>
                    <a:pt x="1258157" y="2553833"/>
                    <a:pt x="1266992" y="2553833"/>
                  </a:cubicBezTo>
                  <a:lnTo>
                    <a:pt x="1277203" y="2561126"/>
                  </a:lnTo>
                  <a:lnTo>
                    <a:pt x="1279970" y="2547237"/>
                  </a:lnTo>
                  <a:cubicBezTo>
                    <a:pt x="1282912" y="2544282"/>
                    <a:pt x="1275556" y="2538374"/>
                    <a:pt x="1275556" y="2538374"/>
                  </a:cubicBezTo>
                  <a:cubicBezTo>
                    <a:pt x="1271143" y="2536896"/>
                    <a:pt x="1279970" y="2536896"/>
                    <a:pt x="1281441" y="2535419"/>
                  </a:cubicBezTo>
                  <a:cubicBezTo>
                    <a:pt x="1284383" y="2533942"/>
                    <a:pt x="1287325" y="2535419"/>
                    <a:pt x="1287325" y="2529510"/>
                  </a:cubicBezTo>
                  <a:cubicBezTo>
                    <a:pt x="1287325" y="2522124"/>
                    <a:pt x="1278498" y="2522124"/>
                    <a:pt x="1287325" y="2517693"/>
                  </a:cubicBezTo>
                  <a:cubicBezTo>
                    <a:pt x="1293210" y="2514738"/>
                    <a:pt x="1306450" y="2519170"/>
                    <a:pt x="1307921" y="2511784"/>
                  </a:cubicBezTo>
                  <a:cubicBezTo>
                    <a:pt x="1309392" y="2508830"/>
                    <a:pt x="1310863" y="2510307"/>
                    <a:pt x="1312334" y="2508830"/>
                  </a:cubicBezTo>
                  <a:cubicBezTo>
                    <a:pt x="1315277" y="2507352"/>
                    <a:pt x="1316748" y="2495535"/>
                    <a:pt x="1321161" y="2494058"/>
                  </a:cubicBezTo>
                  <a:cubicBezTo>
                    <a:pt x="1324103" y="2489626"/>
                    <a:pt x="1328517" y="2482240"/>
                    <a:pt x="1332930" y="2479286"/>
                  </a:cubicBezTo>
                  <a:cubicBezTo>
                    <a:pt x="1335872" y="2477808"/>
                    <a:pt x="1340286" y="2474854"/>
                    <a:pt x="1341757" y="2471900"/>
                  </a:cubicBezTo>
                  <a:cubicBezTo>
                    <a:pt x="1343228" y="2470422"/>
                    <a:pt x="1344699" y="2468945"/>
                    <a:pt x="1344699" y="2468945"/>
                  </a:cubicBezTo>
                  <a:cubicBezTo>
                    <a:pt x="1346170" y="2468945"/>
                    <a:pt x="1347641" y="2467468"/>
                    <a:pt x="1347641" y="2465991"/>
                  </a:cubicBezTo>
                  <a:cubicBezTo>
                    <a:pt x="1347641" y="2465991"/>
                    <a:pt x="1357939" y="2460082"/>
                    <a:pt x="1360882" y="2460082"/>
                  </a:cubicBezTo>
                  <a:cubicBezTo>
                    <a:pt x="1362353" y="2460082"/>
                    <a:pt x="1366766" y="2460082"/>
                    <a:pt x="1366766" y="2460082"/>
                  </a:cubicBezTo>
                  <a:lnTo>
                    <a:pt x="1377848" y="2458691"/>
                  </a:lnTo>
                  <a:lnTo>
                    <a:pt x="1376498" y="2454650"/>
                  </a:lnTo>
                  <a:cubicBezTo>
                    <a:pt x="1379440" y="2448779"/>
                    <a:pt x="1385325" y="2445843"/>
                    <a:pt x="1388267" y="2441440"/>
                  </a:cubicBezTo>
                  <a:lnTo>
                    <a:pt x="1392502" y="2432989"/>
                  </a:lnTo>
                  <a:lnTo>
                    <a:pt x="1392341" y="2432634"/>
                  </a:lnTo>
                  <a:cubicBezTo>
                    <a:pt x="1392341" y="2425275"/>
                    <a:pt x="1395284" y="2412030"/>
                    <a:pt x="1401171" y="2410558"/>
                  </a:cubicBezTo>
                  <a:cubicBezTo>
                    <a:pt x="1404114" y="2410558"/>
                    <a:pt x="1405586" y="2404671"/>
                    <a:pt x="1410001" y="2398785"/>
                  </a:cubicBezTo>
                  <a:cubicBezTo>
                    <a:pt x="1412945" y="2394370"/>
                    <a:pt x="1418831" y="2388483"/>
                    <a:pt x="1420303" y="2387011"/>
                  </a:cubicBezTo>
                  <a:cubicBezTo>
                    <a:pt x="1421775" y="2384068"/>
                    <a:pt x="1427662" y="2376709"/>
                    <a:pt x="1429133" y="2373766"/>
                  </a:cubicBezTo>
                  <a:cubicBezTo>
                    <a:pt x="1429133" y="2367879"/>
                    <a:pt x="1439435" y="2363464"/>
                    <a:pt x="1440907" y="2359049"/>
                  </a:cubicBezTo>
                  <a:cubicBezTo>
                    <a:pt x="1443850" y="2359049"/>
                    <a:pt x="1454152" y="2364936"/>
                    <a:pt x="1455624" y="2366407"/>
                  </a:cubicBezTo>
                  <a:cubicBezTo>
                    <a:pt x="1457096" y="2369351"/>
                    <a:pt x="1454152" y="2381124"/>
                    <a:pt x="1462982" y="2375237"/>
                  </a:cubicBezTo>
                  <a:cubicBezTo>
                    <a:pt x="1473284" y="2367879"/>
                    <a:pt x="1477699" y="2376709"/>
                    <a:pt x="1486530" y="2376709"/>
                  </a:cubicBezTo>
                  <a:cubicBezTo>
                    <a:pt x="1489473" y="2376709"/>
                    <a:pt x="1490945" y="2378181"/>
                    <a:pt x="1490945" y="2381124"/>
                  </a:cubicBezTo>
                  <a:cubicBezTo>
                    <a:pt x="1490945" y="2384068"/>
                    <a:pt x="1493888" y="2392898"/>
                    <a:pt x="1492416" y="2397313"/>
                  </a:cubicBezTo>
                  <a:cubicBezTo>
                    <a:pt x="1489473" y="2401728"/>
                    <a:pt x="1501247" y="2401728"/>
                    <a:pt x="1498303" y="2403200"/>
                  </a:cubicBezTo>
                  <a:cubicBezTo>
                    <a:pt x="1496831" y="2403200"/>
                    <a:pt x="1513020" y="2403200"/>
                    <a:pt x="1517435" y="2404671"/>
                  </a:cubicBezTo>
                  <a:cubicBezTo>
                    <a:pt x="1520379" y="2404671"/>
                    <a:pt x="1524794" y="2407615"/>
                    <a:pt x="1526265" y="2409087"/>
                  </a:cubicBezTo>
                  <a:cubicBezTo>
                    <a:pt x="1529209" y="2410558"/>
                    <a:pt x="1530681" y="2413502"/>
                    <a:pt x="1532152" y="2416445"/>
                  </a:cubicBezTo>
                  <a:lnTo>
                    <a:pt x="1536055" y="2421649"/>
                  </a:lnTo>
                  <a:lnTo>
                    <a:pt x="1536055" y="2421262"/>
                  </a:lnTo>
                  <a:cubicBezTo>
                    <a:pt x="1536055" y="2416846"/>
                    <a:pt x="1533102" y="2416846"/>
                    <a:pt x="1531626" y="2415373"/>
                  </a:cubicBezTo>
                  <a:lnTo>
                    <a:pt x="1531989" y="2415143"/>
                  </a:lnTo>
                  <a:lnTo>
                    <a:pt x="1526248" y="2407967"/>
                  </a:lnTo>
                  <a:cubicBezTo>
                    <a:pt x="1524777" y="2406496"/>
                    <a:pt x="1520366" y="2403555"/>
                    <a:pt x="1517425" y="2403555"/>
                  </a:cubicBezTo>
                  <a:cubicBezTo>
                    <a:pt x="1513013" y="2402084"/>
                    <a:pt x="1496836" y="2402084"/>
                    <a:pt x="1498307" y="2402084"/>
                  </a:cubicBezTo>
                  <a:cubicBezTo>
                    <a:pt x="1501248" y="2400614"/>
                    <a:pt x="1489483" y="2400614"/>
                    <a:pt x="1492425" y="2396202"/>
                  </a:cubicBezTo>
                  <a:cubicBezTo>
                    <a:pt x="1493895" y="2391790"/>
                    <a:pt x="1490954" y="2382967"/>
                    <a:pt x="1490954" y="2380026"/>
                  </a:cubicBezTo>
                  <a:cubicBezTo>
                    <a:pt x="1490954" y="2377084"/>
                    <a:pt x="1489483" y="2375614"/>
                    <a:pt x="1486542" y="2375614"/>
                  </a:cubicBezTo>
                  <a:cubicBezTo>
                    <a:pt x="1477719" y="2375614"/>
                    <a:pt x="1473307" y="2366790"/>
                    <a:pt x="1463013" y="2374143"/>
                  </a:cubicBezTo>
                  <a:cubicBezTo>
                    <a:pt x="1454189" y="2380026"/>
                    <a:pt x="1457130" y="2368261"/>
                    <a:pt x="1455660" y="2365320"/>
                  </a:cubicBezTo>
                  <a:cubicBezTo>
                    <a:pt x="1454189" y="2363849"/>
                    <a:pt x="1443895" y="2357967"/>
                    <a:pt x="1440954" y="2357967"/>
                  </a:cubicBezTo>
                  <a:cubicBezTo>
                    <a:pt x="1442425" y="2355026"/>
                    <a:pt x="1451248" y="2350614"/>
                    <a:pt x="1452719" y="2349143"/>
                  </a:cubicBezTo>
                  <a:cubicBezTo>
                    <a:pt x="1455660" y="2347673"/>
                    <a:pt x="1457130" y="2343261"/>
                    <a:pt x="1458601" y="2340320"/>
                  </a:cubicBezTo>
                  <a:cubicBezTo>
                    <a:pt x="1460072" y="2340320"/>
                    <a:pt x="1460072" y="2334437"/>
                    <a:pt x="1460072" y="2331496"/>
                  </a:cubicBezTo>
                  <a:cubicBezTo>
                    <a:pt x="1460072" y="2325614"/>
                    <a:pt x="1489483" y="2318261"/>
                    <a:pt x="1492425" y="2313849"/>
                  </a:cubicBezTo>
                  <a:cubicBezTo>
                    <a:pt x="1495366" y="2309437"/>
                    <a:pt x="1493895" y="2296202"/>
                    <a:pt x="1489483" y="2296202"/>
                  </a:cubicBezTo>
                  <a:cubicBezTo>
                    <a:pt x="1486542" y="2296202"/>
                    <a:pt x="1482130" y="2294731"/>
                    <a:pt x="1486542" y="2299143"/>
                  </a:cubicBezTo>
                  <a:cubicBezTo>
                    <a:pt x="1489483" y="2302084"/>
                    <a:pt x="1488013" y="2305025"/>
                    <a:pt x="1482130" y="2305025"/>
                  </a:cubicBezTo>
                  <a:cubicBezTo>
                    <a:pt x="1480660" y="2309437"/>
                    <a:pt x="1474777" y="2313849"/>
                    <a:pt x="1468895" y="2315320"/>
                  </a:cubicBezTo>
                  <a:cubicBezTo>
                    <a:pt x="1461542" y="2318261"/>
                    <a:pt x="1455660" y="2330025"/>
                    <a:pt x="1452719" y="2335908"/>
                  </a:cubicBezTo>
                  <a:cubicBezTo>
                    <a:pt x="1452719" y="2337378"/>
                    <a:pt x="1438013" y="2344731"/>
                    <a:pt x="1436542" y="2346202"/>
                  </a:cubicBezTo>
                  <a:cubicBezTo>
                    <a:pt x="1424777" y="2352084"/>
                    <a:pt x="1415954" y="2355026"/>
                    <a:pt x="1410072" y="2365320"/>
                  </a:cubicBezTo>
                  <a:cubicBezTo>
                    <a:pt x="1408601" y="2368261"/>
                    <a:pt x="1401248" y="2390320"/>
                    <a:pt x="1398307" y="2393261"/>
                  </a:cubicBezTo>
                  <a:cubicBezTo>
                    <a:pt x="1398307" y="2387379"/>
                    <a:pt x="1395366" y="2381496"/>
                    <a:pt x="1393895" y="2378555"/>
                  </a:cubicBezTo>
                  <a:cubicBezTo>
                    <a:pt x="1392425" y="2375614"/>
                    <a:pt x="1390954" y="2366790"/>
                    <a:pt x="1390954" y="2362378"/>
                  </a:cubicBezTo>
                  <a:cubicBezTo>
                    <a:pt x="1390954" y="2362378"/>
                    <a:pt x="1401248" y="2357967"/>
                    <a:pt x="1396836" y="2356496"/>
                  </a:cubicBezTo>
                  <a:cubicBezTo>
                    <a:pt x="1388013" y="2353555"/>
                    <a:pt x="1395366" y="2347673"/>
                    <a:pt x="1390954" y="2344731"/>
                  </a:cubicBezTo>
                  <a:cubicBezTo>
                    <a:pt x="1388013" y="2343261"/>
                    <a:pt x="1390954" y="2344731"/>
                    <a:pt x="1392425" y="2341790"/>
                  </a:cubicBezTo>
                  <a:cubicBezTo>
                    <a:pt x="1392425" y="2340320"/>
                    <a:pt x="1393895" y="2338849"/>
                    <a:pt x="1393895" y="2338849"/>
                  </a:cubicBezTo>
                  <a:cubicBezTo>
                    <a:pt x="1389483" y="2335908"/>
                    <a:pt x="1389483" y="2335908"/>
                    <a:pt x="1389483" y="2330025"/>
                  </a:cubicBezTo>
                  <a:cubicBezTo>
                    <a:pt x="1389483" y="2327084"/>
                    <a:pt x="1388013" y="2328555"/>
                    <a:pt x="1388013" y="2327084"/>
                  </a:cubicBezTo>
                  <a:cubicBezTo>
                    <a:pt x="1388013" y="2324143"/>
                    <a:pt x="1388013" y="2325614"/>
                    <a:pt x="1390954" y="2324143"/>
                  </a:cubicBezTo>
                  <a:cubicBezTo>
                    <a:pt x="1390954" y="2322673"/>
                    <a:pt x="1393895" y="2319731"/>
                    <a:pt x="1395366" y="2319731"/>
                  </a:cubicBezTo>
                  <a:cubicBezTo>
                    <a:pt x="1399777" y="2315320"/>
                    <a:pt x="1393895" y="2309437"/>
                    <a:pt x="1393895" y="2306496"/>
                  </a:cubicBezTo>
                  <a:cubicBezTo>
                    <a:pt x="1393895" y="2305025"/>
                    <a:pt x="1390954" y="2305025"/>
                    <a:pt x="1390954" y="2302084"/>
                  </a:cubicBezTo>
                  <a:cubicBezTo>
                    <a:pt x="1390954" y="2300614"/>
                    <a:pt x="1390954" y="2299143"/>
                    <a:pt x="1390954" y="2297672"/>
                  </a:cubicBezTo>
                  <a:cubicBezTo>
                    <a:pt x="1390954" y="2296202"/>
                    <a:pt x="1395366" y="2290319"/>
                    <a:pt x="1393895" y="2287378"/>
                  </a:cubicBezTo>
                  <a:cubicBezTo>
                    <a:pt x="1393895" y="2287378"/>
                    <a:pt x="1390954" y="2285908"/>
                    <a:pt x="1393895" y="2282967"/>
                  </a:cubicBezTo>
                  <a:cubicBezTo>
                    <a:pt x="1395366" y="2281496"/>
                    <a:pt x="1396836" y="2281496"/>
                    <a:pt x="1398307" y="2278555"/>
                  </a:cubicBezTo>
                  <a:cubicBezTo>
                    <a:pt x="1398307" y="2278555"/>
                    <a:pt x="1399777" y="2274143"/>
                    <a:pt x="1399777" y="2274143"/>
                  </a:cubicBezTo>
                  <a:lnTo>
                    <a:pt x="1400104" y="2273816"/>
                  </a:lnTo>
                  <a:lnTo>
                    <a:pt x="1397653" y="2266371"/>
                  </a:lnTo>
                  <a:cubicBezTo>
                    <a:pt x="1394063" y="2262723"/>
                    <a:pt x="1387988" y="2268781"/>
                    <a:pt x="1386884" y="2266578"/>
                  </a:cubicBezTo>
                  <a:cubicBezTo>
                    <a:pt x="1386884" y="2263641"/>
                    <a:pt x="1379520" y="2259235"/>
                    <a:pt x="1378047" y="2259235"/>
                  </a:cubicBezTo>
                  <a:cubicBezTo>
                    <a:pt x="1375102" y="2260703"/>
                    <a:pt x="1369211" y="2269515"/>
                    <a:pt x="1369211" y="2262172"/>
                  </a:cubicBezTo>
                  <a:cubicBezTo>
                    <a:pt x="1369211" y="2260703"/>
                    <a:pt x="1361847" y="2253360"/>
                    <a:pt x="1357429" y="2250423"/>
                  </a:cubicBezTo>
                  <a:cubicBezTo>
                    <a:pt x="1354483" y="2247486"/>
                    <a:pt x="1360374" y="2244549"/>
                    <a:pt x="1358901" y="2241611"/>
                  </a:cubicBezTo>
                  <a:cubicBezTo>
                    <a:pt x="1357429" y="2237206"/>
                    <a:pt x="1353010" y="2235737"/>
                    <a:pt x="1350065" y="2234268"/>
                  </a:cubicBezTo>
                  <a:cubicBezTo>
                    <a:pt x="1347119" y="2232800"/>
                    <a:pt x="1344174" y="2228394"/>
                    <a:pt x="1342701" y="2226925"/>
                  </a:cubicBezTo>
                  <a:cubicBezTo>
                    <a:pt x="1341228" y="2225457"/>
                    <a:pt x="1338283" y="2226925"/>
                    <a:pt x="1336810" y="2225457"/>
                  </a:cubicBezTo>
                  <a:cubicBezTo>
                    <a:pt x="1333865" y="2223988"/>
                    <a:pt x="1325028" y="2218114"/>
                    <a:pt x="1330919" y="2218114"/>
                  </a:cubicBezTo>
                  <a:cubicBezTo>
                    <a:pt x="1333865" y="2216645"/>
                    <a:pt x="1330919" y="2212239"/>
                    <a:pt x="1326501" y="2212239"/>
                  </a:cubicBezTo>
                  <a:cubicBezTo>
                    <a:pt x="1316192" y="2212239"/>
                    <a:pt x="1325028" y="2206365"/>
                    <a:pt x="1316192" y="2212239"/>
                  </a:cubicBezTo>
                  <a:cubicBezTo>
                    <a:pt x="1314719" y="2213708"/>
                    <a:pt x="1304410" y="2219582"/>
                    <a:pt x="1304410" y="2221051"/>
                  </a:cubicBezTo>
                  <a:cubicBezTo>
                    <a:pt x="1302937" y="2222520"/>
                    <a:pt x="1294101" y="2226925"/>
                    <a:pt x="1289682" y="2225457"/>
                  </a:cubicBezTo>
                  <a:cubicBezTo>
                    <a:pt x="1288210" y="2223988"/>
                    <a:pt x="1283791" y="2216645"/>
                    <a:pt x="1285264" y="2213708"/>
                  </a:cubicBezTo>
                  <a:cubicBezTo>
                    <a:pt x="1286737" y="2209302"/>
                    <a:pt x="1277900" y="2218114"/>
                    <a:pt x="1276428" y="2213708"/>
                  </a:cubicBezTo>
                  <a:cubicBezTo>
                    <a:pt x="1273482" y="2207833"/>
                    <a:pt x="1273482" y="2201959"/>
                    <a:pt x="1269064" y="2196085"/>
                  </a:cubicBezTo>
                  <a:cubicBezTo>
                    <a:pt x="1263173" y="2190210"/>
                    <a:pt x="1255809" y="2185804"/>
                    <a:pt x="1254336" y="2181399"/>
                  </a:cubicBezTo>
                  <a:cubicBezTo>
                    <a:pt x="1254336" y="2179930"/>
                    <a:pt x="1252864" y="2175524"/>
                    <a:pt x="1252864" y="2175524"/>
                  </a:cubicBezTo>
                  <a:cubicBezTo>
                    <a:pt x="1251391" y="2174055"/>
                    <a:pt x="1249918" y="2171118"/>
                    <a:pt x="1249918" y="2169650"/>
                  </a:cubicBezTo>
                  <a:cubicBezTo>
                    <a:pt x="1248445" y="2166712"/>
                    <a:pt x="1242554" y="2162307"/>
                    <a:pt x="1246973" y="2157901"/>
                  </a:cubicBezTo>
                  <a:cubicBezTo>
                    <a:pt x="1251391" y="2149089"/>
                    <a:pt x="1242554" y="2137340"/>
                    <a:pt x="1238136" y="2131466"/>
                  </a:cubicBezTo>
                  <a:cubicBezTo>
                    <a:pt x="1235191" y="2128529"/>
                    <a:pt x="1236663" y="2118248"/>
                    <a:pt x="1238136" y="2113843"/>
                  </a:cubicBezTo>
                  <a:cubicBezTo>
                    <a:pt x="1238136" y="2112374"/>
                    <a:pt x="1241082" y="2109437"/>
                    <a:pt x="1241082" y="2109437"/>
                  </a:cubicBezTo>
                  <a:cubicBezTo>
                    <a:pt x="1241082" y="2106500"/>
                    <a:pt x="1239609" y="2106500"/>
                    <a:pt x="1239609" y="2105031"/>
                  </a:cubicBezTo>
                  <a:cubicBezTo>
                    <a:pt x="1239609" y="2102094"/>
                    <a:pt x="1233718" y="2100625"/>
                    <a:pt x="1233718" y="2100625"/>
                  </a:cubicBezTo>
                  <a:cubicBezTo>
                    <a:pt x="1232245" y="2097688"/>
                    <a:pt x="1232245" y="2099157"/>
                    <a:pt x="1230772" y="2099157"/>
                  </a:cubicBezTo>
                  <a:cubicBezTo>
                    <a:pt x="1229300" y="2097688"/>
                    <a:pt x="1236663" y="2091813"/>
                    <a:pt x="1238136" y="2091813"/>
                  </a:cubicBezTo>
                  <a:cubicBezTo>
                    <a:pt x="1241082" y="2090345"/>
                    <a:pt x="1246973" y="2088876"/>
                    <a:pt x="1249918" y="2087408"/>
                  </a:cubicBezTo>
                  <a:cubicBezTo>
                    <a:pt x="1252864" y="2087408"/>
                    <a:pt x="1255809" y="2083002"/>
                    <a:pt x="1255809" y="2081533"/>
                  </a:cubicBezTo>
                  <a:cubicBezTo>
                    <a:pt x="1255809" y="2080065"/>
                    <a:pt x="1249918" y="2080065"/>
                    <a:pt x="1248445" y="2080065"/>
                  </a:cubicBezTo>
                  <a:cubicBezTo>
                    <a:pt x="1242554" y="2080065"/>
                    <a:pt x="1245500" y="2083002"/>
                    <a:pt x="1239609" y="2080065"/>
                  </a:cubicBezTo>
                  <a:cubicBezTo>
                    <a:pt x="1235191" y="2077127"/>
                    <a:pt x="1239609" y="2075659"/>
                    <a:pt x="1241082" y="2074190"/>
                  </a:cubicBezTo>
                  <a:cubicBezTo>
                    <a:pt x="1244027" y="2071253"/>
                    <a:pt x="1246973" y="2068316"/>
                    <a:pt x="1246973" y="2062441"/>
                  </a:cubicBezTo>
                  <a:cubicBezTo>
                    <a:pt x="1246973" y="2060973"/>
                    <a:pt x="1248445" y="2055098"/>
                    <a:pt x="1254336" y="2049224"/>
                  </a:cubicBezTo>
                  <a:cubicBezTo>
                    <a:pt x="1255809" y="2047755"/>
                    <a:pt x="1255809" y="2040412"/>
                    <a:pt x="1257282" y="2040412"/>
                  </a:cubicBezTo>
                  <a:cubicBezTo>
                    <a:pt x="1258755" y="2036006"/>
                    <a:pt x="1258755" y="2037475"/>
                    <a:pt x="1263173" y="2034538"/>
                  </a:cubicBezTo>
                  <a:cubicBezTo>
                    <a:pt x="1264646" y="2033069"/>
                    <a:pt x="1264646" y="2025726"/>
                    <a:pt x="1266118" y="2022789"/>
                  </a:cubicBezTo>
                  <a:cubicBezTo>
                    <a:pt x="1266118" y="2021320"/>
                    <a:pt x="1279373" y="2021320"/>
                    <a:pt x="1282319" y="2022789"/>
                  </a:cubicBezTo>
                  <a:cubicBezTo>
                    <a:pt x="1288210" y="2027195"/>
                    <a:pt x="1297046" y="2013977"/>
                    <a:pt x="1286737" y="2013977"/>
                  </a:cubicBezTo>
                  <a:cubicBezTo>
                    <a:pt x="1269064" y="2013977"/>
                    <a:pt x="1276428" y="2006634"/>
                    <a:pt x="1276428" y="1994885"/>
                  </a:cubicBezTo>
                  <a:cubicBezTo>
                    <a:pt x="1276428" y="1986074"/>
                    <a:pt x="1279373" y="1987542"/>
                    <a:pt x="1283791" y="1984605"/>
                  </a:cubicBezTo>
                  <a:cubicBezTo>
                    <a:pt x="1289682" y="1981668"/>
                    <a:pt x="1292628" y="1977262"/>
                    <a:pt x="1295573" y="1971388"/>
                  </a:cubicBezTo>
                  <a:cubicBezTo>
                    <a:pt x="1299992" y="1971388"/>
                    <a:pt x="1301096" y="1969552"/>
                    <a:pt x="1301464" y="1967349"/>
                  </a:cubicBezTo>
                  <a:lnTo>
                    <a:pt x="1302889" y="1961310"/>
                  </a:lnTo>
                  <a:lnTo>
                    <a:pt x="1302254" y="1961433"/>
                  </a:lnTo>
                  <a:cubicBezTo>
                    <a:pt x="1299308" y="1964383"/>
                    <a:pt x="1303727" y="1971758"/>
                    <a:pt x="1294890" y="1971758"/>
                  </a:cubicBezTo>
                  <a:cubicBezTo>
                    <a:pt x="1284579" y="1965858"/>
                    <a:pt x="1268378" y="1976182"/>
                    <a:pt x="1258067" y="1971758"/>
                  </a:cubicBezTo>
                  <a:cubicBezTo>
                    <a:pt x="1252176" y="1970283"/>
                    <a:pt x="1241865" y="1962908"/>
                    <a:pt x="1241865" y="1957008"/>
                  </a:cubicBezTo>
                  <a:cubicBezTo>
                    <a:pt x="1240392" y="1954059"/>
                    <a:pt x="1230082" y="1949634"/>
                    <a:pt x="1225663" y="1948159"/>
                  </a:cubicBezTo>
                  <a:cubicBezTo>
                    <a:pt x="1224191" y="1948159"/>
                    <a:pt x="1219772" y="1940784"/>
                    <a:pt x="1218299" y="1939310"/>
                  </a:cubicBezTo>
                  <a:cubicBezTo>
                    <a:pt x="1216826" y="1939310"/>
                    <a:pt x="1212407" y="1933410"/>
                    <a:pt x="1209462" y="1931935"/>
                  </a:cubicBezTo>
                  <a:cubicBezTo>
                    <a:pt x="1205043" y="1928985"/>
                    <a:pt x="1199151" y="1928985"/>
                    <a:pt x="1196205" y="1924560"/>
                  </a:cubicBezTo>
                  <a:cubicBezTo>
                    <a:pt x="1196205" y="1921611"/>
                    <a:pt x="1191787" y="1909811"/>
                    <a:pt x="1197678" y="1909811"/>
                  </a:cubicBezTo>
                  <a:cubicBezTo>
                    <a:pt x="1200624" y="1905387"/>
                    <a:pt x="1206516" y="1900962"/>
                    <a:pt x="1210934" y="1896537"/>
                  </a:cubicBezTo>
                  <a:cubicBezTo>
                    <a:pt x="1213880" y="1895062"/>
                    <a:pt x="1213880" y="1900962"/>
                    <a:pt x="1216826" y="1899487"/>
                  </a:cubicBezTo>
                  <a:cubicBezTo>
                    <a:pt x="1219772" y="1898012"/>
                    <a:pt x="1227136" y="1889163"/>
                    <a:pt x="1230082" y="1889163"/>
                  </a:cubicBezTo>
                  <a:cubicBezTo>
                    <a:pt x="1235974" y="1886213"/>
                    <a:pt x="1240392" y="1884738"/>
                    <a:pt x="1247757" y="1884738"/>
                  </a:cubicBezTo>
                  <a:lnTo>
                    <a:pt x="1261013" y="1884738"/>
                  </a:lnTo>
                  <a:cubicBezTo>
                    <a:pt x="1266905" y="1884738"/>
                    <a:pt x="1262486" y="1872939"/>
                    <a:pt x="1271323" y="1872939"/>
                  </a:cubicBezTo>
                  <a:cubicBezTo>
                    <a:pt x="1283107" y="1872939"/>
                    <a:pt x="1281634" y="1846390"/>
                    <a:pt x="1274269" y="1841966"/>
                  </a:cubicBezTo>
                  <a:cubicBezTo>
                    <a:pt x="1269850" y="1839016"/>
                    <a:pt x="1259540" y="1852290"/>
                    <a:pt x="1256594" y="1855240"/>
                  </a:cubicBezTo>
                  <a:cubicBezTo>
                    <a:pt x="1253649" y="1856715"/>
                    <a:pt x="1249230" y="1858190"/>
                    <a:pt x="1246284" y="1859665"/>
                  </a:cubicBezTo>
                  <a:cubicBezTo>
                    <a:pt x="1241865" y="1861139"/>
                    <a:pt x="1249230" y="1864089"/>
                    <a:pt x="1246284" y="1865564"/>
                  </a:cubicBezTo>
                  <a:cubicBezTo>
                    <a:pt x="1243338" y="1867039"/>
                    <a:pt x="1227136" y="1871464"/>
                    <a:pt x="1230082" y="1867039"/>
                  </a:cubicBezTo>
                  <a:cubicBezTo>
                    <a:pt x="1233028" y="1862614"/>
                    <a:pt x="1246284" y="1864089"/>
                    <a:pt x="1233028" y="1849340"/>
                  </a:cubicBezTo>
                  <a:cubicBezTo>
                    <a:pt x="1225663" y="1841966"/>
                    <a:pt x="1235974" y="1834591"/>
                    <a:pt x="1240392" y="1833116"/>
                  </a:cubicBezTo>
                  <a:cubicBezTo>
                    <a:pt x="1249230" y="1830166"/>
                    <a:pt x="1246284" y="1822792"/>
                    <a:pt x="1249230" y="1818367"/>
                  </a:cubicBezTo>
                  <a:cubicBezTo>
                    <a:pt x="1250703" y="1815417"/>
                    <a:pt x="1255121" y="1808043"/>
                    <a:pt x="1253649" y="1806568"/>
                  </a:cubicBezTo>
                  <a:cubicBezTo>
                    <a:pt x="1252176" y="1800668"/>
                    <a:pt x="1263959" y="1796244"/>
                    <a:pt x="1263959" y="1782969"/>
                  </a:cubicBezTo>
                  <a:cubicBezTo>
                    <a:pt x="1263959" y="1771170"/>
                    <a:pt x="1271323" y="1772645"/>
                    <a:pt x="1271323" y="1763796"/>
                  </a:cubicBezTo>
                  <a:cubicBezTo>
                    <a:pt x="1271323" y="1756421"/>
                    <a:pt x="1277215" y="1756421"/>
                    <a:pt x="1284579" y="1756421"/>
                  </a:cubicBezTo>
                  <a:cubicBezTo>
                    <a:pt x="1286052" y="1756421"/>
                    <a:pt x="1291944" y="1762321"/>
                    <a:pt x="1291944" y="1760846"/>
                  </a:cubicBezTo>
                  <a:cubicBezTo>
                    <a:pt x="1291944" y="1749046"/>
                    <a:pt x="1288998" y="1751996"/>
                    <a:pt x="1284579" y="1746097"/>
                  </a:cubicBezTo>
                  <a:cubicBezTo>
                    <a:pt x="1281634" y="1741672"/>
                    <a:pt x="1275742" y="1740197"/>
                    <a:pt x="1275742" y="1732823"/>
                  </a:cubicBezTo>
                  <a:cubicBezTo>
                    <a:pt x="1266905" y="1732823"/>
                    <a:pt x="1249230" y="1728398"/>
                    <a:pt x="1249230" y="1719548"/>
                  </a:cubicBezTo>
                  <a:cubicBezTo>
                    <a:pt x="1249230" y="1716599"/>
                    <a:pt x="1234501" y="1725448"/>
                    <a:pt x="1228609" y="1719548"/>
                  </a:cubicBezTo>
                  <a:cubicBezTo>
                    <a:pt x="1228609" y="1718073"/>
                    <a:pt x="1221245" y="1706274"/>
                    <a:pt x="1221245" y="1704799"/>
                  </a:cubicBezTo>
                  <a:cubicBezTo>
                    <a:pt x="1221245" y="1700375"/>
                    <a:pt x="1225663" y="1695950"/>
                    <a:pt x="1225663" y="1693000"/>
                  </a:cubicBezTo>
                  <a:cubicBezTo>
                    <a:pt x="1227136" y="1688575"/>
                    <a:pt x="1225663" y="1684151"/>
                    <a:pt x="1227136" y="1682676"/>
                  </a:cubicBezTo>
                  <a:cubicBezTo>
                    <a:pt x="1228609" y="1679726"/>
                    <a:pt x="1237447" y="1676776"/>
                    <a:pt x="1233028" y="1670876"/>
                  </a:cubicBezTo>
                  <a:cubicBezTo>
                    <a:pt x="1233028" y="1669401"/>
                    <a:pt x="1230082" y="1669401"/>
                    <a:pt x="1230082" y="1666452"/>
                  </a:cubicBezTo>
                  <a:cubicBezTo>
                    <a:pt x="1230082" y="1663502"/>
                    <a:pt x="1228609" y="1660552"/>
                    <a:pt x="1231555" y="1659077"/>
                  </a:cubicBezTo>
                  <a:cubicBezTo>
                    <a:pt x="1234501" y="1659077"/>
                    <a:pt x="1243338" y="1659077"/>
                    <a:pt x="1243338" y="1653178"/>
                  </a:cubicBezTo>
                  <a:cubicBezTo>
                    <a:pt x="1243338" y="1647278"/>
                    <a:pt x="1244811" y="1645803"/>
                    <a:pt x="1246284" y="1641378"/>
                  </a:cubicBezTo>
                  <a:cubicBezTo>
                    <a:pt x="1247757" y="1636954"/>
                    <a:pt x="1266905" y="1642853"/>
                    <a:pt x="1271323" y="1635479"/>
                  </a:cubicBezTo>
                  <a:cubicBezTo>
                    <a:pt x="1274269" y="1629579"/>
                    <a:pt x="1274269" y="1623679"/>
                    <a:pt x="1283107" y="1623679"/>
                  </a:cubicBezTo>
                  <a:cubicBezTo>
                    <a:pt x="1288998" y="1623679"/>
                    <a:pt x="1288998" y="1617780"/>
                    <a:pt x="1290471" y="1619255"/>
                  </a:cubicBezTo>
                  <a:cubicBezTo>
                    <a:pt x="1291944" y="1620730"/>
                    <a:pt x="1294890" y="1626629"/>
                    <a:pt x="1294890" y="1628104"/>
                  </a:cubicBezTo>
                  <a:cubicBezTo>
                    <a:pt x="1297836" y="1634004"/>
                    <a:pt x="1305200" y="1634004"/>
                    <a:pt x="1309619" y="1634004"/>
                  </a:cubicBezTo>
                  <a:cubicBezTo>
                    <a:pt x="1314037" y="1632529"/>
                    <a:pt x="1315510" y="1629579"/>
                    <a:pt x="1318456" y="1628104"/>
                  </a:cubicBezTo>
                  <a:cubicBezTo>
                    <a:pt x="1321402" y="1626629"/>
                    <a:pt x="1327294" y="1631054"/>
                    <a:pt x="1330239" y="1632529"/>
                  </a:cubicBezTo>
                  <a:cubicBezTo>
                    <a:pt x="1336131" y="1634004"/>
                    <a:pt x="1342023" y="1641378"/>
                    <a:pt x="1342023" y="1645803"/>
                  </a:cubicBezTo>
                  <a:cubicBezTo>
                    <a:pt x="1342023" y="1647278"/>
                    <a:pt x="1347914" y="1660552"/>
                    <a:pt x="1349387" y="1657602"/>
                  </a:cubicBezTo>
                  <a:cubicBezTo>
                    <a:pt x="1350860" y="1653178"/>
                    <a:pt x="1359697" y="1648753"/>
                    <a:pt x="1364116" y="1647278"/>
                  </a:cubicBezTo>
                  <a:cubicBezTo>
                    <a:pt x="1365589" y="1645803"/>
                    <a:pt x="1370008" y="1644328"/>
                    <a:pt x="1372953" y="1642853"/>
                  </a:cubicBezTo>
                  <a:cubicBezTo>
                    <a:pt x="1375163" y="1641378"/>
                    <a:pt x="1374795" y="1634741"/>
                    <a:pt x="1374611" y="1627735"/>
                  </a:cubicBezTo>
                  <a:lnTo>
                    <a:pt x="1377273" y="1611027"/>
                  </a:lnTo>
                  <a:lnTo>
                    <a:pt x="1369380" y="1607425"/>
                  </a:lnTo>
                  <a:cubicBezTo>
                    <a:pt x="1366807" y="1605579"/>
                    <a:pt x="1364233" y="1603733"/>
                    <a:pt x="1361292" y="1603733"/>
                  </a:cubicBezTo>
                  <a:cubicBezTo>
                    <a:pt x="1353939" y="1603733"/>
                    <a:pt x="1348057" y="1605210"/>
                    <a:pt x="1340704" y="1603733"/>
                  </a:cubicBezTo>
                  <a:cubicBezTo>
                    <a:pt x="1340704" y="1602257"/>
                    <a:pt x="1340704" y="1599303"/>
                    <a:pt x="1340704" y="1599303"/>
                  </a:cubicBezTo>
                  <a:cubicBezTo>
                    <a:pt x="1337763" y="1597827"/>
                    <a:pt x="1336292" y="1593397"/>
                    <a:pt x="1334821" y="1591920"/>
                  </a:cubicBezTo>
                  <a:cubicBezTo>
                    <a:pt x="1333351" y="1591920"/>
                    <a:pt x="1331880" y="1590444"/>
                    <a:pt x="1331880" y="1588967"/>
                  </a:cubicBezTo>
                  <a:cubicBezTo>
                    <a:pt x="1331880" y="1580108"/>
                    <a:pt x="1328939" y="1577154"/>
                    <a:pt x="1328939" y="1569772"/>
                  </a:cubicBezTo>
                  <a:cubicBezTo>
                    <a:pt x="1328939" y="1566818"/>
                    <a:pt x="1330410" y="1563865"/>
                    <a:pt x="1328939" y="1562389"/>
                  </a:cubicBezTo>
                  <a:cubicBezTo>
                    <a:pt x="1327469" y="1560912"/>
                    <a:pt x="1325998" y="1560912"/>
                    <a:pt x="1325998" y="1557959"/>
                  </a:cubicBezTo>
                  <a:cubicBezTo>
                    <a:pt x="1325998" y="1556482"/>
                    <a:pt x="1325998" y="1553529"/>
                    <a:pt x="1325998" y="1553529"/>
                  </a:cubicBezTo>
                  <a:cubicBezTo>
                    <a:pt x="1324527" y="1550576"/>
                    <a:pt x="1321586" y="1552052"/>
                    <a:pt x="1321586" y="1549099"/>
                  </a:cubicBezTo>
                  <a:cubicBezTo>
                    <a:pt x="1321586" y="1547623"/>
                    <a:pt x="1320116" y="1549099"/>
                    <a:pt x="1320116" y="1549099"/>
                  </a:cubicBezTo>
                  <a:cubicBezTo>
                    <a:pt x="1317174" y="1546146"/>
                    <a:pt x="1323057" y="1540240"/>
                    <a:pt x="1323057" y="1540240"/>
                  </a:cubicBezTo>
                  <a:cubicBezTo>
                    <a:pt x="1324527" y="1535810"/>
                    <a:pt x="1323057" y="1528427"/>
                    <a:pt x="1318645" y="1531380"/>
                  </a:cubicBezTo>
                  <a:cubicBezTo>
                    <a:pt x="1314233" y="1534333"/>
                    <a:pt x="1308351" y="1534333"/>
                    <a:pt x="1305410" y="1531380"/>
                  </a:cubicBezTo>
                  <a:cubicBezTo>
                    <a:pt x="1303939" y="1531380"/>
                    <a:pt x="1299527" y="1526950"/>
                    <a:pt x="1299527" y="1526950"/>
                  </a:cubicBezTo>
                  <a:cubicBezTo>
                    <a:pt x="1296586" y="1525474"/>
                    <a:pt x="1296586" y="1525474"/>
                    <a:pt x="1295116" y="1522520"/>
                  </a:cubicBezTo>
                  <a:cubicBezTo>
                    <a:pt x="1293645" y="1522520"/>
                    <a:pt x="1290704" y="1518091"/>
                    <a:pt x="1289233" y="1516614"/>
                  </a:cubicBezTo>
                  <a:cubicBezTo>
                    <a:pt x="1286292" y="1513661"/>
                    <a:pt x="1290704" y="1512184"/>
                    <a:pt x="1292174" y="1510708"/>
                  </a:cubicBezTo>
                  <a:cubicBezTo>
                    <a:pt x="1293645" y="1507754"/>
                    <a:pt x="1303939" y="1507754"/>
                    <a:pt x="1305410" y="1504801"/>
                  </a:cubicBezTo>
                  <a:cubicBezTo>
                    <a:pt x="1308351" y="1501848"/>
                    <a:pt x="1311292" y="1501848"/>
                    <a:pt x="1311292" y="1497418"/>
                  </a:cubicBezTo>
                  <a:cubicBezTo>
                    <a:pt x="1311292" y="1494465"/>
                    <a:pt x="1308351" y="1491512"/>
                    <a:pt x="1306880" y="1488559"/>
                  </a:cubicBezTo>
                  <a:cubicBezTo>
                    <a:pt x="1303939" y="1484129"/>
                    <a:pt x="1302469" y="1479699"/>
                    <a:pt x="1299527" y="1478223"/>
                  </a:cubicBezTo>
                  <a:cubicBezTo>
                    <a:pt x="1295116" y="1475269"/>
                    <a:pt x="1287763" y="1469363"/>
                    <a:pt x="1284821" y="1464933"/>
                  </a:cubicBezTo>
                  <a:cubicBezTo>
                    <a:pt x="1281880" y="1460503"/>
                    <a:pt x="1277469" y="1457550"/>
                    <a:pt x="1271586" y="1456074"/>
                  </a:cubicBezTo>
                  <a:cubicBezTo>
                    <a:pt x="1267174" y="1454597"/>
                    <a:pt x="1259821" y="1456074"/>
                    <a:pt x="1255410" y="1454597"/>
                  </a:cubicBezTo>
                  <a:cubicBezTo>
                    <a:pt x="1253939" y="1451644"/>
                    <a:pt x="1250998" y="1451644"/>
                    <a:pt x="1249527" y="1450167"/>
                  </a:cubicBezTo>
                  <a:cubicBezTo>
                    <a:pt x="1248057" y="1447214"/>
                    <a:pt x="1249527" y="1444261"/>
                    <a:pt x="1253939" y="1447214"/>
                  </a:cubicBezTo>
                  <a:cubicBezTo>
                    <a:pt x="1255410" y="1447214"/>
                    <a:pt x="1256880" y="1444261"/>
                    <a:pt x="1255410" y="1442784"/>
                  </a:cubicBezTo>
                  <a:cubicBezTo>
                    <a:pt x="1255410" y="1442784"/>
                    <a:pt x="1255410" y="1442784"/>
                    <a:pt x="1253939" y="1441308"/>
                  </a:cubicBezTo>
                  <a:cubicBezTo>
                    <a:pt x="1252469" y="1441308"/>
                    <a:pt x="1256880" y="1441308"/>
                    <a:pt x="1256880" y="1439831"/>
                  </a:cubicBezTo>
                  <a:cubicBezTo>
                    <a:pt x="1256880" y="1438354"/>
                    <a:pt x="1252469" y="1436878"/>
                    <a:pt x="1250998" y="1436878"/>
                  </a:cubicBezTo>
                  <a:cubicBezTo>
                    <a:pt x="1250998" y="1435401"/>
                    <a:pt x="1248057" y="1433925"/>
                    <a:pt x="1248057" y="1433925"/>
                  </a:cubicBezTo>
                  <a:lnTo>
                    <a:pt x="1248057" y="1429534"/>
                  </a:lnTo>
                  <a:lnTo>
                    <a:pt x="1247620" y="1429858"/>
                  </a:lnTo>
                  <a:cubicBezTo>
                    <a:pt x="1247620" y="1425455"/>
                    <a:pt x="1244647" y="1425455"/>
                    <a:pt x="1241673" y="1421051"/>
                  </a:cubicBezTo>
                  <a:cubicBezTo>
                    <a:pt x="1238700" y="1416648"/>
                    <a:pt x="1250593" y="1421051"/>
                    <a:pt x="1246133" y="1416648"/>
                  </a:cubicBezTo>
                  <a:cubicBezTo>
                    <a:pt x="1241673" y="1412245"/>
                    <a:pt x="1237214" y="1409310"/>
                    <a:pt x="1234241" y="1403439"/>
                  </a:cubicBezTo>
                  <a:cubicBezTo>
                    <a:pt x="1231267" y="1397568"/>
                    <a:pt x="1213429" y="1388761"/>
                    <a:pt x="1220862" y="1377020"/>
                  </a:cubicBezTo>
                  <a:cubicBezTo>
                    <a:pt x="1222348" y="1374084"/>
                    <a:pt x="1237214" y="1363810"/>
                    <a:pt x="1241673" y="1363810"/>
                  </a:cubicBezTo>
                  <a:cubicBezTo>
                    <a:pt x="1246133" y="1363810"/>
                    <a:pt x="1252079" y="1360875"/>
                    <a:pt x="1255052" y="1357939"/>
                  </a:cubicBezTo>
                  <a:cubicBezTo>
                    <a:pt x="1258026" y="1356472"/>
                    <a:pt x="1265458" y="1344730"/>
                    <a:pt x="1272891" y="1349133"/>
                  </a:cubicBezTo>
                  <a:cubicBezTo>
                    <a:pt x="1272891" y="1349133"/>
                    <a:pt x="1280324" y="1363810"/>
                    <a:pt x="1280324" y="1365278"/>
                  </a:cubicBezTo>
                  <a:cubicBezTo>
                    <a:pt x="1280324" y="1378487"/>
                    <a:pt x="1292216" y="1396100"/>
                    <a:pt x="1298163" y="1403439"/>
                  </a:cubicBezTo>
                  <a:cubicBezTo>
                    <a:pt x="1299649" y="1405640"/>
                    <a:pt x="1301508" y="1410777"/>
                    <a:pt x="1303737" y="1415364"/>
                  </a:cubicBezTo>
                  <a:lnTo>
                    <a:pt x="1311207" y="1423617"/>
                  </a:lnTo>
                  <a:lnTo>
                    <a:pt x="1311292" y="1423588"/>
                  </a:lnTo>
                  <a:cubicBezTo>
                    <a:pt x="1311292" y="1423588"/>
                    <a:pt x="1315704" y="1426542"/>
                    <a:pt x="1315704" y="1426542"/>
                  </a:cubicBezTo>
                  <a:cubicBezTo>
                    <a:pt x="1315704" y="1426542"/>
                    <a:pt x="1323057" y="1430971"/>
                    <a:pt x="1324527" y="1430971"/>
                  </a:cubicBezTo>
                  <a:cubicBezTo>
                    <a:pt x="1324527" y="1430971"/>
                    <a:pt x="1327469" y="1432448"/>
                    <a:pt x="1328939" y="1432448"/>
                  </a:cubicBezTo>
                  <a:cubicBezTo>
                    <a:pt x="1328939" y="1433925"/>
                    <a:pt x="1331880" y="1432448"/>
                    <a:pt x="1333351" y="1432448"/>
                  </a:cubicBezTo>
                  <a:cubicBezTo>
                    <a:pt x="1334821" y="1432448"/>
                    <a:pt x="1334821" y="1430971"/>
                    <a:pt x="1337763" y="1430971"/>
                  </a:cubicBezTo>
                  <a:cubicBezTo>
                    <a:pt x="1343645" y="1430971"/>
                    <a:pt x="1336292" y="1428018"/>
                    <a:pt x="1339233" y="1425065"/>
                  </a:cubicBezTo>
                  <a:cubicBezTo>
                    <a:pt x="1339233" y="1425065"/>
                    <a:pt x="1345116" y="1425065"/>
                    <a:pt x="1345116" y="1425065"/>
                  </a:cubicBezTo>
                  <a:cubicBezTo>
                    <a:pt x="1345116" y="1425065"/>
                    <a:pt x="1350998" y="1426542"/>
                    <a:pt x="1350998" y="1426542"/>
                  </a:cubicBezTo>
                  <a:cubicBezTo>
                    <a:pt x="1352469" y="1428018"/>
                    <a:pt x="1353939" y="1430971"/>
                    <a:pt x="1355410" y="1430971"/>
                  </a:cubicBezTo>
                  <a:cubicBezTo>
                    <a:pt x="1358351" y="1433925"/>
                    <a:pt x="1362763" y="1428018"/>
                    <a:pt x="1364233" y="1428018"/>
                  </a:cubicBezTo>
                  <a:cubicBezTo>
                    <a:pt x="1365704" y="1428018"/>
                    <a:pt x="1367174" y="1426542"/>
                    <a:pt x="1367174" y="1425065"/>
                  </a:cubicBezTo>
                  <a:cubicBezTo>
                    <a:pt x="1367174" y="1425065"/>
                    <a:pt x="1368645" y="1422112"/>
                    <a:pt x="1370116" y="1420635"/>
                  </a:cubicBezTo>
                  <a:lnTo>
                    <a:pt x="1370679" y="1420861"/>
                  </a:lnTo>
                  <a:lnTo>
                    <a:pt x="1367813" y="1413409"/>
                  </a:lnTo>
                  <a:cubicBezTo>
                    <a:pt x="1367813" y="1410408"/>
                    <a:pt x="1372141" y="1404406"/>
                    <a:pt x="1375027" y="1404406"/>
                  </a:cubicBezTo>
                  <a:cubicBezTo>
                    <a:pt x="1377913" y="1404406"/>
                    <a:pt x="1380798" y="1402905"/>
                    <a:pt x="1383684" y="1402905"/>
                  </a:cubicBezTo>
                  <a:cubicBezTo>
                    <a:pt x="1385127" y="1402905"/>
                    <a:pt x="1398113" y="1398404"/>
                    <a:pt x="1398113" y="1398404"/>
                  </a:cubicBezTo>
                  <a:lnTo>
                    <a:pt x="1398866" y="1398404"/>
                  </a:lnTo>
                  <a:lnTo>
                    <a:pt x="1404150" y="1393029"/>
                  </a:lnTo>
                  <a:cubicBezTo>
                    <a:pt x="1404150" y="1391539"/>
                    <a:pt x="1407080" y="1388559"/>
                    <a:pt x="1407080" y="1387069"/>
                  </a:cubicBezTo>
                  <a:cubicBezTo>
                    <a:pt x="1401220" y="1387069"/>
                    <a:pt x="1398290" y="1394520"/>
                    <a:pt x="1393895" y="1397500"/>
                  </a:cubicBezTo>
                  <a:cubicBezTo>
                    <a:pt x="1392430" y="1398990"/>
                    <a:pt x="1390965" y="1394520"/>
                    <a:pt x="1388035" y="1394520"/>
                  </a:cubicBezTo>
                  <a:cubicBezTo>
                    <a:pt x="1388035" y="1393029"/>
                    <a:pt x="1386570" y="1391539"/>
                    <a:pt x="1386570" y="1390049"/>
                  </a:cubicBezTo>
                  <a:cubicBezTo>
                    <a:pt x="1386570" y="1387069"/>
                    <a:pt x="1386570" y="1385579"/>
                    <a:pt x="1386570" y="1384089"/>
                  </a:cubicBezTo>
                  <a:cubicBezTo>
                    <a:pt x="1386570" y="1382598"/>
                    <a:pt x="1388035" y="1381108"/>
                    <a:pt x="1388035" y="1381108"/>
                  </a:cubicBezTo>
                  <a:cubicBezTo>
                    <a:pt x="1390965" y="1379618"/>
                    <a:pt x="1392430" y="1381108"/>
                    <a:pt x="1393895" y="1379618"/>
                  </a:cubicBezTo>
                  <a:cubicBezTo>
                    <a:pt x="1395360" y="1378128"/>
                    <a:pt x="1395360" y="1373657"/>
                    <a:pt x="1395360" y="1372167"/>
                  </a:cubicBezTo>
                  <a:cubicBezTo>
                    <a:pt x="1395360" y="1369187"/>
                    <a:pt x="1395360" y="1366207"/>
                    <a:pt x="1396825" y="1364717"/>
                  </a:cubicBezTo>
                  <a:cubicBezTo>
                    <a:pt x="1396825" y="1363226"/>
                    <a:pt x="1398290" y="1363226"/>
                    <a:pt x="1398290" y="1363226"/>
                  </a:cubicBezTo>
                  <a:cubicBezTo>
                    <a:pt x="1398290" y="1361736"/>
                    <a:pt x="1396825" y="1361736"/>
                    <a:pt x="1395360" y="1361736"/>
                  </a:cubicBezTo>
                  <a:cubicBezTo>
                    <a:pt x="1395360" y="1360246"/>
                    <a:pt x="1395360" y="1360246"/>
                    <a:pt x="1395360" y="1358756"/>
                  </a:cubicBezTo>
                  <a:cubicBezTo>
                    <a:pt x="1396825" y="1357266"/>
                    <a:pt x="1399755" y="1357266"/>
                    <a:pt x="1398290" y="1355776"/>
                  </a:cubicBezTo>
                  <a:cubicBezTo>
                    <a:pt x="1398290" y="1354286"/>
                    <a:pt x="1395360" y="1354286"/>
                    <a:pt x="1393895" y="1352795"/>
                  </a:cubicBezTo>
                  <a:cubicBezTo>
                    <a:pt x="1393895" y="1352795"/>
                    <a:pt x="1395360" y="1352795"/>
                    <a:pt x="1395360" y="1351305"/>
                  </a:cubicBezTo>
                  <a:cubicBezTo>
                    <a:pt x="1396825" y="1349815"/>
                    <a:pt x="1398290" y="1348325"/>
                    <a:pt x="1396825" y="1348325"/>
                  </a:cubicBezTo>
                  <a:lnTo>
                    <a:pt x="1396092" y="1348573"/>
                  </a:lnTo>
                  <a:lnTo>
                    <a:pt x="1394670" y="1351419"/>
                  </a:lnTo>
                  <a:cubicBezTo>
                    <a:pt x="1394670" y="1352888"/>
                    <a:pt x="1393202" y="1352888"/>
                    <a:pt x="1393202" y="1352888"/>
                  </a:cubicBezTo>
                  <a:cubicBezTo>
                    <a:pt x="1394670" y="1354357"/>
                    <a:pt x="1397607" y="1354357"/>
                    <a:pt x="1397607" y="1355827"/>
                  </a:cubicBezTo>
                  <a:cubicBezTo>
                    <a:pt x="1399075" y="1357296"/>
                    <a:pt x="1396138" y="1357296"/>
                    <a:pt x="1394670" y="1358765"/>
                  </a:cubicBezTo>
                  <a:cubicBezTo>
                    <a:pt x="1394670" y="1360234"/>
                    <a:pt x="1394670" y="1360234"/>
                    <a:pt x="1394670" y="1361703"/>
                  </a:cubicBezTo>
                  <a:cubicBezTo>
                    <a:pt x="1396138" y="1361703"/>
                    <a:pt x="1397607" y="1361703"/>
                    <a:pt x="1397607" y="1363172"/>
                  </a:cubicBezTo>
                  <a:cubicBezTo>
                    <a:pt x="1397607" y="1363172"/>
                    <a:pt x="1396138" y="1363172"/>
                    <a:pt x="1396138" y="1364641"/>
                  </a:cubicBezTo>
                  <a:cubicBezTo>
                    <a:pt x="1394670" y="1366110"/>
                    <a:pt x="1394670" y="1369048"/>
                    <a:pt x="1394670" y="1371986"/>
                  </a:cubicBezTo>
                  <a:cubicBezTo>
                    <a:pt x="1394670" y="1373455"/>
                    <a:pt x="1394670" y="1377863"/>
                    <a:pt x="1393202" y="1379332"/>
                  </a:cubicBezTo>
                  <a:lnTo>
                    <a:pt x="1387388" y="1380786"/>
                  </a:lnTo>
                  <a:lnTo>
                    <a:pt x="1388013" y="1381098"/>
                  </a:lnTo>
                  <a:cubicBezTo>
                    <a:pt x="1388013" y="1381098"/>
                    <a:pt x="1386525" y="1382583"/>
                    <a:pt x="1386525" y="1384068"/>
                  </a:cubicBezTo>
                  <a:cubicBezTo>
                    <a:pt x="1386525" y="1385554"/>
                    <a:pt x="1386525" y="1387039"/>
                    <a:pt x="1386525" y="1390010"/>
                  </a:cubicBezTo>
                  <a:cubicBezTo>
                    <a:pt x="1386525" y="1391495"/>
                    <a:pt x="1388013" y="1392980"/>
                    <a:pt x="1388013" y="1394465"/>
                  </a:cubicBezTo>
                  <a:cubicBezTo>
                    <a:pt x="1385037" y="1395951"/>
                    <a:pt x="1385037" y="1397436"/>
                    <a:pt x="1385037" y="1397436"/>
                  </a:cubicBezTo>
                  <a:cubicBezTo>
                    <a:pt x="1383549" y="1397436"/>
                    <a:pt x="1379085" y="1401892"/>
                    <a:pt x="1379085" y="1401892"/>
                  </a:cubicBezTo>
                  <a:cubicBezTo>
                    <a:pt x="1371645" y="1401892"/>
                    <a:pt x="1368670" y="1401892"/>
                    <a:pt x="1364206" y="1404863"/>
                  </a:cubicBezTo>
                  <a:cubicBezTo>
                    <a:pt x="1361230" y="1406348"/>
                    <a:pt x="1361230" y="1410804"/>
                    <a:pt x="1358254" y="1412289"/>
                  </a:cubicBezTo>
                  <a:cubicBezTo>
                    <a:pt x="1358254" y="1413774"/>
                    <a:pt x="1356766" y="1421201"/>
                    <a:pt x="1352302" y="1416745"/>
                  </a:cubicBezTo>
                  <a:cubicBezTo>
                    <a:pt x="1349326" y="1413774"/>
                    <a:pt x="1347838" y="1409318"/>
                    <a:pt x="1344863" y="1412289"/>
                  </a:cubicBezTo>
                  <a:lnTo>
                    <a:pt x="1342007" y="1408013"/>
                  </a:lnTo>
                  <a:lnTo>
                    <a:pt x="1341741" y="1408013"/>
                  </a:lnTo>
                  <a:cubicBezTo>
                    <a:pt x="1340264" y="1409506"/>
                    <a:pt x="1343217" y="1411000"/>
                    <a:pt x="1344693" y="1412493"/>
                  </a:cubicBezTo>
                  <a:cubicBezTo>
                    <a:pt x="1343217" y="1413987"/>
                    <a:pt x="1332882" y="1413987"/>
                    <a:pt x="1332882" y="1412493"/>
                  </a:cubicBezTo>
                  <a:cubicBezTo>
                    <a:pt x="1315165" y="1402039"/>
                    <a:pt x="1284161" y="1381130"/>
                    <a:pt x="1284161" y="1357235"/>
                  </a:cubicBezTo>
                  <a:cubicBezTo>
                    <a:pt x="1284161" y="1354248"/>
                    <a:pt x="1284161" y="1352754"/>
                    <a:pt x="1282685" y="1349767"/>
                  </a:cubicBezTo>
                  <a:lnTo>
                    <a:pt x="1282917" y="1349650"/>
                  </a:lnTo>
                  <a:lnTo>
                    <a:pt x="1276687" y="1335788"/>
                  </a:lnTo>
                  <a:cubicBezTo>
                    <a:pt x="1274115" y="1331006"/>
                    <a:pt x="1271543" y="1326959"/>
                    <a:pt x="1270074" y="1325488"/>
                  </a:cubicBezTo>
                  <a:cubicBezTo>
                    <a:pt x="1265665" y="1322545"/>
                    <a:pt x="1267134" y="1310774"/>
                    <a:pt x="1265665" y="1307831"/>
                  </a:cubicBezTo>
                  <a:cubicBezTo>
                    <a:pt x="1261256" y="1301945"/>
                    <a:pt x="1256848" y="1303416"/>
                    <a:pt x="1255378" y="1296059"/>
                  </a:cubicBezTo>
                  <a:cubicBezTo>
                    <a:pt x="1255378" y="1291645"/>
                    <a:pt x="1249500" y="1285759"/>
                    <a:pt x="1252439" y="1281345"/>
                  </a:cubicBezTo>
                  <a:cubicBezTo>
                    <a:pt x="1253908" y="1278402"/>
                    <a:pt x="1255378" y="1271045"/>
                    <a:pt x="1256848" y="1268102"/>
                  </a:cubicBezTo>
                  <a:cubicBezTo>
                    <a:pt x="1265665" y="1259274"/>
                    <a:pt x="1270074" y="1238674"/>
                    <a:pt x="1278891" y="1229846"/>
                  </a:cubicBezTo>
                  <a:cubicBezTo>
                    <a:pt x="1280360" y="1228374"/>
                    <a:pt x="1284769" y="1223960"/>
                    <a:pt x="1286239" y="1221017"/>
                  </a:cubicBezTo>
                  <a:cubicBezTo>
                    <a:pt x="1287708" y="1219546"/>
                    <a:pt x="1283300" y="1218074"/>
                    <a:pt x="1283300" y="1215131"/>
                  </a:cubicBezTo>
                  <a:cubicBezTo>
                    <a:pt x="1283300" y="1213660"/>
                    <a:pt x="1299465" y="1201889"/>
                    <a:pt x="1302404" y="1203360"/>
                  </a:cubicBezTo>
                  <a:lnTo>
                    <a:pt x="1305529" y="1218658"/>
                  </a:lnTo>
                  <a:lnTo>
                    <a:pt x="1305556" y="1218525"/>
                  </a:lnTo>
                  <a:cubicBezTo>
                    <a:pt x="1304451" y="1213372"/>
                    <a:pt x="1302241" y="1208219"/>
                    <a:pt x="1302241" y="1202330"/>
                  </a:cubicBezTo>
                  <a:cubicBezTo>
                    <a:pt x="1302241" y="1200857"/>
                    <a:pt x="1305188" y="1197913"/>
                    <a:pt x="1305188" y="1197913"/>
                  </a:cubicBezTo>
                  <a:cubicBezTo>
                    <a:pt x="1305188" y="1197913"/>
                    <a:pt x="1308135" y="1199385"/>
                    <a:pt x="1309609" y="1199385"/>
                  </a:cubicBezTo>
                  <a:cubicBezTo>
                    <a:pt x="1309609" y="1199385"/>
                    <a:pt x="1311082" y="1199385"/>
                    <a:pt x="1311082" y="1199385"/>
                  </a:cubicBezTo>
                  <a:cubicBezTo>
                    <a:pt x="1312556" y="1197913"/>
                    <a:pt x="1305188" y="1193496"/>
                    <a:pt x="1305188" y="1193496"/>
                  </a:cubicBezTo>
                  <a:cubicBezTo>
                    <a:pt x="1305188" y="1192024"/>
                    <a:pt x="1308135" y="1189079"/>
                    <a:pt x="1308135" y="1189079"/>
                  </a:cubicBezTo>
                  <a:cubicBezTo>
                    <a:pt x="1309609" y="1186135"/>
                    <a:pt x="1314029" y="1190551"/>
                    <a:pt x="1314029" y="1189079"/>
                  </a:cubicBezTo>
                  <a:cubicBezTo>
                    <a:pt x="1312556" y="1187607"/>
                    <a:pt x="1315503" y="1187607"/>
                    <a:pt x="1316976" y="1187607"/>
                  </a:cubicBezTo>
                  <a:cubicBezTo>
                    <a:pt x="1318450" y="1187607"/>
                    <a:pt x="1319923" y="1189079"/>
                    <a:pt x="1319923" y="1189079"/>
                  </a:cubicBezTo>
                  <a:cubicBezTo>
                    <a:pt x="1319923" y="1183190"/>
                    <a:pt x="1331712" y="1186135"/>
                    <a:pt x="1334659" y="1184662"/>
                  </a:cubicBezTo>
                  <a:cubicBezTo>
                    <a:pt x="1336132" y="1183190"/>
                    <a:pt x="1337606" y="1186135"/>
                    <a:pt x="1342026" y="1184662"/>
                  </a:cubicBezTo>
                  <a:cubicBezTo>
                    <a:pt x="1343500" y="1184662"/>
                    <a:pt x="1339079" y="1183190"/>
                    <a:pt x="1339079" y="1183190"/>
                  </a:cubicBezTo>
                  <a:cubicBezTo>
                    <a:pt x="1339079" y="1181718"/>
                    <a:pt x="1342026" y="1180245"/>
                    <a:pt x="1342026" y="1180245"/>
                  </a:cubicBezTo>
                  <a:cubicBezTo>
                    <a:pt x="1343500" y="1178773"/>
                    <a:pt x="1347921" y="1178773"/>
                    <a:pt x="1347921" y="1177301"/>
                  </a:cubicBezTo>
                  <a:cubicBezTo>
                    <a:pt x="1347921" y="1177301"/>
                    <a:pt x="1349394" y="1175829"/>
                    <a:pt x="1347921" y="1175829"/>
                  </a:cubicBezTo>
                  <a:cubicBezTo>
                    <a:pt x="1347921" y="1174356"/>
                    <a:pt x="1334659" y="1178773"/>
                    <a:pt x="1333185" y="1180245"/>
                  </a:cubicBezTo>
                  <a:cubicBezTo>
                    <a:pt x="1314029" y="1181718"/>
                    <a:pt x="1303714" y="1183190"/>
                    <a:pt x="1286032" y="1180245"/>
                  </a:cubicBezTo>
                  <a:cubicBezTo>
                    <a:pt x="1281611" y="1178773"/>
                    <a:pt x="1277191" y="1175829"/>
                    <a:pt x="1275717" y="1174356"/>
                  </a:cubicBezTo>
                  <a:lnTo>
                    <a:pt x="1269891" y="1158350"/>
                  </a:lnTo>
                  <a:lnTo>
                    <a:pt x="1269700" y="1158500"/>
                  </a:lnTo>
                  <a:cubicBezTo>
                    <a:pt x="1269700" y="1149637"/>
                    <a:pt x="1269700" y="1139297"/>
                    <a:pt x="1269700" y="1128956"/>
                  </a:cubicBezTo>
                  <a:cubicBezTo>
                    <a:pt x="1269700" y="1126002"/>
                    <a:pt x="1271233" y="1123048"/>
                    <a:pt x="1271233" y="1120093"/>
                  </a:cubicBezTo>
                  <a:cubicBezTo>
                    <a:pt x="1271233" y="1115662"/>
                    <a:pt x="1271233" y="1112707"/>
                    <a:pt x="1274299" y="1109753"/>
                  </a:cubicBezTo>
                  <a:cubicBezTo>
                    <a:pt x="1274299" y="1108276"/>
                    <a:pt x="1274299" y="1100890"/>
                    <a:pt x="1274299" y="1100890"/>
                  </a:cubicBezTo>
                  <a:lnTo>
                    <a:pt x="1278295" y="1103778"/>
                  </a:lnTo>
                  <a:lnTo>
                    <a:pt x="1274244" y="1100742"/>
                  </a:lnTo>
                  <a:cubicBezTo>
                    <a:pt x="1274244" y="1097797"/>
                    <a:pt x="1272770" y="1094853"/>
                    <a:pt x="1272770" y="1091908"/>
                  </a:cubicBezTo>
                  <a:cubicBezTo>
                    <a:pt x="1272770" y="1090436"/>
                    <a:pt x="1272770" y="1087491"/>
                    <a:pt x="1272770" y="1086019"/>
                  </a:cubicBezTo>
                  <a:cubicBezTo>
                    <a:pt x="1272770" y="1083074"/>
                    <a:pt x="1272770" y="1083074"/>
                    <a:pt x="1272770" y="1080130"/>
                  </a:cubicBezTo>
                  <a:cubicBezTo>
                    <a:pt x="1272770" y="1075713"/>
                    <a:pt x="1274244" y="1072768"/>
                    <a:pt x="1277191" y="1072768"/>
                  </a:cubicBezTo>
                  <a:cubicBezTo>
                    <a:pt x="1280138" y="1072768"/>
                    <a:pt x="1283085" y="1069824"/>
                    <a:pt x="1286032" y="1069824"/>
                  </a:cubicBezTo>
                  <a:cubicBezTo>
                    <a:pt x="1288979" y="1069824"/>
                    <a:pt x="1287505" y="1074241"/>
                    <a:pt x="1287505" y="1077185"/>
                  </a:cubicBezTo>
                  <a:cubicBezTo>
                    <a:pt x="1287505" y="1078657"/>
                    <a:pt x="1287505" y="1081602"/>
                    <a:pt x="1287505" y="1084547"/>
                  </a:cubicBezTo>
                  <a:cubicBezTo>
                    <a:pt x="1287505" y="1087491"/>
                    <a:pt x="1287505" y="1088963"/>
                    <a:pt x="1288979" y="1090436"/>
                  </a:cubicBezTo>
                  <a:cubicBezTo>
                    <a:pt x="1290452" y="1090436"/>
                    <a:pt x="1291926" y="1097797"/>
                    <a:pt x="1294873" y="1099270"/>
                  </a:cubicBezTo>
                  <a:cubicBezTo>
                    <a:pt x="1296347" y="1100742"/>
                    <a:pt x="1296347" y="1097797"/>
                    <a:pt x="1297820" y="1100742"/>
                  </a:cubicBezTo>
                  <a:cubicBezTo>
                    <a:pt x="1299294" y="1106631"/>
                    <a:pt x="1294873" y="1102214"/>
                    <a:pt x="1294873" y="1106631"/>
                  </a:cubicBezTo>
                  <a:cubicBezTo>
                    <a:pt x="1294873" y="1109576"/>
                    <a:pt x="1297820" y="1109576"/>
                    <a:pt x="1299294" y="1109576"/>
                  </a:cubicBezTo>
                  <a:cubicBezTo>
                    <a:pt x="1303714" y="1109576"/>
                    <a:pt x="1303714" y="1113992"/>
                    <a:pt x="1305188" y="1113992"/>
                  </a:cubicBezTo>
                  <a:cubicBezTo>
                    <a:pt x="1306661" y="1115465"/>
                    <a:pt x="1314029" y="1111048"/>
                    <a:pt x="1315503" y="1111048"/>
                  </a:cubicBezTo>
                  <a:cubicBezTo>
                    <a:pt x="1312556" y="1111048"/>
                    <a:pt x="1311082" y="1111048"/>
                    <a:pt x="1308135" y="1111048"/>
                  </a:cubicBezTo>
                  <a:cubicBezTo>
                    <a:pt x="1305188" y="1111048"/>
                    <a:pt x="1300767" y="1106631"/>
                    <a:pt x="1300767" y="1105159"/>
                  </a:cubicBezTo>
                  <a:cubicBezTo>
                    <a:pt x="1300767" y="1099270"/>
                    <a:pt x="1300767" y="1099270"/>
                    <a:pt x="1297820" y="1096325"/>
                  </a:cubicBezTo>
                  <a:cubicBezTo>
                    <a:pt x="1294873" y="1093380"/>
                    <a:pt x="1294873" y="1084547"/>
                    <a:pt x="1291926" y="1083074"/>
                  </a:cubicBezTo>
                  <a:cubicBezTo>
                    <a:pt x="1288979" y="1080130"/>
                    <a:pt x="1291926" y="1069824"/>
                    <a:pt x="1291926" y="1068351"/>
                  </a:cubicBezTo>
                  <a:cubicBezTo>
                    <a:pt x="1294873" y="1066879"/>
                    <a:pt x="1303714" y="1060990"/>
                    <a:pt x="1309609" y="1060990"/>
                  </a:cubicBezTo>
                  <a:cubicBezTo>
                    <a:pt x="1309609" y="1059518"/>
                    <a:pt x="1315503" y="1058045"/>
                    <a:pt x="1318450" y="1059518"/>
                  </a:cubicBezTo>
                  <a:cubicBezTo>
                    <a:pt x="1319923" y="1060990"/>
                    <a:pt x="1321397" y="1063935"/>
                    <a:pt x="1325817" y="1063935"/>
                  </a:cubicBezTo>
                  <a:cubicBezTo>
                    <a:pt x="1330238" y="1062462"/>
                    <a:pt x="1330238" y="1058045"/>
                    <a:pt x="1330238" y="1053629"/>
                  </a:cubicBezTo>
                  <a:cubicBezTo>
                    <a:pt x="1330238" y="1052156"/>
                    <a:pt x="1336132" y="1050684"/>
                    <a:pt x="1340553" y="1050684"/>
                  </a:cubicBezTo>
                  <a:cubicBezTo>
                    <a:pt x="1344973" y="1050684"/>
                    <a:pt x="1339079" y="1049212"/>
                    <a:pt x="1337606" y="1047739"/>
                  </a:cubicBezTo>
                  <a:cubicBezTo>
                    <a:pt x="1328765" y="1043323"/>
                    <a:pt x="1333185" y="1037433"/>
                    <a:pt x="1339079" y="1033017"/>
                  </a:cubicBezTo>
                  <a:cubicBezTo>
                    <a:pt x="1342026" y="1031544"/>
                    <a:pt x="1344973" y="1031544"/>
                    <a:pt x="1344973" y="1030072"/>
                  </a:cubicBezTo>
                  <a:cubicBezTo>
                    <a:pt x="1349394" y="1027127"/>
                    <a:pt x="1349394" y="1028600"/>
                    <a:pt x="1349394" y="1021238"/>
                  </a:cubicBezTo>
                  <a:cubicBezTo>
                    <a:pt x="1349394" y="1013877"/>
                    <a:pt x="1346447" y="1007988"/>
                    <a:pt x="1346447" y="1002098"/>
                  </a:cubicBezTo>
                  <a:cubicBezTo>
                    <a:pt x="1342026" y="1003571"/>
                    <a:pt x="1344973" y="1007988"/>
                    <a:pt x="1344973" y="1012404"/>
                  </a:cubicBezTo>
                  <a:cubicBezTo>
                    <a:pt x="1344973" y="1015349"/>
                    <a:pt x="1346447" y="1013877"/>
                    <a:pt x="1346447" y="1016821"/>
                  </a:cubicBezTo>
                  <a:cubicBezTo>
                    <a:pt x="1346447" y="1019766"/>
                    <a:pt x="1344973" y="1022710"/>
                    <a:pt x="1343500" y="1025655"/>
                  </a:cubicBezTo>
                  <a:cubicBezTo>
                    <a:pt x="1343500" y="1025655"/>
                    <a:pt x="1342026" y="1027127"/>
                    <a:pt x="1342026" y="1027127"/>
                  </a:cubicBezTo>
                  <a:cubicBezTo>
                    <a:pt x="1339079" y="1027127"/>
                    <a:pt x="1339079" y="1027127"/>
                    <a:pt x="1337606" y="1027127"/>
                  </a:cubicBezTo>
                  <a:cubicBezTo>
                    <a:pt x="1333185" y="1025655"/>
                    <a:pt x="1336132" y="1025655"/>
                    <a:pt x="1336132" y="1027127"/>
                  </a:cubicBezTo>
                  <a:cubicBezTo>
                    <a:pt x="1334659" y="1028600"/>
                    <a:pt x="1334659" y="1027127"/>
                    <a:pt x="1333185" y="1028600"/>
                  </a:cubicBezTo>
                  <a:cubicBezTo>
                    <a:pt x="1333185" y="1030072"/>
                    <a:pt x="1333185" y="1034489"/>
                    <a:pt x="1331712" y="1034489"/>
                  </a:cubicBezTo>
                  <a:cubicBezTo>
                    <a:pt x="1330238" y="1034489"/>
                    <a:pt x="1330238" y="1034489"/>
                    <a:pt x="1328765" y="1033017"/>
                  </a:cubicBezTo>
                  <a:cubicBezTo>
                    <a:pt x="1328765" y="1033017"/>
                    <a:pt x="1325817" y="1033017"/>
                    <a:pt x="1325817" y="1033017"/>
                  </a:cubicBezTo>
                  <a:cubicBezTo>
                    <a:pt x="1321397" y="1033017"/>
                    <a:pt x="1324344" y="1030072"/>
                    <a:pt x="1324344" y="1024183"/>
                  </a:cubicBezTo>
                  <a:cubicBezTo>
                    <a:pt x="1324344" y="1022710"/>
                    <a:pt x="1322870" y="1018294"/>
                    <a:pt x="1321397" y="1018294"/>
                  </a:cubicBezTo>
                  <a:cubicBezTo>
                    <a:pt x="1318450" y="1018294"/>
                    <a:pt x="1314029" y="1009460"/>
                    <a:pt x="1319923" y="1009460"/>
                  </a:cubicBezTo>
                  <a:cubicBezTo>
                    <a:pt x="1324344" y="1007988"/>
                    <a:pt x="1321397" y="1005043"/>
                    <a:pt x="1322870" y="1003571"/>
                  </a:cubicBezTo>
                  <a:cubicBezTo>
                    <a:pt x="1327291" y="999154"/>
                    <a:pt x="1328765" y="993265"/>
                    <a:pt x="1333185" y="990320"/>
                  </a:cubicBezTo>
                  <a:cubicBezTo>
                    <a:pt x="1333185" y="990320"/>
                    <a:pt x="1336132" y="987376"/>
                    <a:pt x="1336132" y="987376"/>
                  </a:cubicBezTo>
                  <a:cubicBezTo>
                    <a:pt x="1340553" y="984431"/>
                    <a:pt x="1343500" y="990320"/>
                    <a:pt x="1346447" y="982959"/>
                  </a:cubicBezTo>
                  <a:cubicBezTo>
                    <a:pt x="1347921" y="981486"/>
                    <a:pt x="1350868" y="980014"/>
                    <a:pt x="1352341" y="977070"/>
                  </a:cubicBezTo>
                  <a:cubicBezTo>
                    <a:pt x="1352341" y="975597"/>
                    <a:pt x="1355288" y="971180"/>
                    <a:pt x="1355288" y="971180"/>
                  </a:cubicBezTo>
                  <a:lnTo>
                    <a:pt x="1355288" y="968236"/>
                  </a:lnTo>
                  <a:cubicBezTo>
                    <a:pt x="1355288" y="965291"/>
                    <a:pt x="1361182" y="956457"/>
                    <a:pt x="1355288" y="959402"/>
                  </a:cubicBezTo>
                  <a:cubicBezTo>
                    <a:pt x="1353815" y="959402"/>
                    <a:pt x="1349394" y="957930"/>
                    <a:pt x="1349394" y="954985"/>
                  </a:cubicBezTo>
                  <a:cubicBezTo>
                    <a:pt x="1349394" y="950568"/>
                    <a:pt x="1346447" y="952041"/>
                    <a:pt x="1344973" y="950568"/>
                  </a:cubicBezTo>
                  <a:cubicBezTo>
                    <a:pt x="1344973" y="950568"/>
                    <a:pt x="1343500" y="946151"/>
                    <a:pt x="1343500" y="944679"/>
                  </a:cubicBezTo>
                  <a:cubicBezTo>
                    <a:pt x="1343500" y="941735"/>
                    <a:pt x="1339079" y="940262"/>
                    <a:pt x="1337606" y="937318"/>
                  </a:cubicBezTo>
                  <a:lnTo>
                    <a:pt x="1333744" y="932173"/>
                  </a:lnTo>
                  <a:lnTo>
                    <a:pt x="1333288" y="932230"/>
                  </a:lnTo>
                  <a:lnTo>
                    <a:pt x="1333487" y="931831"/>
                  </a:lnTo>
                  <a:lnTo>
                    <a:pt x="1333185" y="931429"/>
                  </a:lnTo>
                  <a:lnTo>
                    <a:pt x="1333721" y="931362"/>
                  </a:lnTo>
                  <a:lnTo>
                    <a:pt x="1337144" y="924498"/>
                  </a:lnTo>
                  <a:cubicBezTo>
                    <a:pt x="1338430" y="921920"/>
                    <a:pt x="1339899" y="919711"/>
                    <a:pt x="1342102" y="918974"/>
                  </a:cubicBezTo>
                  <a:cubicBezTo>
                    <a:pt x="1345040" y="918974"/>
                    <a:pt x="1347978" y="916029"/>
                    <a:pt x="1349447" y="913083"/>
                  </a:cubicBezTo>
                  <a:cubicBezTo>
                    <a:pt x="1350915" y="910137"/>
                    <a:pt x="1353853" y="910137"/>
                    <a:pt x="1356791" y="908665"/>
                  </a:cubicBezTo>
                  <a:cubicBezTo>
                    <a:pt x="1359729" y="907192"/>
                    <a:pt x="1364136" y="901300"/>
                    <a:pt x="1361198" y="898355"/>
                  </a:cubicBezTo>
                  <a:cubicBezTo>
                    <a:pt x="1359729" y="898355"/>
                    <a:pt x="1361198" y="892463"/>
                    <a:pt x="1359729" y="892463"/>
                  </a:cubicBezTo>
                  <a:cubicBezTo>
                    <a:pt x="1358260" y="892463"/>
                    <a:pt x="1355322" y="890991"/>
                    <a:pt x="1353853" y="890991"/>
                  </a:cubicBezTo>
                  <a:cubicBezTo>
                    <a:pt x="1356791" y="893936"/>
                    <a:pt x="1356791" y="907192"/>
                    <a:pt x="1349447" y="907192"/>
                  </a:cubicBezTo>
                  <a:cubicBezTo>
                    <a:pt x="1346509" y="907192"/>
                    <a:pt x="1345040" y="911610"/>
                    <a:pt x="1343571" y="913083"/>
                  </a:cubicBezTo>
                  <a:cubicBezTo>
                    <a:pt x="1342102" y="917502"/>
                    <a:pt x="1323006" y="920447"/>
                    <a:pt x="1318599" y="926339"/>
                  </a:cubicBezTo>
                  <a:cubicBezTo>
                    <a:pt x="1315661" y="932230"/>
                    <a:pt x="1317130" y="938121"/>
                    <a:pt x="1314193" y="941067"/>
                  </a:cubicBezTo>
                  <a:cubicBezTo>
                    <a:pt x="1311255" y="945485"/>
                    <a:pt x="1315661" y="945485"/>
                    <a:pt x="1311255" y="942540"/>
                  </a:cubicBezTo>
                  <a:cubicBezTo>
                    <a:pt x="1309786" y="942540"/>
                    <a:pt x="1303910" y="946958"/>
                    <a:pt x="1302441" y="946958"/>
                  </a:cubicBezTo>
                  <a:cubicBezTo>
                    <a:pt x="1299503" y="944013"/>
                    <a:pt x="1284814" y="939594"/>
                    <a:pt x="1293628" y="935176"/>
                  </a:cubicBezTo>
                  <a:cubicBezTo>
                    <a:pt x="1295097" y="933703"/>
                    <a:pt x="1295097" y="929284"/>
                    <a:pt x="1293628" y="930757"/>
                  </a:cubicBezTo>
                  <a:cubicBezTo>
                    <a:pt x="1292159" y="933703"/>
                    <a:pt x="1289221" y="926339"/>
                    <a:pt x="1287752" y="924866"/>
                  </a:cubicBezTo>
                  <a:cubicBezTo>
                    <a:pt x="1278939" y="920447"/>
                    <a:pt x="1286283" y="917502"/>
                    <a:pt x="1286283" y="910137"/>
                  </a:cubicBezTo>
                  <a:cubicBezTo>
                    <a:pt x="1286283" y="905719"/>
                    <a:pt x="1278939" y="899828"/>
                    <a:pt x="1276001" y="898355"/>
                  </a:cubicBezTo>
                  <a:cubicBezTo>
                    <a:pt x="1273063" y="905719"/>
                    <a:pt x="1280407" y="905719"/>
                    <a:pt x="1280407" y="910137"/>
                  </a:cubicBezTo>
                  <a:cubicBezTo>
                    <a:pt x="1280407" y="914556"/>
                    <a:pt x="1268656" y="924866"/>
                    <a:pt x="1271594" y="929284"/>
                  </a:cubicBezTo>
                  <a:cubicBezTo>
                    <a:pt x="1276001" y="938121"/>
                    <a:pt x="1259843" y="948431"/>
                    <a:pt x="1258374" y="958741"/>
                  </a:cubicBezTo>
                  <a:cubicBezTo>
                    <a:pt x="1256905" y="966105"/>
                    <a:pt x="1234871" y="980833"/>
                    <a:pt x="1234871" y="985252"/>
                  </a:cubicBezTo>
                  <a:cubicBezTo>
                    <a:pt x="1234871" y="985252"/>
                    <a:pt x="1243685" y="995562"/>
                    <a:pt x="1240747" y="995562"/>
                  </a:cubicBezTo>
                  <a:cubicBezTo>
                    <a:pt x="1236340" y="995562"/>
                    <a:pt x="1239278" y="985252"/>
                    <a:pt x="1231933" y="989670"/>
                  </a:cubicBezTo>
                  <a:cubicBezTo>
                    <a:pt x="1230464" y="991143"/>
                    <a:pt x="1233402" y="980833"/>
                    <a:pt x="1231933" y="980833"/>
                  </a:cubicBezTo>
                  <a:cubicBezTo>
                    <a:pt x="1226058" y="979361"/>
                    <a:pt x="1233402" y="964632"/>
                    <a:pt x="1221651" y="971996"/>
                  </a:cubicBezTo>
                  <a:cubicBezTo>
                    <a:pt x="1214306" y="976415"/>
                    <a:pt x="1215775" y="973469"/>
                    <a:pt x="1211368" y="969051"/>
                  </a:cubicBezTo>
                  <a:cubicBezTo>
                    <a:pt x="1208431" y="967578"/>
                    <a:pt x="1209900" y="951377"/>
                    <a:pt x="1211368" y="948431"/>
                  </a:cubicBezTo>
                  <a:cubicBezTo>
                    <a:pt x="1212837" y="945485"/>
                    <a:pt x="1212837" y="938121"/>
                    <a:pt x="1209900" y="939594"/>
                  </a:cubicBezTo>
                  <a:cubicBezTo>
                    <a:pt x="1205493" y="939594"/>
                    <a:pt x="1208431" y="944013"/>
                    <a:pt x="1205493" y="938121"/>
                  </a:cubicBezTo>
                  <a:cubicBezTo>
                    <a:pt x="1205493" y="936648"/>
                    <a:pt x="1204024" y="936648"/>
                    <a:pt x="1204024" y="933703"/>
                  </a:cubicBezTo>
                  <a:cubicBezTo>
                    <a:pt x="1206962" y="930757"/>
                    <a:pt x="1211368" y="930757"/>
                    <a:pt x="1215775" y="930757"/>
                  </a:cubicBezTo>
                  <a:cubicBezTo>
                    <a:pt x="1218713" y="930757"/>
                    <a:pt x="1220182" y="926339"/>
                    <a:pt x="1220182" y="924866"/>
                  </a:cubicBezTo>
                  <a:cubicBezTo>
                    <a:pt x="1220182" y="921920"/>
                    <a:pt x="1217244" y="923393"/>
                    <a:pt x="1220182" y="920447"/>
                  </a:cubicBezTo>
                  <a:cubicBezTo>
                    <a:pt x="1223120" y="917502"/>
                    <a:pt x="1224589" y="908665"/>
                    <a:pt x="1226058" y="905719"/>
                  </a:cubicBezTo>
                  <a:cubicBezTo>
                    <a:pt x="1226058" y="905719"/>
                    <a:pt x="1228995" y="901300"/>
                    <a:pt x="1228995" y="901300"/>
                  </a:cubicBezTo>
                  <a:cubicBezTo>
                    <a:pt x="1233402" y="888045"/>
                    <a:pt x="1226058" y="908665"/>
                    <a:pt x="1224589" y="893936"/>
                  </a:cubicBezTo>
                  <a:cubicBezTo>
                    <a:pt x="1224589" y="892463"/>
                    <a:pt x="1221651" y="886572"/>
                    <a:pt x="1220182" y="885099"/>
                  </a:cubicBezTo>
                  <a:cubicBezTo>
                    <a:pt x="1215775" y="880681"/>
                    <a:pt x="1218713" y="880681"/>
                    <a:pt x="1218713" y="874789"/>
                  </a:cubicBezTo>
                  <a:cubicBezTo>
                    <a:pt x="1217244" y="876262"/>
                    <a:pt x="1215775" y="879208"/>
                    <a:pt x="1215775" y="880681"/>
                  </a:cubicBezTo>
                  <a:cubicBezTo>
                    <a:pt x="1215775" y="885099"/>
                    <a:pt x="1218713" y="883626"/>
                    <a:pt x="1218713" y="886572"/>
                  </a:cubicBezTo>
                  <a:cubicBezTo>
                    <a:pt x="1218713" y="889518"/>
                    <a:pt x="1214306" y="886572"/>
                    <a:pt x="1217244" y="889518"/>
                  </a:cubicBezTo>
                  <a:cubicBezTo>
                    <a:pt x="1218713" y="890991"/>
                    <a:pt x="1208431" y="905719"/>
                    <a:pt x="1206962" y="907192"/>
                  </a:cubicBezTo>
                  <a:cubicBezTo>
                    <a:pt x="1205493" y="910137"/>
                    <a:pt x="1209900" y="911610"/>
                    <a:pt x="1211368" y="913083"/>
                  </a:cubicBezTo>
                  <a:cubicBezTo>
                    <a:pt x="1212837" y="914556"/>
                    <a:pt x="1205493" y="921920"/>
                    <a:pt x="1202555" y="921920"/>
                  </a:cubicBezTo>
                  <a:cubicBezTo>
                    <a:pt x="1198148" y="921920"/>
                    <a:pt x="1199617" y="916029"/>
                    <a:pt x="1192273" y="920447"/>
                  </a:cubicBezTo>
                  <a:cubicBezTo>
                    <a:pt x="1184928" y="926339"/>
                    <a:pt x="1170239" y="901300"/>
                    <a:pt x="1168770" y="895409"/>
                  </a:cubicBezTo>
                  <a:cubicBezTo>
                    <a:pt x="1167301" y="886572"/>
                    <a:pt x="1152612" y="873317"/>
                    <a:pt x="1152612" y="864480"/>
                  </a:cubicBezTo>
                  <a:cubicBezTo>
                    <a:pt x="1152612" y="858588"/>
                    <a:pt x="1157019" y="855643"/>
                    <a:pt x="1154081" y="851224"/>
                  </a:cubicBezTo>
                  <a:cubicBezTo>
                    <a:pt x="1148205" y="840914"/>
                    <a:pt x="1157019" y="833550"/>
                    <a:pt x="1157019" y="826186"/>
                  </a:cubicBezTo>
                  <a:cubicBezTo>
                    <a:pt x="1157019" y="823240"/>
                    <a:pt x="1152612" y="824713"/>
                    <a:pt x="1152612" y="829132"/>
                  </a:cubicBezTo>
                  <a:cubicBezTo>
                    <a:pt x="1152612" y="836496"/>
                    <a:pt x="1143798" y="833550"/>
                    <a:pt x="1143798" y="827659"/>
                  </a:cubicBezTo>
                  <a:cubicBezTo>
                    <a:pt x="1143798" y="824713"/>
                    <a:pt x="1137923" y="820295"/>
                    <a:pt x="1137923" y="817349"/>
                  </a:cubicBezTo>
                  <a:cubicBezTo>
                    <a:pt x="1137923" y="807039"/>
                    <a:pt x="1120296" y="795256"/>
                    <a:pt x="1120296" y="786419"/>
                  </a:cubicBezTo>
                  <a:cubicBezTo>
                    <a:pt x="1117358" y="780528"/>
                    <a:pt x="1115889" y="777582"/>
                    <a:pt x="1111482" y="774637"/>
                  </a:cubicBezTo>
                  <a:cubicBezTo>
                    <a:pt x="1105606" y="770218"/>
                    <a:pt x="1104138" y="761381"/>
                    <a:pt x="1098262" y="755490"/>
                  </a:cubicBezTo>
                  <a:cubicBezTo>
                    <a:pt x="1096793" y="754017"/>
                    <a:pt x="1096793" y="751071"/>
                    <a:pt x="1093855" y="749599"/>
                  </a:cubicBezTo>
                  <a:cubicBezTo>
                    <a:pt x="1092386" y="748126"/>
                    <a:pt x="1083573" y="740762"/>
                    <a:pt x="1083573" y="736343"/>
                  </a:cubicBezTo>
                  <a:cubicBezTo>
                    <a:pt x="1083573" y="734870"/>
                    <a:pt x="1083573" y="728979"/>
                    <a:pt x="1087979" y="727506"/>
                  </a:cubicBezTo>
                  <a:cubicBezTo>
                    <a:pt x="1096793" y="726033"/>
                    <a:pt x="1093855" y="715723"/>
                    <a:pt x="1096793" y="711305"/>
                  </a:cubicBezTo>
                  <a:cubicBezTo>
                    <a:pt x="1099731" y="708359"/>
                    <a:pt x="1101200" y="708359"/>
                    <a:pt x="1101200" y="703941"/>
                  </a:cubicBezTo>
                  <a:cubicBezTo>
                    <a:pt x="1101200" y="699522"/>
                    <a:pt x="1099731" y="693631"/>
                    <a:pt x="1102669" y="693631"/>
                  </a:cubicBezTo>
                  <a:cubicBezTo>
                    <a:pt x="1107075" y="684794"/>
                    <a:pt x="1108544" y="683321"/>
                    <a:pt x="1108544" y="673011"/>
                  </a:cubicBezTo>
                  <a:cubicBezTo>
                    <a:pt x="1108544" y="662701"/>
                    <a:pt x="1105606" y="653864"/>
                    <a:pt x="1111482" y="646500"/>
                  </a:cubicBezTo>
                  <a:cubicBezTo>
                    <a:pt x="1114420" y="642082"/>
                    <a:pt x="1120296" y="637663"/>
                    <a:pt x="1123233" y="631772"/>
                  </a:cubicBezTo>
                  <a:cubicBezTo>
                    <a:pt x="1126171" y="630299"/>
                    <a:pt x="1126171" y="617044"/>
                    <a:pt x="1130578" y="617044"/>
                  </a:cubicBezTo>
                  <a:cubicBezTo>
                    <a:pt x="1132047" y="617044"/>
                    <a:pt x="1145267" y="603788"/>
                    <a:pt x="1146736" y="602315"/>
                  </a:cubicBezTo>
                  <a:cubicBezTo>
                    <a:pt x="1152612" y="597897"/>
                    <a:pt x="1155550" y="590533"/>
                    <a:pt x="1155550" y="580223"/>
                  </a:cubicBezTo>
                  <a:cubicBezTo>
                    <a:pt x="1154081" y="572859"/>
                    <a:pt x="1155550" y="568440"/>
                    <a:pt x="1157019" y="564022"/>
                  </a:cubicBezTo>
                  <a:cubicBezTo>
                    <a:pt x="1162894" y="549293"/>
                    <a:pt x="1167301" y="525728"/>
                    <a:pt x="1179052" y="516891"/>
                  </a:cubicBezTo>
                  <a:cubicBezTo>
                    <a:pt x="1180521" y="516891"/>
                    <a:pt x="1184928" y="513945"/>
                    <a:pt x="1184928" y="513945"/>
                  </a:cubicBezTo>
                  <a:cubicBezTo>
                    <a:pt x="1189335" y="513945"/>
                    <a:pt x="1184928" y="516891"/>
                    <a:pt x="1186397" y="518364"/>
                  </a:cubicBezTo>
                  <a:cubicBezTo>
                    <a:pt x="1190804" y="521309"/>
                    <a:pt x="1199617" y="522782"/>
                    <a:pt x="1202555" y="527201"/>
                  </a:cubicBezTo>
                  <a:cubicBezTo>
                    <a:pt x="1202555" y="527201"/>
                    <a:pt x="1209900" y="536038"/>
                    <a:pt x="1206962" y="530146"/>
                  </a:cubicBezTo>
                  <a:cubicBezTo>
                    <a:pt x="1205493" y="527201"/>
                    <a:pt x="1204024" y="524255"/>
                    <a:pt x="1204024" y="519837"/>
                  </a:cubicBezTo>
                  <a:cubicBezTo>
                    <a:pt x="1206962" y="519837"/>
                    <a:pt x="1208431" y="522782"/>
                    <a:pt x="1209900" y="521309"/>
                  </a:cubicBezTo>
                  <a:cubicBezTo>
                    <a:pt x="1211368" y="519837"/>
                    <a:pt x="1214306" y="518364"/>
                    <a:pt x="1214306" y="516891"/>
                  </a:cubicBezTo>
                  <a:cubicBezTo>
                    <a:pt x="1218713" y="506581"/>
                    <a:pt x="1212837" y="513945"/>
                    <a:pt x="1209900" y="515418"/>
                  </a:cubicBezTo>
                  <a:cubicBezTo>
                    <a:pt x="1205493" y="518364"/>
                    <a:pt x="1192273" y="511000"/>
                    <a:pt x="1193741" y="505108"/>
                  </a:cubicBezTo>
                  <a:cubicBezTo>
                    <a:pt x="1195210" y="503635"/>
                    <a:pt x="1196679" y="503635"/>
                    <a:pt x="1196679" y="503635"/>
                  </a:cubicBezTo>
                  <a:cubicBezTo>
                    <a:pt x="1201086" y="502163"/>
                    <a:pt x="1199617" y="491853"/>
                    <a:pt x="1209900" y="491853"/>
                  </a:cubicBezTo>
                  <a:cubicBezTo>
                    <a:pt x="1212837" y="491853"/>
                    <a:pt x="1220182" y="490380"/>
                    <a:pt x="1221651" y="488907"/>
                  </a:cubicBezTo>
                  <a:cubicBezTo>
                    <a:pt x="1224589" y="483016"/>
                    <a:pt x="1239278" y="481543"/>
                    <a:pt x="1242216" y="488907"/>
                  </a:cubicBezTo>
                  <a:cubicBezTo>
                    <a:pt x="1242216" y="491853"/>
                    <a:pt x="1248091" y="493326"/>
                    <a:pt x="1248091" y="494798"/>
                  </a:cubicBezTo>
                  <a:cubicBezTo>
                    <a:pt x="1248091" y="496271"/>
                    <a:pt x="1253967" y="500690"/>
                    <a:pt x="1255436" y="500690"/>
                  </a:cubicBezTo>
                  <a:cubicBezTo>
                    <a:pt x="1258374" y="500690"/>
                    <a:pt x="1258374" y="499217"/>
                    <a:pt x="1261312" y="499217"/>
                  </a:cubicBezTo>
                  <a:cubicBezTo>
                    <a:pt x="1261312" y="499217"/>
                    <a:pt x="1264249" y="499217"/>
                    <a:pt x="1264249" y="499217"/>
                  </a:cubicBezTo>
                  <a:cubicBezTo>
                    <a:pt x="1265718" y="499217"/>
                    <a:pt x="1267187" y="496271"/>
                    <a:pt x="1268656" y="496271"/>
                  </a:cubicBezTo>
                  <a:cubicBezTo>
                    <a:pt x="1270125" y="496271"/>
                    <a:pt x="1277470" y="494798"/>
                    <a:pt x="1277470" y="493326"/>
                  </a:cubicBezTo>
                  <a:cubicBezTo>
                    <a:pt x="1277470" y="488907"/>
                    <a:pt x="1276001" y="490380"/>
                    <a:pt x="1281876" y="490380"/>
                  </a:cubicBezTo>
                  <a:cubicBezTo>
                    <a:pt x="1281876" y="490380"/>
                    <a:pt x="1287752" y="491853"/>
                    <a:pt x="1287752" y="491853"/>
                  </a:cubicBezTo>
                  <a:cubicBezTo>
                    <a:pt x="1289221" y="493326"/>
                    <a:pt x="1289221" y="490380"/>
                    <a:pt x="1292159" y="490380"/>
                  </a:cubicBezTo>
                  <a:cubicBezTo>
                    <a:pt x="1293628" y="490380"/>
                    <a:pt x="1283345" y="488907"/>
                    <a:pt x="1280407" y="485961"/>
                  </a:cubicBezTo>
                  <a:cubicBezTo>
                    <a:pt x="1277470" y="485961"/>
                    <a:pt x="1274532" y="487434"/>
                    <a:pt x="1273063" y="490380"/>
                  </a:cubicBezTo>
                  <a:cubicBezTo>
                    <a:pt x="1273063" y="491853"/>
                    <a:pt x="1268656" y="490380"/>
                    <a:pt x="1267187" y="490380"/>
                  </a:cubicBezTo>
                  <a:cubicBezTo>
                    <a:pt x="1265718" y="488907"/>
                    <a:pt x="1267187" y="483016"/>
                    <a:pt x="1267187" y="483016"/>
                  </a:cubicBezTo>
                  <a:cubicBezTo>
                    <a:pt x="1270125" y="483016"/>
                    <a:pt x="1274532" y="480070"/>
                    <a:pt x="1276001" y="478597"/>
                  </a:cubicBezTo>
                  <a:cubicBezTo>
                    <a:pt x="1276001" y="477124"/>
                    <a:pt x="1277470" y="471233"/>
                    <a:pt x="1277470" y="469760"/>
                  </a:cubicBezTo>
                  <a:cubicBezTo>
                    <a:pt x="1280407" y="466815"/>
                    <a:pt x="1286283" y="455032"/>
                    <a:pt x="1284814" y="453559"/>
                  </a:cubicBezTo>
                  <a:cubicBezTo>
                    <a:pt x="1280407" y="444722"/>
                    <a:pt x="1292159" y="441776"/>
                    <a:pt x="1287752" y="437358"/>
                  </a:cubicBezTo>
                  <a:cubicBezTo>
                    <a:pt x="1287752" y="437358"/>
                    <a:pt x="1278939" y="428521"/>
                    <a:pt x="1286283" y="428521"/>
                  </a:cubicBezTo>
                  <a:cubicBezTo>
                    <a:pt x="1292159" y="428521"/>
                    <a:pt x="1299503" y="429994"/>
                    <a:pt x="1305379" y="429994"/>
                  </a:cubicBezTo>
                  <a:cubicBezTo>
                    <a:pt x="1312724" y="432939"/>
                    <a:pt x="1320068" y="427048"/>
                    <a:pt x="1320068" y="421157"/>
                  </a:cubicBezTo>
                  <a:cubicBezTo>
                    <a:pt x="1320068" y="415265"/>
                    <a:pt x="1324475" y="416738"/>
                    <a:pt x="1328882" y="416738"/>
                  </a:cubicBezTo>
                  <a:cubicBezTo>
                    <a:pt x="1331820" y="418211"/>
                    <a:pt x="1337695" y="415265"/>
                    <a:pt x="1337695" y="409374"/>
                  </a:cubicBezTo>
                  <a:cubicBezTo>
                    <a:pt x="1337695" y="404956"/>
                    <a:pt x="1343571" y="399064"/>
                    <a:pt x="1346509" y="396119"/>
                  </a:cubicBezTo>
                  <a:cubicBezTo>
                    <a:pt x="1346509" y="396119"/>
                    <a:pt x="1355322" y="391700"/>
                    <a:pt x="1355322" y="390227"/>
                  </a:cubicBezTo>
                  <a:cubicBezTo>
                    <a:pt x="1358260" y="387282"/>
                    <a:pt x="1352384" y="382863"/>
                    <a:pt x="1359729" y="382863"/>
                  </a:cubicBezTo>
                  <a:cubicBezTo>
                    <a:pt x="1364136" y="382863"/>
                    <a:pt x="1362667" y="381390"/>
                    <a:pt x="1367073" y="381390"/>
                  </a:cubicBezTo>
                  <a:cubicBezTo>
                    <a:pt x="1368542" y="381390"/>
                    <a:pt x="1368542" y="379917"/>
                    <a:pt x="1368542" y="379917"/>
                  </a:cubicBezTo>
                  <a:cubicBezTo>
                    <a:pt x="1371480" y="376972"/>
                    <a:pt x="1374418" y="376972"/>
                    <a:pt x="1377356" y="375499"/>
                  </a:cubicBezTo>
                  <a:cubicBezTo>
                    <a:pt x="1381763" y="372553"/>
                    <a:pt x="1383232" y="368135"/>
                    <a:pt x="1386169" y="365189"/>
                  </a:cubicBezTo>
                  <a:cubicBezTo>
                    <a:pt x="1389107" y="360771"/>
                    <a:pt x="1397921" y="366662"/>
                    <a:pt x="1399390" y="357825"/>
                  </a:cubicBezTo>
                  <a:cubicBezTo>
                    <a:pt x="1400859" y="360771"/>
                    <a:pt x="1403796" y="362243"/>
                    <a:pt x="1405265" y="362243"/>
                  </a:cubicBezTo>
                  <a:cubicBezTo>
                    <a:pt x="1406734" y="365189"/>
                    <a:pt x="1405265" y="374026"/>
                    <a:pt x="1408203" y="376972"/>
                  </a:cubicBezTo>
                  <a:cubicBezTo>
                    <a:pt x="1409672" y="379917"/>
                    <a:pt x="1411141" y="385809"/>
                    <a:pt x="1414079" y="388754"/>
                  </a:cubicBezTo>
                  <a:cubicBezTo>
                    <a:pt x="1424361" y="396119"/>
                    <a:pt x="1430237" y="384336"/>
                    <a:pt x="1434644" y="402010"/>
                  </a:cubicBezTo>
                  <a:cubicBezTo>
                    <a:pt x="1434644" y="406428"/>
                    <a:pt x="1444926" y="416738"/>
                    <a:pt x="1447864" y="413793"/>
                  </a:cubicBezTo>
                  <a:cubicBezTo>
                    <a:pt x="1449333" y="412320"/>
                    <a:pt x="1450802" y="415265"/>
                    <a:pt x="1453740" y="415265"/>
                  </a:cubicBezTo>
                  <a:cubicBezTo>
                    <a:pt x="1455208" y="415265"/>
                    <a:pt x="1464022" y="409374"/>
                    <a:pt x="1464022" y="415265"/>
                  </a:cubicBezTo>
                  <a:cubicBezTo>
                    <a:pt x="1464022" y="416738"/>
                    <a:pt x="1461084" y="429994"/>
                    <a:pt x="1462553" y="429994"/>
                  </a:cubicBezTo>
                  <a:lnTo>
                    <a:pt x="1467101" y="437655"/>
                  </a:lnTo>
                  <a:lnTo>
                    <a:pt x="1467335" y="437484"/>
                  </a:lnTo>
                  <a:cubicBezTo>
                    <a:pt x="1467151" y="435276"/>
                    <a:pt x="1464947" y="432701"/>
                    <a:pt x="1462743" y="429757"/>
                  </a:cubicBezTo>
                  <a:cubicBezTo>
                    <a:pt x="1461273" y="429757"/>
                    <a:pt x="1464212" y="416511"/>
                    <a:pt x="1464212" y="415040"/>
                  </a:cubicBezTo>
                  <a:cubicBezTo>
                    <a:pt x="1464212" y="409152"/>
                    <a:pt x="1455395" y="415040"/>
                    <a:pt x="1453926" y="415040"/>
                  </a:cubicBezTo>
                  <a:cubicBezTo>
                    <a:pt x="1450987" y="415040"/>
                    <a:pt x="1449517" y="412096"/>
                    <a:pt x="1448048" y="413568"/>
                  </a:cubicBezTo>
                  <a:cubicBezTo>
                    <a:pt x="1445109" y="416511"/>
                    <a:pt x="1434823" y="406209"/>
                    <a:pt x="1434823" y="401794"/>
                  </a:cubicBezTo>
                  <a:cubicBezTo>
                    <a:pt x="1430414" y="384132"/>
                    <a:pt x="1424537" y="395907"/>
                    <a:pt x="1414250" y="388548"/>
                  </a:cubicBezTo>
                  <a:cubicBezTo>
                    <a:pt x="1411311" y="385604"/>
                    <a:pt x="1409842" y="379717"/>
                    <a:pt x="1408373" y="376773"/>
                  </a:cubicBezTo>
                  <a:cubicBezTo>
                    <a:pt x="1405434" y="373830"/>
                    <a:pt x="1406903" y="364999"/>
                    <a:pt x="1405434" y="362056"/>
                  </a:cubicBezTo>
                  <a:cubicBezTo>
                    <a:pt x="1403964" y="362056"/>
                    <a:pt x="1401025" y="360584"/>
                    <a:pt x="1399556" y="357640"/>
                  </a:cubicBezTo>
                  <a:cubicBezTo>
                    <a:pt x="1402495" y="350282"/>
                    <a:pt x="1403964" y="338507"/>
                    <a:pt x="1409842" y="334092"/>
                  </a:cubicBezTo>
                  <a:cubicBezTo>
                    <a:pt x="1411311" y="332620"/>
                    <a:pt x="1411311" y="335564"/>
                    <a:pt x="1412781" y="334092"/>
                  </a:cubicBezTo>
                  <a:cubicBezTo>
                    <a:pt x="1415720" y="332620"/>
                    <a:pt x="1417189" y="334092"/>
                    <a:pt x="1418659" y="332620"/>
                  </a:cubicBezTo>
                  <a:cubicBezTo>
                    <a:pt x="1423067" y="329677"/>
                    <a:pt x="1423067" y="322318"/>
                    <a:pt x="1421598" y="319374"/>
                  </a:cubicBezTo>
                  <a:cubicBezTo>
                    <a:pt x="1421598" y="316431"/>
                    <a:pt x="1417189" y="314959"/>
                    <a:pt x="1420128" y="312016"/>
                  </a:cubicBezTo>
                  <a:cubicBezTo>
                    <a:pt x="1421598" y="309072"/>
                    <a:pt x="1426006" y="303185"/>
                    <a:pt x="1430414" y="298770"/>
                  </a:cubicBezTo>
                  <a:cubicBezTo>
                    <a:pt x="1433353" y="294354"/>
                    <a:pt x="1440701" y="289939"/>
                    <a:pt x="1445109" y="281108"/>
                  </a:cubicBezTo>
                  <a:cubicBezTo>
                    <a:pt x="1446579" y="276693"/>
                    <a:pt x="1453926" y="281108"/>
                    <a:pt x="1456865" y="278165"/>
                  </a:cubicBezTo>
                  <a:cubicBezTo>
                    <a:pt x="1461273" y="272278"/>
                    <a:pt x="1461273" y="263447"/>
                    <a:pt x="1467151" y="260503"/>
                  </a:cubicBezTo>
                  <a:cubicBezTo>
                    <a:pt x="1471559" y="257560"/>
                    <a:pt x="1478907" y="257560"/>
                    <a:pt x="1483315" y="256088"/>
                  </a:cubicBezTo>
                  <a:cubicBezTo>
                    <a:pt x="1490662" y="251673"/>
                    <a:pt x="1492132" y="266391"/>
                    <a:pt x="1500949" y="261975"/>
                  </a:cubicBezTo>
                  <a:cubicBezTo>
                    <a:pt x="1508296" y="260503"/>
                    <a:pt x="1511235" y="253145"/>
                    <a:pt x="1514174" y="248729"/>
                  </a:cubicBezTo>
                  <a:cubicBezTo>
                    <a:pt x="1515643" y="245786"/>
                    <a:pt x="1514174" y="238427"/>
                    <a:pt x="1514174" y="234012"/>
                  </a:cubicBezTo>
                  <a:cubicBezTo>
                    <a:pt x="1515643" y="232540"/>
                    <a:pt x="1515643" y="229596"/>
                    <a:pt x="1518582" y="229596"/>
                  </a:cubicBezTo>
                  <a:cubicBezTo>
                    <a:pt x="1524460" y="228125"/>
                    <a:pt x="1531807" y="219294"/>
                    <a:pt x="1540624" y="216350"/>
                  </a:cubicBezTo>
                  <a:cubicBezTo>
                    <a:pt x="1545032" y="216350"/>
                    <a:pt x="1550910" y="217822"/>
                    <a:pt x="1553849" y="216350"/>
                  </a:cubicBezTo>
                  <a:cubicBezTo>
                    <a:pt x="1564135" y="210463"/>
                    <a:pt x="1559727" y="201633"/>
                    <a:pt x="1565605" y="197217"/>
                  </a:cubicBezTo>
                  <a:cubicBezTo>
                    <a:pt x="1572952" y="191330"/>
                    <a:pt x="1562666" y="191330"/>
                    <a:pt x="1561196" y="189858"/>
                  </a:cubicBezTo>
                  <a:cubicBezTo>
                    <a:pt x="1558258" y="185443"/>
                    <a:pt x="1559727" y="179556"/>
                    <a:pt x="1558258" y="175141"/>
                  </a:cubicBezTo>
                  <a:cubicBezTo>
                    <a:pt x="1558258" y="173669"/>
                    <a:pt x="1550910" y="172197"/>
                    <a:pt x="1550910" y="170725"/>
                  </a:cubicBezTo>
                  <a:cubicBezTo>
                    <a:pt x="1550910" y="166310"/>
                    <a:pt x="1550910" y="163367"/>
                    <a:pt x="1550910" y="161895"/>
                  </a:cubicBezTo>
                  <a:cubicBezTo>
                    <a:pt x="1549441" y="154536"/>
                    <a:pt x="1546502" y="148649"/>
                    <a:pt x="1543563" y="142762"/>
                  </a:cubicBezTo>
                  <a:cubicBezTo>
                    <a:pt x="1543563" y="139818"/>
                    <a:pt x="1534746" y="133931"/>
                    <a:pt x="1533277" y="130988"/>
                  </a:cubicBezTo>
                  <a:cubicBezTo>
                    <a:pt x="1533277" y="130988"/>
                    <a:pt x="1528868" y="114798"/>
                    <a:pt x="1528868" y="113326"/>
                  </a:cubicBezTo>
                  <a:cubicBezTo>
                    <a:pt x="1527399" y="110383"/>
                    <a:pt x="1527399" y="104496"/>
                    <a:pt x="1521521" y="104496"/>
                  </a:cubicBezTo>
                  <a:cubicBezTo>
                    <a:pt x="1515643" y="104496"/>
                    <a:pt x="1522990" y="94193"/>
                    <a:pt x="1527399" y="94193"/>
                  </a:cubicBezTo>
                  <a:cubicBezTo>
                    <a:pt x="1533277" y="94193"/>
                    <a:pt x="1539155" y="95665"/>
                    <a:pt x="1545032" y="95665"/>
                  </a:cubicBezTo>
                  <a:cubicBezTo>
                    <a:pt x="1553849" y="95665"/>
                    <a:pt x="1543563" y="91250"/>
                    <a:pt x="1546502" y="89778"/>
                  </a:cubicBezTo>
                  <a:cubicBezTo>
                    <a:pt x="1547971" y="88306"/>
                    <a:pt x="1549441" y="86834"/>
                    <a:pt x="1549441" y="85363"/>
                  </a:cubicBezTo>
                  <a:cubicBezTo>
                    <a:pt x="1550910" y="83891"/>
                    <a:pt x="1552380" y="76532"/>
                    <a:pt x="1555319" y="75060"/>
                  </a:cubicBezTo>
                  <a:cubicBezTo>
                    <a:pt x="1558258" y="70645"/>
                    <a:pt x="1562666" y="67701"/>
                    <a:pt x="1564135" y="61814"/>
                  </a:cubicBezTo>
                  <a:cubicBezTo>
                    <a:pt x="1565605" y="58871"/>
                    <a:pt x="1568544" y="57399"/>
                    <a:pt x="1568544" y="52984"/>
                  </a:cubicBezTo>
                  <a:cubicBezTo>
                    <a:pt x="1568544" y="50040"/>
                    <a:pt x="1574422" y="50040"/>
                    <a:pt x="1574422" y="48568"/>
                  </a:cubicBezTo>
                  <a:cubicBezTo>
                    <a:pt x="1574422" y="48568"/>
                    <a:pt x="1575891" y="42681"/>
                    <a:pt x="1575891" y="42681"/>
                  </a:cubicBezTo>
                  <a:cubicBezTo>
                    <a:pt x="1578830" y="38266"/>
                    <a:pt x="1578830" y="41209"/>
                    <a:pt x="1583238" y="41209"/>
                  </a:cubicBezTo>
                  <a:cubicBezTo>
                    <a:pt x="1584708" y="41209"/>
                    <a:pt x="1589116" y="35322"/>
                    <a:pt x="1589116" y="33851"/>
                  </a:cubicBezTo>
                  <a:cubicBezTo>
                    <a:pt x="1589116" y="26492"/>
                    <a:pt x="1596464" y="29435"/>
                    <a:pt x="1596464" y="22076"/>
                  </a:cubicBezTo>
                  <a:cubicBezTo>
                    <a:pt x="1596464" y="11774"/>
                    <a:pt x="1596464" y="10302"/>
                    <a:pt x="1603811" y="5887"/>
                  </a:cubicBezTo>
                  <a:cubicBezTo>
                    <a:pt x="1606750" y="2943"/>
                    <a:pt x="1606750" y="0"/>
                    <a:pt x="1612628" y="0"/>
                  </a:cubicBez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defPPr>
                <a:defRPr lang="en-GB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1FFA23D-26DF-4897-B88B-E0EBB3FEA3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76819" y="302565"/>
              <a:ext cx="2116881" cy="3529627"/>
            </a:xfrm>
            <a:custGeom>
              <a:avLst/>
              <a:gdLst>
                <a:gd name="connsiteX0" fmla="*/ 854511 w 2116881"/>
                <a:gd name="connsiteY0" fmla="*/ 3296608 h 3529627"/>
                <a:gd name="connsiteX1" fmla="*/ 847338 w 2116881"/>
                <a:gd name="connsiteY1" fmla="*/ 3298076 h 3529627"/>
                <a:gd name="connsiteX2" fmla="*/ 841717 w 2116881"/>
                <a:gd name="connsiteY2" fmla="*/ 3299435 h 3529627"/>
                <a:gd name="connsiteX3" fmla="*/ 842053 w 2116881"/>
                <a:gd name="connsiteY3" fmla="*/ 3299883 h 3529627"/>
                <a:gd name="connsiteX4" fmla="*/ 848121 w 2116881"/>
                <a:gd name="connsiteY4" fmla="*/ 3298413 h 3529627"/>
                <a:gd name="connsiteX5" fmla="*/ 854665 w 2116881"/>
                <a:gd name="connsiteY5" fmla="*/ 3297070 h 3529627"/>
                <a:gd name="connsiteX6" fmla="*/ 826545 w 2116881"/>
                <a:gd name="connsiteY6" fmla="*/ 3295301 h 3529627"/>
                <a:gd name="connsiteX7" fmla="*/ 826610 w 2116881"/>
                <a:gd name="connsiteY7" fmla="*/ 3295472 h 3529627"/>
                <a:gd name="connsiteX8" fmla="*/ 833228 w 2116881"/>
                <a:gd name="connsiteY8" fmla="*/ 3296942 h 3529627"/>
                <a:gd name="connsiteX9" fmla="*/ 838805 w 2116881"/>
                <a:gd name="connsiteY9" fmla="*/ 3296266 h 3529627"/>
                <a:gd name="connsiteX10" fmla="*/ 838511 w 2116881"/>
                <a:gd name="connsiteY10" fmla="*/ 3295874 h 3529627"/>
                <a:gd name="connsiteX11" fmla="*/ 832441 w 2116881"/>
                <a:gd name="connsiteY11" fmla="*/ 3296608 h 3529627"/>
                <a:gd name="connsiteX12" fmla="*/ 993681 w 2116881"/>
                <a:gd name="connsiteY12" fmla="*/ 3208217 h 3529627"/>
                <a:gd name="connsiteX13" fmla="*/ 986476 w 2116881"/>
                <a:gd name="connsiteY13" fmla="*/ 3214015 h 3529627"/>
                <a:gd name="connsiteX14" fmla="*/ 984077 w 2116881"/>
                <a:gd name="connsiteY14" fmla="*/ 3218842 h 3529627"/>
                <a:gd name="connsiteX15" fmla="*/ 986197 w 2116881"/>
                <a:gd name="connsiteY15" fmla="*/ 3214602 h 3529627"/>
                <a:gd name="connsiteX16" fmla="*/ 993552 w 2116881"/>
                <a:gd name="connsiteY16" fmla="*/ 3208720 h 3529627"/>
                <a:gd name="connsiteX17" fmla="*/ 1483327 w 2116881"/>
                <a:gd name="connsiteY17" fmla="*/ 3202742 h 3529627"/>
                <a:gd name="connsiteX18" fmla="*/ 1481877 w 2116881"/>
                <a:gd name="connsiteY18" fmla="*/ 3208720 h 3529627"/>
                <a:gd name="connsiteX19" fmla="*/ 1475993 w 2116881"/>
                <a:gd name="connsiteY19" fmla="*/ 3217542 h 3529627"/>
                <a:gd name="connsiteX20" fmla="*/ 1474522 w 2116881"/>
                <a:gd name="connsiteY20" fmla="*/ 3251361 h 3529627"/>
                <a:gd name="connsiteX21" fmla="*/ 1474689 w 2116881"/>
                <a:gd name="connsiteY21" fmla="*/ 3251527 h 3529627"/>
                <a:gd name="connsiteX22" fmla="*/ 1470526 w 2116881"/>
                <a:gd name="connsiteY22" fmla="*/ 3233781 h 3529627"/>
                <a:gd name="connsiteX23" fmla="*/ 1476236 w 2116881"/>
                <a:gd name="connsiteY23" fmla="*/ 3217931 h 3529627"/>
                <a:gd name="connsiteX24" fmla="*/ 1482131 w 2116881"/>
                <a:gd name="connsiteY24" fmla="*/ 3209085 h 3529627"/>
                <a:gd name="connsiteX25" fmla="*/ 1483604 w 2116881"/>
                <a:gd name="connsiteY25" fmla="*/ 3203002 h 3529627"/>
                <a:gd name="connsiteX26" fmla="*/ 1474481 w 2116881"/>
                <a:gd name="connsiteY26" fmla="*/ 3177831 h 3529627"/>
                <a:gd name="connsiteX27" fmla="*/ 1473052 w 2116881"/>
                <a:gd name="connsiteY27" fmla="*/ 3183724 h 3529627"/>
                <a:gd name="connsiteX28" fmla="*/ 1468114 w 2116881"/>
                <a:gd name="connsiteY28" fmla="*/ 3193184 h 3529627"/>
                <a:gd name="connsiteX29" fmla="*/ 1467521 w 2116881"/>
                <a:gd name="connsiteY29" fmla="*/ 3194901 h 3529627"/>
                <a:gd name="connsiteX30" fmla="*/ 1466842 w 2116881"/>
                <a:gd name="connsiteY30" fmla="*/ 3196183 h 3529627"/>
                <a:gd name="connsiteX31" fmla="*/ 1466511 w 2116881"/>
                <a:gd name="connsiteY31" fmla="*/ 3197829 h 3529627"/>
                <a:gd name="connsiteX32" fmla="*/ 1465813 w 2116881"/>
                <a:gd name="connsiteY32" fmla="*/ 3199852 h 3529627"/>
                <a:gd name="connsiteX33" fmla="*/ 1466085 w 2116881"/>
                <a:gd name="connsiteY33" fmla="*/ 3199948 h 3529627"/>
                <a:gd name="connsiteX34" fmla="*/ 1466511 w 2116881"/>
                <a:gd name="connsiteY34" fmla="*/ 3197829 h 3529627"/>
                <a:gd name="connsiteX35" fmla="*/ 1467521 w 2116881"/>
                <a:gd name="connsiteY35" fmla="*/ 3194901 h 3529627"/>
                <a:gd name="connsiteX36" fmla="*/ 1473289 w 2116881"/>
                <a:gd name="connsiteY36" fmla="*/ 3184019 h 3529627"/>
                <a:gd name="connsiteX37" fmla="*/ 1474763 w 2116881"/>
                <a:gd name="connsiteY37" fmla="*/ 3177937 h 3529627"/>
                <a:gd name="connsiteX38" fmla="*/ 754689 w 2116881"/>
                <a:gd name="connsiteY38" fmla="*/ 3168567 h 3529627"/>
                <a:gd name="connsiteX39" fmla="*/ 759018 w 2116881"/>
                <a:gd name="connsiteY39" fmla="*/ 3174338 h 3529627"/>
                <a:gd name="connsiteX40" fmla="*/ 756132 w 2116881"/>
                <a:gd name="connsiteY40" fmla="*/ 3177224 h 3529627"/>
                <a:gd name="connsiteX41" fmla="*/ 751803 w 2116881"/>
                <a:gd name="connsiteY41" fmla="*/ 3172896 h 3529627"/>
                <a:gd name="connsiteX42" fmla="*/ 754689 w 2116881"/>
                <a:gd name="connsiteY42" fmla="*/ 3168567 h 3529627"/>
                <a:gd name="connsiteX43" fmla="*/ 1418644 w 2116881"/>
                <a:gd name="connsiteY43" fmla="*/ 3160253 h 3529627"/>
                <a:gd name="connsiteX44" fmla="*/ 1421572 w 2116881"/>
                <a:gd name="connsiteY44" fmla="*/ 3172329 h 3529627"/>
                <a:gd name="connsiteX45" fmla="*/ 1421700 w 2116881"/>
                <a:gd name="connsiteY45" fmla="*/ 3172540 h 3529627"/>
                <a:gd name="connsiteX46" fmla="*/ 1418766 w 2116881"/>
                <a:gd name="connsiteY46" fmla="*/ 3160428 h 3529627"/>
                <a:gd name="connsiteX47" fmla="*/ 604182 w 2116881"/>
                <a:gd name="connsiteY47" fmla="*/ 3145422 h 3529627"/>
                <a:gd name="connsiteX48" fmla="*/ 604456 w 2116881"/>
                <a:gd name="connsiteY48" fmla="*/ 3145696 h 3529627"/>
                <a:gd name="connsiteX49" fmla="*/ 604617 w 2116881"/>
                <a:gd name="connsiteY49" fmla="*/ 3145481 h 3529627"/>
                <a:gd name="connsiteX50" fmla="*/ 607444 w 2116881"/>
                <a:gd name="connsiteY50" fmla="*/ 3148308 h 3529627"/>
                <a:gd name="connsiteX51" fmla="*/ 611396 w 2116881"/>
                <a:gd name="connsiteY51" fmla="*/ 3148308 h 3529627"/>
                <a:gd name="connsiteX52" fmla="*/ 611337 w 2116881"/>
                <a:gd name="connsiteY52" fmla="*/ 3148367 h 3529627"/>
                <a:gd name="connsiteX53" fmla="*/ 611832 w 2116881"/>
                <a:gd name="connsiteY53" fmla="*/ 3148367 h 3529627"/>
                <a:gd name="connsiteX54" fmla="*/ 608946 w 2116881"/>
                <a:gd name="connsiteY54" fmla="*/ 3151252 h 3529627"/>
                <a:gd name="connsiteX55" fmla="*/ 606060 w 2116881"/>
                <a:gd name="connsiteY55" fmla="*/ 3154138 h 3529627"/>
                <a:gd name="connsiteX56" fmla="*/ 605730 w 2116881"/>
                <a:gd name="connsiteY56" fmla="*/ 3153973 h 3529627"/>
                <a:gd name="connsiteX57" fmla="*/ 605625 w 2116881"/>
                <a:gd name="connsiteY57" fmla="*/ 3154079 h 3529627"/>
                <a:gd name="connsiteX58" fmla="*/ 599853 w 2116881"/>
                <a:gd name="connsiteY58" fmla="*/ 3151193 h 3529627"/>
                <a:gd name="connsiteX59" fmla="*/ 604182 w 2116881"/>
                <a:gd name="connsiteY59" fmla="*/ 3145422 h 3529627"/>
                <a:gd name="connsiteX60" fmla="*/ 1251523 w 2116881"/>
                <a:gd name="connsiteY60" fmla="*/ 3143084 h 3529627"/>
                <a:gd name="connsiteX61" fmla="*/ 1245308 w 2116881"/>
                <a:gd name="connsiteY61" fmla="*/ 3148044 h 3529627"/>
                <a:gd name="connsiteX62" fmla="*/ 1239232 w 2116881"/>
                <a:gd name="connsiteY62" fmla="*/ 3148940 h 3529627"/>
                <a:gd name="connsiteX63" fmla="*/ 1239200 w 2116881"/>
                <a:gd name="connsiteY63" fmla="*/ 3149302 h 3529627"/>
                <a:gd name="connsiteX64" fmla="*/ 1245069 w 2116881"/>
                <a:gd name="connsiteY64" fmla="*/ 3148435 h 3529627"/>
                <a:gd name="connsiteX65" fmla="*/ 1251504 w 2116881"/>
                <a:gd name="connsiteY65" fmla="*/ 3143289 h 3529627"/>
                <a:gd name="connsiteX66" fmla="*/ 1406682 w 2116881"/>
                <a:gd name="connsiteY66" fmla="*/ 3139254 h 3529627"/>
                <a:gd name="connsiteX67" fmla="*/ 1408334 w 2116881"/>
                <a:gd name="connsiteY67" fmla="*/ 3145494 h 3529627"/>
                <a:gd name="connsiteX68" fmla="*/ 1408440 w 2116881"/>
                <a:gd name="connsiteY68" fmla="*/ 3145645 h 3529627"/>
                <a:gd name="connsiteX69" fmla="*/ 1406793 w 2116881"/>
                <a:gd name="connsiteY69" fmla="*/ 3139417 h 3529627"/>
                <a:gd name="connsiteX70" fmla="*/ 1378031 w 2116881"/>
                <a:gd name="connsiteY70" fmla="*/ 3129426 h 3529627"/>
                <a:gd name="connsiteX71" fmla="*/ 1378917 w 2116881"/>
                <a:gd name="connsiteY71" fmla="*/ 3132261 h 3529627"/>
                <a:gd name="connsiteX72" fmla="*/ 1378932 w 2116881"/>
                <a:gd name="connsiteY72" fmla="*/ 3132266 h 3529627"/>
                <a:gd name="connsiteX73" fmla="*/ 1378057 w 2116881"/>
                <a:gd name="connsiteY73" fmla="*/ 3129465 h 3529627"/>
                <a:gd name="connsiteX74" fmla="*/ 1340636 w 2116881"/>
                <a:gd name="connsiteY74" fmla="*/ 3126391 h 3529627"/>
                <a:gd name="connsiteX75" fmla="*/ 1337549 w 2116881"/>
                <a:gd name="connsiteY75" fmla="*/ 3127299 h 3529627"/>
                <a:gd name="connsiteX76" fmla="*/ 1337561 w 2116881"/>
                <a:gd name="connsiteY76" fmla="*/ 3127429 h 3529627"/>
                <a:gd name="connsiteX77" fmla="*/ 1340664 w 2116881"/>
                <a:gd name="connsiteY77" fmla="*/ 3126516 h 3529627"/>
                <a:gd name="connsiteX78" fmla="*/ 1083880 w 2116881"/>
                <a:gd name="connsiteY78" fmla="*/ 3124803 h 3529627"/>
                <a:gd name="connsiteX79" fmla="*/ 1084509 w 2116881"/>
                <a:gd name="connsiteY79" fmla="*/ 3127175 h 3529627"/>
                <a:gd name="connsiteX80" fmla="*/ 1077193 w 2116881"/>
                <a:gd name="connsiteY80" fmla="*/ 3155141 h 3529627"/>
                <a:gd name="connsiteX81" fmla="*/ 1071341 w 2116881"/>
                <a:gd name="connsiteY81" fmla="*/ 3161028 h 3529627"/>
                <a:gd name="connsiteX82" fmla="*/ 1059635 w 2116881"/>
                <a:gd name="connsiteY82" fmla="*/ 3161028 h 3529627"/>
                <a:gd name="connsiteX83" fmla="*/ 1050856 w 2116881"/>
                <a:gd name="connsiteY83" fmla="*/ 3147781 h 3529627"/>
                <a:gd name="connsiteX84" fmla="*/ 1042077 w 2116881"/>
                <a:gd name="connsiteY84" fmla="*/ 3143366 h 3529627"/>
                <a:gd name="connsiteX85" fmla="*/ 1034761 w 2116881"/>
                <a:gd name="connsiteY85" fmla="*/ 3150725 h 3529627"/>
                <a:gd name="connsiteX86" fmla="*/ 1020129 w 2116881"/>
                <a:gd name="connsiteY86" fmla="*/ 3150725 h 3529627"/>
                <a:gd name="connsiteX87" fmla="*/ 1017203 w 2116881"/>
                <a:gd name="connsiteY87" fmla="*/ 3155141 h 3529627"/>
                <a:gd name="connsiteX88" fmla="*/ 1011350 w 2116881"/>
                <a:gd name="connsiteY88" fmla="*/ 3165444 h 3529627"/>
                <a:gd name="connsiteX89" fmla="*/ 1001108 w 2116881"/>
                <a:gd name="connsiteY89" fmla="*/ 3177218 h 3529627"/>
                <a:gd name="connsiteX90" fmla="*/ 1000991 w 2116881"/>
                <a:gd name="connsiteY90" fmla="*/ 3177745 h 3529627"/>
                <a:gd name="connsiteX91" fmla="*/ 1011202 w 2116881"/>
                <a:gd name="connsiteY91" fmla="*/ 3166080 h 3529627"/>
                <a:gd name="connsiteX92" fmla="*/ 1017085 w 2116881"/>
                <a:gd name="connsiteY92" fmla="*/ 3155787 h 3529627"/>
                <a:gd name="connsiteX93" fmla="*/ 1020027 w 2116881"/>
                <a:gd name="connsiteY93" fmla="*/ 3151376 h 3529627"/>
                <a:gd name="connsiteX94" fmla="*/ 1034736 w 2116881"/>
                <a:gd name="connsiteY94" fmla="*/ 3151376 h 3529627"/>
                <a:gd name="connsiteX95" fmla="*/ 1042090 w 2116881"/>
                <a:gd name="connsiteY95" fmla="*/ 3144024 h 3529627"/>
                <a:gd name="connsiteX96" fmla="*/ 1050915 w 2116881"/>
                <a:gd name="connsiteY96" fmla="*/ 3148435 h 3529627"/>
                <a:gd name="connsiteX97" fmla="*/ 1059741 w 2116881"/>
                <a:gd name="connsiteY97" fmla="*/ 3161668 h 3529627"/>
                <a:gd name="connsiteX98" fmla="*/ 1071507 w 2116881"/>
                <a:gd name="connsiteY98" fmla="*/ 3161668 h 3529627"/>
                <a:gd name="connsiteX99" fmla="*/ 1077391 w 2116881"/>
                <a:gd name="connsiteY99" fmla="*/ 3155787 h 3529627"/>
                <a:gd name="connsiteX100" fmla="*/ 1084745 w 2116881"/>
                <a:gd name="connsiteY100" fmla="*/ 3127850 h 3529627"/>
                <a:gd name="connsiteX101" fmla="*/ 1084009 w 2116881"/>
                <a:gd name="connsiteY101" fmla="*/ 3125093 h 3529627"/>
                <a:gd name="connsiteX102" fmla="*/ 941080 w 2116881"/>
                <a:gd name="connsiteY102" fmla="*/ 3115155 h 3529627"/>
                <a:gd name="connsiteX103" fmla="*/ 939846 w 2116881"/>
                <a:gd name="connsiteY103" fmla="*/ 3115694 h 3529627"/>
                <a:gd name="connsiteX104" fmla="*/ 938375 w 2116881"/>
                <a:gd name="connsiteY104" fmla="*/ 3120464 h 3529627"/>
                <a:gd name="connsiteX105" fmla="*/ 948674 w 2116881"/>
                <a:gd name="connsiteY105" fmla="*/ 3129271 h 3529627"/>
                <a:gd name="connsiteX106" fmla="*/ 960444 w 2116881"/>
                <a:gd name="connsiteY106" fmla="*/ 3139547 h 3529627"/>
                <a:gd name="connsiteX107" fmla="*/ 973686 w 2116881"/>
                <a:gd name="connsiteY107" fmla="*/ 3148354 h 3529627"/>
                <a:gd name="connsiteX108" fmla="*/ 969272 w 2116881"/>
                <a:gd name="connsiteY108" fmla="*/ 3163032 h 3529627"/>
                <a:gd name="connsiteX109" fmla="*/ 973686 w 2116881"/>
                <a:gd name="connsiteY109" fmla="*/ 3173307 h 3529627"/>
                <a:gd name="connsiteX110" fmla="*/ 975157 w 2116881"/>
                <a:gd name="connsiteY110" fmla="*/ 3182115 h 3529627"/>
                <a:gd name="connsiteX111" fmla="*/ 969272 w 2116881"/>
                <a:gd name="connsiteY111" fmla="*/ 3192390 h 3529627"/>
                <a:gd name="connsiteX112" fmla="*/ 963387 w 2116881"/>
                <a:gd name="connsiteY112" fmla="*/ 3207068 h 3529627"/>
                <a:gd name="connsiteX113" fmla="*/ 963387 w 2116881"/>
                <a:gd name="connsiteY113" fmla="*/ 3217343 h 3529627"/>
                <a:gd name="connsiteX114" fmla="*/ 964858 w 2116881"/>
                <a:gd name="connsiteY114" fmla="*/ 3227618 h 3529627"/>
                <a:gd name="connsiteX115" fmla="*/ 957501 w 2116881"/>
                <a:gd name="connsiteY115" fmla="*/ 3236426 h 3529627"/>
                <a:gd name="connsiteX116" fmla="*/ 942788 w 2116881"/>
                <a:gd name="connsiteY116" fmla="*/ 3236426 h 3529627"/>
                <a:gd name="connsiteX117" fmla="*/ 931018 w 2116881"/>
                <a:gd name="connsiteY117" fmla="*/ 3234958 h 3529627"/>
                <a:gd name="connsiteX118" fmla="*/ 919248 w 2116881"/>
                <a:gd name="connsiteY118" fmla="*/ 3243765 h 3529627"/>
                <a:gd name="connsiteX119" fmla="*/ 906006 w 2116881"/>
                <a:gd name="connsiteY119" fmla="*/ 3251104 h 3529627"/>
                <a:gd name="connsiteX120" fmla="*/ 900121 w 2116881"/>
                <a:gd name="connsiteY120" fmla="*/ 3255508 h 3529627"/>
                <a:gd name="connsiteX121" fmla="*/ 901592 w 2116881"/>
                <a:gd name="connsiteY121" fmla="*/ 3271654 h 3529627"/>
                <a:gd name="connsiteX122" fmla="*/ 906006 w 2116881"/>
                <a:gd name="connsiteY122" fmla="*/ 3278994 h 3529627"/>
                <a:gd name="connsiteX123" fmla="*/ 906006 w 2116881"/>
                <a:gd name="connsiteY123" fmla="*/ 3289269 h 3529627"/>
                <a:gd name="connsiteX124" fmla="*/ 892764 w 2116881"/>
                <a:gd name="connsiteY124" fmla="*/ 3295140 h 3529627"/>
                <a:gd name="connsiteX125" fmla="*/ 872166 w 2116881"/>
                <a:gd name="connsiteY125" fmla="*/ 3296608 h 3529627"/>
                <a:gd name="connsiteX126" fmla="*/ 867752 w 2116881"/>
                <a:gd name="connsiteY126" fmla="*/ 3295140 h 3529627"/>
                <a:gd name="connsiteX127" fmla="*/ 863339 w 2116881"/>
                <a:gd name="connsiteY127" fmla="*/ 3298076 h 3529627"/>
                <a:gd name="connsiteX128" fmla="*/ 859109 w 2116881"/>
                <a:gd name="connsiteY128" fmla="*/ 3299544 h 3529627"/>
                <a:gd name="connsiteX129" fmla="*/ 856558 w 2116881"/>
                <a:gd name="connsiteY129" fmla="*/ 3300741 h 3529627"/>
                <a:gd name="connsiteX130" fmla="*/ 856762 w 2116881"/>
                <a:gd name="connsiteY130" fmla="*/ 3301353 h 3529627"/>
                <a:gd name="connsiteX131" fmla="*/ 864116 w 2116881"/>
                <a:gd name="connsiteY131" fmla="*/ 3298412 h 3529627"/>
                <a:gd name="connsiteX132" fmla="*/ 868529 w 2116881"/>
                <a:gd name="connsiteY132" fmla="*/ 3295472 h 3529627"/>
                <a:gd name="connsiteX133" fmla="*/ 872941 w 2116881"/>
                <a:gd name="connsiteY133" fmla="*/ 3296942 h 3529627"/>
                <a:gd name="connsiteX134" fmla="*/ 893533 w 2116881"/>
                <a:gd name="connsiteY134" fmla="*/ 3295472 h 3529627"/>
                <a:gd name="connsiteX135" fmla="*/ 906771 w 2116881"/>
                <a:gd name="connsiteY135" fmla="*/ 3289590 h 3529627"/>
                <a:gd name="connsiteX136" fmla="*/ 906771 w 2116881"/>
                <a:gd name="connsiteY136" fmla="*/ 3279298 h 3529627"/>
                <a:gd name="connsiteX137" fmla="*/ 902359 w 2116881"/>
                <a:gd name="connsiteY137" fmla="*/ 3271946 h 3529627"/>
                <a:gd name="connsiteX138" fmla="*/ 900888 w 2116881"/>
                <a:gd name="connsiteY138" fmla="*/ 3255772 h 3529627"/>
                <a:gd name="connsiteX139" fmla="*/ 906771 w 2116881"/>
                <a:gd name="connsiteY139" fmla="*/ 3251361 h 3529627"/>
                <a:gd name="connsiteX140" fmla="*/ 920009 w 2116881"/>
                <a:gd name="connsiteY140" fmla="*/ 3244009 h 3529627"/>
                <a:gd name="connsiteX141" fmla="*/ 931776 w 2116881"/>
                <a:gd name="connsiteY141" fmla="*/ 3235187 h 3529627"/>
                <a:gd name="connsiteX142" fmla="*/ 943543 w 2116881"/>
                <a:gd name="connsiteY142" fmla="*/ 3236657 h 3529627"/>
                <a:gd name="connsiteX143" fmla="*/ 958251 w 2116881"/>
                <a:gd name="connsiteY143" fmla="*/ 3236657 h 3529627"/>
                <a:gd name="connsiteX144" fmla="*/ 965605 w 2116881"/>
                <a:gd name="connsiteY144" fmla="*/ 3227835 h 3529627"/>
                <a:gd name="connsiteX145" fmla="*/ 970018 w 2116881"/>
                <a:gd name="connsiteY145" fmla="*/ 3229305 h 3529627"/>
                <a:gd name="connsiteX146" fmla="*/ 968547 w 2116881"/>
                <a:gd name="connsiteY146" fmla="*/ 3233716 h 3529627"/>
                <a:gd name="connsiteX147" fmla="*/ 972960 w 2116881"/>
                <a:gd name="connsiteY147" fmla="*/ 3235187 h 3529627"/>
                <a:gd name="connsiteX148" fmla="*/ 974431 w 2116881"/>
                <a:gd name="connsiteY148" fmla="*/ 3246950 h 3529627"/>
                <a:gd name="connsiteX149" fmla="*/ 981785 w 2116881"/>
                <a:gd name="connsiteY149" fmla="*/ 3238127 h 3529627"/>
                <a:gd name="connsiteX150" fmla="*/ 981785 w 2116881"/>
                <a:gd name="connsiteY150" fmla="*/ 3237929 h 3529627"/>
                <a:gd name="connsiteX151" fmla="*/ 974771 w 2116881"/>
                <a:gd name="connsiteY151" fmla="*/ 3246396 h 3529627"/>
                <a:gd name="connsiteX152" fmla="*/ 973307 w 2116881"/>
                <a:gd name="connsiteY152" fmla="*/ 3234621 h 3529627"/>
                <a:gd name="connsiteX153" fmla="*/ 968918 w 2116881"/>
                <a:gd name="connsiteY153" fmla="*/ 3233149 h 3529627"/>
                <a:gd name="connsiteX154" fmla="*/ 970381 w 2116881"/>
                <a:gd name="connsiteY154" fmla="*/ 3228733 h 3529627"/>
                <a:gd name="connsiteX155" fmla="*/ 965992 w 2116881"/>
                <a:gd name="connsiteY155" fmla="*/ 3227261 h 3529627"/>
                <a:gd name="connsiteX156" fmla="*/ 964528 w 2116881"/>
                <a:gd name="connsiteY156" fmla="*/ 3216958 h 3529627"/>
                <a:gd name="connsiteX157" fmla="*/ 964528 w 2116881"/>
                <a:gd name="connsiteY157" fmla="*/ 3206655 h 3529627"/>
                <a:gd name="connsiteX158" fmla="*/ 970381 w 2116881"/>
                <a:gd name="connsiteY158" fmla="*/ 3191937 h 3529627"/>
                <a:gd name="connsiteX159" fmla="*/ 976234 w 2116881"/>
                <a:gd name="connsiteY159" fmla="*/ 3181634 h 3529627"/>
                <a:gd name="connsiteX160" fmla="*/ 974771 w 2116881"/>
                <a:gd name="connsiteY160" fmla="*/ 3172803 h 3529627"/>
                <a:gd name="connsiteX161" fmla="*/ 970381 w 2116881"/>
                <a:gd name="connsiteY161" fmla="*/ 3162500 h 3529627"/>
                <a:gd name="connsiteX162" fmla="*/ 974771 w 2116881"/>
                <a:gd name="connsiteY162" fmla="*/ 3147781 h 3529627"/>
                <a:gd name="connsiteX163" fmla="*/ 961602 w 2116881"/>
                <a:gd name="connsiteY163" fmla="*/ 3138950 h 3529627"/>
                <a:gd name="connsiteX164" fmla="*/ 949897 w 2116881"/>
                <a:gd name="connsiteY164" fmla="*/ 3128647 h 3529627"/>
                <a:gd name="connsiteX165" fmla="*/ 939654 w 2116881"/>
                <a:gd name="connsiteY165" fmla="*/ 3119816 h 3529627"/>
                <a:gd name="connsiteX166" fmla="*/ 1262893 w 2116881"/>
                <a:gd name="connsiteY166" fmla="*/ 3104710 h 3529627"/>
                <a:gd name="connsiteX167" fmla="*/ 1260775 w 2116881"/>
                <a:gd name="connsiteY167" fmla="*/ 3107076 h 3529627"/>
                <a:gd name="connsiteX168" fmla="*/ 1260592 w 2116881"/>
                <a:gd name="connsiteY168" fmla="*/ 3107360 h 3529627"/>
                <a:gd name="connsiteX169" fmla="*/ 1262627 w 2116881"/>
                <a:gd name="connsiteY169" fmla="*/ 3105082 h 3529627"/>
                <a:gd name="connsiteX170" fmla="*/ 1264190 w 2116881"/>
                <a:gd name="connsiteY170" fmla="*/ 3107265 h 3529627"/>
                <a:gd name="connsiteX171" fmla="*/ 1264717 w 2116881"/>
                <a:gd name="connsiteY171" fmla="*/ 3107163 h 3529627"/>
                <a:gd name="connsiteX172" fmla="*/ 1266691 w 2116881"/>
                <a:gd name="connsiteY172" fmla="*/ 3109234 h 3529627"/>
                <a:gd name="connsiteX173" fmla="*/ 1269767 w 2116881"/>
                <a:gd name="connsiteY173" fmla="*/ 3106186 h 3529627"/>
                <a:gd name="connsiteX174" fmla="*/ 1269889 w 2116881"/>
                <a:gd name="connsiteY174" fmla="*/ 3106162 h 3529627"/>
                <a:gd name="connsiteX175" fmla="*/ 1270032 w 2116881"/>
                <a:gd name="connsiteY175" fmla="*/ 3105923 h 3529627"/>
                <a:gd name="connsiteX176" fmla="*/ 1269767 w 2116881"/>
                <a:gd name="connsiteY176" fmla="*/ 3106186 h 3529627"/>
                <a:gd name="connsiteX177" fmla="*/ 1264717 w 2116881"/>
                <a:gd name="connsiteY177" fmla="*/ 3107163 h 3529627"/>
                <a:gd name="connsiteX178" fmla="*/ 1264458 w 2116881"/>
                <a:gd name="connsiteY178" fmla="*/ 3106892 h 3529627"/>
                <a:gd name="connsiteX179" fmla="*/ 1262893 w 2116881"/>
                <a:gd name="connsiteY179" fmla="*/ 3104710 h 3529627"/>
                <a:gd name="connsiteX180" fmla="*/ 1297986 w 2116881"/>
                <a:gd name="connsiteY180" fmla="*/ 3099959 h 3529627"/>
                <a:gd name="connsiteX181" fmla="*/ 1297930 w 2116881"/>
                <a:gd name="connsiteY181" fmla="*/ 3099976 h 3529627"/>
                <a:gd name="connsiteX182" fmla="*/ 1296853 w 2116881"/>
                <a:gd name="connsiteY182" fmla="*/ 3101413 h 3529627"/>
                <a:gd name="connsiteX183" fmla="*/ 1296917 w 2116881"/>
                <a:gd name="connsiteY183" fmla="*/ 3101384 h 3529627"/>
                <a:gd name="connsiteX184" fmla="*/ 925664 w 2116881"/>
                <a:gd name="connsiteY184" fmla="*/ 3095913 h 3529627"/>
                <a:gd name="connsiteX185" fmla="*/ 924213 w 2116881"/>
                <a:gd name="connsiteY185" fmla="*/ 3096611 h 3529627"/>
                <a:gd name="connsiteX186" fmla="*/ 926604 w 2116881"/>
                <a:gd name="connsiteY186" fmla="*/ 3096978 h 3529627"/>
                <a:gd name="connsiteX187" fmla="*/ 926972 w 2116881"/>
                <a:gd name="connsiteY187" fmla="*/ 3096244 h 3529627"/>
                <a:gd name="connsiteX188" fmla="*/ 927266 w 2116881"/>
                <a:gd name="connsiteY188" fmla="*/ 3096161 h 3529627"/>
                <a:gd name="connsiteX189" fmla="*/ 930875 w 2116881"/>
                <a:gd name="connsiteY189" fmla="*/ 3094794 h 3529627"/>
                <a:gd name="connsiteX190" fmla="*/ 928315 w 2116881"/>
                <a:gd name="connsiteY190" fmla="*/ 3095530 h 3529627"/>
                <a:gd name="connsiteX191" fmla="*/ 928123 w 2116881"/>
                <a:gd name="connsiteY191" fmla="*/ 3095916 h 3529627"/>
                <a:gd name="connsiteX192" fmla="*/ 929547 w 2116881"/>
                <a:gd name="connsiteY192" fmla="*/ 3095511 h 3529627"/>
                <a:gd name="connsiteX193" fmla="*/ 939846 w 2116881"/>
                <a:gd name="connsiteY193" fmla="*/ 3099914 h 3529627"/>
                <a:gd name="connsiteX194" fmla="*/ 948858 w 2116881"/>
                <a:gd name="connsiteY194" fmla="*/ 3100465 h 3529627"/>
                <a:gd name="connsiteX195" fmla="*/ 945765 w 2116881"/>
                <a:gd name="connsiteY195" fmla="*/ 3112987 h 3529627"/>
                <a:gd name="connsiteX196" fmla="*/ 946970 w 2116881"/>
                <a:gd name="connsiteY196" fmla="*/ 3112457 h 3529627"/>
                <a:gd name="connsiteX197" fmla="*/ 941117 w 2116881"/>
                <a:gd name="connsiteY197" fmla="*/ 3099210 h 3529627"/>
                <a:gd name="connsiteX198" fmla="*/ 930875 w 2116881"/>
                <a:gd name="connsiteY198" fmla="*/ 3094794 h 3529627"/>
                <a:gd name="connsiteX199" fmla="*/ 1360681 w 2116881"/>
                <a:gd name="connsiteY199" fmla="*/ 3089087 h 3529627"/>
                <a:gd name="connsiteX200" fmla="*/ 1356854 w 2116881"/>
                <a:gd name="connsiteY200" fmla="*/ 3091091 h 3529627"/>
                <a:gd name="connsiteX201" fmla="*/ 1350970 w 2116881"/>
                <a:gd name="connsiteY201" fmla="*/ 3098443 h 3529627"/>
                <a:gd name="connsiteX202" fmla="*/ 1342145 w 2116881"/>
                <a:gd name="connsiteY202" fmla="*/ 3108735 h 3529627"/>
                <a:gd name="connsiteX203" fmla="*/ 1337733 w 2116881"/>
                <a:gd name="connsiteY203" fmla="*/ 3116087 h 3529627"/>
                <a:gd name="connsiteX204" fmla="*/ 1337750 w 2116881"/>
                <a:gd name="connsiteY204" fmla="*/ 3116140 h 3529627"/>
                <a:gd name="connsiteX205" fmla="*/ 1342138 w 2116881"/>
                <a:gd name="connsiteY205" fmla="*/ 3108822 h 3529627"/>
                <a:gd name="connsiteX206" fmla="*/ 1350980 w 2116881"/>
                <a:gd name="connsiteY206" fmla="*/ 3098501 h 3529627"/>
                <a:gd name="connsiteX207" fmla="*/ 1356874 w 2116881"/>
                <a:gd name="connsiteY207" fmla="*/ 3091129 h 3529627"/>
                <a:gd name="connsiteX208" fmla="*/ 1360742 w 2116881"/>
                <a:gd name="connsiteY208" fmla="*/ 3089102 h 3529627"/>
                <a:gd name="connsiteX209" fmla="*/ 935800 w 2116881"/>
                <a:gd name="connsiteY209" fmla="*/ 3082483 h 3529627"/>
                <a:gd name="connsiteX210" fmla="*/ 936878 w 2116881"/>
                <a:gd name="connsiteY210" fmla="*/ 3090908 h 3529627"/>
                <a:gd name="connsiteX211" fmla="*/ 938191 w 2116881"/>
                <a:gd name="connsiteY211" fmla="*/ 3090379 h 3529627"/>
                <a:gd name="connsiteX212" fmla="*/ 937232 w 2116881"/>
                <a:gd name="connsiteY212" fmla="*/ 3082817 h 3529627"/>
                <a:gd name="connsiteX213" fmla="*/ 1333318 w 2116881"/>
                <a:gd name="connsiteY213" fmla="*/ 3082280 h 3529627"/>
                <a:gd name="connsiteX214" fmla="*/ 1333296 w 2116881"/>
                <a:gd name="connsiteY214" fmla="*/ 3082282 h 3529627"/>
                <a:gd name="connsiteX215" fmla="*/ 1331827 w 2116881"/>
                <a:gd name="connsiteY215" fmla="*/ 3091103 h 3529627"/>
                <a:gd name="connsiteX216" fmla="*/ 1331849 w 2116881"/>
                <a:gd name="connsiteY216" fmla="*/ 3091091 h 3529627"/>
                <a:gd name="connsiteX217" fmla="*/ 621496 w 2116881"/>
                <a:gd name="connsiteY217" fmla="*/ 3066065 h 3529627"/>
                <a:gd name="connsiteX218" fmla="*/ 624381 w 2116881"/>
                <a:gd name="connsiteY218" fmla="*/ 3070394 h 3529627"/>
                <a:gd name="connsiteX219" fmla="*/ 621496 w 2116881"/>
                <a:gd name="connsiteY219" fmla="*/ 3070394 h 3529627"/>
                <a:gd name="connsiteX220" fmla="*/ 618610 w 2116881"/>
                <a:gd name="connsiteY220" fmla="*/ 3068951 h 3529627"/>
                <a:gd name="connsiteX221" fmla="*/ 621496 w 2116881"/>
                <a:gd name="connsiteY221" fmla="*/ 3066065 h 3529627"/>
                <a:gd name="connsiteX222" fmla="*/ 970071 w 2116881"/>
                <a:gd name="connsiteY222" fmla="*/ 3048008 h 3529627"/>
                <a:gd name="connsiteX223" fmla="*/ 969272 w 2116881"/>
                <a:gd name="connsiteY223" fmla="*/ 3048539 h 3529627"/>
                <a:gd name="connsiteX224" fmla="*/ 963387 w 2116881"/>
                <a:gd name="connsiteY224" fmla="*/ 3054410 h 3529627"/>
                <a:gd name="connsiteX225" fmla="*/ 961915 w 2116881"/>
                <a:gd name="connsiteY225" fmla="*/ 3064685 h 3529627"/>
                <a:gd name="connsiteX226" fmla="*/ 960444 w 2116881"/>
                <a:gd name="connsiteY226" fmla="*/ 3073493 h 3529627"/>
                <a:gd name="connsiteX227" fmla="*/ 964858 w 2116881"/>
                <a:gd name="connsiteY227" fmla="*/ 3079364 h 3529627"/>
                <a:gd name="connsiteX228" fmla="*/ 969272 w 2116881"/>
                <a:gd name="connsiteY228" fmla="*/ 3092575 h 3529627"/>
                <a:gd name="connsiteX229" fmla="*/ 964391 w 2116881"/>
                <a:gd name="connsiteY229" fmla="*/ 3096227 h 3529627"/>
                <a:gd name="connsiteX230" fmla="*/ 964528 w 2116881"/>
                <a:gd name="connsiteY230" fmla="*/ 3096266 h 3529627"/>
                <a:gd name="connsiteX231" fmla="*/ 970381 w 2116881"/>
                <a:gd name="connsiteY231" fmla="*/ 3091851 h 3529627"/>
                <a:gd name="connsiteX232" fmla="*/ 965992 w 2116881"/>
                <a:gd name="connsiteY232" fmla="*/ 3078604 h 3529627"/>
                <a:gd name="connsiteX233" fmla="*/ 961602 w 2116881"/>
                <a:gd name="connsiteY233" fmla="*/ 3072717 h 3529627"/>
                <a:gd name="connsiteX234" fmla="*/ 963065 w 2116881"/>
                <a:gd name="connsiteY234" fmla="*/ 3063885 h 3529627"/>
                <a:gd name="connsiteX235" fmla="*/ 964528 w 2116881"/>
                <a:gd name="connsiteY235" fmla="*/ 3053583 h 3529627"/>
                <a:gd name="connsiteX236" fmla="*/ 977668 w 2116881"/>
                <a:gd name="connsiteY236" fmla="*/ 3041837 h 3529627"/>
                <a:gd name="connsiteX237" fmla="*/ 976628 w 2116881"/>
                <a:gd name="connsiteY237" fmla="*/ 3042667 h 3529627"/>
                <a:gd name="connsiteX238" fmla="*/ 974065 w 2116881"/>
                <a:gd name="connsiteY238" fmla="*/ 3045225 h 3529627"/>
                <a:gd name="connsiteX239" fmla="*/ 974771 w 2116881"/>
                <a:gd name="connsiteY239" fmla="*/ 3044751 h 3529627"/>
                <a:gd name="connsiteX240" fmla="*/ 1129850 w 2116881"/>
                <a:gd name="connsiteY240" fmla="*/ 3012496 h 3529627"/>
                <a:gd name="connsiteX241" fmla="*/ 1128405 w 2116881"/>
                <a:gd name="connsiteY241" fmla="*/ 3022674 h 3529627"/>
                <a:gd name="connsiteX242" fmla="*/ 1122552 w 2116881"/>
                <a:gd name="connsiteY242" fmla="*/ 3027089 h 3529627"/>
                <a:gd name="connsiteX243" fmla="*/ 1121089 w 2116881"/>
                <a:gd name="connsiteY243" fmla="*/ 3034448 h 3529627"/>
                <a:gd name="connsiteX244" fmla="*/ 1115236 w 2116881"/>
                <a:gd name="connsiteY244" fmla="*/ 3041808 h 3529627"/>
                <a:gd name="connsiteX245" fmla="*/ 1110847 w 2116881"/>
                <a:gd name="connsiteY245" fmla="*/ 3047695 h 3529627"/>
                <a:gd name="connsiteX246" fmla="*/ 1112310 w 2116881"/>
                <a:gd name="connsiteY246" fmla="*/ 3057998 h 3529627"/>
                <a:gd name="connsiteX247" fmla="*/ 1121089 w 2116881"/>
                <a:gd name="connsiteY247" fmla="*/ 3066829 h 3529627"/>
                <a:gd name="connsiteX248" fmla="*/ 1113773 w 2116881"/>
                <a:gd name="connsiteY248" fmla="*/ 3077132 h 3529627"/>
                <a:gd name="connsiteX249" fmla="*/ 1106457 w 2116881"/>
                <a:gd name="connsiteY249" fmla="*/ 3085963 h 3529627"/>
                <a:gd name="connsiteX250" fmla="*/ 1084509 w 2116881"/>
                <a:gd name="connsiteY250" fmla="*/ 3100682 h 3529627"/>
                <a:gd name="connsiteX251" fmla="*/ 1080120 w 2116881"/>
                <a:gd name="connsiteY251" fmla="*/ 3116872 h 3529627"/>
                <a:gd name="connsiteX252" fmla="*/ 1080381 w 2116881"/>
                <a:gd name="connsiteY252" fmla="*/ 3117398 h 3529627"/>
                <a:gd name="connsiteX253" fmla="*/ 1083090 w 2116881"/>
                <a:gd name="connsiteY253" fmla="*/ 3108368 h 3529627"/>
                <a:gd name="connsiteX254" fmla="*/ 1084745 w 2116881"/>
                <a:gd name="connsiteY254" fmla="*/ 3101384 h 3529627"/>
                <a:gd name="connsiteX255" fmla="*/ 1106808 w 2116881"/>
                <a:gd name="connsiteY255" fmla="*/ 3086680 h 3529627"/>
                <a:gd name="connsiteX256" fmla="*/ 1114162 w 2116881"/>
                <a:gd name="connsiteY256" fmla="*/ 3077858 h 3529627"/>
                <a:gd name="connsiteX257" fmla="*/ 1121517 w 2116881"/>
                <a:gd name="connsiteY257" fmla="*/ 3067565 h 3529627"/>
                <a:gd name="connsiteX258" fmla="*/ 1128871 w 2116881"/>
                <a:gd name="connsiteY258" fmla="*/ 3069035 h 3529627"/>
                <a:gd name="connsiteX259" fmla="*/ 1136225 w 2116881"/>
                <a:gd name="connsiteY259" fmla="*/ 3069035 h 3529627"/>
                <a:gd name="connsiteX260" fmla="*/ 1152405 w 2116881"/>
                <a:gd name="connsiteY260" fmla="*/ 3069035 h 3529627"/>
                <a:gd name="connsiteX261" fmla="*/ 1172997 w 2116881"/>
                <a:gd name="connsiteY261" fmla="*/ 3082269 h 3529627"/>
                <a:gd name="connsiteX262" fmla="*/ 1180351 w 2116881"/>
                <a:gd name="connsiteY262" fmla="*/ 3094032 h 3529627"/>
                <a:gd name="connsiteX263" fmla="*/ 1193589 w 2116881"/>
                <a:gd name="connsiteY263" fmla="*/ 3110206 h 3529627"/>
                <a:gd name="connsiteX264" fmla="*/ 1202414 w 2116881"/>
                <a:gd name="connsiteY264" fmla="*/ 3120498 h 3529627"/>
                <a:gd name="connsiteX265" fmla="*/ 1208297 w 2116881"/>
                <a:gd name="connsiteY265" fmla="*/ 3127850 h 3529627"/>
                <a:gd name="connsiteX266" fmla="*/ 1209768 w 2116881"/>
                <a:gd name="connsiteY266" fmla="*/ 3149906 h 3529627"/>
                <a:gd name="connsiteX267" fmla="*/ 1220064 w 2116881"/>
                <a:gd name="connsiteY267" fmla="*/ 3157257 h 3529627"/>
                <a:gd name="connsiteX268" fmla="*/ 1227418 w 2116881"/>
                <a:gd name="connsiteY268" fmla="*/ 3166080 h 3529627"/>
                <a:gd name="connsiteX269" fmla="*/ 1236795 w 2116881"/>
                <a:gd name="connsiteY269" fmla="*/ 3162702 h 3529627"/>
                <a:gd name="connsiteX270" fmla="*/ 1236875 w 2116881"/>
                <a:gd name="connsiteY270" fmla="*/ 3162358 h 3529627"/>
                <a:gd name="connsiteX271" fmla="*/ 1227631 w 2116881"/>
                <a:gd name="connsiteY271" fmla="*/ 3165681 h 3529627"/>
                <a:gd name="connsiteX272" fmla="*/ 1220266 w 2116881"/>
                <a:gd name="connsiteY272" fmla="*/ 3156863 h 3529627"/>
                <a:gd name="connsiteX273" fmla="*/ 1209955 w 2116881"/>
                <a:gd name="connsiteY273" fmla="*/ 3149514 h 3529627"/>
                <a:gd name="connsiteX274" fmla="*/ 1208482 w 2116881"/>
                <a:gd name="connsiteY274" fmla="*/ 3127468 h 3529627"/>
                <a:gd name="connsiteX275" fmla="*/ 1202589 w 2116881"/>
                <a:gd name="connsiteY275" fmla="*/ 3120120 h 3529627"/>
                <a:gd name="connsiteX276" fmla="*/ 1193751 w 2116881"/>
                <a:gd name="connsiteY276" fmla="*/ 3109832 h 3529627"/>
                <a:gd name="connsiteX277" fmla="*/ 1180493 w 2116881"/>
                <a:gd name="connsiteY277" fmla="*/ 3093665 h 3529627"/>
                <a:gd name="connsiteX278" fmla="*/ 1173128 w 2116881"/>
                <a:gd name="connsiteY278" fmla="*/ 3081907 h 3529627"/>
                <a:gd name="connsiteX279" fmla="*/ 1152505 w 2116881"/>
                <a:gd name="connsiteY279" fmla="*/ 3068679 h 3529627"/>
                <a:gd name="connsiteX280" fmla="*/ 1136302 w 2116881"/>
                <a:gd name="connsiteY280" fmla="*/ 3068679 h 3529627"/>
                <a:gd name="connsiteX281" fmla="*/ 1128936 w 2116881"/>
                <a:gd name="connsiteY281" fmla="*/ 3068679 h 3529627"/>
                <a:gd name="connsiteX282" fmla="*/ 1121571 w 2116881"/>
                <a:gd name="connsiteY282" fmla="*/ 3067210 h 3529627"/>
                <a:gd name="connsiteX283" fmla="*/ 1112733 w 2116881"/>
                <a:gd name="connsiteY283" fmla="*/ 3058391 h 3529627"/>
                <a:gd name="connsiteX284" fmla="*/ 1111259 w 2116881"/>
                <a:gd name="connsiteY284" fmla="*/ 3048103 h 3529627"/>
                <a:gd name="connsiteX285" fmla="*/ 1115679 w 2116881"/>
                <a:gd name="connsiteY285" fmla="*/ 3042224 h 3529627"/>
                <a:gd name="connsiteX286" fmla="*/ 1121571 w 2116881"/>
                <a:gd name="connsiteY286" fmla="*/ 3034876 h 3529627"/>
                <a:gd name="connsiteX287" fmla="*/ 1123044 w 2116881"/>
                <a:gd name="connsiteY287" fmla="*/ 3027527 h 3529627"/>
                <a:gd name="connsiteX288" fmla="*/ 1128936 w 2116881"/>
                <a:gd name="connsiteY288" fmla="*/ 3023118 h 3529627"/>
                <a:gd name="connsiteX289" fmla="*/ 1130409 w 2116881"/>
                <a:gd name="connsiteY289" fmla="*/ 3012830 h 3529627"/>
                <a:gd name="connsiteX290" fmla="*/ 775056 w 2116881"/>
                <a:gd name="connsiteY290" fmla="*/ 3011236 h 3529627"/>
                <a:gd name="connsiteX291" fmla="*/ 776705 w 2116881"/>
                <a:gd name="connsiteY291" fmla="*/ 3014122 h 3529627"/>
                <a:gd name="connsiteX292" fmla="*/ 781652 w 2116881"/>
                <a:gd name="connsiteY292" fmla="*/ 3021336 h 3529627"/>
                <a:gd name="connsiteX293" fmla="*/ 778354 w 2116881"/>
                <a:gd name="connsiteY293" fmla="*/ 3025665 h 3529627"/>
                <a:gd name="connsiteX294" fmla="*/ 776705 w 2116881"/>
                <a:gd name="connsiteY294" fmla="*/ 3021336 h 3529627"/>
                <a:gd name="connsiteX295" fmla="*/ 770109 w 2116881"/>
                <a:gd name="connsiteY295" fmla="*/ 3017008 h 3529627"/>
                <a:gd name="connsiteX296" fmla="*/ 770109 w 2116881"/>
                <a:gd name="connsiteY296" fmla="*/ 3012679 h 3529627"/>
                <a:gd name="connsiteX297" fmla="*/ 775056 w 2116881"/>
                <a:gd name="connsiteY297" fmla="*/ 3011236 h 3529627"/>
                <a:gd name="connsiteX298" fmla="*/ 1110438 w 2116881"/>
                <a:gd name="connsiteY298" fmla="*/ 2999625 h 3529627"/>
                <a:gd name="connsiteX299" fmla="*/ 1113773 w 2116881"/>
                <a:gd name="connsiteY299" fmla="*/ 3003539 h 3529627"/>
                <a:gd name="connsiteX300" fmla="*/ 1117065 w 2116881"/>
                <a:gd name="connsiteY300" fmla="*/ 3007955 h 3529627"/>
                <a:gd name="connsiteX301" fmla="*/ 1117170 w 2116881"/>
                <a:gd name="connsiteY301" fmla="*/ 3007955 h 3529627"/>
                <a:gd name="connsiteX302" fmla="*/ 1114206 w 2116881"/>
                <a:gd name="connsiteY302" fmla="*/ 3004011 h 3529627"/>
                <a:gd name="connsiteX303" fmla="*/ 1059568 w 2116881"/>
                <a:gd name="connsiteY303" fmla="*/ 2981865 h 3529627"/>
                <a:gd name="connsiteX304" fmla="*/ 1058904 w 2116881"/>
                <a:gd name="connsiteY304" fmla="*/ 2985877 h 3529627"/>
                <a:gd name="connsiteX305" fmla="*/ 1053782 w 2116881"/>
                <a:gd name="connsiteY305" fmla="*/ 2990293 h 3529627"/>
                <a:gd name="connsiteX306" fmla="*/ 1043540 w 2116881"/>
                <a:gd name="connsiteY306" fmla="*/ 3007955 h 3529627"/>
                <a:gd name="connsiteX307" fmla="*/ 1043686 w 2116881"/>
                <a:gd name="connsiteY307" fmla="*/ 3008065 h 3529627"/>
                <a:gd name="connsiteX308" fmla="*/ 1047550 w 2116881"/>
                <a:gd name="connsiteY308" fmla="*/ 3000705 h 3529627"/>
                <a:gd name="connsiteX309" fmla="*/ 1053810 w 2116881"/>
                <a:gd name="connsiteY309" fmla="*/ 2990784 h 3529627"/>
                <a:gd name="connsiteX310" fmla="*/ 1059702 w 2116881"/>
                <a:gd name="connsiteY310" fmla="*/ 2981965 h 3529627"/>
                <a:gd name="connsiteX311" fmla="*/ 945468 w 2116881"/>
                <a:gd name="connsiteY311" fmla="*/ 2956493 h 3529627"/>
                <a:gd name="connsiteX312" fmla="*/ 944739 w 2116881"/>
                <a:gd name="connsiteY312" fmla="*/ 2956858 h 3529627"/>
                <a:gd name="connsiteX313" fmla="*/ 940311 w 2116881"/>
                <a:gd name="connsiteY313" fmla="*/ 2962764 h 3529627"/>
                <a:gd name="connsiteX314" fmla="*/ 941787 w 2116881"/>
                <a:gd name="connsiteY314" fmla="*/ 2967194 h 3529627"/>
                <a:gd name="connsiteX315" fmla="*/ 937360 w 2116881"/>
                <a:gd name="connsiteY315" fmla="*/ 2970148 h 3529627"/>
                <a:gd name="connsiteX316" fmla="*/ 932932 w 2116881"/>
                <a:gd name="connsiteY316" fmla="*/ 2979008 h 3529627"/>
                <a:gd name="connsiteX317" fmla="*/ 922602 w 2116881"/>
                <a:gd name="connsiteY317" fmla="*/ 2990822 h 3529627"/>
                <a:gd name="connsiteX318" fmla="*/ 922595 w 2116881"/>
                <a:gd name="connsiteY318" fmla="*/ 2990831 h 3529627"/>
                <a:gd name="connsiteX319" fmla="*/ 932489 w 2116881"/>
                <a:gd name="connsiteY319" fmla="*/ 2979549 h 3529627"/>
                <a:gd name="connsiteX320" fmla="*/ 938375 w 2116881"/>
                <a:gd name="connsiteY320" fmla="*/ 2985421 h 3529627"/>
                <a:gd name="connsiteX321" fmla="*/ 947202 w 2116881"/>
                <a:gd name="connsiteY321" fmla="*/ 2986888 h 3529627"/>
                <a:gd name="connsiteX322" fmla="*/ 947202 w 2116881"/>
                <a:gd name="connsiteY322" fmla="*/ 2992760 h 3529627"/>
                <a:gd name="connsiteX323" fmla="*/ 951616 w 2116881"/>
                <a:gd name="connsiteY323" fmla="*/ 2997164 h 3529627"/>
                <a:gd name="connsiteX324" fmla="*/ 961915 w 2116881"/>
                <a:gd name="connsiteY324" fmla="*/ 3003035 h 3529627"/>
                <a:gd name="connsiteX325" fmla="*/ 979571 w 2116881"/>
                <a:gd name="connsiteY325" fmla="*/ 3003035 h 3529627"/>
                <a:gd name="connsiteX326" fmla="*/ 983985 w 2116881"/>
                <a:gd name="connsiteY326" fmla="*/ 3007439 h 3529627"/>
                <a:gd name="connsiteX327" fmla="*/ 988399 w 2116881"/>
                <a:gd name="connsiteY327" fmla="*/ 3013310 h 3529627"/>
                <a:gd name="connsiteX328" fmla="*/ 989870 w 2116881"/>
                <a:gd name="connsiteY328" fmla="*/ 3022117 h 3529627"/>
                <a:gd name="connsiteX329" fmla="*/ 991267 w 2116881"/>
                <a:gd name="connsiteY329" fmla="*/ 3034662 h 3529627"/>
                <a:gd name="connsiteX330" fmla="*/ 992329 w 2116881"/>
                <a:gd name="connsiteY330" fmla="*/ 3034448 h 3529627"/>
                <a:gd name="connsiteX331" fmla="*/ 990866 w 2116881"/>
                <a:gd name="connsiteY331" fmla="*/ 3021202 h 3529627"/>
                <a:gd name="connsiteX332" fmla="*/ 989402 w 2116881"/>
                <a:gd name="connsiteY332" fmla="*/ 3012371 h 3529627"/>
                <a:gd name="connsiteX333" fmla="*/ 985013 w 2116881"/>
                <a:gd name="connsiteY333" fmla="*/ 3006483 h 3529627"/>
                <a:gd name="connsiteX334" fmla="*/ 980623 w 2116881"/>
                <a:gd name="connsiteY334" fmla="*/ 3002068 h 3529627"/>
                <a:gd name="connsiteX335" fmla="*/ 963065 w 2116881"/>
                <a:gd name="connsiteY335" fmla="*/ 3002068 h 3529627"/>
                <a:gd name="connsiteX336" fmla="*/ 952823 w 2116881"/>
                <a:gd name="connsiteY336" fmla="*/ 2996180 h 3529627"/>
                <a:gd name="connsiteX337" fmla="*/ 948433 w 2116881"/>
                <a:gd name="connsiteY337" fmla="*/ 2991765 h 3529627"/>
                <a:gd name="connsiteX338" fmla="*/ 948433 w 2116881"/>
                <a:gd name="connsiteY338" fmla="*/ 2985877 h 3529627"/>
                <a:gd name="connsiteX339" fmla="*/ 939654 w 2116881"/>
                <a:gd name="connsiteY339" fmla="*/ 2984405 h 3529627"/>
                <a:gd name="connsiteX340" fmla="*/ 933802 w 2116881"/>
                <a:gd name="connsiteY340" fmla="*/ 2978518 h 3529627"/>
                <a:gd name="connsiteX341" fmla="*/ 938191 w 2116881"/>
                <a:gd name="connsiteY341" fmla="*/ 2969687 h 3529627"/>
                <a:gd name="connsiteX342" fmla="*/ 942581 w 2116881"/>
                <a:gd name="connsiteY342" fmla="*/ 2966743 h 3529627"/>
                <a:gd name="connsiteX343" fmla="*/ 941117 w 2116881"/>
                <a:gd name="connsiteY343" fmla="*/ 2962327 h 3529627"/>
                <a:gd name="connsiteX344" fmla="*/ 937545 w 2116881"/>
                <a:gd name="connsiteY344" fmla="*/ 2953626 h 3529627"/>
                <a:gd name="connsiteX345" fmla="*/ 937277 w 2116881"/>
                <a:gd name="connsiteY345" fmla="*/ 2953680 h 3529627"/>
                <a:gd name="connsiteX346" fmla="*/ 936730 w 2116881"/>
                <a:gd name="connsiteY346" fmla="*/ 2954030 h 3529627"/>
                <a:gd name="connsiteX347" fmla="*/ 937360 w 2116881"/>
                <a:gd name="connsiteY347" fmla="*/ 2953904 h 3529627"/>
                <a:gd name="connsiteX348" fmla="*/ 955069 w 2116881"/>
                <a:gd name="connsiteY348" fmla="*/ 2950951 h 3529627"/>
                <a:gd name="connsiteX349" fmla="*/ 953778 w 2116881"/>
                <a:gd name="connsiteY349" fmla="*/ 2952427 h 3529627"/>
                <a:gd name="connsiteX350" fmla="*/ 953624 w 2116881"/>
                <a:gd name="connsiteY350" fmla="*/ 2953663 h 3529627"/>
                <a:gd name="connsiteX351" fmla="*/ 954286 w 2116881"/>
                <a:gd name="connsiteY351" fmla="*/ 2953496 h 3529627"/>
                <a:gd name="connsiteX352" fmla="*/ 954469 w 2116881"/>
                <a:gd name="connsiteY352" fmla="*/ 2952024 h 3529627"/>
                <a:gd name="connsiteX353" fmla="*/ 955403 w 2116881"/>
                <a:gd name="connsiteY353" fmla="*/ 2950951 h 3529627"/>
                <a:gd name="connsiteX354" fmla="*/ 438672 w 2116881"/>
                <a:gd name="connsiteY354" fmla="*/ 2947806 h 3529627"/>
                <a:gd name="connsiteX355" fmla="*/ 437229 w 2116881"/>
                <a:gd name="connsiteY355" fmla="*/ 2952135 h 3529627"/>
                <a:gd name="connsiteX356" fmla="*/ 434343 w 2116881"/>
                <a:gd name="connsiteY356" fmla="*/ 2952135 h 3529627"/>
                <a:gd name="connsiteX357" fmla="*/ 435786 w 2116881"/>
                <a:gd name="connsiteY357" fmla="*/ 2949249 h 3529627"/>
                <a:gd name="connsiteX358" fmla="*/ 438672 w 2116881"/>
                <a:gd name="connsiteY358" fmla="*/ 2947806 h 3529627"/>
                <a:gd name="connsiteX359" fmla="*/ 948433 w 2116881"/>
                <a:gd name="connsiteY359" fmla="*/ 2943193 h 3529627"/>
                <a:gd name="connsiteX360" fmla="*/ 947887 w 2116881"/>
                <a:gd name="connsiteY360" fmla="*/ 2943633 h 3529627"/>
                <a:gd name="connsiteX361" fmla="*/ 952118 w 2116881"/>
                <a:gd name="connsiteY361" fmla="*/ 2945044 h 3529627"/>
                <a:gd name="connsiteX362" fmla="*/ 959497 w 2116881"/>
                <a:gd name="connsiteY362" fmla="*/ 2947997 h 3529627"/>
                <a:gd name="connsiteX363" fmla="*/ 962448 w 2116881"/>
                <a:gd name="connsiteY363" fmla="*/ 2946521 h 3529627"/>
                <a:gd name="connsiteX364" fmla="*/ 963801 w 2116881"/>
                <a:gd name="connsiteY364" fmla="*/ 2949227 h 3529627"/>
                <a:gd name="connsiteX365" fmla="*/ 964528 w 2116881"/>
                <a:gd name="connsiteY365" fmla="*/ 2949081 h 3529627"/>
                <a:gd name="connsiteX366" fmla="*/ 963065 w 2116881"/>
                <a:gd name="connsiteY366" fmla="*/ 2946137 h 3529627"/>
                <a:gd name="connsiteX367" fmla="*/ 960139 w 2116881"/>
                <a:gd name="connsiteY367" fmla="*/ 2947609 h 3529627"/>
                <a:gd name="connsiteX368" fmla="*/ 952823 w 2116881"/>
                <a:gd name="connsiteY368" fmla="*/ 2944665 h 3529627"/>
                <a:gd name="connsiteX369" fmla="*/ 948433 w 2116881"/>
                <a:gd name="connsiteY369" fmla="*/ 2943193 h 3529627"/>
                <a:gd name="connsiteX370" fmla="*/ 564213 w 2116881"/>
                <a:gd name="connsiteY370" fmla="*/ 2942034 h 3529627"/>
                <a:gd name="connsiteX371" fmla="*/ 564213 w 2116881"/>
                <a:gd name="connsiteY371" fmla="*/ 2946363 h 3529627"/>
                <a:gd name="connsiteX372" fmla="*/ 562770 w 2116881"/>
                <a:gd name="connsiteY372" fmla="*/ 2953577 h 3529627"/>
                <a:gd name="connsiteX373" fmla="*/ 559884 w 2116881"/>
                <a:gd name="connsiteY373" fmla="*/ 2949249 h 3529627"/>
                <a:gd name="connsiteX374" fmla="*/ 564213 w 2116881"/>
                <a:gd name="connsiteY374" fmla="*/ 2942034 h 3529627"/>
                <a:gd name="connsiteX375" fmla="*/ 922404 w 2116881"/>
                <a:gd name="connsiteY375" fmla="*/ 2937043 h 3529627"/>
                <a:gd name="connsiteX376" fmla="*/ 921495 w 2116881"/>
                <a:gd name="connsiteY376" fmla="*/ 2937291 h 3529627"/>
                <a:gd name="connsiteX377" fmla="*/ 919650 w 2116881"/>
                <a:gd name="connsiteY377" fmla="*/ 2940614 h 3529627"/>
                <a:gd name="connsiteX378" fmla="*/ 927029 w 2116881"/>
                <a:gd name="connsiteY378" fmla="*/ 2947997 h 3529627"/>
                <a:gd name="connsiteX379" fmla="*/ 934408 w 2116881"/>
                <a:gd name="connsiteY379" fmla="*/ 2955381 h 3529627"/>
                <a:gd name="connsiteX380" fmla="*/ 935147 w 2116881"/>
                <a:gd name="connsiteY380" fmla="*/ 2954911 h 3529627"/>
                <a:gd name="connsiteX381" fmla="*/ 929961 w 2116881"/>
                <a:gd name="connsiteY381" fmla="*/ 2952393 h 3529627"/>
                <a:gd name="connsiteX382" fmla="*/ 927949 w 2116881"/>
                <a:gd name="connsiteY382" fmla="*/ 2947609 h 3529627"/>
                <a:gd name="connsiteX383" fmla="*/ 920633 w 2116881"/>
                <a:gd name="connsiteY383" fmla="*/ 2940250 h 3529627"/>
                <a:gd name="connsiteX384" fmla="*/ 1314139 w 2116881"/>
                <a:gd name="connsiteY384" fmla="*/ 2925991 h 3529627"/>
                <a:gd name="connsiteX385" fmla="*/ 1312666 w 2116881"/>
                <a:gd name="connsiteY385" fmla="*/ 2928940 h 3529627"/>
                <a:gd name="connsiteX386" fmla="*/ 1308573 w 2116881"/>
                <a:gd name="connsiteY386" fmla="*/ 2928940 h 3529627"/>
                <a:gd name="connsiteX387" fmla="*/ 1308650 w 2116881"/>
                <a:gd name="connsiteY387" fmla="*/ 2929055 h 3529627"/>
                <a:gd name="connsiteX388" fmla="*/ 1313069 w 2116881"/>
                <a:gd name="connsiteY388" fmla="*/ 2929055 h 3529627"/>
                <a:gd name="connsiteX389" fmla="*/ 1314272 w 2116881"/>
                <a:gd name="connsiteY389" fmla="*/ 2926655 h 3529627"/>
                <a:gd name="connsiteX390" fmla="*/ 716916 w 2116881"/>
                <a:gd name="connsiteY390" fmla="*/ 2903653 h 3529627"/>
                <a:gd name="connsiteX391" fmla="*/ 722858 w 2116881"/>
                <a:gd name="connsiteY391" fmla="*/ 2904571 h 3529627"/>
                <a:gd name="connsiteX392" fmla="*/ 745140 w 2116881"/>
                <a:gd name="connsiteY392" fmla="*/ 2923657 h 3529627"/>
                <a:gd name="connsiteX393" fmla="*/ 754053 w 2116881"/>
                <a:gd name="connsiteY393" fmla="*/ 2930998 h 3529627"/>
                <a:gd name="connsiteX394" fmla="*/ 758509 w 2116881"/>
                <a:gd name="connsiteY394" fmla="*/ 2953021 h 3529627"/>
                <a:gd name="connsiteX395" fmla="*/ 759994 w 2116881"/>
                <a:gd name="connsiteY395" fmla="*/ 2970639 h 3529627"/>
                <a:gd name="connsiteX396" fmla="*/ 761480 w 2116881"/>
                <a:gd name="connsiteY396" fmla="*/ 2989726 h 3529627"/>
                <a:gd name="connsiteX397" fmla="*/ 773363 w 2116881"/>
                <a:gd name="connsiteY397" fmla="*/ 3002939 h 3529627"/>
                <a:gd name="connsiteX398" fmla="*/ 768907 w 2116881"/>
                <a:gd name="connsiteY398" fmla="*/ 3007344 h 3529627"/>
                <a:gd name="connsiteX399" fmla="*/ 759994 w 2116881"/>
                <a:gd name="connsiteY399" fmla="*/ 3014685 h 3529627"/>
                <a:gd name="connsiteX400" fmla="*/ 773363 w 2116881"/>
                <a:gd name="connsiteY400" fmla="*/ 3029367 h 3529627"/>
                <a:gd name="connsiteX401" fmla="*/ 768907 w 2116881"/>
                <a:gd name="connsiteY401" fmla="*/ 3035240 h 3529627"/>
                <a:gd name="connsiteX402" fmla="*/ 768907 w 2116881"/>
                <a:gd name="connsiteY402" fmla="*/ 3041112 h 3529627"/>
                <a:gd name="connsiteX403" fmla="*/ 771878 w 2116881"/>
                <a:gd name="connsiteY403" fmla="*/ 3052858 h 3529627"/>
                <a:gd name="connsiteX404" fmla="*/ 768907 w 2116881"/>
                <a:gd name="connsiteY404" fmla="*/ 3063135 h 3529627"/>
                <a:gd name="connsiteX405" fmla="*/ 754053 w 2116881"/>
                <a:gd name="connsiteY405" fmla="*/ 3064604 h 3529627"/>
                <a:gd name="connsiteX406" fmla="*/ 746625 w 2116881"/>
                <a:gd name="connsiteY406" fmla="*/ 3066072 h 3529627"/>
                <a:gd name="connsiteX407" fmla="*/ 739198 w 2116881"/>
                <a:gd name="connsiteY407" fmla="*/ 3069008 h 3529627"/>
                <a:gd name="connsiteX408" fmla="*/ 728800 w 2116881"/>
                <a:gd name="connsiteY408" fmla="*/ 3066072 h 3529627"/>
                <a:gd name="connsiteX409" fmla="*/ 710975 w 2116881"/>
                <a:gd name="connsiteY409" fmla="*/ 3058731 h 3529627"/>
                <a:gd name="connsiteX410" fmla="*/ 709489 w 2116881"/>
                <a:gd name="connsiteY410" fmla="*/ 3057263 h 3529627"/>
                <a:gd name="connsiteX411" fmla="*/ 700577 w 2116881"/>
                <a:gd name="connsiteY411" fmla="*/ 3052858 h 3529627"/>
                <a:gd name="connsiteX412" fmla="*/ 694635 w 2116881"/>
                <a:gd name="connsiteY412" fmla="*/ 3038176 h 3529627"/>
                <a:gd name="connsiteX413" fmla="*/ 684237 w 2116881"/>
                <a:gd name="connsiteY413" fmla="*/ 3024962 h 3529627"/>
                <a:gd name="connsiteX414" fmla="*/ 687208 w 2116881"/>
                <a:gd name="connsiteY414" fmla="*/ 3016153 h 3529627"/>
                <a:gd name="connsiteX415" fmla="*/ 691664 w 2116881"/>
                <a:gd name="connsiteY415" fmla="*/ 2997067 h 3529627"/>
                <a:gd name="connsiteX416" fmla="*/ 687208 w 2116881"/>
                <a:gd name="connsiteY416" fmla="*/ 2985321 h 3529627"/>
                <a:gd name="connsiteX417" fmla="*/ 676810 w 2116881"/>
                <a:gd name="connsiteY417" fmla="*/ 2967703 h 3529627"/>
                <a:gd name="connsiteX418" fmla="*/ 675324 w 2116881"/>
                <a:gd name="connsiteY418" fmla="*/ 2958894 h 3529627"/>
                <a:gd name="connsiteX419" fmla="*/ 678295 w 2116881"/>
                <a:gd name="connsiteY419" fmla="*/ 2950084 h 3529627"/>
                <a:gd name="connsiteX420" fmla="*/ 684237 w 2116881"/>
                <a:gd name="connsiteY420" fmla="*/ 2930998 h 3529627"/>
                <a:gd name="connsiteX421" fmla="*/ 696120 w 2116881"/>
                <a:gd name="connsiteY421" fmla="*/ 2922189 h 3529627"/>
                <a:gd name="connsiteX422" fmla="*/ 697606 w 2116881"/>
                <a:gd name="connsiteY422" fmla="*/ 2920721 h 3529627"/>
                <a:gd name="connsiteX423" fmla="*/ 699091 w 2116881"/>
                <a:gd name="connsiteY423" fmla="*/ 2916316 h 3529627"/>
                <a:gd name="connsiteX424" fmla="*/ 705033 w 2116881"/>
                <a:gd name="connsiteY424" fmla="*/ 2911911 h 3529627"/>
                <a:gd name="connsiteX425" fmla="*/ 710975 w 2116881"/>
                <a:gd name="connsiteY425" fmla="*/ 2913380 h 3529627"/>
                <a:gd name="connsiteX426" fmla="*/ 710975 w 2116881"/>
                <a:gd name="connsiteY426" fmla="*/ 2906039 h 3529627"/>
                <a:gd name="connsiteX427" fmla="*/ 716916 w 2116881"/>
                <a:gd name="connsiteY427" fmla="*/ 2903653 h 3529627"/>
                <a:gd name="connsiteX428" fmla="*/ 823953 w 2116881"/>
                <a:gd name="connsiteY428" fmla="*/ 2900191 h 3529627"/>
                <a:gd name="connsiteX429" fmla="*/ 823953 w 2116881"/>
                <a:gd name="connsiteY429" fmla="*/ 2904520 h 3529627"/>
                <a:gd name="connsiteX430" fmla="*/ 821067 w 2116881"/>
                <a:gd name="connsiteY430" fmla="*/ 2907406 h 3529627"/>
                <a:gd name="connsiteX431" fmla="*/ 821067 w 2116881"/>
                <a:gd name="connsiteY431" fmla="*/ 2913177 h 3529627"/>
                <a:gd name="connsiteX432" fmla="*/ 816738 w 2116881"/>
                <a:gd name="connsiteY432" fmla="*/ 2913177 h 3529627"/>
                <a:gd name="connsiteX433" fmla="*/ 813852 w 2116881"/>
                <a:gd name="connsiteY433" fmla="*/ 2907406 h 3529627"/>
                <a:gd name="connsiteX434" fmla="*/ 823953 w 2116881"/>
                <a:gd name="connsiteY434" fmla="*/ 2900191 h 3529627"/>
                <a:gd name="connsiteX435" fmla="*/ 574044 w 2116881"/>
                <a:gd name="connsiteY435" fmla="*/ 2892976 h 3529627"/>
                <a:gd name="connsiteX436" fmla="*/ 578643 w 2116881"/>
                <a:gd name="connsiteY436" fmla="*/ 2898748 h 3529627"/>
                <a:gd name="connsiteX437" fmla="*/ 570977 w 2116881"/>
                <a:gd name="connsiteY437" fmla="*/ 2904519 h 3529627"/>
                <a:gd name="connsiteX438" fmla="*/ 574044 w 2116881"/>
                <a:gd name="connsiteY438" fmla="*/ 2910291 h 3529627"/>
                <a:gd name="connsiteX439" fmla="*/ 569444 w 2116881"/>
                <a:gd name="connsiteY439" fmla="*/ 2918948 h 3529627"/>
                <a:gd name="connsiteX440" fmla="*/ 575577 w 2116881"/>
                <a:gd name="connsiteY440" fmla="*/ 2916062 h 3529627"/>
                <a:gd name="connsiteX441" fmla="*/ 567911 w 2116881"/>
                <a:gd name="connsiteY441" fmla="*/ 2924719 h 3529627"/>
                <a:gd name="connsiteX442" fmla="*/ 567911 w 2116881"/>
                <a:gd name="connsiteY442" fmla="*/ 2926162 h 3529627"/>
                <a:gd name="connsiteX443" fmla="*/ 570977 w 2116881"/>
                <a:gd name="connsiteY443" fmla="*/ 2929048 h 3529627"/>
                <a:gd name="connsiteX444" fmla="*/ 558712 w 2116881"/>
                <a:gd name="connsiteY444" fmla="*/ 2939148 h 3529627"/>
                <a:gd name="connsiteX445" fmla="*/ 558712 w 2116881"/>
                <a:gd name="connsiteY445" fmla="*/ 2933377 h 3529627"/>
                <a:gd name="connsiteX446" fmla="*/ 555645 w 2116881"/>
                <a:gd name="connsiteY446" fmla="*/ 2931934 h 3529627"/>
                <a:gd name="connsiteX447" fmla="*/ 560245 w 2116881"/>
                <a:gd name="connsiteY447" fmla="*/ 2927605 h 3529627"/>
                <a:gd name="connsiteX448" fmla="*/ 555645 w 2116881"/>
                <a:gd name="connsiteY448" fmla="*/ 2923277 h 3529627"/>
                <a:gd name="connsiteX449" fmla="*/ 557179 w 2116881"/>
                <a:gd name="connsiteY449" fmla="*/ 2918948 h 3529627"/>
                <a:gd name="connsiteX450" fmla="*/ 566378 w 2116881"/>
                <a:gd name="connsiteY450" fmla="*/ 2908848 h 3529627"/>
                <a:gd name="connsiteX451" fmla="*/ 564844 w 2116881"/>
                <a:gd name="connsiteY451" fmla="*/ 2903076 h 3529627"/>
                <a:gd name="connsiteX452" fmla="*/ 567911 w 2116881"/>
                <a:gd name="connsiteY452" fmla="*/ 2904519 h 3529627"/>
                <a:gd name="connsiteX453" fmla="*/ 567911 w 2116881"/>
                <a:gd name="connsiteY453" fmla="*/ 2900191 h 3529627"/>
                <a:gd name="connsiteX454" fmla="*/ 566378 w 2116881"/>
                <a:gd name="connsiteY454" fmla="*/ 2895862 h 3529627"/>
                <a:gd name="connsiteX455" fmla="*/ 572510 w 2116881"/>
                <a:gd name="connsiteY455" fmla="*/ 2895862 h 3529627"/>
                <a:gd name="connsiteX456" fmla="*/ 574044 w 2116881"/>
                <a:gd name="connsiteY456" fmla="*/ 2892976 h 3529627"/>
                <a:gd name="connsiteX457" fmla="*/ 1389290 w 2116881"/>
                <a:gd name="connsiteY457" fmla="*/ 2890614 h 3529627"/>
                <a:gd name="connsiteX458" fmla="*/ 1387820 w 2116881"/>
                <a:gd name="connsiteY458" fmla="*/ 2895028 h 3529627"/>
                <a:gd name="connsiteX459" fmla="*/ 1387828 w 2116881"/>
                <a:gd name="connsiteY459" fmla="*/ 2895037 h 3529627"/>
                <a:gd name="connsiteX460" fmla="*/ 1389294 w 2116881"/>
                <a:gd name="connsiteY460" fmla="*/ 2890618 h 3529627"/>
                <a:gd name="connsiteX461" fmla="*/ 946732 w 2116881"/>
                <a:gd name="connsiteY461" fmla="*/ 2883494 h 3529627"/>
                <a:gd name="connsiteX462" fmla="*/ 946732 w 2116881"/>
                <a:gd name="connsiteY462" fmla="*/ 2883662 h 3529627"/>
                <a:gd name="connsiteX463" fmla="*/ 951749 w 2116881"/>
                <a:gd name="connsiteY463" fmla="*/ 2889853 h 3529627"/>
                <a:gd name="connsiteX464" fmla="*/ 955069 w 2116881"/>
                <a:gd name="connsiteY464" fmla="*/ 2897790 h 3529627"/>
                <a:gd name="connsiteX465" fmla="*/ 947690 w 2116881"/>
                <a:gd name="connsiteY465" fmla="*/ 2906650 h 3529627"/>
                <a:gd name="connsiteX466" fmla="*/ 941787 w 2116881"/>
                <a:gd name="connsiteY466" fmla="*/ 2911080 h 3529627"/>
                <a:gd name="connsiteX467" fmla="*/ 938836 w 2116881"/>
                <a:gd name="connsiteY467" fmla="*/ 2916987 h 3529627"/>
                <a:gd name="connsiteX468" fmla="*/ 935884 w 2116881"/>
                <a:gd name="connsiteY468" fmla="*/ 2921417 h 3529627"/>
                <a:gd name="connsiteX469" fmla="*/ 932932 w 2116881"/>
                <a:gd name="connsiteY469" fmla="*/ 2924370 h 3529627"/>
                <a:gd name="connsiteX470" fmla="*/ 932932 w 2116881"/>
                <a:gd name="connsiteY470" fmla="*/ 2930277 h 3529627"/>
                <a:gd name="connsiteX471" fmla="*/ 925732 w 2116881"/>
                <a:gd name="connsiteY471" fmla="*/ 2936041 h 3529627"/>
                <a:gd name="connsiteX472" fmla="*/ 926486 w 2116881"/>
                <a:gd name="connsiteY472" fmla="*/ 2935834 h 3529627"/>
                <a:gd name="connsiteX473" fmla="*/ 933802 w 2116881"/>
                <a:gd name="connsiteY473" fmla="*/ 2929947 h 3529627"/>
                <a:gd name="connsiteX474" fmla="*/ 933802 w 2116881"/>
                <a:gd name="connsiteY474" fmla="*/ 2924059 h 3529627"/>
                <a:gd name="connsiteX475" fmla="*/ 936728 w 2116881"/>
                <a:gd name="connsiteY475" fmla="*/ 2921116 h 3529627"/>
                <a:gd name="connsiteX476" fmla="*/ 939654 w 2116881"/>
                <a:gd name="connsiteY476" fmla="*/ 2916700 h 3529627"/>
                <a:gd name="connsiteX477" fmla="*/ 942581 w 2116881"/>
                <a:gd name="connsiteY477" fmla="*/ 2910813 h 3529627"/>
                <a:gd name="connsiteX478" fmla="*/ 948433 w 2116881"/>
                <a:gd name="connsiteY478" fmla="*/ 2906397 h 3529627"/>
                <a:gd name="connsiteX479" fmla="*/ 955385 w 2116881"/>
                <a:gd name="connsiteY479" fmla="*/ 2898006 h 3529627"/>
                <a:gd name="connsiteX480" fmla="*/ 952095 w 2116881"/>
                <a:gd name="connsiteY480" fmla="*/ 2890127 h 3529627"/>
                <a:gd name="connsiteX481" fmla="*/ 921668 w 2116881"/>
                <a:gd name="connsiteY481" fmla="*/ 2882580 h 3529627"/>
                <a:gd name="connsiteX482" fmla="*/ 921311 w 2116881"/>
                <a:gd name="connsiteY482" fmla="*/ 2883300 h 3529627"/>
                <a:gd name="connsiteX483" fmla="*/ 921668 w 2116881"/>
                <a:gd name="connsiteY483" fmla="*/ 2883836 h 3529627"/>
                <a:gd name="connsiteX484" fmla="*/ 1342278 w 2116881"/>
                <a:gd name="connsiteY484" fmla="*/ 2878803 h 3529627"/>
                <a:gd name="connsiteX485" fmla="*/ 1342180 w 2116881"/>
                <a:gd name="connsiteY485" fmla="*/ 2878843 h 3529627"/>
                <a:gd name="connsiteX486" fmla="*/ 1349506 w 2116881"/>
                <a:gd name="connsiteY486" fmla="*/ 2884707 h 3529627"/>
                <a:gd name="connsiteX487" fmla="*/ 1356874 w 2116881"/>
                <a:gd name="connsiteY487" fmla="*/ 2892079 h 3529627"/>
                <a:gd name="connsiteX488" fmla="*/ 1356932 w 2116881"/>
                <a:gd name="connsiteY488" fmla="*/ 2892056 h 3529627"/>
                <a:gd name="connsiteX489" fmla="*/ 1349625 w 2116881"/>
                <a:gd name="connsiteY489" fmla="*/ 2884710 h 3529627"/>
                <a:gd name="connsiteX490" fmla="*/ 1342278 w 2116881"/>
                <a:gd name="connsiteY490" fmla="*/ 2878803 h 3529627"/>
                <a:gd name="connsiteX491" fmla="*/ 1381948 w 2116881"/>
                <a:gd name="connsiteY491" fmla="*/ 2877326 h 3529627"/>
                <a:gd name="connsiteX492" fmla="*/ 1381932 w 2116881"/>
                <a:gd name="connsiteY492" fmla="*/ 2877350 h 3529627"/>
                <a:gd name="connsiteX493" fmla="*/ 1384135 w 2116881"/>
                <a:gd name="connsiteY493" fmla="*/ 2881943 h 3529627"/>
                <a:gd name="connsiteX494" fmla="*/ 1386346 w 2116881"/>
                <a:gd name="connsiteY494" fmla="*/ 2887656 h 3529627"/>
                <a:gd name="connsiteX495" fmla="*/ 1386744 w 2116881"/>
                <a:gd name="connsiteY495" fmla="*/ 2888055 h 3529627"/>
                <a:gd name="connsiteX496" fmla="*/ 1386355 w 2116881"/>
                <a:gd name="connsiteY496" fmla="*/ 2887664 h 3529627"/>
                <a:gd name="connsiteX497" fmla="*/ 1381948 w 2116881"/>
                <a:gd name="connsiteY497" fmla="*/ 2877326 h 3529627"/>
                <a:gd name="connsiteX498" fmla="*/ 1473224 w 2116881"/>
                <a:gd name="connsiteY498" fmla="*/ 2876588 h 3529627"/>
                <a:gd name="connsiteX499" fmla="*/ 1468633 w 2116881"/>
                <a:gd name="connsiteY499" fmla="*/ 2880280 h 3529627"/>
                <a:gd name="connsiteX500" fmla="*/ 1466980 w 2116881"/>
                <a:gd name="connsiteY500" fmla="*/ 2882864 h 3529627"/>
                <a:gd name="connsiteX501" fmla="*/ 1464442 w 2116881"/>
                <a:gd name="connsiteY501" fmla="*/ 2883204 h 3529627"/>
                <a:gd name="connsiteX502" fmla="*/ 1464447 w 2116881"/>
                <a:gd name="connsiteY502" fmla="*/ 2883232 h 3529627"/>
                <a:gd name="connsiteX503" fmla="*/ 1468868 w 2116881"/>
                <a:gd name="connsiteY503" fmla="*/ 2880284 h 3529627"/>
                <a:gd name="connsiteX504" fmla="*/ 1473449 w 2116881"/>
                <a:gd name="connsiteY504" fmla="*/ 2876617 h 3529627"/>
                <a:gd name="connsiteX505" fmla="*/ 1455410 w 2116881"/>
                <a:gd name="connsiteY505" fmla="*/ 2871419 h 3529627"/>
                <a:gd name="connsiteX506" fmla="*/ 1442186 w 2116881"/>
                <a:gd name="connsiteY506" fmla="*/ 2884710 h 3529627"/>
                <a:gd name="connsiteX507" fmla="*/ 1418679 w 2116881"/>
                <a:gd name="connsiteY507" fmla="*/ 2902432 h 3529627"/>
                <a:gd name="connsiteX508" fmla="*/ 1412802 w 2116881"/>
                <a:gd name="connsiteY508" fmla="*/ 2914247 h 3529627"/>
                <a:gd name="connsiteX509" fmla="*/ 1412434 w 2116881"/>
                <a:gd name="connsiteY509" fmla="*/ 2921816 h 3529627"/>
                <a:gd name="connsiteX510" fmla="*/ 1409894 w 2116881"/>
                <a:gd name="connsiteY510" fmla="*/ 2926011 h 3529627"/>
                <a:gd name="connsiteX511" fmla="*/ 1409924 w 2116881"/>
                <a:gd name="connsiteY511" fmla="*/ 2925991 h 3529627"/>
                <a:gd name="connsiteX512" fmla="*/ 1412871 w 2116881"/>
                <a:gd name="connsiteY512" fmla="*/ 2914196 h 3529627"/>
                <a:gd name="connsiteX513" fmla="*/ 1418766 w 2116881"/>
                <a:gd name="connsiteY513" fmla="*/ 2902400 h 3529627"/>
                <a:gd name="connsiteX514" fmla="*/ 1442343 w 2116881"/>
                <a:gd name="connsiteY514" fmla="*/ 2884707 h 3529627"/>
                <a:gd name="connsiteX515" fmla="*/ 1455606 w 2116881"/>
                <a:gd name="connsiteY515" fmla="*/ 2871437 h 3529627"/>
                <a:gd name="connsiteX516" fmla="*/ 1460926 w 2116881"/>
                <a:gd name="connsiteY516" fmla="*/ 2871614 h 3529627"/>
                <a:gd name="connsiteX517" fmla="*/ 1460919 w 2116881"/>
                <a:gd name="connsiteY517" fmla="*/ 2871603 h 3529627"/>
                <a:gd name="connsiteX518" fmla="*/ 1455410 w 2116881"/>
                <a:gd name="connsiteY518" fmla="*/ 2871419 h 3529627"/>
                <a:gd name="connsiteX519" fmla="*/ 961639 w 2116881"/>
                <a:gd name="connsiteY519" fmla="*/ 2870533 h 3529627"/>
                <a:gd name="connsiteX520" fmla="*/ 961476 w 2116881"/>
                <a:gd name="connsiteY520" fmla="*/ 2870697 h 3529627"/>
                <a:gd name="connsiteX521" fmla="*/ 962594 w 2116881"/>
                <a:gd name="connsiteY521" fmla="*/ 2871824 h 3529627"/>
                <a:gd name="connsiteX522" fmla="*/ 962704 w 2116881"/>
                <a:gd name="connsiteY522" fmla="*/ 2871602 h 3529627"/>
                <a:gd name="connsiteX523" fmla="*/ 835497 w 2116881"/>
                <a:gd name="connsiteY523" fmla="*/ 2867005 h 3529627"/>
                <a:gd name="connsiteX524" fmla="*/ 838383 w 2116881"/>
                <a:gd name="connsiteY524" fmla="*/ 2868517 h 3529627"/>
                <a:gd name="connsiteX525" fmla="*/ 836940 w 2116881"/>
                <a:gd name="connsiteY525" fmla="*/ 2877586 h 3529627"/>
                <a:gd name="connsiteX526" fmla="*/ 838383 w 2116881"/>
                <a:gd name="connsiteY526" fmla="*/ 2883632 h 3529627"/>
                <a:gd name="connsiteX527" fmla="*/ 832611 w 2116881"/>
                <a:gd name="connsiteY527" fmla="*/ 2895725 h 3529627"/>
                <a:gd name="connsiteX528" fmla="*/ 832611 w 2116881"/>
                <a:gd name="connsiteY528" fmla="*/ 2892702 h 3529627"/>
                <a:gd name="connsiteX529" fmla="*/ 826839 w 2116881"/>
                <a:gd name="connsiteY529" fmla="*/ 2891190 h 3529627"/>
                <a:gd name="connsiteX530" fmla="*/ 823953 w 2116881"/>
                <a:gd name="connsiteY530" fmla="*/ 2897237 h 3529627"/>
                <a:gd name="connsiteX531" fmla="*/ 819624 w 2116881"/>
                <a:gd name="connsiteY531" fmla="*/ 2894213 h 3529627"/>
                <a:gd name="connsiteX532" fmla="*/ 823953 w 2116881"/>
                <a:gd name="connsiteY532" fmla="*/ 2885144 h 3529627"/>
                <a:gd name="connsiteX533" fmla="*/ 828282 w 2116881"/>
                <a:gd name="connsiteY533" fmla="*/ 2870028 h 3529627"/>
                <a:gd name="connsiteX534" fmla="*/ 835497 w 2116881"/>
                <a:gd name="connsiteY534" fmla="*/ 2867005 h 3529627"/>
                <a:gd name="connsiteX535" fmla="*/ 906578 w 2116881"/>
                <a:gd name="connsiteY535" fmla="*/ 2866141 h 3529627"/>
                <a:gd name="connsiteX536" fmla="*/ 907844 w 2116881"/>
                <a:gd name="connsiteY536" fmla="*/ 2871209 h 3529627"/>
                <a:gd name="connsiteX537" fmla="*/ 910795 w 2116881"/>
                <a:gd name="connsiteY537" fmla="*/ 2880069 h 3529627"/>
                <a:gd name="connsiteX538" fmla="*/ 912271 w 2116881"/>
                <a:gd name="connsiteY538" fmla="*/ 2883023 h 3529627"/>
                <a:gd name="connsiteX539" fmla="*/ 913378 w 2116881"/>
                <a:gd name="connsiteY539" fmla="*/ 2887084 h 3529627"/>
                <a:gd name="connsiteX540" fmla="*/ 913685 w 2116881"/>
                <a:gd name="connsiteY540" fmla="*/ 2887255 h 3529627"/>
                <a:gd name="connsiteX541" fmla="*/ 912822 w 2116881"/>
                <a:gd name="connsiteY541" fmla="*/ 2884065 h 3529627"/>
                <a:gd name="connsiteX542" fmla="*/ 911347 w 2116881"/>
                <a:gd name="connsiteY542" fmla="*/ 2881095 h 3529627"/>
                <a:gd name="connsiteX543" fmla="*/ 908399 w 2116881"/>
                <a:gd name="connsiteY543" fmla="*/ 2872183 h 3529627"/>
                <a:gd name="connsiteX544" fmla="*/ 906924 w 2116881"/>
                <a:gd name="connsiteY544" fmla="*/ 2866241 h 3529627"/>
                <a:gd name="connsiteX545" fmla="*/ 1325937 w 2116881"/>
                <a:gd name="connsiteY545" fmla="*/ 2865561 h 3529627"/>
                <a:gd name="connsiteX546" fmla="*/ 1329796 w 2116881"/>
                <a:gd name="connsiteY546" fmla="*/ 2875307 h 3529627"/>
                <a:gd name="connsiteX547" fmla="*/ 1334770 w 2116881"/>
                <a:gd name="connsiteY547" fmla="*/ 2881758 h 3529627"/>
                <a:gd name="connsiteX548" fmla="*/ 1334895 w 2116881"/>
                <a:gd name="connsiteY548" fmla="*/ 2881708 h 3529627"/>
                <a:gd name="connsiteX549" fmla="*/ 1329973 w 2116881"/>
                <a:gd name="connsiteY549" fmla="*/ 2875295 h 3529627"/>
                <a:gd name="connsiteX550" fmla="*/ 1326136 w 2116881"/>
                <a:gd name="connsiteY550" fmla="*/ 2865561 h 3529627"/>
                <a:gd name="connsiteX551" fmla="*/ 1487729 w 2116881"/>
                <a:gd name="connsiteY551" fmla="*/ 2864020 h 3529627"/>
                <a:gd name="connsiteX552" fmla="*/ 1487733 w 2116881"/>
                <a:gd name="connsiteY552" fmla="*/ 2864035 h 3529627"/>
                <a:gd name="connsiteX553" fmla="*/ 1483876 w 2116881"/>
                <a:gd name="connsiteY553" fmla="*/ 2871234 h 3529627"/>
                <a:gd name="connsiteX554" fmla="*/ 1478936 w 2116881"/>
                <a:gd name="connsiteY554" fmla="*/ 2877303 h 3529627"/>
                <a:gd name="connsiteX555" fmla="*/ 1479184 w 2116881"/>
                <a:gd name="connsiteY555" fmla="*/ 2877335 h 3529627"/>
                <a:gd name="connsiteX556" fmla="*/ 1484157 w 2116881"/>
                <a:gd name="connsiteY556" fmla="*/ 2871253 h 3529627"/>
                <a:gd name="connsiteX557" fmla="*/ 1487927 w 2116881"/>
                <a:gd name="connsiteY557" fmla="*/ 2864247 h 3529627"/>
                <a:gd name="connsiteX558" fmla="*/ 1019045 w 2116881"/>
                <a:gd name="connsiteY558" fmla="*/ 2863845 h 3529627"/>
                <a:gd name="connsiteX559" fmla="*/ 1019185 w 2116881"/>
                <a:gd name="connsiteY559" fmla="*/ 2864265 h 3529627"/>
                <a:gd name="connsiteX560" fmla="*/ 1021237 w 2116881"/>
                <a:gd name="connsiteY560" fmla="*/ 2864265 h 3529627"/>
                <a:gd name="connsiteX561" fmla="*/ 1021656 w 2116881"/>
                <a:gd name="connsiteY561" fmla="*/ 2863845 h 3529627"/>
                <a:gd name="connsiteX562" fmla="*/ 983592 w 2116881"/>
                <a:gd name="connsiteY562" fmla="*/ 2863271 h 3529627"/>
                <a:gd name="connsiteX563" fmla="*/ 983482 w 2116881"/>
                <a:gd name="connsiteY563" fmla="*/ 2863382 h 3529627"/>
                <a:gd name="connsiteX564" fmla="*/ 984654 w 2116881"/>
                <a:gd name="connsiteY564" fmla="*/ 2865732 h 3529627"/>
                <a:gd name="connsiteX565" fmla="*/ 984761 w 2116881"/>
                <a:gd name="connsiteY565" fmla="*/ 2865626 h 3529627"/>
                <a:gd name="connsiteX566" fmla="*/ 1038072 w 2116881"/>
                <a:gd name="connsiteY566" fmla="*/ 2862377 h 3529627"/>
                <a:gd name="connsiteX567" fmla="*/ 1037546 w 2116881"/>
                <a:gd name="connsiteY567" fmla="*/ 2862904 h 3529627"/>
                <a:gd name="connsiteX568" fmla="*/ 1040261 w 2116881"/>
                <a:gd name="connsiteY568" fmla="*/ 2864265 h 3529627"/>
                <a:gd name="connsiteX569" fmla="*/ 1035871 w 2116881"/>
                <a:gd name="connsiteY569" fmla="*/ 2867200 h 3529627"/>
                <a:gd name="connsiteX570" fmla="*/ 1038797 w 2116881"/>
                <a:gd name="connsiteY570" fmla="*/ 2870135 h 3529627"/>
                <a:gd name="connsiteX571" fmla="*/ 1037334 w 2116881"/>
                <a:gd name="connsiteY571" fmla="*/ 2873069 h 3529627"/>
                <a:gd name="connsiteX572" fmla="*/ 1037334 w 2116881"/>
                <a:gd name="connsiteY572" fmla="*/ 2877471 h 3529627"/>
                <a:gd name="connsiteX573" fmla="*/ 1040261 w 2116881"/>
                <a:gd name="connsiteY573" fmla="*/ 2876004 h 3529627"/>
                <a:gd name="connsiteX574" fmla="*/ 1049041 w 2116881"/>
                <a:gd name="connsiteY574" fmla="*/ 2880406 h 3529627"/>
                <a:gd name="connsiteX575" fmla="*/ 1041724 w 2116881"/>
                <a:gd name="connsiteY575" fmla="*/ 2881873 h 3529627"/>
                <a:gd name="connsiteX576" fmla="*/ 1035871 w 2116881"/>
                <a:gd name="connsiteY576" fmla="*/ 2886275 h 3529627"/>
                <a:gd name="connsiteX577" fmla="*/ 1034407 w 2116881"/>
                <a:gd name="connsiteY577" fmla="*/ 2890677 h 3529627"/>
                <a:gd name="connsiteX578" fmla="*/ 1041724 w 2116881"/>
                <a:gd name="connsiteY578" fmla="*/ 2905351 h 3529627"/>
                <a:gd name="connsiteX579" fmla="*/ 1047577 w 2116881"/>
                <a:gd name="connsiteY579" fmla="*/ 2911220 h 3529627"/>
                <a:gd name="connsiteX580" fmla="*/ 1050504 w 2116881"/>
                <a:gd name="connsiteY580" fmla="*/ 2922959 h 3529627"/>
                <a:gd name="connsiteX581" fmla="*/ 1047577 w 2116881"/>
                <a:gd name="connsiteY581" fmla="*/ 2933230 h 3529627"/>
                <a:gd name="connsiteX582" fmla="*/ 1041984 w 2116881"/>
                <a:gd name="connsiteY582" fmla="*/ 2941643 h 3529627"/>
                <a:gd name="connsiteX583" fmla="*/ 1042077 w 2116881"/>
                <a:gd name="connsiteY583" fmla="*/ 2941721 h 3529627"/>
                <a:gd name="connsiteX584" fmla="*/ 1042198 w 2116881"/>
                <a:gd name="connsiteY584" fmla="*/ 2942026 h 3529627"/>
                <a:gd name="connsiteX585" fmla="*/ 1047918 w 2116881"/>
                <a:gd name="connsiteY585" fmla="*/ 2933464 h 3529627"/>
                <a:gd name="connsiteX586" fmla="*/ 1050864 w 2116881"/>
                <a:gd name="connsiteY586" fmla="*/ 2923176 h 3529627"/>
                <a:gd name="connsiteX587" fmla="*/ 1047918 w 2116881"/>
                <a:gd name="connsiteY587" fmla="*/ 2911419 h 3529627"/>
                <a:gd name="connsiteX588" fmla="*/ 1042026 w 2116881"/>
                <a:gd name="connsiteY588" fmla="*/ 2905540 h 3529627"/>
                <a:gd name="connsiteX589" fmla="*/ 1034660 w 2116881"/>
                <a:gd name="connsiteY589" fmla="*/ 2890842 h 3529627"/>
                <a:gd name="connsiteX590" fmla="*/ 1036133 w 2116881"/>
                <a:gd name="connsiteY590" fmla="*/ 2886433 h 3529627"/>
                <a:gd name="connsiteX591" fmla="*/ 1042026 w 2116881"/>
                <a:gd name="connsiteY591" fmla="*/ 2882024 h 3529627"/>
                <a:gd name="connsiteX592" fmla="*/ 1049391 w 2116881"/>
                <a:gd name="connsiteY592" fmla="*/ 2880554 h 3529627"/>
                <a:gd name="connsiteX593" fmla="*/ 1049756 w 2116881"/>
                <a:gd name="connsiteY593" fmla="*/ 2879977 h 3529627"/>
                <a:gd name="connsiteX594" fmla="*/ 1041000 w 2116881"/>
                <a:gd name="connsiteY594" fmla="*/ 2875587 h 3529627"/>
                <a:gd name="connsiteX595" fmla="*/ 1038072 w 2116881"/>
                <a:gd name="connsiteY595" fmla="*/ 2877055 h 3529627"/>
                <a:gd name="connsiteX596" fmla="*/ 1038072 w 2116881"/>
                <a:gd name="connsiteY596" fmla="*/ 2872651 h 3529627"/>
                <a:gd name="connsiteX597" fmla="*/ 1039536 w 2116881"/>
                <a:gd name="connsiteY597" fmla="*/ 2869716 h 3529627"/>
                <a:gd name="connsiteX598" fmla="*/ 1036609 w 2116881"/>
                <a:gd name="connsiteY598" fmla="*/ 2866780 h 3529627"/>
                <a:gd name="connsiteX599" fmla="*/ 1041000 w 2116881"/>
                <a:gd name="connsiteY599" fmla="*/ 2863845 h 3529627"/>
                <a:gd name="connsiteX600" fmla="*/ 1038072 w 2116881"/>
                <a:gd name="connsiteY600" fmla="*/ 2862377 h 3529627"/>
                <a:gd name="connsiteX601" fmla="*/ 1023436 w 2116881"/>
                <a:gd name="connsiteY601" fmla="*/ 2862377 h 3529627"/>
                <a:gd name="connsiteX602" fmla="*/ 1022859 w 2116881"/>
                <a:gd name="connsiteY602" fmla="*/ 2862956 h 3529627"/>
                <a:gd name="connsiteX603" fmla="*/ 1024164 w 2116881"/>
                <a:gd name="connsiteY603" fmla="*/ 2864265 h 3529627"/>
                <a:gd name="connsiteX604" fmla="*/ 1027091 w 2116881"/>
                <a:gd name="connsiteY604" fmla="*/ 2864265 h 3529627"/>
                <a:gd name="connsiteX605" fmla="*/ 1027300 w 2116881"/>
                <a:gd name="connsiteY605" fmla="*/ 2863845 h 3529627"/>
                <a:gd name="connsiteX606" fmla="*/ 1024900 w 2116881"/>
                <a:gd name="connsiteY606" fmla="*/ 2863845 h 3529627"/>
                <a:gd name="connsiteX607" fmla="*/ 1023436 w 2116881"/>
                <a:gd name="connsiteY607" fmla="*/ 2862377 h 3529627"/>
                <a:gd name="connsiteX608" fmla="*/ 1029291 w 2116881"/>
                <a:gd name="connsiteY608" fmla="*/ 2860909 h 3529627"/>
                <a:gd name="connsiteX609" fmla="*/ 1028993 w 2116881"/>
                <a:gd name="connsiteY609" fmla="*/ 2861506 h 3529627"/>
                <a:gd name="connsiteX610" fmla="*/ 1035871 w 2116881"/>
                <a:gd name="connsiteY610" fmla="*/ 2864265 h 3529627"/>
                <a:gd name="connsiteX611" fmla="*/ 1036381 w 2116881"/>
                <a:gd name="connsiteY611" fmla="*/ 2863754 h 3529627"/>
                <a:gd name="connsiteX612" fmla="*/ 1561623 w 2116881"/>
                <a:gd name="connsiteY612" fmla="*/ 2859503 h 3529627"/>
                <a:gd name="connsiteX613" fmla="*/ 1562074 w 2116881"/>
                <a:gd name="connsiteY613" fmla="*/ 2859641 h 3529627"/>
                <a:gd name="connsiteX614" fmla="*/ 1568666 w 2116881"/>
                <a:gd name="connsiteY614" fmla="*/ 2861030 h 3529627"/>
                <a:gd name="connsiteX615" fmla="*/ 1568512 w 2116881"/>
                <a:gd name="connsiteY615" fmla="*/ 2860953 h 3529627"/>
                <a:gd name="connsiteX616" fmla="*/ 1485871 w 2116881"/>
                <a:gd name="connsiteY616" fmla="*/ 2857733 h 3529627"/>
                <a:gd name="connsiteX617" fmla="*/ 1486150 w 2116881"/>
                <a:gd name="connsiteY617" fmla="*/ 2858013 h 3529627"/>
                <a:gd name="connsiteX618" fmla="*/ 1486150 w 2116881"/>
                <a:gd name="connsiteY618" fmla="*/ 2858011 h 3529627"/>
                <a:gd name="connsiteX619" fmla="*/ 996861 w 2116881"/>
                <a:gd name="connsiteY619" fmla="*/ 2857329 h 3529627"/>
                <a:gd name="connsiteX620" fmla="*/ 996836 w 2116881"/>
                <a:gd name="connsiteY620" fmla="*/ 2857405 h 3529627"/>
                <a:gd name="connsiteX621" fmla="*/ 997824 w 2116881"/>
                <a:gd name="connsiteY621" fmla="*/ 2858396 h 3529627"/>
                <a:gd name="connsiteX622" fmla="*/ 997872 w 2116881"/>
                <a:gd name="connsiteY622" fmla="*/ 2858348 h 3529627"/>
                <a:gd name="connsiteX623" fmla="*/ 754689 w 2116881"/>
                <a:gd name="connsiteY623" fmla="*/ 2856904 h 3529627"/>
                <a:gd name="connsiteX624" fmla="*/ 757575 w 2116881"/>
                <a:gd name="connsiteY624" fmla="*/ 2867004 h 3529627"/>
                <a:gd name="connsiteX625" fmla="*/ 759018 w 2116881"/>
                <a:gd name="connsiteY625" fmla="*/ 2869890 h 3529627"/>
                <a:gd name="connsiteX626" fmla="*/ 756132 w 2116881"/>
                <a:gd name="connsiteY626" fmla="*/ 2874218 h 3529627"/>
                <a:gd name="connsiteX627" fmla="*/ 753246 w 2116881"/>
                <a:gd name="connsiteY627" fmla="*/ 2872775 h 3529627"/>
                <a:gd name="connsiteX628" fmla="*/ 753246 w 2116881"/>
                <a:gd name="connsiteY628" fmla="*/ 2859790 h 3529627"/>
                <a:gd name="connsiteX629" fmla="*/ 754689 w 2116881"/>
                <a:gd name="connsiteY629" fmla="*/ 2856904 h 3529627"/>
                <a:gd name="connsiteX630" fmla="*/ 893352 w 2116881"/>
                <a:gd name="connsiteY630" fmla="*/ 2855630 h 3529627"/>
                <a:gd name="connsiteX631" fmla="*/ 896038 w 2116881"/>
                <a:gd name="connsiteY631" fmla="*/ 2862349 h 3529627"/>
                <a:gd name="connsiteX632" fmla="*/ 896264 w 2116881"/>
                <a:gd name="connsiteY632" fmla="*/ 2862414 h 3529627"/>
                <a:gd name="connsiteX633" fmla="*/ 893655 w 2116881"/>
                <a:gd name="connsiteY633" fmla="*/ 2855844 h 3529627"/>
                <a:gd name="connsiteX634" fmla="*/ 1549393 w 2116881"/>
                <a:gd name="connsiteY634" fmla="*/ 2855253 h 3529627"/>
                <a:gd name="connsiteX635" fmla="*/ 1542039 w 2116881"/>
                <a:gd name="connsiteY635" fmla="*/ 2858011 h 3529627"/>
                <a:gd name="connsiteX636" fmla="*/ 1529905 w 2116881"/>
                <a:gd name="connsiteY636" fmla="*/ 2860402 h 3529627"/>
                <a:gd name="connsiteX637" fmla="*/ 1520387 w 2116881"/>
                <a:gd name="connsiteY637" fmla="*/ 2859520 h 3529627"/>
                <a:gd name="connsiteX638" fmla="*/ 1520445 w 2116881"/>
                <a:gd name="connsiteY638" fmla="*/ 2859641 h 3529627"/>
                <a:gd name="connsiteX639" fmla="*/ 1542549 w 2116881"/>
                <a:gd name="connsiteY639" fmla="*/ 2858167 h 3529627"/>
                <a:gd name="connsiteX640" fmla="*/ 1549853 w 2116881"/>
                <a:gd name="connsiteY640" fmla="*/ 2855426 h 3529627"/>
                <a:gd name="connsiteX641" fmla="*/ 1517956 w 2116881"/>
                <a:gd name="connsiteY641" fmla="*/ 2855253 h 3529627"/>
                <a:gd name="connsiteX642" fmla="*/ 1512624 w 2116881"/>
                <a:gd name="connsiteY642" fmla="*/ 2856540 h 3529627"/>
                <a:gd name="connsiteX643" fmla="*/ 1500561 w 2116881"/>
                <a:gd name="connsiteY643" fmla="*/ 2864203 h 3529627"/>
                <a:gd name="connsiteX644" fmla="*/ 1495312 w 2116881"/>
                <a:gd name="connsiteY644" fmla="*/ 2866465 h 3529627"/>
                <a:gd name="connsiteX645" fmla="*/ 1491310 w 2116881"/>
                <a:gd name="connsiteY645" fmla="*/ 2867849 h 3529627"/>
                <a:gd name="connsiteX646" fmla="*/ 1491525 w 2116881"/>
                <a:gd name="connsiteY646" fmla="*/ 2868096 h 3529627"/>
                <a:gd name="connsiteX647" fmla="*/ 1495312 w 2116881"/>
                <a:gd name="connsiteY647" fmla="*/ 2866465 h 3529627"/>
                <a:gd name="connsiteX648" fmla="*/ 1499019 w 2116881"/>
                <a:gd name="connsiteY648" fmla="*/ 2865182 h 3529627"/>
                <a:gd name="connsiteX649" fmla="*/ 1500561 w 2116881"/>
                <a:gd name="connsiteY649" fmla="*/ 2864203 h 3529627"/>
                <a:gd name="connsiteX650" fmla="*/ 1503855 w 2116881"/>
                <a:gd name="connsiteY650" fmla="*/ 2862783 h 3529627"/>
                <a:gd name="connsiteX651" fmla="*/ 1513077 w 2116881"/>
                <a:gd name="connsiteY651" fmla="*/ 2856692 h 3529627"/>
                <a:gd name="connsiteX652" fmla="*/ 1518067 w 2116881"/>
                <a:gd name="connsiteY652" fmla="*/ 2855487 h 3529627"/>
                <a:gd name="connsiteX653" fmla="*/ 1061490 w 2116881"/>
                <a:gd name="connsiteY653" fmla="*/ 2849167 h 3529627"/>
                <a:gd name="connsiteX654" fmla="*/ 1051245 w 2116881"/>
                <a:gd name="connsiteY654" fmla="*/ 2850635 h 3529627"/>
                <a:gd name="connsiteX655" fmla="*/ 1051178 w 2116881"/>
                <a:gd name="connsiteY655" fmla="*/ 2851103 h 3529627"/>
                <a:gd name="connsiteX656" fmla="*/ 1054915 w 2116881"/>
                <a:gd name="connsiteY656" fmla="*/ 2850425 h 3529627"/>
                <a:gd name="connsiteX657" fmla="*/ 1061175 w 2116881"/>
                <a:gd name="connsiteY657" fmla="*/ 2849690 h 3529627"/>
                <a:gd name="connsiteX658" fmla="*/ 1064121 w 2116881"/>
                <a:gd name="connsiteY658" fmla="*/ 2854099 h 3529627"/>
                <a:gd name="connsiteX659" fmla="*/ 1067068 w 2116881"/>
                <a:gd name="connsiteY659" fmla="*/ 2858508 h 3529627"/>
                <a:gd name="connsiteX660" fmla="*/ 1072960 w 2116881"/>
                <a:gd name="connsiteY660" fmla="*/ 2855569 h 3529627"/>
                <a:gd name="connsiteX661" fmla="*/ 1081798 w 2116881"/>
                <a:gd name="connsiteY661" fmla="*/ 2857039 h 3529627"/>
                <a:gd name="connsiteX662" fmla="*/ 1086217 w 2116881"/>
                <a:gd name="connsiteY662" fmla="*/ 2855569 h 3529627"/>
                <a:gd name="connsiteX663" fmla="*/ 1087690 w 2116881"/>
                <a:gd name="connsiteY663" fmla="*/ 2854099 h 3529627"/>
                <a:gd name="connsiteX664" fmla="*/ 1089057 w 2116881"/>
                <a:gd name="connsiteY664" fmla="*/ 2854099 h 3529627"/>
                <a:gd name="connsiteX665" fmla="*/ 1088778 w 2116881"/>
                <a:gd name="connsiteY665" fmla="*/ 2853945 h 3529627"/>
                <a:gd name="connsiteX666" fmla="*/ 1087461 w 2116881"/>
                <a:gd name="connsiteY666" fmla="*/ 2853945 h 3529627"/>
                <a:gd name="connsiteX667" fmla="*/ 1086372 w 2116881"/>
                <a:gd name="connsiteY667" fmla="*/ 2855038 h 3529627"/>
                <a:gd name="connsiteX668" fmla="*/ 1081981 w 2116881"/>
                <a:gd name="connsiteY668" fmla="*/ 2856506 h 3529627"/>
                <a:gd name="connsiteX669" fmla="*/ 1073199 w 2116881"/>
                <a:gd name="connsiteY669" fmla="*/ 2855038 h 3529627"/>
                <a:gd name="connsiteX670" fmla="*/ 1067345 w 2116881"/>
                <a:gd name="connsiteY670" fmla="*/ 2857974 h 3529627"/>
                <a:gd name="connsiteX671" fmla="*/ 1064418 w 2116881"/>
                <a:gd name="connsiteY671" fmla="*/ 2853570 h 3529627"/>
                <a:gd name="connsiteX672" fmla="*/ 1061490 w 2116881"/>
                <a:gd name="connsiteY672" fmla="*/ 2849167 h 3529627"/>
                <a:gd name="connsiteX673" fmla="*/ 1002821 w 2116881"/>
                <a:gd name="connsiteY673" fmla="*/ 2848322 h 3529627"/>
                <a:gd name="connsiteX674" fmla="*/ 1002758 w 2116881"/>
                <a:gd name="connsiteY674" fmla="*/ 2848417 h 3529627"/>
                <a:gd name="connsiteX675" fmla="*/ 1001284 w 2116881"/>
                <a:gd name="connsiteY675" fmla="*/ 2855844 h 3529627"/>
                <a:gd name="connsiteX676" fmla="*/ 1001209 w 2116881"/>
                <a:gd name="connsiteY676" fmla="*/ 2855920 h 3529627"/>
                <a:gd name="connsiteX677" fmla="*/ 1003678 w 2116881"/>
                <a:gd name="connsiteY677" fmla="*/ 2858396 h 3529627"/>
                <a:gd name="connsiteX678" fmla="*/ 1000751 w 2116881"/>
                <a:gd name="connsiteY678" fmla="*/ 2862798 h 3529627"/>
                <a:gd name="connsiteX679" fmla="*/ 1003678 w 2116881"/>
                <a:gd name="connsiteY679" fmla="*/ 2865732 h 3529627"/>
                <a:gd name="connsiteX680" fmla="*/ 999288 w 2116881"/>
                <a:gd name="connsiteY680" fmla="*/ 2868667 h 3529627"/>
                <a:gd name="connsiteX681" fmla="*/ 1000751 w 2116881"/>
                <a:gd name="connsiteY681" fmla="*/ 2871602 h 3529627"/>
                <a:gd name="connsiteX682" fmla="*/ 1012457 w 2116881"/>
                <a:gd name="connsiteY682" fmla="*/ 2871602 h 3529627"/>
                <a:gd name="connsiteX683" fmla="*/ 1015384 w 2116881"/>
                <a:gd name="connsiteY683" fmla="*/ 2873069 h 3529627"/>
                <a:gd name="connsiteX684" fmla="*/ 1015907 w 2116881"/>
                <a:gd name="connsiteY684" fmla="*/ 2872545 h 3529627"/>
                <a:gd name="connsiteX685" fmla="*/ 1013191 w 2116881"/>
                <a:gd name="connsiteY685" fmla="*/ 2871184 h 3529627"/>
                <a:gd name="connsiteX686" fmla="*/ 1001482 w 2116881"/>
                <a:gd name="connsiteY686" fmla="*/ 2871184 h 3529627"/>
                <a:gd name="connsiteX687" fmla="*/ 1000018 w 2116881"/>
                <a:gd name="connsiteY687" fmla="*/ 2868248 h 3529627"/>
                <a:gd name="connsiteX688" fmla="*/ 1004409 w 2116881"/>
                <a:gd name="connsiteY688" fmla="*/ 2865313 h 3529627"/>
                <a:gd name="connsiteX689" fmla="*/ 1001482 w 2116881"/>
                <a:gd name="connsiteY689" fmla="*/ 2862377 h 3529627"/>
                <a:gd name="connsiteX690" fmla="*/ 1004409 w 2116881"/>
                <a:gd name="connsiteY690" fmla="*/ 2857974 h 3529627"/>
                <a:gd name="connsiteX691" fmla="*/ 1001482 w 2116881"/>
                <a:gd name="connsiteY691" fmla="*/ 2855038 h 3529627"/>
                <a:gd name="connsiteX692" fmla="*/ 1473646 w 2116881"/>
                <a:gd name="connsiteY692" fmla="*/ 2845940 h 3529627"/>
                <a:gd name="connsiteX693" fmla="*/ 1477706 w 2116881"/>
                <a:gd name="connsiteY693" fmla="*/ 2848101 h 3529627"/>
                <a:gd name="connsiteX694" fmla="*/ 1477693 w 2116881"/>
                <a:gd name="connsiteY694" fmla="*/ 2848083 h 3529627"/>
                <a:gd name="connsiteX695" fmla="*/ 1095153 w 2116881"/>
                <a:gd name="connsiteY695" fmla="*/ 2844764 h 3529627"/>
                <a:gd name="connsiteX696" fmla="*/ 1090763 w 2116881"/>
                <a:gd name="connsiteY696" fmla="*/ 2846232 h 3529627"/>
                <a:gd name="connsiteX697" fmla="*/ 1090695 w 2116881"/>
                <a:gd name="connsiteY697" fmla="*/ 2846402 h 3529627"/>
                <a:gd name="connsiteX698" fmla="*/ 1094719 w 2116881"/>
                <a:gd name="connsiteY698" fmla="*/ 2845066 h 3529627"/>
                <a:gd name="connsiteX699" fmla="*/ 1097689 w 2116881"/>
                <a:gd name="connsiteY699" fmla="*/ 2845066 h 3529627"/>
                <a:gd name="connsiteX700" fmla="*/ 1097386 w 2116881"/>
                <a:gd name="connsiteY700" fmla="*/ 2844764 h 3529627"/>
                <a:gd name="connsiteX701" fmla="*/ 901012 w 2116881"/>
                <a:gd name="connsiteY701" fmla="*/ 2842446 h 3529627"/>
                <a:gd name="connsiteX702" fmla="*/ 901027 w 2116881"/>
                <a:gd name="connsiteY702" fmla="*/ 2842476 h 3529627"/>
                <a:gd name="connsiteX703" fmla="*/ 903919 w 2116881"/>
                <a:gd name="connsiteY703" fmla="*/ 2842476 h 3529627"/>
                <a:gd name="connsiteX704" fmla="*/ 903827 w 2116881"/>
                <a:gd name="connsiteY704" fmla="*/ 2842446 h 3529627"/>
                <a:gd name="connsiteX705" fmla="*/ 922238 w 2116881"/>
                <a:gd name="connsiteY705" fmla="*/ 2841519 h 3529627"/>
                <a:gd name="connsiteX706" fmla="*/ 921676 w 2116881"/>
                <a:gd name="connsiteY706" fmla="*/ 2842446 h 3529627"/>
                <a:gd name="connsiteX707" fmla="*/ 920189 w 2116881"/>
                <a:gd name="connsiteY707" fmla="*/ 2842446 h 3529627"/>
                <a:gd name="connsiteX708" fmla="*/ 918701 w 2116881"/>
                <a:gd name="connsiteY708" fmla="*/ 2843918 h 3529627"/>
                <a:gd name="connsiteX709" fmla="*/ 908290 w 2116881"/>
                <a:gd name="connsiteY709" fmla="*/ 2843918 h 3529627"/>
                <a:gd name="connsiteX710" fmla="*/ 907156 w 2116881"/>
                <a:gd name="connsiteY710" fmla="*/ 2843544 h 3529627"/>
                <a:gd name="connsiteX711" fmla="*/ 908399 w 2116881"/>
                <a:gd name="connsiteY711" fmla="*/ 2843961 h 3529627"/>
                <a:gd name="connsiteX712" fmla="*/ 918719 w 2116881"/>
                <a:gd name="connsiteY712" fmla="*/ 2843961 h 3529627"/>
                <a:gd name="connsiteX713" fmla="*/ 920194 w 2116881"/>
                <a:gd name="connsiteY713" fmla="*/ 2842476 h 3529627"/>
                <a:gd name="connsiteX714" fmla="*/ 921668 w 2116881"/>
                <a:gd name="connsiteY714" fmla="*/ 2842476 h 3529627"/>
                <a:gd name="connsiteX715" fmla="*/ 1001553 w 2116881"/>
                <a:gd name="connsiteY715" fmla="*/ 2838964 h 3529627"/>
                <a:gd name="connsiteX716" fmla="*/ 1001284 w 2116881"/>
                <a:gd name="connsiteY716" fmla="*/ 2839505 h 3529627"/>
                <a:gd name="connsiteX717" fmla="*/ 1005542 w 2116881"/>
                <a:gd name="connsiteY717" fmla="*/ 2843795 h 3529627"/>
                <a:gd name="connsiteX718" fmla="*/ 1005873 w 2116881"/>
                <a:gd name="connsiteY718" fmla="*/ 2843296 h 3529627"/>
                <a:gd name="connsiteX719" fmla="*/ 1095153 w 2116881"/>
                <a:gd name="connsiteY719" fmla="*/ 2837425 h 3529627"/>
                <a:gd name="connsiteX720" fmla="*/ 1095033 w 2116881"/>
                <a:gd name="connsiteY720" fmla="*/ 2837666 h 3529627"/>
                <a:gd name="connsiteX721" fmla="*/ 1099174 w 2116881"/>
                <a:gd name="connsiteY721" fmla="*/ 2837666 h 3529627"/>
                <a:gd name="connsiteX722" fmla="*/ 1099416 w 2116881"/>
                <a:gd name="connsiteY722" fmla="*/ 2837425 h 3529627"/>
                <a:gd name="connsiteX723" fmla="*/ 884135 w 2116881"/>
                <a:gd name="connsiteY723" fmla="*/ 2835851 h 3529627"/>
                <a:gd name="connsiteX724" fmla="*/ 879066 w 2116881"/>
                <a:gd name="connsiteY724" fmla="*/ 2840199 h 3529627"/>
                <a:gd name="connsiteX725" fmla="*/ 878328 w 2116881"/>
                <a:gd name="connsiteY725" fmla="*/ 2844629 h 3529627"/>
                <a:gd name="connsiteX726" fmla="*/ 878972 w 2116881"/>
                <a:gd name="connsiteY726" fmla="*/ 2845080 h 3529627"/>
                <a:gd name="connsiteX727" fmla="*/ 879649 w 2116881"/>
                <a:gd name="connsiteY727" fmla="*/ 2840991 h 3529627"/>
                <a:gd name="connsiteX728" fmla="*/ 884784 w 2116881"/>
                <a:gd name="connsiteY728" fmla="*/ 2836556 h 3529627"/>
                <a:gd name="connsiteX729" fmla="*/ 884491 w 2116881"/>
                <a:gd name="connsiteY729" fmla="*/ 2836556 h 3529627"/>
                <a:gd name="connsiteX730" fmla="*/ 891928 w 2116881"/>
                <a:gd name="connsiteY730" fmla="*/ 2835084 h 3529627"/>
                <a:gd name="connsiteX731" fmla="*/ 887531 w 2116881"/>
                <a:gd name="connsiteY731" fmla="*/ 2836535 h 3529627"/>
                <a:gd name="connsiteX732" fmla="*/ 887758 w 2116881"/>
                <a:gd name="connsiteY732" fmla="*/ 2836535 h 3529627"/>
                <a:gd name="connsiteX733" fmla="*/ 892004 w 2116881"/>
                <a:gd name="connsiteY733" fmla="*/ 2835109 h 3529627"/>
                <a:gd name="connsiteX734" fmla="*/ 929172 w 2116881"/>
                <a:gd name="connsiteY734" fmla="*/ 2827694 h 3529627"/>
                <a:gd name="connsiteX735" fmla="*/ 929113 w 2116881"/>
                <a:gd name="connsiteY735" fmla="*/ 2827723 h 3529627"/>
                <a:gd name="connsiteX736" fmla="*/ 931900 w 2116881"/>
                <a:gd name="connsiteY736" fmla="*/ 2829194 h 3529627"/>
                <a:gd name="connsiteX737" fmla="*/ 931804 w 2116881"/>
                <a:gd name="connsiteY737" fmla="*/ 2829108 h 3529627"/>
                <a:gd name="connsiteX738" fmla="*/ 1096204 w 2116881"/>
                <a:gd name="connsiteY738" fmla="*/ 2822868 h 3529627"/>
                <a:gd name="connsiteX739" fmla="*/ 1095003 w 2116881"/>
                <a:gd name="connsiteY739" fmla="*/ 2824064 h 3529627"/>
                <a:gd name="connsiteX740" fmla="*/ 1095153 w 2116881"/>
                <a:gd name="connsiteY740" fmla="*/ 2824215 h 3529627"/>
                <a:gd name="connsiteX741" fmla="*/ 1096351 w 2116881"/>
                <a:gd name="connsiteY741" fmla="*/ 2823015 h 3529627"/>
                <a:gd name="connsiteX742" fmla="*/ 1081353 w 2116881"/>
                <a:gd name="connsiteY742" fmla="*/ 2819908 h 3529627"/>
                <a:gd name="connsiteX743" fmla="*/ 1081353 w 2116881"/>
                <a:gd name="connsiteY743" fmla="*/ 2822868 h 3529627"/>
                <a:gd name="connsiteX744" fmla="*/ 1078852 w 2116881"/>
                <a:gd name="connsiteY744" fmla="*/ 2824114 h 3529627"/>
                <a:gd name="connsiteX745" fmla="*/ 1079054 w 2116881"/>
                <a:gd name="connsiteY745" fmla="*/ 2824215 h 3529627"/>
                <a:gd name="connsiteX746" fmla="*/ 1081981 w 2116881"/>
                <a:gd name="connsiteY746" fmla="*/ 2822748 h 3529627"/>
                <a:gd name="connsiteX747" fmla="*/ 1081981 w 2116881"/>
                <a:gd name="connsiteY747" fmla="*/ 2820116 h 3529627"/>
                <a:gd name="connsiteX748" fmla="*/ 1182797 w 2116881"/>
                <a:gd name="connsiteY748" fmla="*/ 2819193 h 3529627"/>
                <a:gd name="connsiteX749" fmla="*/ 1177880 w 2116881"/>
                <a:gd name="connsiteY749" fmla="*/ 2822868 h 3529627"/>
                <a:gd name="connsiteX750" fmla="*/ 1178194 w 2116881"/>
                <a:gd name="connsiteY750" fmla="*/ 2823091 h 3529627"/>
                <a:gd name="connsiteX751" fmla="*/ 1183318 w 2116881"/>
                <a:gd name="connsiteY751" fmla="*/ 2819237 h 3529627"/>
                <a:gd name="connsiteX752" fmla="*/ 1183031 w 2116881"/>
                <a:gd name="connsiteY752" fmla="*/ 2819389 h 3529627"/>
                <a:gd name="connsiteX753" fmla="*/ 999183 w 2116881"/>
                <a:gd name="connsiteY753" fmla="*/ 2817909 h 3529627"/>
                <a:gd name="connsiteX754" fmla="*/ 1005707 w 2116881"/>
                <a:gd name="connsiteY754" fmla="*/ 2823167 h 3529627"/>
                <a:gd name="connsiteX755" fmla="*/ 1004233 w 2116881"/>
                <a:gd name="connsiteY755" fmla="*/ 2827623 h 3529627"/>
                <a:gd name="connsiteX756" fmla="*/ 1008631 w 2116881"/>
                <a:gd name="connsiteY756" fmla="*/ 2833531 h 3529627"/>
                <a:gd name="connsiteX757" fmla="*/ 1008800 w 2116881"/>
                <a:gd name="connsiteY757" fmla="*/ 2833022 h 3529627"/>
                <a:gd name="connsiteX758" fmla="*/ 1004409 w 2116881"/>
                <a:gd name="connsiteY758" fmla="*/ 2827151 h 3529627"/>
                <a:gd name="connsiteX759" fmla="*/ 1005873 w 2116881"/>
                <a:gd name="connsiteY759" fmla="*/ 2822748 h 3529627"/>
                <a:gd name="connsiteX760" fmla="*/ 999842 w 2116881"/>
                <a:gd name="connsiteY760" fmla="*/ 2817909 h 3529627"/>
                <a:gd name="connsiteX761" fmla="*/ 1448462 w 2116881"/>
                <a:gd name="connsiteY761" fmla="*/ 2816458 h 3529627"/>
                <a:gd name="connsiteX762" fmla="*/ 1443499 w 2116881"/>
                <a:gd name="connsiteY762" fmla="*/ 2818297 h 3529627"/>
                <a:gd name="connsiteX763" fmla="*/ 1441708 w 2116881"/>
                <a:gd name="connsiteY763" fmla="*/ 2820088 h 3529627"/>
                <a:gd name="connsiteX764" fmla="*/ 1441819 w 2116881"/>
                <a:gd name="connsiteY764" fmla="*/ 2820099 h 3529627"/>
                <a:gd name="connsiteX765" fmla="*/ 1443656 w 2116881"/>
                <a:gd name="connsiteY765" fmla="*/ 2818253 h 3529627"/>
                <a:gd name="connsiteX766" fmla="*/ 1448473 w 2116881"/>
                <a:gd name="connsiteY766" fmla="*/ 2816459 h 3529627"/>
                <a:gd name="connsiteX767" fmla="*/ 929178 w 2116881"/>
                <a:gd name="connsiteY767" fmla="*/ 2815880 h 3529627"/>
                <a:gd name="connsiteX768" fmla="*/ 929113 w 2116881"/>
                <a:gd name="connsiteY768" fmla="*/ 2815944 h 3529627"/>
                <a:gd name="connsiteX769" fmla="*/ 932066 w 2116881"/>
                <a:gd name="connsiteY769" fmla="*/ 2818867 h 3529627"/>
                <a:gd name="connsiteX770" fmla="*/ 931989 w 2116881"/>
                <a:gd name="connsiteY770" fmla="*/ 2818711 h 3529627"/>
                <a:gd name="connsiteX771" fmla="*/ 1590390 w 2116881"/>
                <a:gd name="connsiteY771" fmla="*/ 2815171 h 3529627"/>
                <a:gd name="connsiteX772" fmla="*/ 1584691 w 2116881"/>
                <a:gd name="connsiteY772" fmla="*/ 2821239 h 3529627"/>
                <a:gd name="connsiteX773" fmla="*/ 1583220 w 2116881"/>
                <a:gd name="connsiteY773" fmla="*/ 2824181 h 3529627"/>
                <a:gd name="connsiteX774" fmla="*/ 1592044 w 2116881"/>
                <a:gd name="connsiteY774" fmla="*/ 2846244 h 3529627"/>
                <a:gd name="connsiteX775" fmla="*/ 1583220 w 2116881"/>
                <a:gd name="connsiteY775" fmla="*/ 2855069 h 3529627"/>
                <a:gd name="connsiteX776" fmla="*/ 1577153 w 2116881"/>
                <a:gd name="connsiteY776" fmla="*/ 2856724 h 3529627"/>
                <a:gd name="connsiteX777" fmla="*/ 1574433 w 2116881"/>
                <a:gd name="connsiteY777" fmla="*/ 2863797 h 3529627"/>
                <a:gd name="connsiteX778" fmla="*/ 1574968 w 2116881"/>
                <a:gd name="connsiteY778" fmla="*/ 2864065 h 3529627"/>
                <a:gd name="connsiteX779" fmla="*/ 1583810 w 2116881"/>
                <a:gd name="connsiteY779" fmla="*/ 2855218 h 3529627"/>
                <a:gd name="connsiteX780" fmla="*/ 1592651 w 2116881"/>
                <a:gd name="connsiteY780" fmla="*/ 2846371 h 3529627"/>
                <a:gd name="connsiteX781" fmla="*/ 1583810 w 2116881"/>
                <a:gd name="connsiteY781" fmla="*/ 2824255 h 3529627"/>
                <a:gd name="connsiteX782" fmla="*/ 1585283 w 2116881"/>
                <a:gd name="connsiteY782" fmla="*/ 2821306 h 3529627"/>
                <a:gd name="connsiteX783" fmla="*/ 1590947 w 2116881"/>
                <a:gd name="connsiteY783" fmla="*/ 2815274 h 3529627"/>
                <a:gd name="connsiteX784" fmla="*/ 929137 w 2116881"/>
                <a:gd name="connsiteY784" fmla="*/ 2811480 h 3529627"/>
                <a:gd name="connsiteX785" fmla="*/ 929113 w 2116881"/>
                <a:gd name="connsiteY785" fmla="*/ 2811527 h 3529627"/>
                <a:gd name="connsiteX786" fmla="*/ 930499 w 2116881"/>
                <a:gd name="connsiteY786" fmla="*/ 2814270 h 3529627"/>
                <a:gd name="connsiteX787" fmla="*/ 930514 w 2116881"/>
                <a:gd name="connsiteY787" fmla="*/ 2814255 h 3529627"/>
                <a:gd name="connsiteX788" fmla="*/ 1409926 w 2116881"/>
                <a:gd name="connsiteY788" fmla="*/ 2811258 h 3529627"/>
                <a:gd name="connsiteX789" fmla="*/ 1409707 w 2116881"/>
                <a:gd name="connsiteY789" fmla="*/ 2811433 h 3529627"/>
                <a:gd name="connsiteX790" fmla="*/ 1410619 w 2116881"/>
                <a:gd name="connsiteY790" fmla="*/ 2817102 h 3529627"/>
                <a:gd name="connsiteX791" fmla="*/ 1412481 w 2116881"/>
                <a:gd name="connsiteY791" fmla="*/ 2821339 h 3529627"/>
                <a:gd name="connsiteX792" fmla="*/ 1412802 w 2116881"/>
                <a:gd name="connsiteY792" fmla="*/ 2821206 h 3529627"/>
                <a:gd name="connsiteX793" fmla="*/ 1410781 w 2116881"/>
                <a:gd name="connsiteY793" fmla="*/ 2816591 h 3529627"/>
                <a:gd name="connsiteX794" fmla="*/ 1023436 w 2116881"/>
                <a:gd name="connsiteY794" fmla="*/ 2810461 h 3529627"/>
                <a:gd name="connsiteX795" fmla="*/ 1023423 w 2116881"/>
                <a:gd name="connsiteY795" fmla="*/ 2810474 h 3529627"/>
                <a:gd name="connsiteX796" fmla="*/ 1023423 w 2116881"/>
                <a:gd name="connsiteY796" fmla="*/ 2811012 h 3529627"/>
                <a:gd name="connsiteX797" fmla="*/ 1023436 w 2116881"/>
                <a:gd name="connsiteY797" fmla="*/ 2811005 h 3529627"/>
                <a:gd name="connsiteX798" fmla="*/ 1064352 w 2116881"/>
                <a:gd name="connsiteY798" fmla="*/ 2809549 h 3529627"/>
                <a:gd name="connsiteX799" fmla="*/ 1064352 w 2116881"/>
                <a:gd name="connsiteY799" fmla="*/ 2810474 h 3529627"/>
                <a:gd name="connsiteX800" fmla="*/ 1065482 w 2116881"/>
                <a:gd name="connsiteY800" fmla="*/ 2810474 h 3529627"/>
                <a:gd name="connsiteX801" fmla="*/ 1065018 w 2116881"/>
                <a:gd name="connsiteY801" fmla="*/ 2809549 h 3529627"/>
                <a:gd name="connsiteX802" fmla="*/ 1029291 w 2116881"/>
                <a:gd name="connsiteY802" fmla="*/ 2807475 h 3529627"/>
                <a:gd name="connsiteX803" fmla="*/ 1029270 w 2116881"/>
                <a:gd name="connsiteY803" fmla="*/ 2807485 h 3529627"/>
                <a:gd name="connsiteX804" fmla="*/ 1029270 w 2116881"/>
                <a:gd name="connsiteY804" fmla="*/ 2809531 h 3529627"/>
                <a:gd name="connsiteX805" fmla="*/ 1029291 w 2116881"/>
                <a:gd name="connsiteY805" fmla="*/ 2809538 h 3529627"/>
                <a:gd name="connsiteX806" fmla="*/ 1044793 w 2116881"/>
                <a:gd name="connsiteY806" fmla="*/ 2807201 h 3529627"/>
                <a:gd name="connsiteX807" fmla="*/ 1043927 w 2116881"/>
                <a:gd name="connsiteY807" fmla="*/ 2808070 h 3529627"/>
                <a:gd name="connsiteX808" fmla="*/ 1044214 w 2116881"/>
                <a:gd name="connsiteY808" fmla="*/ 2808646 h 3529627"/>
                <a:gd name="connsiteX809" fmla="*/ 1045349 w 2116881"/>
                <a:gd name="connsiteY809" fmla="*/ 2807485 h 3529627"/>
                <a:gd name="connsiteX810" fmla="*/ 923164 w 2116881"/>
                <a:gd name="connsiteY810" fmla="*/ 2803879 h 3529627"/>
                <a:gd name="connsiteX811" fmla="*/ 923164 w 2116881"/>
                <a:gd name="connsiteY811" fmla="*/ 2804165 h 3529627"/>
                <a:gd name="connsiteX812" fmla="*/ 924651 w 2116881"/>
                <a:gd name="connsiteY812" fmla="*/ 2805638 h 3529627"/>
                <a:gd name="connsiteX813" fmla="*/ 929113 w 2116881"/>
                <a:gd name="connsiteY813" fmla="*/ 2805638 h 3529627"/>
                <a:gd name="connsiteX814" fmla="*/ 930490 w 2116881"/>
                <a:gd name="connsiteY814" fmla="*/ 2808363 h 3529627"/>
                <a:gd name="connsiteX815" fmla="*/ 930514 w 2116881"/>
                <a:gd name="connsiteY815" fmla="*/ 2808314 h 3529627"/>
                <a:gd name="connsiteX816" fmla="*/ 929040 w 2116881"/>
                <a:gd name="connsiteY816" fmla="*/ 2805343 h 3529627"/>
                <a:gd name="connsiteX817" fmla="*/ 924617 w 2116881"/>
                <a:gd name="connsiteY817" fmla="*/ 2805343 h 3529627"/>
                <a:gd name="connsiteX818" fmla="*/ 999947 w 2116881"/>
                <a:gd name="connsiteY818" fmla="*/ 2801620 h 3529627"/>
                <a:gd name="connsiteX819" fmla="*/ 999947 w 2116881"/>
                <a:gd name="connsiteY819" fmla="*/ 2804582 h 3529627"/>
                <a:gd name="connsiteX820" fmla="*/ 999947 w 2116881"/>
                <a:gd name="connsiteY820" fmla="*/ 2807543 h 3529627"/>
                <a:gd name="connsiteX821" fmla="*/ 1002641 w 2116881"/>
                <a:gd name="connsiteY821" fmla="*/ 2811617 h 3529627"/>
                <a:gd name="connsiteX822" fmla="*/ 1002946 w 2116881"/>
                <a:gd name="connsiteY822" fmla="*/ 2811005 h 3529627"/>
                <a:gd name="connsiteX823" fmla="*/ 1000018 w 2116881"/>
                <a:gd name="connsiteY823" fmla="*/ 2806602 h 3529627"/>
                <a:gd name="connsiteX824" fmla="*/ 1000018 w 2116881"/>
                <a:gd name="connsiteY824" fmla="*/ 2803667 h 3529627"/>
                <a:gd name="connsiteX825" fmla="*/ 1000018 w 2116881"/>
                <a:gd name="connsiteY825" fmla="*/ 2801620 h 3529627"/>
                <a:gd name="connsiteX826" fmla="*/ 1211097 w 2116881"/>
                <a:gd name="connsiteY826" fmla="*/ 2800133 h 3529627"/>
                <a:gd name="connsiteX827" fmla="*/ 1210929 w 2116881"/>
                <a:gd name="connsiteY827" fmla="*/ 2800163 h 3529627"/>
                <a:gd name="connsiteX828" fmla="*/ 1210751 w 2116881"/>
                <a:gd name="connsiteY828" fmla="*/ 2800303 h 3529627"/>
                <a:gd name="connsiteX829" fmla="*/ 1203047 w 2116881"/>
                <a:gd name="connsiteY829" fmla="*/ 2804079 h 3529627"/>
                <a:gd name="connsiteX830" fmla="*/ 1198333 w 2116881"/>
                <a:gd name="connsiteY830" fmla="*/ 2810030 h 3529627"/>
                <a:gd name="connsiteX831" fmla="*/ 1197714 w 2116881"/>
                <a:gd name="connsiteY831" fmla="*/ 2810515 h 3529627"/>
                <a:gd name="connsiteX832" fmla="*/ 1190372 w 2116881"/>
                <a:gd name="connsiteY832" fmla="*/ 2815507 h 3529627"/>
                <a:gd name="connsiteX833" fmla="*/ 1188241 w 2116881"/>
                <a:gd name="connsiteY833" fmla="*/ 2816634 h 3529627"/>
                <a:gd name="connsiteX834" fmla="*/ 1190727 w 2116881"/>
                <a:gd name="connsiteY834" fmla="*/ 2815325 h 3529627"/>
                <a:gd name="connsiteX835" fmla="*/ 1198082 w 2116881"/>
                <a:gd name="connsiteY835" fmla="*/ 2810347 h 3529627"/>
                <a:gd name="connsiteX836" fmla="*/ 1198333 w 2116881"/>
                <a:gd name="connsiteY836" fmla="*/ 2810030 h 3529627"/>
                <a:gd name="connsiteX837" fmla="*/ 1210751 w 2116881"/>
                <a:gd name="connsiteY837" fmla="*/ 2800303 h 3529627"/>
                <a:gd name="connsiteX838" fmla="*/ 1039348 w 2116881"/>
                <a:gd name="connsiteY838" fmla="*/ 2798361 h 3529627"/>
                <a:gd name="connsiteX839" fmla="*/ 1038072 w 2116881"/>
                <a:gd name="connsiteY839" fmla="*/ 2802199 h 3529627"/>
                <a:gd name="connsiteX840" fmla="*/ 1038303 w 2116881"/>
                <a:gd name="connsiteY840" fmla="*/ 2802199 h 3529627"/>
                <a:gd name="connsiteX841" fmla="*/ 1039502 w 2116881"/>
                <a:gd name="connsiteY841" fmla="*/ 2798519 h 3529627"/>
                <a:gd name="connsiteX842" fmla="*/ 1029270 w 2116881"/>
                <a:gd name="connsiteY842" fmla="*/ 2797024 h 3529627"/>
                <a:gd name="connsiteX843" fmla="*/ 1029270 w 2116881"/>
                <a:gd name="connsiteY843" fmla="*/ 2801508 h 3529627"/>
                <a:gd name="connsiteX844" fmla="*/ 1029270 w 2116881"/>
                <a:gd name="connsiteY844" fmla="*/ 2804496 h 3529627"/>
                <a:gd name="connsiteX845" fmla="*/ 1031360 w 2116881"/>
                <a:gd name="connsiteY845" fmla="*/ 2805565 h 3529627"/>
                <a:gd name="connsiteX846" fmla="*/ 1032218 w 2116881"/>
                <a:gd name="connsiteY846" fmla="*/ 2805134 h 3529627"/>
                <a:gd name="connsiteX847" fmla="*/ 1029291 w 2116881"/>
                <a:gd name="connsiteY847" fmla="*/ 2803667 h 3529627"/>
                <a:gd name="connsiteX848" fmla="*/ 1029291 w 2116881"/>
                <a:gd name="connsiteY848" fmla="*/ 2800731 h 3529627"/>
                <a:gd name="connsiteX849" fmla="*/ 1029291 w 2116881"/>
                <a:gd name="connsiteY849" fmla="*/ 2797028 h 3529627"/>
                <a:gd name="connsiteX850" fmla="*/ 1001416 w 2116881"/>
                <a:gd name="connsiteY850" fmla="*/ 2795696 h 3529627"/>
                <a:gd name="connsiteX851" fmla="*/ 1002665 w 2116881"/>
                <a:gd name="connsiteY851" fmla="*/ 2800731 h 3529627"/>
                <a:gd name="connsiteX852" fmla="*/ 1002769 w 2116881"/>
                <a:gd name="connsiteY852" fmla="*/ 2800731 h 3529627"/>
                <a:gd name="connsiteX853" fmla="*/ 1001538 w 2116881"/>
                <a:gd name="connsiteY853" fmla="*/ 2795696 h 3529627"/>
                <a:gd name="connsiteX854" fmla="*/ 1000041 w 2116881"/>
                <a:gd name="connsiteY854" fmla="*/ 2792547 h 3529627"/>
                <a:gd name="connsiteX855" fmla="*/ 999947 w 2116881"/>
                <a:gd name="connsiteY855" fmla="*/ 2792735 h 3529627"/>
                <a:gd name="connsiteX856" fmla="*/ 1002720 w 2116881"/>
                <a:gd name="connsiteY856" fmla="*/ 2795530 h 3529627"/>
                <a:gd name="connsiteX857" fmla="*/ 1002959 w 2116881"/>
                <a:gd name="connsiteY857" fmla="*/ 2795530 h 3529627"/>
                <a:gd name="connsiteX858" fmla="*/ 1100960 w 2116881"/>
                <a:gd name="connsiteY858" fmla="*/ 2789530 h 3529627"/>
                <a:gd name="connsiteX859" fmla="*/ 1100895 w 2116881"/>
                <a:gd name="connsiteY859" fmla="*/ 2789552 h 3529627"/>
                <a:gd name="connsiteX860" fmla="*/ 1105114 w 2116881"/>
                <a:gd name="connsiteY860" fmla="*/ 2799614 h 3529627"/>
                <a:gd name="connsiteX861" fmla="*/ 1105114 w 2116881"/>
                <a:gd name="connsiteY861" fmla="*/ 2799189 h 3529627"/>
                <a:gd name="connsiteX862" fmla="*/ 750601 w 2116881"/>
                <a:gd name="connsiteY862" fmla="*/ 2787646 h 3529627"/>
                <a:gd name="connsiteX863" fmla="*/ 755020 w 2116881"/>
                <a:gd name="connsiteY863" fmla="*/ 2790603 h 3529627"/>
                <a:gd name="connsiteX864" fmla="*/ 759439 w 2116881"/>
                <a:gd name="connsiteY864" fmla="*/ 2792082 h 3529627"/>
                <a:gd name="connsiteX865" fmla="*/ 765331 w 2116881"/>
                <a:gd name="connsiteY865" fmla="*/ 2800953 h 3529627"/>
                <a:gd name="connsiteX866" fmla="*/ 783008 w 2116881"/>
                <a:gd name="connsiteY866" fmla="*/ 2814259 h 3529627"/>
                <a:gd name="connsiteX867" fmla="*/ 778589 w 2116881"/>
                <a:gd name="connsiteY867" fmla="*/ 2823130 h 3529627"/>
                <a:gd name="connsiteX868" fmla="*/ 780062 w 2116881"/>
                <a:gd name="connsiteY868" fmla="*/ 2826087 h 3529627"/>
                <a:gd name="connsiteX869" fmla="*/ 790373 w 2116881"/>
                <a:gd name="connsiteY869" fmla="*/ 2839394 h 3529627"/>
                <a:gd name="connsiteX870" fmla="*/ 799212 w 2116881"/>
                <a:gd name="connsiteY870" fmla="*/ 2837915 h 3529627"/>
                <a:gd name="connsiteX871" fmla="*/ 800685 w 2116881"/>
                <a:gd name="connsiteY871" fmla="*/ 2852700 h 3529627"/>
                <a:gd name="connsiteX872" fmla="*/ 805104 w 2116881"/>
                <a:gd name="connsiteY872" fmla="*/ 2877835 h 3529627"/>
                <a:gd name="connsiteX873" fmla="*/ 796266 w 2116881"/>
                <a:gd name="connsiteY873" fmla="*/ 2886706 h 3529627"/>
                <a:gd name="connsiteX874" fmla="*/ 800685 w 2116881"/>
                <a:gd name="connsiteY874" fmla="*/ 2904448 h 3529627"/>
                <a:gd name="connsiteX875" fmla="*/ 790373 w 2116881"/>
                <a:gd name="connsiteY875" fmla="*/ 2901491 h 3529627"/>
                <a:gd name="connsiteX876" fmla="*/ 785954 w 2116881"/>
                <a:gd name="connsiteY876" fmla="*/ 2888185 h 3529627"/>
                <a:gd name="connsiteX877" fmla="*/ 781535 w 2116881"/>
                <a:gd name="connsiteY877" fmla="*/ 2879314 h 3529627"/>
                <a:gd name="connsiteX878" fmla="*/ 772697 w 2116881"/>
                <a:gd name="connsiteY878" fmla="*/ 2874878 h 3529627"/>
                <a:gd name="connsiteX879" fmla="*/ 766804 w 2116881"/>
                <a:gd name="connsiteY879" fmla="*/ 2877835 h 3529627"/>
                <a:gd name="connsiteX880" fmla="*/ 765331 w 2116881"/>
                <a:gd name="connsiteY880" fmla="*/ 2864528 h 3529627"/>
                <a:gd name="connsiteX881" fmla="*/ 763858 w 2116881"/>
                <a:gd name="connsiteY881" fmla="*/ 2855657 h 3529627"/>
                <a:gd name="connsiteX882" fmla="*/ 762385 w 2116881"/>
                <a:gd name="connsiteY882" fmla="*/ 2848265 h 3529627"/>
                <a:gd name="connsiteX883" fmla="*/ 759439 w 2116881"/>
                <a:gd name="connsiteY883" fmla="*/ 2832001 h 3529627"/>
                <a:gd name="connsiteX884" fmla="*/ 752074 w 2116881"/>
                <a:gd name="connsiteY884" fmla="*/ 2826087 h 3529627"/>
                <a:gd name="connsiteX885" fmla="*/ 740289 w 2116881"/>
                <a:gd name="connsiteY885" fmla="*/ 2800953 h 3529627"/>
                <a:gd name="connsiteX886" fmla="*/ 750601 w 2116881"/>
                <a:gd name="connsiteY886" fmla="*/ 2787646 h 3529627"/>
                <a:gd name="connsiteX887" fmla="*/ 998479 w 2116881"/>
                <a:gd name="connsiteY887" fmla="*/ 2786811 h 3529627"/>
                <a:gd name="connsiteX888" fmla="*/ 1001398 w 2116881"/>
                <a:gd name="connsiteY888" fmla="*/ 2789755 h 3529627"/>
                <a:gd name="connsiteX889" fmla="*/ 1001497 w 2116881"/>
                <a:gd name="connsiteY889" fmla="*/ 2789552 h 3529627"/>
                <a:gd name="connsiteX890" fmla="*/ 998817 w 2116881"/>
                <a:gd name="connsiteY890" fmla="*/ 2786811 h 3529627"/>
                <a:gd name="connsiteX891" fmla="*/ 1167590 w 2116881"/>
                <a:gd name="connsiteY891" fmla="*/ 2783873 h 3529627"/>
                <a:gd name="connsiteX892" fmla="*/ 1160060 w 2116881"/>
                <a:gd name="connsiteY892" fmla="*/ 2787350 h 3529627"/>
                <a:gd name="connsiteX893" fmla="*/ 1155721 w 2116881"/>
                <a:gd name="connsiteY893" fmla="*/ 2790958 h 3529627"/>
                <a:gd name="connsiteX894" fmla="*/ 1155818 w 2116881"/>
                <a:gd name="connsiteY894" fmla="*/ 2791457 h 3529627"/>
                <a:gd name="connsiteX895" fmla="*/ 1159538 w 2116881"/>
                <a:gd name="connsiteY895" fmla="*/ 2788331 h 3529627"/>
                <a:gd name="connsiteX896" fmla="*/ 1167063 w 2116881"/>
                <a:gd name="connsiteY896" fmla="*/ 2784819 h 3529627"/>
                <a:gd name="connsiteX897" fmla="*/ 1109569 w 2116881"/>
                <a:gd name="connsiteY897" fmla="*/ 2782911 h 3529627"/>
                <a:gd name="connsiteX898" fmla="*/ 1106742 w 2116881"/>
                <a:gd name="connsiteY898" fmla="*/ 2784319 h 3529627"/>
                <a:gd name="connsiteX899" fmla="*/ 1106742 w 2116881"/>
                <a:gd name="connsiteY899" fmla="*/ 2785069 h 3529627"/>
                <a:gd name="connsiteX900" fmla="*/ 1109569 w 2116881"/>
                <a:gd name="connsiteY900" fmla="*/ 2783624 h 3529627"/>
                <a:gd name="connsiteX901" fmla="*/ 385281 w 2116881"/>
                <a:gd name="connsiteY901" fmla="*/ 2781875 h 3529627"/>
                <a:gd name="connsiteX902" fmla="*/ 383838 w 2116881"/>
                <a:gd name="connsiteY902" fmla="*/ 2786204 h 3529627"/>
                <a:gd name="connsiteX903" fmla="*/ 380952 w 2116881"/>
                <a:gd name="connsiteY903" fmla="*/ 2786204 h 3529627"/>
                <a:gd name="connsiteX904" fmla="*/ 382395 w 2116881"/>
                <a:gd name="connsiteY904" fmla="*/ 2783318 h 3529627"/>
                <a:gd name="connsiteX905" fmla="*/ 385281 w 2116881"/>
                <a:gd name="connsiteY905" fmla="*/ 2781875 h 3529627"/>
                <a:gd name="connsiteX906" fmla="*/ 1105114 w 2116881"/>
                <a:gd name="connsiteY906" fmla="*/ 2775511 h 3529627"/>
                <a:gd name="connsiteX907" fmla="*/ 1100659 w 2116881"/>
                <a:gd name="connsiteY907" fmla="*/ 2776991 h 3529627"/>
                <a:gd name="connsiteX908" fmla="*/ 1096204 w 2116881"/>
                <a:gd name="connsiteY908" fmla="*/ 2778471 h 3529627"/>
                <a:gd name="connsiteX909" fmla="*/ 1091748 w 2116881"/>
                <a:gd name="connsiteY909" fmla="*/ 2779951 h 3529627"/>
                <a:gd name="connsiteX910" fmla="*/ 1090263 w 2116881"/>
                <a:gd name="connsiteY910" fmla="*/ 2782911 h 3529627"/>
                <a:gd name="connsiteX911" fmla="*/ 1085927 w 2116881"/>
                <a:gd name="connsiteY911" fmla="*/ 2784351 h 3529627"/>
                <a:gd name="connsiteX912" fmla="*/ 1086278 w 2116881"/>
                <a:gd name="connsiteY912" fmla="*/ 2785069 h 3529627"/>
                <a:gd name="connsiteX913" fmla="*/ 1090663 w 2116881"/>
                <a:gd name="connsiteY913" fmla="*/ 2783574 h 3529627"/>
                <a:gd name="connsiteX914" fmla="*/ 1092125 w 2116881"/>
                <a:gd name="connsiteY914" fmla="*/ 2780586 h 3529627"/>
                <a:gd name="connsiteX915" fmla="*/ 1096510 w 2116881"/>
                <a:gd name="connsiteY915" fmla="*/ 2779091 h 3529627"/>
                <a:gd name="connsiteX916" fmla="*/ 1100895 w 2116881"/>
                <a:gd name="connsiteY916" fmla="*/ 2777597 h 3529627"/>
                <a:gd name="connsiteX917" fmla="*/ 1105281 w 2116881"/>
                <a:gd name="connsiteY917" fmla="*/ 2776102 h 3529627"/>
                <a:gd name="connsiteX918" fmla="*/ 1107919 w 2116881"/>
                <a:gd name="connsiteY918" fmla="*/ 2778800 h 3529627"/>
                <a:gd name="connsiteX919" fmla="*/ 1108084 w 2116881"/>
                <a:gd name="connsiteY919" fmla="*/ 2778471 h 3529627"/>
                <a:gd name="connsiteX920" fmla="*/ 1105114 w 2116881"/>
                <a:gd name="connsiteY920" fmla="*/ 2775511 h 3529627"/>
                <a:gd name="connsiteX921" fmla="*/ 448270 w 2116881"/>
                <a:gd name="connsiteY921" fmla="*/ 2768920 h 3529627"/>
                <a:gd name="connsiteX922" fmla="*/ 454148 w 2116881"/>
                <a:gd name="connsiteY922" fmla="*/ 2773341 h 3529627"/>
                <a:gd name="connsiteX923" fmla="*/ 455617 w 2116881"/>
                <a:gd name="connsiteY923" fmla="*/ 2813134 h 3529627"/>
                <a:gd name="connsiteX924" fmla="*/ 458556 w 2116881"/>
                <a:gd name="connsiteY924" fmla="*/ 2848505 h 3529627"/>
                <a:gd name="connsiteX925" fmla="*/ 470312 w 2116881"/>
                <a:gd name="connsiteY925" fmla="*/ 2866191 h 3529627"/>
                <a:gd name="connsiteX926" fmla="*/ 471782 w 2116881"/>
                <a:gd name="connsiteY926" fmla="*/ 2901562 h 3529627"/>
                <a:gd name="connsiteX927" fmla="*/ 474721 w 2116881"/>
                <a:gd name="connsiteY927" fmla="*/ 2914826 h 3529627"/>
                <a:gd name="connsiteX928" fmla="*/ 467373 w 2116881"/>
                <a:gd name="connsiteY928" fmla="*/ 2917774 h 3529627"/>
                <a:gd name="connsiteX929" fmla="*/ 462965 w 2116881"/>
                <a:gd name="connsiteY929" fmla="*/ 2926617 h 3529627"/>
                <a:gd name="connsiteX930" fmla="*/ 458556 w 2116881"/>
                <a:gd name="connsiteY930" fmla="*/ 2935459 h 3529627"/>
                <a:gd name="connsiteX931" fmla="*/ 451209 w 2116881"/>
                <a:gd name="connsiteY931" fmla="*/ 2935459 h 3529627"/>
                <a:gd name="connsiteX932" fmla="*/ 433575 w 2116881"/>
                <a:gd name="connsiteY932" fmla="*/ 2945776 h 3529627"/>
                <a:gd name="connsiteX933" fmla="*/ 429167 w 2116881"/>
                <a:gd name="connsiteY933" fmla="*/ 2942828 h 3529627"/>
                <a:gd name="connsiteX934" fmla="*/ 413003 w 2116881"/>
                <a:gd name="connsiteY934" fmla="*/ 2942828 h 3529627"/>
                <a:gd name="connsiteX935" fmla="*/ 407125 w 2116881"/>
                <a:gd name="connsiteY935" fmla="*/ 2954619 h 3529627"/>
                <a:gd name="connsiteX936" fmla="*/ 398308 w 2116881"/>
                <a:gd name="connsiteY936" fmla="*/ 2964935 h 3529627"/>
                <a:gd name="connsiteX937" fmla="*/ 386552 w 2116881"/>
                <a:gd name="connsiteY937" fmla="*/ 2969357 h 3529627"/>
                <a:gd name="connsiteX938" fmla="*/ 373327 w 2116881"/>
                <a:gd name="connsiteY938" fmla="*/ 2956093 h 3529627"/>
                <a:gd name="connsiteX939" fmla="*/ 389491 w 2116881"/>
                <a:gd name="connsiteY939" fmla="*/ 2928090 h 3529627"/>
                <a:gd name="connsiteX940" fmla="*/ 401247 w 2116881"/>
                <a:gd name="connsiteY940" fmla="*/ 2917774 h 3529627"/>
                <a:gd name="connsiteX941" fmla="*/ 393899 w 2116881"/>
                <a:gd name="connsiteY941" fmla="*/ 2901562 h 3529627"/>
                <a:gd name="connsiteX942" fmla="*/ 382144 w 2116881"/>
                <a:gd name="connsiteY942" fmla="*/ 2891245 h 3529627"/>
                <a:gd name="connsiteX943" fmla="*/ 377735 w 2116881"/>
                <a:gd name="connsiteY943" fmla="*/ 2879455 h 3529627"/>
                <a:gd name="connsiteX944" fmla="*/ 385083 w 2116881"/>
                <a:gd name="connsiteY944" fmla="*/ 2870612 h 3529627"/>
                <a:gd name="connsiteX945" fmla="*/ 392430 w 2116881"/>
                <a:gd name="connsiteY945" fmla="*/ 2864717 h 3529627"/>
                <a:gd name="connsiteX946" fmla="*/ 401247 w 2116881"/>
                <a:gd name="connsiteY946" fmla="*/ 2858822 h 3529627"/>
                <a:gd name="connsiteX947" fmla="*/ 395369 w 2116881"/>
                <a:gd name="connsiteY947" fmla="*/ 2851453 h 3529627"/>
                <a:gd name="connsiteX948" fmla="*/ 383613 w 2116881"/>
                <a:gd name="connsiteY948" fmla="*/ 2848505 h 3529627"/>
                <a:gd name="connsiteX949" fmla="*/ 373327 w 2116881"/>
                <a:gd name="connsiteY949" fmla="*/ 2852927 h 3529627"/>
                <a:gd name="connsiteX950" fmla="*/ 368918 w 2116881"/>
                <a:gd name="connsiteY950" fmla="*/ 2864717 h 3529627"/>
                <a:gd name="connsiteX951" fmla="*/ 363040 w 2116881"/>
                <a:gd name="connsiteY951" fmla="*/ 2879455 h 3529627"/>
                <a:gd name="connsiteX952" fmla="*/ 329242 w 2116881"/>
                <a:gd name="connsiteY952" fmla="*/ 2908931 h 3529627"/>
                <a:gd name="connsiteX953" fmla="*/ 317487 w 2116881"/>
                <a:gd name="connsiteY953" fmla="*/ 2900088 h 3529627"/>
                <a:gd name="connsiteX954" fmla="*/ 326303 w 2116881"/>
                <a:gd name="connsiteY954" fmla="*/ 2888298 h 3529627"/>
                <a:gd name="connsiteX955" fmla="*/ 323365 w 2116881"/>
                <a:gd name="connsiteY955" fmla="*/ 2877981 h 3529627"/>
                <a:gd name="connsiteX956" fmla="*/ 333651 w 2116881"/>
                <a:gd name="connsiteY956" fmla="*/ 2869138 h 3529627"/>
                <a:gd name="connsiteX957" fmla="*/ 340998 w 2116881"/>
                <a:gd name="connsiteY957" fmla="*/ 2849979 h 3529627"/>
                <a:gd name="connsiteX958" fmla="*/ 336590 w 2116881"/>
                <a:gd name="connsiteY958" fmla="*/ 2838189 h 3529627"/>
                <a:gd name="connsiteX959" fmla="*/ 342468 w 2116881"/>
                <a:gd name="connsiteY959" fmla="*/ 2816082 h 3529627"/>
                <a:gd name="connsiteX960" fmla="*/ 349815 w 2116881"/>
                <a:gd name="connsiteY960" fmla="*/ 2808713 h 3529627"/>
                <a:gd name="connsiteX961" fmla="*/ 360101 w 2116881"/>
                <a:gd name="connsiteY961" fmla="*/ 2808713 h 3529627"/>
                <a:gd name="connsiteX962" fmla="*/ 365979 w 2116881"/>
                <a:gd name="connsiteY962" fmla="*/ 2804291 h 3529627"/>
                <a:gd name="connsiteX963" fmla="*/ 371857 w 2116881"/>
                <a:gd name="connsiteY963" fmla="*/ 2799870 h 3529627"/>
                <a:gd name="connsiteX964" fmla="*/ 374796 w 2116881"/>
                <a:gd name="connsiteY964" fmla="*/ 2798396 h 3529627"/>
                <a:gd name="connsiteX965" fmla="*/ 386552 w 2116881"/>
                <a:gd name="connsiteY965" fmla="*/ 2789553 h 3529627"/>
                <a:gd name="connsiteX966" fmla="*/ 386552 w 2116881"/>
                <a:gd name="connsiteY966" fmla="*/ 2795448 h 3529627"/>
                <a:gd name="connsiteX967" fmla="*/ 377735 w 2116881"/>
                <a:gd name="connsiteY967" fmla="*/ 2820503 h 3529627"/>
                <a:gd name="connsiteX968" fmla="*/ 380674 w 2116881"/>
                <a:gd name="connsiteY968" fmla="*/ 2829346 h 3529627"/>
                <a:gd name="connsiteX969" fmla="*/ 386552 w 2116881"/>
                <a:gd name="connsiteY969" fmla="*/ 2827872 h 3529627"/>
                <a:gd name="connsiteX970" fmla="*/ 388022 w 2116881"/>
                <a:gd name="connsiteY970" fmla="*/ 2814608 h 3529627"/>
                <a:gd name="connsiteX971" fmla="*/ 389491 w 2116881"/>
                <a:gd name="connsiteY971" fmla="*/ 2802817 h 3529627"/>
                <a:gd name="connsiteX972" fmla="*/ 401247 w 2116881"/>
                <a:gd name="connsiteY972" fmla="*/ 2796922 h 3529627"/>
                <a:gd name="connsiteX973" fmla="*/ 413003 w 2116881"/>
                <a:gd name="connsiteY973" fmla="*/ 2788079 h 3529627"/>
                <a:gd name="connsiteX974" fmla="*/ 429167 w 2116881"/>
                <a:gd name="connsiteY974" fmla="*/ 2773341 h 3529627"/>
                <a:gd name="connsiteX975" fmla="*/ 437984 w 2116881"/>
                <a:gd name="connsiteY975" fmla="*/ 2774815 h 3529627"/>
                <a:gd name="connsiteX976" fmla="*/ 448270 w 2116881"/>
                <a:gd name="connsiteY976" fmla="*/ 2768920 h 3529627"/>
                <a:gd name="connsiteX977" fmla="*/ 993893 w 2116881"/>
                <a:gd name="connsiteY977" fmla="*/ 2767258 h 3529627"/>
                <a:gd name="connsiteX978" fmla="*/ 994072 w 2116881"/>
                <a:gd name="connsiteY978" fmla="*/ 2767560 h 3529627"/>
                <a:gd name="connsiteX979" fmla="*/ 997010 w 2116881"/>
                <a:gd name="connsiteY979" fmla="*/ 2769041 h 3529627"/>
                <a:gd name="connsiteX980" fmla="*/ 997010 w 2116881"/>
                <a:gd name="connsiteY980" fmla="*/ 2774964 h 3529627"/>
                <a:gd name="connsiteX981" fmla="*/ 998479 w 2116881"/>
                <a:gd name="connsiteY981" fmla="*/ 2780888 h 3529627"/>
                <a:gd name="connsiteX982" fmla="*/ 1002867 w 2116881"/>
                <a:gd name="connsiteY982" fmla="*/ 2782363 h 3529627"/>
                <a:gd name="connsiteX983" fmla="*/ 1002959 w 2116881"/>
                <a:gd name="connsiteY983" fmla="*/ 2782080 h 3529627"/>
                <a:gd name="connsiteX984" fmla="*/ 998574 w 2116881"/>
                <a:gd name="connsiteY984" fmla="*/ 2780586 h 3529627"/>
                <a:gd name="connsiteX985" fmla="*/ 997112 w 2116881"/>
                <a:gd name="connsiteY985" fmla="*/ 2774608 h 3529627"/>
                <a:gd name="connsiteX986" fmla="*/ 997112 w 2116881"/>
                <a:gd name="connsiteY986" fmla="*/ 2768630 h 3529627"/>
                <a:gd name="connsiteX987" fmla="*/ 1003980 w 2116881"/>
                <a:gd name="connsiteY987" fmla="*/ 2768630 h 3529627"/>
                <a:gd name="connsiteX988" fmla="*/ 1003918 w 2116881"/>
                <a:gd name="connsiteY988" fmla="*/ 2768604 h 3529627"/>
                <a:gd name="connsiteX989" fmla="*/ 996576 w 2116881"/>
                <a:gd name="connsiteY989" fmla="*/ 2768604 h 3529627"/>
                <a:gd name="connsiteX990" fmla="*/ 1084345 w 2116881"/>
                <a:gd name="connsiteY990" fmla="*/ 2766654 h 3529627"/>
                <a:gd name="connsiteX991" fmla="*/ 1087740 w 2116881"/>
                <a:gd name="connsiteY991" fmla="*/ 2770125 h 3529627"/>
                <a:gd name="connsiteX992" fmla="*/ 1088645 w 2116881"/>
                <a:gd name="connsiteY992" fmla="*/ 2770125 h 3529627"/>
                <a:gd name="connsiteX993" fmla="*/ 1088778 w 2116881"/>
                <a:gd name="connsiteY993" fmla="*/ 2769592 h 3529627"/>
                <a:gd name="connsiteX994" fmla="*/ 1087293 w 2116881"/>
                <a:gd name="connsiteY994" fmla="*/ 2769592 h 3529627"/>
                <a:gd name="connsiteX995" fmla="*/ 1256447 w 2116881"/>
                <a:gd name="connsiteY995" fmla="*/ 2766147 h 3529627"/>
                <a:gd name="connsiteX996" fmla="*/ 1237359 w 2116881"/>
                <a:gd name="connsiteY996" fmla="*/ 2777978 h 3529627"/>
                <a:gd name="connsiteX997" fmla="*/ 1230017 w 2116881"/>
                <a:gd name="connsiteY997" fmla="*/ 2788331 h 3529627"/>
                <a:gd name="connsiteX998" fmla="*/ 1222181 w 2116881"/>
                <a:gd name="connsiteY998" fmla="*/ 2798059 h 3529627"/>
                <a:gd name="connsiteX999" fmla="*/ 1222538 w 2116881"/>
                <a:gd name="connsiteY999" fmla="*/ 2797995 h 3529627"/>
                <a:gd name="connsiteX1000" fmla="*/ 1230444 w 2116881"/>
                <a:gd name="connsiteY1000" fmla="*/ 2788223 h 3529627"/>
                <a:gd name="connsiteX1001" fmla="*/ 1237800 w 2116881"/>
                <a:gd name="connsiteY1001" fmla="*/ 2777899 h 3529627"/>
                <a:gd name="connsiteX1002" fmla="*/ 1246258 w 2116881"/>
                <a:gd name="connsiteY1002" fmla="*/ 2770893 h 3529627"/>
                <a:gd name="connsiteX1003" fmla="*/ 1256668 w 2116881"/>
                <a:gd name="connsiteY1003" fmla="*/ 2766213 h 3529627"/>
                <a:gd name="connsiteX1004" fmla="*/ 1132838 w 2116881"/>
                <a:gd name="connsiteY1004" fmla="*/ 2764197 h 3529627"/>
                <a:gd name="connsiteX1005" fmla="*/ 1130731 w 2116881"/>
                <a:gd name="connsiteY1005" fmla="*/ 2766447 h 3529627"/>
                <a:gd name="connsiteX1006" fmla="*/ 1130359 w 2116881"/>
                <a:gd name="connsiteY1006" fmla="*/ 2768112 h 3529627"/>
                <a:gd name="connsiteX1007" fmla="*/ 1130392 w 2116881"/>
                <a:gd name="connsiteY1007" fmla="*/ 2768107 h 3529627"/>
                <a:gd name="connsiteX1008" fmla="*/ 1130539 w 2116881"/>
                <a:gd name="connsiteY1008" fmla="*/ 2767441 h 3529627"/>
                <a:gd name="connsiteX1009" fmla="*/ 1133108 w 2116881"/>
                <a:gd name="connsiteY1009" fmla="*/ 2764668 h 3529627"/>
                <a:gd name="connsiteX1010" fmla="*/ 979309 w 2116881"/>
                <a:gd name="connsiteY1010" fmla="*/ 2752565 h 3529627"/>
                <a:gd name="connsiteX1011" fmla="*/ 979385 w 2116881"/>
                <a:gd name="connsiteY1011" fmla="*/ 2752752 h 3529627"/>
                <a:gd name="connsiteX1012" fmla="*/ 985106 w 2116881"/>
                <a:gd name="connsiteY1012" fmla="*/ 2755636 h 3529627"/>
                <a:gd name="connsiteX1013" fmla="*/ 984827 w 2116881"/>
                <a:gd name="connsiteY1013" fmla="*/ 2755335 h 3529627"/>
                <a:gd name="connsiteX1014" fmla="*/ 1077508 w 2116881"/>
                <a:gd name="connsiteY1014" fmla="*/ 2751173 h 3529627"/>
                <a:gd name="connsiteX1015" fmla="*/ 1077508 w 2116881"/>
                <a:gd name="connsiteY1015" fmla="*/ 2751326 h 3529627"/>
                <a:gd name="connsiteX1016" fmla="*/ 1078754 w 2116881"/>
                <a:gd name="connsiteY1016" fmla="*/ 2753313 h 3529627"/>
                <a:gd name="connsiteX1017" fmla="*/ 1078824 w 2116881"/>
                <a:gd name="connsiteY1017" fmla="*/ 2753288 h 3529627"/>
                <a:gd name="connsiteX1018" fmla="*/ 1036341 w 2116881"/>
                <a:gd name="connsiteY1018" fmla="*/ 2740499 h 3529627"/>
                <a:gd name="connsiteX1019" fmla="*/ 1033289 w 2116881"/>
                <a:gd name="connsiteY1019" fmla="*/ 2743540 h 3529627"/>
                <a:gd name="connsiteX1020" fmla="*/ 1037695 w 2116881"/>
                <a:gd name="connsiteY1020" fmla="*/ 2758284 h 3529627"/>
                <a:gd name="connsiteX1021" fmla="*/ 1036226 w 2116881"/>
                <a:gd name="connsiteY1021" fmla="*/ 2768604 h 3529627"/>
                <a:gd name="connsiteX1022" fmla="*/ 1037695 w 2116881"/>
                <a:gd name="connsiteY1022" fmla="*/ 2775976 h 3529627"/>
                <a:gd name="connsiteX1023" fmla="*/ 1031453 w 2116881"/>
                <a:gd name="connsiteY1023" fmla="*/ 2779847 h 3529627"/>
                <a:gd name="connsiteX1024" fmla="*/ 1023191 w 2116881"/>
                <a:gd name="connsiteY1024" fmla="*/ 2780387 h 3529627"/>
                <a:gd name="connsiteX1025" fmla="*/ 1023423 w 2116881"/>
                <a:gd name="connsiteY1025" fmla="*/ 2780586 h 3529627"/>
                <a:gd name="connsiteX1026" fmla="*/ 1038041 w 2116881"/>
                <a:gd name="connsiteY1026" fmla="*/ 2776102 h 3529627"/>
                <a:gd name="connsiteX1027" fmla="*/ 1036579 w 2116881"/>
                <a:gd name="connsiteY1027" fmla="*/ 2768630 h 3529627"/>
                <a:gd name="connsiteX1028" fmla="*/ 1038041 w 2116881"/>
                <a:gd name="connsiteY1028" fmla="*/ 2758169 h 3529627"/>
                <a:gd name="connsiteX1029" fmla="*/ 1033655 w 2116881"/>
                <a:gd name="connsiteY1029" fmla="*/ 2743225 h 3529627"/>
                <a:gd name="connsiteX1030" fmla="*/ 1036342 w 2116881"/>
                <a:gd name="connsiteY1030" fmla="*/ 2740500 h 3529627"/>
                <a:gd name="connsiteX1031" fmla="*/ 624499 w 2116881"/>
                <a:gd name="connsiteY1031" fmla="*/ 2723897 h 3529627"/>
                <a:gd name="connsiteX1032" fmla="*/ 622264 w 2116881"/>
                <a:gd name="connsiteY1032" fmla="*/ 2726129 h 3529627"/>
                <a:gd name="connsiteX1033" fmla="*/ 622816 w 2116881"/>
                <a:gd name="connsiteY1033" fmla="*/ 2725578 h 3529627"/>
                <a:gd name="connsiteX1034" fmla="*/ 626683 w 2116881"/>
                <a:gd name="connsiteY1034" fmla="*/ 2721715 h 3529627"/>
                <a:gd name="connsiteX1035" fmla="*/ 626683 w 2116881"/>
                <a:gd name="connsiteY1035" fmla="*/ 2721715 h 3529627"/>
                <a:gd name="connsiteX1036" fmla="*/ 624499 w 2116881"/>
                <a:gd name="connsiteY1036" fmla="*/ 2723897 h 3529627"/>
                <a:gd name="connsiteX1037" fmla="*/ 1188612 w 2116881"/>
                <a:gd name="connsiteY1037" fmla="*/ 2721506 h 3529627"/>
                <a:gd name="connsiteX1038" fmla="*/ 1186017 w 2116881"/>
                <a:gd name="connsiteY1038" fmla="*/ 2725847 h 3529627"/>
                <a:gd name="connsiteX1039" fmla="*/ 1181611 w 2116881"/>
                <a:gd name="connsiteY1039" fmla="*/ 2730270 h 3529627"/>
                <a:gd name="connsiteX1040" fmla="*/ 1147835 w 2116881"/>
                <a:gd name="connsiteY1040" fmla="*/ 2733219 h 3529627"/>
                <a:gd name="connsiteX1041" fmla="*/ 1136087 w 2116881"/>
                <a:gd name="connsiteY1041" fmla="*/ 2733219 h 3529627"/>
                <a:gd name="connsiteX1042" fmla="*/ 1128744 w 2116881"/>
                <a:gd name="connsiteY1042" fmla="*/ 2737642 h 3529627"/>
                <a:gd name="connsiteX1043" fmla="*/ 1118464 w 2116881"/>
                <a:gd name="connsiteY1043" fmla="*/ 2745014 h 3529627"/>
                <a:gd name="connsiteX1044" fmla="*/ 1118361 w 2116881"/>
                <a:gd name="connsiteY1044" fmla="*/ 2744995 h 3529627"/>
                <a:gd name="connsiteX1045" fmla="*/ 1116808 w 2116881"/>
                <a:gd name="connsiteY1045" fmla="*/ 2752388 h 3529627"/>
                <a:gd name="connsiteX1046" fmla="*/ 1116968 w 2116881"/>
                <a:gd name="connsiteY1046" fmla="*/ 2752451 h 3529627"/>
                <a:gd name="connsiteX1047" fmla="*/ 1118425 w 2116881"/>
                <a:gd name="connsiteY1047" fmla="*/ 2745441 h 3529627"/>
                <a:gd name="connsiteX1048" fmla="*/ 1128703 w 2116881"/>
                <a:gd name="connsiteY1048" fmla="*/ 2738047 h 3529627"/>
                <a:gd name="connsiteX1049" fmla="*/ 1136045 w 2116881"/>
                <a:gd name="connsiteY1049" fmla="*/ 2733610 h 3529627"/>
                <a:gd name="connsiteX1050" fmla="*/ 1147791 w 2116881"/>
                <a:gd name="connsiteY1050" fmla="*/ 2733610 h 3529627"/>
                <a:gd name="connsiteX1051" fmla="*/ 1181563 w 2116881"/>
                <a:gd name="connsiteY1051" fmla="*/ 2730652 h 3529627"/>
                <a:gd name="connsiteX1052" fmla="*/ 1185968 w 2116881"/>
                <a:gd name="connsiteY1052" fmla="*/ 2726215 h 3529627"/>
                <a:gd name="connsiteX1053" fmla="*/ 1188721 w 2116881"/>
                <a:gd name="connsiteY1053" fmla="*/ 2721593 h 3529627"/>
                <a:gd name="connsiteX1054" fmla="*/ 967081 w 2116881"/>
                <a:gd name="connsiteY1054" fmla="*/ 2717664 h 3529627"/>
                <a:gd name="connsiteX1055" fmla="*/ 976194 w 2116881"/>
                <a:gd name="connsiteY1055" fmla="*/ 2722178 h 3529627"/>
                <a:gd name="connsiteX1056" fmla="*/ 976200 w 2116881"/>
                <a:gd name="connsiteY1056" fmla="*/ 2722161 h 3529627"/>
                <a:gd name="connsiteX1057" fmla="*/ 409902 w 2116881"/>
                <a:gd name="connsiteY1057" fmla="*/ 2715501 h 3529627"/>
                <a:gd name="connsiteX1058" fmla="*/ 428300 w 2116881"/>
                <a:gd name="connsiteY1058" fmla="*/ 2715501 h 3529627"/>
                <a:gd name="connsiteX1059" fmla="*/ 431367 w 2116881"/>
                <a:gd name="connsiteY1059" fmla="*/ 2719830 h 3529627"/>
                <a:gd name="connsiteX1060" fmla="*/ 422168 w 2116881"/>
                <a:gd name="connsiteY1060" fmla="*/ 2719830 h 3529627"/>
                <a:gd name="connsiteX1061" fmla="*/ 414502 w 2116881"/>
                <a:gd name="connsiteY1061" fmla="*/ 2728487 h 3529627"/>
                <a:gd name="connsiteX1062" fmla="*/ 411435 w 2116881"/>
                <a:gd name="connsiteY1062" fmla="*/ 2727044 h 3529627"/>
                <a:gd name="connsiteX1063" fmla="*/ 414502 w 2116881"/>
                <a:gd name="connsiteY1063" fmla="*/ 2722716 h 3529627"/>
                <a:gd name="connsiteX1064" fmla="*/ 408369 w 2116881"/>
                <a:gd name="connsiteY1064" fmla="*/ 2718387 h 3529627"/>
                <a:gd name="connsiteX1065" fmla="*/ 409902 w 2116881"/>
                <a:gd name="connsiteY1065" fmla="*/ 2715501 h 3529627"/>
                <a:gd name="connsiteX1066" fmla="*/ 942626 w 2116881"/>
                <a:gd name="connsiteY1066" fmla="*/ 2711168 h 3529627"/>
                <a:gd name="connsiteX1067" fmla="*/ 942665 w 2116881"/>
                <a:gd name="connsiteY1067" fmla="*/ 2711288 h 3529627"/>
                <a:gd name="connsiteX1068" fmla="*/ 951478 w 2116881"/>
                <a:gd name="connsiteY1068" fmla="*/ 2712769 h 3529627"/>
                <a:gd name="connsiteX1069" fmla="*/ 958709 w 2116881"/>
                <a:gd name="connsiteY1069" fmla="*/ 2712769 h 3529627"/>
                <a:gd name="connsiteX1070" fmla="*/ 958393 w 2116881"/>
                <a:gd name="connsiteY1070" fmla="*/ 2712578 h 3529627"/>
                <a:gd name="connsiteX1071" fmla="*/ 951051 w 2116881"/>
                <a:gd name="connsiteY1071" fmla="*/ 2712578 h 3529627"/>
                <a:gd name="connsiteX1072" fmla="*/ 1218666 w 2116881"/>
                <a:gd name="connsiteY1072" fmla="*/ 2700796 h 3529627"/>
                <a:gd name="connsiteX1073" fmla="*/ 1218538 w 2116881"/>
                <a:gd name="connsiteY1073" fmla="*/ 2701255 h 3529627"/>
                <a:gd name="connsiteX1074" fmla="*/ 1229913 w 2116881"/>
                <a:gd name="connsiteY1074" fmla="*/ 2705517 h 3529627"/>
                <a:gd name="connsiteX1075" fmla="*/ 1229913 w 2116881"/>
                <a:gd name="connsiteY1075" fmla="*/ 2705033 h 3529627"/>
                <a:gd name="connsiteX1076" fmla="*/ 1244453 w 2116881"/>
                <a:gd name="connsiteY1076" fmla="*/ 2699382 h 3529627"/>
                <a:gd name="connsiteX1077" fmla="*/ 1230377 w 2116881"/>
                <a:gd name="connsiteY1077" fmla="*/ 2700796 h 3529627"/>
                <a:gd name="connsiteX1078" fmla="*/ 1230377 w 2116881"/>
                <a:gd name="connsiteY1078" fmla="*/ 2701043 h 3529627"/>
                <a:gd name="connsiteX1079" fmla="*/ 1244684 w 2116881"/>
                <a:gd name="connsiteY1079" fmla="*/ 2699613 h 3529627"/>
                <a:gd name="connsiteX1080" fmla="*/ 1243549 w 2116881"/>
                <a:gd name="connsiteY1080" fmla="*/ 2678749 h 3529627"/>
                <a:gd name="connsiteX1081" fmla="*/ 1242454 w 2116881"/>
                <a:gd name="connsiteY1081" fmla="*/ 2683332 h 3529627"/>
                <a:gd name="connsiteX1082" fmla="*/ 1243552 w 2116881"/>
                <a:gd name="connsiteY1082" fmla="*/ 2689031 h 3529627"/>
                <a:gd name="connsiteX1083" fmla="*/ 1234769 w 2116881"/>
                <a:gd name="connsiteY1083" fmla="*/ 2691972 h 3529627"/>
                <a:gd name="connsiteX1084" fmla="*/ 1234820 w 2116881"/>
                <a:gd name="connsiteY1084" fmla="*/ 2692075 h 3529627"/>
                <a:gd name="connsiteX1085" fmla="*/ 1243207 w 2116881"/>
                <a:gd name="connsiteY1085" fmla="*/ 2689280 h 3529627"/>
                <a:gd name="connsiteX1086" fmla="*/ 1243895 w 2116881"/>
                <a:gd name="connsiteY1086" fmla="*/ 2689111 h 3529627"/>
                <a:gd name="connsiteX1087" fmla="*/ 1242869 w 2116881"/>
                <a:gd name="connsiteY1087" fmla="*/ 2683816 h 3529627"/>
                <a:gd name="connsiteX1088" fmla="*/ 1243976 w 2116881"/>
                <a:gd name="connsiteY1088" fmla="*/ 2679208 h 3529627"/>
                <a:gd name="connsiteX1089" fmla="*/ 1267034 w 2116881"/>
                <a:gd name="connsiteY1089" fmla="*/ 2673495 h 3529627"/>
                <a:gd name="connsiteX1090" fmla="*/ 1266876 w 2116881"/>
                <a:gd name="connsiteY1090" fmla="*/ 2673750 h 3529627"/>
                <a:gd name="connsiteX1091" fmla="*/ 1272748 w 2116881"/>
                <a:gd name="connsiteY1091" fmla="*/ 2678948 h 3529627"/>
                <a:gd name="connsiteX1092" fmla="*/ 1273300 w 2116881"/>
                <a:gd name="connsiteY1092" fmla="*/ 2679040 h 3529627"/>
                <a:gd name="connsiteX1093" fmla="*/ 639249 w 2116881"/>
                <a:gd name="connsiteY1093" fmla="*/ 2659229 h 3529627"/>
                <a:gd name="connsiteX1094" fmla="*/ 636363 w 2116881"/>
                <a:gd name="connsiteY1094" fmla="*/ 2665001 h 3529627"/>
                <a:gd name="connsiteX1095" fmla="*/ 634920 w 2116881"/>
                <a:gd name="connsiteY1095" fmla="*/ 2667886 h 3529627"/>
                <a:gd name="connsiteX1096" fmla="*/ 634920 w 2116881"/>
                <a:gd name="connsiteY1096" fmla="*/ 2663558 h 3529627"/>
                <a:gd name="connsiteX1097" fmla="*/ 639249 w 2116881"/>
                <a:gd name="connsiteY1097" fmla="*/ 2659229 h 3529627"/>
                <a:gd name="connsiteX1098" fmla="*/ 1585857 w 2116881"/>
                <a:gd name="connsiteY1098" fmla="*/ 2654901 h 3529627"/>
                <a:gd name="connsiteX1099" fmla="*/ 1593072 w 2116881"/>
                <a:gd name="connsiteY1099" fmla="*/ 2662115 h 3529627"/>
                <a:gd name="connsiteX1100" fmla="*/ 1590186 w 2116881"/>
                <a:gd name="connsiteY1100" fmla="*/ 2663558 h 3529627"/>
                <a:gd name="connsiteX1101" fmla="*/ 1584414 w 2116881"/>
                <a:gd name="connsiteY1101" fmla="*/ 2659230 h 3529627"/>
                <a:gd name="connsiteX1102" fmla="*/ 1585857 w 2116881"/>
                <a:gd name="connsiteY1102" fmla="*/ 2654901 h 3529627"/>
                <a:gd name="connsiteX1103" fmla="*/ 452978 w 2116881"/>
                <a:gd name="connsiteY1103" fmla="*/ 2654900 h 3529627"/>
                <a:gd name="connsiteX1104" fmla="*/ 448526 w 2116881"/>
                <a:gd name="connsiteY1104" fmla="*/ 2675618 h 3529627"/>
                <a:gd name="connsiteX1105" fmla="*/ 441104 w 2116881"/>
                <a:gd name="connsiteY1105" fmla="*/ 2688937 h 3529627"/>
                <a:gd name="connsiteX1106" fmla="*/ 439620 w 2116881"/>
                <a:gd name="connsiteY1106" fmla="*/ 2693377 h 3529627"/>
                <a:gd name="connsiteX1107" fmla="*/ 436652 w 2116881"/>
                <a:gd name="connsiteY1107" fmla="*/ 2697816 h 3529627"/>
                <a:gd name="connsiteX1108" fmla="*/ 427746 w 2116881"/>
                <a:gd name="connsiteY1108" fmla="*/ 2711135 h 3529627"/>
                <a:gd name="connsiteX1109" fmla="*/ 426262 w 2116881"/>
                <a:gd name="connsiteY1109" fmla="*/ 2709655 h 3529627"/>
                <a:gd name="connsiteX1110" fmla="*/ 421809 w 2116881"/>
                <a:gd name="connsiteY1110" fmla="*/ 2711135 h 3529627"/>
                <a:gd name="connsiteX1111" fmla="*/ 417357 w 2116881"/>
                <a:gd name="connsiteY1111" fmla="*/ 2709655 h 3529627"/>
                <a:gd name="connsiteX1112" fmla="*/ 418841 w 2116881"/>
                <a:gd name="connsiteY1112" fmla="*/ 2706696 h 3529627"/>
                <a:gd name="connsiteX1113" fmla="*/ 409936 w 2116881"/>
                <a:gd name="connsiteY1113" fmla="*/ 2709655 h 3529627"/>
                <a:gd name="connsiteX1114" fmla="*/ 411420 w 2116881"/>
                <a:gd name="connsiteY1114" fmla="*/ 2703736 h 3529627"/>
                <a:gd name="connsiteX1115" fmla="*/ 415872 w 2116881"/>
                <a:gd name="connsiteY1115" fmla="*/ 2697816 h 3529627"/>
                <a:gd name="connsiteX1116" fmla="*/ 417357 w 2116881"/>
                <a:gd name="connsiteY1116" fmla="*/ 2690417 h 3529627"/>
                <a:gd name="connsiteX1117" fmla="*/ 418841 w 2116881"/>
                <a:gd name="connsiteY1117" fmla="*/ 2684498 h 3529627"/>
                <a:gd name="connsiteX1118" fmla="*/ 426262 w 2116881"/>
                <a:gd name="connsiteY1118" fmla="*/ 2677098 h 3529627"/>
                <a:gd name="connsiteX1119" fmla="*/ 432199 w 2116881"/>
                <a:gd name="connsiteY1119" fmla="*/ 2668219 h 3529627"/>
                <a:gd name="connsiteX1120" fmla="*/ 439620 w 2116881"/>
                <a:gd name="connsiteY1120" fmla="*/ 2671179 h 3529627"/>
                <a:gd name="connsiteX1121" fmla="*/ 444073 w 2116881"/>
                <a:gd name="connsiteY1121" fmla="*/ 2662299 h 3529627"/>
                <a:gd name="connsiteX1122" fmla="*/ 452978 w 2116881"/>
                <a:gd name="connsiteY1122" fmla="*/ 2654900 h 3529627"/>
                <a:gd name="connsiteX1123" fmla="*/ 591448 w 2116881"/>
                <a:gd name="connsiteY1123" fmla="*/ 2650572 h 3529627"/>
                <a:gd name="connsiteX1124" fmla="*/ 594395 w 2116881"/>
                <a:gd name="connsiteY1124" fmla="*/ 2677085 h 3529627"/>
                <a:gd name="connsiteX1125" fmla="*/ 581134 w 2116881"/>
                <a:gd name="connsiteY1125" fmla="*/ 2696233 h 3529627"/>
                <a:gd name="connsiteX1126" fmla="*/ 563454 w 2116881"/>
                <a:gd name="connsiteY1126" fmla="*/ 2730111 h 3529627"/>
                <a:gd name="connsiteX1127" fmla="*/ 539880 w 2116881"/>
                <a:gd name="connsiteY1127" fmla="*/ 2772827 h 3529627"/>
                <a:gd name="connsiteX1128" fmla="*/ 531039 w 2116881"/>
                <a:gd name="connsiteY1128" fmla="*/ 2796394 h 3529627"/>
                <a:gd name="connsiteX1129" fmla="*/ 528093 w 2116881"/>
                <a:gd name="connsiteY1129" fmla="*/ 2800812 h 3529627"/>
                <a:gd name="connsiteX1130" fmla="*/ 523672 w 2116881"/>
                <a:gd name="connsiteY1130" fmla="*/ 2803758 h 3529627"/>
                <a:gd name="connsiteX1131" fmla="*/ 508939 w 2116881"/>
                <a:gd name="connsiteY1131" fmla="*/ 2811123 h 3529627"/>
                <a:gd name="connsiteX1132" fmla="*/ 505992 w 2116881"/>
                <a:gd name="connsiteY1132" fmla="*/ 2830271 h 3529627"/>
                <a:gd name="connsiteX1133" fmla="*/ 501572 w 2116881"/>
                <a:gd name="connsiteY1133" fmla="*/ 2845001 h 3529627"/>
                <a:gd name="connsiteX1134" fmla="*/ 460317 w 2116881"/>
                <a:gd name="connsiteY1134" fmla="*/ 2824380 h 3529627"/>
                <a:gd name="connsiteX1135" fmla="*/ 461791 w 2116881"/>
                <a:gd name="connsiteY1135" fmla="*/ 2793448 h 3529627"/>
                <a:gd name="connsiteX1136" fmla="*/ 479471 w 2116881"/>
                <a:gd name="connsiteY1136" fmla="*/ 2768408 h 3529627"/>
                <a:gd name="connsiteX1137" fmla="*/ 501572 w 2116881"/>
                <a:gd name="connsiteY1137" fmla="*/ 2761043 h 3529627"/>
                <a:gd name="connsiteX1138" fmla="*/ 508939 w 2116881"/>
                <a:gd name="connsiteY1138" fmla="*/ 2759570 h 3529627"/>
                <a:gd name="connsiteX1139" fmla="*/ 517779 w 2116881"/>
                <a:gd name="connsiteY1139" fmla="*/ 2761043 h 3529627"/>
                <a:gd name="connsiteX1140" fmla="*/ 529566 w 2116881"/>
                <a:gd name="connsiteY1140" fmla="*/ 2753678 h 3529627"/>
                <a:gd name="connsiteX1141" fmla="*/ 539880 w 2116881"/>
                <a:gd name="connsiteY1141" fmla="*/ 2749259 h 3529627"/>
                <a:gd name="connsiteX1142" fmla="*/ 538406 w 2116881"/>
                <a:gd name="connsiteY1142" fmla="*/ 2743368 h 3529627"/>
                <a:gd name="connsiteX1143" fmla="*/ 532513 w 2116881"/>
                <a:gd name="connsiteY1143" fmla="*/ 2749259 h 3529627"/>
                <a:gd name="connsiteX1144" fmla="*/ 525146 w 2116881"/>
                <a:gd name="connsiteY1144" fmla="*/ 2749259 h 3529627"/>
                <a:gd name="connsiteX1145" fmla="*/ 513359 w 2116881"/>
                <a:gd name="connsiteY1145" fmla="*/ 2755151 h 3529627"/>
                <a:gd name="connsiteX1146" fmla="*/ 501572 w 2116881"/>
                <a:gd name="connsiteY1146" fmla="*/ 2750732 h 3529627"/>
                <a:gd name="connsiteX1147" fmla="*/ 492731 w 2116881"/>
                <a:gd name="connsiteY1147" fmla="*/ 2747786 h 3529627"/>
                <a:gd name="connsiteX1148" fmla="*/ 498625 w 2116881"/>
                <a:gd name="connsiteY1148" fmla="*/ 2736003 h 3529627"/>
                <a:gd name="connsiteX1149" fmla="*/ 505992 w 2116881"/>
                <a:gd name="connsiteY1149" fmla="*/ 2725692 h 3529627"/>
                <a:gd name="connsiteX1150" fmla="*/ 516306 w 2116881"/>
                <a:gd name="connsiteY1150" fmla="*/ 2709490 h 3529627"/>
                <a:gd name="connsiteX1151" fmla="*/ 528093 w 2116881"/>
                <a:gd name="connsiteY1151" fmla="*/ 2699179 h 3529627"/>
                <a:gd name="connsiteX1152" fmla="*/ 573767 w 2116881"/>
                <a:gd name="connsiteY1152" fmla="*/ 2665302 h 3529627"/>
                <a:gd name="connsiteX1153" fmla="*/ 585554 w 2116881"/>
                <a:gd name="connsiteY1153" fmla="*/ 2657937 h 3529627"/>
                <a:gd name="connsiteX1154" fmla="*/ 587028 w 2116881"/>
                <a:gd name="connsiteY1154" fmla="*/ 2654991 h 3529627"/>
                <a:gd name="connsiteX1155" fmla="*/ 591448 w 2116881"/>
                <a:gd name="connsiteY1155" fmla="*/ 2650572 h 3529627"/>
                <a:gd name="connsiteX1156" fmla="*/ 1259926 w 2116881"/>
                <a:gd name="connsiteY1156" fmla="*/ 2648211 h 3529627"/>
                <a:gd name="connsiteX1157" fmla="*/ 1263132 w 2116881"/>
                <a:gd name="connsiteY1157" fmla="*/ 2652449 h 3529627"/>
                <a:gd name="connsiteX1158" fmla="*/ 1261119 w 2116881"/>
                <a:gd name="connsiteY1158" fmla="*/ 2658147 h 3529627"/>
                <a:gd name="connsiteX1159" fmla="*/ 1256727 w 2116881"/>
                <a:gd name="connsiteY1159" fmla="*/ 2664030 h 3529627"/>
                <a:gd name="connsiteX1160" fmla="*/ 1242088 w 2116881"/>
                <a:gd name="connsiteY1160" fmla="*/ 2671383 h 3529627"/>
                <a:gd name="connsiteX1161" fmla="*/ 1241173 w 2116881"/>
                <a:gd name="connsiteY1161" fmla="*/ 2676163 h 3529627"/>
                <a:gd name="connsiteX1162" fmla="*/ 1241582 w 2116881"/>
                <a:gd name="connsiteY1162" fmla="*/ 2676606 h 3529627"/>
                <a:gd name="connsiteX1163" fmla="*/ 1242500 w 2116881"/>
                <a:gd name="connsiteY1163" fmla="*/ 2671836 h 3529627"/>
                <a:gd name="connsiteX1164" fmla="*/ 1257257 w 2116881"/>
                <a:gd name="connsiteY1164" fmla="*/ 2664464 h 3529627"/>
                <a:gd name="connsiteX1165" fmla="*/ 1261685 w 2116881"/>
                <a:gd name="connsiteY1165" fmla="*/ 2658566 h 3529627"/>
                <a:gd name="connsiteX1166" fmla="*/ 1260209 w 2116881"/>
                <a:gd name="connsiteY1166" fmla="*/ 2648245 h 3529627"/>
                <a:gd name="connsiteX1167" fmla="*/ 647907 w 2116881"/>
                <a:gd name="connsiteY1167" fmla="*/ 2643357 h 3529627"/>
                <a:gd name="connsiteX1168" fmla="*/ 645021 w 2116881"/>
                <a:gd name="connsiteY1168" fmla="*/ 2650572 h 3529627"/>
                <a:gd name="connsiteX1169" fmla="*/ 640692 w 2116881"/>
                <a:gd name="connsiteY1169" fmla="*/ 2657786 h 3529627"/>
                <a:gd name="connsiteX1170" fmla="*/ 643578 w 2116881"/>
                <a:gd name="connsiteY1170" fmla="*/ 2649129 h 3529627"/>
                <a:gd name="connsiteX1171" fmla="*/ 647907 w 2116881"/>
                <a:gd name="connsiteY1171" fmla="*/ 2643357 h 3529627"/>
                <a:gd name="connsiteX1172" fmla="*/ 1335726 w 2116881"/>
                <a:gd name="connsiteY1172" fmla="*/ 2628240 h 3529627"/>
                <a:gd name="connsiteX1173" fmla="*/ 1335815 w 2116881"/>
                <a:gd name="connsiteY1173" fmla="*/ 2628501 h 3529627"/>
                <a:gd name="connsiteX1174" fmla="*/ 1344139 w 2116881"/>
                <a:gd name="connsiteY1174" fmla="*/ 2629261 h 3529627"/>
                <a:gd name="connsiteX1175" fmla="*/ 1353107 w 2116881"/>
                <a:gd name="connsiteY1175" fmla="*/ 2629194 h 3529627"/>
                <a:gd name="connsiteX1176" fmla="*/ 1352626 w 2116881"/>
                <a:gd name="connsiteY1176" fmla="*/ 2628878 h 3529627"/>
                <a:gd name="connsiteX1177" fmla="*/ 1343464 w 2116881"/>
                <a:gd name="connsiteY1177" fmla="*/ 2628947 h 3529627"/>
                <a:gd name="connsiteX1178" fmla="*/ 595959 w 2116881"/>
                <a:gd name="connsiteY1178" fmla="*/ 2613056 h 3529627"/>
                <a:gd name="connsiteX1179" fmla="*/ 600288 w 2116881"/>
                <a:gd name="connsiteY1179" fmla="*/ 2614499 h 3529627"/>
                <a:gd name="connsiteX1180" fmla="*/ 600288 w 2116881"/>
                <a:gd name="connsiteY1180" fmla="*/ 2628928 h 3529627"/>
                <a:gd name="connsiteX1181" fmla="*/ 603174 w 2116881"/>
                <a:gd name="connsiteY1181" fmla="*/ 2641914 h 3529627"/>
                <a:gd name="connsiteX1182" fmla="*/ 595959 w 2116881"/>
                <a:gd name="connsiteY1182" fmla="*/ 2641914 h 3529627"/>
                <a:gd name="connsiteX1183" fmla="*/ 594516 w 2116881"/>
                <a:gd name="connsiteY1183" fmla="*/ 2646242 h 3529627"/>
                <a:gd name="connsiteX1184" fmla="*/ 582972 w 2116881"/>
                <a:gd name="connsiteY1184" fmla="*/ 2646242 h 3529627"/>
                <a:gd name="connsiteX1185" fmla="*/ 578643 w 2116881"/>
                <a:gd name="connsiteY1185" fmla="*/ 2639028 h 3529627"/>
                <a:gd name="connsiteX1186" fmla="*/ 587301 w 2116881"/>
                <a:gd name="connsiteY1186" fmla="*/ 2621713 h 3529627"/>
                <a:gd name="connsiteX1187" fmla="*/ 595959 w 2116881"/>
                <a:gd name="connsiteY1187" fmla="*/ 2613056 h 3529627"/>
                <a:gd name="connsiteX1188" fmla="*/ 625360 w 2116881"/>
                <a:gd name="connsiteY1188" fmla="*/ 2610171 h 3529627"/>
                <a:gd name="connsiteX1189" fmla="*/ 631853 w 2116881"/>
                <a:gd name="connsiteY1189" fmla="*/ 2614500 h 3529627"/>
                <a:gd name="connsiteX1190" fmla="*/ 628607 w 2116881"/>
                <a:gd name="connsiteY1190" fmla="*/ 2626043 h 3529627"/>
                <a:gd name="connsiteX1191" fmla="*/ 626983 w 2116881"/>
                <a:gd name="connsiteY1191" fmla="*/ 2628928 h 3529627"/>
                <a:gd name="connsiteX1192" fmla="*/ 622113 w 2116881"/>
                <a:gd name="connsiteY1192" fmla="*/ 2623157 h 3529627"/>
                <a:gd name="connsiteX1193" fmla="*/ 622113 w 2116881"/>
                <a:gd name="connsiteY1193" fmla="*/ 2613057 h 3529627"/>
                <a:gd name="connsiteX1194" fmla="*/ 625360 w 2116881"/>
                <a:gd name="connsiteY1194" fmla="*/ 2610171 h 3529627"/>
                <a:gd name="connsiteX1195" fmla="*/ 564213 w 2116881"/>
                <a:gd name="connsiteY1195" fmla="*/ 2608728 h 3529627"/>
                <a:gd name="connsiteX1196" fmla="*/ 564213 w 2116881"/>
                <a:gd name="connsiteY1196" fmla="*/ 2613057 h 3529627"/>
                <a:gd name="connsiteX1197" fmla="*/ 558441 w 2116881"/>
                <a:gd name="connsiteY1197" fmla="*/ 2613057 h 3529627"/>
                <a:gd name="connsiteX1198" fmla="*/ 564213 w 2116881"/>
                <a:gd name="connsiteY1198" fmla="*/ 2608728 h 3529627"/>
                <a:gd name="connsiteX1199" fmla="*/ 598845 w 2116881"/>
                <a:gd name="connsiteY1199" fmla="*/ 2604399 h 3529627"/>
                <a:gd name="connsiteX1200" fmla="*/ 600288 w 2116881"/>
                <a:gd name="connsiteY1200" fmla="*/ 2607285 h 3529627"/>
                <a:gd name="connsiteX1201" fmla="*/ 598845 w 2116881"/>
                <a:gd name="connsiteY1201" fmla="*/ 2610170 h 3529627"/>
                <a:gd name="connsiteX1202" fmla="*/ 598845 w 2116881"/>
                <a:gd name="connsiteY1202" fmla="*/ 2604399 h 3529627"/>
                <a:gd name="connsiteX1203" fmla="*/ 593073 w 2116881"/>
                <a:gd name="connsiteY1203" fmla="*/ 2604399 h 3529627"/>
                <a:gd name="connsiteX1204" fmla="*/ 590187 w 2116881"/>
                <a:gd name="connsiteY1204" fmla="*/ 2611613 h 3529627"/>
                <a:gd name="connsiteX1205" fmla="*/ 587301 w 2116881"/>
                <a:gd name="connsiteY1205" fmla="*/ 2607285 h 3529627"/>
                <a:gd name="connsiteX1206" fmla="*/ 593073 w 2116881"/>
                <a:gd name="connsiteY1206" fmla="*/ 2604399 h 3529627"/>
                <a:gd name="connsiteX1207" fmla="*/ 572871 w 2116881"/>
                <a:gd name="connsiteY1207" fmla="*/ 2602956 h 3529627"/>
                <a:gd name="connsiteX1208" fmla="*/ 572871 w 2116881"/>
                <a:gd name="connsiteY1208" fmla="*/ 2604399 h 3529627"/>
                <a:gd name="connsiteX1209" fmla="*/ 568542 w 2116881"/>
                <a:gd name="connsiteY1209" fmla="*/ 2605842 h 3529627"/>
                <a:gd name="connsiteX1210" fmla="*/ 572871 w 2116881"/>
                <a:gd name="connsiteY1210" fmla="*/ 2602956 h 3529627"/>
                <a:gd name="connsiteX1211" fmla="*/ 1118440 w 2116881"/>
                <a:gd name="connsiteY1211" fmla="*/ 2600955 h 3529627"/>
                <a:gd name="connsiteX1212" fmla="*/ 1118281 w 2116881"/>
                <a:gd name="connsiteY1212" fmla="*/ 2603842 h 3529627"/>
                <a:gd name="connsiteX1213" fmla="*/ 1118385 w 2116881"/>
                <a:gd name="connsiteY1213" fmla="*/ 2603879 h 3529627"/>
                <a:gd name="connsiteX1214" fmla="*/ 1118542 w 2116881"/>
                <a:gd name="connsiteY1214" fmla="*/ 2601063 h 3529627"/>
                <a:gd name="connsiteX1215" fmla="*/ 911847 w 2116881"/>
                <a:gd name="connsiteY1215" fmla="*/ 2598656 h 3529627"/>
                <a:gd name="connsiteX1216" fmla="*/ 911444 w 2116881"/>
                <a:gd name="connsiteY1216" fmla="*/ 2598936 h 3529627"/>
                <a:gd name="connsiteX1217" fmla="*/ 913930 w 2116881"/>
                <a:gd name="connsiteY1217" fmla="*/ 2624595 h 3529627"/>
                <a:gd name="connsiteX1218" fmla="*/ 913930 w 2116881"/>
                <a:gd name="connsiteY1218" fmla="*/ 2637839 h 3529627"/>
                <a:gd name="connsiteX1219" fmla="*/ 921296 w 2116881"/>
                <a:gd name="connsiteY1219" fmla="*/ 2655497 h 3529627"/>
                <a:gd name="connsiteX1220" fmla="*/ 930134 w 2116881"/>
                <a:gd name="connsiteY1220" fmla="*/ 2686399 h 3529627"/>
                <a:gd name="connsiteX1221" fmla="*/ 941918 w 2116881"/>
                <a:gd name="connsiteY1221" fmla="*/ 2695228 h 3529627"/>
                <a:gd name="connsiteX1222" fmla="*/ 937499 w 2116881"/>
                <a:gd name="connsiteY1222" fmla="*/ 2701114 h 3529627"/>
                <a:gd name="connsiteX1223" fmla="*/ 940445 w 2116881"/>
                <a:gd name="connsiteY1223" fmla="*/ 2707000 h 3529627"/>
                <a:gd name="connsiteX1224" fmla="*/ 936026 w 2116881"/>
                <a:gd name="connsiteY1224" fmla="*/ 2715829 h 3529627"/>
                <a:gd name="connsiteX1225" fmla="*/ 931607 w 2116881"/>
                <a:gd name="connsiteY1225" fmla="*/ 2720243 h 3529627"/>
                <a:gd name="connsiteX1226" fmla="*/ 931607 w 2116881"/>
                <a:gd name="connsiteY1226" fmla="*/ 2730544 h 3529627"/>
                <a:gd name="connsiteX1227" fmla="*/ 936026 w 2116881"/>
                <a:gd name="connsiteY1227" fmla="*/ 2740844 h 3529627"/>
                <a:gd name="connsiteX1228" fmla="*/ 933080 w 2116881"/>
                <a:gd name="connsiteY1228" fmla="*/ 2746730 h 3529627"/>
                <a:gd name="connsiteX1229" fmla="*/ 928764 w 2116881"/>
                <a:gd name="connsiteY1229" fmla="*/ 2751042 h 3529627"/>
                <a:gd name="connsiteX1230" fmla="*/ 929446 w 2116881"/>
                <a:gd name="connsiteY1230" fmla="*/ 2751271 h 3529627"/>
                <a:gd name="connsiteX1231" fmla="*/ 933853 w 2116881"/>
                <a:gd name="connsiteY1231" fmla="*/ 2746828 h 3529627"/>
                <a:gd name="connsiteX1232" fmla="*/ 936790 w 2116881"/>
                <a:gd name="connsiteY1232" fmla="*/ 2740905 h 3529627"/>
                <a:gd name="connsiteX1233" fmla="*/ 932384 w 2116881"/>
                <a:gd name="connsiteY1233" fmla="*/ 2730539 h 3529627"/>
                <a:gd name="connsiteX1234" fmla="*/ 932384 w 2116881"/>
                <a:gd name="connsiteY1234" fmla="*/ 2720173 h 3529627"/>
                <a:gd name="connsiteX1235" fmla="*/ 936790 w 2116881"/>
                <a:gd name="connsiteY1235" fmla="*/ 2715730 h 3529627"/>
                <a:gd name="connsiteX1236" fmla="*/ 940974 w 2116881"/>
                <a:gd name="connsiteY1236" fmla="*/ 2707293 h 3529627"/>
                <a:gd name="connsiteX1237" fmla="*/ 940771 w 2116881"/>
                <a:gd name="connsiteY1237" fmla="*/ 2706680 h 3529627"/>
                <a:gd name="connsiteX1238" fmla="*/ 937834 w 2116881"/>
                <a:gd name="connsiteY1238" fmla="*/ 2700783 h 3529627"/>
                <a:gd name="connsiteX1239" fmla="*/ 942240 w 2116881"/>
                <a:gd name="connsiteY1239" fmla="*/ 2694885 h 3529627"/>
                <a:gd name="connsiteX1240" fmla="*/ 930491 w 2116881"/>
                <a:gd name="connsiteY1240" fmla="*/ 2686039 h 3529627"/>
                <a:gd name="connsiteX1241" fmla="*/ 921680 w 2116881"/>
                <a:gd name="connsiteY1241" fmla="*/ 2655077 h 3529627"/>
                <a:gd name="connsiteX1242" fmla="*/ 914337 w 2116881"/>
                <a:gd name="connsiteY1242" fmla="*/ 2637384 h 3529627"/>
                <a:gd name="connsiteX1243" fmla="*/ 914337 w 2116881"/>
                <a:gd name="connsiteY1243" fmla="*/ 2624115 h 3529627"/>
                <a:gd name="connsiteX1244" fmla="*/ 911400 w 2116881"/>
                <a:gd name="connsiteY1244" fmla="*/ 2608265 h 3529627"/>
                <a:gd name="connsiteX1245" fmla="*/ 581529 w 2116881"/>
                <a:gd name="connsiteY1245" fmla="*/ 2594299 h 3529627"/>
                <a:gd name="connsiteX1246" fmla="*/ 580086 w 2116881"/>
                <a:gd name="connsiteY1246" fmla="*/ 2601225 h 3529627"/>
                <a:gd name="connsiteX1247" fmla="*/ 574314 w 2116881"/>
                <a:gd name="connsiteY1247" fmla="*/ 2599493 h 3529627"/>
                <a:gd name="connsiteX1248" fmla="*/ 581529 w 2116881"/>
                <a:gd name="connsiteY1248" fmla="*/ 2594299 h 3529627"/>
                <a:gd name="connsiteX1249" fmla="*/ 616161 w 2116881"/>
                <a:gd name="connsiteY1249" fmla="*/ 2587132 h 3529627"/>
                <a:gd name="connsiteX1250" fmla="*/ 619047 w 2116881"/>
                <a:gd name="connsiteY1250" fmla="*/ 2593089 h 3529627"/>
                <a:gd name="connsiteX1251" fmla="*/ 623376 w 2116881"/>
                <a:gd name="connsiteY1251" fmla="*/ 2602026 h 3529627"/>
                <a:gd name="connsiteX1252" fmla="*/ 617604 w 2116881"/>
                <a:gd name="connsiteY1252" fmla="*/ 2615431 h 3529627"/>
                <a:gd name="connsiteX1253" fmla="*/ 616161 w 2116881"/>
                <a:gd name="connsiteY1253" fmla="*/ 2630325 h 3529627"/>
                <a:gd name="connsiteX1254" fmla="*/ 608946 w 2116881"/>
                <a:gd name="connsiteY1254" fmla="*/ 2625856 h 3529627"/>
                <a:gd name="connsiteX1255" fmla="*/ 610389 w 2116881"/>
                <a:gd name="connsiteY1255" fmla="*/ 2615431 h 3529627"/>
                <a:gd name="connsiteX1256" fmla="*/ 608946 w 2116881"/>
                <a:gd name="connsiteY1256" fmla="*/ 2613941 h 3529627"/>
                <a:gd name="connsiteX1257" fmla="*/ 611832 w 2116881"/>
                <a:gd name="connsiteY1257" fmla="*/ 2599047 h 3529627"/>
                <a:gd name="connsiteX1258" fmla="*/ 611832 w 2116881"/>
                <a:gd name="connsiteY1258" fmla="*/ 2590110 h 3529627"/>
                <a:gd name="connsiteX1259" fmla="*/ 616161 w 2116881"/>
                <a:gd name="connsiteY1259" fmla="*/ 2587132 h 3529627"/>
                <a:gd name="connsiteX1260" fmla="*/ 920189 w 2116881"/>
                <a:gd name="connsiteY1260" fmla="*/ 2578521 h 3529627"/>
                <a:gd name="connsiteX1261" fmla="*/ 919822 w 2116881"/>
                <a:gd name="connsiteY1261" fmla="*/ 2578978 h 3529627"/>
                <a:gd name="connsiteX1262" fmla="*/ 918349 w 2116881"/>
                <a:gd name="connsiteY1262" fmla="*/ 2586336 h 3529627"/>
                <a:gd name="connsiteX1263" fmla="*/ 922584 w 2116881"/>
                <a:gd name="connsiteY1263" fmla="*/ 2587991 h 3529627"/>
                <a:gd name="connsiteX1264" fmla="*/ 925661 w 2116881"/>
                <a:gd name="connsiteY1264" fmla="*/ 2590703 h 3529627"/>
                <a:gd name="connsiteX1265" fmla="*/ 926086 w 2116881"/>
                <a:gd name="connsiteY1265" fmla="*/ 2590204 h 3529627"/>
                <a:gd name="connsiteX1266" fmla="*/ 918743 w 2116881"/>
                <a:gd name="connsiteY1266" fmla="*/ 2585781 h 3529627"/>
                <a:gd name="connsiteX1267" fmla="*/ 886435 w 2116881"/>
                <a:gd name="connsiteY1267" fmla="*/ 2562462 h 3529627"/>
                <a:gd name="connsiteX1268" fmla="*/ 885942 w 2116881"/>
                <a:gd name="connsiteY1268" fmla="*/ 2562792 h 3529627"/>
                <a:gd name="connsiteX1269" fmla="*/ 885942 w 2116881"/>
                <a:gd name="connsiteY1269" fmla="*/ 2567206 h 3529627"/>
                <a:gd name="connsiteX1270" fmla="*/ 899200 w 2116881"/>
                <a:gd name="connsiteY1270" fmla="*/ 2564263 h 3529627"/>
                <a:gd name="connsiteX1271" fmla="*/ 908038 w 2116881"/>
                <a:gd name="connsiteY1271" fmla="*/ 2564263 h 3529627"/>
                <a:gd name="connsiteX1272" fmla="*/ 909511 w 2116881"/>
                <a:gd name="connsiteY1272" fmla="*/ 2567206 h 3529627"/>
                <a:gd name="connsiteX1273" fmla="*/ 925254 w 2116881"/>
                <a:gd name="connsiteY1273" fmla="*/ 2568655 h 3529627"/>
                <a:gd name="connsiteX1274" fmla="*/ 925699 w 2116881"/>
                <a:gd name="connsiteY1274" fmla="*/ 2571522 h 3529627"/>
                <a:gd name="connsiteX1275" fmla="*/ 926086 w 2116881"/>
                <a:gd name="connsiteY1275" fmla="*/ 2571037 h 3529627"/>
                <a:gd name="connsiteX1276" fmla="*/ 909932 w 2116881"/>
                <a:gd name="connsiteY1276" fmla="*/ 2566614 h 3529627"/>
                <a:gd name="connsiteX1277" fmla="*/ 908463 w 2116881"/>
                <a:gd name="connsiteY1277" fmla="*/ 2563665 h 3529627"/>
                <a:gd name="connsiteX1278" fmla="*/ 899652 w 2116881"/>
                <a:gd name="connsiteY1278" fmla="*/ 2563665 h 3529627"/>
                <a:gd name="connsiteX1279" fmla="*/ 886435 w 2116881"/>
                <a:gd name="connsiteY1279" fmla="*/ 2566614 h 3529627"/>
                <a:gd name="connsiteX1280" fmla="*/ 385281 w 2116881"/>
                <a:gd name="connsiteY1280" fmla="*/ 2556784 h 3529627"/>
                <a:gd name="connsiteX1281" fmla="*/ 389610 w 2116881"/>
                <a:gd name="connsiteY1281" fmla="*/ 2559670 h 3529627"/>
                <a:gd name="connsiteX1282" fmla="*/ 388167 w 2116881"/>
                <a:gd name="connsiteY1282" fmla="*/ 2565441 h 3529627"/>
                <a:gd name="connsiteX1283" fmla="*/ 385281 w 2116881"/>
                <a:gd name="connsiteY1283" fmla="*/ 2562556 h 3529627"/>
                <a:gd name="connsiteX1284" fmla="*/ 383838 w 2116881"/>
                <a:gd name="connsiteY1284" fmla="*/ 2565441 h 3529627"/>
                <a:gd name="connsiteX1285" fmla="*/ 380952 w 2116881"/>
                <a:gd name="connsiteY1285" fmla="*/ 2562556 h 3529627"/>
                <a:gd name="connsiteX1286" fmla="*/ 382395 w 2116881"/>
                <a:gd name="connsiteY1286" fmla="*/ 2559670 h 3529627"/>
                <a:gd name="connsiteX1287" fmla="*/ 385281 w 2116881"/>
                <a:gd name="connsiteY1287" fmla="*/ 2559670 h 3529627"/>
                <a:gd name="connsiteX1288" fmla="*/ 385281 w 2116881"/>
                <a:gd name="connsiteY1288" fmla="*/ 2556784 h 3529627"/>
                <a:gd name="connsiteX1289" fmla="*/ 636203 w 2116881"/>
                <a:gd name="connsiteY1289" fmla="*/ 2553898 h 3529627"/>
                <a:gd name="connsiteX1290" fmla="*/ 631633 w 2116881"/>
                <a:gd name="connsiteY1290" fmla="*/ 2568327 h 3529627"/>
                <a:gd name="connsiteX1291" fmla="*/ 627064 w 2116881"/>
                <a:gd name="connsiteY1291" fmla="*/ 2571213 h 3529627"/>
                <a:gd name="connsiteX1292" fmla="*/ 630110 w 2116881"/>
                <a:gd name="connsiteY1292" fmla="*/ 2575541 h 3529627"/>
                <a:gd name="connsiteX1293" fmla="*/ 630110 w 2116881"/>
                <a:gd name="connsiteY1293" fmla="*/ 2581313 h 3529627"/>
                <a:gd name="connsiteX1294" fmla="*/ 622494 w 2116881"/>
                <a:gd name="connsiteY1294" fmla="*/ 2588527 h 3529627"/>
                <a:gd name="connsiteX1295" fmla="*/ 619448 w 2116881"/>
                <a:gd name="connsiteY1295" fmla="*/ 2581313 h 3529627"/>
                <a:gd name="connsiteX1296" fmla="*/ 620971 w 2116881"/>
                <a:gd name="connsiteY1296" fmla="*/ 2574098 h 3529627"/>
                <a:gd name="connsiteX1297" fmla="*/ 613355 w 2116881"/>
                <a:gd name="connsiteY1297" fmla="*/ 2571213 h 3529627"/>
                <a:gd name="connsiteX1298" fmla="*/ 614878 w 2116881"/>
                <a:gd name="connsiteY1298" fmla="*/ 2563998 h 3529627"/>
                <a:gd name="connsiteX1299" fmla="*/ 624017 w 2116881"/>
                <a:gd name="connsiteY1299" fmla="*/ 2555341 h 3529627"/>
                <a:gd name="connsiteX1300" fmla="*/ 627064 w 2116881"/>
                <a:gd name="connsiteY1300" fmla="*/ 2561112 h 3529627"/>
                <a:gd name="connsiteX1301" fmla="*/ 636203 w 2116881"/>
                <a:gd name="connsiteY1301" fmla="*/ 2553898 h 3529627"/>
                <a:gd name="connsiteX1302" fmla="*/ 867315 w 2116881"/>
                <a:gd name="connsiteY1302" fmla="*/ 2537183 h 3529627"/>
                <a:gd name="connsiteX1303" fmla="*/ 866792 w 2116881"/>
                <a:gd name="connsiteY1303" fmla="*/ 2537776 h 3529627"/>
                <a:gd name="connsiteX1304" fmla="*/ 878577 w 2116881"/>
                <a:gd name="connsiteY1304" fmla="*/ 2549548 h 3529627"/>
                <a:gd name="connsiteX1305" fmla="*/ 886126 w 2116881"/>
                <a:gd name="connsiteY1305" fmla="*/ 2556722 h 3529627"/>
                <a:gd name="connsiteX1306" fmla="*/ 888605 w 2116881"/>
                <a:gd name="connsiteY1306" fmla="*/ 2560732 h 3529627"/>
                <a:gd name="connsiteX1307" fmla="*/ 889212 w 2116881"/>
                <a:gd name="connsiteY1307" fmla="*/ 2560325 h 3529627"/>
                <a:gd name="connsiteX1308" fmla="*/ 879092 w 2116881"/>
                <a:gd name="connsiteY1308" fmla="*/ 2548921 h 3529627"/>
                <a:gd name="connsiteX1309" fmla="*/ 866495 w 2116881"/>
                <a:gd name="connsiteY1309" fmla="*/ 2538762 h 3529627"/>
                <a:gd name="connsiteX1310" fmla="*/ 1066982 w 2116881"/>
                <a:gd name="connsiteY1310" fmla="*/ 2537143 h 3529627"/>
                <a:gd name="connsiteX1311" fmla="*/ 1059723 w 2116881"/>
                <a:gd name="connsiteY1311" fmla="*/ 2538600 h 3529627"/>
                <a:gd name="connsiteX1312" fmla="*/ 1056786 w 2116881"/>
                <a:gd name="connsiteY1312" fmla="*/ 2544498 h 3529627"/>
                <a:gd name="connsiteX1313" fmla="*/ 1056786 w 2116881"/>
                <a:gd name="connsiteY1313" fmla="*/ 2544587 h 3529627"/>
                <a:gd name="connsiteX1314" fmla="*/ 1059514 w 2116881"/>
                <a:gd name="connsiteY1314" fmla="*/ 2539136 h 3529627"/>
                <a:gd name="connsiteX1315" fmla="*/ 1066892 w 2116881"/>
                <a:gd name="connsiteY1315" fmla="*/ 2537661 h 3529627"/>
                <a:gd name="connsiteX1316" fmla="*/ 385281 w 2116881"/>
                <a:gd name="connsiteY1316" fmla="*/ 2527926 h 3529627"/>
                <a:gd name="connsiteX1317" fmla="*/ 383838 w 2116881"/>
                <a:gd name="connsiteY1317" fmla="*/ 2536583 h 3529627"/>
                <a:gd name="connsiteX1318" fmla="*/ 372294 w 2116881"/>
                <a:gd name="connsiteY1318" fmla="*/ 2551012 h 3529627"/>
                <a:gd name="connsiteX1319" fmla="*/ 363636 w 2116881"/>
                <a:gd name="connsiteY1319" fmla="*/ 2546684 h 3529627"/>
                <a:gd name="connsiteX1320" fmla="*/ 372294 w 2116881"/>
                <a:gd name="connsiteY1320" fmla="*/ 2542355 h 3529627"/>
                <a:gd name="connsiteX1321" fmla="*/ 369408 w 2116881"/>
                <a:gd name="connsiteY1321" fmla="*/ 2535140 h 3529627"/>
                <a:gd name="connsiteX1322" fmla="*/ 376623 w 2116881"/>
                <a:gd name="connsiteY1322" fmla="*/ 2529369 h 3529627"/>
                <a:gd name="connsiteX1323" fmla="*/ 385281 w 2116881"/>
                <a:gd name="connsiteY1323" fmla="*/ 2527926 h 3529627"/>
                <a:gd name="connsiteX1324" fmla="*/ 878059 w 2116881"/>
                <a:gd name="connsiteY1324" fmla="*/ 2519516 h 3529627"/>
                <a:gd name="connsiteX1325" fmla="*/ 877840 w 2116881"/>
                <a:gd name="connsiteY1325" fmla="*/ 2519750 h 3529627"/>
                <a:gd name="connsiteX1326" fmla="*/ 872684 w 2116881"/>
                <a:gd name="connsiteY1326" fmla="*/ 2527475 h 3529627"/>
                <a:gd name="connsiteX1327" fmla="*/ 870865 w 2116881"/>
                <a:gd name="connsiteY1327" fmla="*/ 2533109 h 3529627"/>
                <a:gd name="connsiteX1328" fmla="*/ 871383 w 2116881"/>
                <a:gd name="connsiteY1328" fmla="*/ 2532519 h 3529627"/>
                <a:gd name="connsiteX1329" fmla="*/ 873218 w 2116881"/>
                <a:gd name="connsiteY1329" fmla="*/ 2526805 h 3529627"/>
                <a:gd name="connsiteX1330" fmla="*/ 663780 w 2116881"/>
                <a:gd name="connsiteY1330" fmla="*/ 2500578 h 3529627"/>
                <a:gd name="connsiteX1331" fmla="*/ 666666 w 2116881"/>
                <a:gd name="connsiteY1331" fmla="*/ 2503594 h 3529627"/>
                <a:gd name="connsiteX1332" fmla="*/ 659451 w 2116881"/>
                <a:gd name="connsiteY1332" fmla="*/ 2511137 h 3529627"/>
                <a:gd name="connsiteX1333" fmla="*/ 649350 w 2116881"/>
                <a:gd name="connsiteY1333" fmla="*/ 2529238 h 3529627"/>
                <a:gd name="connsiteX1334" fmla="*/ 645021 w 2116881"/>
                <a:gd name="connsiteY1334" fmla="*/ 2527730 h 3529627"/>
                <a:gd name="connsiteX1335" fmla="*/ 642135 w 2116881"/>
                <a:gd name="connsiteY1335" fmla="*/ 2523204 h 3529627"/>
                <a:gd name="connsiteX1336" fmla="*/ 637806 w 2116881"/>
                <a:gd name="connsiteY1336" fmla="*/ 2520187 h 3529627"/>
                <a:gd name="connsiteX1337" fmla="*/ 640692 w 2116881"/>
                <a:gd name="connsiteY1337" fmla="*/ 2517171 h 3529627"/>
                <a:gd name="connsiteX1338" fmla="*/ 643578 w 2116881"/>
                <a:gd name="connsiteY1338" fmla="*/ 2512645 h 3529627"/>
                <a:gd name="connsiteX1339" fmla="*/ 649350 w 2116881"/>
                <a:gd name="connsiteY1339" fmla="*/ 2509628 h 3529627"/>
                <a:gd name="connsiteX1340" fmla="*/ 653679 w 2116881"/>
                <a:gd name="connsiteY1340" fmla="*/ 2506611 h 3529627"/>
                <a:gd name="connsiteX1341" fmla="*/ 659451 w 2116881"/>
                <a:gd name="connsiteY1341" fmla="*/ 2506611 h 3529627"/>
                <a:gd name="connsiteX1342" fmla="*/ 663780 w 2116881"/>
                <a:gd name="connsiteY1342" fmla="*/ 2500578 h 3529627"/>
                <a:gd name="connsiteX1343" fmla="*/ 1428798 w 2116881"/>
                <a:gd name="connsiteY1343" fmla="*/ 2500512 h 3529627"/>
                <a:gd name="connsiteX1344" fmla="*/ 1423567 w 2116881"/>
                <a:gd name="connsiteY1344" fmla="*/ 2503082 h 3529627"/>
                <a:gd name="connsiteX1345" fmla="*/ 1424012 w 2116881"/>
                <a:gd name="connsiteY1345" fmla="*/ 2503749 h 3529627"/>
                <a:gd name="connsiteX1346" fmla="*/ 1429369 w 2116881"/>
                <a:gd name="connsiteY1346" fmla="*/ 2501073 h 3529627"/>
                <a:gd name="connsiteX1347" fmla="*/ 1414953 w 2116881"/>
                <a:gd name="connsiteY1347" fmla="*/ 2498985 h 3529627"/>
                <a:gd name="connsiteX1348" fmla="*/ 1415158 w 2116881"/>
                <a:gd name="connsiteY1348" fmla="*/ 2499326 h 3529627"/>
                <a:gd name="connsiteX1349" fmla="*/ 1420162 w 2116881"/>
                <a:gd name="connsiteY1349" fmla="*/ 2499326 h 3529627"/>
                <a:gd name="connsiteX1350" fmla="*/ 1419988 w 2116881"/>
                <a:gd name="connsiteY1350" fmla="*/ 2499069 h 3529627"/>
                <a:gd name="connsiteX1351" fmla="*/ 1419972 w 2116881"/>
                <a:gd name="connsiteY1351" fmla="*/ 2498985 h 3529627"/>
                <a:gd name="connsiteX1352" fmla="*/ 909774 w 2116881"/>
                <a:gd name="connsiteY1352" fmla="*/ 2490908 h 3529627"/>
                <a:gd name="connsiteX1353" fmla="*/ 909511 w 2116881"/>
                <a:gd name="connsiteY1353" fmla="*/ 2491056 h 3529627"/>
                <a:gd name="connsiteX1354" fmla="*/ 908038 w 2116881"/>
                <a:gd name="connsiteY1354" fmla="*/ 2496574 h 3529627"/>
                <a:gd name="connsiteX1355" fmla="*/ 906031 w 2116881"/>
                <a:gd name="connsiteY1355" fmla="*/ 2503089 h 3529627"/>
                <a:gd name="connsiteX1356" fmla="*/ 906260 w 2116881"/>
                <a:gd name="connsiteY1356" fmla="*/ 2503031 h 3529627"/>
                <a:gd name="connsiteX1357" fmla="*/ 908463 w 2116881"/>
                <a:gd name="connsiteY1357" fmla="*/ 2495843 h 3529627"/>
                <a:gd name="connsiteX1358" fmla="*/ 1430082 w 2116881"/>
                <a:gd name="connsiteY1358" fmla="*/ 2489419 h 3529627"/>
                <a:gd name="connsiteX1359" fmla="*/ 1424666 w 2116881"/>
                <a:gd name="connsiteY1359" fmla="*/ 2490160 h 3529627"/>
                <a:gd name="connsiteX1360" fmla="*/ 1419150 w 2116881"/>
                <a:gd name="connsiteY1360" fmla="*/ 2492918 h 3529627"/>
                <a:gd name="connsiteX1361" fmla="*/ 1419162 w 2116881"/>
                <a:gd name="connsiteY1361" fmla="*/ 2492982 h 3529627"/>
                <a:gd name="connsiteX1362" fmla="*/ 1424393 w 2116881"/>
                <a:gd name="connsiteY1362" fmla="*/ 2490411 h 3529627"/>
                <a:gd name="connsiteX1363" fmla="*/ 1429922 w 2116881"/>
                <a:gd name="connsiteY1363" fmla="*/ 2489667 h 3529627"/>
                <a:gd name="connsiteX1364" fmla="*/ 1101730 w 2116881"/>
                <a:gd name="connsiteY1364" fmla="*/ 2485311 h 3529627"/>
                <a:gd name="connsiteX1365" fmla="*/ 1100842 w 2116881"/>
                <a:gd name="connsiteY1365" fmla="*/ 2492895 h 3529627"/>
                <a:gd name="connsiteX1366" fmla="*/ 1089094 w 2116881"/>
                <a:gd name="connsiteY1366" fmla="*/ 2495843 h 3529627"/>
                <a:gd name="connsiteX1367" fmla="*/ 1081751 w 2116881"/>
                <a:gd name="connsiteY1367" fmla="*/ 2503215 h 3529627"/>
                <a:gd name="connsiteX1368" fmla="*/ 1074408 w 2116881"/>
                <a:gd name="connsiteY1368" fmla="*/ 2497318 h 3529627"/>
                <a:gd name="connsiteX1369" fmla="*/ 1070003 w 2116881"/>
                <a:gd name="connsiteY1369" fmla="*/ 2498792 h 3529627"/>
                <a:gd name="connsiteX1370" fmla="*/ 1070005 w 2116881"/>
                <a:gd name="connsiteY1370" fmla="*/ 2498976 h 3529627"/>
                <a:gd name="connsiteX1371" fmla="*/ 1070950 w 2116881"/>
                <a:gd name="connsiteY1371" fmla="*/ 2496930 h 3529627"/>
                <a:gd name="connsiteX1372" fmla="*/ 1074270 w 2116881"/>
                <a:gd name="connsiteY1372" fmla="*/ 2497851 h 3529627"/>
                <a:gd name="connsiteX1373" fmla="*/ 1081649 w 2116881"/>
                <a:gd name="connsiteY1373" fmla="*/ 2503749 h 3529627"/>
                <a:gd name="connsiteX1374" fmla="*/ 1089027 w 2116881"/>
                <a:gd name="connsiteY1374" fmla="*/ 2496377 h 3529627"/>
                <a:gd name="connsiteX1375" fmla="*/ 1100833 w 2116881"/>
                <a:gd name="connsiteY1375" fmla="*/ 2493428 h 3529627"/>
                <a:gd name="connsiteX1376" fmla="*/ 1101779 w 2116881"/>
                <a:gd name="connsiteY1376" fmla="*/ 2485388 h 3529627"/>
                <a:gd name="connsiteX1377" fmla="*/ 922790 w 2116881"/>
                <a:gd name="connsiteY1377" fmla="*/ 2480291 h 3529627"/>
                <a:gd name="connsiteX1378" fmla="*/ 922769 w 2116881"/>
                <a:gd name="connsiteY1378" fmla="*/ 2480387 h 3529627"/>
                <a:gd name="connsiteX1379" fmla="*/ 929120 w 2116881"/>
                <a:gd name="connsiteY1379" fmla="*/ 2482019 h 3529627"/>
                <a:gd name="connsiteX1380" fmla="*/ 928730 w 2116881"/>
                <a:gd name="connsiteY1380" fmla="*/ 2481817 h 3529627"/>
                <a:gd name="connsiteX1381" fmla="*/ 457431 w 2116881"/>
                <a:gd name="connsiteY1381" fmla="*/ 2477426 h 3529627"/>
                <a:gd name="connsiteX1382" fmla="*/ 461760 w 2116881"/>
                <a:gd name="connsiteY1382" fmla="*/ 2478869 h 3529627"/>
                <a:gd name="connsiteX1383" fmla="*/ 458874 w 2116881"/>
                <a:gd name="connsiteY1383" fmla="*/ 2481755 h 3529627"/>
                <a:gd name="connsiteX1384" fmla="*/ 457431 w 2116881"/>
                <a:gd name="connsiteY1384" fmla="*/ 2483197 h 3529627"/>
                <a:gd name="connsiteX1385" fmla="*/ 455988 w 2116881"/>
                <a:gd name="connsiteY1385" fmla="*/ 2478869 h 3529627"/>
                <a:gd name="connsiteX1386" fmla="*/ 457431 w 2116881"/>
                <a:gd name="connsiteY1386" fmla="*/ 2477426 h 3529627"/>
                <a:gd name="connsiteX1387" fmla="*/ 947704 w 2116881"/>
                <a:gd name="connsiteY1387" fmla="*/ 2471225 h 3529627"/>
                <a:gd name="connsiteX1388" fmla="*/ 947360 w 2116881"/>
                <a:gd name="connsiteY1388" fmla="*/ 2471311 h 3529627"/>
                <a:gd name="connsiteX1389" fmla="*/ 940720 w 2116881"/>
                <a:gd name="connsiteY1389" fmla="*/ 2478499 h 3529627"/>
                <a:gd name="connsiteX1390" fmla="*/ 934595 w 2116881"/>
                <a:gd name="connsiteY1390" fmla="*/ 2484109 h 3529627"/>
                <a:gd name="connsiteX1391" fmla="*/ 934897 w 2116881"/>
                <a:gd name="connsiteY1391" fmla="*/ 2484048 h 3529627"/>
                <a:gd name="connsiteX1392" fmla="*/ 941506 w 2116881"/>
                <a:gd name="connsiteY1392" fmla="*/ 2477967 h 3529627"/>
                <a:gd name="connsiteX1393" fmla="*/ 425685 w 2116881"/>
                <a:gd name="connsiteY1393" fmla="*/ 2468768 h 3529627"/>
                <a:gd name="connsiteX1394" fmla="*/ 430014 w 2116881"/>
                <a:gd name="connsiteY1394" fmla="*/ 2470211 h 3529627"/>
                <a:gd name="connsiteX1395" fmla="*/ 427128 w 2116881"/>
                <a:gd name="connsiteY1395" fmla="*/ 2473097 h 3529627"/>
                <a:gd name="connsiteX1396" fmla="*/ 425685 w 2116881"/>
                <a:gd name="connsiteY1396" fmla="*/ 2468768 h 3529627"/>
                <a:gd name="connsiteX1397" fmla="*/ 486359 w 2116881"/>
                <a:gd name="connsiteY1397" fmla="*/ 2466604 h 3529627"/>
                <a:gd name="connsiteX1398" fmla="*/ 482503 w 2116881"/>
                <a:gd name="connsiteY1398" fmla="*/ 2470211 h 3529627"/>
                <a:gd name="connsiteX1399" fmla="*/ 477633 w 2116881"/>
                <a:gd name="connsiteY1399" fmla="*/ 2470211 h 3529627"/>
                <a:gd name="connsiteX1400" fmla="*/ 479256 w 2116881"/>
                <a:gd name="connsiteY1400" fmla="*/ 2467326 h 3529627"/>
                <a:gd name="connsiteX1401" fmla="*/ 486359 w 2116881"/>
                <a:gd name="connsiteY1401" fmla="*/ 2466604 h 3529627"/>
                <a:gd name="connsiteX1402" fmla="*/ 973923 w 2116881"/>
                <a:gd name="connsiteY1402" fmla="*/ 2458041 h 3529627"/>
                <a:gd name="connsiteX1403" fmla="*/ 970049 w 2116881"/>
                <a:gd name="connsiteY1403" fmla="*/ 2462465 h 3529627"/>
                <a:gd name="connsiteX1404" fmla="*/ 969620 w 2116881"/>
                <a:gd name="connsiteY1404" fmla="*/ 2465156 h 3529627"/>
                <a:gd name="connsiteX1405" fmla="*/ 970211 w 2116881"/>
                <a:gd name="connsiteY1405" fmla="*/ 2464974 h 3529627"/>
                <a:gd name="connsiteX1406" fmla="*/ 970693 w 2116881"/>
                <a:gd name="connsiteY1406" fmla="*/ 2461933 h 3529627"/>
                <a:gd name="connsiteX1407" fmla="*/ 974040 w 2116881"/>
                <a:gd name="connsiteY1407" fmla="*/ 2458091 h 3529627"/>
                <a:gd name="connsiteX1408" fmla="*/ 642135 w 2116881"/>
                <a:gd name="connsiteY1408" fmla="*/ 2457225 h 3529627"/>
                <a:gd name="connsiteX1409" fmla="*/ 645021 w 2116881"/>
                <a:gd name="connsiteY1409" fmla="*/ 2458668 h 3529627"/>
                <a:gd name="connsiteX1410" fmla="*/ 642135 w 2116881"/>
                <a:gd name="connsiteY1410" fmla="*/ 2461554 h 3529627"/>
                <a:gd name="connsiteX1411" fmla="*/ 637806 w 2116881"/>
                <a:gd name="connsiteY1411" fmla="*/ 2461554 h 3529627"/>
                <a:gd name="connsiteX1412" fmla="*/ 642135 w 2116881"/>
                <a:gd name="connsiteY1412" fmla="*/ 2457225 h 3529627"/>
                <a:gd name="connsiteX1413" fmla="*/ 434343 w 2116881"/>
                <a:gd name="connsiteY1413" fmla="*/ 2445767 h 3529627"/>
                <a:gd name="connsiteX1414" fmla="*/ 437229 w 2116881"/>
                <a:gd name="connsiteY1414" fmla="*/ 2448822 h 3529627"/>
                <a:gd name="connsiteX1415" fmla="*/ 441558 w 2116881"/>
                <a:gd name="connsiteY1415" fmla="*/ 2445767 h 3529627"/>
                <a:gd name="connsiteX1416" fmla="*/ 450216 w 2116881"/>
                <a:gd name="connsiteY1416" fmla="*/ 2451878 h 3529627"/>
                <a:gd name="connsiteX1417" fmla="*/ 457431 w 2116881"/>
                <a:gd name="connsiteY1417" fmla="*/ 2456461 h 3529627"/>
                <a:gd name="connsiteX1418" fmla="*/ 464646 w 2116881"/>
                <a:gd name="connsiteY1418" fmla="*/ 2462572 h 3529627"/>
                <a:gd name="connsiteX1419" fmla="*/ 457431 w 2116881"/>
                <a:gd name="connsiteY1419" fmla="*/ 2468683 h 3529627"/>
                <a:gd name="connsiteX1420" fmla="*/ 450216 w 2116881"/>
                <a:gd name="connsiteY1420" fmla="*/ 2465628 h 3529627"/>
                <a:gd name="connsiteX1421" fmla="*/ 444444 w 2116881"/>
                <a:gd name="connsiteY1421" fmla="*/ 2468683 h 3529627"/>
                <a:gd name="connsiteX1422" fmla="*/ 444444 w 2116881"/>
                <a:gd name="connsiteY1422" fmla="*/ 2464100 h 3529627"/>
                <a:gd name="connsiteX1423" fmla="*/ 432900 w 2116881"/>
                <a:gd name="connsiteY1423" fmla="*/ 2464100 h 3529627"/>
                <a:gd name="connsiteX1424" fmla="*/ 430014 w 2116881"/>
                <a:gd name="connsiteY1424" fmla="*/ 2462572 h 3529627"/>
                <a:gd name="connsiteX1425" fmla="*/ 431457 w 2116881"/>
                <a:gd name="connsiteY1425" fmla="*/ 2461045 h 3529627"/>
                <a:gd name="connsiteX1426" fmla="*/ 428571 w 2116881"/>
                <a:gd name="connsiteY1426" fmla="*/ 2456461 h 3529627"/>
                <a:gd name="connsiteX1427" fmla="*/ 432900 w 2116881"/>
                <a:gd name="connsiteY1427" fmla="*/ 2450350 h 3529627"/>
                <a:gd name="connsiteX1428" fmla="*/ 434343 w 2116881"/>
                <a:gd name="connsiteY1428" fmla="*/ 2445767 h 3529627"/>
                <a:gd name="connsiteX1429" fmla="*/ 419913 w 2116881"/>
                <a:gd name="connsiteY1429" fmla="*/ 2444239 h 3529627"/>
                <a:gd name="connsiteX1430" fmla="*/ 424242 w 2116881"/>
                <a:gd name="connsiteY1430" fmla="*/ 2447387 h 3529627"/>
                <a:gd name="connsiteX1431" fmla="*/ 424242 w 2116881"/>
                <a:gd name="connsiteY1431" fmla="*/ 2452110 h 3529627"/>
                <a:gd name="connsiteX1432" fmla="*/ 430014 w 2116881"/>
                <a:gd name="connsiteY1432" fmla="*/ 2445813 h 3529627"/>
                <a:gd name="connsiteX1433" fmla="*/ 422799 w 2116881"/>
                <a:gd name="connsiteY1433" fmla="*/ 2459980 h 3529627"/>
                <a:gd name="connsiteX1434" fmla="*/ 422799 w 2116881"/>
                <a:gd name="connsiteY1434" fmla="*/ 2456832 h 3529627"/>
                <a:gd name="connsiteX1435" fmla="*/ 414141 w 2116881"/>
                <a:gd name="connsiteY1435" fmla="*/ 2456832 h 3529627"/>
                <a:gd name="connsiteX1436" fmla="*/ 417027 w 2116881"/>
                <a:gd name="connsiteY1436" fmla="*/ 2448961 h 3529627"/>
                <a:gd name="connsiteX1437" fmla="*/ 419913 w 2116881"/>
                <a:gd name="connsiteY1437" fmla="*/ 2444239 h 3529627"/>
                <a:gd name="connsiteX1438" fmla="*/ 379509 w 2116881"/>
                <a:gd name="connsiteY1438" fmla="*/ 2442796 h 3529627"/>
                <a:gd name="connsiteX1439" fmla="*/ 380952 w 2116881"/>
                <a:gd name="connsiteY1439" fmla="*/ 2446094 h 3529627"/>
                <a:gd name="connsiteX1440" fmla="*/ 376623 w 2116881"/>
                <a:gd name="connsiteY1440" fmla="*/ 2451041 h 3529627"/>
                <a:gd name="connsiteX1441" fmla="*/ 376623 w 2116881"/>
                <a:gd name="connsiteY1441" fmla="*/ 2452690 h 3529627"/>
                <a:gd name="connsiteX1442" fmla="*/ 372294 w 2116881"/>
                <a:gd name="connsiteY1442" fmla="*/ 2452690 h 3529627"/>
                <a:gd name="connsiteX1443" fmla="*/ 375180 w 2116881"/>
                <a:gd name="connsiteY1443" fmla="*/ 2449392 h 3529627"/>
                <a:gd name="connsiteX1444" fmla="*/ 376623 w 2116881"/>
                <a:gd name="connsiteY1444" fmla="*/ 2444445 h 3529627"/>
                <a:gd name="connsiteX1445" fmla="*/ 379509 w 2116881"/>
                <a:gd name="connsiteY1445" fmla="*/ 2442796 h 3529627"/>
                <a:gd name="connsiteX1446" fmla="*/ 681096 w 2116881"/>
                <a:gd name="connsiteY1446" fmla="*/ 2425554 h 3529627"/>
                <a:gd name="connsiteX1447" fmla="*/ 685425 w 2116881"/>
                <a:gd name="connsiteY1447" fmla="*/ 2428512 h 3529627"/>
                <a:gd name="connsiteX1448" fmla="*/ 692640 w 2116881"/>
                <a:gd name="connsiteY1448" fmla="*/ 2425554 h 3529627"/>
                <a:gd name="connsiteX1449" fmla="*/ 665223 w 2116881"/>
                <a:gd name="connsiteY1449" fmla="*/ 2458091 h 3529627"/>
                <a:gd name="connsiteX1450" fmla="*/ 653679 w 2116881"/>
                <a:gd name="connsiteY1450" fmla="*/ 2466965 h 3529627"/>
                <a:gd name="connsiteX1451" fmla="*/ 642135 w 2116881"/>
                <a:gd name="connsiteY1451" fmla="*/ 2475838 h 3529627"/>
                <a:gd name="connsiteX1452" fmla="*/ 636363 w 2116881"/>
                <a:gd name="connsiteY1452" fmla="*/ 2475838 h 3529627"/>
                <a:gd name="connsiteX1453" fmla="*/ 647907 w 2116881"/>
                <a:gd name="connsiteY1453" fmla="*/ 2456612 h 3529627"/>
                <a:gd name="connsiteX1454" fmla="*/ 662337 w 2116881"/>
                <a:gd name="connsiteY1454" fmla="*/ 2447738 h 3529627"/>
                <a:gd name="connsiteX1455" fmla="*/ 678210 w 2116881"/>
                <a:gd name="connsiteY1455" fmla="*/ 2427033 h 3529627"/>
                <a:gd name="connsiteX1456" fmla="*/ 681096 w 2116881"/>
                <a:gd name="connsiteY1456" fmla="*/ 2425554 h 3529627"/>
                <a:gd name="connsiteX1457" fmla="*/ 1415473 w 2116881"/>
                <a:gd name="connsiteY1457" fmla="*/ 2414784 h 3529627"/>
                <a:gd name="connsiteX1458" fmla="*/ 1408486 w 2116881"/>
                <a:gd name="connsiteY1458" fmla="*/ 2421034 h 3529627"/>
                <a:gd name="connsiteX1459" fmla="*/ 1403450 w 2116881"/>
                <a:gd name="connsiteY1459" fmla="*/ 2423146 h 3529627"/>
                <a:gd name="connsiteX1460" fmla="*/ 1403537 w 2116881"/>
                <a:gd name="connsiteY1460" fmla="*/ 2423576 h 3529627"/>
                <a:gd name="connsiteX1461" fmla="*/ 1409255 w 2116881"/>
                <a:gd name="connsiteY1461" fmla="*/ 2421180 h 3529627"/>
                <a:gd name="connsiteX1462" fmla="*/ 1416264 w 2116881"/>
                <a:gd name="connsiteY1462" fmla="*/ 2414914 h 3529627"/>
                <a:gd name="connsiteX1463" fmla="*/ 1424609 w 2116881"/>
                <a:gd name="connsiteY1463" fmla="*/ 2415248 h 3529627"/>
                <a:gd name="connsiteX1464" fmla="*/ 1424666 w 2116881"/>
                <a:gd name="connsiteY1464" fmla="*/ 2415151 h 3529627"/>
                <a:gd name="connsiteX1465" fmla="*/ 1415473 w 2116881"/>
                <a:gd name="connsiteY1465" fmla="*/ 2414784 h 3529627"/>
                <a:gd name="connsiteX1466" fmla="*/ 799690 w 2116881"/>
                <a:gd name="connsiteY1466" fmla="*/ 2410768 h 3529627"/>
                <a:gd name="connsiteX1467" fmla="*/ 794554 w 2116881"/>
                <a:gd name="connsiteY1467" fmla="*/ 2414506 h 3529627"/>
                <a:gd name="connsiteX1468" fmla="*/ 794556 w 2116881"/>
                <a:gd name="connsiteY1468" fmla="*/ 2414543 h 3529627"/>
                <a:gd name="connsiteX1469" fmla="*/ 708272 w 2116881"/>
                <a:gd name="connsiteY1469" fmla="*/ 2405281 h 3529627"/>
                <a:gd name="connsiteX1470" fmla="*/ 706589 w 2116881"/>
                <a:gd name="connsiteY1470" fmla="*/ 2409610 h 3529627"/>
                <a:gd name="connsiteX1471" fmla="*/ 703222 w 2116881"/>
                <a:gd name="connsiteY1471" fmla="*/ 2413938 h 3529627"/>
                <a:gd name="connsiteX1472" fmla="*/ 701538 w 2116881"/>
                <a:gd name="connsiteY1472" fmla="*/ 2408167 h 3529627"/>
                <a:gd name="connsiteX1473" fmla="*/ 708272 w 2116881"/>
                <a:gd name="connsiteY1473" fmla="*/ 2405281 h 3529627"/>
                <a:gd name="connsiteX1474" fmla="*/ 276916 w 2116881"/>
                <a:gd name="connsiteY1474" fmla="*/ 2403839 h 3529627"/>
                <a:gd name="connsiteX1475" fmla="*/ 285714 w 2116881"/>
                <a:gd name="connsiteY1475" fmla="*/ 2415657 h 3529627"/>
                <a:gd name="connsiteX1476" fmla="*/ 279849 w 2116881"/>
                <a:gd name="connsiteY1476" fmla="*/ 2417134 h 3529627"/>
                <a:gd name="connsiteX1477" fmla="*/ 257855 w 2116881"/>
                <a:gd name="connsiteY1477" fmla="*/ 2424520 h 3529627"/>
                <a:gd name="connsiteX1478" fmla="*/ 254922 w 2116881"/>
                <a:gd name="connsiteY1478" fmla="*/ 2439293 h 3529627"/>
                <a:gd name="connsiteX1479" fmla="*/ 241726 w 2116881"/>
                <a:gd name="connsiteY1479" fmla="*/ 2437816 h 3529627"/>
                <a:gd name="connsiteX1480" fmla="*/ 235861 w 2116881"/>
                <a:gd name="connsiteY1480" fmla="*/ 2437816 h 3529627"/>
                <a:gd name="connsiteX1481" fmla="*/ 227063 w 2116881"/>
                <a:gd name="connsiteY1481" fmla="*/ 2455542 h 3529627"/>
                <a:gd name="connsiteX1482" fmla="*/ 225597 w 2116881"/>
                <a:gd name="connsiteY1482" fmla="*/ 2462929 h 3529627"/>
                <a:gd name="connsiteX1483" fmla="*/ 215333 w 2116881"/>
                <a:gd name="connsiteY1483" fmla="*/ 2462929 h 3529627"/>
                <a:gd name="connsiteX1484" fmla="*/ 210934 w 2116881"/>
                <a:gd name="connsiteY1484" fmla="*/ 2454065 h 3529627"/>
                <a:gd name="connsiteX1485" fmla="*/ 200670 w 2116881"/>
                <a:gd name="connsiteY1485" fmla="*/ 2454065 h 3529627"/>
                <a:gd name="connsiteX1486" fmla="*/ 205069 w 2116881"/>
                <a:gd name="connsiteY1486" fmla="*/ 2448156 h 3529627"/>
                <a:gd name="connsiteX1487" fmla="*/ 203603 w 2116881"/>
                <a:gd name="connsiteY1487" fmla="*/ 2442247 h 3529627"/>
                <a:gd name="connsiteX1488" fmla="*/ 202136 w 2116881"/>
                <a:gd name="connsiteY1488" fmla="*/ 2430429 h 3529627"/>
                <a:gd name="connsiteX1489" fmla="*/ 202136 w 2116881"/>
                <a:gd name="connsiteY1489" fmla="*/ 2425998 h 3529627"/>
                <a:gd name="connsiteX1490" fmla="*/ 216799 w 2116881"/>
                <a:gd name="connsiteY1490" fmla="*/ 2414180 h 3529627"/>
                <a:gd name="connsiteX1491" fmla="*/ 231462 w 2116881"/>
                <a:gd name="connsiteY1491" fmla="*/ 2418612 h 3529627"/>
                <a:gd name="connsiteX1492" fmla="*/ 244658 w 2116881"/>
                <a:gd name="connsiteY1492" fmla="*/ 2415657 h 3529627"/>
                <a:gd name="connsiteX1493" fmla="*/ 259321 w 2116881"/>
                <a:gd name="connsiteY1493" fmla="*/ 2411225 h 3529627"/>
                <a:gd name="connsiteX1494" fmla="*/ 276916 w 2116881"/>
                <a:gd name="connsiteY1494" fmla="*/ 2403839 h 3529627"/>
                <a:gd name="connsiteX1495" fmla="*/ 942048 w 2116881"/>
                <a:gd name="connsiteY1495" fmla="*/ 2402301 h 3529627"/>
                <a:gd name="connsiteX1496" fmla="*/ 942026 w 2116881"/>
                <a:gd name="connsiteY1496" fmla="*/ 2402481 h 3529627"/>
                <a:gd name="connsiteX1497" fmla="*/ 954753 w 2116881"/>
                <a:gd name="connsiteY1497" fmla="*/ 2412369 h 3529627"/>
                <a:gd name="connsiteX1498" fmla="*/ 954739 w 2116881"/>
                <a:gd name="connsiteY1498" fmla="*/ 2412334 h 3529627"/>
                <a:gd name="connsiteX1499" fmla="*/ 949758 w 2116881"/>
                <a:gd name="connsiteY1499" fmla="*/ 2406067 h 3529627"/>
                <a:gd name="connsiteX1500" fmla="*/ 290043 w 2116881"/>
                <a:gd name="connsiteY1500" fmla="*/ 2398788 h 3529627"/>
                <a:gd name="connsiteX1501" fmla="*/ 287157 w 2116881"/>
                <a:gd name="connsiteY1501" fmla="*/ 2402395 h 3529627"/>
                <a:gd name="connsiteX1502" fmla="*/ 282828 w 2116881"/>
                <a:gd name="connsiteY1502" fmla="*/ 2402395 h 3529627"/>
                <a:gd name="connsiteX1503" fmla="*/ 284271 w 2116881"/>
                <a:gd name="connsiteY1503" fmla="*/ 2399510 h 3529627"/>
                <a:gd name="connsiteX1504" fmla="*/ 290043 w 2116881"/>
                <a:gd name="connsiteY1504" fmla="*/ 2398788 h 3529627"/>
                <a:gd name="connsiteX1505" fmla="*/ 1382671 w 2116881"/>
                <a:gd name="connsiteY1505" fmla="*/ 2390208 h 3529627"/>
                <a:gd name="connsiteX1506" fmla="*/ 1382692 w 2116881"/>
                <a:gd name="connsiteY1506" fmla="*/ 2390217 h 3529627"/>
                <a:gd name="connsiteX1507" fmla="*/ 1398193 w 2116881"/>
                <a:gd name="connsiteY1507" fmla="*/ 2391625 h 3529627"/>
                <a:gd name="connsiteX1508" fmla="*/ 1398190 w 2116881"/>
                <a:gd name="connsiteY1508" fmla="*/ 2391619 h 3529627"/>
                <a:gd name="connsiteX1509" fmla="*/ 760916 w 2116881"/>
                <a:gd name="connsiteY1509" fmla="*/ 2386491 h 3529627"/>
                <a:gd name="connsiteX1510" fmla="*/ 759444 w 2116881"/>
                <a:gd name="connsiteY1510" fmla="*/ 2395326 h 3529627"/>
                <a:gd name="connsiteX1511" fmla="*/ 756838 w 2116881"/>
                <a:gd name="connsiteY1511" fmla="*/ 2399887 h 3529627"/>
                <a:gd name="connsiteX1512" fmla="*/ 759476 w 2116881"/>
                <a:gd name="connsiteY1512" fmla="*/ 2395316 h 3529627"/>
                <a:gd name="connsiteX1513" fmla="*/ 760953 w 2116881"/>
                <a:gd name="connsiteY1513" fmla="*/ 2386543 h 3529627"/>
                <a:gd name="connsiteX1514" fmla="*/ 770369 w 2116881"/>
                <a:gd name="connsiteY1514" fmla="*/ 2388188 h 3529627"/>
                <a:gd name="connsiteX1515" fmla="*/ 775719 w 2116881"/>
                <a:gd name="connsiteY1515" fmla="*/ 2389954 h 3529627"/>
                <a:gd name="connsiteX1516" fmla="*/ 770302 w 2116881"/>
                <a:gd name="connsiteY1516" fmla="*/ 2388148 h 3529627"/>
                <a:gd name="connsiteX1517" fmla="*/ 760916 w 2116881"/>
                <a:gd name="connsiteY1517" fmla="*/ 2386491 h 3529627"/>
                <a:gd name="connsiteX1518" fmla="*/ 939982 w 2116881"/>
                <a:gd name="connsiteY1518" fmla="*/ 2379896 h 3529627"/>
                <a:gd name="connsiteX1519" fmla="*/ 931681 w 2116881"/>
                <a:gd name="connsiteY1519" fmla="*/ 2386900 h 3529627"/>
                <a:gd name="connsiteX1520" fmla="*/ 918025 w 2116881"/>
                <a:gd name="connsiteY1520" fmla="*/ 2387263 h 3529627"/>
                <a:gd name="connsiteX1521" fmla="*/ 918445 w 2116881"/>
                <a:gd name="connsiteY1521" fmla="*/ 2387964 h 3529627"/>
                <a:gd name="connsiteX1522" fmla="*/ 940529 w 2116881"/>
                <a:gd name="connsiteY1522" fmla="*/ 2380602 h 3529627"/>
                <a:gd name="connsiteX1523" fmla="*/ 942719 w 2116881"/>
                <a:gd name="connsiteY1523" fmla="*/ 2381214 h 3529627"/>
                <a:gd name="connsiteX1524" fmla="*/ 942702 w 2116881"/>
                <a:gd name="connsiteY1524" fmla="*/ 2380656 h 3529627"/>
                <a:gd name="connsiteX1525" fmla="*/ 939982 w 2116881"/>
                <a:gd name="connsiteY1525" fmla="*/ 2379896 h 3529627"/>
                <a:gd name="connsiteX1526" fmla="*/ 500721 w 2116881"/>
                <a:gd name="connsiteY1526" fmla="*/ 2375161 h 3529627"/>
                <a:gd name="connsiteX1527" fmla="*/ 506493 w 2116881"/>
                <a:gd name="connsiteY1527" fmla="*/ 2378408 h 3529627"/>
                <a:gd name="connsiteX1528" fmla="*/ 506493 w 2116881"/>
                <a:gd name="connsiteY1528" fmla="*/ 2384901 h 3529627"/>
                <a:gd name="connsiteX1529" fmla="*/ 502164 w 2116881"/>
                <a:gd name="connsiteY1529" fmla="*/ 2381654 h 3529627"/>
                <a:gd name="connsiteX1530" fmla="*/ 500721 w 2116881"/>
                <a:gd name="connsiteY1530" fmla="*/ 2375161 h 3529627"/>
                <a:gd name="connsiteX1531" fmla="*/ 476067 w 2116881"/>
                <a:gd name="connsiteY1531" fmla="*/ 2358614 h 3529627"/>
                <a:gd name="connsiteX1532" fmla="*/ 477905 w 2116881"/>
                <a:gd name="connsiteY1532" fmla="*/ 2359165 h 3529627"/>
                <a:gd name="connsiteX1533" fmla="*/ 479375 w 2116881"/>
                <a:gd name="connsiteY1533" fmla="*/ 2365050 h 3529627"/>
                <a:gd name="connsiteX1534" fmla="*/ 494078 w 2116881"/>
                <a:gd name="connsiteY1534" fmla="*/ 2376820 h 3529627"/>
                <a:gd name="connsiteX1535" fmla="*/ 502899 w 2116881"/>
                <a:gd name="connsiteY1535" fmla="*/ 2385647 h 3529627"/>
                <a:gd name="connsiteX1536" fmla="*/ 516131 w 2116881"/>
                <a:gd name="connsiteY1536" fmla="*/ 2406243 h 3529627"/>
                <a:gd name="connsiteX1537" fmla="*/ 522012 w 2116881"/>
                <a:gd name="connsiteY1537" fmla="*/ 2434195 h 3529627"/>
                <a:gd name="connsiteX1538" fmla="*/ 561708 w 2116881"/>
                <a:gd name="connsiteY1538" fmla="*/ 2444494 h 3529627"/>
                <a:gd name="connsiteX1539" fmla="*/ 570529 w 2116881"/>
                <a:gd name="connsiteY1539" fmla="*/ 2443023 h 3529627"/>
                <a:gd name="connsiteX1540" fmla="*/ 579351 w 2116881"/>
                <a:gd name="connsiteY1540" fmla="*/ 2451850 h 3529627"/>
                <a:gd name="connsiteX1541" fmla="*/ 596993 w 2116881"/>
                <a:gd name="connsiteY1541" fmla="*/ 2462148 h 3529627"/>
                <a:gd name="connsiteX1542" fmla="*/ 599934 w 2116881"/>
                <a:gd name="connsiteY1542" fmla="*/ 2466561 h 3529627"/>
                <a:gd name="connsiteX1543" fmla="*/ 605815 w 2116881"/>
                <a:gd name="connsiteY1543" fmla="*/ 2473917 h 3529627"/>
                <a:gd name="connsiteX1544" fmla="*/ 613166 w 2116881"/>
                <a:gd name="connsiteY1544" fmla="*/ 2484215 h 3529627"/>
                <a:gd name="connsiteX1545" fmla="*/ 617577 w 2116881"/>
                <a:gd name="connsiteY1545" fmla="*/ 2481273 h 3529627"/>
                <a:gd name="connsiteX1546" fmla="*/ 619047 w 2116881"/>
                <a:gd name="connsiteY1546" fmla="*/ 2479802 h 3529627"/>
                <a:gd name="connsiteX1547" fmla="*/ 619047 w 2116881"/>
                <a:gd name="connsiteY1547" fmla="*/ 2494514 h 3529627"/>
                <a:gd name="connsiteX1548" fmla="*/ 616106 w 2116881"/>
                <a:gd name="connsiteY1548" fmla="*/ 2497456 h 3529627"/>
                <a:gd name="connsiteX1549" fmla="*/ 613166 w 2116881"/>
                <a:gd name="connsiteY1549" fmla="*/ 2490100 h 3529627"/>
                <a:gd name="connsiteX1550" fmla="*/ 611696 w 2116881"/>
                <a:gd name="connsiteY1550" fmla="*/ 2488629 h 3529627"/>
                <a:gd name="connsiteX1551" fmla="*/ 608755 w 2116881"/>
                <a:gd name="connsiteY1551" fmla="*/ 2493043 h 3529627"/>
                <a:gd name="connsiteX1552" fmla="*/ 610226 w 2116881"/>
                <a:gd name="connsiteY1552" fmla="*/ 2494514 h 3529627"/>
                <a:gd name="connsiteX1553" fmla="*/ 611696 w 2116881"/>
                <a:gd name="connsiteY1553" fmla="*/ 2500398 h 3529627"/>
                <a:gd name="connsiteX1554" fmla="*/ 616106 w 2116881"/>
                <a:gd name="connsiteY1554" fmla="*/ 2503341 h 3529627"/>
                <a:gd name="connsiteX1555" fmla="*/ 614636 w 2116881"/>
                <a:gd name="connsiteY1555" fmla="*/ 2510697 h 3529627"/>
                <a:gd name="connsiteX1556" fmla="*/ 611696 w 2116881"/>
                <a:gd name="connsiteY1556" fmla="*/ 2518053 h 3529627"/>
                <a:gd name="connsiteX1557" fmla="*/ 602874 w 2116881"/>
                <a:gd name="connsiteY1557" fmla="*/ 2518053 h 3529627"/>
                <a:gd name="connsiteX1558" fmla="*/ 596993 w 2116881"/>
                <a:gd name="connsiteY1558" fmla="*/ 2513639 h 3529627"/>
                <a:gd name="connsiteX1559" fmla="*/ 598464 w 2116881"/>
                <a:gd name="connsiteY1559" fmla="*/ 2503341 h 3529627"/>
                <a:gd name="connsiteX1560" fmla="*/ 595523 w 2116881"/>
                <a:gd name="connsiteY1560" fmla="*/ 2507754 h 3529627"/>
                <a:gd name="connsiteX1561" fmla="*/ 594053 w 2116881"/>
                <a:gd name="connsiteY1561" fmla="*/ 2504812 h 3529627"/>
                <a:gd name="connsiteX1562" fmla="*/ 588172 w 2116881"/>
                <a:gd name="connsiteY1562" fmla="*/ 2504812 h 3529627"/>
                <a:gd name="connsiteX1563" fmla="*/ 589642 w 2116881"/>
                <a:gd name="connsiteY1563" fmla="*/ 2513639 h 3529627"/>
                <a:gd name="connsiteX1564" fmla="*/ 585232 w 2116881"/>
                <a:gd name="connsiteY1564" fmla="*/ 2515110 h 3529627"/>
                <a:gd name="connsiteX1565" fmla="*/ 582291 w 2116881"/>
                <a:gd name="connsiteY1565" fmla="*/ 2516581 h 3529627"/>
                <a:gd name="connsiteX1566" fmla="*/ 576410 w 2116881"/>
                <a:gd name="connsiteY1566" fmla="*/ 2525408 h 3529627"/>
                <a:gd name="connsiteX1567" fmla="*/ 576410 w 2116881"/>
                <a:gd name="connsiteY1567" fmla="*/ 2529822 h 3529627"/>
                <a:gd name="connsiteX1568" fmla="*/ 583761 w 2116881"/>
                <a:gd name="connsiteY1568" fmla="*/ 2526880 h 3529627"/>
                <a:gd name="connsiteX1569" fmla="*/ 592583 w 2116881"/>
                <a:gd name="connsiteY1569" fmla="*/ 2522466 h 3529627"/>
                <a:gd name="connsiteX1570" fmla="*/ 604345 w 2116881"/>
                <a:gd name="connsiteY1570" fmla="*/ 2523937 h 3529627"/>
                <a:gd name="connsiteX1571" fmla="*/ 554357 w 2116881"/>
                <a:gd name="connsiteY1571" fmla="*/ 2559245 h 3529627"/>
                <a:gd name="connsiteX1572" fmla="*/ 541125 w 2116881"/>
                <a:gd name="connsiteY1572" fmla="*/ 2553361 h 3529627"/>
                <a:gd name="connsiteX1573" fmla="*/ 547006 w 2116881"/>
                <a:gd name="connsiteY1573" fmla="*/ 2531293 h 3529627"/>
                <a:gd name="connsiteX1574" fmla="*/ 517601 w 2116881"/>
                <a:gd name="connsiteY1574" fmla="*/ 2551890 h 3529627"/>
                <a:gd name="connsiteX1575" fmla="*/ 510250 w 2116881"/>
                <a:gd name="connsiteY1575" fmla="*/ 2551890 h 3529627"/>
                <a:gd name="connsiteX1576" fmla="*/ 501429 w 2116881"/>
                <a:gd name="connsiteY1576" fmla="*/ 2556303 h 3529627"/>
                <a:gd name="connsiteX1577" fmla="*/ 483786 w 2116881"/>
                <a:gd name="connsiteY1577" fmla="*/ 2563659 h 3529627"/>
                <a:gd name="connsiteX1578" fmla="*/ 467614 w 2116881"/>
                <a:gd name="connsiteY1578" fmla="*/ 2562188 h 3529627"/>
                <a:gd name="connsiteX1579" fmla="*/ 455852 w 2116881"/>
                <a:gd name="connsiteY1579" fmla="*/ 2566601 h 3529627"/>
                <a:gd name="connsiteX1580" fmla="*/ 422037 w 2116881"/>
                <a:gd name="connsiteY1580" fmla="*/ 2571015 h 3529627"/>
                <a:gd name="connsiteX1581" fmla="*/ 420566 w 2116881"/>
                <a:gd name="connsiteY1581" fmla="*/ 2576900 h 3529627"/>
                <a:gd name="connsiteX1582" fmla="*/ 411745 w 2116881"/>
                <a:gd name="connsiteY1582" fmla="*/ 2573957 h 3529627"/>
                <a:gd name="connsiteX1583" fmla="*/ 405864 w 2116881"/>
                <a:gd name="connsiteY1583" fmla="*/ 2572486 h 3529627"/>
                <a:gd name="connsiteX1584" fmla="*/ 398513 w 2116881"/>
                <a:gd name="connsiteY1584" fmla="*/ 2571015 h 3529627"/>
                <a:gd name="connsiteX1585" fmla="*/ 399983 w 2116881"/>
                <a:gd name="connsiteY1585" fmla="*/ 2566601 h 3529627"/>
                <a:gd name="connsiteX1586" fmla="*/ 392632 w 2116881"/>
                <a:gd name="connsiteY1586" fmla="*/ 2563659 h 3529627"/>
                <a:gd name="connsiteX1587" fmla="*/ 392632 w 2116881"/>
                <a:gd name="connsiteY1587" fmla="*/ 2554832 h 3529627"/>
                <a:gd name="connsiteX1588" fmla="*/ 388221 w 2116881"/>
                <a:gd name="connsiteY1588" fmla="*/ 2551890 h 3529627"/>
                <a:gd name="connsiteX1589" fmla="*/ 392632 w 2116881"/>
                <a:gd name="connsiteY1589" fmla="*/ 2531293 h 3529627"/>
                <a:gd name="connsiteX1590" fmla="*/ 401453 w 2116881"/>
                <a:gd name="connsiteY1590" fmla="*/ 2529822 h 3529627"/>
                <a:gd name="connsiteX1591" fmla="*/ 414685 w 2116881"/>
                <a:gd name="connsiteY1591" fmla="*/ 2537178 h 3529627"/>
                <a:gd name="connsiteX1592" fmla="*/ 419096 w 2116881"/>
                <a:gd name="connsiteY1592" fmla="*/ 2543063 h 3529627"/>
                <a:gd name="connsiteX1593" fmla="*/ 411745 w 2116881"/>
                <a:gd name="connsiteY1593" fmla="*/ 2546005 h 3529627"/>
                <a:gd name="connsiteX1594" fmla="*/ 419096 w 2116881"/>
                <a:gd name="connsiteY1594" fmla="*/ 2547476 h 3529627"/>
                <a:gd name="connsiteX1595" fmla="*/ 426447 w 2116881"/>
                <a:gd name="connsiteY1595" fmla="*/ 2546005 h 3529627"/>
                <a:gd name="connsiteX1596" fmla="*/ 430858 w 2116881"/>
                <a:gd name="connsiteY1596" fmla="*/ 2543063 h 3529627"/>
                <a:gd name="connsiteX1597" fmla="*/ 426447 w 2116881"/>
                <a:gd name="connsiteY1597" fmla="*/ 2534235 h 3529627"/>
                <a:gd name="connsiteX1598" fmla="*/ 448501 w 2116881"/>
                <a:gd name="connsiteY1598" fmla="*/ 2538649 h 3529627"/>
                <a:gd name="connsiteX1599" fmla="*/ 457322 w 2116881"/>
                <a:gd name="connsiteY1599" fmla="*/ 2538649 h 3529627"/>
                <a:gd name="connsiteX1600" fmla="*/ 464673 w 2116881"/>
                <a:gd name="connsiteY1600" fmla="*/ 2535707 h 3529627"/>
                <a:gd name="connsiteX1601" fmla="*/ 479375 w 2116881"/>
                <a:gd name="connsiteY1601" fmla="*/ 2532764 h 3529627"/>
                <a:gd name="connsiteX1602" fmla="*/ 491137 w 2116881"/>
                <a:gd name="connsiteY1602" fmla="*/ 2526880 h 3529627"/>
                <a:gd name="connsiteX1603" fmla="*/ 502899 w 2116881"/>
                <a:gd name="connsiteY1603" fmla="*/ 2519524 h 3529627"/>
                <a:gd name="connsiteX1604" fmla="*/ 511720 w 2116881"/>
                <a:gd name="connsiteY1604" fmla="*/ 2515110 h 3529627"/>
                <a:gd name="connsiteX1605" fmla="*/ 501429 w 2116881"/>
                <a:gd name="connsiteY1605" fmla="*/ 2509225 h 3529627"/>
                <a:gd name="connsiteX1606" fmla="*/ 489667 w 2116881"/>
                <a:gd name="connsiteY1606" fmla="*/ 2518053 h 3529627"/>
                <a:gd name="connsiteX1607" fmla="*/ 486726 w 2116881"/>
                <a:gd name="connsiteY1607" fmla="*/ 2515110 h 3529627"/>
                <a:gd name="connsiteX1608" fmla="*/ 480846 w 2116881"/>
                <a:gd name="connsiteY1608" fmla="*/ 2519524 h 3529627"/>
                <a:gd name="connsiteX1609" fmla="*/ 464673 w 2116881"/>
                <a:gd name="connsiteY1609" fmla="*/ 2523937 h 3529627"/>
                <a:gd name="connsiteX1610" fmla="*/ 454382 w 2116881"/>
                <a:gd name="connsiteY1610" fmla="*/ 2526880 h 3529627"/>
                <a:gd name="connsiteX1611" fmla="*/ 441149 w 2116881"/>
                <a:gd name="connsiteY1611" fmla="*/ 2519524 h 3529627"/>
                <a:gd name="connsiteX1612" fmla="*/ 448501 w 2116881"/>
                <a:gd name="connsiteY1612" fmla="*/ 2504812 h 3529627"/>
                <a:gd name="connsiteX1613" fmla="*/ 464673 w 2116881"/>
                <a:gd name="connsiteY1613" fmla="*/ 2490100 h 3529627"/>
                <a:gd name="connsiteX1614" fmla="*/ 473494 w 2116881"/>
                <a:gd name="connsiteY1614" fmla="*/ 2475388 h 3529627"/>
                <a:gd name="connsiteX1615" fmla="*/ 486726 w 2116881"/>
                <a:gd name="connsiteY1615" fmla="*/ 2476860 h 3529627"/>
                <a:gd name="connsiteX1616" fmla="*/ 499959 w 2116881"/>
                <a:gd name="connsiteY1616" fmla="*/ 2468033 h 3529627"/>
                <a:gd name="connsiteX1617" fmla="*/ 508780 w 2116881"/>
                <a:gd name="connsiteY1617" fmla="*/ 2460677 h 3529627"/>
                <a:gd name="connsiteX1618" fmla="*/ 502899 w 2116881"/>
                <a:gd name="connsiteY1618" fmla="*/ 2448907 h 3529627"/>
                <a:gd name="connsiteX1619" fmla="*/ 489667 w 2116881"/>
                <a:gd name="connsiteY1619" fmla="*/ 2456263 h 3529627"/>
                <a:gd name="connsiteX1620" fmla="*/ 477905 w 2116881"/>
                <a:gd name="connsiteY1620" fmla="*/ 2460677 h 3529627"/>
                <a:gd name="connsiteX1621" fmla="*/ 472024 w 2116881"/>
                <a:gd name="connsiteY1621" fmla="*/ 2462148 h 3529627"/>
                <a:gd name="connsiteX1622" fmla="*/ 463203 w 2116881"/>
                <a:gd name="connsiteY1622" fmla="*/ 2456263 h 3529627"/>
                <a:gd name="connsiteX1623" fmla="*/ 467614 w 2116881"/>
                <a:gd name="connsiteY1623" fmla="*/ 2451850 h 3529627"/>
                <a:gd name="connsiteX1624" fmla="*/ 464673 w 2116881"/>
                <a:gd name="connsiteY1624" fmla="*/ 2447436 h 3529627"/>
                <a:gd name="connsiteX1625" fmla="*/ 451441 w 2116881"/>
                <a:gd name="connsiteY1625" fmla="*/ 2435667 h 3529627"/>
                <a:gd name="connsiteX1626" fmla="*/ 441149 w 2116881"/>
                <a:gd name="connsiteY1626" fmla="*/ 2428311 h 3529627"/>
                <a:gd name="connsiteX1627" fmla="*/ 424977 w 2116881"/>
                <a:gd name="connsiteY1627" fmla="*/ 2431253 h 3529627"/>
                <a:gd name="connsiteX1628" fmla="*/ 405864 w 2116881"/>
                <a:gd name="connsiteY1628" fmla="*/ 2418013 h 3529627"/>
                <a:gd name="connsiteX1629" fmla="*/ 417626 w 2116881"/>
                <a:gd name="connsiteY1629" fmla="*/ 2406243 h 3529627"/>
                <a:gd name="connsiteX1630" fmla="*/ 423507 w 2116881"/>
                <a:gd name="connsiteY1630" fmla="*/ 2397416 h 3529627"/>
                <a:gd name="connsiteX1631" fmla="*/ 413215 w 2116881"/>
                <a:gd name="connsiteY1631" fmla="*/ 2384175 h 3529627"/>
                <a:gd name="connsiteX1632" fmla="*/ 430858 w 2116881"/>
                <a:gd name="connsiteY1632" fmla="*/ 2384175 h 3529627"/>
                <a:gd name="connsiteX1633" fmla="*/ 436739 w 2116881"/>
                <a:gd name="connsiteY1633" fmla="*/ 2379762 h 3529627"/>
                <a:gd name="connsiteX1634" fmla="*/ 445560 w 2116881"/>
                <a:gd name="connsiteY1634" fmla="*/ 2390060 h 3529627"/>
                <a:gd name="connsiteX1635" fmla="*/ 447030 w 2116881"/>
                <a:gd name="connsiteY1635" fmla="*/ 2391531 h 3529627"/>
                <a:gd name="connsiteX1636" fmla="*/ 455852 w 2116881"/>
                <a:gd name="connsiteY1636" fmla="*/ 2398887 h 3529627"/>
                <a:gd name="connsiteX1637" fmla="*/ 444090 w 2116881"/>
                <a:gd name="connsiteY1637" fmla="*/ 2384175 h 3529627"/>
                <a:gd name="connsiteX1638" fmla="*/ 448501 w 2116881"/>
                <a:gd name="connsiteY1638" fmla="*/ 2370935 h 3529627"/>
                <a:gd name="connsiteX1639" fmla="*/ 452911 w 2116881"/>
                <a:gd name="connsiteY1639" fmla="*/ 2370935 h 3529627"/>
                <a:gd name="connsiteX1640" fmla="*/ 457322 w 2116881"/>
                <a:gd name="connsiteY1640" fmla="*/ 2363579 h 3529627"/>
                <a:gd name="connsiteX1641" fmla="*/ 472024 w 2116881"/>
                <a:gd name="connsiteY1641" fmla="*/ 2359165 h 3529627"/>
                <a:gd name="connsiteX1642" fmla="*/ 476067 w 2116881"/>
                <a:gd name="connsiteY1642" fmla="*/ 2358614 h 3529627"/>
                <a:gd name="connsiteX1643" fmla="*/ 553535 w 2116881"/>
                <a:gd name="connsiteY1643" fmla="*/ 2354781 h 3529627"/>
                <a:gd name="connsiteX1644" fmla="*/ 555266 w 2116881"/>
                <a:gd name="connsiteY1644" fmla="*/ 2356224 h 3529627"/>
                <a:gd name="connsiteX1645" fmla="*/ 556998 w 2116881"/>
                <a:gd name="connsiteY1645" fmla="*/ 2357667 h 3529627"/>
                <a:gd name="connsiteX1646" fmla="*/ 553535 w 2116881"/>
                <a:gd name="connsiteY1646" fmla="*/ 2360552 h 3529627"/>
                <a:gd name="connsiteX1647" fmla="*/ 550071 w 2116881"/>
                <a:gd name="connsiteY1647" fmla="*/ 2363438 h 3529627"/>
                <a:gd name="connsiteX1648" fmla="*/ 548340 w 2116881"/>
                <a:gd name="connsiteY1648" fmla="*/ 2357667 h 3529627"/>
                <a:gd name="connsiteX1649" fmla="*/ 553535 w 2116881"/>
                <a:gd name="connsiteY1649" fmla="*/ 2354781 h 3529627"/>
                <a:gd name="connsiteX1650" fmla="*/ 535353 w 2116881"/>
                <a:gd name="connsiteY1650" fmla="*/ 2354781 h 3529627"/>
                <a:gd name="connsiteX1651" fmla="*/ 536796 w 2116881"/>
                <a:gd name="connsiteY1651" fmla="*/ 2356224 h 3529627"/>
                <a:gd name="connsiteX1652" fmla="*/ 541125 w 2116881"/>
                <a:gd name="connsiteY1652" fmla="*/ 2356224 h 3529627"/>
                <a:gd name="connsiteX1653" fmla="*/ 544011 w 2116881"/>
                <a:gd name="connsiteY1653" fmla="*/ 2359110 h 3529627"/>
                <a:gd name="connsiteX1654" fmla="*/ 535353 w 2116881"/>
                <a:gd name="connsiteY1654" fmla="*/ 2360553 h 3529627"/>
                <a:gd name="connsiteX1655" fmla="*/ 531024 w 2116881"/>
                <a:gd name="connsiteY1655" fmla="*/ 2357667 h 3529627"/>
                <a:gd name="connsiteX1656" fmla="*/ 535353 w 2116881"/>
                <a:gd name="connsiteY1656" fmla="*/ 2354781 h 3529627"/>
                <a:gd name="connsiteX1657" fmla="*/ 952320 w 2116881"/>
                <a:gd name="connsiteY1657" fmla="*/ 2350033 h 3529627"/>
                <a:gd name="connsiteX1658" fmla="*/ 952307 w 2116881"/>
                <a:gd name="connsiteY1658" fmla="*/ 2350049 h 3529627"/>
                <a:gd name="connsiteX1659" fmla="*/ 954722 w 2116881"/>
                <a:gd name="connsiteY1659" fmla="*/ 2353370 h 3529627"/>
                <a:gd name="connsiteX1660" fmla="*/ 954739 w 2116881"/>
                <a:gd name="connsiteY1660" fmla="*/ 2353356 h 3529627"/>
                <a:gd name="connsiteX1661" fmla="*/ 367525 w 2116881"/>
                <a:gd name="connsiteY1661" fmla="*/ 2330749 h 3529627"/>
                <a:gd name="connsiteX1662" fmla="*/ 370756 w 2116881"/>
                <a:gd name="connsiteY1662" fmla="*/ 2331806 h 3529627"/>
                <a:gd name="connsiteX1663" fmla="*/ 359023 w 2116881"/>
                <a:gd name="connsiteY1663" fmla="*/ 2365630 h 3529627"/>
                <a:gd name="connsiteX1664" fmla="*/ 351690 w 2116881"/>
                <a:gd name="connsiteY1664" fmla="*/ 2365630 h 3529627"/>
                <a:gd name="connsiteX1665" fmla="*/ 350223 w 2116881"/>
                <a:gd name="connsiteY1665" fmla="*/ 2372983 h 3529627"/>
                <a:gd name="connsiteX1666" fmla="*/ 345823 w 2116881"/>
                <a:gd name="connsiteY1666" fmla="*/ 2381807 h 3529627"/>
                <a:gd name="connsiteX1667" fmla="*/ 338490 w 2116881"/>
                <a:gd name="connsiteY1667" fmla="*/ 2384749 h 3529627"/>
                <a:gd name="connsiteX1668" fmla="*/ 334090 w 2116881"/>
                <a:gd name="connsiteY1668" fmla="*/ 2389160 h 3529627"/>
                <a:gd name="connsiteX1669" fmla="*/ 319423 w 2116881"/>
                <a:gd name="connsiteY1669" fmla="*/ 2395043 h 3529627"/>
                <a:gd name="connsiteX1670" fmla="*/ 315023 w 2116881"/>
                <a:gd name="connsiteY1670" fmla="*/ 2389160 h 3529627"/>
                <a:gd name="connsiteX1671" fmla="*/ 303290 w 2116881"/>
                <a:gd name="connsiteY1671" fmla="*/ 2390631 h 3529627"/>
                <a:gd name="connsiteX1672" fmla="*/ 298890 w 2116881"/>
                <a:gd name="connsiteY1672" fmla="*/ 2397984 h 3529627"/>
                <a:gd name="connsiteX1673" fmla="*/ 293023 w 2116881"/>
                <a:gd name="connsiteY1673" fmla="*/ 2397984 h 3529627"/>
                <a:gd name="connsiteX1674" fmla="*/ 295957 w 2116881"/>
                <a:gd name="connsiteY1674" fmla="*/ 2384749 h 3529627"/>
                <a:gd name="connsiteX1675" fmla="*/ 313557 w 2116881"/>
                <a:gd name="connsiteY1675" fmla="*/ 2371513 h 3529627"/>
                <a:gd name="connsiteX1676" fmla="*/ 325290 w 2116881"/>
                <a:gd name="connsiteY1676" fmla="*/ 2358277 h 3529627"/>
                <a:gd name="connsiteX1677" fmla="*/ 348756 w 2116881"/>
                <a:gd name="connsiteY1677" fmla="*/ 2343571 h 3529627"/>
                <a:gd name="connsiteX1678" fmla="*/ 367525 w 2116881"/>
                <a:gd name="connsiteY1678" fmla="*/ 2330749 h 3529627"/>
                <a:gd name="connsiteX1679" fmla="*/ 1558500 w 2116881"/>
                <a:gd name="connsiteY1679" fmla="*/ 2277072 h 3529627"/>
                <a:gd name="connsiteX1680" fmla="*/ 1557229 w 2116881"/>
                <a:gd name="connsiteY1680" fmla="*/ 2290320 h 3529627"/>
                <a:gd name="connsiteX1681" fmla="*/ 1557230 w 2116881"/>
                <a:gd name="connsiteY1681" fmla="*/ 2290323 h 3529627"/>
                <a:gd name="connsiteX1682" fmla="*/ 1558500 w 2116881"/>
                <a:gd name="connsiteY1682" fmla="*/ 2277110 h 3529627"/>
                <a:gd name="connsiteX1683" fmla="*/ 561836 w 2116881"/>
                <a:gd name="connsiteY1683" fmla="*/ 2273979 h 3529627"/>
                <a:gd name="connsiteX1684" fmla="*/ 564892 w 2116881"/>
                <a:gd name="connsiteY1684" fmla="*/ 2278308 h 3529627"/>
                <a:gd name="connsiteX1685" fmla="*/ 572531 w 2116881"/>
                <a:gd name="connsiteY1685" fmla="*/ 2281194 h 3529627"/>
                <a:gd name="connsiteX1686" fmla="*/ 578643 w 2116881"/>
                <a:gd name="connsiteY1686" fmla="*/ 2284079 h 3529627"/>
                <a:gd name="connsiteX1687" fmla="*/ 572531 w 2116881"/>
                <a:gd name="connsiteY1687" fmla="*/ 2285522 h 3529627"/>
                <a:gd name="connsiteX1688" fmla="*/ 561836 w 2116881"/>
                <a:gd name="connsiteY1688" fmla="*/ 2286965 h 3529627"/>
                <a:gd name="connsiteX1689" fmla="*/ 560308 w 2116881"/>
                <a:gd name="connsiteY1689" fmla="*/ 2284079 h 3529627"/>
                <a:gd name="connsiteX1690" fmla="*/ 555725 w 2116881"/>
                <a:gd name="connsiteY1690" fmla="*/ 2284079 h 3529627"/>
                <a:gd name="connsiteX1691" fmla="*/ 557253 w 2116881"/>
                <a:gd name="connsiteY1691" fmla="*/ 2279751 h 3529627"/>
                <a:gd name="connsiteX1692" fmla="*/ 558780 w 2116881"/>
                <a:gd name="connsiteY1692" fmla="*/ 2275422 h 3529627"/>
                <a:gd name="connsiteX1693" fmla="*/ 561836 w 2116881"/>
                <a:gd name="connsiteY1693" fmla="*/ 2273979 h 3529627"/>
                <a:gd name="connsiteX1694" fmla="*/ 1323915 w 2116881"/>
                <a:gd name="connsiteY1694" fmla="*/ 2262776 h 3529627"/>
                <a:gd name="connsiteX1695" fmla="*/ 1311706 w 2116881"/>
                <a:gd name="connsiteY1695" fmla="*/ 2264963 h 3529627"/>
                <a:gd name="connsiteX1696" fmla="*/ 1334251 w 2116881"/>
                <a:gd name="connsiteY1696" fmla="*/ 2266214 h 3529627"/>
                <a:gd name="connsiteX1697" fmla="*/ 1342750 w 2116881"/>
                <a:gd name="connsiteY1697" fmla="*/ 2259181 h 3529627"/>
                <a:gd name="connsiteX1698" fmla="*/ 1342512 w 2116881"/>
                <a:gd name="connsiteY1698" fmla="*/ 2259284 h 3529627"/>
                <a:gd name="connsiteX1699" fmla="*/ 1336478 w 2116881"/>
                <a:gd name="connsiteY1699" fmla="*/ 2266338 h 3529627"/>
                <a:gd name="connsiteX1700" fmla="*/ 1336633 w 2116881"/>
                <a:gd name="connsiteY1700" fmla="*/ 2266347 h 3529627"/>
                <a:gd name="connsiteX1701" fmla="*/ 7215 w 2116881"/>
                <a:gd name="connsiteY1701" fmla="*/ 2249450 h 3529627"/>
                <a:gd name="connsiteX1702" fmla="*/ 18759 w 2116881"/>
                <a:gd name="connsiteY1702" fmla="*/ 2253779 h 3529627"/>
                <a:gd name="connsiteX1703" fmla="*/ 10101 w 2116881"/>
                <a:gd name="connsiteY1703" fmla="*/ 2256664 h 3529627"/>
                <a:gd name="connsiteX1704" fmla="*/ 1443 w 2116881"/>
                <a:gd name="connsiteY1704" fmla="*/ 2253779 h 3529627"/>
                <a:gd name="connsiteX1705" fmla="*/ 7215 w 2116881"/>
                <a:gd name="connsiteY1705" fmla="*/ 2249450 h 3529627"/>
                <a:gd name="connsiteX1706" fmla="*/ 438672 w 2116881"/>
                <a:gd name="connsiteY1706" fmla="*/ 2245122 h 3529627"/>
                <a:gd name="connsiteX1707" fmla="*/ 443001 w 2116881"/>
                <a:gd name="connsiteY1707" fmla="*/ 2249451 h 3529627"/>
                <a:gd name="connsiteX1708" fmla="*/ 445887 w 2116881"/>
                <a:gd name="connsiteY1708" fmla="*/ 2248008 h 3529627"/>
                <a:gd name="connsiteX1709" fmla="*/ 447330 w 2116881"/>
                <a:gd name="connsiteY1709" fmla="*/ 2248008 h 3529627"/>
                <a:gd name="connsiteX1710" fmla="*/ 450216 w 2116881"/>
                <a:gd name="connsiteY1710" fmla="*/ 2249451 h 3529627"/>
                <a:gd name="connsiteX1711" fmla="*/ 453102 w 2116881"/>
                <a:gd name="connsiteY1711" fmla="*/ 2249451 h 3529627"/>
                <a:gd name="connsiteX1712" fmla="*/ 453102 w 2116881"/>
                <a:gd name="connsiteY1712" fmla="*/ 2255222 h 3529627"/>
                <a:gd name="connsiteX1713" fmla="*/ 450216 w 2116881"/>
                <a:gd name="connsiteY1713" fmla="*/ 2256665 h 3529627"/>
                <a:gd name="connsiteX1714" fmla="*/ 445887 w 2116881"/>
                <a:gd name="connsiteY1714" fmla="*/ 2259550 h 3529627"/>
                <a:gd name="connsiteX1715" fmla="*/ 444444 w 2116881"/>
                <a:gd name="connsiteY1715" fmla="*/ 2255222 h 3529627"/>
                <a:gd name="connsiteX1716" fmla="*/ 443001 w 2116881"/>
                <a:gd name="connsiteY1716" fmla="*/ 2253779 h 3529627"/>
                <a:gd name="connsiteX1717" fmla="*/ 441558 w 2116881"/>
                <a:gd name="connsiteY1717" fmla="*/ 2259550 h 3529627"/>
                <a:gd name="connsiteX1718" fmla="*/ 435786 w 2116881"/>
                <a:gd name="connsiteY1718" fmla="*/ 2253779 h 3529627"/>
                <a:gd name="connsiteX1719" fmla="*/ 438672 w 2116881"/>
                <a:gd name="connsiteY1719" fmla="*/ 2252336 h 3529627"/>
                <a:gd name="connsiteX1720" fmla="*/ 438672 w 2116881"/>
                <a:gd name="connsiteY1720" fmla="*/ 2245122 h 3529627"/>
                <a:gd name="connsiteX1721" fmla="*/ 1366634 w 2116881"/>
                <a:gd name="connsiteY1721" fmla="*/ 2237600 h 3529627"/>
                <a:gd name="connsiteX1722" fmla="*/ 1365529 w 2116881"/>
                <a:gd name="connsiteY1722" fmla="*/ 2244767 h 3529627"/>
                <a:gd name="connsiteX1723" fmla="*/ 1360102 w 2116881"/>
                <a:gd name="connsiteY1723" fmla="*/ 2250905 h 3529627"/>
                <a:gd name="connsiteX1724" fmla="*/ 1360315 w 2116881"/>
                <a:gd name="connsiteY1724" fmla="*/ 2250794 h 3529627"/>
                <a:gd name="connsiteX1725" fmla="*/ 1365831 w 2116881"/>
                <a:gd name="connsiteY1725" fmla="*/ 2244543 h 3529627"/>
                <a:gd name="connsiteX1726" fmla="*/ 1366869 w 2116881"/>
                <a:gd name="connsiteY1726" fmla="*/ 2237796 h 3529627"/>
                <a:gd name="connsiteX1727" fmla="*/ 1240432 w 2116881"/>
                <a:gd name="connsiteY1727" fmla="*/ 2235820 h 3529627"/>
                <a:gd name="connsiteX1728" fmla="*/ 1239766 w 2116881"/>
                <a:gd name="connsiteY1728" fmla="*/ 2236314 h 3529627"/>
                <a:gd name="connsiteX1729" fmla="*/ 1234935 w 2116881"/>
                <a:gd name="connsiteY1729" fmla="*/ 2242632 h 3529627"/>
                <a:gd name="connsiteX1730" fmla="*/ 1235122 w 2116881"/>
                <a:gd name="connsiteY1730" fmla="*/ 2242773 h 3529627"/>
                <a:gd name="connsiteX1731" fmla="*/ 1151122 w 2116881"/>
                <a:gd name="connsiteY1731" fmla="*/ 2231785 h 3529627"/>
                <a:gd name="connsiteX1732" fmla="*/ 1151059 w 2116881"/>
                <a:gd name="connsiteY1732" fmla="*/ 2231889 h 3529627"/>
                <a:gd name="connsiteX1733" fmla="*/ 1152422 w 2116881"/>
                <a:gd name="connsiteY1733" fmla="*/ 2241433 h 3529627"/>
                <a:gd name="connsiteX1734" fmla="*/ 1152483 w 2116881"/>
                <a:gd name="connsiteY1734" fmla="*/ 2241298 h 3529627"/>
                <a:gd name="connsiteX1735" fmla="*/ 1217691 w 2116881"/>
                <a:gd name="connsiteY1735" fmla="*/ 2231348 h 3529627"/>
                <a:gd name="connsiteX1736" fmla="*/ 1217670 w 2116881"/>
                <a:gd name="connsiteY1736" fmla="*/ 2231352 h 3529627"/>
                <a:gd name="connsiteX1737" fmla="*/ 1212974 w 2116881"/>
                <a:gd name="connsiteY1737" fmla="*/ 2235393 h 3529627"/>
                <a:gd name="connsiteX1738" fmla="*/ 1212986 w 2116881"/>
                <a:gd name="connsiteY1738" fmla="*/ 2235400 h 3529627"/>
                <a:gd name="connsiteX1739" fmla="*/ 1422090 w 2116881"/>
                <a:gd name="connsiteY1739" fmla="*/ 2228770 h 3529627"/>
                <a:gd name="connsiteX1740" fmla="*/ 1421873 w 2116881"/>
                <a:gd name="connsiteY1740" fmla="*/ 2228964 h 3529627"/>
                <a:gd name="connsiteX1741" fmla="*/ 1421505 w 2116881"/>
                <a:gd name="connsiteY1741" fmla="*/ 2237417 h 3529627"/>
                <a:gd name="connsiteX1742" fmla="*/ 1418941 w 2116881"/>
                <a:gd name="connsiteY1742" fmla="*/ 2251492 h 3529627"/>
                <a:gd name="connsiteX1743" fmla="*/ 1419150 w 2116881"/>
                <a:gd name="connsiteY1743" fmla="*/ 2251345 h 3529627"/>
                <a:gd name="connsiteX1744" fmla="*/ 1421724 w 2116881"/>
                <a:gd name="connsiteY1744" fmla="*/ 2237189 h 3529627"/>
                <a:gd name="connsiteX1745" fmla="*/ 15873 w 2116881"/>
                <a:gd name="connsiteY1745" fmla="*/ 2226467 h 3529627"/>
                <a:gd name="connsiteX1746" fmla="*/ 17316 w 2116881"/>
                <a:gd name="connsiteY1746" fmla="*/ 2235743 h 3529627"/>
                <a:gd name="connsiteX1747" fmla="*/ 11544 w 2116881"/>
                <a:gd name="connsiteY1747" fmla="*/ 2235743 h 3529627"/>
                <a:gd name="connsiteX1748" fmla="*/ 15873 w 2116881"/>
                <a:gd name="connsiteY1748" fmla="*/ 2241926 h 3529627"/>
                <a:gd name="connsiteX1749" fmla="*/ 5772 w 2116881"/>
                <a:gd name="connsiteY1749" fmla="*/ 2246564 h 3529627"/>
                <a:gd name="connsiteX1750" fmla="*/ 0 w 2116881"/>
                <a:gd name="connsiteY1750" fmla="*/ 2241926 h 3529627"/>
                <a:gd name="connsiteX1751" fmla="*/ 5772 w 2116881"/>
                <a:gd name="connsiteY1751" fmla="*/ 2237289 h 3529627"/>
                <a:gd name="connsiteX1752" fmla="*/ 8658 w 2116881"/>
                <a:gd name="connsiteY1752" fmla="*/ 2231105 h 3529627"/>
                <a:gd name="connsiteX1753" fmla="*/ 15873 w 2116881"/>
                <a:gd name="connsiteY1753" fmla="*/ 2226467 h 3529627"/>
                <a:gd name="connsiteX1754" fmla="*/ 544011 w 2116881"/>
                <a:gd name="connsiteY1754" fmla="*/ 2217707 h 3529627"/>
                <a:gd name="connsiteX1755" fmla="*/ 548340 w 2116881"/>
                <a:gd name="connsiteY1755" fmla="*/ 2219150 h 3529627"/>
                <a:gd name="connsiteX1756" fmla="*/ 545454 w 2116881"/>
                <a:gd name="connsiteY1756" fmla="*/ 2222036 h 3529627"/>
                <a:gd name="connsiteX1757" fmla="*/ 542568 w 2116881"/>
                <a:gd name="connsiteY1757" fmla="*/ 2220593 h 3529627"/>
                <a:gd name="connsiteX1758" fmla="*/ 544011 w 2116881"/>
                <a:gd name="connsiteY1758" fmla="*/ 2217707 h 3529627"/>
                <a:gd name="connsiteX1759" fmla="*/ 25974 w 2116881"/>
                <a:gd name="connsiteY1759" fmla="*/ 2209050 h 3529627"/>
                <a:gd name="connsiteX1760" fmla="*/ 30303 w 2116881"/>
                <a:gd name="connsiteY1760" fmla="*/ 2210493 h 3529627"/>
                <a:gd name="connsiteX1761" fmla="*/ 41847 w 2116881"/>
                <a:gd name="connsiteY1761" fmla="*/ 2216264 h 3529627"/>
                <a:gd name="connsiteX1762" fmla="*/ 33189 w 2116881"/>
                <a:gd name="connsiteY1762" fmla="*/ 2214822 h 3529627"/>
                <a:gd name="connsiteX1763" fmla="*/ 34632 w 2116881"/>
                <a:gd name="connsiteY1763" fmla="*/ 2219150 h 3529627"/>
                <a:gd name="connsiteX1764" fmla="*/ 24531 w 2116881"/>
                <a:gd name="connsiteY1764" fmla="*/ 2214822 h 3529627"/>
                <a:gd name="connsiteX1765" fmla="*/ 25974 w 2116881"/>
                <a:gd name="connsiteY1765" fmla="*/ 2209050 h 3529627"/>
                <a:gd name="connsiteX1766" fmla="*/ 556036 w 2116881"/>
                <a:gd name="connsiteY1766" fmla="*/ 2207607 h 3529627"/>
                <a:gd name="connsiteX1767" fmla="*/ 559884 w 2116881"/>
                <a:gd name="connsiteY1767" fmla="*/ 2209050 h 3529627"/>
                <a:gd name="connsiteX1768" fmla="*/ 556036 w 2116881"/>
                <a:gd name="connsiteY1768" fmla="*/ 2211936 h 3529627"/>
                <a:gd name="connsiteX1769" fmla="*/ 554112 w 2116881"/>
                <a:gd name="connsiteY1769" fmla="*/ 2210493 h 3529627"/>
                <a:gd name="connsiteX1770" fmla="*/ 556036 w 2116881"/>
                <a:gd name="connsiteY1770" fmla="*/ 2207607 h 3529627"/>
                <a:gd name="connsiteX1771" fmla="*/ 33189 w 2116881"/>
                <a:gd name="connsiteY1771" fmla="*/ 2197507 h 3529627"/>
                <a:gd name="connsiteX1772" fmla="*/ 36075 w 2116881"/>
                <a:gd name="connsiteY1772" fmla="*/ 2200393 h 3529627"/>
                <a:gd name="connsiteX1773" fmla="*/ 34632 w 2116881"/>
                <a:gd name="connsiteY1773" fmla="*/ 2203279 h 3529627"/>
                <a:gd name="connsiteX1774" fmla="*/ 33189 w 2116881"/>
                <a:gd name="connsiteY1774" fmla="*/ 2200393 h 3529627"/>
                <a:gd name="connsiteX1775" fmla="*/ 33189 w 2116881"/>
                <a:gd name="connsiteY1775" fmla="*/ 2197507 h 3529627"/>
                <a:gd name="connsiteX1776" fmla="*/ 481460 w 2116881"/>
                <a:gd name="connsiteY1776" fmla="*/ 2193178 h 3529627"/>
                <a:gd name="connsiteX1777" fmla="*/ 484471 w 2116881"/>
                <a:gd name="connsiteY1777" fmla="*/ 2194671 h 3529627"/>
                <a:gd name="connsiteX1778" fmla="*/ 488989 w 2116881"/>
                <a:gd name="connsiteY1778" fmla="*/ 2202134 h 3529627"/>
                <a:gd name="connsiteX1779" fmla="*/ 492000 w 2116881"/>
                <a:gd name="connsiteY1779" fmla="*/ 2206612 h 3529627"/>
                <a:gd name="connsiteX1780" fmla="*/ 488989 w 2116881"/>
                <a:gd name="connsiteY1780" fmla="*/ 2212582 h 3529627"/>
                <a:gd name="connsiteX1781" fmla="*/ 487483 w 2116881"/>
                <a:gd name="connsiteY1781" fmla="*/ 2226016 h 3529627"/>
                <a:gd name="connsiteX1782" fmla="*/ 484471 w 2116881"/>
                <a:gd name="connsiteY1782" fmla="*/ 2229001 h 3529627"/>
                <a:gd name="connsiteX1783" fmla="*/ 482966 w 2116881"/>
                <a:gd name="connsiteY1783" fmla="*/ 2233479 h 3529627"/>
                <a:gd name="connsiteX1784" fmla="*/ 472426 w 2116881"/>
                <a:gd name="connsiteY1784" fmla="*/ 2234972 h 3529627"/>
                <a:gd name="connsiteX1785" fmla="*/ 466403 w 2116881"/>
                <a:gd name="connsiteY1785" fmla="*/ 2230494 h 3529627"/>
                <a:gd name="connsiteX1786" fmla="*/ 460380 w 2116881"/>
                <a:gd name="connsiteY1786" fmla="*/ 2227508 h 3529627"/>
                <a:gd name="connsiteX1787" fmla="*/ 458874 w 2116881"/>
                <a:gd name="connsiteY1787" fmla="*/ 2221538 h 3529627"/>
                <a:gd name="connsiteX1788" fmla="*/ 460380 w 2116881"/>
                <a:gd name="connsiteY1788" fmla="*/ 2214075 h 3529627"/>
                <a:gd name="connsiteX1789" fmla="*/ 466403 w 2116881"/>
                <a:gd name="connsiteY1789" fmla="*/ 2209597 h 3529627"/>
                <a:gd name="connsiteX1790" fmla="*/ 470920 w 2116881"/>
                <a:gd name="connsiteY1790" fmla="*/ 2209597 h 3529627"/>
                <a:gd name="connsiteX1791" fmla="*/ 475437 w 2116881"/>
                <a:gd name="connsiteY1791" fmla="*/ 2208104 h 3529627"/>
                <a:gd name="connsiteX1792" fmla="*/ 475437 w 2116881"/>
                <a:gd name="connsiteY1792" fmla="*/ 2194671 h 3529627"/>
                <a:gd name="connsiteX1793" fmla="*/ 481460 w 2116881"/>
                <a:gd name="connsiteY1793" fmla="*/ 2193178 h 3529627"/>
                <a:gd name="connsiteX1794" fmla="*/ 46438 w 2116881"/>
                <a:gd name="connsiteY1794" fmla="*/ 2187406 h 3529627"/>
                <a:gd name="connsiteX1795" fmla="*/ 59032 w 2116881"/>
                <a:gd name="connsiteY1795" fmla="*/ 2188849 h 3529627"/>
                <a:gd name="connsiteX1796" fmla="*/ 59032 w 2116881"/>
                <a:gd name="connsiteY1796" fmla="*/ 2196063 h 3529627"/>
                <a:gd name="connsiteX1797" fmla="*/ 51161 w 2116881"/>
                <a:gd name="connsiteY1797" fmla="*/ 2197506 h 3529627"/>
                <a:gd name="connsiteX1798" fmla="*/ 44864 w 2116881"/>
                <a:gd name="connsiteY1798" fmla="*/ 2194620 h 3529627"/>
                <a:gd name="connsiteX1799" fmla="*/ 46438 w 2116881"/>
                <a:gd name="connsiteY1799" fmla="*/ 2187406 h 3529627"/>
                <a:gd name="connsiteX1800" fmla="*/ 76479 w 2116881"/>
                <a:gd name="connsiteY1800" fmla="*/ 2177306 h 3529627"/>
                <a:gd name="connsiteX1801" fmla="*/ 77922 w 2116881"/>
                <a:gd name="connsiteY1801" fmla="*/ 2180192 h 3529627"/>
                <a:gd name="connsiteX1802" fmla="*/ 76479 w 2116881"/>
                <a:gd name="connsiteY1802" fmla="*/ 2183078 h 3529627"/>
                <a:gd name="connsiteX1803" fmla="*/ 75036 w 2116881"/>
                <a:gd name="connsiteY1803" fmla="*/ 2180192 h 3529627"/>
                <a:gd name="connsiteX1804" fmla="*/ 76479 w 2116881"/>
                <a:gd name="connsiteY1804" fmla="*/ 2177306 h 3529627"/>
                <a:gd name="connsiteX1805" fmla="*/ 40747 w 2116881"/>
                <a:gd name="connsiteY1805" fmla="*/ 2157106 h 3529627"/>
                <a:gd name="connsiteX1806" fmla="*/ 46794 w 2116881"/>
                <a:gd name="connsiteY1806" fmla="*/ 2160162 h 3529627"/>
                <a:gd name="connsiteX1807" fmla="*/ 49818 w 2116881"/>
                <a:gd name="connsiteY1807" fmla="*/ 2158634 h 3529627"/>
                <a:gd name="connsiteX1808" fmla="*/ 54353 w 2116881"/>
                <a:gd name="connsiteY1808" fmla="*/ 2163217 h 3529627"/>
                <a:gd name="connsiteX1809" fmla="*/ 58888 w 2116881"/>
                <a:gd name="connsiteY1809" fmla="*/ 2166273 h 3529627"/>
                <a:gd name="connsiteX1810" fmla="*/ 63423 w 2116881"/>
                <a:gd name="connsiteY1810" fmla="*/ 2169328 h 3529627"/>
                <a:gd name="connsiteX1811" fmla="*/ 61911 w 2116881"/>
                <a:gd name="connsiteY1811" fmla="*/ 2170856 h 3529627"/>
                <a:gd name="connsiteX1812" fmla="*/ 51329 w 2116881"/>
                <a:gd name="connsiteY1812" fmla="*/ 2170856 h 3529627"/>
                <a:gd name="connsiteX1813" fmla="*/ 49818 w 2116881"/>
                <a:gd name="connsiteY1813" fmla="*/ 2172384 h 3529627"/>
                <a:gd name="connsiteX1814" fmla="*/ 52841 w 2116881"/>
                <a:gd name="connsiteY1814" fmla="*/ 2173912 h 3529627"/>
                <a:gd name="connsiteX1815" fmla="*/ 57376 w 2116881"/>
                <a:gd name="connsiteY1815" fmla="*/ 2173912 h 3529627"/>
                <a:gd name="connsiteX1816" fmla="*/ 52841 w 2116881"/>
                <a:gd name="connsiteY1816" fmla="*/ 2178495 h 3529627"/>
                <a:gd name="connsiteX1817" fmla="*/ 49818 w 2116881"/>
                <a:gd name="connsiteY1817" fmla="*/ 2180023 h 3529627"/>
                <a:gd name="connsiteX1818" fmla="*/ 45283 w 2116881"/>
                <a:gd name="connsiteY1818" fmla="*/ 2181550 h 3529627"/>
                <a:gd name="connsiteX1819" fmla="*/ 40747 w 2116881"/>
                <a:gd name="connsiteY1819" fmla="*/ 2175439 h 3529627"/>
                <a:gd name="connsiteX1820" fmla="*/ 43771 w 2116881"/>
                <a:gd name="connsiteY1820" fmla="*/ 2173912 h 3529627"/>
                <a:gd name="connsiteX1821" fmla="*/ 45283 w 2116881"/>
                <a:gd name="connsiteY1821" fmla="*/ 2169328 h 3529627"/>
                <a:gd name="connsiteX1822" fmla="*/ 37724 w 2116881"/>
                <a:gd name="connsiteY1822" fmla="*/ 2166273 h 3529627"/>
                <a:gd name="connsiteX1823" fmla="*/ 40747 w 2116881"/>
                <a:gd name="connsiteY1823" fmla="*/ 2161689 h 3529627"/>
                <a:gd name="connsiteX1824" fmla="*/ 40747 w 2116881"/>
                <a:gd name="connsiteY1824" fmla="*/ 2157106 h 3529627"/>
                <a:gd name="connsiteX1825" fmla="*/ 1654082 w 2116881"/>
                <a:gd name="connsiteY1825" fmla="*/ 2136005 h 3529627"/>
                <a:gd name="connsiteX1826" fmla="*/ 1653973 w 2116881"/>
                <a:gd name="connsiteY1826" fmla="*/ 2136691 h 3529627"/>
                <a:gd name="connsiteX1827" fmla="*/ 1671466 w 2116881"/>
                <a:gd name="connsiteY1827" fmla="*/ 2139953 h 3529627"/>
                <a:gd name="connsiteX1828" fmla="*/ 1675883 w 2116881"/>
                <a:gd name="connsiteY1828" fmla="*/ 2141679 h 3529627"/>
                <a:gd name="connsiteX1829" fmla="*/ 1676230 w 2116881"/>
                <a:gd name="connsiteY1829" fmla="*/ 2140994 h 3529627"/>
                <a:gd name="connsiteX1830" fmla="*/ 1661388 w 2116881"/>
                <a:gd name="connsiteY1830" fmla="*/ 2138980 h 3529627"/>
                <a:gd name="connsiteX1831" fmla="*/ 92352 w 2116881"/>
                <a:gd name="connsiteY1831" fmla="*/ 2134020 h 3529627"/>
                <a:gd name="connsiteX1832" fmla="*/ 95238 w 2116881"/>
                <a:gd name="connsiteY1832" fmla="*/ 2136906 h 3529627"/>
                <a:gd name="connsiteX1833" fmla="*/ 101010 w 2116881"/>
                <a:gd name="connsiteY1833" fmla="*/ 2142677 h 3529627"/>
                <a:gd name="connsiteX1834" fmla="*/ 95238 w 2116881"/>
                <a:gd name="connsiteY1834" fmla="*/ 2144120 h 3529627"/>
                <a:gd name="connsiteX1835" fmla="*/ 90909 w 2116881"/>
                <a:gd name="connsiteY1835" fmla="*/ 2136906 h 3529627"/>
                <a:gd name="connsiteX1836" fmla="*/ 92352 w 2116881"/>
                <a:gd name="connsiteY1836" fmla="*/ 2134020 h 3529627"/>
                <a:gd name="connsiteX1837" fmla="*/ 108225 w 2116881"/>
                <a:gd name="connsiteY1837" fmla="*/ 2132577 h 3529627"/>
                <a:gd name="connsiteX1838" fmla="*/ 112554 w 2116881"/>
                <a:gd name="connsiteY1838" fmla="*/ 2134020 h 3529627"/>
                <a:gd name="connsiteX1839" fmla="*/ 109668 w 2116881"/>
                <a:gd name="connsiteY1839" fmla="*/ 2135463 h 3529627"/>
                <a:gd name="connsiteX1840" fmla="*/ 106782 w 2116881"/>
                <a:gd name="connsiteY1840" fmla="*/ 2134020 h 3529627"/>
                <a:gd name="connsiteX1841" fmla="*/ 108225 w 2116881"/>
                <a:gd name="connsiteY1841" fmla="*/ 2132577 h 3529627"/>
                <a:gd name="connsiteX1842" fmla="*/ 99567 w 2116881"/>
                <a:gd name="connsiteY1842" fmla="*/ 2132577 h 3529627"/>
                <a:gd name="connsiteX1843" fmla="*/ 102453 w 2116881"/>
                <a:gd name="connsiteY1843" fmla="*/ 2134020 h 3529627"/>
                <a:gd name="connsiteX1844" fmla="*/ 103896 w 2116881"/>
                <a:gd name="connsiteY1844" fmla="*/ 2136906 h 3529627"/>
                <a:gd name="connsiteX1845" fmla="*/ 101010 w 2116881"/>
                <a:gd name="connsiteY1845" fmla="*/ 2135463 h 3529627"/>
                <a:gd name="connsiteX1846" fmla="*/ 99567 w 2116881"/>
                <a:gd name="connsiteY1846" fmla="*/ 2132577 h 3529627"/>
                <a:gd name="connsiteX1847" fmla="*/ 1352246 w 2116881"/>
                <a:gd name="connsiteY1847" fmla="*/ 2126814 h 3529627"/>
                <a:gd name="connsiteX1848" fmla="*/ 1350886 w 2116881"/>
                <a:gd name="connsiteY1848" fmla="*/ 2128241 h 3529627"/>
                <a:gd name="connsiteX1849" fmla="*/ 1344989 w 2116881"/>
                <a:gd name="connsiteY1849" fmla="*/ 2132847 h 3529627"/>
                <a:gd name="connsiteX1850" fmla="*/ 1336675 w 2116881"/>
                <a:gd name="connsiteY1850" fmla="*/ 2137774 h 3529627"/>
                <a:gd name="connsiteX1851" fmla="*/ 1332601 w 2116881"/>
                <a:gd name="connsiteY1851" fmla="*/ 2138750 h 3529627"/>
                <a:gd name="connsiteX1852" fmla="*/ 1326363 w 2116881"/>
                <a:gd name="connsiteY1852" fmla="*/ 2139481 h 3529627"/>
                <a:gd name="connsiteX1853" fmla="*/ 1316085 w 2116881"/>
                <a:gd name="connsiteY1853" fmla="*/ 2138010 h 3529627"/>
                <a:gd name="connsiteX1854" fmla="*/ 1291126 w 2116881"/>
                <a:gd name="connsiteY1854" fmla="*/ 2143895 h 3529627"/>
                <a:gd name="connsiteX1855" fmla="*/ 1285253 w 2116881"/>
                <a:gd name="connsiteY1855" fmla="*/ 2145366 h 3529627"/>
                <a:gd name="connsiteX1856" fmla="*/ 1274975 w 2116881"/>
                <a:gd name="connsiteY1856" fmla="*/ 2140953 h 3529627"/>
                <a:gd name="connsiteX1857" fmla="*/ 1250016 w 2116881"/>
                <a:gd name="connsiteY1857" fmla="*/ 2148308 h 3529627"/>
                <a:gd name="connsiteX1858" fmla="*/ 1249511 w 2116881"/>
                <a:gd name="connsiteY1858" fmla="*/ 2148989 h 3529627"/>
                <a:gd name="connsiteX1859" fmla="*/ 1249157 w 2116881"/>
                <a:gd name="connsiteY1859" fmla="*/ 2149210 h 3529627"/>
                <a:gd name="connsiteX1860" fmla="*/ 1248330 w 2116881"/>
                <a:gd name="connsiteY1860" fmla="*/ 2150323 h 3529627"/>
                <a:gd name="connsiteX1861" fmla="*/ 1246162 w 2116881"/>
                <a:gd name="connsiteY1861" fmla="*/ 2147756 h 3529627"/>
                <a:gd name="connsiteX1862" fmla="*/ 1241394 w 2116881"/>
                <a:gd name="connsiteY1862" fmla="*/ 2139794 h 3529627"/>
                <a:gd name="connsiteX1863" fmla="*/ 1240865 w 2116881"/>
                <a:gd name="connsiteY1863" fmla="*/ 2140600 h 3529627"/>
                <a:gd name="connsiteX1864" fmla="*/ 1240573 w 2116881"/>
                <a:gd name="connsiteY1864" fmla="*/ 2140813 h 3529627"/>
                <a:gd name="connsiteX1865" fmla="*/ 1245290 w 2116881"/>
                <a:gd name="connsiteY1865" fmla="*/ 2148659 h 3529627"/>
                <a:gd name="connsiteX1866" fmla="*/ 1247569 w 2116881"/>
                <a:gd name="connsiteY1866" fmla="*/ 2151347 h 3529627"/>
                <a:gd name="connsiteX1867" fmla="*/ 1248330 w 2116881"/>
                <a:gd name="connsiteY1867" fmla="*/ 2150323 h 3529627"/>
                <a:gd name="connsiteX1868" fmla="*/ 1248433 w 2116881"/>
                <a:gd name="connsiteY1868" fmla="*/ 2150445 h 3529627"/>
                <a:gd name="connsiteX1869" fmla="*/ 1249511 w 2116881"/>
                <a:gd name="connsiteY1869" fmla="*/ 2148989 h 3529627"/>
                <a:gd name="connsiteX1870" fmla="*/ 1259468 w 2116881"/>
                <a:gd name="connsiteY1870" fmla="*/ 2142779 h 3529627"/>
                <a:gd name="connsiteX1871" fmla="*/ 1274199 w 2116881"/>
                <a:gd name="connsiteY1871" fmla="*/ 2141860 h 3529627"/>
                <a:gd name="connsiteX1872" fmla="*/ 1284510 w 2116881"/>
                <a:gd name="connsiteY1872" fmla="*/ 2146270 h 3529627"/>
                <a:gd name="connsiteX1873" fmla="*/ 1290403 w 2116881"/>
                <a:gd name="connsiteY1873" fmla="*/ 2144800 h 3529627"/>
                <a:gd name="connsiteX1874" fmla="*/ 1315445 w 2116881"/>
                <a:gd name="connsiteY1874" fmla="*/ 2138920 h 3529627"/>
                <a:gd name="connsiteX1875" fmla="*/ 1325756 w 2116881"/>
                <a:gd name="connsiteY1875" fmla="*/ 2140390 h 3529627"/>
                <a:gd name="connsiteX1876" fmla="*/ 1332601 w 2116881"/>
                <a:gd name="connsiteY1876" fmla="*/ 2138750 h 3529627"/>
                <a:gd name="connsiteX1877" fmla="*/ 1335628 w 2116881"/>
                <a:gd name="connsiteY1877" fmla="*/ 2138395 h 3529627"/>
                <a:gd name="connsiteX1878" fmla="*/ 1336675 w 2116881"/>
                <a:gd name="connsiteY1878" fmla="*/ 2137774 h 3529627"/>
                <a:gd name="connsiteX1879" fmla="*/ 1339566 w 2116881"/>
                <a:gd name="connsiteY1879" fmla="*/ 2137082 h 3529627"/>
                <a:gd name="connsiteX1880" fmla="*/ 1344989 w 2116881"/>
                <a:gd name="connsiteY1880" fmla="*/ 2132847 h 3529627"/>
                <a:gd name="connsiteX1881" fmla="*/ 1348454 w 2116881"/>
                <a:gd name="connsiteY1881" fmla="*/ 2130793 h 3529627"/>
                <a:gd name="connsiteX1882" fmla="*/ 1350886 w 2116881"/>
                <a:gd name="connsiteY1882" fmla="*/ 2128241 h 3529627"/>
                <a:gd name="connsiteX1883" fmla="*/ 1352271 w 2116881"/>
                <a:gd name="connsiteY1883" fmla="*/ 2127159 h 3529627"/>
                <a:gd name="connsiteX1884" fmla="*/ 370851 w 2116881"/>
                <a:gd name="connsiteY1884" fmla="*/ 2125363 h 3529627"/>
                <a:gd name="connsiteX1885" fmla="*/ 375180 w 2116881"/>
                <a:gd name="connsiteY1885" fmla="*/ 2125363 h 3529627"/>
                <a:gd name="connsiteX1886" fmla="*/ 378066 w 2116881"/>
                <a:gd name="connsiteY1886" fmla="*/ 2126806 h 3529627"/>
                <a:gd name="connsiteX1887" fmla="*/ 373737 w 2116881"/>
                <a:gd name="connsiteY1887" fmla="*/ 2128249 h 3529627"/>
                <a:gd name="connsiteX1888" fmla="*/ 370851 w 2116881"/>
                <a:gd name="connsiteY1888" fmla="*/ 2125363 h 3529627"/>
                <a:gd name="connsiteX1889" fmla="*/ 379509 w 2116881"/>
                <a:gd name="connsiteY1889" fmla="*/ 2125362 h 3529627"/>
                <a:gd name="connsiteX1890" fmla="*/ 382395 w 2116881"/>
                <a:gd name="connsiteY1890" fmla="*/ 2125362 h 3529627"/>
                <a:gd name="connsiteX1891" fmla="*/ 385281 w 2116881"/>
                <a:gd name="connsiteY1891" fmla="*/ 2128248 h 3529627"/>
                <a:gd name="connsiteX1892" fmla="*/ 380952 w 2116881"/>
                <a:gd name="connsiteY1892" fmla="*/ 2128248 h 3529627"/>
                <a:gd name="connsiteX1893" fmla="*/ 379509 w 2116881"/>
                <a:gd name="connsiteY1893" fmla="*/ 2125362 h 3529627"/>
                <a:gd name="connsiteX1894" fmla="*/ 425376 w 2116881"/>
                <a:gd name="connsiteY1894" fmla="*/ 2122554 h 3529627"/>
                <a:gd name="connsiteX1895" fmla="*/ 429425 w 2116881"/>
                <a:gd name="connsiteY1895" fmla="*/ 2124023 h 3529627"/>
                <a:gd name="connsiteX1896" fmla="*/ 448567 w 2116881"/>
                <a:gd name="connsiteY1896" fmla="*/ 2135772 h 3529627"/>
                <a:gd name="connsiteX1897" fmla="*/ 445622 w 2116881"/>
                <a:gd name="connsiteY1897" fmla="*/ 2147521 h 3529627"/>
                <a:gd name="connsiteX1898" fmla="*/ 441204 w 2116881"/>
                <a:gd name="connsiteY1898" fmla="*/ 2153396 h 3529627"/>
                <a:gd name="connsiteX1899" fmla="*/ 455929 w 2116881"/>
                <a:gd name="connsiteY1899" fmla="*/ 2159270 h 3529627"/>
                <a:gd name="connsiteX1900" fmla="*/ 447094 w 2116881"/>
                <a:gd name="connsiteY1900" fmla="*/ 2171019 h 3529627"/>
                <a:gd name="connsiteX1901" fmla="*/ 435315 w 2116881"/>
                <a:gd name="connsiteY1901" fmla="*/ 2191580 h 3529627"/>
                <a:gd name="connsiteX1902" fmla="*/ 419118 w 2116881"/>
                <a:gd name="connsiteY1902" fmla="*/ 2191580 h 3529627"/>
                <a:gd name="connsiteX1903" fmla="*/ 411756 w 2116881"/>
                <a:gd name="connsiteY1903" fmla="*/ 2182768 h 3529627"/>
                <a:gd name="connsiteX1904" fmla="*/ 401448 w 2116881"/>
                <a:gd name="connsiteY1904" fmla="*/ 2165145 h 3529627"/>
                <a:gd name="connsiteX1905" fmla="*/ 386724 w 2116881"/>
                <a:gd name="connsiteY1905" fmla="*/ 2150458 h 3529627"/>
                <a:gd name="connsiteX1906" fmla="*/ 397031 w 2116881"/>
                <a:gd name="connsiteY1906" fmla="*/ 2143115 h 3529627"/>
                <a:gd name="connsiteX1907" fmla="*/ 419118 w 2116881"/>
                <a:gd name="connsiteY1907" fmla="*/ 2125491 h 3529627"/>
                <a:gd name="connsiteX1908" fmla="*/ 425376 w 2116881"/>
                <a:gd name="connsiteY1908" fmla="*/ 2122554 h 3529627"/>
                <a:gd name="connsiteX1909" fmla="*/ 108225 w 2116881"/>
                <a:gd name="connsiteY1909" fmla="*/ 2122477 h 3529627"/>
                <a:gd name="connsiteX1910" fmla="*/ 113997 w 2116881"/>
                <a:gd name="connsiteY1910" fmla="*/ 2126806 h 3529627"/>
                <a:gd name="connsiteX1911" fmla="*/ 113997 w 2116881"/>
                <a:gd name="connsiteY1911" fmla="*/ 2131134 h 3529627"/>
                <a:gd name="connsiteX1912" fmla="*/ 108225 w 2116881"/>
                <a:gd name="connsiteY1912" fmla="*/ 2128248 h 3529627"/>
                <a:gd name="connsiteX1913" fmla="*/ 103896 w 2116881"/>
                <a:gd name="connsiteY1913" fmla="*/ 2123920 h 3529627"/>
                <a:gd name="connsiteX1914" fmla="*/ 108225 w 2116881"/>
                <a:gd name="connsiteY1914" fmla="*/ 2122477 h 3529627"/>
                <a:gd name="connsiteX1915" fmla="*/ 119357 w 2116881"/>
                <a:gd name="connsiteY1915" fmla="*/ 2118148 h 3529627"/>
                <a:gd name="connsiteX1916" fmla="*/ 119357 w 2116881"/>
                <a:gd name="connsiteY1916" fmla="*/ 2126805 h 3529627"/>
                <a:gd name="connsiteX1917" fmla="*/ 112760 w 2116881"/>
                <a:gd name="connsiteY1917" fmla="*/ 2122477 h 3529627"/>
                <a:gd name="connsiteX1918" fmla="*/ 112760 w 2116881"/>
                <a:gd name="connsiteY1918" fmla="*/ 2121034 h 3529627"/>
                <a:gd name="connsiteX1919" fmla="*/ 119357 w 2116881"/>
                <a:gd name="connsiteY1919" fmla="*/ 2118148 h 3529627"/>
                <a:gd name="connsiteX1920" fmla="*/ 88023 w 2116881"/>
                <a:gd name="connsiteY1920" fmla="*/ 2115262 h 3529627"/>
                <a:gd name="connsiteX1921" fmla="*/ 90909 w 2116881"/>
                <a:gd name="connsiteY1921" fmla="*/ 2116705 h 3529627"/>
                <a:gd name="connsiteX1922" fmla="*/ 89466 w 2116881"/>
                <a:gd name="connsiteY1922" fmla="*/ 2116705 h 3529627"/>
                <a:gd name="connsiteX1923" fmla="*/ 86580 w 2116881"/>
                <a:gd name="connsiteY1923" fmla="*/ 2116705 h 3529627"/>
                <a:gd name="connsiteX1924" fmla="*/ 88023 w 2116881"/>
                <a:gd name="connsiteY1924" fmla="*/ 2115262 h 3529627"/>
                <a:gd name="connsiteX1925" fmla="*/ 362373 w 2116881"/>
                <a:gd name="connsiteY1925" fmla="*/ 2112016 h 3529627"/>
                <a:gd name="connsiteX1926" fmla="*/ 367965 w 2116881"/>
                <a:gd name="connsiteY1926" fmla="*/ 2113820 h 3529627"/>
                <a:gd name="connsiteX1927" fmla="*/ 375180 w 2116881"/>
                <a:gd name="connsiteY1927" fmla="*/ 2115263 h 3529627"/>
                <a:gd name="connsiteX1928" fmla="*/ 380952 w 2116881"/>
                <a:gd name="connsiteY1928" fmla="*/ 2116706 h 3529627"/>
                <a:gd name="connsiteX1929" fmla="*/ 375180 w 2116881"/>
                <a:gd name="connsiteY1929" fmla="*/ 2121034 h 3529627"/>
                <a:gd name="connsiteX1930" fmla="*/ 366522 w 2116881"/>
                <a:gd name="connsiteY1930" fmla="*/ 2121034 h 3529627"/>
                <a:gd name="connsiteX1931" fmla="*/ 362193 w 2116881"/>
                <a:gd name="connsiteY1931" fmla="*/ 2119592 h 3529627"/>
                <a:gd name="connsiteX1932" fmla="*/ 359307 w 2116881"/>
                <a:gd name="connsiteY1932" fmla="*/ 2122477 h 3529627"/>
                <a:gd name="connsiteX1933" fmla="*/ 354978 w 2116881"/>
                <a:gd name="connsiteY1933" fmla="*/ 2125363 h 3529627"/>
                <a:gd name="connsiteX1934" fmla="*/ 346320 w 2116881"/>
                <a:gd name="connsiteY1934" fmla="*/ 2126806 h 3529627"/>
                <a:gd name="connsiteX1935" fmla="*/ 341991 w 2116881"/>
                <a:gd name="connsiteY1935" fmla="*/ 2121034 h 3529627"/>
                <a:gd name="connsiteX1936" fmla="*/ 350649 w 2116881"/>
                <a:gd name="connsiteY1936" fmla="*/ 2116706 h 3529627"/>
                <a:gd name="connsiteX1937" fmla="*/ 357864 w 2116881"/>
                <a:gd name="connsiteY1937" fmla="*/ 2112377 h 3529627"/>
                <a:gd name="connsiteX1938" fmla="*/ 362373 w 2116881"/>
                <a:gd name="connsiteY1938" fmla="*/ 2112016 h 3529627"/>
                <a:gd name="connsiteX1939" fmla="*/ 99567 w 2116881"/>
                <a:gd name="connsiteY1939" fmla="*/ 2097948 h 3529627"/>
                <a:gd name="connsiteX1940" fmla="*/ 105339 w 2116881"/>
                <a:gd name="connsiteY1940" fmla="*/ 2103720 h 3529627"/>
                <a:gd name="connsiteX1941" fmla="*/ 99567 w 2116881"/>
                <a:gd name="connsiteY1941" fmla="*/ 2109491 h 3529627"/>
                <a:gd name="connsiteX1942" fmla="*/ 95238 w 2116881"/>
                <a:gd name="connsiteY1942" fmla="*/ 2106605 h 3529627"/>
                <a:gd name="connsiteX1943" fmla="*/ 98124 w 2116881"/>
                <a:gd name="connsiteY1943" fmla="*/ 2100834 h 3529627"/>
                <a:gd name="connsiteX1944" fmla="*/ 96681 w 2116881"/>
                <a:gd name="connsiteY1944" fmla="*/ 2099391 h 3529627"/>
                <a:gd name="connsiteX1945" fmla="*/ 99567 w 2116881"/>
                <a:gd name="connsiteY1945" fmla="*/ 2097948 h 3529627"/>
                <a:gd name="connsiteX1946" fmla="*/ 81871 w 2116881"/>
                <a:gd name="connsiteY1946" fmla="*/ 2097948 h 3529627"/>
                <a:gd name="connsiteX1947" fmla="*/ 86314 w 2116881"/>
                <a:gd name="connsiteY1947" fmla="*/ 2105327 h 3529627"/>
                <a:gd name="connsiteX1948" fmla="*/ 83352 w 2116881"/>
                <a:gd name="connsiteY1948" fmla="*/ 2115656 h 3529627"/>
                <a:gd name="connsiteX1949" fmla="*/ 80390 w 2116881"/>
                <a:gd name="connsiteY1949" fmla="*/ 2120083 h 3529627"/>
                <a:gd name="connsiteX1950" fmla="*/ 84833 w 2116881"/>
                <a:gd name="connsiteY1950" fmla="*/ 2125986 h 3529627"/>
                <a:gd name="connsiteX1951" fmla="*/ 93719 w 2116881"/>
                <a:gd name="connsiteY1951" fmla="*/ 2128937 h 3529627"/>
                <a:gd name="connsiteX1952" fmla="*/ 86314 w 2116881"/>
                <a:gd name="connsiteY1952" fmla="*/ 2130413 h 3529627"/>
                <a:gd name="connsiteX1953" fmla="*/ 89276 w 2116881"/>
                <a:gd name="connsiteY1953" fmla="*/ 2134840 h 3529627"/>
                <a:gd name="connsiteX1954" fmla="*/ 86314 w 2116881"/>
                <a:gd name="connsiteY1954" fmla="*/ 2139267 h 3529627"/>
                <a:gd name="connsiteX1955" fmla="*/ 89276 w 2116881"/>
                <a:gd name="connsiteY1955" fmla="*/ 2145170 h 3529627"/>
                <a:gd name="connsiteX1956" fmla="*/ 83352 w 2116881"/>
                <a:gd name="connsiteY1956" fmla="*/ 2152548 h 3529627"/>
                <a:gd name="connsiteX1957" fmla="*/ 78909 w 2116881"/>
                <a:gd name="connsiteY1957" fmla="*/ 2154024 h 3529627"/>
                <a:gd name="connsiteX1958" fmla="*/ 81871 w 2116881"/>
                <a:gd name="connsiteY1958" fmla="*/ 2158451 h 3529627"/>
                <a:gd name="connsiteX1959" fmla="*/ 77428 w 2116881"/>
                <a:gd name="connsiteY1959" fmla="*/ 2159927 h 3529627"/>
                <a:gd name="connsiteX1960" fmla="*/ 74466 w 2116881"/>
                <a:gd name="connsiteY1960" fmla="*/ 2161402 h 3529627"/>
                <a:gd name="connsiteX1961" fmla="*/ 67061 w 2116881"/>
                <a:gd name="connsiteY1961" fmla="*/ 2162878 h 3529627"/>
                <a:gd name="connsiteX1962" fmla="*/ 64099 w 2116881"/>
                <a:gd name="connsiteY1962" fmla="*/ 2158451 h 3529627"/>
                <a:gd name="connsiteX1963" fmla="*/ 61138 w 2116881"/>
                <a:gd name="connsiteY1963" fmla="*/ 2158451 h 3529627"/>
                <a:gd name="connsiteX1964" fmla="*/ 58176 w 2116881"/>
                <a:gd name="connsiteY1964" fmla="*/ 2154024 h 3529627"/>
                <a:gd name="connsiteX1965" fmla="*/ 56695 w 2116881"/>
                <a:gd name="connsiteY1965" fmla="*/ 2161402 h 3529627"/>
                <a:gd name="connsiteX1966" fmla="*/ 43366 w 2116881"/>
                <a:gd name="connsiteY1966" fmla="*/ 2155500 h 3529627"/>
                <a:gd name="connsiteX1967" fmla="*/ 41885 w 2116881"/>
                <a:gd name="connsiteY1967" fmla="*/ 2152548 h 3529627"/>
                <a:gd name="connsiteX1968" fmla="*/ 49290 w 2116881"/>
                <a:gd name="connsiteY1968" fmla="*/ 2145170 h 3529627"/>
                <a:gd name="connsiteX1969" fmla="*/ 55214 w 2116881"/>
                <a:gd name="connsiteY1969" fmla="*/ 2137792 h 3529627"/>
                <a:gd name="connsiteX1970" fmla="*/ 56695 w 2116881"/>
                <a:gd name="connsiteY1970" fmla="*/ 2137792 h 3529627"/>
                <a:gd name="connsiteX1971" fmla="*/ 59657 w 2116881"/>
                <a:gd name="connsiteY1971" fmla="*/ 2124510 h 3529627"/>
                <a:gd name="connsiteX1972" fmla="*/ 62618 w 2116881"/>
                <a:gd name="connsiteY1972" fmla="*/ 2121559 h 3529627"/>
                <a:gd name="connsiteX1973" fmla="*/ 78909 w 2116881"/>
                <a:gd name="connsiteY1973" fmla="*/ 2114181 h 3529627"/>
                <a:gd name="connsiteX1974" fmla="*/ 78909 w 2116881"/>
                <a:gd name="connsiteY1974" fmla="*/ 2105327 h 3529627"/>
                <a:gd name="connsiteX1975" fmla="*/ 81871 w 2116881"/>
                <a:gd name="connsiteY1975" fmla="*/ 2097948 h 3529627"/>
                <a:gd name="connsiteX1976" fmla="*/ 82251 w 2116881"/>
                <a:gd name="connsiteY1976" fmla="*/ 2092176 h 3529627"/>
                <a:gd name="connsiteX1977" fmla="*/ 85137 w 2116881"/>
                <a:gd name="connsiteY1977" fmla="*/ 2093619 h 3529627"/>
                <a:gd name="connsiteX1978" fmla="*/ 82251 w 2116881"/>
                <a:gd name="connsiteY1978" fmla="*/ 2095062 h 3529627"/>
                <a:gd name="connsiteX1979" fmla="*/ 79365 w 2116881"/>
                <a:gd name="connsiteY1979" fmla="*/ 2093619 h 3529627"/>
                <a:gd name="connsiteX1980" fmla="*/ 82251 w 2116881"/>
                <a:gd name="connsiteY1980" fmla="*/ 2092176 h 3529627"/>
                <a:gd name="connsiteX1981" fmla="*/ 1673386 w 2116881"/>
                <a:gd name="connsiteY1981" fmla="*/ 2089903 h 3529627"/>
                <a:gd name="connsiteX1982" fmla="*/ 1673399 w 2116881"/>
                <a:gd name="connsiteY1982" fmla="*/ 2090406 h 3529627"/>
                <a:gd name="connsiteX1983" fmla="*/ 1683487 w 2116881"/>
                <a:gd name="connsiteY1983" fmla="*/ 2104789 h 3529627"/>
                <a:gd name="connsiteX1984" fmla="*/ 1683651 w 2116881"/>
                <a:gd name="connsiteY1984" fmla="*/ 2104375 h 3529627"/>
                <a:gd name="connsiteX1985" fmla="*/ 125541 w 2116881"/>
                <a:gd name="connsiteY1985" fmla="*/ 2083689 h 3529627"/>
                <a:gd name="connsiteX1986" fmla="*/ 138528 w 2116881"/>
                <a:gd name="connsiteY1986" fmla="*/ 2083689 h 3529627"/>
                <a:gd name="connsiteX1987" fmla="*/ 137085 w 2116881"/>
                <a:gd name="connsiteY1987" fmla="*/ 2092855 h 3529627"/>
                <a:gd name="connsiteX1988" fmla="*/ 128427 w 2116881"/>
                <a:gd name="connsiteY1988" fmla="*/ 2095911 h 3529627"/>
                <a:gd name="connsiteX1989" fmla="*/ 134199 w 2116881"/>
                <a:gd name="connsiteY1989" fmla="*/ 2098966 h 3529627"/>
                <a:gd name="connsiteX1990" fmla="*/ 131313 w 2116881"/>
                <a:gd name="connsiteY1990" fmla="*/ 2106605 h 3529627"/>
                <a:gd name="connsiteX1991" fmla="*/ 125541 w 2116881"/>
                <a:gd name="connsiteY1991" fmla="*/ 2102022 h 3529627"/>
                <a:gd name="connsiteX1992" fmla="*/ 126984 w 2116881"/>
                <a:gd name="connsiteY1992" fmla="*/ 2095911 h 3529627"/>
                <a:gd name="connsiteX1993" fmla="*/ 124098 w 2116881"/>
                <a:gd name="connsiteY1993" fmla="*/ 2089800 h 3529627"/>
                <a:gd name="connsiteX1994" fmla="*/ 125541 w 2116881"/>
                <a:gd name="connsiteY1994" fmla="*/ 2083689 h 3529627"/>
                <a:gd name="connsiteX1995" fmla="*/ 601731 w 2116881"/>
                <a:gd name="connsiteY1995" fmla="*/ 2079190 h 3529627"/>
                <a:gd name="connsiteX1996" fmla="*/ 601731 w 2116881"/>
                <a:gd name="connsiteY1996" fmla="*/ 2084601 h 3529627"/>
                <a:gd name="connsiteX1997" fmla="*/ 598845 w 2116881"/>
                <a:gd name="connsiteY1997" fmla="*/ 2086404 h 3529627"/>
                <a:gd name="connsiteX1998" fmla="*/ 597402 w 2116881"/>
                <a:gd name="connsiteY1998" fmla="*/ 2080994 h 3529627"/>
                <a:gd name="connsiteX1999" fmla="*/ 601731 w 2116881"/>
                <a:gd name="connsiteY1999" fmla="*/ 2079190 h 3529627"/>
                <a:gd name="connsiteX2000" fmla="*/ 1380344 w 2116881"/>
                <a:gd name="connsiteY2000" fmla="*/ 2074979 h 3529627"/>
                <a:gd name="connsiteX2001" fmla="*/ 1368940 w 2116881"/>
                <a:gd name="connsiteY2001" fmla="*/ 2082478 h 3529627"/>
                <a:gd name="connsiteX2002" fmla="*/ 1352790 w 2116881"/>
                <a:gd name="connsiteY2002" fmla="*/ 2087994 h 3529627"/>
                <a:gd name="connsiteX2003" fmla="*/ 1345358 w 2116881"/>
                <a:gd name="connsiteY2003" fmla="*/ 2096660 h 3529627"/>
                <a:gd name="connsiteX2004" fmla="*/ 1345411 w 2116881"/>
                <a:gd name="connsiteY2004" fmla="*/ 2096903 h 3529627"/>
                <a:gd name="connsiteX2005" fmla="*/ 1352271 w 2116881"/>
                <a:gd name="connsiteY2005" fmla="*/ 2088936 h 3529627"/>
                <a:gd name="connsiteX2006" fmla="*/ 1380259 w 2116881"/>
                <a:gd name="connsiteY2006" fmla="*/ 2075705 h 3529627"/>
                <a:gd name="connsiteX2007" fmla="*/ 1318989 w 2116881"/>
                <a:gd name="connsiteY2007" fmla="*/ 2074172 h 3529627"/>
                <a:gd name="connsiteX2008" fmla="*/ 1318893 w 2116881"/>
                <a:gd name="connsiteY2008" fmla="*/ 2074342 h 3529627"/>
                <a:gd name="connsiteX2009" fmla="*/ 1318379 w 2116881"/>
                <a:gd name="connsiteY2009" fmla="*/ 2088391 h 3529627"/>
                <a:gd name="connsiteX2010" fmla="*/ 1318471 w 2116881"/>
                <a:gd name="connsiteY2010" fmla="*/ 2088362 h 3529627"/>
                <a:gd name="connsiteX2011" fmla="*/ 466089 w 2116881"/>
                <a:gd name="connsiteY2011" fmla="*/ 2064858 h 3529627"/>
                <a:gd name="connsiteX2012" fmla="*/ 474747 w 2116881"/>
                <a:gd name="connsiteY2012" fmla="*/ 2066397 h 3529627"/>
                <a:gd name="connsiteX2013" fmla="*/ 476190 w 2116881"/>
                <a:gd name="connsiteY2013" fmla="*/ 2074093 h 3529627"/>
                <a:gd name="connsiteX2014" fmla="*/ 468975 w 2116881"/>
                <a:gd name="connsiteY2014" fmla="*/ 2074093 h 3529627"/>
                <a:gd name="connsiteX2015" fmla="*/ 467532 w 2116881"/>
                <a:gd name="connsiteY2015" fmla="*/ 2077171 h 3529627"/>
                <a:gd name="connsiteX2016" fmla="*/ 464646 w 2116881"/>
                <a:gd name="connsiteY2016" fmla="*/ 2084866 h 3529627"/>
                <a:gd name="connsiteX2017" fmla="*/ 461760 w 2116881"/>
                <a:gd name="connsiteY2017" fmla="*/ 2086405 h 3529627"/>
                <a:gd name="connsiteX2018" fmla="*/ 457431 w 2116881"/>
                <a:gd name="connsiteY2018" fmla="*/ 2081788 h 3529627"/>
                <a:gd name="connsiteX2019" fmla="*/ 454545 w 2116881"/>
                <a:gd name="connsiteY2019" fmla="*/ 2074093 h 3529627"/>
                <a:gd name="connsiteX2020" fmla="*/ 461760 w 2116881"/>
                <a:gd name="connsiteY2020" fmla="*/ 2069475 h 3529627"/>
                <a:gd name="connsiteX2021" fmla="*/ 466089 w 2116881"/>
                <a:gd name="connsiteY2021" fmla="*/ 2071014 h 3529627"/>
                <a:gd name="connsiteX2022" fmla="*/ 466089 w 2116881"/>
                <a:gd name="connsiteY2022" fmla="*/ 2064858 h 3529627"/>
                <a:gd name="connsiteX2023" fmla="*/ 1313847 w 2116881"/>
                <a:gd name="connsiteY2023" fmla="*/ 2055559 h 3529627"/>
                <a:gd name="connsiteX2024" fmla="*/ 1313556 w 2116881"/>
                <a:gd name="connsiteY2024" fmla="*/ 2056306 h 3529627"/>
                <a:gd name="connsiteX2025" fmla="*/ 1317421 w 2116881"/>
                <a:gd name="connsiteY2025" fmla="*/ 2064036 h 3529627"/>
                <a:gd name="connsiteX2026" fmla="*/ 1321208 w 2116881"/>
                <a:gd name="connsiteY2026" fmla="*/ 2069372 h 3529627"/>
                <a:gd name="connsiteX2027" fmla="*/ 1321591 w 2116881"/>
                <a:gd name="connsiteY2027" fmla="*/ 2068687 h 3529627"/>
                <a:gd name="connsiteX2028" fmla="*/ 1317553 w 2116881"/>
                <a:gd name="connsiteY2028" fmla="*/ 2062986 h 3529627"/>
                <a:gd name="connsiteX2029" fmla="*/ 122655 w 2116881"/>
                <a:gd name="connsiteY2029" fmla="*/ 2050333 h 3529627"/>
                <a:gd name="connsiteX2030" fmla="*/ 126984 w 2116881"/>
                <a:gd name="connsiteY2030" fmla="*/ 2050333 h 3529627"/>
                <a:gd name="connsiteX2031" fmla="*/ 128427 w 2116881"/>
                <a:gd name="connsiteY2031" fmla="*/ 2053219 h 3529627"/>
                <a:gd name="connsiteX2032" fmla="*/ 124098 w 2116881"/>
                <a:gd name="connsiteY2032" fmla="*/ 2053219 h 3529627"/>
                <a:gd name="connsiteX2033" fmla="*/ 122655 w 2116881"/>
                <a:gd name="connsiteY2033" fmla="*/ 2050333 h 3529627"/>
                <a:gd name="connsiteX2034" fmla="*/ 125541 w 2116881"/>
                <a:gd name="connsiteY2034" fmla="*/ 2047447 h 3529627"/>
                <a:gd name="connsiteX2035" fmla="*/ 129870 w 2116881"/>
                <a:gd name="connsiteY2035" fmla="*/ 2048890 h 3529627"/>
                <a:gd name="connsiteX2036" fmla="*/ 129870 w 2116881"/>
                <a:gd name="connsiteY2036" fmla="*/ 2051776 h 3529627"/>
                <a:gd name="connsiteX2037" fmla="*/ 126984 w 2116881"/>
                <a:gd name="connsiteY2037" fmla="*/ 2050333 h 3529627"/>
                <a:gd name="connsiteX2038" fmla="*/ 125541 w 2116881"/>
                <a:gd name="connsiteY2038" fmla="*/ 2047447 h 3529627"/>
                <a:gd name="connsiteX2039" fmla="*/ 1315951 w 2116881"/>
                <a:gd name="connsiteY2039" fmla="*/ 2038955 h 3529627"/>
                <a:gd name="connsiteX2040" fmla="*/ 1315949 w 2116881"/>
                <a:gd name="connsiteY2040" fmla="*/ 2039005 h 3529627"/>
                <a:gd name="connsiteX2041" fmla="*/ 1317421 w 2116881"/>
                <a:gd name="connsiteY2041" fmla="*/ 2040477 h 3529627"/>
                <a:gd name="connsiteX2042" fmla="*/ 1317421 w 2116881"/>
                <a:gd name="connsiteY2042" fmla="*/ 2045673 h 3529627"/>
                <a:gd name="connsiteX2043" fmla="*/ 1317553 w 2116881"/>
                <a:gd name="connsiteY2043" fmla="*/ 2045333 h 3529627"/>
                <a:gd name="connsiteX2044" fmla="*/ 1317553 w 2116881"/>
                <a:gd name="connsiteY2044" fmla="*/ 2039449 h 3529627"/>
                <a:gd name="connsiteX2045" fmla="*/ 147186 w 2116881"/>
                <a:gd name="connsiteY2045" fmla="*/ 2025804 h 3529627"/>
                <a:gd name="connsiteX2046" fmla="*/ 151515 w 2116881"/>
                <a:gd name="connsiteY2046" fmla="*/ 2027247 h 3529627"/>
                <a:gd name="connsiteX2047" fmla="*/ 151515 w 2116881"/>
                <a:gd name="connsiteY2047" fmla="*/ 2030133 h 3529627"/>
                <a:gd name="connsiteX2048" fmla="*/ 148629 w 2116881"/>
                <a:gd name="connsiteY2048" fmla="*/ 2028690 h 3529627"/>
                <a:gd name="connsiteX2049" fmla="*/ 147186 w 2116881"/>
                <a:gd name="connsiteY2049" fmla="*/ 2025804 h 3529627"/>
                <a:gd name="connsiteX2050" fmla="*/ 1306898 w 2116881"/>
                <a:gd name="connsiteY2050" fmla="*/ 2019314 h 3529627"/>
                <a:gd name="connsiteX2051" fmla="*/ 1306563 w 2116881"/>
                <a:gd name="connsiteY2051" fmla="*/ 2019680 h 3529627"/>
                <a:gd name="connsiteX2052" fmla="*/ 1308588 w 2116881"/>
                <a:gd name="connsiteY2052" fmla="*/ 2027226 h 3529627"/>
                <a:gd name="connsiteX2053" fmla="*/ 1313004 w 2116881"/>
                <a:gd name="connsiteY2053" fmla="*/ 2031643 h 3529627"/>
                <a:gd name="connsiteX2054" fmla="*/ 1316133 w 2116881"/>
                <a:gd name="connsiteY2054" fmla="*/ 2034772 h 3529627"/>
                <a:gd name="connsiteX2055" fmla="*/ 1315990 w 2116881"/>
                <a:gd name="connsiteY2055" fmla="*/ 2038054 h 3529627"/>
                <a:gd name="connsiteX2056" fmla="*/ 1316085 w 2116881"/>
                <a:gd name="connsiteY2056" fmla="*/ 2037978 h 3529627"/>
                <a:gd name="connsiteX2057" fmla="*/ 1313149 w 2116881"/>
                <a:gd name="connsiteY2057" fmla="*/ 2030623 h 3529627"/>
                <a:gd name="connsiteX2058" fmla="*/ 1308744 w 2116881"/>
                <a:gd name="connsiteY2058" fmla="*/ 2026210 h 3529627"/>
                <a:gd name="connsiteX2059" fmla="*/ 1467956 w 2116881"/>
                <a:gd name="connsiteY2059" fmla="*/ 2017835 h 3529627"/>
                <a:gd name="connsiteX2060" fmla="*/ 1464374 w 2116881"/>
                <a:gd name="connsiteY2060" fmla="*/ 2026210 h 3529627"/>
                <a:gd name="connsiteX2061" fmla="*/ 1461437 w 2116881"/>
                <a:gd name="connsiteY2061" fmla="*/ 2035036 h 3529627"/>
                <a:gd name="connsiteX2062" fmla="*/ 1452628 w 2116881"/>
                <a:gd name="connsiteY2062" fmla="*/ 2043862 h 3529627"/>
                <a:gd name="connsiteX2063" fmla="*/ 1443819 w 2116881"/>
                <a:gd name="connsiteY2063" fmla="*/ 2039449 h 3529627"/>
                <a:gd name="connsiteX2064" fmla="*/ 1404177 w 2116881"/>
                <a:gd name="connsiteY2064" fmla="*/ 2043862 h 3529627"/>
                <a:gd name="connsiteX2065" fmla="*/ 1389495 w 2116881"/>
                <a:gd name="connsiteY2065" fmla="*/ 2049747 h 3529627"/>
                <a:gd name="connsiteX2066" fmla="*/ 1382338 w 2116881"/>
                <a:gd name="connsiteY2066" fmla="*/ 2060596 h 3529627"/>
                <a:gd name="connsiteX2067" fmla="*/ 1382292 w 2116881"/>
                <a:gd name="connsiteY2067" fmla="*/ 2060988 h 3529627"/>
                <a:gd name="connsiteX2068" fmla="*/ 1389098 w 2116881"/>
                <a:gd name="connsiteY2068" fmla="*/ 2050713 h 3529627"/>
                <a:gd name="connsiteX2069" fmla="*/ 1403828 w 2116881"/>
                <a:gd name="connsiteY2069" fmla="*/ 2044833 h 3529627"/>
                <a:gd name="connsiteX2070" fmla="*/ 1443601 w 2116881"/>
                <a:gd name="connsiteY2070" fmla="*/ 2040423 h 3529627"/>
                <a:gd name="connsiteX2071" fmla="*/ 1452439 w 2116881"/>
                <a:gd name="connsiteY2071" fmla="*/ 2044833 h 3529627"/>
                <a:gd name="connsiteX2072" fmla="*/ 1461278 w 2116881"/>
                <a:gd name="connsiteY2072" fmla="*/ 2036012 h 3529627"/>
                <a:gd name="connsiteX2073" fmla="*/ 1464224 w 2116881"/>
                <a:gd name="connsiteY2073" fmla="*/ 2027192 h 3529627"/>
                <a:gd name="connsiteX2074" fmla="*/ 1468091 w 2116881"/>
                <a:gd name="connsiteY2074" fmla="*/ 2018187 h 3529627"/>
                <a:gd name="connsiteX2075" fmla="*/ 134199 w 2116881"/>
                <a:gd name="connsiteY2075" fmla="*/ 2004161 h 3529627"/>
                <a:gd name="connsiteX2076" fmla="*/ 138528 w 2116881"/>
                <a:gd name="connsiteY2076" fmla="*/ 2004161 h 3529627"/>
                <a:gd name="connsiteX2077" fmla="*/ 139971 w 2116881"/>
                <a:gd name="connsiteY2077" fmla="*/ 2008490 h 3529627"/>
                <a:gd name="connsiteX2078" fmla="*/ 137085 w 2116881"/>
                <a:gd name="connsiteY2078" fmla="*/ 2007047 h 3529627"/>
                <a:gd name="connsiteX2079" fmla="*/ 134199 w 2116881"/>
                <a:gd name="connsiteY2079" fmla="*/ 2004161 h 3529627"/>
                <a:gd name="connsiteX2080" fmla="*/ 582972 w 2116881"/>
                <a:gd name="connsiteY2080" fmla="*/ 2002718 h 3529627"/>
                <a:gd name="connsiteX2081" fmla="*/ 585858 w 2116881"/>
                <a:gd name="connsiteY2081" fmla="*/ 2010963 h 3529627"/>
                <a:gd name="connsiteX2082" fmla="*/ 580086 w 2116881"/>
                <a:gd name="connsiteY2082" fmla="*/ 2012612 h 3529627"/>
                <a:gd name="connsiteX2083" fmla="*/ 577200 w 2116881"/>
                <a:gd name="connsiteY2083" fmla="*/ 2006016 h 3529627"/>
                <a:gd name="connsiteX2084" fmla="*/ 582972 w 2116881"/>
                <a:gd name="connsiteY2084" fmla="*/ 2002718 h 3529627"/>
                <a:gd name="connsiteX2085" fmla="*/ 1468019 w 2116881"/>
                <a:gd name="connsiteY2085" fmla="*/ 1981592 h 3529627"/>
                <a:gd name="connsiteX2086" fmla="*/ 1465842 w 2116881"/>
                <a:gd name="connsiteY2086" fmla="*/ 1985020 h 3529627"/>
                <a:gd name="connsiteX2087" fmla="*/ 1464007 w 2116881"/>
                <a:gd name="connsiteY2087" fmla="*/ 1994950 h 3529627"/>
                <a:gd name="connsiteX2088" fmla="*/ 1464012 w 2116881"/>
                <a:gd name="connsiteY2088" fmla="*/ 1995110 h 3529627"/>
                <a:gd name="connsiteX2089" fmla="*/ 1465697 w 2116881"/>
                <a:gd name="connsiteY2089" fmla="*/ 1986029 h 3529627"/>
                <a:gd name="connsiteX2090" fmla="*/ 1468275 w 2116881"/>
                <a:gd name="connsiteY2090" fmla="*/ 1981986 h 3529627"/>
                <a:gd name="connsiteX2091" fmla="*/ 1334245 w 2116881"/>
                <a:gd name="connsiteY2091" fmla="*/ 1977901 h 3529627"/>
                <a:gd name="connsiteX2092" fmla="*/ 1333984 w 2116881"/>
                <a:gd name="connsiteY2092" fmla="*/ 1978084 h 3529627"/>
                <a:gd name="connsiteX2093" fmla="*/ 1334901 w 2116881"/>
                <a:gd name="connsiteY2093" fmla="*/ 1982213 h 3529627"/>
                <a:gd name="connsiteX2094" fmla="*/ 1335172 w 2116881"/>
                <a:gd name="connsiteY2094" fmla="*/ 1982078 h 3529627"/>
                <a:gd name="connsiteX2095" fmla="*/ 538600 w 2116881"/>
                <a:gd name="connsiteY2095" fmla="*/ 1976746 h 3529627"/>
                <a:gd name="connsiteX2096" fmla="*/ 553751 w 2116881"/>
                <a:gd name="connsiteY2096" fmla="*/ 1982518 h 3529627"/>
                <a:gd name="connsiteX2097" fmla="*/ 561327 w 2116881"/>
                <a:gd name="connsiteY2097" fmla="*/ 1994061 h 3529627"/>
                <a:gd name="connsiteX2098" fmla="*/ 556781 w 2116881"/>
                <a:gd name="connsiteY2098" fmla="*/ 2007047 h 3529627"/>
                <a:gd name="connsiteX2099" fmla="*/ 547691 w 2116881"/>
                <a:gd name="connsiteY2099" fmla="*/ 2005604 h 3529627"/>
                <a:gd name="connsiteX2100" fmla="*/ 540115 w 2116881"/>
                <a:gd name="connsiteY2100" fmla="*/ 1998390 h 3529627"/>
                <a:gd name="connsiteX2101" fmla="*/ 534054 w 2116881"/>
                <a:gd name="connsiteY2101" fmla="*/ 1994061 h 3529627"/>
                <a:gd name="connsiteX2102" fmla="*/ 532539 w 2116881"/>
                <a:gd name="connsiteY2102" fmla="*/ 1982518 h 3529627"/>
                <a:gd name="connsiteX2103" fmla="*/ 538600 w 2116881"/>
                <a:gd name="connsiteY2103" fmla="*/ 1976746 h 3529627"/>
                <a:gd name="connsiteX2104" fmla="*/ 590187 w 2116881"/>
                <a:gd name="connsiteY2104" fmla="*/ 1965203 h 3529627"/>
                <a:gd name="connsiteX2105" fmla="*/ 595959 w 2116881"/>
                <a:gd name="connsiteY2105" fmla="*/ 1972418 h 3529627"/>
                <a:gd name="connsiteX2106" fmla="*/ 590187 w 2116881"/>
                <a:gd name="connsiteY2106" fmla="*/ 1976746 h 3529627"/>
                <a:gd name="connsiteX2107" fmla="*/ 588744 w 2116881"/>
                <a:gd name="connsiteY2107" fmla="*/ 1969532 h 3529627"/>
                <a:gd name="connsiteX2108" fmla="*/ 590187 w 2116881"/>
                <a:gd name="connsiteY2108" fmla="*/ 1965203 h 3529627"/>
                <a:gd name="connsiteX2109" fmla="*/ 389610 w 2116881"/>
                <a:gd name="connsiteY2109" fmla="*/ 1956545 h 3529627"/>
                <a:gd name="connsiteX2110" fmla="*/ 389610 w 2116881"/>
                <a:gd name="connsiteY2110" fmla="*/ 1965202 h 3529627"/>
                <a:gd name="connsiteX2111" fmla="*/ 382395 w 2116881"/>
                <a:gd name="connsiteY2111" fmla="*/ 1963759 h 3529627"/>
                <a:gd name="connsiteX2112" fmla="*/ 383838 w 2116881"/>
                <a:gd name="connsiteY2112" fmla="*/ 1959431 h 3529627"/>
                <a:gd name="connsiteX2113" fmla="*/ 389610 w 2116881"/>
                <a:gd name="connsiteY2113" fmla="*/ 1956545 h 3529627"/>
                <a:gd name="connsiteX2114" fmla="*/ 157287 w 2116881"/>
                <a:gd name="connsiteY2114" fmla="*/ 1949331 h 3529627"/>
                <a:gd name="connsiteX2115" fmla="*/ 158730 w 2116881"/>
                <a:gd name="connsiteY2115" fmla="*/ 1950774 h 3529627"/>
                <a:gd name="connsiteX2116" fmla="*/ 157287 w 2116881"/>
                <a:gd name="connsiteY2116" fmla="*/ 1950774 h 3529627"/>
                <a:gd name="connsiteX2117" fmla="*/ 155844 w 2116881"/>
                <a:gd name="connsiteY2117" fmla="*/ 1950774 h 3529627"/>
                <a:gd name="connsiteX2118" fmla="*/ 157287 w 2116881"/>
                <a:gd name="connsiteY2118" fmla="*/ 1949331 h 3529627"/>
                <a:gd name="connsiteX2119" fmla="*/ 1467201 w 2116881"/>
                <a:gd name="connsiteY2119" fmla="*/ 1948313 h 3529627"/>
                <a:gd name="connsiteX2120" fmla="*/ 1466507 w 2116881"/>
                <a:gd name="connsiteY2120" fmla="*/ 1950657 h 3529627"/>
                <a:gd name="connsiteX2121" fmla="*/ 1458501 w 2116881"/>
                <a:gd name="connsiteY2121" fmla="*/ 1954128 h 3529627"/>
                <a:gd name="connsiteX2122" fmla="*/ 1451160 w 2116881"/>
                <a:gd name="connsiteY2122" fmla="*/ 1959207 h 3529627"/>
                <a:gd name="connsiteX2123" fmla="*/ 1451464 w 2116881"/>
                <a:gd name="connsiteY2123" fmla="*/ 1959890 h 3529627"/>
                <a:gd name="connsiteX2124" fmla="*/ 1458332 w 2116881"/>
                <a:gd name="connsiteY2124" fmla="*/ 1955156 h 3529627"/>
                <a:gd name="connsiteX2125" fmla="*/ 1467354 w 2116881"/>
                <a:gd name="connsiteY2125" fmla="*/ 1948357 h 3529627"/>
                <a:gd name="connsiteX2126" fmla="*/ 163059 w 2116881"/>
                <a:gd name="connsiteY2126" fmla="*/ 1947888 h 3529627"/>
                <a:gd name="connsiteX2127" fmla="*/ 164502 w 2116881"/>
                <a:gd name="connsiteY2127" fmla="*/ 1949331 h 3529627"/>
                <a:gd name="connsiteX2128" fmla="*/ 163059 w 2116881"/>
                <a:gd name="connsiteY2128" fmla="*/ 1950774 h 3529627"/>
                <a:gd name="connsiteX2129" fmla="*/ 161616 w 2116881"/>
                <a:gd name="connsiteY2129" fmla="*/ 1949331 h 3529627"/>
                <a:gd name="connsiteX2130" fmla="*/ 163059 w 2116881"/>
                <a:gd name="connsiteY2130" fmla="*/ 1947888 h 3529627"/>
                <a:gd name="connsiteX2131" fmla="*/ 167388 w 2116881"/>
                <a:gd name="connsiteY2131" fmla="*/ 1940674 h 3529627"/>
                <a:gd name="connsiteX2132" fmla="*/ 170274 w 2116881"/>
                <a:gd name="connsiteY2132" fmla="*/ 1942117 h 3529627"/>
                <a:gd name="connsiteX2133" fmla="*/ 167388 w 2116881"/>
                <a:gd name="connsiteY2133" fmla="*/ 1943560 h 3529627"/>
                <a:gd name="connsiteX2134" fmla="*/ 164502 w 2116881"/>
                <a:gd name="connsiteY2134" fmla="*/ 1942117 h 3529627"/>
                <a:gd name="connsiteX2135" fmla="*/ 167388 w 2116881"/>
                <a:gd name="connsiteY2135" fmla="*/ 1940674 h 3529627"/>
                <a:gd name="connsiteX2136" fmla="*/ 164502 w 2116881"/>
                <a:gd name="connsiteY2136" fmla="*/ 1936345 h 3529627"/>
                <a:gd name="connsiteX2137" fmla="*/ 163059 w 2116881"/>
                <a:gd name="connsiteY2137" fmla="*/ 1940193 h 3529627"/>
                <a:gd name="connsiteX2138" fmla="*/ 160173 w 2116881"/>
                <a:gd name="connsiteY2138" fmla="*/ 1942117 h 3529627"/>
                <a:gd name="connsiteX2139" fmla="*/ 161616 w 2116881"/>
                <a:gd name="connsiteY2139" fmla="*/ 1938269 h 3529627"/>
                <a:gd name="connsiteX2140" fmla="*/ 164502 w 2116881"/>
                <a:gd name="connsiteY2140" fmla="*/ 1936345 h 3529627"/>
                <a:gd name="connsiteX2141" fmla="*/ 1307276 w 2116881"/>
                <a:gd name="connsiteY2141" fmla="*/ 1932062 h 3529627"/>
                <a:gd name="connsiteX2142" fmla="*/ 1285253 w 2116881"/>
                <a:gd name="connsiteY2142" fmla="*/ 1939417 h 3529627"/>
                <a:gd name="connsiteX2143" fmla="*/ 1273507 w 2116881"/>
                <a:gd name="connsiteY2143" fmla="*/ 1939417 h 3529627"/>
                <a:gd name="connsiteX2144" fmla="*/ 1266166 w 2116881"/>
                <a:gd name="connsiteY2144" fmla="*/ 1948243 h 3529627"/>
                <a:gd name="connsiteX2145" fmla="*/ 1250016 w 2116881"/>
                <a:gd name="connsiteY2145" fmla="*/ 1948243 h 3529627"/>
                <a:gd name="connsiteX2146" fmla="*/ 1243443 w 2116881"/>
                <a:gd name="connsiteY2146" fmla="*/ 1944951 h 3529627"/>
                <a:gd name="connsiteX2147" fmla="*/ 1243073 w 2116881"/>
                <a:gd name="connsiteY2147" fmla="*/ 1945876 h 3529627"/>
                <a:gd name="connsiteX2148" fmla="*/ 1249698 w 2116881"/>
                <a:gd name="connsiteY2148" fmla="*/ 1949189 h 3529627"/>
                <a:gd name="connsiteX2149" fmla="*/ 1265893 w 2116881"/>
                <a:gd name="connsiteY2149" fmla="*/ 1949189 h 3529627"/>
                <a:gd name="connsiteX2150" fmla="*/ 1273254 w 2116881"/>
                <a:gd name="connsiteY2150" fmla="*/ 1940354 h 3529627"/>
                <a:gd name="connsiteX2151" fmla="*/ 1285032 w 2116881"/>
                <a:gd name="connsiteY2151" fmla="*/ 1940354 h 3529627"/>
                <a:gd name="connsiteX2152" fmla="*/ 1307116 w 2116881"/>
                <a:gd name="connsiteY2152" fmla="*/ 1932992 h 3529627"/>
                <a:gd name="connsiteX2153" fmla="*/ 1313004 w 2116881"/>
                <a:gd name="connsiteY2153" fmla="*/ 1944771 h 3529627"/>
                <a:gd name="connsiteX2154" fmla="*/ 1321838 w 2116881"/>
                <a:gd name="connsiteY2154" fmla="*/ 1950661 h 3529627"/>
                <a:gd name="connsiteX2155" fmla="*/ 1330671 w 2116881"/>
                <a:gd name="connsiteY2155" fmla="*/ 1955078 h 3529627"/>
                <a:gd name="connsiteX2156" fmla="*/ 1335088 w 2116881"/>
                <a:gd name="connsiteY2156" fmla="*/ 1964097 h 3529627"/>
                <a:gd name="connsiteX2157" fmla="*/ 1339198 w 2116881"/>
                <a:gd name="connsiteY2157" fmla="*/ 1973517 h 3529627"/>
                <a:gd name="connsiteX2158" fmla="*/ 1339576 w 2116881"/>
                <a:gd name="connsiteY2158" fmla="*/ 1973251 h 3529627"/>
                <a:gd name="connsiteX2159" fmla="*/ 1330767 w 2116881"/>
                <a:gd name="connsiteY2159" fmla="*/ 1954128 h 3529627"/>
                <a:gd name="connsiteX2160" fmla="*/ 1321958 w 2116881"/>
                <a:gd name="connsiteY2160" fmla="*/ 1949714 h 3529627"/>
                <a:gd name="connsiteX2161" fmla="*/ 1313149 w 2116881"/>
                <a:gd name="connsiteY2161" fmla="*/ 1943830 h 3529627"/>
                <a:gd name="connsiteX2162" fmla="*/ 1307276 w 2116881"/>
                <a:gd name="connsiteY2162" fmla="*/ 1932062 h 3529627"/>
                <a:gd name="connsiteX2163" fmla="*/ 1245611 w 2116881"/>
                <a:gd name="connsiteY2163" fmla="*/ 1927916 h 3529627"/>
                <a:gd name="connsiteX2164" fmla="*/ 1245282 w 2116881"/>
                <a:gd name="connsiteY2164" fmla="*/ 1928575 h 3529627"/>
                <a:gd name="connsiteX2165" fmla="*/ 1245282 w 2116881"/>
                <a:gd name="connsiteY2165" fmla="*/ 1940242 h 3529627"/>
                <a:gd name="connsiteX2166" fmla="*/ 1245611 w 2116881"/>
                <a:gd name="connsiteY2166" fmla="*/ 1939417 h 3529627"/>
                <a:gd name="connsiteX2167" fmla="*/ 170996 w 2116881"/>
                <a:gd name="connsiteY2167" fmla="*/ 1916145 h 3529627"/>
                <a:gd name="connsiteX2168" fmla="*/ 173161 w 2116881"/>
                <a:gd name="connsiteY2168" fmla="*/ 1916867 h 3529627"/>
                <a:gd name="connsiteX2169" fmla="*/ 170996 w 2116881"/>
                <a:gd name="connsiteY2169" fmla="*/ 1917589 h 3529627"/>
                <a:gd name="connsiteX2170" fmla="*/ 168831 w 2116881"/>
                <a:gd name="connsiteY2170" fmla="*/ 1916867 h 3529627"/>
                <a:gd name="connsiteX2171" fmla="*/ 170996 w 2116881"/>
                <a:gd name="connsiteY2171" fmla="*/ 1916145 h 3529627"/>
                <a:gd name="connsiteX2172" fmla="*/ 1481099 w 2116881"/>
                <a:gd name="connsiteY2172" fmla="*/ 1913464 h 3529627"/>
                <a:gd name="connsiteX2173" fmla="*/ 1479056 w 2116881"/>
                <a:gd name="connsiteY2173" fmla="*/ 1914409 h 3529627"/>
                <a:gd name="connsiteX2174" fmla="*/ 1458501 w 2116881"/>
                <a:gd name="connsiteY2174" fmla="*/ 1929120 h 3529627"/>
                <a:gd name="connsiteX2175" fmla="*/ 1455249 w 2116881"/>
                <a:gd name="connsiteY2175" fmla="*/ 1934421 h 3529627"/>
                <a:gd name="connsiteX2176" fmla="*/ 1454254 w 2116881"/>
                <a:gd name="connsiteY2176" fmla="*/ 1936895 h 3529627"/>
                <a:gd name="connsiteX2177" fmla="*/ 1453544 w 2116881"/>
                <a:gd name="connsiteY2177" fmla="*/ 1938066 h 3529627"/>
                <a:gd name="connsiteX2178" fmla="*/ 1452813 w 2116881"/>
                <a:gd name="connsiteY2178" fmla="*/ 1940478 h 3529627"/>
                <a:gd name="connsiteX2179" fmla="*/ 1452307 w 2116881"/>
                <a:gd name="connsiteY2179" fmla="*/ 1941738 h 3529627"/>
                <a:gd name="connsiteX2180" fmla="*/ 1452411 w 2116881"/>
                <a:gd name="connsiteY2180" fmla="*/ 1941805 h 3529627"/>
                <a:gd name="connsiteX2181" fmla="*/ 1452813 w 2116881"/>
                <a:gd name="connsiteY2181" fmla="*/ 1940478 h 3529627"/>
                <a:gd name="connsiteX2182" fmla="*/ 1454254 w 2116881"/>
                <a:gd name="connsiteY2182" fmla="*/ 1936895 h 3529627"/>
                <a:gd name="connsiteX2183" fmla="*/ 1458332 w 2116881"/>
                <a:gd name="connsiteY2183" fmla="*/ 1930165 h 3529627"/>
                <a:gd name="connsiteX2184" fmla="*/ 1478955 w 2116881"/>
                <a:gd name="connsiteY2184" fmla="*/ 1915464 h 3529627"/>
                <a:gd name="connsiteX2185" fmla="*/ 1481348 w 2116881"/>
                <a:gd name="connsiteY2185" fmla="*/ 1914361 h 3529627"/>
                <a:gd name="connsiteX2186" fmla="*/ 154401 w 2116881"/>
                <a:gd name="connsiteY2186" fmla="*/ 1911816 h 3529627"/>
                <a:gd name="connsiteX2187" fmla="*/ 155844 w 2116881"/>
                <a:gd name="connsiteY2187" fmla="*/ 1911816 h 3529627"/>
                <a:gd name="connsiteX2188" fmla="*/ 158730 w 2116881"/>
                <a:gd name="connsiteY2188" fmla="*/ 1914702 h 3529627"/>
                <a:gd name="connsiteX2189" fmla="*/ 155844 w 2116881"/>
                <a:gd name="connsiteY2189" fmla="*/ 1913259 h 3529627"/>
                <a:gd name="connsiteX2190" fmla="*/ 154401 w 2116881"/>
                <a:gd name="connsiteY2190" fmla="*/ 1911816 h 3529627"/>
                <a:gd name="connsiteX2191" fmla="*/ 157287 w 2116881"/>
                <a:gd name="connsiteY2191" fmla="*/ 1908930 h 3529627"/>
                <a:gd name="connsiteX2192" fmla="*/ 158730 w 2116881"/>
                <a:gd name="connsiteY2192" fmla="*/ 1908930 h 3529627"/>
                <a:gd name="connsiteX2193" fmla="*/ 161616 w 2116881"/>
                <a:gd name="connsiteY2193" fmla="*/ 1908930 h 3529627"/>
                <a:gd name="connsiteX2194" fmla="*/ 161616 w 2116881"/>
                <a:gd name="connsiteY2194" fmla="*/ 1913259 h 3529627"/>
                <a:gd name="connsiteX2195" fmla="*/ 157287 w 2116881"/>
                <a:gd name="connsiteY2195" fmla="*/ 1908930 h 3529627"/>
                <a:gd name="connsiteX2196" fmla="*/ 168831 w 2116881"/>
                <a:gd name="connsiteY2196" fmla="*/ 1906045 h 3529627"/>
                <a:gd name="connsiteX2197" fmla="*/ 176046 w 2116881"/>
                <a:gd name="connsiteY2197" fmla="*/ 1906045 h 3529627"/>
                <a:gd name="connsiteX2198" fmla="*/ 176046 w 2116881"/>
                <a:gd name="connsiteY2198" fmla="*/ 1908931 h 3529627"/>
                <a:gd name="connsiteX2199" fmla="*/ 178932 w 2116881"/>
                <a:gd name="connsiteY2199" fmla="*/ 1913259 h 3529627"/>
                <a:gd name="connsiteX2200" fmla="*/ 171717 w 2116881"/>
                <a:gd name="connsiteY2200" fmla="*/ 1914702 h 3529627"/>
                <a:gd name="connsiteX2201" fmla="*/ 168831 w 2116881"/>
                <a:gd name="connsiteY2201" fmla="*/ 1913259 h 3529627"/>
                <a:gd name="connsiteX2202" fmla="*/ 165945 w 2116881"/>
                <a:gd name="connsiteY2202" fmla="*/ 1917588 h 3529627"/>
                <a:gd name="connsiteX2203" fmla="*/ 163059 w 2116881"/>
                <a:gd name="connsiteY2203" fmla="*/ 1914702 h 3529627"/>
                <a:gd name="connsiteX2204" fmla="*/ 168831 w 2116881"/>
                <a:gd name="connsiteY2204" fmla="*/ 1906045 h 3529627"/>
                <a:gd name="connsiteX2205" fmla="*/ 129160 w 2116881"/>
                <a:gd name="connsiteY2205" fmla="*/ 1904626 h 3529627"/>
                <a:gd name="connsiteX2206" fmla="*/ 133558 w 2116881"/>
                <a:gd name="connsiteY2206" fmla="*/ 1909026 h 3529627"/>
                <a:gd name="connsiteX2207" fmla="*/ 135023 w 2116881"/>
                <a:gd name="connsiteY2207" fmla="*/ 1916360 h 3529627"/>
                <a:gd name="connsiteX2208" fmla="*/ 140887 w 2116881"/>
                <a:gd name="connsiteY2208" fmla="*/ 1914893 h 3529627"/>
                <a:gd name="connsiteX2209" fmla="*/ 149682 w 2116881"/>
                <a:gd name="connsiteY2209" fmla="*/ 1920760 h 3529627"/>
                <a:gd name="connsiteX2210" fmla="*/ 145285 w 2116881"/>
                <a:gd name="connsiteY2210" fmla="*/ 1922227 h 3529627"/>
                <a:gd name="connsiteX2211" fmla="*/ 140887 w 2116881"/>
                <a:gd name="connsiteY2211" fmla="*/ 1923693 h 3529627"/>
                <a:gd name="connsiteX2212" fmla="*/ 151148 w 2116881"/>
                <a:gd name="connsiteY2212" fmla="*/ 1926627 h 3529627"/>
                <a:gd name="connsiteX2213" fmla="*/ 155546 w 2116881"/>
                <a:gd name="connsiteY2213" fmla="*/ 1938361 h 3529627"/>
                <a:gd name="connsiteX2214" fmla="*/ 148217 w 2116881"/>
                <a:gd name="connsiteY2214" fmla="*/ 1936894 h 3529627"/>
                <a:gd name="connsiteX2215" fmla="*/ 146751 w 2116881"/>
                <a:gd name="connsiteY2215" fmla="*/ 1939827 h 3529627"/>
                <a:gd name="connsiteX2216" fmla="*/ 151148 w 2116881"/>
                <a:gd name="connsiteY2216" fmla="*/ 1938361 h 3529627"/>
                <a:gd name="connsiteX2217" fmla="*/ 154080 w 2116881"/>
                <a:gd name="connsiteY2217" fmla="*/ 1941294 h 3529627"/>
                <a:gd name="connsiteX2218" fmla="*/ 152614 w 2116881"/>
                <a:gd name="connsiteY2218" fmla="*/ 1947161 h 3529627"/>
                <a:gd name="connsiteX2219" fmla="*/ 148217 w 2116881"/>
                <a:gd name="connsiteY2219" fmla="*/ 1945694 h 3529627"/>
                <a:gd name="connsiteX2220" fmla="*/ 142353 w 2116881"/>
                <a:gd name="connsiteY2220" fmla="*/ 1941294 h 3529627"/>
                <a:gd name="connsiteX2221" fmla="*/ 146751 w 2116881"/>
                <a:gd name="connsiteY2221" fmla="*/ 1948628 h 3529627"/>
                <a:gd name="connsiteX2222" fmla="*/ 148217 w 2116881"/>
                <a:gd name="connsiteY2222" fmla="*/ 1951561 h 3529627"/>
                <a:gd name="connsiteX2223" fmla="*/ 152614 w 2116881"/>
                <a:gd name="connsiteY2223" fmla="*/ 1951561 h 3529627"/>
                <a:gd name="connsiteX2224" fmla="*/ 154080 w 2116881"/>
                <a:gd name="connsiteY2224" fmla="*/ 1953028 h 3529627"/>
                <a:gd name="connsiteX2225" fmla="*/ 162876 w 2116881"/>
                <a:gd name="connsiteY2225" fmla="*/ 1954495 h 3529627"/>
                <a:gd name="connsiteX2226" fmla="*/ 159944 w 2116881"/>
                <a:gd name="connsiteY2226" fmla="*/ 1955961 h 3529627"/>
                <a:gd name="connsiteX2227" fmla="*/ 161410 w 2116881"/>
                <a:gd name="connsiteY2227" fmla="*/ 1957428 h 3529627"/>
                <a:gd name="connsiteX2228" fmla="*/ 162876 w 2116881"/>
                <a:gd name="connsiteY2228" fmla="*/ 1964762 h 3529627"/>
                <a:gd name="connsiteX2229" fmla="*/ 171671 w 2116881"/>
                <a:gd name="connsiteY2229" fmla="*/ 1967695 h 3529627"/>
                <a:gd name="connsiteX2230" fmla="*/ 168739 w 2116881"/>
                <a:gd name="connsiteY2230" fmla="*/ 1970629 h 3529627"/>
                <a:gd name="connsiteX2231" fmla="*/ 162876 w 2116881"/>
                <a:gd name="connsiteY2231" fmla="*/ 1977962 h 3529627"/>
                <a:gd name="connsiteX2232" fmla="*/ 159944 w 2116881"/>
                <a:gd name="connsiteY2232" fmla="*/ 1976495 h 3529627"/>
                <a:gd name="connsiteX2233" fmla="*/ 158478 w 2116881"/>
                <a:gd name="connsiteY2233" fmla="*/ 1979429 h 3529627"/>
                <a:gd name="connsiteX2234" fmla="*/ 154080 w 2116881"/>
                <a:gd name="connsiteY2234" fmla="*/ 1994096 h 3529627"/>
                <a:gd name="connsiteX2235" fmla="*/ 148217 w 2116881"/>
                <a:gd name="connsiteY2235" fmla="*/ 1997030 h 3529627"/>
                <a:gd name="connsiteX2236" fmla="*/ 143819 w 2116881"/>
                <a:gd name="connsiteY2236" fmla="*/ 2005830 h 3529627"/>
                <a:gd name="connsiteX2237" fmla="*/ 137955 w 2116881"/>
                <a:gd name="connsiteY2237" fmla="*/ 2001430 h 3529627"/>
                <a:gd name="connsiteX2238" fmla="*/ 136489 w 2116881"/>
                <a:gd name="connsiteY2238" fmla="*/ 1999963 h 3529627"/>
                <a:gd name="connsiteX2239" fmla="*/ 133558 w 2116881"/>
                <a:gd name="connsiteY2239" fmla="*/ 1997030 h 3529627"/>
                <a:gd name="connsiteX2240" fmla="*/ 132092 w 2116881"/>
                <a:gd name="connsiteY2240" fmla="*/ 2001430 h 3529627"/>
                <a:gd name="connsiteX2241" fmla="*/ 118898 w 2116881"/>
                <a:gd name="connsiteY2241" fmla="*/ 1997030 h 3529627"/>
                <a:gd name="connsiteX2242" fmla="*/ 114501 w 2116881"/>
                <a:gd name="connsiteY2242" fmla="*/ 1995563 h 3529627"/>
                <a:gd name="connsiteX2243" fmla="*/ 117433 w 2116881"/>
                <a:gd name="connsiteY2243" fmla="*/ 1998496 h 3529627"/>
                <a:gd name="connsiteX2244" fmla="*/ 118898 w 2116881"/>
                <a:gd name="connsiteY2244" fmla="*/ 2002897 h 3529627"/>
                <a:gd name="connsiteX2245" fmla="*/ 126228 w 2116881"/>
                <a:gd name="connsiteY2245" fmla="*/ 2007297 h 3529627"/>
                <a:gd name="connsiteX2246" fmla="*/ 130626 w 2116881"/>
                <a:gd name="connsiteY2246" fmla="*/ 2007297 h 3529627"/>
                <a:gd name="connsiteX2247" fmla="*/ 140887 w 2116881"/>
                <a:gd name="connsiteY2247" fmla="*/ 2013164 h 3529627"/>
                <a:gd name="connsiteX2248" fmla="*/ 145285 w 2116881"/>
                <a:gd name="connsiteY2248" fmla="*/ 2020497 h 3529627"/>
                <a:gd name="connsiteX2249" fmla="*/ 148217 w 2116881"/>
                <a:gd name="connsiteY2249" fmla="*/ 2039565 h 3529627"/>
                <a:gd name="connsiteX2250" fmla="*/ 139421 w 2116881"/>
                <a:gd name="connsiteY2250" fmla="*/ 2049832 h 3529627"/>
                <a:gd name="connsiteX2251" fmla="*/ 132092 w 2116881"/>
                <a:gd name="connsiteY2251" fmla="*/ 2048365 h 3529627"/>
                <a:gd name="connsiteX2252" fmla="*/ 130626 w 2116881"/>
                <a:gd name="connsiteY2252" fmla="*/ 2045432 h 3529627"/>
                <a:gd name="connsiteX2253" fmla="*/ 129160 w 2116881"/>
                <a:gd name="connsiteY2253" fmla="*/ 2041031 h 3529627"/>
                <a:gd name="connsiteX2254" fmla="*/ 129160 w 2116881"/>
                <a:gd name="connsiteY2254" fmla="*/ 2045432 h 3529627"/>
                <a:gd name="connsiteX2255" fmla="*/ 120364 w 2116881"/>
                <a:gd name="connsiteY2255" fmla="*/ 2042498 h 3529627"/>
                <a:gd name="connsiteX2256" fmla="*/ 117433 w 2116881"/>
                <a:gd name="connsiteY2256" fmla="*/ 2045432 h 3529627"/>
                <a:gd name="connsiteX2257" fmla="*/ 117433 w 2116881"/>
                <a:gd name="connsiteY2257" fmla="*/ 2049832 h 3529627"/>
                <a:gd name="connsiteX2258" fmla="*/ 120364 w 2116881"/>
                <a:gd name="connsiteY2258" fmla="*/ 2052765 h 3529627"/>
                <a:gd name="connsiteX2259" fmla="*/ 120364 w 2116881"/>
                <a:gd name="connsiteY2259" fmla="*/ 2054232 h 3529627"/>
                <a:gd name="connsiteX2260" fmla="*/ 124762 w 2116881"/>
                <a:gd name="connsiteY2260" fmla="*/ 2054232 h 3529627"/>
                <a:gd name="connsiteX2261" fmla="*/ 137955 w 2116881"/>
                <a:gd name="connsiteY2261" fmla="*/ 2054232 h 3529627"/>
                <a:gd name="connsiteX2262" fmla="*/ 139421 w 2116881"/>
                <a:gd name="connsiteY2262" fmla="*/ 2054232 h 3529627"/>
                <a:gd name="connsiteX2263" fmla="*/ 148217 w 2116881"/>
                <a:gd name="connsiteY2263" fmla="*/ 2058632 h 3529627"/>
                <a:gd name="connsiteX2264" fmla="*/ 145285 w 2116881"/>
                <a:gd name="connsiteY2264" fmla="*/ 2061566 h 3529627"/>
                <a:gd name="connsiteX2265" fmla="*/ 145285 w 2116881"/>
                <a:gd name="connsiteY2265" fmla="*/ 2063032 h 3529627"/>
                <a:gd name="connsiteX2266" fmla="*/ 146751 w 2116881"/>
                <a:gd name="connsiteY2266" fmla="*/ 2065966 h 3529627"/>
                <a:gd name="connsiteX2267" fmla="*/ 154080 w 2116881"/>
                <a:gd name="connsiteY2267" fmla="*/ 2065966 h 3529627"/>
                <a:gd name="connsiteX2268" fmla="*/ 154080 w 2116881"/>
                <a:gd name="connsiteY2268" fmla="*/ 2073299 h 3529627"/>
                <a:gd name="connsiteX2269" fmla="*/ 145285 w 2116881"/>
                <a:gd name="connsiteY2269" fmla="*/ 2080633 h 3529627"/>
                <a:gd name="connsiteX2270" fmla="*/ 121830 w 2116881"/>
                <a:gd name="connsiteY2270" fmla="*/ 2074766 h 3529627"/>
                <a:gd name="connsiteX2271" fmla="*/ 102774 w 2116881"/>
                <a:gd name="connsiteY2271" fmla="*/ 2068899 h 3529627"/>
                <a:gd name="connsiteX2272" fmla="*/ 101308 w 2116881"/>
                <a:gd name="connsiteY2272" fmla="*/ 2060099 h 3529627"/>
                <a:gd name="connsiteX2273" fmla="*/ 98376 w 2116881"/>
                <a:gd name="connsiteY2273" fmla="*/ 2055699 h 3529627"/>
                <a:gd name="connsiteX2274" fmla="*/ 98376 w 2116881"/>
                <a:gd name="connsiteY2274" fmla="*/ 2032231 h 3529627"/>
                <a:gd name="connsiteX2275" fmla="*/ 95444 w 2116881"/>
                <a:gd name="connsiteY2275" fmla="*/ 2019031 h 3529627"/>
                <a:gd name="connsiteX2276" fmla="*/ 96910 w 2116881"/>
                <a:gd name="connsiteY2276" fmla="*/ 2011697 h 3529627"/>
                <a:gd name="connsiteX2277" fmla="*/ 95444 w 2116881"/>
                <a:gd name="connsiteY2277" fmla="*/ 2005830 h 3529627"/>
                <a:gd name="connsiteX2278" fmla="*/ 93978 w 2116881"/>
                <a:gd name="connsiteY2278" fmla="*/ 1997030 h 3529627"/>
                <a:gd name="connsiteX2279" fmla="*/ 93978 w 2116881"/>
                <a:gd name="connsiteY2279" fmla="*/ 1992629 h 3529627"/>
                <a:gd name="connsiteX2280" fmla="*/ 99842 w 2116881"/>
                <a:gd name="connsiteY2280" fmla="*/ 1982362 h 3529627"/>
                <a:gd name="connsiteX2281" fmla="*/ 98376 w 2116881"/>
                <a:gd name="connsiteY2281" fmla="*/ 1977962 h 3529627"/>
                <a:gd name="connsiteX2282" fmla="*/ 101308 w 2116881"/>
                <a:gd name="connsiteY2282" fmla="*/ 1969162 h 3529627"/>
                <a:gd name="connsiteX2283" fmla="*/ 107171 w 2116881"/>
                <a:gd name="connsiteY2283" fmla="*/ 1963295 h 3529627"/>
                <a:gd name="connsiteX2284" fmla="*/ 108637 w 2116881"/>
                <a:gd name="connsiteY2284" fmla="*/ 1942761 h 3529627"/>
                <a:gd name="connsiteX2285" fmla="*/ 105705 w 2116881"/>
                <a:gd name="connsiteY2285" fmla="*/ 1917826 h 3529627"/>
                <a:gd name="connsiteX2286" fmla="*/ 105705 w 2116881"/>
                <a:gd name="connsiteY2286" fmla="*/ 1909026 h 3529627"/>
                <a:gd name="connsiteX2287" fmla="*/ 110103 w 2116881"/>
                <a:gd name="connsiteY2287" fmla="*/ 1910493 h 3529627"/>
                <a:gd name="connsiteX2288" fmla="*/ 115967 w 2116881"/>
                <a:gd name="connsiteY2288" fmla="*/ 1906093 h 3529627"/>
                <a:gd name="connsiteX2289" fmla="*/ 121830 w 2116881"/>
                <a:gd name="connsiteY2289" fmla="*/ 1909026 h 3529627"/>
                <a:gd name="connsiteX2290" fmla="*/ 129160 w 2116881"/>
                <a:gd name="connsiteY2290" fmla="*/ 1904626 h 3529627"/>
                <a:gd name="connsiteX2291" fmla="*/ 148629 w 2116881"/>
                <a:gd name="connsiteY2291" fmla="*/ 1904602 h 3529627"/>
                <a:gd name="connsiteX2292" fmla="*/ 152958 w 2116881"/>
                <a:gd name="connsiteY2292" fmla="*/ 1906045 h 3529627"/>
                <a:gd name="connsiteX2293" fmla="*/ 154401 w 2116881"/>
                <a:gd name="connsiteY2293" fmla="*/ 1908931 h 3529627"/>
                <a:gd name="connsiteX2294" fmla="*/ 151515 w 2116881"/>
                <a:gd name="connsiteY2294" fmla="*/ 1907488 h 3529627"/>
                <a:gd name="connsiteX2295" fmla="*/ 148629 w 2116881"/>
                <a:gd name="connsiteY2295" fmla="*/ 1904602 h 3529627"/>
                <a:gd name="connsiteX2296" fmla="*/ 1490621 w 2116881"/>
                <a:gd name="connsiteY2296" fmla="*/ 1899879 h 3529627"/>
                <a:gd name="connsiteX2297" fmla="*/ 1486764 w 2116881"/>
                <a:gd name="connsiteY2297" fmla="*/ 1903744 h 3529627"/>
                <a:gd name="connsiteX2298" fmla="*/ 1480524 w 2116881"/>
                <a:gd name="connsiteY2298" fmla="*/ 1909996 h 3529627"/>
                <a:gd name="connsiteX2299" fmla="*/ 1480733 w 2116881"/>
                <a:gd name="connsiteY2299" fmla="*/ 1910749 h 3529627"/>
                <a:gd name="connsiteX2300" fmla="*/ 1486688 w 2116881"/>
                <a:gd name="connsiteY2300" fmla="*/ 1904805 h 3529627"/>
                <a:gd name="connsiteX2301" fmla="*/ 1490739 w 2116881"/>
                <a:gd name="connsiteY2301" fmla="*/ 1900763 h 3529627"/>
                <a:gd name="connsiteX2302" fmla="*/ 122294 w 2116881"/>
                <a:gd name="connsiteY2302" fmla="*/ 1895944 h 3529627"/>
                <a:gd name="connsiteX2303" fmla="*/ 122294 w 2116881"/>
                <a:gd name="connsiteY2303" fmla="*/ 1901716 h 3529627"/>
                <a:gd name="connsiteX2304" fmla="*/ 118687 w 2116881"/>
                <a:gd name="connsiteY2304" fmla="*/ 1906044 h 3529627"/>
                <a:gd name="connsiteX2305" fmla="*/ 120490 w 2116881"/>
                <a:gd name="connsiteY2305" fmla="*/ 1900273 h 3529627"/>
                <a:gd name="connsiteX2306" fmla="*/ 122294 w 2116881"/>
                <a:gd name="connsiteY2306" fmla="*/ 1895944 h 3529627"/>
                <a:gd name="connsiteX2307" fmla="*/ 1512825 w 2116881"/>
                <a:gd name="connsiteY2307" fmla="*/ 1890872 h 3529627"/>
                <a:gd name="connsiteX2308" fmla="*/ 1504015 w 2116881"/>
                <a:gd name="connsiteY2308" fmla="*/ 1892343 h 3529627"/>
                <a:gd name="connsiteX2309" fmla="*/ 1490182 w 2116881"/>
                <a:gd name="connsiteY2309" fmla="*/ 1895032 h 3529627"/>
                <a:gd name="connsiteX2310" fmla="*/ 1490314 w 2116881"/>
                <a:gd name="connsiteY2310" fmla="*/ 1896022 h 3529627"/>
                <a:gd name="connsiteX2311" fmla="*/ 1494606 w 2116881"/>
                <a:gd name="connsiteY2311" fmla="*/ 1894331 h 3529627"/>
                <a:gd name="connsiteX2312" fmla="*/ 1503997 w 2116881"/>
                <a:gd name="connsiteY2312" fmla="*/ 1893412 h 3529627"/>
                <a:gd name="connsiteX2313" fmla="*/ 1512835 w 2116881"/>
                <a:gd name="connsiteY2313" fmla="*/ 1891942 h 3529627"/>
                <a:gd name="connsiteX2314" fmla="*/ 1524619 w 2116881"/>
                <a:gd name="connsiteY2314" fmla="*/ 1905173 h 3529627"/>
                <a:gd name="connsiteX2315" fmla="*/ 1543769 w 2116881"/>
                <a:gd name="connsiteY2315" fmla="*/ 1911053 h 3529627"/>
                <a:gd name="connsiteX2316" fmla="*/ 1548188 w 2116881"/>
                <a:gd name="connsiteY2316" fmla="*/ 1906643 h 3529627"/>
                <a:gd name="connsiteX2317" fmla="*/ 1552608 w 2116881"/>
                <a:gd name="connsiteY2317" fmla="*/ 1906643 h 3529627"/>
                <a:gd name="connsiteX2318" fmla="*/ 1559973 w 2116881"/>
                <a:gd name="connsiteY2318" fmla="*/ 1897822 h 3529627"/>
                <a:gd name="connsiteX2319" fmla="*/ 1562919 w 2116881"/>
                <a:gd name="connsiteY2319" fmla="*/ 1896352 h 3529627"/>
                <a:gd name="connsiteX2320" fmla="*/ 1561764 w 2116881"/>
                <a:gd name="connsiteY2320" fmla="*/ 1895776 h 3529627"/>
                <a:gd name="connsiteX2321" fmla="*/ 1559807 w 2116881"/>
                <a:gd name="connsiteY2321" fmla="*/ 1896756 h 3529627"/>
                <a:gd name="connsiteX2322" fmla="*/ 1552466 w 2116881"/>
                <a:gd name="connsiteY2322" fmla="*/ 1905583 h 3529627"/>
                <a:gd name="connsiteX2323" fmla="*/ 1548062 w 2116881"/>
                <a:gd name="connsiteY2323" fmla="*/ 1905583 h 3529627"/>
                <a:gd name="connsiteX2324" fmla="*/ 1543657 w 2116881"/>
                <a:gd name="connsiteY2324" fmla="*/ 1909996 h 3529627"/>
                <a:gd name="connsiteX2325" fmla="*/ 1524570 w 2116881"/>
                <a:gd name="connsiteY2325" fmla="*/ 1904111 h 3529627"/>
                <a:gd name="connsiteX2326" fmla="*/ 1512825 w 2116881"/>
                <a:gd name="connsiteY2326" fmla="*/ 1890872 h 3529627"/>
                <a:gd name="connsiteX2327" fmla="*/ 538239 w 2116881"/>
                <a:gd name="connsiteY2327" fmla="*/ 1881516 h 3529627"/>
                <a:gd name="connsiteX2328" fmla="*/ 538239 w 2116881"/>
                <a:gd name="connsiteY2328" fmla="*/ 1885845 h 3529627"/>
                <a:gd name="connsiteX2329" fmla="*/ 535353 w 2116881"/>
                <a:gd name="connsiteY2329" fmla="*/ 1890173 h 3529627"/>
                <a:gd name="connsiteX2330" fmla="*/ 533910 w 2116881"/>
                <a:gd name="connsiteY2330" fmla="*/ 1882959 h 3529627"/>
                <a:gd name="connsiteX2331" fmla="*/ 538239 w 2116881"/>
                <a:gd name="connsiteY2331" fmla="*/ 1881516 h 3529627"/>
                <a:gd name="connsiteX2332" fmla="*/ 1544476 w 2116881"/>
                <a:gd name="connsiteY2332" fmla="*/ 1881435 h 3529627"/>
                <a:gd name="connsiteX2333" fmla="*/ 1545125 w 2116881"/>
                <a:gd name="connsiteY2333" fmla="*/ 1889401 h 3529627"/>
                <a:gd name="connsiteX2334" fmla="*/ 1545158 w 2116881"/>
                <a:gd name="connsiteY2334" fmla="*/ 1889440 h 3529627"/>
                <a:gd name="connsiteX2335" fmla="*/ 1544506 w 2116881"/>
                <a:gd name="connsiteY2335" fmla="*/ 1881468 h 3529627"/>
                <a:gd name="connsiteX2336" fmla="*/ 164502 w 2116881"/>
                <a:gd name="connsiteY2336" fmla="*/ 1880073 h 3529627"/>
                <a:gd name="connsiteX2337" fmla="*/ 167388 w 2116881"/>
                <a:gd name="connsiteY2337" fmla="*/ 1881516 h 3529627"/>
                <a:gd name="connsiteX2338" fmla="*/ 170274 w 2116881"/>
                <a:gd name="connsiteY2338" fmla="*/ 1884402 h 3529627"/>
                <a:gd name="connsiteX2339" fmla="*/ 165945 w 2116881"/>
                <a:gd name="connsiteY2339" fmla="*/ 1882959 h 3529627"/>
                <a:gd name="connsiteX2340" fmla="*/ 164502 w 2116881"/>
                <a:gd name="connsiteY2340" fmla="*/ 1880073 h 3529627"/>
                <a:gd name="connsiteX2341" fmla="*/ 546897 w 2116881"/>
                <a:gd name="connsiteY2341" fmla="*/ 1877187 h 3529627"/>
                <a:gd name="connsiteX2342" fmla="*/ 551226 w 2116881"/>
                <a:gd name="connsiteY2342" fmla="*/ 1884509 h 3529627"/>
                <a:gd name="connsiteX2343" fmla="*/ 544011 w 2116881"/>
                <a:gd name="connsiteY2343" fmla="*/ 1906475 h 3529627"/>
                <a:gd name="connsiteX2344" fmla="*/ 532467 w 2116881"/>
                <a:gd name="connsiteY2344" fmla="*/ 1913798 h 3529627"/>
                <a:gd name="connsiteX2345" fmla="*/ 535353 w 2116881"/>
                <a:gd name="connsiteY2345" fmla="*/ 1928442 h 3529627"/>
                <a:gd name="connsiteX2346" fmla="*/ 535353 w 2116881"/>
                <a:gd name="connsiteY2346" fmla="*/ 1943086 h 3529627"/>
                <a:gd name="connsiteX2347" fmla="*/ 542568 w 2116881"/>
                <a:gd name="connsiteY2347" fmla="*/ 1956266 h 3529627"/>
                <a:gd name="connsiteX2348" fmla="*/ 536796 w 2116881"/>
                <a:gd name="connsiteY2348" fmla="*/ 1965052 h 3529627"/>
                <a:gd name="connsiteX2349" fmla="*/ 532467 w 2116881"/>
                <a:gd name="connsiteY2349" fmla="*/ 1972374 h 3529627"/>
                <a:gd name="connsiteX2350" fmla="*/ 523809 w 2116881"/>
                <a:gd name="connsiteY2350" fmla="*/ 1975303 h 3529627"/>
                <a:gd name="connsiteX2351" fmla="*/ 518037 w 2116881"/>
                <a:gd name="connsiteY2351" fmla="*/ 1970910 h 3529627"/>
                <a:gd name="connsiteX2352" fmla="*/ 518037 w 2116881"/>
                <a:gd name="connsiteY2352" fmla="*/ 1963588 h 3529627"/>
                <a:gd name="connsiteX2353" fmla="*/ 513708 w 2116881"/>
                <a:gd name="connsiteY2353" fmla="*/ 1962123 h 3529627"/>
                <a:gd name="connsiteX2354" fmla="*/ 516594 w 2116881"/>
                <a:gd name="connsiteY2354" fmla="*/ 1957730 h 3529627"/>
                <a:gd name="connsiteX2355" fmla="*/ 515151 w 2116881"/>
                <a:gd name="connsiteY2355" fmla="*/ 1950408 h 3529627"/>
                <a:gd name="connsiteX2356" fmla="*/ 519480 w 2116881"/>
                <a:gd name="connsiteY2356" fmla="*/ 1946015 h 3529627"/>
                <a:gd name="connsiteX2357" fmla="*/ 518037 w 2116881"/>
                <a:gd name="connsiteY2357" fmla="*/ 1921120 h 3529627"/>
                <a:gd name="connsiteX2358" fmla="*/ 526695 w 2116881"/>
                <a:gd name="connsiteY2358" fmla="*/ 1899153 h 3529627"/>
                <a:gd name="connsiteX2359" fmla="*/ 536796 w 2116881"/>
                <a:gd name="connsiteY2359" fmla="*/ 1903547 h 3529627"/>
                <a:gd name="connsiteX2360" fmla="*/ 539682 w 2116881"/>
                <a:gd name="connsiteY2360" fmla="*/ 1899153 h 3529627"/>
                <a:gd name="connsiteX2361" fmla="*/ 536796 w 2116881"/>
                <a:gd name="connsiteY2361" fmla="*/ 1894760 h 3529627"/>
                <a:gd name="connsiteX2362" fmla="*/ 541125 w 2116881"/>
                <a:gd name="connsiteY2362" fmla="*/ 1885974 h 3529627"/>
                <a:gd name="connsiteX2363" fmla="*/ 545454 w 2116881"/>
                <a:gd name="connsiteY2363" fmla="*/ 1884509 h 3529627"/>
                <a:gd name="connsiteX2364" fmla="*/ 546897 w 2116881"/>
                <a:gd name="connsiteY2364" fmla="*/ 1877187 h 3529627"/>
                <a:gd name="connsiteX2365" fmla="*/ 176046 w 2116881"/>
                <a:gd name="connsiteY2365" fmla="*/ 1875744 h 3529627"/>
                <a:gd name="connsiteX2366" fmla="*/ 178932 w 2116881"/>
                <a:gd name="connsiteY2366" fmla="*/ 1875744 h 3529627"/>
                <a:gd name="connsiteX2367" fmla="*/ 180375 w 2116881"/>
                <a:gd name="connsiteY2367" fmla="*/ 1878630 h 3529627"/>
                <a:gd name="connsiteX2368" fmla="*/ 177489 w 2116881"/>
                <a:gd name="connsiteY2368" fmla="*/ 1878630 h 3529627"/>
                <a:gd name="connsiteX2369" fmla="*/ 176046 w 2116881"/>
                <a:gd name="connsiteY2369" fmla="*/ 1875744 h 3529627"/>
                <a:gd name="connsiteX2370" fmla="*/ 1236806 w 2116881"/>
                <a:gd name="connsiteY2370" fmla="*/ 1871820 h 3529627"/>
                <a:gd name="connsiteX2371" fmla="*/ 1236448 w 2116881"/>
                <a:gd name="connsiteY2371" fmla="*/ 1872624 h 3529627"/>
                <a:gd name="connsiteX2372" fmla="*/ 1239393 w 2116881"/>
                <a:gd name="connsiteY2372" fmla="*/ 1887348 h 3529627"/>
                <a:gd name="connsiteX2373" fmla="*/ 1242337 w 2116881"/>
                <a:gd name="connsiteY2373" fmla="*/ 1896182 h 3529627"/>
                <a:gd name="connsiteX2374" fmla="*/ 1245282 w 2116881"/>
                <a:gd name="connsiteY2374" fmla="*/ 1900599 h 3529627"/>
                <a:gd name="connsiteX2375" fmla="*/ 1248226 w 2116881"/>
                <a:gd name="connsiteY2375" fmla="*/ 1913851 h 3529627"/>
                <a:gd name="connsiteX2376" fmla="*/ 1248404 w 2116881"/>
                <a:gd name="connsiteY2376" fmla="*/ 1922051 h 3529627"/>
                <a:gd name="connsiteX2377" fmla="*/ 1248731 w 2116881"/>
                <a:gd name="connsiteY2377" fmla="*/ 1921396 h 3529627"/>
                <a:gd name="connsiteX2378" fmla="*/ 1248548 w 2116881"/>
                <a:gd name="connsiteY2378" fmla="*/ 1912938 h 3529627"/>
                <a:gd name="connsiteX2379" fmla="*/ 1245611 w 2116881"/>
                <a:gd name="connsiteY2379" fmla="*/ 1899698 h 3529627"/>
                <a:gd name="connsiteX2380" fmla="*/ 1242675 w 2116881"/>
                <a:gd name="connsiteY2380" fmla="*/ 1895285 h 3529627"/>
                <a:gd name="connsiteX2381" fmla="*/ 1239738 w 2116881"/>
                <a:gd name="connsiteY2381" fmla="*/ 1886459 h 3529627"/>
                <a:gd name="connsiteX2382" fmla="*/ 1237169 w 2116881"/>
                <a:gd name="connsiteY2382" fmla="*/ 1878552 h 3529627"/>
                <a:gd name="connsiteX2383" fmla="*/ 541125 w 2116881"/>
                <a:gd name="connsiteY2383" fmla="*/ 1869973 h 3529627"/>
                <a:gd name="connsiteX2384" fmla="*/ 545454 w 2116881"/>
                <a:gd name="connsiteY2384" fmla="*/ 1869973 h 3529627"/>
                <a:gd name="connsiteX2385" fmla="*/ 545454 w 2116881"/>
                <a:gd name="connsiteY2385" fmla="*/ 1874301 h 3529627"/>
                <a:gd name="connsiteX2386" fmla="*/ 541125 w 2116881"/>
                <a:gd name="connsiteY2386" fmla="*/ 1869973 h 3529627"/>
                <a:gd name="connsiteX2387" fmla="*/ 168831 w 2116881"/>
                <a:gd name="connsiteY2387" fmla="*/ 1869973 h 3529627"/>
                <a:gd name="connsiteX2388" fmla="*/ 173160 w 2116881"/>
                <a:gd name="connsiteY2388" fmla="*/ 1871416 h 3529627"/>
                <a:gd name="connsiteX2389" fmla="*/ 174603 w 2116881"/>
                <a:gd name="connsiteY2389" fmla="*/ 1874301 h 3529627"/>
                <a:gd name="connsiteX2390" fmla="*/ 168831 w 2116881"/>
                <a:gd name="connsiteY2390" fmla="*/ 1874301 h 3529627"/>
                <a:gd name="connsiteX2391" fmla="*/ 168831 w 2116881"/>
                <a:gd name="connsiteY2391" fmla="*/ 1869973 h 3529627"/>
                <a:gd name="connsiteX2392" fmla="*/ 155844 w 2116881"/>
                <a:gd name="connsiteY2392" fmla="*/ 1862758 h 3529627"/>
                <a:gd name="connsiteX2393" fmla="*/ 158730 w 2116881"/>
                <a:gd name="connsiteY2393" fmla="*/ 1864682 h 3529627"/>
                <a:gd name="connsiteX2394" fmla="*/ 159650 w 2116881"/>
                <a:gd name="connsiteY2394" fmla="*/ 1867136 h 3529627"/>
                <a:gd name="connsiteX2395" fmla="*/ 158867 w 2116881"/>
                <a:gd name="connsiteY2395" fmla="*/ 1867660 h 3529627"/>
                <a:gd name="connsiteX2396" fmla="*/ 157287 w 2116881"/>
                <a:gd name="connsiteY2396" fmla="*/ 1866606 h 3529627"/>
                <a:gd name="connsiteX2397" fmla="*/ 155844 w 2116881"/>
                <a:gd name="connsiteY2397" fmla="*/ 1862758 h 3529627"/>
                <a:gd name="connsiteX2398" fmla="*/ 181818 w 2116881"/>
                <a:gd name="connsiteY2398" fmla="*/ 1852778 h 3529627"/>
                <a:gd name="connsiteX2399" fmla="*/ 187590 w 2116881"/>
                <a:gd name="connsiteY2399" fmla="*/ 1852778 h 3529627"/>
                <a:gd name="connsiteX2400" fmla="*/ 189033 w 2116881"/>
                <a:gd name="connsiteY2400" fmla="*/ 1857467 h 3529627"/>
                <a:gd name="connsiteX2401" fmla="*/ 187590 w 2116881"/>
                <a:gd name="connsiteY2401" fmla="*/ 1860594 h 3529627"/>
                <a:gd name="connsiteX2402" fmla="*/ 189033 w 2116881"/>
                <a:gd name="connsiteY2402" fmla="*/ 1862157 h 3529627"/>
                <a:gd name="connsiteX2403" fmla="*/ 186147 w 2116881"/>
                <a:gd name="connsiteY2403" fmla="*/ 1863720 h 3529627"/>
                <a:gd name="connsiteX2404" fmla="*/ 187590 w 2116881"/>
                <a:gd name="connsiteY2404" fmla="*/ 1868409 h 3529627"/>
                <a:gd name="connsiteX2405" fmla="*/ 181818 w 2116881"/>
                <a:gd name="connsiteY2405" fmla="*/ 1869972 h 3529627"/>
                <a:gd name="connsiteX2406" fmla="*/ 180375 w 2116881"/>
                <a:gd name="connsiteY2406" fmla="*/ 1866846 h 3529627"/>
                <a:gd name="connsiteX2407" fmla="*/ 181818 w 2116881"/>
                <a:gd name="connsiteY2407" fmla="*/ 1862157 h 3529627"/>
                <a:gd name="connsiteX2408" fmla="*/ 178932 w 2116881"/>
                <a:gd name="connsiteY2408" fmla="*/ 1859031 h 3529627"/>
                <a:gd name="connsiteX2409" fmla="*/ 178932 w 2116881"/>
                <a:gd name="connsiteY2409" fmla="*/ 1854341 h 3529627"/>
                <a:gd name="connsiteX2410" fmla="*/ 184704 w 2116881"/>
                <a:gd name="connsiteY2410" fmla="*/ 1859031 h 3529627"/>
                <a:gd name="connsiteX2411" fmla="*/ 184704 w 2116881"/>
                <a:gd name="connsiteY2411" fmla="*/ 1855904 h 3529627"/>
                <a:gd name="connsiteX2412" fmla="*/ 181818 w 2116881"/>
                <a:gd name="connsiteY2412" fmla="*/ 1852778 h 3529627"/>
                <a:gd name="connsiteX2413" fmla="*/ 130351 w 2116881"/>
                <a:gd name="connsiteY2413" fmla="*/ 1852695 h 3529627"/>
                <a:gd name="connsiteX2414" fmla="*/ 136251 w 2116881"/>
                <a:gd name="connsiteY2414" fmla="*/ 1860094 h 3529627"/>
                <a:gd name="connsiteX2415" fmla="*/ 145102 w 2116881"/>
                <a:gd name="connsiteY2415" fmla="*/ 1858614 h 3529627"/>
                <a:gd name="connsiteX2416" fmla="*/ 148052 w 2116881"/>
                <a:gd name="connsiteY2416" fmla="*/ 1861574 h 3529627"/>
                <a:gd name="connsiteX2417" fmla="*/ 153952 w 2116881"/>
                <a:gd name="connsiteY2417" fmla="*/ 1863054 h 3529627"/>
                <a:gd name="connsiteX2418" fmla="*/ 152477 w 2116881"/>
                <a:gd name="connsiteY2418" fmla="*/ 1866014 h 3529627"/>
                <a:gd name="connsiteX2419" fmla="*/ 156902 w 2116881"/>
                <a:gd name="connsiteY2419" fmla="*/ 1868974 h 3529627"/>
                <a:gd name="connsiteX2420" fmla="*/ 158867 w 2116881"/>
                <a:gd name="connsiteY2420" fmla="*/ 1867660 h 3529627"/>
                <a:gd name="connsiteX2421" fmla="*/ 160173 w 2116881"/>
                <a:gd name="connsiteY2421" fmla="*/ 1868530 h 3529627"/>
                <a:gd name="connsiteX2422" fmla="*/ 159650 w 2116881"/>
                <a:gd name="connsiteY2422" fmla="*/ 1867136 h 3529627"/>
                <a:gd name="connsiteX2423" fmla="*/ 161327 w 2116881"/>
                <a:gd name="connsiteY2423" fmla="*/ 1866014 h 3529627"/>
                <a:gd name="connsiteX2424" fmla="*/ 164277 w 2116881"/>
                <a:gd name="connsiteY2424" fmla="*/ 1867494 h 3529627"/>
                <a:gd name="connsiteX2425" fmla="*/ 164277 w 2116881"/>
                <a:gd name="connsiteY2425" fmla="*/ 1871933 h 3529627"/>
                <a:gd name="connsiteX2426" fmla="*/ 165752 w 2116881"/>
                <a:gd name="connsiteY2426" fmla="*/ 1874893 h 3529627"/>
                <a:gd name="connsiteX2427" fmla="*/ 162802 w 2116881"/>
                <a:gd name="connsiteY2427" fmla="*/ 1877853 h 3529627"/>
                <a:gd name="connsiteX2428" fmla="*/ 159852 w 2116881"/>
                <a:gd name="connsiteY2428" fmla="*/ 1876373 h 3529627"/>
                <a:gd name="connsiteX2429" fmla="*/ 161327 w 2116881"/>
                <a:gd name="connsiteY2429" fmla="*/ 1880813 h 3529627"/>
                <a:gd name="connsiteX2430" fmla="*/ 158377 w 2116881"/>
                <a:gd name="connsiteY2430" fmla="*/ 1882292 h 3529627"/>
                <a:gd name="connsiteX2431" fmla="*/ 155427 w 2116881"/>
                <a:gd name="connsiteY2431" fmla="*/ 1880813 h 3529627"/>
                <a:gd name="connsiteX2432" fmla="*/ 151002 w 2116881"/>
                <a:gd name="connsiteY2432" fmla="*/ 1885252 h 3529627"/>
                <a:gd name="connsiteX2433" fmla="*/ 149527 w 2116881"/>
                <a:gd name="connsiteY2433" fmla="*/ 1886732 h 3529627"/>
                <a:gd name="connsiteX2434" fmla="*/ 152477 w 2116881"/>
                <a:gd name="connsiteY2434" fmla="*/ 1888212 h 3529627"/>
                <a:gd name="connsiteX2435" fmla="*/ 158377 w 2116881"/>
                <a:gd name="connsiteY2435" fmla="*/ 1891172 h 3529627"/>
                <a:gd name="connsiteX2436" fmla="*/ 161327 w 2116881"/>
                <a:gd name="connsiteY2436" fmla="*/ 1891172 h 3529627"/>
                <a:gd name="connsiteX2437" fmla="*/ 161327 w 2116881"/>
                <a:gd name="connsiteY2437" fmla="*/ 1892652 h 3529627"/>
                <a:gd name="connsiteX2438" fmla="*/ 165752 w 2116881"/>
                <a:gd name="connsiteY2438" fmla="*/ 1891172 h 3529627"/>
                <a:gd name="connsiteX2439" fmla="*/ 164277 w 2116881"/>
                <a:gd name="connsiteY2439" fmla="*/ 1888212 h 3529627"/>
                <a:gd name="connsiteX2440" fmla="*/ 168703 w 2116881"/>
                <a:gd name="connsiteY2440" fmla="*/ 1888212 h 3529627"/>
                <a:gd name="connsiteX2441" fmla="*/ 171653 w 2116881"/>
                <a:gd name="connsiteY2441" fmla="*/ 1895611 h 3529627"/>
                <a:gd name="connsiteX2442" fmla="*/ 168703 w 2116881"/>
                <a:gd name="connsiteY2442" fmla="*/ 1895611 h 3529627"/>
                <a:gd name="connsiteX2443" fmla="*/ 173128 w 2116881"/>
                <a:gd name="connsiteY2443" fmla="*/ 1898571 h 3529627"/>
                <a:gd name="connsiteX2444" fmla="*/ 162802 w 2116881"/>
                <a:gd name="connsiteY2444" fmla="*/ 1901531 h 3529627"/>
                <a:gd name="connsiteX2445" fmla="*/ 158377 w 2116881"/>
                <a:gd name="connsiteY2445" fmla="*/ 1904491 h 3529627"/>
                <a:gd name="connsiteX2446" fmla="*/ 161327 w 2116881"/>
                <a:gd name="connsiteY2446" fmla="*/ 1904491 h 3529627"/>
                <a:gd name="connsiteX2447" fmla="*/ 159852 w 2116881"/>
                <a:gd name="connsiteY2447" fmla="*/ 1907450 h 3529627"/>
                <a:gd name="connsiteX2448" fmla="*/ 153952 w 2116881"/>
                <a:gd name="connsiteY2448" fmla="*/ 1903011 h 3529627"/>
                <a:gd name="connsiteX2449" fmla="*/ 145102 w 2116881"/>
                <a:gd name="connsiteY2449" fmla="*/ 1900051 h 3529627"/>
                <a:gd name="connsiteX2450" fmla="*/ 139201 w 2116881"/>
                <a:gd name="connsiteY2450" fmla="*/ 1898571 h 3529627"/>
                <a:gd name="connsiteX2451" fmla="*/ 146577 w 2116881"/>
                <a:gd name="connsiteY2451" fmla="*/ 1903011 h 3529627"/>
                <a:gd name="connsiteX2452" fmla="*/ 142151 w 2116881"/>
                <a:gd name="connsiteY2452" fmla="*/ 1905970 h 3529627"/>
                <a:gd name="connsiteX2453" fmla="*/ 140676 w 2116881"/>
                <a:gd name="connsiteY2453" fmla="*/ 1908930 h 3529627"/>
                <a:gd name="connsiteX2454" fmla="*/ 131826 w 2116881"/>
                <a:gd name="connsiteY2454" fmla="*/ 1898571 h 3529627"/>
                <a:gd name="connsiteX2455" fmla="*/ 125926 w 2116881"/>
                <a:gd name="connsiteY2455" fmla="*/ 1895611 h 3529627"/>
                <a:gd name="connsiteX2456" fmla="*/ 122976 w 2116881"/>
                <a:gd name="connsiteY2456" fmla="*/ 1892652 h 3529627"/>
                <a:gd name="connsiteX2457" fmla="*/ 117075 w 2116881"/>
                <a:gd name="connsiteY2457" fmla="*/ 1880813 h 3529627"/>
                <a:gd name="connsiteX2458" fmla="*/ 111175 w 2116881"/>
                <a:gd name="connsiteY2458" fmla="*/ 1874893 h 3529627"/>
                <a:gd name="connsiteX2459" fmla="*/ 112650 w 2116881"/>
                <a:gd name="connsiteY2459" fmla="*/ 1867494 h 3529627"/>
                <a:gd name="connsiteX2460" fmla="*/ 117075 w 2116881"/>
                <a:gd name="connsiteY2460" fmla="*/ 1863054 h 3529627"/>
                <a:gd name="connsiteX2461" fmla="*/ 122976 w 2116881"/>
                <a:gd name="connsiteY2461" fmla="*/ 1860094 h 3529627"/>
                <a:gd name="connsiteX2462" fmla="*/ 130351 w 2116881"/>
                <a:gd name="connsiteY2462" fmla="*/ 1852695 h 3529627"/>
                <a:gd name="connsiteX2463" fmla="*/ 193362 w 2116881"/>
                <a:gd name="connsiteY2463" fmla="*/ 1852658 h 3529627"/>
                <a:gd name="connsiteX2464" fmla="*/ 196248 w 2116881"/>
                <a:gd name="connsiteY2464" fmla="*/ 1854101 h 3529627"/>
                <a:gd name="connsiteX2465" fmla="*/ 193362 w 2116881"/>
                <a:gd name="connsiteY2465" fmla="*/ 1855544 h 3529627"/>
                <a:gd name="connsiteX2466" fmla="*/ 190476 w 2116881"/>
                <a:gd name="connsiteY2466" fmla="*/ 1854101 h 3529627"/>
                <a:gd name="connsiteX2467" fmla="*/ 193362 w 2116881"/>
                <a:gd name="connsiteY2467" fmla="*/ 1852658 h 3529627"/>
                <a:gd name="connsiteX2468" fmla="*/ 155844 w 2116881"/>
                <a:gd name="connsiteY2468" fmla="*/ 1852658 h 3529627"/>
                <a:gd name="connsiteX2469" fmla="*/ 154401 w 2116881"/>
                <a:gd name="connsiteY2469" fmla="*/ 1855544 h 3529627"/>
                <a:gd name="connsiteX2470" fmla="*/ 150072 w 2116881"/>
                <a:gd name="connsiteY2470" fmla="*/ 1856987 h 3529627"/>
                <a:gd name="connsiteX2471" fmla="*/ 151515 w 2116881"/>
                <a:gd name="connsiteY2471" fmla="*/ 1854101 h 3529627"/>
                <a:gd name="connsiteX2472" fmla="*/ 155844 w 2116881"/>
                <a:gd name="connsiteY2472" fmla="*/ 1852658 h 3529627"/>
                <a:gd name="connsiteX2473" fmla="*/ 350649 w 2116881"/>
                <a:gd name="connsiteY2473" fmla="*/ 1851215 h 3529627"/>
                <a:gd name="connsiteX2474" fmla="*/ 350649 w 2116881"/>
                <a:gd name="connsiteY2474" fmla="*/ 1854101 h 3529627"/>
                <a:gd name="connsiteX2475" fmla="*/ 353535 w 2116881"/>
                <a:gd name="connsiteY2475" fmla="*/ 1858429 h 3529627"/>
                <a:gd name="connsiteX2476" fmla="*/ 347763 w 2116881"/>
                <a:gd name="connsiteY2476" fmla="*/ 1858429 h 3529627"/>
                <a:gd name="connsiteX2477" fmla="*/ 346320 w 2116881"/>
                <a:gd name="connsiteY2477" fmla="*/ 1852658 h 3529627"/>
                <a:gd name="connsiteX2478" fmla="*/ 350649 w 2116881"/>
                <a:gd name="connsiteY2478" fmla="*/ 1851215 h 3529627"/>
                <a:gd name="connsiteX2479" fmla="*/ 134199 w 2116881"/>
                <a:gd name="connsiteY2479" fmla="*/ 1851215 h 3529627"/>
                <a:gd name="connsiteX2480" fmla="*/ 139971 w 2116881"/>
                <a:gd name="connsiteY2480" fmla="*/ 1854101 h 3529627"/>
                <a:gd name="connsiteX2481" fmla="*/ 139971 w 2116881"/>
                <a:gd name="connsiteY2481" fmla="*/ 1856986 h 3529627"/>
                <a:gd name="connsiteX2482" fmla="*/ 135642 w 2116881"/>
                <a:gd name="connsiteY2482" fmla="*/ 1855544 h 3529627"/>
                <a:gd name="connsiteX2483" fmla="*/ 134199 w 2116881"/>
                <a:gd name="connsiteY2483" fmla="*/ 1851215 h 3529627"/>
                <a:gd name="connsiteX2484" fmla="*/ 163059 w 2116881"/>
                <a:gd name="connsiteY2484" fmla="*/ 1848440 h 3529627"/>
                <a:gd name="connsiteX2485" fmla="*/ 173160 w 2116881"/>
                <a:gd name="connsiteY2485" fmla="*/ 1851548 h 3529627"/>
                <a:gd name="connsiteX2486" fmla="*/ 173160 w 2116881"/>
                <a:gd name="connsiteY2486" fmla="*/ 1860871 h 3529627"/>
                <a:gd name="connsiteX2487" fmla="*/ 177489 w 2116881"/>
                <a:gd name="connsiteY2487" fmla="*/ 1863978 h 3529627"/>
                <a:gd name="connsiteX2488" fmla="*/ 176046 w 2116881"/>
                <a:gd name="connsiteY2488" fmla="*/ 1867086 h 3529627"/>
                <a:gd name="connsiteX2489" fmla="*/ 170274 w 2116881"/>
                <a:gd name="connsiteY2489" fmla="*/ 1863978 h 3529627"/>
                <a:gd name="connsiteX2490" fmla="*/ 168831 w 2116881"/>
                <a:gd name="connsiteY2490" fmla="*/ 1860871 h 3529627"/>
                <a:gd name="connsiteX2491" fmla="*/ 165945 w 2116881"/>
                <a:gd name="connsiteY2491" fmla="*/ 1860871 h 3529627"/>
                <a:gd name="connsiteX2492" fmla="*/ 164502 w 2116881"/>
                <a:gd name="connsiteY2492" fmla="*/ 1863978 h 3529627"/>
                <a:gd name="connsiteX2493" fmla="*/ 161616 w 2116881"/>
                <a:gd name="connsiteY2493" fmla="*/ 1860871 h 3529627"/>
                <a:gd name="connsiteX2494" fmla="*/ 157287 w 2116881"/>
                <a:gd name="connsiteY2494" fmla="*/ 1854655 h 3529627"/>
                <a:gd name="connsiteX2495" fmla="*/ 157287 w 2116881"/>
                <a:gd name="connsiteY2495" fmla="*/ 1849994 h 3529627"/>
                <a:gd name="connsiteX2496" fmla="*/ 167388 w 2116881"/>
                <a:gd name="connsiteY2496" fmla="*/ 1853102 h 3529627"/>
                <a:gd name="connsiteX2497" fmla="*/ 163059 w 2116881"/>
                <a:gd name="connsiteY2497" fmla="*/ 1848440 h 3529627"/>
                <a:gd name="connsiteX2498" fmla="*/ 147186 w 2116881"/>
                <a:gd name="connsiteY2498" fmla="*/ 1848329 h 3529627"/>
                <a:gd name="connsiteX2499" fmla="*/ 151515 w 2116881"/>
                <a:gd name="connsiteY2499" fmla="*/ 1849772 h 3529627"/>
                <a:gd name="connsiteX2500" fmla="*/ 152958 w 2116881"/>
                <a:gd name="connsiteY2500" fmla="*/ 1852658 h 3529627"/>
                <a:gd name="connsiteX2501" fmla="*/ 150072 w 2116881"/>
                <a:gd name="connsiteY2501" fmla="*/ 1851215 h 3529627"/>
                <a:gd name="connsiteX2502" fmla="*/ 147186 w 2116881"/>
                <a:gd name="connsiteY2502" fmla="*/ 1848329 h 3529627"/>
                <a:gd name="connsiteX2503" fmla="*/ 1228061 w 2116881"/>
                <a:gd name="connsiteY2503" fmla="*/ 1833842 h 3529627"/>
                <a:gd name="connsiteX2504" fmla="*/ 1227615 w 2116881"/>
                <a:gd name="connsiteY2504" fmla="*/ 1834341 h 3529627"/>
                <a:gd name="connsiteX2505" fmla="*/ 1230559 w 2116881"/>
                <a:gd name="connsiteY2505" fmla="*/ 1849065 h 3529627"/>
                <a:gd name="connsiteX2506" fmla="*/ 1233504 w 2116881"/>
                <a:gd name="connsiteY2506" fmla="*/ 1849065 h 3529627"/>
                <a:gd name="connsiteX2507" fmla="*/ 1230559 w 2116881"/>
                <a:gd name="connsiteY2507" fmla="*/ 1859372 h 3529627"/>
                <a:gd name="connsiteX2508" fmla="*/ 1235712 w 2116881"/>
                <a:gd name="connsiteY2508" fmla="*/ 1863789 h 3529627"/>
                <a:gd name="connsiteX2509" fmla="*/ 1238814 w 2116881"/>
                <a:gd name="connsiteY2509" fmla="*/ 1867211 h 3529627"/>
                <a:gd name="connsiteX2510" fmla="*/ 1239188 w 2116881"/>
                <a:gd name="connsiteY2510" fmla="*/ 1866370 h 3529627"/>
                <a:gd name="connsiteX2511" fmla="*/ 1230929 w 2116881"/>
                <a:gd name="connsiteY2511" fmla="*/ 1858509 h 3529627"/>
                <a:gd name="connsiteX2512" fmla="*/ 1233866 w 2116881"/>
                <a:gd name="connsiteY2512" fmla="*/ 1848211 h 3529627"/>
                <a:gd name="connsiteX2513" fmla="*/ 1230929 w 2116881"/>
                <a:gd name="connsiteY2513" fmla="*/ 1848211 h 3529627"/>
                <a:gd name="connsiteX2514" fmla="*/ 559551 w 2116881"/>
                <a:gd name="connsiteY2514" fmla="*/ 1831015 h 3529627"/>
                <a:gd name="connsiteX2515" fmla="*/ 561105 w 2116881"/>
                <a:gd name="connsiteY2515" fmla="*/ 1845941 h 3529627"/>
                <a:gd name="connsiteX2516" fmla="*/ 557997 w 2116881"/>
                <a:gd name="connsiteY2516" fmla="*/ 1857882 h 3529627"/>
                <a:gd name="connsiteX2517" fmla="*/ 554889 w 2116881"/>
                <a:gd name="connsiteY2517" fmla="*/ 1869823 h 3529627"/>
                <a:gd name="connsiteX2518" fmla="*/ 550227 w 2116881"/>
                <a:gd name="connsiteY2518" fmla="*/ 1869823 h 3529627"/>
                <a:gd name="connsiteX2519" fmla="*/ 548673 w 2116881"/>
                <a:gd name="connsiteY2519" fmla="*/ 1863853 h 3529627"/>
                <a:gd name="connsiteX2520" fmla="*/ 550227 w 2116881"/>
                <a:gd name="connsiteY2520" fmla="*/ 1857882 h 3529627"/>
                <a:gd name="connsiteX2521" fmla="*/ 548673 w 2116881"/>
                <a:gd name="connsiteY2521" fmla="*/ 1856390 h 3529627"/>
                <a:gd name="connsiteX2522" fmla="*/ 547119 w 2116881"/>
                <a:gd name="connsiteY2522" fmla="*/ 1851912 h 3529627"/>
                <a:gd name="connsiteX2523" fmla="*/ 551781 w 2116881"/>
                <a:gd name="connsiteY2523" fmla="*/ 1853404 h 3529627"/>
                <a:gd name="connsiteX2524" fmla="*/ 553335 w 2116881"/>
                <a:gd name="connsiteY2524" fmla="*/ 1847434 h 3529627"/>
                <a:gd name="connsiteX2525" fmla="*/ 554889 w 2116881"/>
                <a:gd name="connsiteY2525" fmla="*/ 1835493 h 3529627"/>
                <a:gd name="connsiteX2526" fmla="*/ 559551 w 2116881"/>
                <a:gd name="connsiteY2526" fmla="*/ 1836986 h 3529627"/>
                <a:gd name="connsiteX2527" fmla="*/ 559551 w 2116881"/>
                <a:gd name="connsiteY2527" fmla="*/ 1831015 h 3529627"/>
                <a:gd name="connsiteX2528" fmla="*/ 1525699 w 2116881"/>
                <a:gd name="connsiteY2528" fmla="*/ 1827528 h 3529627"/>
                <a:gd name="connsiteX2529" fmla="*/ 1523102 w 2116881"/>
                <a:gd name="connsiteY2529" fmla="*/ 1835523 h 3529627"/>
                <a:gd name="connsiteX2530" fmla="*/ 1519156 w 2116881"/>
                <a:gd name="connsiteY2530" fmla="*/ 1845108 h 3529627"/>
                <a:gd name="connsiteX2531" fmla="*/ 1519275 w 2116881"/>
                <a:gd name="connsiteY2531" fmla="*/ 1845995 h 3529627"/>
                <a:gd name="connsiteX2532" fmla="*/ 1523146 w 2116881"/>
                <a:gd name="connsiteY2532" fmla="*/ 1836629 h 3529627"/>
                <a:gd name="connsiteX2533" fmla="*/ 1526000 w 2116881"/>
                <a:gd name="connsiteY2533" fmla="*/ 1827878 h 3529627"/>
                <a:gd name="connsiteX2534" fmla="*/ 57720 w 2116881"/>
                <a:gd name="connsiteY2534" fmla="*/ 1823800 h 3529627"/>
                <a:gd name="connsiteX2535" fmla="*/ 59163 w 2116881"/>
                <a:gd name="connsiteY2535" fmla="*/ 1829572 h 3529627"/>
                <a:gd name="connsiteX2536" fmla="*/ 54834 w 2116881"/>
                <a:gd name="connsiteY2536" fmla="*/ 1831015 h 3529627"/>
                <a:gd name="connsiteX2537" fmla="*/ 51948 w 2116881"/>
                <a:gd name="connsiteY2537" fmla="*/ 1836786 h 3529627"/>
                <a:gd name="connsiteX2538" fmla="*/ 50505 w 2116881"/>
                <a:gd name="connsiteY2538" fmla="*/ 1832457 h 3529627"/>
                <a:gd name="connsiteX2539" fmla="*/ 53391 w 2116881"/>
                <a:gd name="connsiteY2539" fmla="*/ 1826686 h 3529627"/>
                <a:gd name="connsiteX2540" fmla="*/ 57720 w 2116881"/>
                <a:gd name="connsiteY2540" fmla="*/ 1823800 h 3529627"/>
                <a:gd name="connsiteX2541" fmla="*/ 120181 w 2116881"/>
                <a:gd name="connsiteY2541" fmla="*/ 1820915 h 3529627"/>
                <a:gd name="connsiteX2542" fmla="*/ 121727 w 2116881"/>
                <a:gd name="connsiteY2542" fmla="*/ 1826687 h 3529627"/>
                <a:gd name="connsiteX2543" fmla="*/ 127912 w 2116881"/>
                <a:gd name="connsiteY2543" fmla="*/ 1820915 h 3529627"/>
                <a:gd name="connsiteX2544" fmla="*/ 131004 w 2116881"/>
                <a:gd name="connsiteY2544" fmla="*/ 1825244 h 3529627"/>
                <a:gd name="connsiteX2545" fmla="*/ 132550 w 2116881"/>
                <a:gd name="connsiteY2545" fmla="*/ 1825244 h 3529627"/>
                <a:gd name="connsiteX2546" fmla="*/ 135642 w 2116881"/>
                <a:gd name="connsiteY2546" fmla="*/ 1831015 h 3529627"/>
                <a:gd name="connsiteX2547" fmla="*/ 132550 w 2116881"/>
                <a:gd name="connsiteY2547" fmla="*/ 1836787 h 3529627"/>
                <a:gd name="connsiteX2548" fmla="*/ 134096 w 2116881"/>
                <a:gd name="connsiteY2548" fmla="*/ 1842558 h 3529627"/>
                <a:gd name="connsiteX2549" fmla="*/ 132550 w 2116881"/>
                <a:gd name="connsiteY2549" fmla="*/ 1846887 h 3529627"/>
                <a:gd name="connsiteX2550" fmla="*/ 127912 w 2116881"/>
                <a:gd name="connsiteY2550" fmla="*/ 1845444 h 3529627"/>
                <a:gd name="connsiteX2551" fmla="*/ 126365 w 2116881"/>
                <a:gd name="connsiteY2551" fmla="*/ 1838230 h 3529627"/>
                <a:gd name="connsiteX2552" fmla="*/ 123273 w 2116881"/>
                <a:gd name="connsiteY2552" fmla="*/ 1832458 h 3529627"/>
                <a:gd name="connsiteX2553" fmla="*/ 121727 w 2116881"/>
                <a:gd name="connsiteY2553" fmla="*/ 1829572 h 3529627"/>
                <a:gd name="connsiteX2554" fmla="*/ 120181 w 2116881"/>
                <a:gd name="connsiteY2554" fmla="*/ 1820915 h 3529627"/>
                <a:gd name="connsiteX2555" fmla="*/ 44252 w 2116881"/>
                <a:gd name="connsiteY2555" fmla="*/ 1820914 h 3529627"/>
                <a:gd name="connsiteX2556" fmla="*/ 44252 w 2116881"/>
                <a:gd name="connsiteY2556" fmla="*/ 1825243 h 3529627"/>
                <a:gd name="connsiteX2557" fmla="*/ 50505 w 2116881"/>
                <a:gd name="connsiteY2557" fmla="*/ 1829571 h 3529627"/>
                <a:gd name="connsiteX2558" fmla="*/ 41125 w 2116881"/>
                <a:gd name="connsiteY2558" fmla="*/ 1828129 h 3529627"/>
                <a:gd name="connsiteX2559" fmla="*/ 33309 w 2116881"/>
                <a:gd name="connsiteY2559" fmla="*/ 1831014 h 3529627"/>
                <a:gd name="connsiteX2560" fmla="*/ 34872 w 2116881"/>
                <a:gd name="connsiteY2560" fmla="*/ 1826686 h 3529627"/>
                <a:gd name="connsiteX2561" fmla="*/ 39562 w 2116881"/>
                <a:gd name="connsiteY2561" fmla="*/ 1825243 h 3529627"/>
                <a:gd name="connsiteX2562" fmla="*/ 44252 w 2116881"/>
                <a:gd name="connsiteY2562" fmla="*/ 1820914 h 3529627"/>
                <a:gd name="connsiteX2563" fmla="*/ 111111 w 2116881"/>
                <a:gd name="connsiteY2563" fmla="*/ 1807929 h 3529627"/>
                <a:gd name="connsiteX2564" fmla="*/ 112554 w 2116881"/>
                <a:gd name="connsiteY2564" fmla="*/ 1812258 h 3529627"/>
                <a:gd name="connsiteX2565" fmla="*/ 116883 w 2116881"/>
                <a:gd name="connsiteY2565" fmla="*/ 1815144 h 3529627"/>
                <a:gd name="connsiteX2566" fmla="*/ 113997 w 2116881"/>
                <a:gd name="connsiteY2566" fmla="*/ 1819472 h 3529627"/>
                <a:gd name="connsiteX2567" fmla="*/ 109668 w 2116881"/>
                <a:gd name="connsiteY2567" fmla="*/ 1815144 h 3529627"/>
                <a:gd name="connsiteX2568" fmla="*/ 108225 w 2116881"/>
                <a:gd name="connsiteY2568" fmla="*/ 1809372 h 3529627"/>
                <a:gd name="connsiteX2569" fmla="*/ 111111 w 2116881"/>
                <a:gd name="connsiteY2569" fmla="*/ 1807929 h 3529627"/>
                <a:gd name="connsiteX2570" fmla="*/ 206349 w 2116881"/>
                <a:gd name="connsiteY2570" fmla="*/ 1787728 h 3529627"/>
                <a:gd name="connsiteX2571" fmla="*/ 209235 w 2116881"/>
                <a:gd name="connsiteY2571" fmla="*/ 1791335 h 3529627"/>
                <a:gd name="connsiteX2572" fmla="*/ 207792 w 2116881"/>
                <a:gd name="connsiteY2572" fmla="*/ 1794942 h 3529627"/>
                <a:gd name="connsiteX2573" fmla="*/ 206349 w 2116881"/>
                <a:gd name="connsiteY2573" fmla="*/ 1791335 h 3529627"/>
                <a:gd name="connsiteX2574" fmla="*/ 206349 w 2116881"/>
                <a:gd name="connsiteY2574" fmla="*/ 1787728 h 3529627"/>
                <a:gd name="connsiteX2575" fmla="*/ 203463 w 2116881"/>
                <a:gd name="connsiteY2575" fmla="*/ 1784842 h 3529627"/>
                <a:gd name="connsiteX2576" fmla="*/ 206349 w 2116881"/>
                <a:gd name="connsiteY2576" fmla="*/ 1786285 h 3529627"/>
                <a:gd name="connsiteX2577" fmla="*/ 203463 w 2116881"/>
                <a:gd name="connsiteY2577" fmla="*/ 1787728 h 3529627"/>
                <a:gd name="connsiteX2578" fmla="*/ 200577 w 2116881"/>
                <a:gd name="connsiteY2578" fmla="*/ 1787728 h 3529627"/>
                <a:gd name="connsiteX2579" fmla="*/ 203463 w 2116881"/>
                <a:gd name="connsiteY2579" fmla="*/ 1784842 h 3529627"/>
                <a:gd name="connsiteX2580" fmla="*/ 193362 w 2116881"/>
                <a:gd name="connsiteY2580" fmla="*/ 1780514 h 3529627"/>
                <a:gd name="connsiteX2581" fmla="*/ 197691 w 2116881"/>
                <a:gd name="connsiteY2581" fmla="*/ 1780514 h 3529627"/>
                <a:gd name="connsiteX2582" fmla="*/ 197691 w 2116881"/>
                <a:gd name="connsiteY2582" fmla="*/ 1783400 h 3529627"/>
                <a:gd name="connsiteX2583" fmla="*/ 194805 w 2116881"/>
                <a:gd name="connsiteY2583" fmla="*/ 1783400 h 3529627"/>
                <a:gd name="connsiteX2584" fmla="*/ 193362 w 2116881"/>
                <a:gd name="connsiteY2584" fmla="*/ 1780514 h 3529627"/>
                <a:gd name="connsiteX2585" fmla="*/ 189033 w 2116881"/>
                <a:gd name="connsiteY2585" fmla="*/ 1776185 h 3529627"/>
                <a:gd name="connsiteX2586" fmla="*/ 194444 w 2116881"/>
                <a:gd name="connsiteY2586" fmla="*/ 1776185 h 3529627"/>
                <a:gd name="connsiteX2587" fmla="*/ 196248 w 2116881"/>
                <a:gd name="connsiteY2587" fmla="*/ 1779071 h 3529627"/>
                <a:gd name="connsiteX2588" fmla="*/ 190837 w 2116881"/>
                <a:gd name="connsiteY2588" fmla="*/ 1779071 h 3529627"/>
                <a:gd name="connsiteX2589" fmla="*/ 189033 w 2116881"/>
                <a:gd name="connsiteY2589" fmla="*/ 1776185 h 3529627"/>
                <a:gd name="connsiteX2590" fmla="*/ 230880 w 2116881"/>
                <a:gd name="connsiteY2590" fmla="*/ 1764642 h 3529627"/>
                <a:gd name="connsiteX2591" fmla="*/ 233766 w 2116881"/>
                <a:gd name="connsiteY2591" fmla="*/ 1767528 h 3529627"/>
                <a:gd name="connsiteX2592" fmla="*/ 230880 w 2116881"/>
                <a:gd name="connsiteY2592" fmla="*/ 1770414 h 3529627"/>
                <a:gd name="connsiteX2593" fmla="*/ 229437 w 2116881"/>
                <a:gd name="connsiteY2593" fmla="*/ 1767528 h 3529627"/>
                <a:gd name="connsiteX2594" fmla="*/ 230880 w 2116881"/>
                <a:gd name="connsiteY2594" fmla="*/ 1764642 h 3529627"/>
                <a:gd name="connsiteX2595" fmla="*/ 209985 w 2116881"/>
                <a:gd name="connsiteY2595" fmla="*/ 1763262 h 3529627"/>
                <a:gd name="connsiteX2596" fmla="*/ 212987 w 2116881"/>
                <a:gd name="connsiteY2596" fmla="*/ 1763262 h 3529627"/>
                <a:gd name="connsiteX2597" fmla="*/ 220490 w 2116881"/>
                <a:gd name="connsiteY2597" fmla="*/ 1770790 h 3529627"/>
                <a:gd name="connsiteX2598" fmla="*/ 224992 w 2116881"/>
                <a:gd name="connsiteY2598" fmla="*/ 1772295 h 3529627"/>
                <a:gd name="connsiteX2599" fmla="*/ 227994 w 2116881"/>
                <a:gd name="connsiteY2599" fmla="*/ 1776812 h 3529627"/>
                <a:gd name="connsiteX2600" fmla="*/ 214487 w 2116881"/>
                <a:gd name="connsiteY2600" fmla="*/ 1793374 h 3529627"/>
                <a:gd name="connsiteX2601" fmla="*/ 206984 w 2116881"/>
                <a:gd name="connsiteY2601" fmla="*/ 1784340 h 3529627"/>
                <a:gd name="connsiteX2602" fmla="*/ 212987 w 2116881"/>
                <a:gd name="connsiteY2602" fmla="*/ 1779823 h 3529627"/>
                <a:gd name="connsiteX2603" fmla="*/ 209985 w 2116881"/>
                <a:gd name="connsiteY2603" fmla="*/ 1778318 h 3529627"/>
                <a:gd name="connsiteX2604" fmla="*/ 203982 w 2116881"/>
                <a:gd name="connsiteY2604" fmla="*/ 1781329 h 3529627"/>
                <a:gd name="connsiteX2605" fmla="*/ 194978 w 2116881"/>
                <a:gd name="connsiteY2605" fmla="*/ 1776812 h 3529627"/>
                <a:gd name="connsiteX2606" fmla="*/ 194978 w 2116881"/>
                <a:gd name="connsiteY2606" fmla="*/ 1772295 h 3529627"/>
                <a:gd name="connsiteX2607" fmla="*/ 190476 w 2116881"/>
                <a:gd name="connsiteY2607" fmla="*/ 1770790 h 3529627"/>
                <a:gd name="connsiteX2608" fmla="*/ 194978 w 2116881"/>
                <a:gd name="connsiteY2608" fmla="*/ 1767779 h 3529627"/>
                <a:gd name="connsiteX2609" fmla="*/ 199480 w 2116881"/>
                <a:gd name="connsiteY2609" fmla="*/ 1766273 h 3529627"/>
                <a:gd name="connsiteX2610" fmla="*/ 202482 w 2116881"/>
                <a:gd name="connsiteY2610" fmla="*/ 1769284 h 3529627"/>
                <a:gd name="connsiteX2611" fmla="*/ 203982 w 2116881"/>
                <a:gd name="connsiteY2611" fmla="*/ 1775307 h 3529627"/>
                <a:gd name="connsiteX2612" fmla="*/ 214487 w 2116881"/>
                <a:gd name="connsiteY2612" fmla="*/ 1770790 h 3529627"/>
                <a:gd name="connsiteX2613" fmla="*/ 209985 w 2116881"/>
                <a:gd name="connsiteY2613" fmla="*/ 1763262 h 3529627"/>
                <a:gd name="connsiteX2614" fmla="*/ 204906 w 2116881"/>
                <a:gd name="connsiteY2614" fmla="*/ 1763199 h 3529627"/>
                <a:gd name="connsiteX2615" fmla="*/ 209235 w 2116881"/>
                <a:gd name="connsiteY2615" fmla="*/ 1763199 h 3529627"/>
                <a:gd name="connsiteX2616" fmla="*/ 207792 w 2116881"/>
                <a:gd name="connsiteY2616" fmla="*/ 1766085 h 3529627"/>
                <a:gd name="connsiteX2617" fmla="*/ 203463 w 2116881"/>
                <a:gd name="connsiteY2617" fmla="*/ 1767528 h 3529627"/>
                <a:gd name="connsiteX2618" fmla="*/ 204906 w 2116881"/>
                <a:gd name="connsiteY2618" fmla="*/ 1763199 h 3529627"/>
                <a:gd name="connsiteX2619" fmla="*/ 218615 w 2116881"/>
                <a:gd name="connsiteY2619" fmla="*/ 1760313 h 3529627"/>
                <a:gd name="connsiteX2620" fmla="*/ 220780 w 2116881"/>
                <a:gd name="connsiteY2620" fmla="*/ 1762478 h 3529627"/>
                <a:gd name="connsiteX2621" fmla="*/ 218615 w 2116881"/>
                <a:gd name="connsiteY2621" fmla="*/ 1764643 h 3529627"/>
                <a:gd name="connsiteX2622" fmla="*/ 216450 w 2116881"/>
                <a:gd name="connsiteY2622" fmla="*/ 1762478 h 3529627"/>
                <a:gd name="connsiteX2623" fmla="*/ 218615 w 2116881"/>
                <a:gd name="connsiteY2623" fmla="*/ 1760313 h 3529627"/>
                <a:gd name="connsiteX2624" fmla="*/ 215007 w 2116881"/>
                <a:gd name="connsiteY2624" fmla="*/ 1755985 h 3529627"/>
                <a:gd name="connsiteX2625" fmla="*/ 217893 w 2116881"/>
                <a:gd name="connsiteY2625" fmla="*/ 1757428 h 3529627"/>
                <a:gd name="connsiteX2626" fmla="*/ 219336 w 2116881"/>
                <a:gd name="connsiteY2626" fmla="*/ 1760314 h 3529627"/>
                <a:gd name="connsiteX2627" fmla="*/ 216450 w 2116881"/>
                <a:gd name="connsiteY2627" fmla="*/ 1758871 h 3529627"/>
                <a:gd name="connsiteX2628" fmla="*/ 215007 w 2116881"/>
                <a:gd name="connsiteY2628" fmla="*/ 1755985 h 3529627"/>
                <a:gd name="connsiteX2629" fmla="*/ 453460 w 2116881"/>
                <a:gd name="connsiteY2629" fmla="*/ 1754568 h 3529627"/>
                <a:gd name="connsiteX2630" fmla="*/ 463773 w 2116881"/>
                <a:gd name="connsiteY2630" fmla="*/ 1754568 h 3529627"/>
                <a:gd name="connsiteX2631" fmla="*/ 475559 w 2116881"/>
                <a:gd name="connsiteY2631" fmla="*/ 1775139 h 3529627"/>
                <a:gd name="connsiteX2632" fmla="*/ 479979 w 2116881"/>
                <a:gd name="connsiteY2632" fmla="*/ 1795709 h 3529627"/>
                <a:gd name="connsiteX2633" fmla="*/ 488819 w 2116881"/>
                <a:gd name="connsiteY2633" fmla="*/ 1795709 h 3529627"/>
                <a:gd name="connsiteX2634" fmla="*/ 493239 w 2116881"/>
                <a:gd name="connsiteY2634" fmla="*/ 1804525 h 3529627"/>
                <a:gd name="connsiteX2635" fmla="*/ 507972 w 2116881"/>
                <a:gd name="connsiteY2635" fmla="*/ 1826565 h 3529627"/>
                <a:gd name="connsiteX2636" fmla="*/ 503552 w 2116881"/>
                <a:gd name="connsiteY2636" fmla="*/ 1864767 h 3529627"/>
                <a:gd name="connsiteX2637" fmla="*/ 503552 w 2116881"/>
                <a:gd name="connsiteY2637" fmla="*/ 1891214 h 3529627"/>
                <a:gd name="connsiteX2638" fmla="*/ 496186 w 2116881"/>
                <a:gd name="connsiteY2638" fmla="*/ 1917662 h 3529627"/>
                <a:gd name="connsiteX2639" fmla="*/ 481453 w 2116881"/>
                <a:gd name="connsiteY2639" fmla="*/ 1935293 h 3529627"/>
                <a:gd name="connsiteX2640" fmla="*/ 491766 w 2116881"/>
                <a:gd name="connsiteY2640" fmla="*/ 1930885 h 3529627"/>
                <a:gd name="connsiteX2641" fmla="*/ 502079 w 2116881"/>
                <a:gd name="connsiteY2641" fmla="*/ 1930885 h 3529627"/>
                <a:gd name="connsiteX2642" fmla="*/ 497659 w 2116881"/>
                <a:gd name="connsiteY2642" fmla="*/ 1952925 h 3529627"/>
                <a:gd name="connsiteX2643" fmla="*/ 506499 w 2116881"/>
                <a:gd name="connsiteY2643" fmla="*/ 1963210 h 3529627"/>
                <a:gd name="connsiteX2644" fmla="*/ 510919 w 2116881"/>
                <a:gd name="connsiteY2644" fmla="*/ 1969087 h 3529627"/>
                <a:gd name="connsiteX2645" fmla="*/ 507972 w 2116881"/>
                <a:gd name="connsiteY2645" fmla="*/ 1973495 h 3529627"/>
                <a:gd name="connsiteX2646" fmla="*/ 503552 w 2116881"/>
                <a:gd name="connsiteY2646" fmla="*/ 1977903 h 3529627"/>
                <a:gd name="connsiteX2647" fmla="*/ 491766 w 2116881"/>
                <a:gd name="connsiteY2647" fmla="*/ 1989658 h 3529627"/>
                <a:gd name="connsiteX2648" fmla="*/ 510919 w 2116881"/>
                <a:gd name="connsiteY2648" fmla="*/ 1982311 h 3529627"/>
                <a:gd name="connsiteX2649" fmla="*/ 516812 w 2116881"/>
                <a:gd name="connsiteY2649" fmla="*/ 1983780 h 3529627"/>
                <a:gd name="connsiteX2650" fmla="*/ 524179 w 2116881"/>
                <a:gd name="connsiteY2650" fmla="*/ 1991127 h 3529627"/>
                <a:gd name="connsiteX2651" fmla="*/ 512392 w 2116881"/>
                <a:gd name="connsiteY2651" fmla="*/ 2004351 h 3529627"/>
                <a:gd name="connsiteX2652" fmla="*/ 531545 w 2116881"/>
                <a:gd name="connsiteY2652" fmla="*/ 1998474 h 3529627"/>
                <a:gd name="connsiteX2653" fmla="*/ 538912 w 2116881"/>
                <a:gd name="connsiteY2653" fmla="*/ 2007289 h 3529627"/>
                <a:gd name="connsiteX2654" fmla="*/ 549225 w 2116881"/>
                <a:gd name="connsiteY2654" fmla="*/ 2010228 h 3529627"/>
                <a:gd name="connsiteX2655" fmla="*/ 565432 w 2116881"/>
                <a:gd name="connsiteY2655" fmla="*/ 2017575 h 3529627"/>
                <a:gd name="connsiteX2656" fmla="*/ 577218 w 2116881"/>
                <a:gd name="connsiteY2656" fmla="*/ 2026390 h 3529627"/>
                <a:gd name="connsiteX2657" fmla="*/ 581638 w 2116881"/>
                <a:gd name="connsiteY2657" fmla="*/ 2021982 h 3529627"/>
                <a:gd name="connsiteX2658" fmla="*/ 584585 w 2116881"/>
                <a:gd name="connsiteY2658" fmla="*/ 2021982 h 3529627"/>
                <a:gd name="connsiteX2659" fmla="*/ 591951 w 2116881"/>
                <a:gd name="connsiteY2659" fmla="*/ 2020513 h 3529627"/>
                <a:gd name="connsiteX2660" fmla="*/ 615524 w 2116881"/>
                <a:gd name="connsiteY2660" fmla="*/ 2011697 h 3529627"/>
                <a:gd name="connsiteX2661" fmla="*/ 619944 w 2116881"/>
                <a:gd name="connsiteY2661" fmla="*/ 2019044 h 3529627"/>
                <a:gd name="connsiteX2662" fmla="*/ 637624 w 2116881"/>
                <a:gd name="connsiteY2662" fmla="*/ 2019044 h 3529627"/>
                <a:gd name="connsiteX2663" fmla="*/ 639097 w 2116881"/>
                <a:gd name="connsiteY2663" fmla="*/ 2032268 h 3529627"/>
                <a:gd name="connsiteX2664" fmla="*/ 628784 w 2116881"/>
                <a:gd name="connsiteY2664" fmla="*/ 2055777 h 3529627"/>
                <a:gd name="connsiteX2665" fmla="*/ 608158 w 2116881"/>
                <a:gd name="connsiteY2665" fmla="*/ 2069000 h 3529627"/>
                <a:gd name="connsiteX2666" fmla="*/ 594898 w 2116881"/>
                <a:gd name="connsiteY2666" fmla="*/ 2073408 h 3529627"/>
                <a:gd name="connsiteX2667" fmla="*/ 586058 w 2116881"/>
                <a:gd name="connsiteY2667" fmla="*/ 2102794 h 3529627"/>
                <a:gd name="connsiteX2668" fmla="*/ 575745 w 2116881"/>
                <a:gd name="connsiteY2668" fmla="*/ 2108672 h 3529627"/>
                <a:gd name="connsiteX2669" fmla="*/ 561012 w 2116881"/>
                <a:gd name="connsiteY2669" fmla="*/ 2129242 h 3529627"/>
                <a:gd name="connsiteX2670" fmla="*/ 550698 w 2116881"/>
                <a:gd name="connsiteY2670" fmla="*/ 2140996 h 3529627"/>
                <a:gd name="connsiteX2671" fmla="*/ 538912 w 2116881"/>
                <a:gd name="connsiteY2671" fmla="*/ 2146874 h 3529627"/>
                <a:gd name="connsiteX2672" fmla="*/ 521232 w 2116881"/>
                <a:gd name="connsiteY2672" fmla="*/ 2151282 h 3529627"/>
                <a:gd name="connsiteX2673" fmla="*/ 519759 w 2116881"/>
                <a:gd name="connsiteY2673" fmla="*/ 2129242 h 3529627"/>
                <a:gd name="connsiteX2674" fmla="*/ 528599 w 2116881"/>
                <a:gd name="connsiteY2674" fmla="*/ 2118957 h 3529627"/>
                <a:gd name="connsiteX2675" fmla="*/ 540385 w 2116881"/>
                <a:gd name="connsiteY2675" fmla="*/ 2088101 h 3529627"/>
                <a:gd name="connsiteX2676" fmla="*/ 552172 w 2116881"/>
                <a:gd name="connsiteY2676" fmla="*/ 2076347 h 3529627"/>
                <a:gd name="connsiteX2677" fmla="*/ 584585 w 2116881"/>
                <a:gd name="connsiteY2677" fmla="*/ 2058715 h 3529627"/>
                <a:gd name="connsiteX2678" fmla="*/ 556592 w 2116881"/>
                <a:gd name="connsiteY2678" fmla="*/ 2063123 h 3529627"/>
                <a:gd name="connsiteX2679" fmla="*/ 535965 w 2116881"/>
                <a:gd name="connsiteY2679" fmla="*/ 2055777 h 3529627"/>
                <a:gd name="connsiteX2680" fmla="*/ 525652 w 2116881"/>
                <a:gd name="connsiteY2680" fmla="*/ 2033737 h 3529627"/>
                <a:gd name="connsiteX2681" fmla="*/ 524179 w 2116881"/>
                <a:gd name="connsiteY2681" fmla="*/ 2055777 h 3529627"/>
                <a:gd name="connsiteX2682" fmla="*/ 506499 w 2116881"/>
                <a:gd name="connsiteY2682" fmla="*/ 2086632 h 3529627"/>
                <a:gd name="connsiteX2683" fmla="*/ 502079 w 2116881"/>
                <a:gd name="connsiteY2683" fmla="*/ 2083693 h 3529627"/>
                <a:gd name="connsiteX2684" fmla="*/ 503552 w 2116881"/>
                <a:gd name="connsiteY2684" fmla="*/ 2057246 h 3529627"/>
                <a:gd name="connsiteX2685" fmla="*/ 490292 w 2116881"/>
                <a:gd name="connsiteY2685" fmla="*/ 2049899 h 3529627"/>
                <a:gd name="connsiteX2686" fmla="*/ 482926 w 2116881"/>
                <a:gd name="connsiteY2686" fmla="*/ 2054307 h 3529627"/>
                <a:gd name="connsiteX2687" fmla="*/ 460826 w 2116881"/>
                <a:gd name="connsiteY2687" fmla="*/ 2058715 h 3529627"/>
                <a:gd name="connsiteX2688" fmla="*/ 434306 w 2116881"/>
                <a:gd name="connsiteY2688" fmla="*/ 2063123 h 3529627"/>
                <a:gd name="connsiteX2689" fmla="*/ 446093 w 2116881"/>
                <a:gd name="connsiteY2689" fmla="*/ 2045491 h 3529627"/>
                <a:gd name="connsiteX2690" fmla="*/ 421047 w 2116881"/>
                <a:gd name="connsiteY2690" fmla="*/ 2041083 h 3529627"/>
                <a:gd name="connsiteX2691" fmla="*/ 416627 w 2116881"/>
                <a:gd name="connsiteY2691" fmla="*/ 2029329 h 3529627"/>
                <a:gd name="connsiteX2692" fmla="*/ 429887 w 2116881"/>
                <a:gd name="connsiteY2692" fmla="*/ 2019044 h 3529627"/>
                <a:gd name="connsiteX2693" fmla="*/ 423993 w 2116881"/>
                <a:gd name="connsiteY2693" fmla="*/ 2019044 h 3529627"/>
                <a:gd name="connsiteX2694" fmla="*/ 400420 w 2116881"/>
                <a:gd name="connsiteY2694" fmla="*/ 2005820 h 3529627"/>
                <a:gd name="connsiteX2695" fmla="*/ 397474 w 2116881"/>
                <a:gd name="connsiteY2695" fmla="*/ 1994066 h 3529627"/>
                <a:gd name="connsiteX2696" fmla="*/ 393054 w 2116881"/>
                <a:gd name="connsiteY2696" fmla="*/ 1974965 h 3529627"/>
                <a:gd name="connsiteX2697" fmla="*/ 406314 w 2116881"/>
                <a:gd name="connsiteY2697" fmla="*/ 1969087 h 3529627"/>
                <a:gd name="connsiteX2698" fmla="*/ 415153 w 2116881"/>
                <a:gd name="connsiteY2698" fmla="*/ 1966149 h 3529627"/>
                <a:gd name="connsiteX2699" fmla="*/ 441673 w 2116881"/>
                <a:gd name="connsiteY2699" fmla="*/ 1986719 h 3529627"/>
                <a:gd name="connsiteX2700" fmla="*/ 419573 w 2116881"/>
                <a:gd name="connsiteY2700" fmla="*/ 1961741 h 3529627"/>
                <a:gd name="connsiteX2701" fmla="*/ 422520 w 2116881"/>
                <a:gd name="connsiteY2701" fmla="*/ 1949986 h 3529627"/>
                <a:gd name="connsiteX2702" fmla="*/ 415153 w 2116881"/>
                <a:gd name="connsiteY2702" fmla="*/ 1952925 h 3529627"/>
                <a:gd name="connsiteX2703" fmla="*/ 400420 w 2116881"/>
                <a:gd name="connsiteY2703" fmla="*/ 1960272 h 3529627"/>
                <a:gd name="connsiteX2704" fmla="*/ 400420 w 2116881"/>
                <a:gd name="connsiteY2704" fmla="*/ 1949986 h 3529627"/>
                <a:gd name="connsiteX2705" fmla="*/ 393054 w 2116881"/>
                <a:gd name="connsiteY2705" fmla="*/ 1944109 h 3529627"/>
                <a:gd name="connsiteX2706" fmla="*/ 393054 w 2116881"/>
                <a:gd name="connsiteY2706" fmla="*/ 1925008 h 3529627"/>
                <a:gd name="connsiteX2707" fmla="*/ 382740 w 2116881"/>
                <a:gd name="connsiteY2707" fmla="*/ 1939701 h 3529627"/>
                <a:gd name="connsiteX2708" fmla="*/ 382740 w 2116881"/>
                <a:gd name="connsiteY2708" fmla="*/ 1927947 h 3529627"/>
                <a:gd name="connsiteX2709" fmla="*/ 376847 w 2116881"/>
                <a:gd name="connsiteY2709" fmla="*/ 1923539 h 3529627"/>
                <a:gd name="connsiteX2710" fmla="*/ 368007 w 2116881"/>
                <a:gd name="connsiteY2710" fmla="*/ 1930885 h 3529627"/>
                <a:gd name="connsiteX2711" fmla="*/ 368007 w 2116881"/>
                <a:gd name="connsiteY2711" fmla="*/ 1958802 h 3529627"/>
                <a:gd name="connsiteX2712" fmla="*/ 334121 w 2116881"/>
                <a:gd name="connsiteY2712" fmla="*/ 1942640 h 3529627"/>
                <a:gd name="connsiteX2713" fmla="*/ 316441 w 2116881"/>
                <a:gd name="connsiteY2713" fmla="*/ 1929416 h 3529627"/>
                <a:gd name="connsiteX2714" fmla="*/ 313495 w 2116881"/>
                <a:gd name="connsiteY2714" fmla="*/ 1910315 h 3529627"/>
                <a:gd name="connsiteX2715" fmla="*/ 306128 w 2116881"/>
                <a:gd name="connsiteY2715" fmla="*/ 1904438 h 3529627"/>
                <a:gd name="connsiteX2716" fmla="*/ 306128 w 2116881"/>
                <a:gd name="connsiteY2716" fmla="*/ 1889745 h 3529627"/>
                <a:gd name="connsiteX2717" fmla="*/ 309075 w 2116881"/>
                <a:gd name="connsiteY2717" fmla="*/ 1885337 h 3529627"/>
                <a:gd name="connsiteX2718" fmla="*/ 319388 w 2116881"/>
                <a:gd name="connsiteY2718" fmla="*/ 1891214 h 3529627"/>
                <a:gd name="connsiteX2719" fmla="*/ 317915 w 2116881"/>
                <a:gd name="connsiteY2719" fmla="*/ 1872113 h 3529627"/>
                <a:gd name="connsiteX2720" fmla="*/ 328228 w 2116881"/>
                <a:gd name="connsiteY2720" fmla="*/ 1855951 h 3529627"/>
                <a:gd name="connsiteX2721" fmla="*/ 334121 w 2116881"/>
                <a:gd name="connsiteY2721" fmla="*/ 1876521 h 3529627"/>
                <a:gd name="connsiteX2722" fmla="*/ 354747 w 2116881"/>
                <a:gd name="connsiteY2722" fmla="*/ 1901499 h 3529627"/>
                <a:gd name="connsiteX2723" fmla="*/ 363587 w 2116881"/>
                <a:gd name="connsiteY2723" fmla="*/ 1908846 h 3529627"/>
                <a:gd name="connsiteX2724" fmla="*/ 363587 w 2116881"/>
                <a:gd name="connsiteY2724" fmla="*/ 1900030 h 3529627"/>
                <a:gd name="connsiteX2725" fmla="*/ 357694 w 2116881"/>
                <a:gd name="connsiteY2725" fmla="*/ 1891214 h 3529627"/>
                <a:gd name="connsiteX2726" fmla="*/ 351801 w 2116881"/>
                <a:gd name="connsiteY2726" fmla="*/ 1886806 h 3529627"/>
                <a:gd name="connsiteX2727" fmla="*/ 356221 w 2116881"/>
                <a:gd name="connsiteY2727" fmla="*/ 1883868 h 3529627"/>
                <a:gd name="connsiteX2728" fmla="*/ 351801 w 2116881"/>
                <a:gd name="connsiteY2728" fmla="*/ 1869174 h 3529627"/>
                <a:gd name="connsiteX2729" fmla="*/ 368007 w 2116881"/>
                <a:gd name="connsiteY2729" fmla="*/ 1867705 h 3529627"/>
                <a:gd name="connsiteX2730" fmla="*/ 373901 w 2116881"/>
                <a:gd name="connsiteY2730" fmla="*/ 1864767 h 3529627"/>
                <a:gd name="connsiteX2731" fmla="*/ 365061 w 2116881"/>
                <a:gd name="connsiteY2731" fmla="*/ 1845666 h 3529627"/>
                <a:gd name="connsiteX2732" fmla="*/ 350328 w 2116881"/>
                <a:gd name="connsiteY2732" fmla="*/ 1830972 h 3529627"/>
                <a:gd name="connsiteX2733" fmla="*/ 359167 w 2116881"/>
                <a:gd name="connsiteY2733" fmla="*/ 1804525 h 3529627"/>
                <a:gd name="connsiteX2734" fmla="*/ 376847 w 2116881"/>
                <a:gd name="connsiteY2734" fmla="*/ 1839788 h 3529627"/>
                <a:gd name="connsiteX2735" fmla="*/ 387160 w 2116881"/>
                <a:gd name="connsiteY2735" fmla="*/ 1844196 h 3529627"/>
                <a:gd name="connsiteX2736" fmla="*/ 406314 w 2116881"/>
                <a:gd name="connsiteY2736" fmla="*/ 1867705 h 3529627"/>
                <a:gd name="connsiteX2737" fmla="*/ 412207 w 2116881"/>
                <a:gd name="connsiteY2737" fmla="*/ 1860359 h 3529627"/>
                <a:gd name="connsiteX2738" fmla="*/ 410733 w 2116881"/>
                <a:gd name="connsiteY2738" fmla="*/ 1872113 h 3529627"/>
                <a:gd name="connsiteX2739" fmla="*/ 413680 w 2116881"/>
                <a:gd name="connsiteY2739" fmla="*/ 1882398 h 3529627"/>
                <a:gd name="connsiteX2740" fmla="*/ 421047 w 2116881"/>
                <a:gd name="connsiteY2740" fmla="*/ 1867705 h 3529627"/>
                <a:gd name="connsiteX2741" fmla="*/ 426940 w 2116881"/>
                <a:gd name="connsiteY2741" fmla="*/ 1857420 h 3529627"/>
                <a:gd name="connsiteX2742" fmla="*/ 443146 w 2116881"/>
                <a:gd name="connsiteY2742" fmla="*/ 1883868 h 3529627"/>
                <a:gd name="connsiteX2743" fmla="*/ 447566 w 2116881"/>
                <a:gd name="connsiteY2743" fmla="*/ 1898561 h 3529627"/>
                <a:gd name="connsiteX2744" fmla="*/ 447566 w 2116881"/>
                <a:gd name="connsiteY2744" fmla="*/ 1883868 h 3529627"/>
                <a:gd name="connsiteX2745" fmla="*/ 437253 w 2116881"/>
                <a:gd name="connsiteY2745" fmla="*/ 1866236 h 3529627"/>
                <a:gd name="connsiteX2746" fmla="*/ 431360 w 2116881"/>
                <a:gd name="connsiteY2746" fmla="*/ 1832442 h 3529627"/>
                <a:gd name="connsiteX2747" fmla="*/ 435780 w 2116881"/>
                <a:gd name="connsiteY2747" fmla="*/ 1828034 h 3529627"/>
                <a:gd name="connsiteX2748" fmla="*/ 429887 w 2116881"/>
                <a:gd name="connsiteY2748" fmla="*/ 1822157 h 3529627"/>
                <a:gd name="connsiteX2749" fmla="*/ 429887 w 2116881"/>
                <a:gd name="connsiteY2749" fmla="*/ 1810402 h 3529627"/>
                <a:gd name="connsiteX2750" fmla="*/ 440200 w 2116881"/>
                <a:gd name="connsiteY2750" fmla="*/ 1776608 h 3529627"/>
                <a:gd name="connsiteX2751" fmla="*/ 444620 w 2116881"/>
                <a:gd name="connsiteY2751" fmla="*/ 1758976 h 3529627"/>
                <a:gd name="connsiteX2752" fmla="*/ 453460 w 2116881"/>
                <a:gd name="connsiteY2752" fmla="*/ 1754568 h 3529627"/>
                <a:gd name="connsiteX2753" fmla="*/ 160173 w 2116881"/>
                <a:gd name="connsiteY2753" fmla="*/ 1754542 h 3529627"/>
                <a:gd name="connsiteX2754" fmla="*/ 161616 w 2116881"/>
                <a:gd name="connsiteY2754" fmla="*/ 1761756 h 3529627"/>
                <a:gd name="connsiteX2755" fmla="*/ 157287 w 2116881"/>
                <a:gd name="connsiteY2755" fmla="*/ 1760313 h 3529627"/>
                <a:gd name="connsiteX2756" fmla="*/ 154401 w 2116881"/>
                <a:gd name="connsiteY2756" fmla="*/ 1757428 h 3529627"/>
                <a:gd name="connsiteX2757" fmla="*/ 160173 w 2116881"/>
                <a:gd name="connsiteY2757" fmla="*/ 1754542 h 3529627"/>
                <a:gd name="connsiteX2758" fmla="*/ 128042 w 2116881"/>
                <a:gd name="connsiteY2758" fmla="*/ 1751656 h 3529627"/>
                <a:gd name="connsiteX2759" fmla="*/ 134199 w 2116881"/>
                <a:gd name="connsiteY2759" fmla="*/ 1753099 h 3529627"/>
                <a:gd name="connsiteX2760" fmla="*/ 128042 w 2116881"/>
                <a:gd name="connsiteY2760" fmla="*/ 1757428 h 3529627"/>
                <a:gd name="connsiteX2761" fmla="*/ 128042 w 2116881"/>
                <a:gd name="connsiteY2761" fmla="*/ 1761756 h 3529627"/>
                <a:gd name="connsiteX2762" fmla="*/ 124964 w 2116881"/>
                <a:gd name="connsiteY2762" fmla="*/ 1757428 h 3529627"/>
                <a:gd name="connsiteX2763" fmla="*/ 121885 w 2116881"/>
                <a:gd name="connsiteY2763" fmla="*/ 1758870 h 3529627"/>
                <a:gd name="connsiteX2764" fmla="*/ 114189 w 2116881"/>
                <a:gd name="connsiteY2764" fmla="*/ 1757428 h 3529627"/>
                <a:gd name="connsiteX2765" fmla="*/ 112650 w 2116881"/>
                <a:gd name="connsiteY2765" fmla="*/ 1753099 h 3529627"/>
                <a:gd name="connsiteX2766" fmla="*/ 120346 w 2116881"/>
                <a:gd name="connsiteY2766" fmla="*/ 1754542 h 3529627"/>
                <a:gd name="connsiteX2767" fmla="*/ 121885 w 2116881"/>
                <a:gd name="connsiteY2767" fmla="*/ 1753099 h 3529627"/>
                <a:gd name="connsiteX2768" fmla="*/ 128042 w 2116881"/>
                <a:gd name="connsiteY2768" fmla="*/ 1751656 h 3529627"/>
                <a:gd name="connsiteX2769" fmla="*/ 606060 w 2116881"/>
                <a:gd name="connsiteY2769" fmla="*/ 1747328 h 3529627"/>
                <a:gd name="connsiteX2770" fmla="*/ 611832 w 2116881"/>
                <a:gd name="connsiteY2770" fmla="*/ 1748771 h 3529627"/>
                <a:gd name="connsiteX2771" fmla="*/ 617604 w 2116881"/>
                <a:gd name="connsiteY2771" fmla="*/ 1748771 h 3529627"/>
                <a:gd name="connsiteX2772" fmla="*/ 611832 w 2116881"/>
                <a:gd name="connsiteY2772" fmla="*/ 1754542 h 3529627"/>
                <a:gd name="connsiteX2773" fmla="*/ 606060 w 2116881"/>
                <a:gd name="connsiteY2773" fmla="*/ 1747328 h 3529627"/>
                <a:gd name="connsiteX2774" fmla="*/ 170274 w 2116881"/>
                <a:gd name="connsiteY2774" fmla="*/ 1744442 h 3529627"/>
                <a:gd name="connsiteX2775" fmla="*/ 173160 w 2116881"/>
                <a:gd name="connsiteY2775" fmla="*/ 1745885 h 3529627"/>
                <a:gd name="connsiteX2776" fmla="*/ 171717 w 2116881"/>
                <a:gd name="connsiteY2776" fmla="*/ 1747328 h 3529627"/>
                <a:gd name="connsiteX2777" fmla="*/ 168831 w 2116881"/>
                <a:gd name="connsiteY2777" fmla="*/ 1745885 h 3529627"/>
                <a:gd name="connsiteX2778" fmla="*/ 170274 w 2116881"/>
                <a:gd name="connsiteY2778" fmla="*/ 1744442 h 3529627"/>
                <a:gd name="connsiteX2779" fmla="*/ 154616 w 2116881"/>
                <a:gd name="connsiteY2779" fmla="*/ 1740113 h 3529627"/>
                <a:gd name="connsiteX2780" fmla="*/ 154616 w 2116881"/>
                <a:gd name="connsiteY2780" fmla="*/ 1745959 h 3529627"/>
                <a:gd name="connsiteX2781" fmla="*/ 153142 w 2116881"/>
                <a:gd name="connsiteY2781" fmla="*/ 1754727 h 3529627"/>
                <a:gd name="connsiteX2782" fmla="*/ 148721 w 2116881"/>
                <a:gd name="connsiteY2782" fmla="*/ 1753266 h 3529627"/>
                <a:gd name="connsiteX2783" fmla="*/ 145774 w 2116881"/>
                <a:gd name="connsiteY2783" fmla="*/ 1757650 h 3529627"/>
                <a:gd name="connsiteX2784" fmla="*/ 153142 w 2116881"/>
                <a:gd name="connsiteY2784" fmla="*/ 1762034 h 3529627"/>
                <a:gd name="connsiteX2785" fmla="*/ 157563 w 2116881"/>
                <a:gd name="connsiteY2785" fmla="*/ 1764957 h 3529627"/>
                <a:gd name="connsiteX2786" fmla="*/ 159037 w 2116881"/>
                <a:gd name="connsiteY2786" fmla="*/ 1770802 h 3529627"/>
                <a:gd name="connsiteX2787" fmla="*/ 161984 w 2116881"/>
                <a:gd name="connsiteY2787" fmla="*/ 1764957 h 3529627"/>
                <a:gd name="connsiteX2788" fmla="*/ 167879 w 2116881"/>
                <a:gd name="connsiteY2788" fmla="*/ 1764957 h 3529627"/>
                <a:gd name="connsiteX2789" fmla="*/ 164932 w 2116881"/>
                <a:gd name="connsiteY2789" fmla="*/ 1762034 h 3529627"/>
                <a:gd name="connsiteX2790" fmla="*/ 172300 w 2116881"/>
                <a:gd name="connsiteY2790" fmla="*/ 1764957 h 3529627"/>
                <a:gd name="connsiteX2791" fmla="*/ 170827 w 2116881"/>
                <a:gd name="connsiteY2791" fmla="*/ 1760573 h 3529627"/>
                <a:gd name="connsiteX2792" fmla="*/ 167879 w 2116881"/>
                <a:gd name="connsiteY2792" fmla="*/ 1756188 h 3529627"/>
                <a:gd name="connsiteX2793" fmla="*/ 176721 w 2116881"/>
                <a:gd name="connsiteY2793" fmla="*/ 1748881 h 3529627"/>
                <a:gd name="connsiteX2794" fmla="*/ 179669 w 2116881"/>
                <a:gd name="connsiteY2794" fmla="*/ 1747420 h 3529627"/>
                <a:gd name="connsiteX2795" fmla="*/ 182616 w 2116881"/>
                <a:gd name="connsiteY2795" fmla="*/ 1744497 h 3529627"/>
                <a:gd name="connsiteX2796" fmla="*/ 182616 w 2116881"/>
                <a:gd name="connsiteY2796" fmla="*/ 1750343 h 3529627"/>
                <a:gd name="connsiteX2797" fmla="*/ 187037 w 2116881"/>
                <a:gd name="connsiteY2797" fmla="*/ 1743036 h 3529627"/>
                <a:gd name="connsiteX2798" fmla="*/ 191458 w 2116881"/>
                <a:gd name="connsiteY2798" fmla="*/ 1743036 h 3529627"/>
                <a:gd name="connsiteX2799" fmla="*/ 198827 w 2116881"/>
                <a:gd name="connsiteY2799" fmla="*/ 1753266 h 3529627"/>
                <a:gd name="connsiteX2800" fmla="*/ 198827 w 2116881"/>
                <a:gd name="connsiteY2800" fmla="*/ 1760573 h 3529627"/>
                <a:gd name="connsiteX2801" fmla="*/ 195879 w 2116881"/>
                <a:gd name="connsiteY2801" fmla="*/ 1757650 h 3529627"/>
                <a:gd name="connsiteX2802" fmla="*/ 195879 w 2116881"/>
                <a:gd name="connsiteY2802" fmla="*/ 1762034 h 3529627"/>
                <a:gd name="connsiteX2803" fmla="*/ 188511 w 2116881"/>
                <a:gd name="connsiteY2803" fmla="*/ 1763495 h 3529627"/>
                <a:gd name="connsiteX2804" fmla="*/ 187037 w 2116881"/>
                <a:gd name="connsiteY2804" fmla="*/ 1772264 h 3529627"/>
                <a:gd name="connsiteX2805" fmla="*/ 178195 w 2116881"/>
                <a:gd name="connsiteY2805" fmla="*/ 1776648 h 3529627"/>
                <a:gd name="connsiteX2806" fmla="*/ 187037 w 2116881"/>
                <a:gd name="connsiteY2806" fmla="*/ 1776648 h 3529627"/>
                <a:gd name="connsiteX2807" fmla="*/ 188511 w 2116881"/>
                <a:gd name="connsiteY2807" fmla="*/ 1778109 h 3529627"/>
                <a:gd name="connsiteX2808" fmla="*/ 184090 w 2116881"/>
                <a:gd name="connsiteY2808" fmla="*/ 1782493 h 3529627"/>
                <a:gd name="connsiteX2809" fmla="*/ 185564 w 2116881"/>
                <a:gd name="connsiteY2809" fmla="*/ 1785416 h 3529627"/>
                <a:gd name="connsiteX2810" fmla="*/ 195879 w 2116881"/>
                <a:gd name="connsiteY2810" fmla="*/ 1788339 h 3529627"/>
                <a:gd name="connsiteX2811" fmla="*/ 197353 w 2116881"/>
                <a:gd name="connsiteY2811" fmla="*/ 1788339 h 3529627"/>
                <a:gd name="connsiteX2812" fmla="*/ 200301 w 2116881"/>
                <a:gd name="connsiteY2812" fmla="*/ 1789800 h 3529627"/>
                <a:gd name="connsiteX2813" fmla="*/ 194406 w 2116881"/>
                <a:gd name="connsiteY2813" fmla="*/ 1789800 h 3529627"/>
                <a:gd name="connsiteX2814" fmla="*/ 189985 w 2116881"/>
                <a:gd name="connsiteY2814" fmla="*/ 1791262 h 3529627"/>
                <a:gd name="connsiteX2815" fmla="*/ 197353 w 2116881"/>
                <a:gd name="connsiteY2815" fmla="*/ 1794184 h 3529627"/>
                <a:gd name="connsiteX2816" fmla="*/ 195879 w 2116881"/>
                <a:gd name="connsiteY2816" fmla="*/ 1801491 h 3529627"/>
                <a:gd name="connsiteX2817" fmla="*/ 198827 w 2116881"/>
                <a:gd name="connsiteY2817" fmla="*/ 1804414 h 3529627"/>
                <a:gd name="connsiteX2818" fmla="*/ 207669 w 2116881"/>
                <a:gd name="connsiteY2818" fmla="*/ 1804414 h 3529627"/>
                <a:gd name="connsiteX2819" fmla="*/ 209143 w 2116881"/>
                <a:gd name="connsiteY2819" fmla="*/ 1800030 h 3529627"/>
                <a:gd name="connsiteX2820" fmla="*/ 213564 w 2116881"/>
                <a:gd name="connsiteY2820" fmla="*/ 1804414 h 3529627"/>
                <a:gd name="connsiteX2821" fmla="*/ 204722 w 2116881"/>
                <a:gd name="connsiteY2821" fmla="*/ 1817567 h 3529627"/>
                <a:gd name="connsiteX2822" fmla="*/ 198827 w 2116881"/>
                <a:gd name="connsiteY2822" fmla="*/ 1820489 h 3529627"/>
                <a:gd name="connsiteX2823" fmla="*/ 189985 w 2116881"/>
                <a:gd name="connsiteY2823" fmla="*/ 1817567 h 3529627"/>
                <a:gd name="connsiteX2824" fmla="*/ 187037 w 2116881"/>
                <a:gd name="connsiteY2824" fmla="*/ 1816105 h 3529627"/>
                <a:gd name="connsiteX2825" fmla="*/ 187037 w 2116881"/>
                <a:gd name="connsiteY2825" fmla="*/ 1819028 h 3529627"/>
                <a:gd name="connsiteX2826" fmla="*/ 181142 w 2116881"/>
                <a:gd name="connsiteY2826" fmla="*/ 1816105 h 3529627"/>
                <a:gd name="connsiteX2827" fmla="*/ 179669 w 2116881"/>
                <a:gd name="connsiteY2827" fmla="*/ 1816105 h 3529627"/>
                <a:gd name="connsiteX2828" fmla="*/ 176721 w 2116881"/>
                <a:gd name="connsiteY2828" fmla="*/ 1819028 h 3529627"/>
                <a:gd name="connsiteX2829" fmla="*/ 170827 w 2116881"/>
                <a:gd name="connsiteY2829" fmla="*/ 1820489 h 3529627"/>
                <a:gd name="connsiteX2830" fmla="*/ 164932 w 2116881"/>
                <a:gd name="connsiteY2830" fmla="*/ 1820489 h 3529627"/>
                <a:gd name="connsiteX2831" fmla="*/ 167879 w 2116881"/>
                <a:gd name="connsiteY2831" fmla="*/ 1814644 h 3529627"/>
                <a:gd name="connsiteX2832" fmla="*/ 164932 w 2116881"/>
                <a:gd name="connsiteY2832" fmla="*/ 1811721 h 3529627"/>
                <a:gd name="connsiteX2833" fmla="*/ 159037 w 2116881"/>
                <a:gd name="connsiteY2833" fmla="*/ 1813182 h 3529627"/>
                <a:gd name="connsiteX2834" fmla="*/ 160511 w 2116881"/>
                <a:gd name="connsiteY2834" fmla="*/ 1816105 h 3529627"/>
                <a:gd name="connsiteX2835" fmla="*/ 150195 w 2116881"/>
                <a:gd name="connsiteY2835" fmla="*/ 1819028 h 3529627"/>
                <a:gd name="connsiteX2836" fmla="*/ 160511 w 2116881"/>
                <a:gd name="connsiteY2836" fmla="*/ 1826335 h 3529627"/>
                <a:gd name="connsiteX2837" fmla="*/ 157563 w 2116881"/>
                <a:gd name="connsiteY2837" fmla="*/ 1820489 h 3529627"/>
                <a:gd name="connsiteX2838" fmla="*/ 178195 w 2116881"/>
                <a:gd name="connsiteY2838" fmla="*/ 1823412 h 3529627"/>
                <a:gd name="connsiteX2839" fmla="*/ 191458 w 2116881"/>
                <a:gd name="connsiteY2839" fmla="*/ 1824873 h 3529627"/>
                <a:gd name="connsiteX2840" fmla="*/ 201774 w 2116881"/>
                <a:gd name="connsiteY2840" fmla="*/ 1823412 h 3529627"/>
                <a:gd name="connsiteX2841" fmla="*/ 200301 w 2116881"/>
                <a:gd name="connsiteY2841" fmla="*/ 1836565 h 3529627"/>
                <a:gd name="connsiteX2842" fmla="*/ 195879 w 2116881"/>
                <a:gd name="connsiteY2842" fmla="*/ 1842410 h 3529627"/>
                <a:gd name="connsiteX2843" fmla="*/ 189985 w 2116881"/>
                <a:gd name="connsiteY2843" fmla="*/ 1845333 h 3529627"/>
                <a:gd name="connsiteX2844" fmla="*/ 197353 w 2116881"/>
                <a:gd name="connsiteY2844" fmla="*/ 1849717 h 3529627"/>
                <a:gd name="connsiteX2845" fmla="*/ 179669 w 2116881"/>
                <a:gd name="connsiteY2845" fmla="*/ 1843871 h 3529627"/>
                <a:gd name="connsiteX2846" fmla="*/ 173774 w 2116881"/>
                <a:gd name="connsiteY2846" fmla="*/ 1839487 h 3529627"/>
                <a:gd name="connsiteX2847" fmla="*/ 178195 w 2116881"/>
                <a:gd name="connsiteY2847" fmla="*/ 1843871 h 3529627"/>
                <a:gd name="connsiteX2848" fmla="*/ 170827 w 2116881"/>
                <a:gd name="connsiteY2848" fmla="*/ 1842410 h 3529627"/>
                <a:gd name="connsiteX2849" fmla="*/ 164932 w 2116881"/>
                <a:gd name="connsiteY2849" fmla="*/ 1845333 h 3529627"/>
                <a:gd name="connsiteX2850" fmla="*/ 161984 w 2116881"/>
                <a:gd name="connsiteY2850" fmla="*/ 1840949 h 3529627"/>
                <a:gd name="connsiteX2851" fmla="*/ 159037 w 2116881"/>
                <a:gd name="connsiteY2851" fmla="*/ 1839487 h 3529627"/>
                <a:gd name="connsiteX2852" fmla="*/ 157563 w 2116881"/>
                <a:gd name="connsiteY2852" fmla="*/ 1840949 h 3529627"/>
                <a:gd name="connsiteX2853" fmla="*/ 156089 w 2116881"/>
                <a:gd name="connsiteY2853" fmla="*/ 1840949 h 3529627"/>
                <a:gd name="connsiteX2854" fmla="*/ 148721 w 2116881"/>
                <a:gd name="connsiteY2854" fmla="*/ 1838026 h 3529627"/>
                <a:gd name="connsiteX2855" fmla="*/ 148721 w 2116881"/>
                <a:gd name="connsiteY2855" fmla="*/ 1842410 h 3529627"/>
                <a:gd name="connsiteX2856" fmla="*/ 141352 w 2116881"/>
                <a:gd name="connsiteY2856" fmla="*/ 1839487 h 3529627"/>
                <a:gd name="connsiteX2857" fmla="*/ 141352 w 2116881"/>
                <a:gd name="connsiteY2857" fmla="*/ 1827796 h 3529627"/>
                <a:gd name="connsiteX2858" fmla="*/ 133984 w 2116881"/>
                <a:gd name="connsiteY2858" fmla="*/ 1821951 h 3529627"/>
                <a:gd name="connsiteX2859" fmla="*/ 141352 w 2116881"/>
                <a:gd name="connsiteY2859" fmla="*/ 1820489 h 3529627"/>
                <a:gd name="connsiteX2860" fmla="*/ 147247 w 2116881"/>
                <a:gd name="connsiteY2860" fmla="*/ 1816105 h 3529627"/>
                <a:gd name="connsiteX2861" fmla="*/ 129563 w 2116881"/>
                <a:gd name="connsiteY2861" fmla="*/ 1813182 h 3529627"/>
                <a:gd name="connsiteX2862" fmla="*/ 120721 w 2116881"/>
                <a:gd name="connsiteY2862" fmla="*/ 1804414 h 3529627"/>
                <a:gd name="connsiteX2863" fmla="*/ 105984 w 2116881"/>
                <a:gd name="connsiteY2863" fmla="*/ 1801491 h 3529627"/>
                <a:gd name="connsiteX2864" fmla="*/ 94194 w 2116881"/>
                <a:gd name="connsiteY2864" fmla="*/ 1801491 h 3529627"/>
                <a:gd name="connsiteX2865" fmla="*/ 94194 w 2116881"/>
                <a:gd name="connsiteY2865" fmla="*/ 1791262 h 3529627"/>
                <a:gd name="connsiteX2866" fmla="*/ 89773 w 2116881"/>
                <a:gd name="connsiteY2866" fmla="*/ 1797107 h 3529627"/>
                <a:gd name="connsiteX2867" fmla="*/ 86825 w 2116881"/>
                <a:gd name="connsiteY2867" fmla="*/ 1794184 h 3529627"/>
                <a:gd name="connsiteX2868" fmla="*/ 83878 w 2116881"/>
                <a:gd name="connsiteY2868" fmla="*/ 1791262 h 3529627"/>
                <a:gd name="connsiteX2869" fmla="*/ 77983 w 2116881"/>
                <a:gd name="connsiteY2869" fmla="*/ 1786877 h 3529627"/>
                <a:gd name="connsiteX2870" fmla="*/ 80931 w 2116881"/>
                <a:gd name="connsiteY2870" fmla="*/ 1782493 h 3529627"/>
                <a:gd name="connsiteX2871" fmla="*/ 83878 w 2116881"/>
                <a:gd name="connsiteY2871" fmla="*/ 1783955 h 3529627"/>
                <a:gd name="connsiteX2872" fmla="*/ 85352 w 2116881"/>
                <a:gd name="connsiteY2872" fmla="*/ 1783955 h 3529627"/>
                <a:gd name="connsiteX2873" fmla="*/ 89773 w 2116881"/>
                <a:gd name="connsiteY2873" fmla="*/ 1776648 h 3529627"/>
                <a:gd name="connsiteX2874" fmla="*/ 86825 w 2116881"/>
                <a:gd name="connsiteY2874" fmla="*/ 1773725 h 3529627"/>
                <a:gd name="connsiteX2875" fmla="*/ 91247 w 2116881"/>
                <a:gd name="connsiteY2875" fmla="*/ 1772264 h 3529627"/>
                <a:gd name="connsiteX2876" fmla="*/ 94194 w 2116881"/>
                <a:gd name="connsiteY2876" fmla="*/ 1766418 h 3529627"/>
                <a:gd name="connsiteX2877" fmla="*/ 98615 w 2116881"/>
                <a:gd name="connsiteY2877" fmla="*/ 1760573 h 3529627"/>
                <a:gd name="connsiteX2878" fmla="*/ 103036 w 2116881"/>
                <a:gd name="connsiteY2878" fmla="*/ 1754727 h 3529627"/>
                <a:gd name="connsiteX2879" fmla="*/ 105984 w 2116881"/>
                <a:gd name="connsiteY2879" fmla="*/ 1756188 h 3529627"/>
                <a:gd name="connsiteX2880" fmla="*/ 108931 w 2116881"/>
                <a:gd name="connsiteY2880" fmla="*/ 1754727 h 3529627"/>
                <a:gd name="connsiteX2881" fmla="*/ 113352 w 2116881"/>
                <a:gd name="connsiteY2881" fmla="*/ 1760573 h 3529627"/>
                <a:gd name="connsiteX2882" fmla="*/ 119247 w 2116881"/>
                <a:gd name="connsiteY2882" fmla="*/ 1763495 h 3529627"/>
                <a:gd name="connsiteX2883" fmla="*/ 129563 w 2116881"/>
                <a:gd name="connsiteY2883" fmla="*/ 1773725 h 3529627"/>
                <a:gd name="connsiteX2884" fmla="*/ 133984 w 2116881"/>
                <a:gd name="connsiteY2884" fmla="*/ 1762034 h 3529627"/>
                <a:gd name="connsiteX2885" fmla="*/ 144300 w 2116881"/>
                <a:gd name="connsiteY2885" fmla="*/ 1747420 h 3529627"/>
                <a:gd name="connsiteX2886" fmla="*/ 150195 w 2116881"/>
                <a:gd name="connsiteY2886" fmla="*/ 1743036 h 3529627"/>
                <a:gd name="connsiteX2887" fmla="*/ 154616 w 2116881"/>
                <a:gd name="connsiteY2887" fmla="*/ 1740113 h 3529627"/>
                <a:gd name="connsiteX2888" fmla="*/ 161616 w 2116881"/>
                <a:gd name="connsiteY2888" fmla="*/ 1725684 h 3529627"/>
                <a:gd name="connsiteX2889" fmla="*/ 167388 w 2116881"/>
                <a:gd name="connsiteY2889" fmla="*/ 1730013 h 3529627"/>
                <a:gd name="connsiteX2890" fmla="*/ 161616 w 2116881"/>
                <a:gd name="connsiteY2890" fmla="*/ 1734341 h 3529627"/>
                <a:gd name="connsiteX2891" fmla="*/ 164502 w 2116881"/>
                <a:gd name="connsiteY2891" fmla="*/ 1738670 h 3529627"/>
                <a:gd name="connsiteX2892" fmla="*/ 158730 w 2116881"/>
                <a:gd name="connsiteY2892" fmla="*/ 1734341 h 3529627"/>
                <a:gd name="connsiteX2893" fmla="*/ 157287 w 2116881"/>
                <a:gd name="connsiteY2893" fmla="*/ 1728570 h 3529627"/>
                <a:gd name="connsiteX2894" fmla="*/ 161616 w 2116881"/>
                <a:gd name="connsiteY2894" fmla="*/ 1725684 h 3529627"/>
                <a:gd name="connsiteX2895" fmla="*/ 358586 w 2116881"/>
                <a:gd name="connsiteY2895" fmla="*/ 1718470 h 3529627"/>
                <a:gd name="connsiteX2896" fmla="*/ 359308 w 2116881"/>
                <a:gd name="connsiteY2896" fmla="*/ 1722077 h 3529627"/>
                <a:gd name="connsiteX2897" fmla="*/ 358586 w 2116881"/>
                <a:gd name="connsiteY2897" fmla="*/ 1725684 h 3529627"/>
                <a:gd name="connsiteX2898" fmla="*/ 357864 w 2116881"/>
                <a:gd name="connsiteY2898" fmla="*/ 1722077 h 3529627"/>
                <a:gd name="connsiteX2899" fmla="*/ 358586 w 2116881"/>
                <a:gd name="connsiteY2899" fmla="*/ 1718470 h 3529627"/>
                <a:gd name="connsiteX2900" fmla="*/ 203222 w 2116881"/>
                <a:gd name="connsiteY2900" fmla="*/ 1717123 h 3529627"/>
                <a:gd name="connsiteX2901" fmla="*/ 207792 w 2116881"/>
                <a:gd name="connsiteY2901" fmla="*/ 1721740 h 3529627"/>
                <a:gd name="connsiteX2902" fmla="*/ 204746 w 2116881"/>
                <a:gd name="connsiteY2902" fmla="*/ 1723279 h 3529627"/>
                <a:gd name="connsiteX2903" fmla="*/ 204746 w 2116881"/>
                <a:gd name="connsiteY2903" fmla="*/ 1730975 h 3529627"/>
                <a:gd name="connsiteX2904" fmla="*/ 198653 w 2116881"/>
                <a:gd name="connsiteY2904" fmla="*/ 1727897 h 3529627"/>
                <a:gd name="connsiteX2905" fmla="*/ 200176 w 2116881"/>
                <a:gd name="connsiteY2905" fmla="*/ 1732514 h 3529627"/>
                <a:gd name="connsiteX2906" fmla="*/ 197130 w 2116881"/>
                <a:gd name="connsiteY2906" fmla="*/ 1732514 h 3529627"/>
                <a:gd name="connsiteX2907" fmla="*/ 194083 w 2116881"/>
                <a:gd name="connsiteY2907" fmla="*/ 1737131 h 3529627"/>
                <a:gd name="connsiteX2908" fmla="*/ 189514 w 2116881"/>
                <a:gd name="connsiteY2908" fmla="*/ 1732514 h 3529627"/>
                <a:gd name="connsiteX2909" fmla="*/ 189514 w 2116881"/>
                <a:gd name="connsiteY2909" fmla="*/ 1738670 h 3529627"/>
                <a:gd name="connsiteX2910" fmla="*/ 180375 w 2116881"/>
                <a:gd name="connsiteY2910" fmla="*/ 1735592 h 3529627"/>
                <a:gd name="connsiteX2911" fmla="*/ 189514 w 2116881"/>
                <a:gd name="connsiteY2911" fmla="*/ 1718662 h 3529627"/>
                <a:gd name="connsiteX2912" fmla="*/ 203222 w 2116881"/>
                <a:gd name="connsiteY2912" fmla="*/ 1717123 h 3529627"/>
                <a:gd name="connsiteX2913" fmla="*/ 357864 w 2116881"/>
                <a:gd name="connsiteY2913" fmla="*/ 1712698 h 3529627"/>
                <a:gd name="connsiteX2914" fmla="*/ 360750 w 2116881"/>
                <a:gd name="connsiteY2914" fmla="*/ 1714141 h 3529627"/>
                <a:gd name="connsiteX2915" fmla="*/ 357864 w 2116881"/>
                <a:gd name="connsiteY2915" fmla="*/ 1715584 h 3529627"/>
                <a:gd name="connsiteX2916" fmla="*/ 354978 w 2116881"/>
                <a:gd name="connsiteY2916" fmla="*/ 1714141 h 3529627"/>
                <a:gd name="connsiteX2917" fmla="*/ 357864 w 2116881"/>
                <a:gd name="connsiteY2917" fmla="*/ 1712698 h 3529627"/>
                <a:gd name="connsiteX2918" fmla="*/ 225108 w 2116881"/>
                <a:gd name="connsiteY2918" fmla="*/ 1712698 h 3529627"/>
                <a:gd name="connsiteX2919" fmla="*/ 233766 w 2116881"/>
                <a:gd name="connsiteY2919" fmla="*/ 1724061 h 3529627"/>
                <a:gd name="connsiteX2920" fmla="*/ 227994 w 2116881"/>
                <a:gd name="connsiteY2920" fmla="*/ 1724061 h 3529627"/>
                <a:gd name="connsiteX2921" fmla="*/ 220779 w 2116881"/>
                <a:gd name="connsiteY2921" fmla="*/ 1717568 h 3529627"/>
                <a:gd name="connsiteX2922" fmla="*/ 225108 w 2116881"/>
                <a:gd name="connsiteY2922" fmla="*/ 1712698 h 3529627"/>
                <a:gd name="connsiteX2923" fmla="*/ 360750 w 2116881"/>
                <a:gd name="connsiteY2923" fmla="*/ 1704041 h 3529627"/>
                <a:gd name="connsiteX2924" fmla="*/ 359307 w 2116881"/>
                <a:gd name="connsiteY2924" fmla="*/ 1706927 h 3529627"/>
                <a:gd name="connsiteX2925" fmla="*/ 356421 w 2116881"/>
                <a:gd name="connsiteY2925" fmla="*/ 1708370 h 3529627"/>
                <a:gd name="connsiteX2926" fmla="*/ 357864 w 2116881"/>
                <a:gd name="connsiteY2926" fmla="*/ 1705484 h 3529627"/>
                <a:gd name="connsiteX2927" fmla="*/ 360750 w 2116881"/>
                <a:gd name="connsiteY2927" fmla="*/ 1704041 h 3529627"/>
                <a:gd name="connsiteX2928" fmla="*/ 227994 w 2116881"/>
                <a:gd name="connsiteY2928" fmla="*/ 1698270 h 3529627"/>
                <a:gd name="connsiteX2929" fmla="*/ 227994 w 2116881"/>
                <a:gd name="connsiteY2929" fmla="*/ 1706928 h 3529627"/>
                <a:gd name="connsiteX2930" fmla="*/ 230880 w 2116881"/>
                <a:gd name="connsiteY2930" fmla="*/ 1712699 h 3529627"/>
                <a:gd name="connsiteX2931" fmla="*/ 222222 w 2116881"/>
                <a:gd name="connsiteY2931" fmla="*/ 1704042 h 3529627"/>
                <a:gd name="connsiteX2932" fmla="*/ 225108 w 2116881"/>
                <a:gd name="connsiteY2932" fmla="*/ 1702599 h 3529627"/>
                <a:gd name="connsiteX2933" fmla="*/ 227994 w 2116881"/>
                <a:gd name="connsiteY2933" fmla="*/ 1698270 h 3529627"/>
                <a:gd name="connsiteX2934" fmla="*/ 357864 w 2116881"/>
                <a:gd name="connsiteY2934" fmla="*/ 1695384 h 3529627"/>
                <a:gd name="connsiteX2935" fmla="*/ 360750 w 2116881"/>
                <a:gd name="connsiteY2935" fmla="*/ 1696827 h 3529627"/>
                <a:gd name="connsiteX2936" fmla="*/ 357864 w 2116881"/>
                <a:gd name="connsiteY2936" fmla="*/ 1699713 h 3529627"/>
                <a:gd name="connsiteX2937" fmla="*/ 354978 w 2116881"/>
                <a:gd name="connsiteY2937" fmla="*/ 1698270 h 3529627"/>
                <a:gd name="connsiteX2938" fmla="*/ 357864 w 2116881"/>
                <a:gd name="connsiteY2938" fmla="*/ 1695384 h 3529627"/>
                <a:gd name="connsiteX2939" fmla="*/ 187178 w 2116881"/>
                <a:gd name="connsiteY2939" fmla="*/ 1689612 h 3529627"/>
                <a:gd name="connsiteX2940" fmla="*/ 193362 w 2116881"/>
                <a:gd name="connsiteY2940" fmla="*/ 1698270 h 3529627"/>
                <a:gd name="connsiteX2941" fmla="*/ 185632 w 2116881"/>
                <a:gd name="connsiteY2941" fmla="*/ 1704041 h 3529627"/>
                <a:gd name="connsiteX2942" fmla="*/ 177901 w 2116881"/>
                <a:gd name="connsiteY2942" fmla="*/ 1702598 h 3529627"/>
                <a:gd name="connsiteX2943" fmla="*/ 171717 w 2116881"/>
                <a:gd name="connsiteY2943" fmla="*/ 1698270 h 3529627"/>
                <a:gd name="connsiteX2944" fmla="*/ 174809 w 2116881"/>
                <a:gd name="connsiteY2944" fmla="*/ 1691055 h 3529627"/>
                <a:gd name="connsiteX2945" fmla="*/ 179447 w 2116881"/>
                <a:gd name="connsiteY2945" fmla="*/ 1691055 h 3529627"/>
                <a:gd name="connsiteX2946" fmla="*/ 187178 w 2116881"/>
                <a:gd name="connsiteY2946" fmla="*/ 1689612 h 3529627"/>
                <a:gd name="connsiteX2947" fmla="*/ 668109 w 2116881"/>
                <a:gd name="connsiteY2947" fmla="*/ 1686726 h 3529627"/>
                <a:gd name="connsiteX2948" fmla="*/ 672438 w 2116881"/>
                <a:gd name="connsiteY2948" fmla="*/ 1693940 h 3529627"/>
                <a:gd name="connsiteX2949" fmla="*/ 676767 w 2116881"/>
                <a:gd name="connsiteY2949" fmla="*/ 1702597 h 3529627"/>
                <a:gd name="connsiteX2950" fmla="*/ 666666 w 2116881"/>
                <a:gd name="connsiteY2950" fmla="*/ 1696826 h 3529627"/>
                <a:gd name="connsiteX2951" fmla="*/ 663780 w 2116881"/>
                <a:gd name="connsiteY2951" fmla="*/ 1688169 h 3529627"/>
                <a:gd name="connsiteX2952" fmla="*/ 668109 w 2116881"/>
                <a:gd name="connsiteY2952" fmla="*/ 1686726 h 3529627"/>
                <a:gd name="connsiteX2953" fmla="*/ 354978 w 2116881"/>
                <a:gd name="connsiteY2953" fmla="*/ 1672298 h 3529627"/>
                <a:gd name="connsiteX2954" fmla="*/ 363636 w 2116881"/>
                <a:gd name="connsiteY2954" fmla="*/ 1679512 h 3529627"/>
                <a:gd name="connsiteX2955" fmla="*/ 356421 w 2116881"/>
                <a:gd name="connsiteY2955" fmla="*/ 1683841 h 3529627"/>
                <a:gd name="connsiteX2956" fmla="*/ 349206 w 2116881"/>
                <a:gd name="connsiteY2956" fmla="*/ 1679512 h 3529627"/>
                <a:gd name="connsiteX2957" fmla="*/ 354978 w 2116881"/>
                <a:gd name="connsiteY2957" fmla="*/ 1672298 h 3529627"/>
                <a:gd name="connsiteX2958" fmla="*/ 720057 w 2116881"/>
                <a:gd name="connsiteY2958" fmla="*/ 1660755 h 3529627"/>
                <a:gd name="connsiteX2959" fmla="*/ 722943 w 2116881"/>
                <a:gd name="connsiteY2959" fmla="*/ 1665084 h 3529627"/>
                <a:gd name="connsiteX2960" fmla="*/ 720057 w 2116881"/>
                <a:gd name="connsiteY2960" fmla="*/ 1672298 h 3529627"/>
                <a:gd name="connsiteX2961" fmla="*/ 715728 w 2116881"/>
                <a:gd name="connsiteY2961" fmla="*/ 1665084 h 3529627"/>
                <a:gd name="connsiteX2962" fmla="*/ 720057 w 2116881"/>
                <a:gd name="connsiteY2962" fmla="*/ 1660755 h 3529627"/>
                <a:gd name="connsiteX2963" fmla="*/ 343434 w 2116881"/>
                <a:gd name="connsiteY2963" fmla="*/ 1650656 h 3529627"/>
                <a:gd name="connsiteX2964" fmla="*/ 353535 w 2116881"/>
                <a:gd name="connsiteY2964" fmla="*/ 1652099 h 3529627"/>
                <a:gd name="connsiteX2965" fmla="*/ 356421 w 2116881"/>
                <a:gd name="connsiteY2965" fmla="*/ 1653542 h 3529627"/>
                <a:gd name="connsiteX2966" fmla="*/ 362193 w 2116881"/>
                <a:gd name="connsiteY2966" fmla="*/ 1654984 h 3529627"/>
                <a:gd name="connsiteX2967" fmla="*/ 365079 w 2116881"/>
                <a:gd name="connsiteY2967" fmla="*/ 1663641 h 3529627"/>
                <a:gd name="connsiteX2968" fmla="*/ 356421 w 2116881"/>
                <a:gd name="connsiteY2968" fmla="*/ 1666526 h 3529627"/>
                <a:gd name="connsiteX2969" fmla="*/ 352092 w 2116881"/>
                <a:gd name="connsiteY2969" fmla="*/ 1662198 h 3529627"/>
                <a:gd name="connsiteX2970" fmla="*/ 349206 w 2116881"/>
                <a:gd name="connsiteY2970" fmla="*/ 1656427 h 3529627"/>
                <a:gd name="connsiteX2971" fmla="*/ 347763 w 2116881"/>
                <a:gd name="connsiteY2971" fmla="*/ 1659313 h 3529627"/>
                <a:gd name="connsiteX2972" fmla="*/ 343434 w 2116881"/>
                <a:gd name="connsiteY2972" fmla="*/ 1657870 h 3529627"/>
                <a:gd name="connsiteX2973" fmla="*/ 346320 w 2116881"/>
                <a:gd name="connsiteY2973" fmla="*/ 1654984 h 3529627"/>
                <a:gd name="connsiteX2974" fmla="*/ 343434 w 2116881"/>
                <a:gd name="connsiteY2974" fmla="*/ 1650656 h 3529627"/>
                <a:gd name="connsiteX2975" fmla="*/ 329004 w 2116881"/>
                <a:gd name="connsiteY2975" fmla="*/ 1649213 h 3529627"/>
                <a:gd name="connsiteX2976" fmla="*/ 333333 w 2116881"/>
                <a:gd name="connsiteY2976" fmla="*/ 1649213 h 3529627"/>
                <a:gd name="connsiteX2977" fmla="*/ 334776 w 2116881"/>
                <a:gd name="connsiteY2977" fmla="*/ 1653542 h 3529627"/>
                <a:gd name="connsiteX2978" fmla="*/ 330447 w 2116881"/>
                <a:gd name="connsiteY2978" fmla="*/ 1652099 h 3529627"/>
                <a:gd name="connsiteX2979" fmla="*/ 329004 w 2116881"/>
                <a:gd name="connsiteY2979" fmla="*/ 1649213 h 3529627"/>
                <a:gd name="connsiteX2980" fmla="*/ 444444 w 2116881"/>
                <a:gd name="connsiteY2980" fmla="*/ 1639223 h 3529627"/>
                <a:gd name="connsiteX2981" fmla="*/ 454545 w 2116881"/>
                <a:gd name="connsiteY2981" fmla="*/ 1639223 h 3529627"/>
                <a:gd name="connsiteX2982" fmla="*/ 451659 w 2116881"/>
                <a:gd name="connsiteY2982" fmla="*/ 1643884 h 3529627"/>
                <a:gd name="connsiteX2983" fmla="*/ 454545 w 2116881"/>
                <a:gd name="connsiteY2983" fmla="*/ 1648546 h 3529627"/>
                <a:gd name="connsiteX2984" fmla="*/ 451659 w 2116881"/>
                <a:gd name="connsiteY2984" fmla="*/ 1656315 h 3529627"/>
                <a:gd name="connsiteX2985" fmla="*/ 450216 w 2116881"/>
                <a:gd name="connsiteY2985" fmla="*/ 1645438 h 3529627"/>
                <a:gd name="connsiteX2986" fmla="*/ 444444 w 2116881"/>
                <a:gd name="connsiteY2986" fmla="*/ 1642331 h 3529627"/>
                <a:gd name="connsiteX2987" fmla="*/ 444444 w 2116881"/>
                <a:gd name="connsiteY2987" fmla="*/ 1639223 h 3529627"/>
                <a:gd name="connsiteX2988" fmla="*/ 789321 w 2116881"/>
                <a:gd name="connsiteY2988" fmla="*/ 1634784 h 3529627"/>
                <a:gd name="connsiteX2989" fmla="*/ 799422 w 2116881"/>
                <a:gd name="connsiteY2989" fmla="*/ 1634784 h 3529627"/>
                <a:gd name="connsiteX2990" fmla="*/ 797979 w 2116881"/>
                <a:gd name="connsiteY2990" fmla="*/ 1639112 h 3529627"/>
                <a:gd name="connsiteX2991" fmla="*/ 796536 w 2116881"/>
                <a:gd name="connsiteY2991" fmla="*/ 1641997 h 3529627"/>
                <a:gd name="connsiteX2992" fmla="*/ 789321 w 2116881"/>
                <a:gd name="connsiteY2992" fmla="*/ 1634784 h 3529627"/>
                <a:gd name="connsiteX2993" fmla="*/ 242424 w 2116881"/>
                <a:gd name="connsiteY2993" fmla="*/ 1629012 h 3529627"/>
                <a:gd name="connsiteX2994" fmla="*/ 240981 w 2116881"/>
                <a:gd name="connsiteY2994" fmla="*/ 1637669 h 3529627"/>
                <a:gd name="connsiteX2995" fmla="*/ 233766 w 2116881"/>
                <a:gd name="connsiteY2995" fmla="*/ 1641997 h 3529627"/>
                <a:gd name="connsiteX2996" fmla="*/ 233766 w 2116881"/>
                <a:gd name="connsiteY2996" fmla="*/ 1633341 h 3529627"/>
                <a:gd name="connsiteX2997" fmla="*/ 229437 w 2116881"/>
                <a:gd name="connsiteY2997" fmla="*/ 1631897 h 3529627"/>
                <a:gd name="connsiteX2998" fmla="*/ 232323 w 2116881"/>
                <a:gd name="connsiteY2998" fmla="*/ 1630455 h 3529627"/>
                <a:gd name="connsiteX2999" fmla="*/ 233766 w 2116881"/>
                <a:gd name="connsiteY2999" fmla="*/ 1631897 h 3529627"/>
                <a:gd name="connsiteX3000" fmla="*/ 238095 w 2116881"/>
                <a:gd name="connsiteY3000" fmla="*/ 1630455 h 3529627"/>
                <a:gd name="connsiteX3001" fmla="*/ 242424 w 2116881"/>
                <a:gd name="connsiteY3001" fmla="*/ 1629012 h 3529627"/>
                <a:gd name="connsiteX3002" fmla="*/ 711399 w 2116881"/>
                <a:gd name="connsiteY3002" fmla="*/ 1618912 h 3529627"/>
                <a:gd name="connsiteX3003" fmla="*/ 711399 w 2116881"/>
                <a:gd name="connsiteY3003" fmla="*/ 1623241 h 3529627"/>
                <a:gd name="connsiteX3004" fmla="*/ 715728 w 2116881"/>
                <a:gd name="connsiteY3004" fmla="*/ 1626126 h 3529627"/>
                <a:gd name="connsiteX3005" fmla="*/ 707070 w 2116881"/>
                <a:gd name="connsiteY3005" fmla="*/ 1629012 h 3529627"/>
                <a:gd name="connsiteX3006" fmla="*/ 705627 w 2116881"/>
                <a:gd name="connsiteY3006" fmla="*/ 1624683 h 3529627"/>
                <a:gd name="connsiteX3007" fmla="*/ 708513 w 2116881"/>
                <a:gd name="connsiteY3007" fmla="*/ 1621797 h 3529627"/>
                <a:gd name="connsiteX3008" fmla="*/ 711399 w 2116881"/>
                <a:gd name="connsiteY3008" fmla="*/ 1618912 h 3529627"/>
                <a:gd name="connsiteX3009" fmla="*/ 249639 w 2116881"/>
                <a:gd name="connsiteY3009" fmla="*/ 1617469 h 3529627"/>
                <a:gd name="connsiteX3010" fmla="*/ 258297 w 2116881"/>
                <a:gd name="connsiteY3010" fmla="*/ 1617469 h 3529627"/>
                <a:gd name="connsiteX3011" fmla="*/ 261183 w 2116881"/>
                <a:gd name="connsiteY3011" fmla="*/ 1627569 h 3529627"/>
                <a:gd name="connsiteX3012" fmla="*/ 252525 w 2116881"/>
                <a:gd name="connsiteY3012" fmla="*/ 1639112 h 3529627"/>
                <a:gd name="connsiteX3013" fmla="*/ 243867 w 2116881"/>
                <a:gd name="connsiteY3013" fmla="*/ 1630455 h 3529627"/>
                <a:gd name="connsiteX3014" fmla="*/ 243867 w 2116881"/>
                <a:gd name="connsiteY3014" fmla="*/ 1621797 h 3529627"/>
                <a:gd name="connsiteX3015" fmla="*/ 249639 w 2116881"/>
                <a:gd name="connsiteY3015" fmla="*/ 1617469 h 3529627"/>
                <a:gd name="connsiteX3016" fmla="*/ 737373 w 2116881"/>
                <a:gd name="connsiteY3016" fmla="*/ 1614584 h 3529627"/>
                <a:gd name="connsiteX3017" fmla="*/ 734487 w 2116881"/>
                <a:gd name="connsiteY3017" fmla="*/ 1618912 h 3529627"/>
                <a:gd name="connsiteX3018" fmla="*/ 731601 w 2116881"/>
                <a:gd name="connsiteY3018" fmla="*/ 1620355 h 3529627"/>
                <a:gd name="connsiteX3019" fmla="*/ 731601 w 2116881"/>
                <a:gd name="connsiteY3019" fmla="*/ 1616027 h 3529627"/>
                <a:gd name="connsiteX3020" fmla="*/ 737373 w 2116881"/>
                <a:gd name="connsiteY3020" fmla="*/ 1614584 h 3529627"/>
                <a:gd name="connsiteX3021" fmla="*/ 760461 w 2116881"/>
                <a:gd name="connsiteY3021" fmla="*/ 1608812 h 3529627"/>
                <a:gd name="connsiteX3022" fmla="*/ 761904 w 2116881"/>
                <a:gd name="connsiteY3022" fmla="*/ 1613139 h 3529627"/>
                <a:gd name="connsiteX3023" fmla="*/ 759018 w 2116881"/>
                <a:gd name="connsiteY3023" fmla="*/ 1616026 h 3529627"/>
                <a:gd name="connsiteX3024" fmla="*/ 759018 w 2116881"/>
                <a:gd name="connsiteY3024" fmla="*/ 1611698 h 3529627"/>
                <a:gd name="connsiteX3025" fmla="*/ 760461 w 2116881"/>
                <a:gd name="connsiteY3025" fmla="*/ 1608812 h 3529627"/>
                <a:gd name="connsiteX3026" fmla="*/ 269841 w 2116881"/>
                <a:gd name="connsiteY3026" fmla="*/ 1608812 h 3529627"/>
                <a:gd name="connsiteX3027" fmla="*/ 271284 w 2116881"/>
                <a:gd name="connsiteY3027" fmla="*/ 1610255 h 3529627"/>
                <a:gd name="connsiteX3028" fmla="*/ 271284 w 2116881"/>
                <a:gd name="connsiteY3028" fmla="*/ 1613141 h 3529627"/>
                <a:gd name="connsiteX3029" fmla="*/ 269841 w 2116881"/>
                <a:gd name="connsiteY3029" fmla="*/ 1610255 h 3529627"/>
                <a:gd name="connsiteX3030" fmla="*/ 269841 w 2116881"/>
                <a:gd name="connsiteY3030" fmla="*/ 1608812 h 3529627"/>
                <a:gd name="connsiteX3031" fmla="*/ 265512 w 2116881"/>
                <a:gd name="connsiteY3031" fmla="*/ 1604483 h 3529627"/>
                <a:gd name="connsiteX3032" fmla="*/ 268398 w 2116881"/>
                <a:gd name="connsiteY3032" fmla="*/ 1605926 h 3529627"/>
                <a:gd name="connsiteX3033" fmla="*/ 268398 w 2116881"/>
                <a:gd name="connsiteY3033" fmla="*/ 1607369 h 3529627"/>
                <a:gd name="connsiteX3034" fmla="*/ 266955 w 2116881"/>
                <a:gd name="connsiteY3034" fmla="*/ 1607369 h 3529627"/>
                <a:gd name="connsiteX3035" fmla="*/ 265512 w 2116881"/>
                <a:gd name="connsiteY3035" fmla="*/ 1604483 h 3529627"/>
                <a:gd name="connsiteX3036" fmla="*/ 728715 w 2116881"/>
                <a:gd name="connsiteY3036" fmla="*/ 1594382 h 3529627"/>
                <a:gd name="connsiteX3037" fmla="*/ 733044 w 2116881"/>
                <a:gd name="connsiteY3037" fmla="*/ 1597269 h 3529627"/>
                <a:gd name="connsiteX3038" fmla="*/ 733044 w 2116881"/>
                <a:gd name="connsiteY3038" fmla="*/ 1600154 h 3529627"/>
                <a:gd name="connsiteX3039" fmla="*/ 728715 w 2116881"/>
                <a:gd name="connsiteY3039" fmla="*/ 1600154 h 3529627"/>
                <a:gd name="connsiteX3040" fmla="*/ 728715 w 2116881"/>
                <a:gd name="connsiteY3040" fmla="*/ 1594382 h 3529627"/>
                <a:gd name="connsiteX3041" fmla="*/ 741702 w 2116881"/>
                <a:gd name="connsiteY3041" fmla="*/ 1590054 h 3529627"/>
                <a:gd name="connsiteX3042" fmla="*/ 746031 w 2116881"/>
                <a:gd name="connsiteY3042" fmla="*/ 1594382 h 3529627"/>
                <a:gd name="connsiteX3043" fmla="*/ 743145 w 2116881"/>
                <a:gd name="connsiteY3043" fmla="*/ 1600154 h 3529627"/>
                <a:gd name="connsiteX3044" fmla="*/ 750360 w 2116881"/>
                <a:gd name="connsiteY3044" fmla="*/ 1603039 h 3529627"/>
                <a:gd name="connsiteX3045" fmla="*/ 738816 w 2116881"/>
                <a:gd name="connsiteY3045" fmla="*/ 1604483 h 3529627"/>
                <a:gd name="connsiteX3046" fmla="*/ 737373 w 2116881"/>
                <a:gd name="connsiteY3046" fmla="*/ 1597269 h 3529627"/>
                <a:gd name="connsiteX3047" fmla="*/ 741702 w 2116881"/>
                <a:gd name="connsiteY3047" fmla="*/ 1590054 h 3529627"/>
                <a:gd name="connsiteX3048" fmla="*/ 428571 w 2116881"/>
                <a:gd name="connsiteY3048" fmla="*/ 1582840 h 3529627"/>
                <a:gd name="connsiteX3049" fmla="*/ 438672 w 2116881"/>
                <a:gd name="connsiteY3049" fmla="*/ 1582840 h 3529627"/>
                <a:gd name="connsiteX3050" fmla="*/ 440115 w 2116881"/>
                <a:gd name="connsiteY3050" fmla="*/ 1588611 h 3529627"/>
                <a:gd name="connsiteX3051" fmla="*/ 434343 w 2116881"/>
                <a:gd name="connsiteY3051" fmla="*/ 1585725 h 3529627"/>
                <a:gd name="connsiteX3052" fmla="*/ 431457 w 2116881"/>
                <a:gd name="connsiteY3052" fmla="*/ 1588611 h 3529627"/>
                <a:gd name="connsiteX3053" fmla="*/ 428571 w 2116881"/>
                <a:gd name="connsiteY3053" fmla="*/ 1582840 h 3529627"/>
                <a:gd name="connsiteX3054" fmla="*/ 733044 w 2116881"/>
                <a:gd name="connsiteY3054" fmla="*/ 1574183 h 3529627"/>
                <a:gd name="connsiteX3055" fmla="*/ 737373 w 2116881"/>
                <a:gd name="connsiteY3055" fmla="*/ 1578511 h 3529627"/>
                <a:gd name="connsiteX3056" fmla="*/ 733044 w 2116881"/>
                <a:gd name="connsiteY3056" fmla="*/ 1581396 h 3529627"/>
                <a:gd name="connsiteX3057" fmla="*/ 728715 w 2116881"/>
                <a:gd name="connsiteY3057" fmla="*/ 1578511 h 3529627"/>
                <a:gd name="connsiteX3058" fmla="*/ 728715 w 2116881"/>
                <a:gd name="connsiteY3058" fmla="*/ 1577069 h 3529627"/>
                <a:gd name="connsiteX3059" fmla="*/ 733044 w 2116881"/>
                <a:gd name="connsiteY3059" fmla="*/ 1574183 h 3529627"/>
                <a:gd name="connsiteX3060" fmla="*/ 344877 w 2116881"/>
                <a:gd name="connsiteY3060" fmla="*/ 1574183 h 3529627"/>
                <a:gd name="connsiteX3061" fmla="*/ 349206 w 2116881"/>
                <a:gd name="connsiteY3061" fmla="*/ 1582841 h 3529627"/>
                <a:gd name="connsiteX3062" fmla="*/ 346320 w 2116881"/>
                <a:gd name="connsiteY3062" fmla="*/ 1588612 h 3529627"/>
                <a:gd name="connsiteX3063" fmla="*/ 341991 w 2116881"/>
                <a:gd name="connsiteY3063" fmla="*/ 1578512 h 3529627"/>
                <a:gd name="connsiteX3064" fmla="*/ 344877 w 2116881"/>
                <a:gd name="connsiteY3064" fmla="*/ 1574183 h 3529627"/>
                <a:gd name="connsiteX3065" fmla="*/ 171717 w 2116881"/>
                <a:gd name="connsiteY3065" fmla="*/ 1574183 h 3529627"/>
                <a:gd name="connsiteX3066" fmla="*/ 173160 w 2116881"/>
                <a:gd name="connsiteY3066" fmla="*/ 1577069 h 3529627"/>
                <a:gd name="connsiteX3067" fmla="*/ 171717 w 2116881"/>
                <a:gd name="connsiteY3067" fmla="*/ 1577069 h 3529627"/>
                <a:gd name="connsiteX3068" fmla="*/ 170274 w 2116881"/>
                <a:gd name="connsiteY3068" fmla="*/ 1577069 h 3529627"/>
                <a:gd name="connsiteX3069" fmla="*/ 171717 w 2116881"/>
                <a:gd name="connsiteY3069" fmla="*/ 1574183 h 3529627"/>
                <a:gd name="connsiteX3070" fmla="*/ 222222 w 2116881"/>
                <a:gd name="connsiteY3070" fmla="*/ 1546768 h 3529627"/>
                <a:gd name="connsiteX3071" fmla="*/ 229437 w 2116881"/>
                <a:gd name="connsiteY3071" fmla="*/ 1553982 h 3529627"/>
                <a:gd name="connsiteX3072" fmla="*/ 230880 w 2116881"/>
                <a:gd name="connsiteY3072" fmla="*/ 1565526 h 3529627"/>
                <a:gd name="connsiteX3073" fmla="*/ 226551 w 2116881"/>
                <a:gd name="connsiteY3073" fmla="*/ 1569854 h 3529627"/>
                <a:gd name="connsiteX3074" fmla="*/ 223665 w 2116881"/>
                <a:gd name="connsiteY3074" fmla="*/ 1564083 h 3529627"/>
                <a:gd name="connsiteX3075" fmla="*/ 217893 w 2116881"/>
                <a:gd name="connsiteY3075" fmla="*/ 1564083 h 3529627"/>
                <a:gd name="connsiteX3076" fmla="*/ 212121 w 2116881"/>
                <a:gd name="connsiteY3076" fmla="*/ 1556867 h 3529627"/>
                <a:gd name="connsiteX3077" fmla="*/ 213564 w 2116881"/>
                <a:gd name="connsiteY3077" fmla="*/ 1551097 h 3529627"/>
                <a:gd name="connsiteX3078" fmla="*/ 222222 w 2116881"/>
                <a:gd name="connsiteY3078" fmla="*/ 1546768 h 3529627"/>
                <a:gd name="connsiteX3079" fmla="*/ 226551 w 2116881"/>
                <a:gd name="connsiteY3079" fmla="*/ 1520796 h 3529627"/>
                <a:gd name="connsiteX3080" fmla="*/ 230880 w 2116881"/>
                <a:gd name="connsiteY3080" fmla="*/ 1526566 h 3529627"/>
                <a:gd name="connsiteX3081" fmla="*/ 229437 w 2116881"/>
                <a:gd name="connsiteY3081" fmla="*/ 1529453 h 3529627"/>
                <a:gd name="connsiteX3082" fmla="*/ 223665 w 2116881"/>
                <a:gd name="connsiteY3082" fmla="*/ 1526566 h 3529627"/>
                <a:gd name="connsiteX3083" fmla="*/ 225108 w 2116881"/>
                <a:gd name="connsiteY3083" fmla="*/ 1525125 h 3529627"/>
                <a:gd name="connsiteX3084" fmla="*/ 223665 w 2116881"/>
                <a:gd name="connsiteY3084" fmla="*/ 1522238 h 3529627"/>
                <a:gd name="connsiteX3085" fmla="*/ 226551 w 2116881"/>
                <a:gd name="connsiteY3085" fmla="*/ 1520796 h 3529627"/>
                <a:gd name="connsiteX3086" fmla="*/ 300144 w 2116881"/>
                <a:gd name="connsiteY3086" fmla="*/ 1463080 h 3529627"/>
                <a:gd name="connsiteX3087" fmla="*/ 301587 w 2116881"/>
                <a:gd name="connsiteY3087" fmla="*/ 1464523 h 3529627"/>
                <a:gd name="connsiteX3088" fmla="*/ 301587 w 2116881"/>
                <a:gd name="connsiteY3088" fmla="*/ 1467410 h 3529627"/>
                <a:gd name="connsiteX3089" fmla="*/ 298701 w 2116881"/>
                <a:gd name="connsiteY3089" fmla="*/ 1465967 h 3529627"/>
                <a:gd name="connsiteX3090" fmla="*/ 300144 w 2116881"/>
                <a:gd name="connsiteY3090" fmla="*/ 1463080 h 3529627"/>
                <a:gd name="connsiteX3091" fmla="*/ 792207 w 2116881"/>
                <a:gd name="connsiteY3091" fmla="*/ 1452981 h 3529627"/>
                <a:gd name="connsiteX3092" fmla="*/ 795093 w 2116881"/>
                <a:gd name="connsiteY3092" fmla="*/ 1457310 h 3529627"/>
                <a:gd name="connsiteX3093" fmla="*/ 799422 w 2116881"/>
                <a:gd name="connsiteY3093" fmla="*/ 1454423 h 3529627"/>
                <a:gd name="connsiteX3094" fmla="*/ 797979 w 2116881"/>
                <a:gd name="connsiteY3094" fmla="*/ 1460194 h 3529627"/>
                <a:gd name="connsiteX3095" fmla="*/ 792207 w 2116881"/>
                <a:gd name="connsiteY3095" fmla="*/ 1463080 h 3529627"/>
                <a:gd name="connsiteX3096" fmla="*/ 786435 w 2116881"/>
                <a:gd name="connsiteY3096" fmla="*/ 1457310 h 3529627"/>
                <a:gd name="connsiteX3097" fmla="*/ 792207 w 2116881"/>
                <a:gd name="connsiteY3097" fmla="*/ 1452981 h 3529627"/>
                <a:gd name="connsiteX3098" fmla="*/ 303030 w 2116881"/>
                <a:gd name="connsiteY3098" fmla="*/ 1451538 h 3529627"/>
                <a:gd name="connsiteX3099" fmla="*/ 307359 w 2116881"/>
                <a:gd name="connsiteY3099" fmla="*/ 1455867 h 3529627"/>
                <a:gd name="connsiteX3100" fmla="*/ 307359 w 2116881"/>
                <a:gd name="connsiteY3100" fmla="*/ 1460194 h 3529627"/>
                <a:gd name="connsiteX3101" fmla="*/ 301587 w 2116881"/>
                <a:gd name="connsiteY3101" fmla="*/ 1457308 h 3529627"/>
                <a:gd name="connsiteX3102" fmla="*/ 303030 w 2116881"/>
                <a:gd name="connsiteY3102" fmla="*/ 1451538 h 3529627"/>
                <a:gd name="connsiteX3103" fmla="*/ 831168 w 2116881"/>
                <a:gd name="connsiteY3103" fmla="*/ 1444323 h 3529627"/>
                <a:gd name="connsiteX3104" fmla="*/ 832611 w 2116881"/>
                <a:gd name="connsiteY3104" fmla="*/ 1444323 h 3529627"/>
                <a:gd name="connsiteX3105" fmla="*/ 834054 w 2116881"/>
                <a:gd name="connsiteY3105" fmla="*/ 1445766 h 3529627"/>
                <a:gd name="connsiteX3106" fmla="*/ 832611 w 2116881"/>
                <a:gd name="connsiteY3106" fmla="*/ 1448652 h 3529627"/>
                <a:gd name="connsiteX3107" fmla="*/ 829725 w 2116881"/>
                <a:gd name="connsiteY3107" fmla="*/ 1447209 h 3529627"/>
                <a:gd name="connsiteX3108" fmla="*/ 831168 w 2116881"/>
                <a:gd name="connsiteY3108" fmla="*/ 1444323 h 3529627"/>
                <a:gd name="connsiteX3109" fmla="*/ 825396 w 2116881"/>
                <a:gd name="connsiteY3109" fmla="*/ 1444323 h 3529627"/>
                <a:gd name="connsiteX3110" fmla="*/ 826839 w 2116881"/>
                <a:gd name="connsiteY3110" fmla="*/ 1445766 h 3529627"/>
                <a:gd name="connsiteX3111" fmla="*/ 828282 w 2116881"/>
                <a:gd name="connsiteY3111" fmla="*/ 1448652 h 3529627"/>
                <a:gd name="connsiteX3112" fmla="*/ 825396 w 2116881"/>
                <a:gd name="connsiteY3112" fmla="*/ 1447209 h 3529627"/>
                <a:gd name="connsiteX3113" fmla="*/ 825396 w 2116881"/>
                <a:gd name="connsiteY3113" fmla="*/ 1444323 h 3529627"/>
                <a:gd name="connsiteX3114" fmla="*/ 525252 w 2116881"/>
                <a:gd name="connsiteY3114" fmla="*/ 1439994 h 3529627"/>
                <a:gd name="connsiteX3115" fmla="*/ 531024 w 2116881"/>
                <a:gd name="connsiteY3115" fmla="*/ 1444323 h 3529627"/>
                <a:gd name="connsiteX3116" fmla="*/ 525252 w 2116881"/>
                <a:gd name="connsiteY3116" fmla="*/ 1450095 h 3529627"/>
                <a:gd name="connsiteX3117" fmla="*/ 526695 w 2116881"/>
                <a:gd name="connsiteY3117" fmla="*/ 1455867 h 3529627"/>
                <a:gd name="connsiteX3118" fmla="*/ 520923 w 2116881"/>
                <a:gd name="connsiteY3118" fmla="*/ 1461638 h 3529627"/>
                <a:gd name="connsiteX3119" fmla="*/ 523809 w 2116881"/>
                <a:gd name="connsiteY3119" fmla="*/ 1467410 h 3529627"/>
                <a:gd name="connsiteX3120" fmla="*/ 506493 w 2116881"/>
                <a:gd name="connsiteY3120" fmla="*/ 1476067 h 3529627"/>
                <a:gd name="connsiteX3121" fmla="*/ 507936 w 2116881"/>
                <a:gd name="connsiteY3121" fmla="*/ 1481838 h 3529627"/>
                <a:gd name="connsiteX3122" fmla="*/ 493506 w 2116881"/>
                <a:gd name="connsiteY3122" fmla="*/ 1486166 h 3529627"/>
                <a:gd name="connsiteX3123" fmla="*/ 492063 w 2116881"/>
                <a:gd name="connsiteY3123" fmla="*/ 1480396 h 3529627"/>
                <a:gd name="connsiteX3124" fmla="*/ 486291 w 2116881"/>
                <a:gd name="connsiteY3124" fmla="*/ 1476067 h 3529627"/>
                <a:gd name="connsiteX3125" fmla="*/ 484848 w 2116881"/>
                <a:gd name="connsiteY3125" fmla="*/ 1470294 h 3529627"/>
                <a:gd name="connsiteX3126" fmla="*/ 493506 w 2116881"/>
                <a:gd name="connsiteY3126" fmla="*/ 1465967 h 3529627"/>
                <a:gd name="connsiteX3127" fmla="*/ 496392 w 2116881"/>
                <a:gd name="connsiteY3127" fmla="*/ 1461638 h 3529627"/>
                <a:gd name="connsiteX3128" fmla="*/ 505050 w 2116881"/>
                <a:gd name="connsiteY3128" fmla="*/ 1460194 h 3529627"/>
                <a:gd name="connsiteX3129" fmla="*/ 512265 w 2116881"/>
                <a:gd name="connsiteY3129" fmla="*/ 1448652 h 3529627"/>
                <a:gd name="connsiteX3130" fmla="*/ 522366 w 2116881"/>
                <a:gd name="connsiteY3130" fmla="*/ 1445767 h 3529627"/>
                <a:gd name="connsiteX3131" fmla="*/ 525252 w 2116881"/>
                <a:gd name="connsiteY3131" fmla="*/ 1439994 h 3529627"/>
                <a:gd name="connsiteX3132" fmla="*/ 288600 w 2116881"/>
                <a:gd name="connsiteY3132" fmla="*/ 1438552 h 3529627"/>
                <a:gd name="connsiteX3133" fmla="*/ 292929 w 2116881"/>
                <a:gd name="connsiteY3133" fmla="*/ 1439994 h 3529627"/>
                <a:gd name="connsiteX3134" fmla="*/ 291486 w 2116881"/>
                <a:gd name="connsiteY3134" fmla="*/ 1445766 h 3529627"/>
                <a:gd name="connsiteX3135" fmla="*/ 288600 w 2116881"/>
                <a:gd name="connsiteY3135" fmla="*/ 1442879 h 3529627"/>
                <a:gd name="connsiteX3136" fmla="*/ 288600 w 2116881"/>
                <a:gd name="connsiteY3136" fmla="*/ 1438552 h 3529627"/>
                <a:gd name="connsiteX3137" fmla="*/ 305916 w 2116881"/>
                <a:gd name="connsiteY3137" fmla="*/ 1429894 h 3529627"/>
                <a:gd name="connsiteX3138" fmla="*/ 308927 w 2116881"/>
                <a:gd name="connsiteY3138" fmla="*/ 1429894 h 3529627"/>
                <a:gd name="connsiteX3139" fmla="*/ 320973 w 2116881"/>
                <a:gd name="connsiteY3139" fmla="*/ 1432781 h 3529627"/>
                <a:gd name="connsiteX3140" fmla="*/ 320973 w 2116881"/>
                <a:gd name="connsiteY3140" fmla="*/ 1441437 h 3529627"/>
                <a:gd name="connsiteX3141" fmla="*/ 326996 w 2116881"/>
                <a:gd name="connsiteY3141" fmla="*/ 1445767 h 3529627"/>
                <a:gd name="connsiteX3142" fmla="*/ 330008 w 2116881"/>
                <a:gd name="connsiteY3142" fmla="*/ 1442881 h 3529627"/>
                <a:gd name="connsiteX3143" fmla="*/ 333019 w 2116881"/>
                <a:gd name="connsiteY3143" fmla="*/ 1451538 h 3529627"/>
                <a:gd name="connsiteX3144" fmla="*/ 336031 w 2116881"/>
                <a:gd name="connsiteY3144" fmla="*/ 1451538 h 3529627"/>
                <a:gd name="connsiteX3145" fmla="*/ 337536 w 2116881"/>
                <a:gd name="connsiteY3145" fmla="*/ 1463080 h 3529627"/>
                <a:gd name="connsiteX3146" fmla="*/ 328502 w 2116881"/>
                <a:gd name="connsiteY3146" fmla="*/ 1460195 h 3529627"/>
                <a:gd name="connsiteX3147" fmla="*/ 311939 w 2116881"/>
                <a:gd name="connsiteY3147" fmla="*/ 1458753 h 3529627"/>
                <a:gd name="connsiteX3148" fmla="*/ 308927 w 2116881"/>
                <a:gd name="connsiteY3148" fmla="*/ 1450095 h 3529627"/>
                <a:gd name="connsiteX3149" fmla="*/ 313445 w 2116881"/>
                <a:gd name="connsiteY3149" fmla="*/ 1452981 h 3529627"/>
                <a:gd name="connsiteX3150" fmla="*/ 313445 w 2116881"/>
                <a:gd name="connsiteY3150" fmla="*/ 1447210 h 3529627"/>
                <a:gd name="connsiteX3151" fmla="*/ 307422 w 2116881"/>
                <a:gd name="connsiteY3151" fmla="*/ 1442881 h 3529627"/>
                <a:gd name="connsiteX3152" fmla="*/ 311939 w 2116881"/>
                <a:gd name="connsiteY3152" fmla="*/ 1439994 h 3529627"/>
                <a:gd name="connsiteX3153" fmla="*/ 305916 w 2116881"/>
                <a:gd name="connsiteY3153" fmla="*/ 1439994 h 3529627"/>
                <a:gd name="connsiteX3154" fmla="*/ 307422 w 2116881"/>
                <a:gd name="connsiteY3154" fmla="*/ 1435665 h 3529627"/>
                <a:gd name="connsiteX3155" fmla="*/ 305916 w 2116881"/>
                <a:gd name="connsiteY3155" fmla="*/ 1429894 h 3529627"/>
                <a:gd name="connsiteX3156" fmla="*/ 308802 w 2116881"/>
                <a:gd name="connsiteY3156" fmla="*/ 1422967 h 3529627"/>
                <a:gd name="connsiteX3157" fmla="*/ 313131 w 2116881"/>
                <a:gd name="connsiteY3157" fmla="*/ 1422967 h 3529627"/>
                <a:gd name="connsiteX3158" fmla="*/ 316017 w 2116881"/>
                <a:gd name="connsiteY3158" fmla="*/ 1428163 h 3529627"/>
                <a:gd name="connsiteX3159" fmla="*/ 311688 w 2116881"/>
                <a:gd name="connsiteY3159" fmla="*/ 1428163 h 3529627"/>
                <a:gd name="connsiteX3160" fmla="*/ 308802 w 2116881"/>
                <a:gd name="connsiteY3160" fmla="*/ 1422967 h 3529627"/>
                <a:gd name="connsiteX3161" fmla="*/ 96681 w 2116881"/>
                <a:gd name="connsiteY3161" fmla="*/ 1395265 h 3529627"/>
                <a:gd name="connsiteX3162" fmla="*/ 99567 w 2116881"/>
                <a:gd name="connsiteY3162" fmla="*/ 1395265 h 3529627"/>
                <a:gd name="connsiteX3163" fmla="*/ 101010 w 2116881"/>
                <a:gd name="connsiteY3163" fmla="*/ 1398152 h 3529627"/>
                <a:gd name="connsiteX3164" fmla="*/ 98124 w 2116881"/>
                <a:gd name="connsiteY3164" fmla="*/ 1396708 h 3529627"/>
                <a:gd name="connsiteX3165" fmla="*/ 96681 w 2116881"/>
                <a:gd name="connsiteY3165" fmla="*/ 1395265 h 3529627"/>
                <a:gd name="connsiteX3166" fmla="*/ 82251 w 2116881"/>
                <a:gd name="connsiteY3166" fmla="*/ 1395265 h 3529627"/>
                <a:gd name="connsiteX3167" fmla="*/ 82251 w 2116881"/>
                <a:gd name="connsiteY3167" fmla="*/ 1398150 h 3529627"/>
                <a:gd name="connsiteX3168" fmla="*/ 80808 w 2116881"/>
                <a:gd name="connsiteY3168" fmla="*/ 1399594 h 3529627"/>
                <a:gd name="connsiteX3169" fmla="*/ 80808 w 2116881"/>
                <a:gd name="connsiteY3169" fmla="*/ 1396707 h 3529627"/>
                <a:gd name="connsiteX3170" fmla="*/ 82251 w 2116881"/>
                <a:gd name="connsiteY3170" fmla="*/ 1395265 h 3529627"/>
                <a:gd name="connsiteX3171" fmla="*/ 819624 w 2116881"/>
                <a:gd name="connsiteY3171" fmla="*/ 1385164 h 3529627"/>
                <a:gd name="connsiteX3172" fmla="*/ 823953 w 2116881"/>
                <a:gd name="connsiteY3172" fmla="*/ 1388051 h 3529627"/>
                <a:gd name="connsiteX3173" fmla="*/ 822510 w 2116881"/>
                <a:gd name="connsiteY3173" fmla="*/ 1393822 h 3529627"/>
                <a:gd name="connsiteX3174" fmla="*/ 813852 w 2116881"/>
                <a:gd name="connsiteY3174" fmla="*/ 1393822 h 3529627"/>
                <a:gd name="connsiteX3175" fmla="*/ 812409 w 2116881"/>
                <a:gd name="connsiteY3175" fmla="*/ 1390936 h 3529627"/>
                <a:gd name="connsiteX3176" fmla="*/ 815295 w 2116881"/>
                <a:gd name="connsiteY3176" fmla="*/ 1386608 h 3529627"/>
                <a:gd name="connsiteX3177" fmla="*/ 819624 w 2116881"/>
                <a:gd name="connsiteY3177" fmla="*/ 1385164 h 3529627"/>
                <a:gd name="connsiteX3178" fmla="*/ 841269 w 2116881"/>
                <a:gd name="connsiteY3178" fmla="*/ 1334663 h 3529627"/>
                <a:gd name="connsiteX3179" fmla="*/ 838383 w 2116881"/>
                <a:gd name="connsiteY3179" fmla="*/ 1337549 h 3529627"/>
                <a:gd name="connsiteX3180" fmla="*/ 835497 w 2116881"/>
                <a:gd name="connsiteY3180" fmla="*/ 1337549 h 3529627"/>
                <a:gd name="connsiteX3181" fmla="*/ 836940 w 2116881"/>
                <a:gd name="connsiteY3181" fmla="*/ 1336106 h 3529627"/>
                <a:gd name="connsiteX3182" fmla="*/ 841269 w 2116881"/>
                <a:gd name="connsiteY3182" fmla="*/ 1334663 h 3529627"/>
                <a:gd name="connsiteX3183" fmla="*/ 1053390 w 2116881"/>
                <a:gd name="connsiteY3183" fmla="*/ 1308693 h 3529627"/>
                <a:gd name="connsiteX3184" fmla="*/ 1054833 w 2116881"/>
                <a:gd name="connsiteY3184" fmla="*/ 1311579 h 3529627"/>
                <a:gd name="connsiteX3185" fmla="*/ 1051947 w 2116881"/>
                <a:gd name="connsiteY3185" fmla="*/ 1314464 h 3529627"/>
                <a:gd name="connsiteX3186" fmla="*/ 1049061 w 2116881"/>
                <a:gd name="connsiteY3186" fmla="*/ 1311579 h 3529627"/>
                <a:gd name="connsiteX3187" fmla="*/ 1051947 w 2116881"/>
                <a:gd name="connsiteY3187" fmla="*/ 1310135 h 3529627"/>
                <a:gd name="connsiteX3188" fmla="*/ 1053390 w 2116881"/>
                <a:gd name="connsiteY3188" fmla="*/ 1308693 h 3529627"/>
                <a:gd name="connsiteX3189" fmla="*/ 1069263 w 2116881"/>
                <a:gd name="connsiteY3189" fmla="*/ 1297149 h 3529627"/>
                <a:gd name="connsiteX3190" fmla="*/ 1075035 w 2116881"/>
                <a:gd name="connsiteY3190" fmla="*/ 1297149 h 3529627"/>
                <a:gd name="connsiteX3191" fmla="*/ 1070706 w 2116881"/>
                <a:gd name="connsiteY3191" fmla="*/ 1304364 h 3529627"/>
                <a:gd name="connsiteX3192" fmla="*/ 1069263 w 2116881"/>
                <a:gd name="connsiteY3192" fmla="*/ 1302921 h 3529627"/>
                <a:gd name="connsiteX3193" fmla="*/ 1069263 w 2116881"/>
                <a:gd name="connsiteY3193" fmla="*/ 1297149 h 3529627"/>
                <a:gd name="connsiteX3194" fmla="*/ 497220 w 2116881"/>
                <a:gd name="connsiteY3194" fmla="*/ 1295765 h 3529627"/>
                <a:gd name="connsiteX3195" fmla="*/ 523675 w 2116881"/>
                <a:gd name="connsiteY3195" fmla="*/ 1322260 h 3529627"/>
                <a:gd name="connsiteX3196" fmla="*/ 526615 w 2116881"/>
                <a:gd name="connsiteY3196" fmla="*/ 1344338 h 3529627"/>
                <a:gd name="connsiteX3197" fmla="*/ 517796 w 2116881"/>
                <a:gd name="connsiteY3197" fmla="*/ 1366418 h 3529627"/>
                <a:gd name="connsiteX3198" fmla="*/ 522206 w 2116881"/>
                <a:gd name="connsiteY3198" fmla="*/ 1394383 h 3529627"/>
                <a:gd name="connsiteX3199" fmla="*/ 528084 w 2116881"/>
                <a:gd name="connsiteY3199" fmla="*/ 1394383 h 3529627"/>
                <a:gd name="connsiteX3200" fmla="*/ 511917 w 2116881"/>
                <a:gd name="connsiteY3200" fmla="*/ 1403215 h 3529627"/>
                <a:gd name="connsiteX3201" fmla="*/ 501629 w 2116881"/>
                <a:gd name="connsiteY3201" fmla="*/ 1413520 h 3529627"/>
                <a:gd name="connsiteX3202" fmla="*/ 491341 w 2116881"/>
                <a:gd name="connsiteY3202" fmla="*/ 1420878 h 3529627"/>
                <a:gd name="connsiteX3203" fmla="*/ 488402 w 2116881"/>
                <a:gd name="connsiteY3203" fmla="*/ 1432655 h 3529627"/>
                <a:gd name="connsiteX3204" fmla="*/ 473705 w 2116881"/>
                <a:gd name="connsiteY3204" fmla="*/ 1435598 h 3529627"/>
                <a:gd name="connsiteX3205" fmla="*/ 475174 w 2116881"/>
                <a:gd name="connsiteY3205" fmla="*/ 1442957 h 3529627"/>
                <a:gd name="connsiteX3206" fmla="*/ 469296 w 2116881"/>
                <a:gd name="connsiteY3206" fmla="*/ 1453262 h 3529627"/>
                <a:gd name="connsiteX3207" fmla="*/ 463417 w 2116881"/>
                <a:gd name="connsiteY3207" fmla="*/ 1453262 h 3529627"/>
                <a:gd name="connsiteX3208" fmla="*/ 459007 w 2116881"/>
                <a:gd name="connsiteY3208" fmla="*/ 1457677 h 3529627"/>
                <a:gd name="connsiteX3209" fmla="*/ 467826 w 2116881"/>
                <a:gd name="connsiteY3209" fmla="*/ 1462092 h 3529627"/>
                <a:gd name="connsiteX3210" fmla="*/ 478114 w 2116881"/>
                <a:gd name="connsiteY3210" fmla="*/ 1463565 h 3529627"/>
                <a:gd name="connsiteX3211" fmla="*/ 483993 w 2116881"/>
                <a:gd name="connsiteY3211" fmla="*/ 1472397 h 3529627"/>
                <a:gd name="connsiteX3212" fmla="*/ 473705 w 2116881"/>
                <a:gd name="connsiteY3212" fmla="*/ 1473869 h 3529627"/>
                <a:gd name="connsiteX3213" fmla="*/ 469296 w 2116881"/>
                <a:gd name="connsiteY3213" fmla="*/ 1478285 h 3529627"/>
                <a:gd name="connsiteX3214" fmla="*/ 464886 w 2116881"/>
                <a:gd name="connsiteY3214" fmla="*/ 1473869 h 3529627"/>
                <a:gd name="connsiteX3215" fmla="*/ 453129 w 2116881"/>
                <a:gd name="connsiteY3215" fmla="*/ 1467980 h 3529627"/>
                <a:gd name="connsiteX3216" fmla="*/ 457538 w 2116881"/>
                <a:gd name="connsiteY3216" fmla="*/ 1479757 h 3529627"/>
                <a:gd name="connsiteX3217" fmla="*/ 457538 w 2116881"/>
                <a:gd name="connsiteY3217" fmla="*/ 1497420 h 3529627"/>
                <a:gd name="connsiteX3218" fmla="*/ 442841 w 2116881"/>
                <a:gd name="connsiteY3218" fmla="*/ 1504779 h 3529627"/>
                <a:gd name="connsiteX3219" fmla="*/ 447250 w 2116881"/>
                <a:gd name="connsiteY3219" fmla="*/ 1509194 h 3529627"/>
                <a:gd name="connsiteX3220" fmla="*/ 457538 w 2116881"/>
                <a:gd name="connsiteY3220" fmla="*/ 1507723 h 3529627"/>
                <a:gd name="connsiteX3221" fmla="*/ 450189 w 2116881"/>
                <a:gd name="connsiteY3221" fmla="*/ 1510667 h 3529627"/>
                <a:gd name="connsiteX3222" fmla="*/ 438431 w 2116881"/>
                <a:gd name="connsiteY3222" fmla="*/ 1512139 h 3529627"/>
                <a:gd name="connsiteX3223" fmla="*/ 422264 w 2116881"/>
                <a:gd name="connsiteY3223" fmla="*/ 1504779 h 3529627"/>
                <a:gd name="connsiteX3224" fmla="*/ 431083 w 2116881"/>
                <a:gd name="connsiteY3224" fmla="*/ 1512139 h 3529627"/>
                <a:gd name="connsiteX3225" fmla="*/ 438431 w 2116881"/>
                <a:gd name="connsiteY3225" fmla="*/ 1513611 h 3529627"/>
                <a:gd name="connsiteX3226" fmla="*/ 429613 w 2116881"/>
                <a:gd name="connsiteY3226" fmla="*/ 1523915 h 3529627"/>
                <a:gd name="connsiteX3227" fmla="*/ 376703 w 2116881"/>
                <a:gd name="connsiteY3227" fmla="*/ 1532745 h 3529627"/>
                <a:gd name="connsiteX3228" fmla="*/ 385521 w 2116881"/>
                <a:gd name="connsiteY3228" fmla="*/ 1535690 h 3529627"/>
                <a:gd name="connsiteX3229" fmla="*/ 392870 w 2116881"/>
                <a:gd name="connsiteY3229" fmla="*/ 1534218 h 3529627"/>
                <a:gd name="connsiteX3230" fmla="*/ 397279 w 2116881"/>
                <a:gd name="connsiteY3230" fmla="*/ 1537162 h 3529627"/>
                <a:gd name="connsiteX3231" fmla="*/ 423734 w 2116881"/>
                <a:gd name="connsiteY3231" fmla="*/ 1532745 h 3529627"/>
                <a:gd name="connsiteX3232" fmla="*/ 435492 w 2116881"/>
                <a:gd name="connsiteY3232" fmla="*/ 1532745 h 3529627"/>
                <a:gd name="connsiteX3233" fmla="*/ 441371 w 2116881"/>
                <a:gd name="connsiteY3233" fmla="*/ 1525385 h 3529627"/>
                <a:gd name="connsiteX3234" fmla="*/ 450189 w 2116881"/>
                <a:gd name="connsiteY3234" fmla="*/ 1531274 h 3529627"/>
                <a:gd name="connsiteX3235" fmla="*/ 447250 w 2116881"/>
                <a:gd name="connsiteY3235" fmla="*/ 1538634 h 3529627"/>
                <a:gd name="connsiteX3236" fmla="*/ 451659 w 2116881"/>
                <a:gd name="connsiteY3236" fmla="*/ 1535690 h 3529627"/>
                <a:gd name="connsiteX3237" fmla="*/ 453129 w 2116881"/>
                <a:gd name="connsiteY3237" fmla="*/ 1541577 h 3529627"/>
                <a:gd name="connsiteX3238" fmla="*/ 451659 w 2116881"/>
                <a:gd name="connsiteY3238" fmla="*/ 1548937 h 3529627"/>
                <a:gd name="connsiteX3239" fmla="*/ 454598 w 2116881"/>
                <a:gd name="connsiteY3239" fmla="*/ 1557769 h 3529627"/>
                <a:gd name="connsiteX3240" fmla="*/ 438431 w 2116881"/>
                <a:gd name="connsiteY3240" fmla="*/ 1559241 h 3529627"/>
                <a:gd name="connsiteX3241" fmla="*/ 444310 w 2116881"/>
                <a:gd name="connsiteY3241" fmla="*/ 1563657 h 3529627"/>
                <a:gd name="connsiteX3242" fmla="*/ 456068 w 2116881"/>
                <a:gd name="connsiteY3242" fmla="*/ 1568073 h 3529627"/>
                <a:gd name="connsiteX3243" fmla="*/ 448719 w 2116881"/>
                <a:gd name="connsiteY3243" fmla="*/ 1581320 h 3529627"/>
                <a:gd name="connsiteX3244" fmla="*/ 434022 w 2116881"/>
                <a:gd name="connsiteY3244" fmla="*/ 1576904 h 3529627"/>
                <a:gd name="connsiteX3245" fmla="*/ 431083 w 2116881"/>
                <a:gd name="connsiteY3245" fmla="*/ 1579847 h 3529627"/>
                <a:gd name="connsiteX3246" fmla="*/ 423734 w 2116881"/>
                <a:gd name="connsiteY3246" fmla="*/ 1575432 h 3529627"/>
                <a:gd name="connsiteX3247" fmla="*/ 410507 w 2116881"/>
                <a:gd name="connsiteY3247" fmla="*/ 1579847 h 3529627"/>
                <a:gd name="connsiteX3248" fmla="*/ 406097 w 2116881"/>
                <a:gd name="connsiteY3248" fmla="*/ 1573960 h 3529627"/>
                <a:gd name="connsiteX3249" fmla="*/ 403158 w 2116881"/>
                <a:gd name="connsiteY3249" fmla="*/ 1581320 h 3529627"/>
                <a:gd name="connsiteX3250" fmla="*/ 394340 w 2116881"/>
                <a:gd name="connsiteY3250" fmla="*/ 1578376 h 3529627"/>
                <a:gd name="connsiteX3251" fmla="*/ 395809 w 2116881"/>
                <a:gd name="connsiteY3251" fmla="*/ 1581320 h 3529627"/>
                <a:gd name="connsiteX3252" fmla="*/ 400219 w 2116881"/>
                <a:gd name="connsiteY3252" fmla="*/ 1582792 h 3529627"/>
                <a:gd name="connsiteX3253" fmla="*/ 423734 w 2116881"/>
                <a:gd name="connsiteY3253" fmla="*/ 1585736 h 3529627"/>
                <a:gd name="connsiteX3254" fmla="*/ 422264 w 2116881"/>
                <a:gd name="connsiteY3254" fmla="*/ 1606342 h 3529627"/>
                <a:gd name="connsiteX3255" fmla="*/ 419325 w 2116881"/>
                <a:gd name="connsiteY3255" fmla="*/ 1619589 h 3529627"/>
                <a:gd name="connsiteX3256" fmla="*/ 410507 w 2116881"/>
                <a:gd name="connsiteY3256" fmla="*/ 1618118 h 3529627"/>
                <a:gd name="connsiteX3257" fmla="*/ 404628 w 2116881"/>
                <a:gd name="connsiteY3257" fmla="*/ 1624006 h 3529627"/>
                <a:gd name="connsiteX3258" fmla="*/ 398749 w 2116881"/>
                <a:gd name="connsiteY3258" fmla="*/ 1609286 h 3529627"/>
                <a:gd name="connsiteX3259" fmla="*/ 391400 w 2116881"/>
                <a:gd name="connsiteY3259" fmla="*/ 1629894 h 3529627"/>
                <a:gd name="connsiteX3260" fmla="*/ 388461 w 2116881"/>
                <a:gd name="connsiteY3260" fmla="*/ 1628422 h 3529627"/>
                <a:gd name="connsiteX3261" fmla="*/ 385521 w 2116881"/>
                <a:gd name="connsiteY3261" fmla="*/ 1629894 h 3529627"/>
                <a:gd name="connsiteX3262" fmla="*/ 372294 w 2116881"/>
                <a:gd name="connsiteY3262" fmla="*/ 1607815 h 3529627"/>
                <a:gd name="connsiteX3263" fmla="*/ 369354 w 2116881"/>
                <a:gd name="connsiteY3263" fmla="*/ 1610759 h 3529627"/>
                <a:gd name="connsiteX3264" fmla="*/ 375233 w 2116881"/>
                <a:gd name="connsiteY3264" fmla="*/ 1625478 h 3529627"/>
                <a:gd name="connsiteX3265" fmla="*/ 372294 w 2116881"/>
                <a:gd name="connsiteY3265" fmla="*/ 1626949 h 3529627"/>
                <a:gd name="connsiteX3266" fmla="*/ 367885 w 2116881"/>
                <a:gd name="connsiteY3266" fmla="*/ 1625478 h 3529627"/>
                <a:gd name="connsiteX3267" fmla="*/ 364945 w 2116881"/>
                <a:gd name="connsiteY3267" fmla="*/ 1626949 h 3529627"/>
                <a:gd name="connsiteX3268" fmla="*/ 354657 w 2116881"/>
                <a:gd name="connsiteY3268" fmla="*/ 1607815 h 3529627"/>
                <a:gd name="connsiteX3269" fmla="*/ 351718 w 2116881"/>
                <a:gd name="connsiteY3269" fmla="*/ 1584263 h 3529627"/>
                <a:gd name="connsiteX3270" fmla="*/ 350248 w 2116881"/>
                <a:gd name="connsiteY3270" fmla="*/ 1572488 h 3529627"/>
                <a:gd name="connsiteX3271" fmla="*/ 372294 w 2116881"/>
                <a:gd name="connsiteY3271" fmla="*/ 1550409 h 3529627"/>
                <a:gd name="connsiteX3272" fmla="*/ 381112 w 2116881"/>
                <a:gd name="connsiteY3272" fmla="*/ 1554825 h 3529627"/>
                <a:gd name="connsiteX3273" fmla="*/ 376703 w 2116881"/>
                <a:gd name="connsiteY3273" fmla="*/ 1548937 h 3529627"/>
                <a:gd name="connsiteX3274" fmla="*/ 359066 w 2116881"/>
                <a:gd name="connsiteY3274" fmla="*/ 1550409 h 3529627"/>
                <a:gd name="connsiteX3275" fmla="*/ 363476 w 2116881"/>
                <a:gd name="connsiteY3275" fmla="*/ 1553353 h 3529627"/>
                <a:gd name="connsiteX3276" fmla="*/ 351718 w 2116881"/>
                <a:gd name="connsiteY3276" fmla="*/ 1563657 h 3529627"/>
                <a:gd name="connsiteX3277" fmla="*/ 337021 w 2116881"/>
                <a:gd name="connsiteY3277" fmla="*/ 1575432 h 3529627"/>
                <a:gd name="connsiteX3278" fmla="*/ 344369 w 2116881"/>
                <a:gd name="connsiteY3278" fmla="*/ 1601926 h 3529627"/>
                <a:gd name="connsiteX3279" fmla="*/ 351718 w 2116881"/>
                <a:gd name="connsiteY3279" fmla="*/ 1610759 h 3529627"/>
                <a:gd name="connsiteX3280" fmla="*/ 353187 w 2116881"/>
                <a:gd name="connsiteY3280" fmla="*/ 1626949 h 3529627"/>
                <a:gd name="connsiteX3281" fmla="*/ 357597 w 2116881"/>
                <a:gd name="connsiteY3281" fmla="*/ 1637253 h 3529627"/>
                <a:gd name="connsiteX3282" fmla="*/ 357597 w 2116881"/>
                <a:gd name="connsiteY3282" fmla="*/ 1649028 h 3529627"/>
                <a:gd name="connsiteX3283" fmla="*/ 334081 w 2116881"/>
                <a:gd name="connsiteY3283" fmla="*/ 1643141 h 3529627"/>
                <a:gd name="connsiteX3284" fmla="*/ 319384 w 2116881"/>
                <a:gd name="connsiteY3284" fmla="*/ 1637253 h 3529627"/>
                <a:gd name="connsiteX3285" fmla="*/ 322323 w 2116881"/>
                <a:gd name="connsiteY3285" fmla="*/ 1647557 h 3529627"/>
                <a:gd name="connsiteX3286" fmla="*/ 319384 w 2116881"/>
                <a:gd name="connsiteY3286" fmla="*/ 1647557 h 3529627"/>
                <a:gd name="connsiteX3287" fmla="*/ 317914 w 2116881"/>
                <a:gd name="connsiteY3287" fmla="*/ 1643141 h 3529627"/>
                <a:gd name="connsiteX3288" fmla="*/ 313505 w 2116881"/>
                <a:gd name="connsiteY3288" fmla="*/ 1643141 h 3529627"/>
                <a:gd name="connsiteX3289" fmla="*/ 314975 w 2116881"/>
                <a:gd name="connsiteY3289" fmla="*/ 1653445 h 3529627"/>
                <a:gd name="connsiteX3290" fmla="*/ 323793 w 2116881"/>
                <a:gd name="connsiteY3290" fmla="*/ 1651973 h 3529627"/>
                <a:gd name="connsiteX3291" fmla="*/ 326732 w 2116881"/>
                <a:gd name="connsiteY3291" fmla="*/ 1662275 h 3529627"/>
                <a:gd name="connsiteX3292" fmla="*/ 335551 w 2116881"/>
                <a:gd name="connsiteY3292" fmla="*/ 1674051 h 3529627"/>
                <a:gd name="connsiteX3293" fmla="*/ 331142 w 2116881"/>
                <a:gd name="connsiteY3293" fmla="*/ 1681410 h 3529627"/>
                <a:gd name="connsiteX3294" fmla="*/ 329672 w 2116881"/>
                <a:gd name="connsiteY3294" fmla="*/ 1675523 h 3529627"/>
                <a:gd name="connsiteX3295" fmla="*/ 325263 w 2116881"/>
                <a:gd name="connsiteY3295" fmla="*/ 1679938 h 3529627"/>
                <a:gd name="connsiteX3296" fmla="*/ 317914 w 2116881"/>
                <a:gd name="connsiteY3296" fmla="*/ 1672579 h 3529627"/>
                <a:gd name="connsiteX3297" fmla="*/ 316444 w 2116881"/>
                <a:gd name="connsiteY3297" fmla="*/ 1678466 h 3529627"/>
                <a:gd name="connsiteX3298" fmla="*/ 317914 w 2116881"/>
                <a:gd name="connsiteY3298" fmla="*/ 1690242 h 3529627"/>
                <a:gd name="connsiteX3299" fmla="*/ 313505 w 2116881"/>
                <a:gd name="connsiteY3299" fmla="*/ 1684354 h 3529627"/>
                <a:gd name="connsiteX3300" fmla="*/ 310566 w 2116881"/>
                <a:gd name="connsiteY3300" fmla="*/ 1685826 h 3529627"/>
                <a:gd name="connsiteX3301" fmla="*/ 301747 w 2116881"/>
                <a:gd name="connsiteY3301" fmla="*/ 1671107 h 3529627"/>
                <a:gd name="connsiteX3302" fmla="*/ 300277 w 2116881"/>
                <a:gd name="connsiteY3302" fmla="*/ 1676995 h 3529627"/>
                <a:gd name="connsiteX3303" fmla="*/ 303217 w 2116881"/>
                <a:gd name="connsiteY3303" fmla="*/ 1682882 h 3529627"/>
                <a:gd name="connsiteX3304" fmla="*/ 300277 w 2116881"/>
                <a:gd name="connsiteY3304" fmla="*/ 1688770 h 3529627"/>
                <a:gd name="connsiteX3305" fmla="*/ 295868 w 2116881"/>
                <a:gd name="connsiteY3305" fmla="*/ 1682882 h 3529627"/>
                <a:gd name="connsiteX3306" fmla="*/ 297338 w 2116881"/>
                <a:gd name="connsiteY3306" fmla="*/ 1693186 h 3529627"/>
                <a:gd name="connsiteX3307" fmla="*/ 291459 w 2116881"/>
                <a:gd name="connsiteY3307" fmla="*/ 1691714 h 3529627"/>
                <a:gd name="connsiteX3308" fmla="*/ 288520 w 2116881"/>
                <a:gd name="connsiteY3308" fmla="*/ 1693186 h 3529627"/>
                <a:gd name="connsiteX3309" fmla="*/ 291459 w 2116881"/>
                <a:gd name="connsiteY3309" fmla="*/ 1706433 h 3529627"/>
                <a:gd name="connsiteX3310" fmla="*/ 281171 w 2116881"/>
                <a:gd name="connsiteY3310" fmla="*/ 1699074 h 3529627"/>
                <a:gd name="connsiteX3311" fmla="*/ 281171 w 2116881"/>
                <a:gd name="connsiteY3311" fmla="*/ 1703489 h 3529627"/>
                <a:gd name="connsiteX3312" fmla="*/ 275292 w 2116881"/>
                <a:gd name="connsiteY3312" fmla="*/ 1702017 h 3529627"/>
                <a:gd name="connsiteX3313" fmla="*/ 282641 w 2116881"/>
                <a:gd name="connsiteY3313" fmla="*/ 1710849 h 3529627"/>
                <a:gd name="connsiteX3314" fmla="*/ 270883 w 2116881"/>
                <a:gd name="connsiteY3314" fmla="*/ 1712321 h 3529627"/>
                <a:gd name="connsiteX3315" fmla="*/ 267944 w 2116881"/>
                <a:gd name="connsiteY3315" fmla="*/ 1722625 h 3529627"/>
                <a:gd name="connsiteX3316" fmla="*/ 263534 w 2116881"/>
                <a:gd name="connsiteY3316" fmla="*/ 1724096 h 3529627"/>
                <a:gd name="connsiteX3317" fmla="*/ 259125 w 2116881"/>
                <a:gd name="connsiteY3317" fmla="*/ 1719681 h 3529627"/>
                <a:gd name="connsiteX3318" fmla="*/ 260595 w 2116881"/>
                <a:gd name="connsiteY3318" fmla="*/ 1728512 h 3529627"/>
                <a:gd name="connsiteX3319" fmla="*/ 259125 w 2116881"/>
                <a:gd name="connsiteY3319" fmla="*/ 1729984 h 3529627"/>
                <a:gd name="connsiteX3320" fmla="*/ 248837 w 2116881"/>
                <a:gd name="connsiteY3320" fmla="*/ 1712321 h 3529627"/>
                <a:gd name="connsiteX3321" fmla="*/ 235610 w 2116881"/>
                <a:gd name="connsiteY3321" fmla="*/ 1697602 h 3529627"/>
                <a:gd name="connsiteX3322" fmla="*/ 228261 w 2116881"/>
                <a:gd name="connsiteY3322" fmla="*/ 1682882 h 3529627"/>
                <a:gd name="connsiteX3323" fmla="*/ 223852 w 2116881"/>
                <a:gd name="connsiteY3323" fmla="*/ 1681410 h 3529627"/>
                <a:gd name="connsiteX3324" fmla="*/ 216503 w 2116881"/>
                <a:gd name="connsiteY3324" fmla="*/ 1672579 h 3529627"/>
                <a:gd name="connsiteX3325" fmla="*/ 215034 w 2116881"/>
                <a:gd name="connsiteY3325" fmla="*/ 1662275 h 3529627"/>
                <a:gd name="connsiteX3326" fmla="*/ 222382 w 2116881"/>
                <a:gd name="connsiteY3326" fmla="*/ 1662275 h 3529627"/>
                <a:gd name="connsiteX3327" fmla="*/ 229731 w 2116881"/>
                <a:gd name="connsiteY3327" fmla="*/ 1666691 h 3529627"/>
                <a:gd name="connsiteX3328" fmla="*/ 232670 w 2116881"/>
                <a:gd name="connsiteY3328" fmla="*/ 1678466 h 3529627"/>
                <a:gd name="connsiteX3329" fmla="*/ 234140 w 2116881"/>
                <a:gd name="connsiteY3329" fmla="*/ 1674051 h 3529627"/>
                <a:gd name="connsiteX3330" fmla="*/ 242958 w 2116881"/>
                <a:gd name="connsiteY3330" fmla="*/ 1668163 h 3529627"/>
                <a:gd name="connsiteX3331" fmla="*/ 247367 w 2116881"/>
                <a:gd name="connsiteY3331" fmla="*/ 1668163 h 3529627"/>
                <a:gd name="connsiteX3332" fmla="*/ 254716 w 2116881"/>
                <a:gd name="connsiteY3332" fmla="*/ 1660803 h 3529627"/>
                <a:gd name="connsiteX3333" fmla="*/ 257656 w 2116881"/>
                <a:gd name="connsiteY3333" fmla="*/ 1649028 h 3529627"/>
                <a:gd name="connsiteX3334" fmla="*/ 259125 w 2116881"/>
                <a:gd name="connsiteY3334" fmla="*/ 1649028 h 3529627"/>
                <a:gd name="connsiteX3335" fmla="*/ 262065 w 2116881"/>
                <a:gd name="connsiteY3335" fmla="*/ 1650501 h 3529627"/>
                <a:gd name="connsiteX3336" fmla="*/ 270883 w 2116881"/>
                <a:gd name="connsiteY3336" fmla="*/ 1646085 h 3529627"/>
                <a:gd name="connsiteX3337" fmla="*/ 272353 w 2116881"/>
                <a:gd name="connsiteY3337" fmla="*/ 1651973 h 3529627"/>
                <a:gd name="connsiteX3338" fmla="*/ 275292 w 2116881"/>
                <a:gd name="connsiteY3338" fmla="*/ 1647557 h 3529627"/>
                <a:gd name="connsiteX3339" fmla="*/ 281171 w 2116881"/>
                <a:gd name="connsiteY3339" fmla="*/ 1653445 h 3529627"/>
                <a:gd name="connsiteX3340" fmla="*/ 284111 w 2116881"/>
                <a:gd name="connsiteY3340" fmla="*/ 1650501 h 3529627"/>
                <a:gd name="connsiteX3341" fmla="*/ 269413 w 2116881"/>
                <a:gd name="connsiteY3341" fmla="*/ 1638725 h 3529627"/>
                <a:gd name="connsiteX3342" fmla="*/ 272353 w 2116881"/>
                <a:gd name="connsiteY3342" fmla="*/ 1634310 h 3529627"/>
                <a:gd name="connsiteX3343" fmla="*/ 273822 w 2116881"/>
                <a:gd name="connsiteY3343" fmla="*/ 1628422 h 3529627"/>
                <a:gd name="connsiteX3344" fmla="*/ 285580 w 2116881"/>
                <a:gd name="connsiteY3344" fmla="*/ 1626949 h 3529627"/>
                <a:gd name="connsiteX3345" fmla="*/ 292929 w 2116881"/>
                <a:gd name="connsiteY3345" fmla="*/ 1629894 h 3529627"/>
                <a:gd name="connsiteX3346" fmla="*/ 297338 w 2116881"/>
                <a:gd name="connsiteY3346" fmla="*/ 1632838 h 3529627"/>
                <a:gd name="connsiteX3347" fmla="*/ 300277 w 2116881"/>
                <a:gd name="connsiteY3347" fmla="*/ 1632838 h 3529627"/>
                <a:gd name="connsiteX3348" fmla="*/ 304687 w 2116881"/>
                <a:gd name="connsiteY3348" fmla="*/ 1631366 h 3529627"/>
                <a:gd name="connsiteX3349" fmla="*/ 314975 w 2116881"/>
                <a:gd name="connsiteY3349" fmla="*/ 1634310 h 3529627"/>
                <a:gd name="connsiteX3350" fmla="*/ 313505 w 2116881"/>
                <a:gd name="connsiteY3350" fmla="*/ 1632838 h 3529627"/>
                <a:gd name="connsiteX3351" fmla="*/ 306156 w 2116881"/>
                <a:gd name="connsiteY3351" fmla="*/ 1626949 h 3529627"/>
                <a:gd name="connsiteX3352" fmla="*/ 301747 w 2116881"/>
                <a:gd name="connsiteY3352" fmla="*/ 1619589 h 3529627"/>
                <a:gd name="connsiteX3353" fmla="*/ 306156 w 2116881"/>
                <a:gd name="connsiteY3353" fmla="*/ 1615174 h 3529627"/>
                <a:gd name="connsiteX3354" fmla="*/ 295868 w 2116881"/>
                <a:gd name="connsiteY3354" fmla="*/ 1615174 h 3529627"/>
                <a:gd name="connsiteX3355" fmla="*/ 289989 w 2116881"/>
                <a:gd name="connsiteY3355" fmla="*/ 1612231 h 3529627"/>
                <a:gd name="connsiteX3356" fmla="*/ 285580 w 2116881"/>
                <a:gd name="connsiteY3356" fmla="*/ 1609286 h 3529627"/>
                <a:gd name="connsiteX3357" fmla="*/ 288520 w 2116881"/>
                <a:gd name="connsiteY3357" fmla="*/ 1604871 h 3529627"/>
                <a:gd name="connsiteX3358" fmla="*/ 281171 w 2116881"/>
                <a:gd name="connsiteY3358" fmla="*/ 1606342 h 3529627"/>
                <a:gd name="connsiteX3359" fmla="*/ 270883 w 2116881"/>
                <a:gd name="connsiteY3359" fmla="*/ 1601926 h 3529627"/>
                <a:gd name="connsiteX3360" fmla="*/ 260595 w 2116881"/>
                <a:gd name="connsiteY3360" fmla="*/ 1591622 h 3529627"/>
                <a:gd name="connsiteX3361" fmla="*/ 260595 w 2116881"/>
                <a:gd name="connsiteY3361" fmla="*/ 1596039 h 3529627"/>
                <a:gd name="connsiteX3362" fmla="*/ 257656 w 2116881"/>
                <a:gd name="connsiteY3362" fmla="*/ 1598982 h 3529627"/>
                <a:gd name="connsiteX3363" fmla="*/ 248837 w 2116881"/>
                <a:gd name="connsiteY3363" fmla="*/ 1597511 h 3529627"/>
                <a:gd name="connsiteX3364" fmla="*/ 244428 w 2116881"/>
                <a:gd name="connsiteY3364" fmla="*/ 1587208 h 3529627"/>
                <a:gd name="connsiteX3365" fmla="*/ 237079 w 2116881"/>
                <a:gd name="connsiteY3365" fmla="*/ 1588679 h 3529627"/>
                <a:gd name="connsiteX3366" fmla="*/ 231201 w 2116881"/>
                <a:gd name="connsiteY3366" fmla="*/ 1576904 h 3529627"/>
                <a:gd name="connsiteX3367" fmla="*/ 235610 w 2116881"/>
                <a:gd name="connsiteY3367" fmla="*/ 1569543 h 3529627"/>
                <a:gd name="connsiteX3368" fmla="*/ 241489 w 2116881"/>
                <a:gd name="connsiteY3368" fmla="*/ 1565129 h 3529627"/>
                <a:gd name="connsiteX3369" fmla="*/ 251777 w 2116881"/>
                <a:gd name="connsiteY3369" fmla="*/ 1557769 h 3529627"/>
                <a:gd name="connsiteX3370" fmla="*/ 275292 w 2116881"/>
                <a:gd name="connsiteY3370" fmla="*/ 1551881 h 3529627"/>
                <a:gd name="connsiteX3371" fmla="*/ 281171 w 2116881"/>
                <a:gd name="connsiteY3371" fmla="*/ 1548937 h 3529627"/>
                <a:gd name="connsiteX3372" fmla="*/ 269413 w 2116881"/>
                <a:gd name="connsiteY3372" fmla="*/ 1548937 h 3529627"/>
                <a:gd name="connsiteX3373" fmla="*/ 251777 w 2116881"/>
                <a:gd name="connsiteY3373" fmla="*/ 1551881 h 3529627"/>
                <a:gd name="connsiteX3374" fmla="*/ 253246 w 2116881"/>
                <a:gd name="connsiteY3374" fmla="*/ 1544522 h 3529627"/>
                <a:gd name="connsiteX3375" fmla="*/ 253246 w 2116881"/>
                <a:gd name="connsiteY3375" fmla="*/ 1541577 h 3529627"/>
                <a:gd name="connsiteX3376" fmla="*/ 251777 w 2116881"/>
                <a:gd name="connsiteY3376" fmla="*/ 1535690 h 3529627"/>
                <a:gd name="connsiteX3377" fmla="*/ 254716 w 2116881"/>
                <a:gd name="connsiteY3377" fmla="*/ 1532745 h 3529627"/>
                <a:gd name="connsiteX3378" fmla="*/ 254716 w 2116881"/>
                <a:gd name="connsiteY3378" fmla="*/ 1529802 h 3529627"/>
                <a:gd name="connsiteX3379" fmla="*/ 238549 w 2116881"/>
                <a:gd name="connsiteY3379" fmla="*/ 1532745 h 3529627"/>
                <a:gd name="connsiteX3380" fmla="*/ 234140 w 2116881"/>
                <a:gd name="connsiteY3380" fmla="*/ 1522443 h 3529627"/>
                <a:gd name="connsiteX3381" fmla="*/ 231201 w 2116881"/>
                <a:gd name="connsiteY3381" fmla="*/ 1506251 h 3529627"/>
                <a:gd name="connsiteX3382" fmla="*/ 232670 w 2116881"/>
                <a:gd name="connsiteY3382" fmla="*/ 1490060 h 3529627"/>
                <a:gd name="connsiteX3383" fmla="*/ 240019 w 2116881"/>
                <a:gd name="connsiteY3383" fmla="*/ 1481228 h 3529627"/>
                <a:gd name="connsiteX3384" fmla="*/ 241489 w 2116881"/>
                <a:gd name="connsiteY3384" fmla="*/ 1465037 h 3529627"/>
                <a:gd name="connsiteX3385" fmla="*/ 254716 w 2116881"/>
                <a:gd name="connsiteY3385" fmla="*/ 1470924 h 3529627"/>
                <a:gd name="connsiteX3386" fmla="*/ 266474 w 2116881"/>
                <a:gd name="connsiteY3386" fmla="*/ 1466508 h 3529627"/>
                <a:gd name="connsiteX3387" fmla="*/ 260595 w 2116881"/>
                <a:gd name="connsiteY3387" fmla="*/ 1459149 h 3529627"/>
                <a:gd name="connsiteX3388" fmla="*/ 257656 w 2116881"/>
                <a:gd name="connsiteY3388" fmla="*/ 1465037 h 3529627"/>
                <a:gd name="connsiteX3389" fmla="*/ 254716 w 2116881"/>
                <a:gd name="connsiteY3389" fmla="*/ 1453262 h 3529627"/>
                <a:gd name="connsiteX3390" fmla="*/ 257656 w 2116881"/>
                <a:gd name="connsiteY3390" fmla="*/ 1441486 h 3529627"/>
                <a:gd name="connsiteX3391" fmla="*/ 265004 w 2116881"/>
                <a:gd name="connsiteY3391" fmla="*/ 1435598 h 3529627"/>
                <a:gd name="connsiteX3392" fmla="*/ 267944 w 2116881"/>
                <a:gd name="connsiteY3392" fmla="*/ 1438541 h 3529627"/>
                <a:gd name="connsiteX3393" fmla="*/ 282641 w 2116881"/>
                <a:gd name="connsiteY3393" fmla="*/ 1448846 h 3529627"/>
                <a:gd name="connsiteX3394" fmla="*/ 284111 w 2116881"/>
                <a:gd name="connsiteY3394" fmla="*/ 1440013 h 3529627"/>
                <a:gd name="connsiteX3395" fmla="*/ 287050 w 2116881"/>
                <a:gd name="connsiteY3395" fmla="*/ 1448846 h 3529627"/>
                <a:gd name="connsiteX3396" fmla="*/ 297338 w 2116881"/>
                <a:gd name="connsiteY3396" fmla="*/ 1459149 h 3529627"/>
                <a:gd name="connsiteX3397" fmla="*/ 288520 w 2116881"/>
                <a:gd name="connsiteY3397" fmla="*/ 1460620 h 3529627"/>
                <a:gd name="connsiteX3398" fmla="*/ 282641 w 2116881"/>
                <a:gd name="connsiteY3398" fmla="*/ 1460620 h 3529627"/>
                <a:gd name="connsiteX3399" fmla="*/ 304687 w 2116881"/>
                <a:gd name="connsiteY3399" fmla="*/ 1473869 h 3529627"/>
                <a:gd name="connsiteX3400" fmla="*/ 301747 w 2116881"/>
                <a:gd name="connsiteY3400" fmla="*/ 1487116 h 3529627"/>
                <a:gd name="connsiteX3401" fmla="*/ 304687 w 2116881"/>
                <a:gd name="connsiteY3401" fmla="*/ 1503307 h 3529627"/>
                <a:gd name="connsiteX3402" fmla="*/ 307626 w 2116881"/>
                <a:gd name="connsiteY3402" fmla="*/ 1498891 h 3529627"/>
                <a:gd name="connsiteX3403" fmla="*/ 307626 w 2116881"/>
                <a:gd name="connsiteY3403" fmla="*/ 1478285 h 3529627"/>
                <a:gd name="connsiteX3404" fmla="*/ 312035 w 2116881"/>
                <a:gd name="connsiteY3404" fmla="*/ 1470924 h 3529627"/>
                <a:gd name="connsiteX3405" fmla="*/ 313505 w 2116881"/>
                <a:gd name="connsiteY3405" fmla="*/ 1465037 h 3529627"/>
                <a:gd name="connsiteX3406" fmla="*/ 322323 w 2116881"/>
                <a:gd name="connsiteY3406" fmla="*/ 1462092 h 3529627"/>
                <a:gd name="connsiteX3407" fmla="*/ 329672 w 2116881"/>
                <a:gd name="connsiteY3407" fmla="*/ 1465037 h 3529627"/>
                <a:gd name="connsiteX3408" fmla="*/ 347309 w 2116881"/>
                <a:gd name="connsiteY3408" fmla="*/ 1473869 h 3529627"/>
                <a:gd name="connsiteX3409" fmla="*/ 350248 w 2116881"/>
                <a:gd name="connsiteY3409" fmla="*/ 1482700 h 3529627"/>
                <a:gd name="connsiteX3410" fmla="*/ 353187 w 2116881"/>
                <a:gd name="connsiteY3410" fmla="*/ 1481228 h 3529627"/>
                <a:gd name="connsiteX3411" fmla="*/ 353187 w 2116881"/>
                <a:gd name="connsiteY3411" fmla="*/ 1475341 h 3529627"/>
                <a:gd name="connsiteX3412" fmla="*/ 356127 w 2116881"/>
                <a:gd name="connsiteY3412" fmla="*/ 1472397 h 3529627"/>
                <a:gd name="connsiteX3413" fmla="*/ 347309 w 2116881"/>
                <a:gd name="connsiteY3413" fmla="*/ 1467980 h 3529627"/>
                <a:gd name="connsiteX3414" fmla="*/ 342899 w 2116881"/>
                <a:gd name="connsiteY3414" fmla="*/ 1463565 h 3529627"/>
                <a:gd name="connsiteX3415" fmla="*/ 348778 w 2116881"/>
                <a:gd name="connsiteY3415" fmla="*/ 1462092 h 3529627"/>
                <a:gd name="connsiteX3416" fmla="*/ 339960 w 2116881"/>
                <a:gd name="connsiteY3416" fmla="*/ 1444429 h 3529627"/>
                <a:gd name="connsiteX3417" fmla="*/ 335551 w 2116881"/>
                <a:gd name="connsiteY3417" fmla="*/ 1438541 h 3529627"/>
                <a:gd name="connsiteX3418" fmla="*/ 332611 w 2116881"/>
                <a:gd name="connsiteY3418" fmla="*/ 1422350 h 3529627"/>
                <a:gd name="connsiteX3419" fmla="*/ 326732 w 2116881"/>
                <a:gd name="connsiteY3419" fmla="*/ 1419406 h 3529627"/>
                <a:gd name="connsiteX3420" fmla="*/ 335551 w 2116881"/>
                <a:gd name="connsiteY3420" fmla="*/ 1407632 h 3529627"/>
                <a:gd name="connsiteX3421" fmla="*/ 338490 w 2116881"/>
                <a:gd name="connsiteY3421" fmla="*/ 1404688 h 3529627"/>
                <a:gd name="connsiteX3422" fmla="*/ 345839 w 2116881"/>
                <a:gd name="connsiteY3422" fmla="*/ 1406160 h 3529627"/>
                <a:gd name="connsiteX3423" fmla="*/ 350248 w 2116881"/>
                <a:gd name="connsiteY3423" fmla="*/ 1401744 h 3529627"/>
                <a:gd name="connsiteX3424" fmla="*/ 364945 w 2116881"/>
                <a:gd name="connsiteY3424" fmla="*/ 1388497 h 3529627"/>
                <a:gd name="connsiteX3425" fmla="*/ 367885 w 2116881"/>
                <a:gd name="connsiteY3425" fmla="*/ 1391441 h 3529627"/>
                <a:gd name="connsiteX3426" fmla="*/ 375233 w 2116881"/>
                <a:gd name="connsiteY3426" fmla="*/ 1384080 h 3529627"/>
                <a:gd name="connsiteX3427" fmla="*/ 381112 w 2116881"/>
                <a:gd name="connsiteY3427" fmla="*/ 1385553 h 3529627"/>
                <a:gd name="connsiteX3428" fmla="*/ 394340 w 2116881"/>
                <a:gd name="connsiteY3428" fmla="*/ 1379664 h 3529627"/>
                <a:gd name="connsiteX3429" fmla="*/ 411976 w 2116881"/>
                <a:gd name="connsiteY3429" fmla="*/ 1373776 h 3529627"/>
                <a:gd name="connsiteX3430" fmla="*/ 432552 w 2116881"/>
                <a:gd name="connsiteY3430" fmla="*/ 1351697 h 3529627"/>
                <a:gd name="connsiteX3431" fmla="*/ 451659 w 2116881"/>
                <a:gd name="connsiteY3431" fmla="*/ 1336979 h 3529627"/>
                <a:gd name="connsiteX3432" fmla="*/ 470765 w 2116881"/>
                <a:gd name="connsiteY3432" fmla="*/ 1323731 h 3529627"/>
                <a:gd name="connsiteX3433" fmla="*/ 481053 w 2116881"/>
                <a:gd name="connsiteY3433" fmla="*/ 1316372 h 3529627"/>
                <a:gd name="connsiteX3434" fmla="*/ 495751 w 2116881"/>
                <a:gd name="connsiteY3434" fmla="*/ 1309012 h 3529627"/>
                <a:gd name="connsiteX3435" fmla="*/ 497220 w 2116881"/>
                <a:gd name="connsiteY3435" fmla="*/ 1295765 h 3529627"/>
                <a:gd name="connsiteX3436" fmla="*/ 1360484 w 2116881"/>
                <a:gd name="connsiteY3436" fmla="*/ 1241149 h 3529627"/>
                <a:gd name="connsiteX3437" fmla="*/ 1364533 w 2116881"/>
                <a:gd name="connsiteY3437" fmla="*/ 1251272 h 3529627"/>
                <a:gd name="connsiteX3438" fmla="*/ 1391033 w 2116881"/>
                <a:gd name="connsiteY3438" fmla="*/ 1254217 h 3529627"/>
                <a:gd name="connsiteX3439" fmla="*/ 1417533 w 2116881"/>
                <a:gd name="connsiteY3439" fmla="*/ 1257162 h 3529627"/>
                <a:gd name="connsiteX3440" fmla="*/ 1455811 w 2116881"/>
                <a:gd name="connsiteY3440" fmla="*/ 1279248 h 3529627"/>
                <a:gd name="connsiteX3441" fmla="*/ 1449922 w 2116881"/>
                <a:gd name="connsiteY3441" fmla="*/ 1293971 h 3529627"/>
                <a:gd name="connsiteX3442" fmla="*/ 1449922 w 2116881"/>
                <a:gd name="connsiteY3442" fmla="*/ 1354339 h 3529627"/>
                <a:gd name="connsiteX3443" fmla="*/ 1451395 w 2116881"/>
                <a:gd name="connsiteY3443" fmla="*/ 1370535 h 3529627"/>
                <a:gd name="connsiteX3444" fmla="*/ 1442561 w 2116881"/>
                <a:gd name="connsiteY3444" fmla="*/ 1379370 h 3529627"/>
                <a:gd name="connsiteX3445" fmla="*/ 1427839 w 2116881"/>
                <a:gd name="connsiteY3445" fmla="*/ 1420598 h 3529627"/>
                <a:gd name="connsiteX3446" fmla="*/ 1416061 w 2116881"/>
                <a:gd name="connsiteY3446" fmla="*/ 1432377 h 3529627"/>
                <a:gd name="connsiteX3447" fmla="*/ 1396922 w 2116881"/>
                <a:gd name="connsiteY3447" fmla="*/ 1451518 h 3529627"/>
                <a:gd name="connsiteX3448" fmla="*/ 1358644 w 2116881"/>
                <a:gd name="connsiteY3448" fmla="*/ 1467714 h 3529627"/>
                <a:gd name="connsiteX3449" fmla="*/ 1326255 w 2116881"/>
                <a:gd name="connsiteY3449" fmla="*/ 1500108 h 3529627"/>
                <a:gd name="connsiteX3450" fmla="*/ 1311532 w 2116881"/>
                <a:gd name="connsiteY3450" fmla="*/ 1525138 h 3529627"/>
                <a:gd name="connsiteX3451" fmla="*/ 1220254 w 2116881"/>
                <a:gd name="connsiteY3451" fmla="*/ 1592869 h 3529627"/>
                <a:gd name="connsiteX3452" fmla="*/ 1198170 w 2116881"/>
                <a:gd name="connsiteY3452" fmla="*/ 1622317 h 3529627"/>
                <a:gd name="connsiteX3453" fmla="*/ 1189337 w 2116881"/>
                <a:gd name="connsiteY3453" fmla="*/ 1628206 h 3529627"/>
                <a:gd name="connsiteX3454" fmla="*/ 1161364 w 2116881"/>
                <a:gd name="connsiteY3454" fmla="*/ 1642930 h 3529627"/>
                <a:gd name="connsiteX3455" fmla="*/ 1148114 w 2116881"/>
                <a:gd name="connsiteY3455" fmla="*/ 1648820 h 3529627"/>
                <a:gd name="connsiteX3456" fmla="*/ 1161364 w 2116881"/>
                <a:gd name="connsiteY3456" fmla="*/ 1669433 h 3529627"/>
                <a:gd name="connsiteX3457" fmla="*/ 1154003 w 2116881"/>
                <a:gd name="connsiteY3457" fmla="*/ 1688574 h 3529627"/>
                <a:gd name="connsiteX3458" fmla="*/ 1140753 w 2116881"/>
                <a:gd name="connsiteY3458" fmla="*/ 1697408 h 3529627"/>
                <a:gd name="connsiteX3459" fmla="*/ 1124558 w 2116881"/>
                <a:gd name="connsiteY3459" fmla="*/ 1704770 h 3529627"/>
                <a:gd name="connsiteX3460" fmla="*/ 1118669 w 2116881"/>
                <a:gd name="connsiteY3460" fmla="*/ 1691519 h 3529627"/>
                <a:gd name="connsiteX3461" fmla="*/ 1093641 w 2116881"/>
                <a:gd name="connsiteY3461" fmla="*/ 1690046 h 3529627"/>
                <a:gd name="connsiteX3462" fmla="*/ 1067141 w 2116881"/>
                <a:gd name="connsiteY3462" fmla="*/ 1692991 h 3529627"/>
                <a:gd name="connsiteX3463" fmla="*/ 1050947 w 2116881"/>
                <a:gd name="connsiteY3463" fmla="*/ 1672377 h 3529627"/>
                <a:gd name="connsiteX3464" fmla="*/ 1045058 w 2116881"/>
                <a:gd name="connsiteY3464" fmla="*/ 1666488 h 3529627"/>
                <a:gd name="connsiteX3465" fmla="*/ 1036224 w 2116881"/>
                <a:gd name="connsiteY3465" fmla="*/ 1660598 h 3529627"/>
                <a:gd name="connsiteX3466" fmla="*/ 1049474 w 2116881"/>
                <a:gd name="connsiteY3466" fmla="*/ 1673850 h 3529627"/>
                <a:gd name="connsiteX3467" fmla="*/ 1053891 w 2116881"/>
                <a:gd name="connsiteY3467" fmla="*/ 1687101 h 3529627"/>
                <a:gd name="connsiteX3468" fmla="*/ 1078919 w 2116881"/>
                <a:gd name="connsiteY3468" fmla="*/ 1700353 h 3529627"/>
                <a:gd name="connsiteX3469" fmla="*/ 1102475 w 2116881"/>
                <a:gd name="connsiteY3469" fmla="*/ 1698881 h 3529627"/>
                <a:gd name="connsiteX3470" fmla="*/ 1111308 w 2116881"/>
                <a:gd name="connsiteY3470" fmla="*/ 1713605 h 3529627"/>
                <a:gd name="connsiteX3471" fmla="*/ 1121614 w 2116881"/>
                <a:gd name="connsiteY3471" fmla="*/ 1710660 h 3529627"/>
                <a:gd name="connsiteX3472" fmla="*/ 1143697 w 2116881"/>
                <a:gd name="connsiteY3472" fmla="*/ 1723911 h 3529627"/>
                <a:gd name="connsiteX3473" fmla="*/ 1168725 w 2116881"/>
                <a:gd name="connsiteY3473" fmla="*/ 1710660 h 3529627"/>
                <a:gd name="connsiteX3474" fmla="*/ 1180503 w 2116881"/>
                <a:gd name="connsiteY3474" fmla="*/ 1720967 h 3529627"/>
                <a:gd name="connsiteX3475" fmla="*/ 1174614 w 2116881"/>
                <a:gd name="connsiteY3475" fmla="*/ 1725384 h 3529627"/>
                <a:gd name="connsiteX3476" fmla="*/ 1201115 w 2116881"/>
                <a:gd name="connsiteY3476" fmla="*/ 1720967 h 3529627"/>
                <a:gd name="connsiteX3477" fmla="*/ 1224670 w 2116881"/>
                <a:gd name="connsiteY3477" fmla="*/ 1700353 h 3529627"/>
                <a:gd name="connsiteX3478" fmla="*/ 1214365 w 2116881"/>
                <a:gd name="connsiteY3478" fmla="*/ 1723911 h 3529627"/>
                <a:gd name="connsiteX3479" fmla="*/ 1187864 w 2116881"/>
                <a:gd name="connsiteY3479" fmla="*/ 1754832 h 3529627"/>
                <a:gd name="connsiteX3480" fmla="*/ 1170198 w 2116881"/>
                <a:gd name="connsiteY3480" fmla="*/ 1785752 h 3529627"/>
                <a:gd name="connsiteX3481" fmla="*/ 1145170 w 2116881"/>
                <a:gd name="connsiteY3481" fmla="*/ 1794587 h 3529627"/>
                <a:gd name="connsiteX3482" fmla="*/ 1148114 w 2116881"/>
                <a:gd name="connsiteY3482" fmla="*/ 1784280 h 3529627"/>
                <a:gd name="connsiteX3483" fmla="*/ 1154003 w 2116881"/>
                <a:gd name="connsiteY3483" fmla="*/ 1776918 h 3529627"/>
                <a:gd name="connsiteX3484" fmla="*/ 1115725 w 2116881"/>
                <a:gd name="connsiteY3484" fmla="*/ 1787225 h 3529627"/>
                <a:gd name="connsiteX3485" fmla="*/ 1101003 w 2116881"/>
                <a:gd name="connsiteY3485" fmla="*/ 1796059 h 3529627"/>
                <a:gd name="connsiteX3486" fmla="*/ 1077447 w 2116881"/>
                <a:gd name="connsiteY3486" fmla="*/ 1799004 h 3529627"/>
                <a:gd name="connsiteX3487" fmla="*/ 1062724 w 2116881"/>
                <a:gd name="connsiteY3487" fmla="*/ 1810783 h 3529627"/>
                <a:gd name="connsiteX3488" fmla="*/ 1049474 w 2116881"/>
                <a:gd name="connsiteY3488" fmla="*/ 1818145 h 3529627"/>
                <a:gd name="connsiteX3489" fmla="*/ 1020030 w 2116881"/>
                <a:gd name="connsiteY3489" fmla="*/ 1862317 h 3529627"/>
                <a:gd name="connsiteX3490" fmla="*/ 1053891 w 2116881"/>
                <a:gd name="connsiteY3490" fmla="*/ 1832869 h 3529627"/>
                <a:gd name="connsiteX3491" fmla="*/ 1080391 w 2116881"/>
                <a:gd name="connsiteY3491" fmla="*/ 1809311 h 3529627"/>
                <a:gd name="connsiteX3492" fmla="*/ 1105419 w 2116881"/>
                <a:gd name="connsiteY3492" fmla="*/ 1809311 h 3529627"/>
                <a:gd name="connsiteX3493" fmla="*/ 1155475 w 2116881"/>
                <a:gd name="connsiteY3493" fmla="*/ 1806366 h 3529627"/>
                <a:gd name="connsiteX3494" fmla="*/ 1137808 w 2116881"/>
                <a:gd name="connsiteY3494" fmla="*/ 1825507 h 3529627"/>
                <a:gd name="connsiteX3495" fmla="*/ 1118669 w 2116881"/>
                <a:gd name="connsiteY3495" fmla="*/ 1852010 h 3529627"/>
                <a:gd name="connsiteX3496" fmla="*/ 1124558 w 2116881"/>
                <a:gd name="connsiteY3496" fmla="*/ 1862317 h 3529627"/>
                <a:gd name="connsiteX3497" fmla="*/ 1112780 w 2116881"/>
                <a:gd name="connsiteY3497" fmla="*/ 1860845 h 3529627"/>
                <a:gd name="connsiteX3498" fmla="*/ 1099530 w 2116881"/>
                <a:gd name="connsiteY3498" fmla="*/ 1872624 h 3529627"/>
                <a:gd name="connsiteX3499" fmla="*/ 1084808 w 2116881"/>
                <a:gd name="connsiteY3499" fmla="*/ 1875569 h 3529627"/>
                <a:gd name="connsiteX3500" fmla="*/ 1087752 w 2116881"/>
                <a:gd name="connsiteY3500" fmla="*/ 1879986 h 3529627"/>
                <a:gd name="connsiteX3501" fmla="*/ 1078919 w 2116881"/>
                <a:gd name="connsiteY3501" fmla="*/ 1900599 h 3529627"/>
                <a:gd name="connsiteX3502" fmla="*/ 1048002 w 2116881"/>
                <a:gd name="connsiteY3502" fmla="*/ 1897655 h 3529627"/>
                <a:gd name="connsiteX3503" fmla="*/ 1022974 w 2116881"/>
                <a:gd name="connsiteY3503" fmla="*/ 1899127 h 3529627"/>
                <a:gd name="connsiteX3504" fmla="*/ 1014141 w 2116881"/>
                <a:gd name="connsiteY3504" fmla="*/ 1912379 h 3529627"/>
                <a:gd name="connsiteX3505" fmla="*/ 1028863 w 2116881"/>
                <a:gd name="connsiteY3505" fmla="*/ 1907961 h 3529627"/>
                <a:gd name="connsiteX3506" fmla="*/ 1056836 w 2116881"/>
                <a:gd name="connsiteY3506" fmla="*/ 1912379 h 3529627"/>
                <a:gd name="connsiteX3507" fmla="*/ 1080391 w 2116881"/>
                <a:gd name="connsiteY3507" fmla="*/ 1907961 h 3529627"/>
                <a:gd name="connsiteX3508" fmla="*/ 1106892 w 2116881"/>
                <a:gd name="connsiteY3508" fmla="*/ 1899127 h 3529627"/>
                <a:gd name="connsiteX3509" fmla="*/ 1115725 w 2116881"/>
                <a:gd name="connsiteY3509" fmla="*/ 1890293 h 3529627"/>
                <a:gd name="connsiteX3510" fmla="*/ 1127503 w 2116881"/>
                <a:gd name="connsiteY3510" fmla="*/ 1881458 h 3529627"/>
                <a:gd name="connsiteX3511" fmla="*/ 1136336 w 2116881"/>
                <a:gd name="connsiteY3511" fmla="*/ 1872624 h 3529627"/>
                <a:gd name="connsiteX3512" fmla="*/ 1131920 w 2116881"/>
                <a:gd name="connsiteY3512" fmla="*/ 1853483 h 3529627"/>
                <a:gd name="connsiteX3513" fmla="*/ 1149586 w 2116881"/>
                <a:gd name="connsiteY3513" fmla="*/ 1847593 h 3529627"/>
                <a:gd name="connsiteX3514" fmla="*/ 1155475 w 2116881"/>
                <a:gd name="connsiteY3514" fmla="*/ 1853483 h 3529627"/>
                <a:gd name="connsiteX3515" fmla="*/ 1192281 w 2116881"/>
                <a:gd name="connsiteY3515" fmla="*/ 1856427 h 3529627"/>
                <a:gd name="connsiteX3516" fmla="*/ 1214365 w 2116881"/>
                <a:gd name="connsiteY3516" fmla="*/ 1844648 h 3529627"/>
                <a:gd name="connsiteX3517" fmla="*/ 1218781 w 2116881"/>
                <a:gd name="connsiteY3517" fmla="*/ 1838759 h 3529627"/>
                <a:gd name="connsiteX3518" fmla="*/ 1207004 w 2116881"/>
                <a:gd name="connsiteY3518" fmla="*/ 1843176 h 3529627"/>
                <a:gd name="connsiteX3519" fmla="*/ 1229087 w 2116881"/>
                <a:gd name="connsiteY3519" fmla="*/ 1828452 h 3529627"/>
                <a:gd name="connsiteX3520" fmla="*/ 1237920 w 2116881"/>
                <a:gd name="connsiteY3520" fmla="*/ 1824035 h 3529627"/>
                <a:gd name="connsiteX3521" fmla="*/ 1232216 w 2116881"/>
                <a:gd name="connsiteY3521" fmla="*/ 1829188 h 3529627"/>
                <a:gd name="connsiteX3522" fmla="*/ 1228509 w 2116881"/>
                <a:gd name="connsiteY3522" fmla="*/ 1833340 h 3529627"/>
                <a:gd name="connsiteX3523" fmla="*/ 1238637 w 2116881"/>
                <a:gd name="connsiteY3523" fmla="*/ 1830191 h 3529627"/>
                <a:gd name="connsiteX3524" fmla="*/ 1247079 w 2116881"/>
                <a:gd name="connsiteY3524" fmla="*/ 1824674 h 3529627"/>
                <a:gd name="connsiteX3525" fmla="*/ 1248548 w 2116881"/>
                <a:gd name="connsiteY3525" fmla="*/ 1817319 h 3529627"/>
                <a:gd name="connsiteX3526" fmla="*/ 1251484 w 2116881"/>
                <a:gd name="connsiteY3526" fmla="*/ 1815848 h 3529627"/>
                <a:gd name="connsiteX3527" fmla="*/ 1267634 w 2116881"/>
                <a:gd name="connsiteY3527" fmla="*/ 1815848 h 3529627"/>
                <a:gd name="connsiteX3528" fmla="*/ 1261761 w 2116881"/>
                <a:gd name="connsiteY3528" fmla="*/ 1827616 h 3529627"/>
                <a:gd name="connsiteX3529" fmla="*/ 1267634 w 2116881"/>
                <a:gd name="connsiteY3529" fmla="*/ 1829087 h 3529627"/>
                <a:gd name="connsiteX3530" fmla="*/ 1279380 w 2116881"/>
                <a:gd name="connsiteY3530" fmla="*/ 1832029 h 3529627"/>
                <a:gd name="connsiteX3531" fmla="*/ 1272039 w 2116881"/>
                <a:gd name="connsiteY3531" fmla="*/ 1815848 h 3529627"/>
                <a:gd name="connsiteX3532" fmla="*/ 1276444 w 2116881"/>
                <a:gd name="connsiteY3532" fmla="*/ 1814377 h 3529627"/>
                <a:gd name="connsiteX3533" fmla="*/ 1304339 w 2116881"/>
                <a:gd name="connsiteY3533" fmla="*/ 1811435 h 3529627"/>
                <a:gd name="connsiteX3534" fmla="*/ 1311680 w 2116881"/>
                <a:gd name="connsiteY3534" fmla="*/ 1798195 h 3529627"/>
                <a:gd name="connsiteX3535" fmla="*/ 1308744 w 2116881"/>
                <a:gd name="connsiteY3535" fmla="*/ 1792311 h 3529627"/>
                <a:gd name="connsiteX3536" fmla="*/ 1316085 w 2116881"/>
                <a:gd name="connsiteY3536" fmla="*/ 1792311 h 3529627"/>
                <a:gd name="connsiteX3537" fmla="*/ 1352790 w 2116881"/>
                <a:gd name="connsiteY3537" fmla="*/ 1780542 h 3529627"/>
                <a:gd name="connsiteX3538" fmla="*/ 1376281 w 2116881"/>
                <a:gd name="connsiteY3538" fmla="*/ 1786426 h 3529627"/>
                <a:gd name="connsiteX3539" fmla="*/ 1405646 w 2116881"/>
                <a:gd name="connsiteY3539" fmla="*/ 1801137 h 3529627"/>
                <a:gd name="connsiteX3540" fmla="*/ 1430605 w 2116881"/>
                <a:gd name="connsiteY3540" fmla="*/ 1809963 h 3529627"/>
                <a:gd name="connsiteX3541" fmla="*/ 1459969 w 2116881"/>
                <a:gd name="connsiteY3541" fmla="*/ 1814377 h 3529627"/>
                <a:gd name="connsiteX3542" fmla="*/ 1477588 w 2116881"/>
                <a:gd name="connsiteY3542" fmla="*/ 1805550 h 3529627"/>
                <a:gd name="connsiteX3543" fmla="*/ 1484929 w 2116881"/>
                <a:gd name="connsiteY3543" fmla="*/ 1798195 h 3529627"/>
                <a:gd name="connsiteX3544" fmla="*/ 1495206 w 2116881"/>
                <a:gd name="connsiteY3544" fmla="*/ 1793782 h 3529627"/>
                <a:gd name="connsiteX3545" fmla="*/ 1504015 w 2116881"/>
                <a:gd name="connsiteY3545" fmla="*/ 1795253 h 3529627"/>
                <a:gd name="connsiteX3546" fmla="*/ 1511356 w 2116881"/>
                <a:gd name="connsiteY3546" fmla="*/ 1801137 h 3529627"/>
                <a:gd name="connsiteX3547" fmla="*/ 1521634 w 2116881"/>
                <a:gd name="connsiteY3547" fmla="*/ 1799666 h 3529627"/>
                <a:gd name="connsiteX3548" fmla="*/ 1518881 w 2116881"/>
                <a:gd name="connsiteY3548" fmla="*/ 1812906 h 3529627"/>
                <a:gd name="connsiteX3549" fmla="*/ 1519039 w 2116881"/>
                <a:gd name="connsiteY3549" fmla="*/ 1813413 h 3529627"/>
                <a:gd name="connsiteX3550" fmla="*/ 1521673 w 2116881"/>
                <a:gd name="connsiteY3550" fmla="*/ 1800795 h 3529627"/>
                <a:gd name="connsiteX3551" fmla="*/ 1534931 w 2116881"/>
                <a:gd name="connsiteY3551" fmla="*/ 1803736 h 3529627"/>
                <a:gd name="connsiteX3552" fmla="*/ 1542296 w 2116881"/>
                <a:gd name="connsiteY3552" fmla="*/ 1806676 h 3529627"/>
                <a:gd name="connsiteX3553" fmla="*/ 1552608 w 2116881"/>
                <a:gd name="connsiteY3553" fmla="*/ 1806676 h 3529627"/>
                <a:gd name="connsiteX3554" fmla="*/ 1574704 w 2116881"/>
                <a:gd name="connsiteY3554" fmla="*/ 1809616 h 3529627"/>
                <a:gd name="connsiteX3555" fmla="*/ 1604165 w 2116881"/>
                <a:gd name="connsiteY3555" fmla="*/ 1819907 h 3529627"/>
                <a:gd name="connsiteX3556" fmla="*/ 1613004 w 2116881"/>
                <a:gd name="connsiteY3556" fmla="*/ 1815496 h 3529627"/>
                <a:gd name="connsiteX3557" fmla="*/ 1642465 w 2116881"/>
                <a:gd name="connsiteY3557" fmla="*/ 1818437 h 3529627"/>
                <a:gd name="connsiteX3558" fmla="*/ 1658669 w 2116881"/>
                <a:gd name="connsiteY3558" fmla="*/ 1815496 h 3529627"/>
                <a:gd name="connsiteX3559" fmla="*/ 1676345 w 2116881"/>
                <a:gd name="connsiteY3559" fmla="*/ 1806676 h 3529627"/>
                <a:gd name="connsiteX3560" fmla="*/ 1696968 w 2116881"/>
                <a:gd name="connsiteY3560" fmla="*/ 1812556 h 3529627"/>
                <a:gd name="connsiteX3561" fmla="*/ 1710226 w 2116881"/>
                <a:gd name="connsiteY3561" fmla="*/ 1815496 h 3529627"/>
                <a:gd name="connsiteX3562" fmla="*/ 1717591 w 2116881"/>
                <a:gd name="connsiteY3562" fmla="*/ 1809616 h 3529627"/>
                <a:gd name="connsiteX3563" fmla="*/ 1730849 w 2116881"/>
                <a:gd name="connsiteY3563" fmla="*/ 1799325 h 3529627"/>
                <a:gd name="connsiteX3564" fmla="*/ 1749998 w 2116881"/>
                <a:gd name="connsiteY3564" fmla="*/ 1805206 h 3529627"/>
                <a:gd name="connsiteX3565" fmla="*/ 1760310 w 2116881"/>
                <a:gd name="connsiteY3565" fmla="*/ 1802266 h 3529627"/>
                <a:gd name="connsiteX3566" fmla="*/ 1770621 w 2116881"/>
                <a:gd name="connsiteY3566" fmla="*/ 1812556 h 3529627"/>
                <a:gd name="connsiteX3567" fmla="*/ 1785352 w 2116881"/>
                <a:gd name="connsiteY3567" fmla="*/ 1814026 h 3529627"/>
                <a:gd name="connsiteX3568" fmla="*/ 1800083 w 2116881"/>
                <a:gd name="connsiteY3568" fmla="*/ 1833138 h 3529627"/>
                <a:gd name="connsiteX3569" fmla="*/ 1811867 w 2116881"/>
                <a:gd name="connsiteY3569" fmla="*/ 1846369 h 3529627"/>
                <a:gd name="connsiteX3570" fmla="*/ 1817759 w 2116881"/>
                <a:gd name="connsiteY3570" fmla="*/ 1859600 h 3529627"/>
                <a:gd name="connsiteX3571" fmla="*/ 1822179 w 2116881"/>
                <a:gd name="connsiteY3571" fmla="*/ 1883121 h 3529627"/>
                <a:gd name="connsiteX3572" fmla="*/ 1822179 w 2116881"/>
                <a:gd name="connsiteY3572" fmla="*/ 1896352 h 3529627"/>
                <a:gd name="connsiteX3573" fmla="*/ 1828071 w 2116881"/>
                <a:gd name="connsiteY3573" fmla="*/ 1905173 h 3529627"/>
                <a:gd name="connsiteX3574" fmla="*/ 1831017 w 2116881"/>
                <a:gd name="connsiteY3574" fmla="*/ 1913994 h 3529627"/>
                <a:gd name="connsiteX3575" fmla="*/ 1828071 w 2116881"/>
                <a:gd name="connsiteY3575" fmla="*/ 1921344 h 3529627"/>
                <a:gd name="connsiteX3576" fmla="*/ 1826598 w 2116881"/>
                <a:gd name="connsiteY3576" fmla="*/ 1940455 h 3529627"/>
                <a:gd name="connsiteX3577" fmla="*/ 1816286 w 2116881"/>
                <a:gd name="connsiteY3577" fmla="*/ 1961037 h 3529627"/>
                <a:gd name="connsiteX3578" fmla="*/ 1807448 w 2116881"/>
                <a:gd name="connsiteY3578" fmla="*/ 1965447 h 3529627"/>
                <a:gd name="connsiteX3579" fmla="*/ 1800083 w 2116881"/>
                <a:gd name="connsiteY3579" fmla="*/ 1983088 h 3529627"/>
                <a:gd name="connsiteX3580" fmla="*/ 1786825 w 2116881"/>
                <a:gd name="connsiteY3580" fmla="*/ 1997790 h 3529627"/>
                <a:gd name="connsiteX3581" fmla="*/ 1782406 w 2116881"/>
                <a:gd name="connsiteY3581" fmla="*/ 2006610 h 3529627"/>
                <a:gd name="connsiteX3582" fmla="*/ 1776514 w 2116881"/>
                <a:gd name="connsiteY3582" fmla="*/ 2012491 h 3529627"/>
                <a:gd name="connsiteX3583" fmla="*/ 1772094 w 2116881"/>
                <a:gd name="connsiteY3583" fmla="*/ 2015431 h 3529627"/>
                <a:gd name="connsiteX3584" fmla="*/ 1769148 w 2116881"/>
                <a:gd name="connsiteY3584" fmla="*/ 2018371 h 3529627"/>
                <a:gd name="connsiteX3585" fmla="*/ 1766202 w 2116881"/>
                <a:gd name="connsiteY3585" fmla="*/ 2006610 h 3529627"/>
                <a:gd name="connsiteX3586" fmla="*/ 1764729 w 2116881"/>
                <a:gd name="connsiteY3586" fmla="*/ 1996319 h 3529627"/>
                <a:gd name="connsiteX3587" fmla="*/ 1760310 w 2116881"/>
                <a:gd name="connsiteY3587" fmla="*/ 1993379 h 3529627"/>
                <a:gd name="connsiteX3588" fmla="*/ 1755891 w 2116881"/>
                <a:gd name="connsiteY3588" fmla="*/ 1993379 h 3529627"/>
                <a:gd name="connsiteX3589" fmla="*/ 1763256 w 2116881"/>
                <a:gd name="connsiteY3589" fmla="*/ 2003670 h 3529627"/>
                <a:gd name="connsiteX3590" fmla="*/ 1761783 w 2116881"/>
                <a:gd name="connsiteY3590" fmla="*/ 2008080 h 3529627"/>
                <a:gd name="connsiteX3591" fmla="*/ 1761783 w 2116881"/>
                <a:gd name="connsiteY3591" fmla="*/ 2016901 h 3529627"/>
                <a:gd name="connsiteX3592" fmla="*/ 1763256 w 2116881"/>
                <a:gd name="connsiteY3592" fmla="*/ 2030132 h 3529627"/>
                <a:gd name="connsiteX3593" fmla="*/ 1755891 w 2116881"/>
                <a:gd name="connsiteY3593" fmla="*/ 2043363 h 3529627"/>
                <a:gd name="connsiteX3594" fmla="*/ 1742902 w 2116881"/>
                <a:gd name="connsiteY3594" fmla="*/ 2077930 h 3529627"/>
                <a:gd name="connsiteX3595" fmla="*/ 1743021 w 2116881"/>
                <a:gd name="connsiteY3595" fmla="*/ 2078010 h 3529627"/>
                <a:gd name="connsiteX3596" fmla="*/ 1738568 w 2116881"/>
                <a:gd name="connsiteY3596" fmla="*/ 2102911 h 3529627"/>
                <a:gd name="connsiteX3597" fmla="*/ 1740052 w 2116881"/>
                <a:gd name="connsiteY3597" fmla="*/ 2116093 h 3529627"/>
                <a:gd name="connsiteX3598" fmla="*/ 1741536 w 2116881"/>
                <a:gd name="connsiteY3598" fmla="*/ 2120488 h 3529627"/>
                <a:gd name="connsiteX3599" fmla="*/ 1747473 w 2116881"/>
                <a:gd name="connsiteY3599" fmla="*/ 2120488 h 3529627"/>
                <a:gd name="connsiteX3600" fmla="*/ 1737084 w 2116881"/>
                <a:gd name="connsiteY3600" fmla="*/ 2148318 h 3529627"/>
                <a:gd name="connsiteX3601" fmla="*/ 1725210 w 2116881"/>
                <a:gd name="connsiteY3601" fmla="*/ 2133670 h 3529627"/>
                <a:gd name="connsiteX3602" fmla="*/ 1720757 w 2116881"/>
                <a:gd name="connsiteY3602" fmla="*/ 2133670 h 3529627"/>
                <a:gd name="connsiteX3603" fmla="*/ 1711852 w 2116881"/>
                <a:gd name="connsiteY3603" fmla="*/ 2135135 h 3529627"/>
                <a:gd name="connsiteX3604" fmla="*/ 1701462 w 2116881"/>
                <a:gd name="connsiteY3604" fmla="*/ 2139529 h 3529627"/>
                <a:gd name="connsiteX3605" fmla="*/ 1692557 w 2116881"/>
                <a:gd name="connsiteY3605" fmla="*/ 2139529 h 3529627"/>
                <a:gd name="connsiteX3606" fmla="*/ 1689588 w 2116881"/>
                <a:gd name="connsiteY3606" fmla="*/ 2145388 h 3529627"/>
                <a:gd name="connsiteX3607" fmla="*/ 1683651 w 2116881"/>
                <a:gd name="connsiteY3607" fmla="*/ 2145388 h 3529627"/>
                <a:gd name="connsiteX3608" fmla="*/ 1680683 w 2116881"/>
                <a:gd name="connsiteY3608" fmla="*/ 2152712 h 3529627"/>
                <a:gd name="connsiteX3609" fmla="*/ 1668809 w 2116881"/>
                <a:gd name="connsiteY3609" fmla="*/ 2154177 h 3529627"/>
                <a:gd name="connsiteX3610" fmla="*/ 1665472 w 2116881"/>
                <a:gd name="connsiteY3610" fmla="*/ 2153727 h 3529627"/>
                <a:gd name="connsiteX3611" fmla="*/ 1664929 w 2116881"/>
                <a:gd name="connsiteY3611" fmla="*/ 2154540 h 3529627"/>
                <a:gd name="connsiteX3612" fmla="*/ 1668980 w 2116881"/>
                <a:gd name="connsiteY3612" fmla="*/ 2155091 h 3529627"/>
                <a:gd name="connsiteX3613" fmla="*/ 1680765 w 2116881"/>
                <a:gd name="connsiteY3613" fmla="*/ 2153621 h 3529627"/>
                <a:gd name="connsiteX3614" fmla="*/ 1683711 w 2116881"/>
                <a:gd name="connsiteY3614" fmla="*/ 2146270 h 3529627"/>
                <a:gd name="connsiteX3615" fmla="*/ 1689603 w 2116881"/>
                <a:gd name="connsiteY3615" fmla="*/ 2146270 h 3529627"/>
                <a:gd name="connsiteX3616" fmla="*/ 1692549 w 2116881"/>
                <a:gd name="connsiteY3616" fmla="*/ 2140390 h 3529627"/>
                <a:gd name="connsiteX3617" fmla="*/ 1701387 w 2116881"/>
                <a:gd name="connsiteY3617" fmla="*/ 2140390 h 3529627"/>
                <a:gd name="connsiteX3618" fmla="*/ 1711699 w 2116881"/>
                <a:gd name="connsiteY3618" fmla="*/ 2135979 h 3529627"/>
                <a:gd name="connsiteX3619" fmla="*/ 1720537 w 2116881"/>
                <a:gd name="connsiteY3619" fmla="*/ 2134509 h 3529627"/>
                <a:gd name="connsiteX3620" fmla="*/ 1724956 w 2116881"/>
                <a:gd name="connsiteY3620" fmla="*/ 2134509 h 3529627"/>
                <a:gd name="connsiteX3621" fmla="*/ 1736741 w 2116881"/>
                <a:gd name="connsiteY3621" fmla="*/ 2149210 h 3529627"/>
                <a:gd name="connsiteX3622" fmla="*/ 1711699 w 2116881"/>
                <a:gd name="connsiteY3622" fmla="*/ 2191843 h 3529627"/>
                <a:gd name="connsiteX3623" fmla="*/ 1701387 w 2116881"/>
                <a:gd name="connsiteY3623" fmla="*/ 2215365 h 3529627"/>
                <a:gd name="connsiteX3624" fmla="*/ 1698441 w 2116881"/>
                <a:gd name="connsiteY3624" fmla="*/ 2241827 h 3529627"/>
                <a:gd name="connsiteX3625" fmla="*/ 1689603 w 2116881"/>
                <a:gd name="connsiteY3625" fmla="*/ 2274169 h 3529627"/>
                <a:gd name="connsiteX3626" fmla="*/ 1663088 w 2116881"/>
                <a:gd name="connsiteY3626" fmla="*/ 2312392 h 3529627"/>
                <a:gd name="connsiteX3627" fmla="*/ 1655722 w 2116881"/>
                <a:gd name="connsiteY3627" fmla="*/ 2319743 h 3529627"/>
                <a:gd name="connsiteX3628" fmla="*/ 1648357 w 2116881"/>
                <a:gd name="connsiteY3628" fmla="*/ 2322683 h 3529627"/>
                <a:gd name="connsiteX3629" fmla="*/ 1630680 w 2116881"/>
                <a:gd name="connsiteY3629" fmla="*/ 2337384 h 3529627"/>
                <a:gd name="connsiteX3630" fmla="*/ 1630529 w 2116881"/>
                <a:gd name="connsiteY3630" fmla="*/ 2337384 h 3529627"/>
                <a:gd name="connsiteX3631" fmla="*/ 1626178 w 2116881"/>
                <a:gd name="connsiteY3631" fmla="*/ 2350438 h 3529627"/>
                <a:gd name="connsiteX3632" fmla="*/ 1620294 w 2116881"/>
                <a:gd name="connsiteY3632" fmla="*/ 2362204 h 3529627"/>
                <a:gd name="connsiteX3633" fmla="*/ 1611469 w 2116881"/>
                <a:gd name="connsiteY3633" fmla="*/ 2362204 h 3529627"/>
                <a:gd name="connsiteX3634" fmla="*/ 1605585 w 2116881"/>
                <a:gd name="connsiteY3634" fmla="*/ 2354850 h 3529627"/>
                <a:gd name="connsiteX3635" fmla="*/ 1598231 w 2116881"/>
                <a:gd name="connsiteY3635" fmla="*/ 2363675 h 3529627"/>
                <a:gd name="connsiteX3636" fmla="*/ 1605585 w 2116881"/>
                <a:gd name="connsiteY3636" fmla="*/ 2368087 h 3529627"/>
                <a:gd name="connsiteX3637" fmla="*/ 1617352 w 2116881"/>
                <a:gd name="connsiteY3637" fmla="*/ 2366616 h 3529627"/>
                <a:gd name="connsiteX3638" fmla="*/ 1626178 w 2116881"/>
                <a:gd name="connsiteY3638" fmla="*/ 2369558 h 3529627"/>
                <a:gd name="connsiteX3639" fmla="*/ 1620294 w 2116881"/>
                <a:gd name="connsiteY3639" fmla="*/ 2381324 h 3529627"/>
                <a:gd name="connsiteX3640" fmla="*/ 1608527 w 2116881"/>
                <a:gd name="connsiteY3640" fmla="*/ 2387207 h 3529627"/>
                <a:gd name="connsiteX3641" fmla="*/ 1604114 w 2116881"/>
                <a:gd name="connsiteY3641" fmla="*/ 2403385 h 3529627"/>
                <a:gd name="connsiteX3642" fmla="*/ 1611469 w 2116881"/>
                <a:gd name="connsiteY3642" fmla="*/ 2407798 h 3529627"/>
                <a:gd name="connsiteX3643" fmla="*/ 1607056 w 2116881"/>
                <a:gd name="connsiteY3643" fmla="*/ 2422505 h 3529627"/>
                <a:gd name="connsiteX3644" fmla="*/ 1587934 w 2116881"/>
                <a:gd name="connsiteY3644" fmla="*/ 2446037 h 3529627"/>
                <a:gd name="connsiteX3645" fmla="*/ 1561458 w 2116881"/>
                <a:gd name="connsiteY3645" fmla="*/ 2465157 h 3529627"/>
                <a:gd name="connsiteX3646" fmla="*/ 1537924 w 2116881"/>
                <a:gd name="connsiteY3646" fmla="*/ 2491631 h 3529627"/>
                <a:gd name="connsiteX3647" fmla="*/ 1523215 w 2116881"/>
                <a:gd name="connsiteY3647" fmla="*/ 2497514 h 3529627"/>
                <a:gd name="connsiteX3648" fmla="*/ 1499681 w 2116881"/>
                <a:gd name="connsiteY3648" fmla="*/ 2496043 h 3529627"/>
                <a:gd name="connsiteX3649" fmla="*/ 1499681 w 2116881"/>
                <a:gd name="connsiteY3649" fmla="*/ 2485748 h 3529627"/>
                <a:gd name="connsiteX3650" fmla="*/ 1483501 w 2116881"/>
                <a:gd name="connsiteY3650" fmla="*/ 2482806 h 3529627"/>
                <a:gd name="connsiteX3651" fmla="*/ 1459967 w 2116881"/>
                <a:gd name="connsiteY3651" fmla="*/ 2479865 h 3529627"/>
                <a:gd name="connsiteX3652" fmla="*/ 1452613 w 2116881"/>
                <a:gd name="connsiteY3652" fmla="*/ 2481336 h 3529627"/>
                <a:gd name="connsiteX3653" fmla="*/ 1445258 w 2116881"/>
                <a:gd name="connsiteY3653" fmla="*/ 2481336 h 3529627"/>
                <a:gd name="connsiteX3654" fmla="*/ 1434962 w 2116881"/>
                <a:gd name="connsiteY3654" fmla="*/ 2481336 h 3529627"/>
                <a:gd name="connsiteX3655" fmla="*/ 1434721 w 2116881"/>
                <a:gd name="connsiteY3655" fmla="*/ 2481754 h 3529627"/>
                <a:gd name="connsiteX3656" fmla="*/ 1444949 w 2116881"/>
                <a:gd name="connsiteY3656" fmla="*/ 2481754 h 3529627"/>
                <a:gd name="connsiteX3657" fmla="*/ 1452291 w 2116881"/>
                <a:gd name="connsiteY3657" fmla="*/ 2481754 h 3529627"/>
                <a:gd name="connsiteX3658" fmla="*/ 1459632 w 2116881"/>
                <a:gd name="connsiteY3658" fmla="*/ 2480311 h 3529627"/>
                <a:gd name="connsiteX3659" fmla="*/ 1483125 w 2116881"/>
                <a:gd name="connsiteY3659" fmla="*/ 2483197 h 3529627"/>
                <a:gd name="connsiteX3660" fmla="*/ 1499277 w 2116881"/>
                <a:gd name="connsiteY3660" fmla="*/ 2486083 h 3529627"/>
                <a:gd name="connsiteX3661" fmla="*/ 1499277 w 2116881"/>
                <a:gd name="connsiteY3661" fmla="*/ 2496183 h 3529627"/>
                <a:gd name="connsiteX3662" fmla="*/ 1493403 w 2116881"/>
                <a:gd name="connsiteY3662" fmla="*/ 2499069 h 3529627"/>
                <a:gd name="connsiteX3663" fmla="*/ 1487530 w 2116881"/>
                <a:gd name="connsiteY3663" fmla="*/ 2500512 h 3529627"/>
                <a:gd name="connsiteX3664" fmla="*/ 1462569 w 2116881"/>
                <a:gd name="connsiteY3664" fmla="*/ 2503398 h 3529627"/>
                <a:gd name="connsiteX3665" fmla="*/ 1447886 w 2116881"/>
                <a:gd name="connsiteY3665" fmla="*/ 2507726 h 3529627"/>
                <a:gd name="connsiteX3666" fmla="*/ 1439994 w 2116881"/>
                <a:gd name="connsiteY3666" fmla="*/ 2507907 h 3529627"/>
                <a:gd name="connsiteX3667" fmla="*/ 1434220 w 2116881"/>
                <a:gd name="connsiteY3667" fmla="*/ 2505300 h 3529627"/>
                <a:gd name="connsiteX3668" fmla="*/ 1410731 w 2116881"/>
                <a:gd name="connsiteY3668" fmla="*/ 2519968 h 3529627"/>
                <a:gd name="connsiteX3669" fmla="*/ 1393022 w 2116881"/>
                <a:gd name="connsiteY3669" fmla="*/ 2537661 h 3529627"/>
                <a:gd name="connsiteX3670" fmla="*/ 1379741 w 2116881"/>
                <a:gd name="connsiteY3670" fmla="*/ 2547983 h 3529627"/>
                <a:gd name="connsiteX3671" fmla="*/ 1359081 w 2116881"/>
                <a:gd name="connsiteY3671" fmla="*/ 2558304 h 3529627"/>
                <a:gd name="connsiteX3672" fmla="*/ 1348751 w 2116881"/>
                <a:gd name="connsiteY3672" fmla="*/ 2556829 h 3529627"/>
                <a:gd name="connsiteX3673" fmla="*/ 1332518 w 2116881"/>
                <a:gd name="connsiteY3673" fmla="*/ 2546508 h 3529627"/>
                <a:gd name="connsiteX3674" fmla="*/ 1342848 w 2116881"/>
                <a:gd name="connsiteY3674" fmla="*/ 2556829 h 3529627"/>
                <a:gd name="connsiteX3675" fmla="*/ 1351333 w 2116881"/>
                <a:gd name="connsiteY3675" fmla="*/ 2562358 h 3529627"/>
                <a:gd name="connsiteX3676" fmla="*/ 1361857 w 2116881"/>
                <a:gd name="connsiteY3676" fmla="*/ 2565622 h 3529627"/>
                <a:gd name="connsiteX3677" fmla="*/ 1361374 w 2116881"/>
                <a:gd name="connsiteY3677" fmla="*/ 2565292 h 3529627"/>
                <a:gd name="connsiteX3678" fmla="*/ 1399778 w 2116881"/>
                <a:gd name="connsiteY3678" fmla="*/ 2549056 h 3529627"/>
                <a:gd name="connsiteX3679" fmla="*/ 1433751 w 2116881"/>
                <a:gd name="connsiteY3679" fmla="*/ 2531343 h 3529627"/>
                <a:gd name="connsiteX3680" fmla="*/ 1441136 w 2116881"/>
                <a:gd name="connsiteY3680" fmla="*/ 2525439 h 3529627"/>
                <a:gd name="connsiteX3681" fmla="*/ 1454430 w 2116881"/>
                <a:gd name="connsiteY3681" fmla="*/ 2521011 h 3529627"/>
                <a:gd name="connsiteX3682" fmla="*/ 1482495 w 2116881"/>
                <a:gd name="connsiteY3682" fmla="*/ 2507726 h 3529627"/>
                <a:gd name="connsiteX3683" fmla="*/ 1491357 w 2116881"/>
                <a:gd name="connsiteY3683" fmla="*/ 2512154 h 3529627"/>
                <a:gd name="connsiteX3684" fmla="*/ 1492834 w 2116881"/>
                <a:gd name="connsiteY3684" fmla="*/ 2513630 h 3529627"/>
                <a:gd name="connsiteX3685" fmla="*/ 1503174 w 2116881"/>
                <a:gd name="connsiteY3685" fmla="*/ 2510678 h 3529627"/>
                <a:gd name="connsiteX3686" fmla="*/ 1510559 w 2116881"/>
                <a:gd name="connsiteY3686" fmla="*/ 2513630 h 3529627"/>
                <a:gd name="connsiteX3687" fmla="*/ 1510559 w 2116881"/>
                <a:gd name="connsiteY3687" fmla="*/ 2525439 h 3529627"/>
                <a:gd name="connsiteX3688" fmla="*/ 1509082 w 2116881"/>
                <a:gd name="connsiteY3688" fmla="*/ 2531343 h 3529627"/>
                <a:gd name="connsiteX3689" fmla="*/ 1503174 w 2116881"/>
                <a:gd name="connsiteY3689" fmla="*/ 2547580 h 3529627"/>
                <a:gd name="connsiteX3690" fmla="*/ 1498743 w 2116881"/>
                <a:gd name="connsiteY3690" fmla="*/ 2553484 h 3529627"/>
                <a:gd name="connsiteX3691" fmla="*/ 1488403 w 2116881"/>
                <a:gd name="connsiteY3691" fmla="*/ 2553484 h 3529627"/>
                <a:gd name="connsiteX3692" fmla="*/ 1482495 w 2116881"/>
                <a:gd name="connsiteY3692" fmla="*/ 2554960 h 3529627"/>
                <a:gd name="connsiteX3693" fmla="*/ 1483972 w 2116881"/>
                <a:gd name="connsiteY3693" fmla="*/ 2556436 h 3529627"/>
                <a:gd name="connsiteX3694" fmla="*/ 1488403 w 2116881"/>
                <a:gd name="connsiteY3694" fmla="*/ 2557912 h 3529627"/>
                <a:gd name="connsiteX3695" fmla="*/ 1488403 w 2116881"/>
                <a:gd name="connsiteY3695" fmla="*/ 2559388 h 3529627"/>
                <a:gd name="connsiteX3696" fmla="*/ 1492834 w 2116881"/>
                <a:gd name="connsiteY3696" fmla="*/ 2560864 h 3529627"/>
                <a:gd name="connsiteX3697" fmla="*/ 1500220 w 2116881"/>
                <a:gd name="connsiteY3697" fmla="*/ 2562340 h 3529627"/>
                <a:gd name="connsiteX3698" fmla="*/ 1506128 w 2116881"/>
                <a:gd name="connsiteY3698" fmla="*/ 2556436 h 3529627"/>
                <a:gd name="connsiteX3699" fmla="*/ 1517945 w 2116881"/>
                <a:gd name="connsiteY3699" fmla="*/ 2571196 h 3529627"/>
                <a:gd name="connsiteX3700" fmla="*/ 1556349 w 2116881"/>
                <a:gd name="connsiteY3700" fmla="*/ 2585957 h 3529627"/>
                <a:gd name="connsiteX3701" fmla="*/ 1574074 w 2116881"/>
                <a:gd name="connsiteY3701" fmla="*/ 2605146 h 3529627"/>
                <a:gd name="connsiteX3702" fmla="*/ 1574074 w 2116881"/>
                <a:gd name="connsiteY3702" fmla="*/ 2614002 h 3529627"/>
                <a:gd name="connsiteX3703" fmla="*/ 1560780 w 2116881"/>
                <a:gd name="connsiteY3703" fmla="*/ 2627286 h 3529627"/>
                <a:gd name="connsiteX3704" fmla="*/ 1525330 w 2116881"/>
                <a:gd name="connsiteY3704" fmla="*/ 2647951 h 3529627"/>
                <a:gd name="connsiteX3705" fmla="*/ 1513514 w 2116881"/>
                <a:gd name="connsiteY3705" fmla="*/ 2653855 h 3529627"/>
                <a:gd name="connsiteX3706" fmla="*/ 1504651 w 2116881"/>
                <a:gd name="connsiteY3706" fmla="*/ 2658283 h 3529627"/>
                <a:gd name="connsiteX3707" fmla="*/ 1491357 w 2116881"/>
                <a:gd name="connsiteY3707" fmla="*/ 2656807 h 3529627"/>
                <a:gd name="connsiteX3708" fmla="*/ 1486926 w 2116881"/>
                <a:gd name="connsiteY3708" fmla="*/ 2653855 h 3529627"/>
                <a:gd name="connsiteX3709" fmla="*/ 1473632 w 2116881"/>
                <a:gd name="connsiteY3709" fmla="*/ 2644999 h 3529627"/>
                <a:gd name="connsiteX3710" fmla="*/ 1413072 w 2116881"/>
                <a:gd name="connsiteY3710" fmla="*/ 2687804 h 3529627"/>
                <a:gd name="connsiteX3711" fmla="*/ 1395347 w 2116881"/>
                <a:gd name="connsiteY3711" fmla="*/ 2705517 h 3529627"/>
                <a:gd name="connsiteX3712" fmla="*/ 1386484 w 2116881"/>
                <a:gd name="connsiteY3712" fmla="*/ 2727658 h 3529627"/>
                <a:gd name="connsiteX3713" fmla="*/ 1370236 w 2116881"/>
                <a:gd name="connsiteY3713" fmla="*/ 2732086 h 3529627"/>
                <a:gd name="connsiteX3714" fmla="*/ 1364328 w 2116881"/>
                <a:gd name="connsiteY3714" fmla="*/ 2732086 h 3529627"/>
                <a:gd name="connsiteX3715" fmla="*/ 1345126 w 2116881"/>
                <a:gd name="connsiteY3715" fmla="*/ 2742418 h 3529627"/>
                <a:gd name="connsiteX3716" fmla="*/ 1340694 w 2116881"/>
                <a:gd name="connsiteY3716" fmla="*/ 2740942 h 3529627"/>
                <a:gd name="connsiteX3717" fmla="*/ 1334786 w 2116881"/>
                <a:gd name="connsiteY3717" fmla="*/ 2748323 h 3529627"/>
                <a:gd name="connsiteX3718" fmla="*/ 1325924 w 2116881"/>
                <a:gd name="connsiteY3718" fmla="*/ 2746847 h 3529627"/>
                <a:gd name="connsiteX3719" fmla="*/ 1315584 w 2116881"/>
                <a:gd name="connsiteY3719" fmla="*/ 2757179 h 3529627"/>
                <a:gd name="connsiteX3720" fmla="*/ 1302290 w 2116881"/>
                <a:gd name="connsiteY3720" fmla="*/ 2751275 h 3529627"/>
                <a:gd name="connsiteX3721" fmla="*/ 1296382 w 2116881"/>
                <a:gd name="connsiteY3721" fmla="*/ 2746847 h 3529627"/>
                <a:gd name="connsiteX3722" fmla="*/ 1268317 w 2116881"/>
                <a:gd name="connsiteY3722" fmla="*/ 2737990 h 3529627"/>
                <a:gd name="connsiteX3723" fmla="*/ 1256501 w 2116881"/>
                <a:gd name="connsiteY3723" fmla="*/ 2735038 h 3529627"/>
                <a:gd name="connsiteX3724" fmla="*/ 1250592 w 2116881"/>
                <a:gd name="connsiteY3724" fmla="*/ 2732086 h 3529627"/>
                <a:gd name="connsiteX3725" fmla="*/ 1235821 w 2116881"/>
                <a:gd name="connsiteY3725" fmla="*/ 2735038 h 3529627"/>
                <a:gd name="connsiteX3726" fmla="*/ 1209234 w 2116881"/>
                <a:gd name="connsiteY3726" fmla="*/ 2715849 h 3529627"/>
                <a:gd name="connsiteX3727" fmla="*/ 1209850 w 2116881"/>
                <a:gd name="connsiteY3727" fmla="*/ 2715480 h 3529627"/>
                <a:gd name="connsiteX3728" fmla="*/ 1201099 w 2116881"/>
                <a:gd name="connsiteY3728" fmla="*/ 2709620 h 3529627"/>
                <a:gd name="connsiteX3729" fmla="*/ 1192315 w 2116881"/>
                <a:gd name="connsiteY3729" fmla="*/ 2697855 h 3529627"/>
                <a:gd name="connsiteX3730" fmla="*/ 1186459 w 2116881"/>
                <a:gd name="connsiteY3730" fmla="*/ 2697855 h 3529627"/>
                <a:gd name="connsiteX3731" fmla="*/ 1183532 w 2116881"/>
                <a:gd name="connsiteY3731" fmla="*/ 2700796 h 3529627"/>
                <a:gd name="connsiteX3732" fmla="*/ 1182068 w 2116881"/>
                <a:gd name="connsiteY3732" fmla="*/ 2700796 h 3529627"/>
                <a:gd name="connsiteX3733" fmla="*/ 1182068 w 2116881"/>
                <a:gd name="connsiteY3733" fmla="*/ 2694913 h 3529627"/>
                <a:gd name="connsiteX3734" fmla="*/ 1176212 w 2116881"/>
                <a:gd name="connsiteY3734" fmla="*/ 2691972 h 3529627"/>
                <a:gd name="connsiteX3735" fmla="*/ 1173284 w 2116881"/>
                <a:gd name="connsiteY3735" fmla="*/ 2693443 h 3529627"/>
                <a:gd name="connsiteX3736" fmla="*/ 1170356 w 2116881"/>
                <a:gd name="connsiteY3736" fmla="*/ 2691972 h 3529627"/>
                <a:gd name="connsiteX3737" fmla="*/ 1165965 w 2116881"/>
                <a:gd name="connsiteY3737" fmla="*/ 2687560 h 3529627"/>
                <a:gd name="connsiteX3738" fmla="*/ 1165965 w 2116881"/>
                <a:gd name="connsiteY3738" fmla="*/ 2683148 h 3529627"/>
                <a:gd name="connsiteX3739" fmla="*/ 1173284 w 2116881"/>
                <a:gd name="connsiteY3739" fmla="*/ 2683148 h 3529627"/>
                <a:gd name="connsiteX3740" fmla="*/ 1167429 w 2116881"/>
                <a:gd name="connsiteY3740" fmla="*/ 2674324 h 3529627"/>
                <a:gd name="connsiteX3741" fmla="*/ 1174748 w 2116881"/>
                <a:gd name="connsiteY3741" fmla="*/ 2674324 h 3529627"/>
                <a:gd name="connsiteX3742" fmla="*/ 1174748 w 2116881"/>
                <a:gd name="connsiteY3742" fmla="*/ 2666971 h 3529627"/>
                <a:gd name="connsiteX3743" fmla="*/ 1181951 w 2116881"/>
                <a:gd name="connsiteY3743" fmla="*/ 2649605 h 3529627"/>
                <a:gd name="connsiteX3744" fmla="*/ 1179045 w 2116881"/>
                <a:gd name="connsiteY3744" fmla="*/ 2642347 h 3529627"/>
                <a:gd name="connsiteX3745" fmla="*/ 1176094 w 2116881"/>
                <a:gd name="connsiteY3745" fmla="*/ 2634975 h 3529627"/>
                <a:gd name="connsiteX3746" fmla="*/ 1175975 w 2116881"/>
                <a:gd name="connsiteY3746" fmla="*/ 2635032 h 3529627"/>
                <a:gd name="connsiteX3747" fmla="*/ 1178674 w 2116881"/>
                <a:gd name="connsiteY3747" fmla="*/ 2641807 h 3529627"/>
                <a:gd name="connsiteX3748" fmla="*/ 1181611 w 2116881"/>
                <a:gd name="connsiteY3748" fmla="*/ 2649179 h 3529627"/>
                <a:gd name="connsiteX3749" fmla="*/ 1174269 w 2116881"/>
                <a:gd name="connsiteY3749" fmla="*/ 2666872 h 3529627"/>
                <a:gd name="connsiteX3750" fmla="*/ 1174269 w 2116881"/>
                <a:gd name="connsiteY3750" fmla="*/ 2674244 h 3529627"/>
                <a:gd name="connsiteX3751" fmla="*/ 1166926 w 2116881"/>
                <a:gd name="connsiteY3751" fmla="*/ 2674244 h 3529627"/>
                <a:gd name="connsiteX3752" fmla="*/ 1172800 w 2116881"/>
                <a:gd name="connsiteY3752" fmla="*/ 2683090 h 3529627"/>
                <a:gd name="connsiteX3753" fmla="*/ 1165458 w 2116881"/>
                <a:gd name="connsiteY3753" fmla="*/ 2683090 h 3529627"/>
                <a:gd name="connsiteX3754" fmla="*/ 1165458 w 2116881"/>
                <a:gd name="connsiteY3754" fmla="*/ 2687513 h 3529627"/>
                <a:gd name="connsiteX3755" fmla="*/ 1165458 w 2116881"/>
                <a:gd name="connsiteY3755" fmla="*/ 2691936 h 3529627"/>
                <a:gd name="connsiteX3756" fmla="*/ 1168395 w 2116881"/>
                <a:gd name="connsiteY3756" fmla="*/ 2694885 h 3529627"/>
                <a:gd name="connsiteX3757" fmla="*/ 1168395 w 2116881"/>
                <a:gd name="connsiteY3757" fmla="*/ 2699308 h 3529627"/>
                <a:gd name="connsiteX3758" fmla="*/ 1171332 w 2116881"/>
                <a:gd name="connsiteY3758" fmla="*/ 2700783 h 3529627"/>
                <a:gd name="connsiteX3759" fmla="*/ 1175737 w 2116881"/>
                <a:gd name="connsiteY3759" fmla="*/ 2694885 h 3529627"/>
                <a:gd name="connsiteX3760" fmla="*/ 1178674 w 2116881"/>
                <a:gd name="connsiteY3760" fmla="*/ 2696360 h 3529627"/>
                <a:gd name="connsiteX3761" fmla="*/ 1177206 w 2116881"/>
                <a:gd name="connsiteY3761" fmla="*/ 2702257 h 3529627"/>
                <a:gd name="connsiteX3762" fmla="*/ 1183080 w 2116881"/>
                <a:gd name="connsiteY3762" fmla="*/ 2705206 h 3529627"/>
                <a:gd name="connsiteX3763" fmla="*/ 1180693 w 2116881"/>
                <a:gd name="connsiteY3763" fmla="*/ 2712025 h 3529627"/>
                <a:gd name="connsiteX3764" fmla="*/ 1180721 w 2116881"/>
                <a:gd name="connsiteY3764" fmla="*/ 2712131 h 3529627"/>
                <a:gd name="connsiteX3765" fmla="*/ 1183031 w 2116881"/>
                <a:gd name="connsiteY3765" fmla="*/ 2705510 h 3529627"/>
                <a:gd name="connsiteX3766" fmla="*/ 1190372 w 2116881"/>
                <a:gd name="connsiteY3766" fmla="*/ 2702552 h 3529627"/>
                <a:gd name="connsiteX3767" fmla="*/ 1197714 w 2116881"/>
                <a:gd name="connsiteY3767" fmla="*/ 2714383 h 3529627"/>
                <a:gd name="connsiteX3768" fmla="*/ 1213866 w 2116881"/>
                <a:gd name="connsiteY3768" fmla="*/ 2736568 h 3529627"/>
                <a:gd name="connsiteX3769" fmla="*/ 1225612 w 2116881"/>
                <a:gd name="connsiteY3769" fmla="*/ 2739526 h 3529627"/>
                <a:gd name="connsiteX3770" fmla="*/ 1230017 w 2116881"/>
                <a:gd name="connsiteY3770" fmla="*/ 2754315 h 3529627"/>
                <a:gd name="connsiteX3771" fmla="*/ 1246168 w 2116881"/>
                <a:gd name="connsiteY3771" fmla="*/ 2752836 h 3529627"/>
                <a:gd name="connsiteX3772" fmla="*/ 1253510 w 2116881"/>
                <a:gd name="connsiteY3772" fmla="*/ 2748399 h 3529627"/>
                <a:gd name="connsiteX3773" fmla="*/ 1262320 w 2116881"/>
                <a:gd name="connsiteY3773" fmla="*/ 2752836 h 3529627"/>
                <a:gd name="connsiteX3774" fmla="*/ 1279940 w 2116881"/>
                <a:gd name="connsiteY3774" fmla="*/ 2761710 h 3529627"/>
                <a:gd name="connsiteX3775" fmla="*/ 1269824 w 2116881"/>
                <a:gd name="connsiteY3775" fmla="*/ 2768989 h 3529627"/>
                <a:gd name="connsiteX3776" fmla="*/ 1270162 w 2116881"/>
                <a:gd name="connsiteY3776" fmla="*/ 2769049 h 3529627"/>
                <a:gd name="connsiteX3777" fmla="*/ 1280459 w 2116881"/>
                <a:gd name="connsiteY3777" fmla="*/ 2761674 h 3529627"/>
                <a:gd name="connsiteX3778" fmla="*/ 1286343 w 2116881"/>
                <a:gd name="connsiteY3778" fmla="*/ 2763149 h 3529627"/>
                <a:gd name="connsiteX3779" fmla="*/ 1295169 w 2116881"/>
                <a:gd name="connsiteY3779" fmla="*/ 2763149 h 3529627"/>
                <a:gd name="connsiteX3780" fmla="*/ 1309880 w 2116881"/>
                <a:gd name="connsiteY3780" fmla="*/ 2767574 h 3529627"/>
                <a:gd name="connsiteX3781" fmla="*/ 1301053 w 2116881"/>
                <a:gd name="connsiteY3781" fmla="*/ 2777899 h 3529627"/>
                <a:gd name="connsiteX3782" fmla="*/ 1308408 w 2116881"/>
                <a:gd name="connsiteY3782" fmla="*/ 2788223 h 3529627"/>
                <a:gd name="connsiteX3783" fmla="*/ 1299582 w 2116881"/>
                <a:gd name="connsiteY3783" fmla="*/ 2794123 h 3529627"/>
                <a:gd name="connsiteX3784" fmla="*/ 1308408 w 2116881"/>
                <a:gd name="connsiteY3784" fmla="*/ 2804448 h 3529627"/>
                <a:gd name="connsiteX3785" fmla="*/ 1306937 w 2116881"/>
                <a:gd name="connsiteY3785" fmla="*/ 2819197 h 3529627"/>
                <a:gd name="connsiteX3786" fmla="*/ 1312822 w 2116881"/>
                <a:gd name="connsiteY3786" fmla="*/ 2839846 h 3529627"/>
                <a:gd name="connsiteX3787" fmla="*/ 1308408 w 2116881"/>
                <a:gd name="connsiteY3787" fmla="*/ 2851646 h 3529627"/>
                <a:gd name="connsiteX3788" fmla="*/ 1312638 w 2116881"/>
                <a:gd name="connsiteY3788" fmla="*/ 2859020 h 3529627"/>
                <a:gd name="connsiteX3789" fmla="*/ 1315498 w 2116881"/>
                <a:gd name="connsiteY3789" fmla="*/ 2865768 h 3529627"/>
                <a:gd name="connsiteX3790" fmla="*/ 1315613 w 2116881"/>
                <a:gd name="connsiteY3790" fmla="*/ 2865539 h 3529627"/>
                <a:gd name="connsiteX3791" fmla="*/ 1316246 w 2116881"/>
                <a:gd name="connsiteY3791" fmla="*/ 2865539 h 3529627"/>
                <a:gd name="connsiteX3792" fmla="*/ 1313153 w 2116881"/>
                <a:gd name="connsiteY3792" fmla="*/ 2858247 h 3529627"/>
                <a:gd name="connsiteX3793" fmla="*/ 1308955 w 2116881"/>
                <a:gd name="connsiteY3793" fmla="*/ 2850932 h 3529627"/>
                <a:gd name="connsiteX3794" fmla="*/ 1313335 w 2116881"/>
                <a:gd name="connsiteY3794" fmla="*/ 2839229 h 3529627"/>
                <a:gd name="connsiteX3795" fmla="*/ 1307495 w 2116881"/>
                <a:gd name="connsiteY3795" fmla="*/ 2818748 h 3529627"/>
                <a:gd name="connsiteX3796" fmla="*/ 1308955 w 2116881"/>
                <a:gd name="connsiteY3796" fmla="*/ 2804119 h 3529627"/>
                <a:gd name="connsiteX3797" fmla="*/ 1300194 w 2116881"/>
                <a:gd name="connsiteY3797" fmla="*/ 2793878 h 3529627"/>
                <a:gd name="connsiteX3798" fmla="*/ 1308955 w 2116881"/>
                <a:gd name="connsiteY3798" fmla="*/ 2788026 h 3529627"/>
                <a:gd name="connsiteX3799" fmla="*/ 1301654 w 2116881"/>
                <a:gd name="connsiteY3799" fmla="*/ 2777786 h 3529627"/>
                <a:gd name="connsiteX3800" fmla="*/ 1310415 w 2116881"/>
                <a:gd name="connsiteY3800" fmla="*/ 2767545 h 3529627"/>
                <a:gd name="connsiteX3801" fmla="*/ 1326477 w 2116881"/>
                <a:gd name="connsiteY3801" fmla="*/ 2766083 h 3529627"/>
                <a:gd name="connsiteX3802" fmla="*/ 1333413 w 2116881"/>
                <a:gd name="connsiteY3802" fmla="*/ 2763705 h 3529627"/>
                <a:gd name="connsiteX3803" fmla="*/ 1338158 w 2116881"/>
                <a:gd name="connsiteY3803" fmla="*/ 2769008 h 3529627"/>
                <a:gd name="connsiteX3804" fmla="*/ 1361521 w 2116881"/>
                <a:gd name="connsiteY3804" fmla="*/ 2774860 h 3529627"/>
                <a:gd name="connsiteX3805" fmla="*/ 1373203 w 2116881"/>
                <a:gd name="connsiteY3805" fmla="*/ 2771934 h 3529627"/>
                <a:gd name="connsiteX3806" fmla="*/ 1379043 w 2116881"/>
                <a:gd name="connsiteY3806" fmla="*/ 2774860 h 3529627"/>
                <a:gd name="connsiteX3807" fmla="*/ 1381964 w 2116881"/>
                <a:gd name="connsiteY3807" fmla="*/ 2771934 h 3529627"/>
                <a:gd name="connsiteX3808" fmla="*/ 1389265 w 2116881"/>
                <a:gd name="connsiteY3808" fmla="*/ 2771934 h 3529627"/>
                <a:gd name="connsiteX3809" fmla="*/ 1412057 w 2116881"/>
                <a:gd name="connsiteY3809" fmla="*/ 2792095 h 3529627"/>
                <a:gd name="connsiteX3810" fmla="*/ 1418417 w 2116881"/>
                <a:gd name="connsiteY3810" fmla="*/ 2795315 h 3529627"/>
                <a:gd name="connsiteX3811" fmla="*/ 1418496 w 2116881"/>
                <a:gd name="connsiteY3811" fmla="*/ 2794762 h 3529627"/>
                <a:gd name="connsiteX3812" fmla="*/ 1433203 w 2116881"/>
                <a:gd name="connsiteY3812" fmla="*/ 2793291 h 3529627"/>
                <a:gd name="connsiteX3813" fmla="*/ 1447911 w 2116881"/>
                <a:gd name="connsiteY3813" fmla="*/ 2787408 h 3529627"/>
                <a:gd name="connsiteX3814" fmla="*/ 1458206 w 2116881"/>
                <a:gd name="connsiteY3814" fmla="*/ 2781524 h 3529627"/>
                <a:gd name="connsiteX3815" fmla="*/ 1474384 w 2116881"/>
                <a:gd name="connsiteY3815" fmla="*/ 2774170 h 3529627"/>
                <a:gd name="connsiteX3816" fmla="*/ 1481738 w 2116881"/>
                <a:gd name="connsiteY3816" fmla="*/ 2760931 h 3529627"/>
                <a:gd name="connsiteX3817" fmla="*/ 1487621 w 2116881"/>
                <a:gd name="connsiteY3817" fmla="*/ 2757990 h 3529627"/>
                <a:gd name="connsiteX3818" fmla="*/ 1492033 w 2116881"/>
                <a:gd name="connsiteY3818" fmla="*/ 2753577 h 3529627"/>
                <a:gd name="connsiteX3819" fmla="*/ 1494975 w 2116881"/>
                <a:gd name="connsiteY3819" fmla="*/ 2743281 h 3529627"/>
                <a:gd name="connsiteX3820" fmla="*/ 1509682 w 2116881"/>
                <a:gd name="connsiteY3820" fmla="*/ 2727101 h 3529627"/>
                <a:gd name="connsiteX3821" fmla="*/ 1531744 w 2116881"/>
                <a:gd name="connsiteY3821" fmla="*/ 2731513 h 3529627"/>
                <a:gd name="connsiteX3822" fmla="*/ 1546451 w 2116881"/>
                <a:gd name="connsiteY3822" fmla="*/ 2730042 h 3529627"/>
                <a:gd name="connsiteX3823" fmla="*/ 1562629 w 2116881"/>
                <a:gd name="connsiteY3823" fmla="*/ 2735926 h 3529627"/>
                <a:gd name="connsiteX3824" fmla="*/ 1575866 w 2116881"/>
                <a:gd name="connsiteY3824" fmla="*/ 2753577 h 3529627"/>
                <a:gd name="connsiteX3825" fmla="*/ 1571454 w 2116881"/>
                <a:gd name="connsiteY3825" fmla="*/ 2762402 h 3529627"/>
                <a:gd name="connsiteX3826" fmla="*/ 1583220 w 2116881"/>
                <a:gd name="connsiteY3826" fmla="*/ 2762402 h 3529627"/>
                <a:gd name="connsiteX3827" fmla="*/ 1590574 w 2116881"/>
                <a:gd name="connsiteY3827" fmla="*/ 2762402 h 3529627"/>
                <a:gd name="connsiteX3828" fmla="*/ 1602340 w 2116881"/>
                <a:gd name="connsiteY3828" fmla="*/ 2763873 h 3529627"/>
                <a:gd name="connsiteX3829" fmla="*/ 1615576 w 2116881"/>
                <a:gd name="connsiteY3829" fmla="*/ 2772699 h 3529627"/>
                <a:gd name="connsiteX3830" fmla="*/ 1622930 w 2116881"/>
                <a:gd name="connsiteY3830" fmla="*/ 2775640 h 3529627"/>
                <a:gd name="connsiteX3831" fmla="*/ 1631755 w 2116881"/>
                <a:gd name="connsiteY3831" fmla="*/ 2781524 h 3529627"/>
                <a:gd name="connsiteX3832" fmla="*/ 1639108 w 2116881"/>
                <a:gd name="connsiteY3832" fmla="*/ 2788879 h 3529627"/>
                <a:gd name="connsiteX3833" fmla="*/ 1646462 w 2116881"/>
                <a:gd name="connsiteY3833" fmla="*/ 2799175 h 3529627"/>
                <a:gd name="connsiteX3834" fmla="*/ 1642050 w 2116881"/>
                <a:gd name="connsiteY3834" fmla="*/ 2803588 h 3529627"/>
                <a:gd name="connsiteX3835" fmla="*/ 1637638 w 2116881"/>
                <a:gd name="connsiteY3835" fmla="*/ 2808001 h 3529627"/>
                <a:gd name="connsiteX3836" fmla="*/ 1628813 w 2116881"/>
                <a:gd name="connsiteY3836" fmla="*/ 2816826 h 3529627"/>
                <a:gd name="connsiteX3837" fmla="*/ 1622195 w 2116881"/>
                <a:gd name="connsiteY3837" fmla="*/ 2824916 h 3529627"/>
                <a:gd name="connsiteX3838" fmla="*/ 1611630 w 2116881"/>
                <a:gd name="connsiteY3838" fmla="*/ 2828438 h 3529627"/>
                <a:gd name="connsiteX3839" fmla="*/ 1611808 w 2116881"/>
                <a:gd name="connsiteY3839" fmla="*/ 2828678 h 3529627"/>
                <a:gd name="connsiteX3840" fmla="*/ 1629492 w 2116881"/>
                <a:gd name="connsiteY3840" fmla="*/ 2816882 h 3529627"/>
                <a:gd name="connsiteX3841" fmla="*/ 1638333 w 2116881"/>
                <a:gd name="connsiteY3841" fmla="*/ 2808036 h 3529627"/>
                <a:gd name="connsiteX3842" fmla="*/ 1642754 w 2116881"/>
                <a:gd name="connsiteY3842" fmla="*/ 2803612 h 3529627"/>
                <a:gd name="connsiteX3843" fmla="*/ 1647175 w 2116881"/>
                <a:gd name="connsiteY3843" fmla="*/ 2799189 h 3529627"/>
                <a:gd name="connsiteX3844" fmla="*/ 1658964 w 2116881"/>
                <a:gd name="connsiteY3844" fmla="*/ 2805087 h 3529627"/>
                <a:gd name="connsiteX3845" fmla="*/ 1667806 w 2116881"/>
                <a:gd name="connsiteY3845" fmla="*/ 2805087 h 3529627"/>
                <a:gd name="connsiteX3846" fmla="*/ 1681068 w 2116881"/>
                <a:gd name="connsiteY3846" fmla="*/ 2808036 h 3529627"/>
                <a:gd name="connsiteX3847" fmla="*/ 1697278 w 2116881"/>
                <a:gd name="connsiteY3847" fmla="*/ 2805087 h 3529627"/>
                <a:gd name="connsiteX3848" fmla="*/ 1704646 w 2116881"/>
                <a:gd name="connsiteY3848" fmla="*/ 2812459 h 3529627"/>
                <a:gd name="connsiteX3849" fmla="*/ 1714961 w 2116881"/>
                <a:gd name="connsiteY3849" fmla="*/ 2813934 h 3529627"/>
                <a:gd name="connsiteX3850" fmla="*/ 1722329 w 2116881"/>
                <a:gd name="connsiteY3850" fmla="*/ 2819831 h 3529627"/>
                <a:gd name="connsiteX3851" fmla="*/ 1738539 w 2116881"/>
                <a:gd name="connsiteY3851" fmla="*/ 2838999 h 3529627"/>
                <a:gd name="connsiteX3852" fmla="*/ 1740012 w 2116881"/>
                <a:gd name="connsiteY3852" fmla="*/ 2843422 h 3529627"/>
                <a:gd name="connsiteX3853" fmla="*/ 1745907 w 2116881"/>
                <a:gd name="connsiteY3853" fmla="*/ 2859641 h 3529627"/>
                <a:gd name="connsiteX3854" fmla="*/ 1751801 w 2116881"/>
                <a:gd name="connsiteY3854" fmla="*/ 2874386 h 3529627"/>
                <a:gd name="connsiteX3855" fmla="*/ 1742960 w 2116881"/>
                <a:gd name="connsiteY3855" fmla="*/ 2880284 h 3529627"/>
                <a:gd name="connsiteX3856" fmla="*/ 1735592 w 2116881"/>
                <a:gd name="connsiteY3856" fmla="*/ 2896502 h 3529627"/>
                <a:gd name="connsiteX3857" fmla="*/ 1728223 w 2116881"/>
                <a:gd name="connsiteY3857" fmla="*/ 2908298 h 3529627"/>
                <a:gd name="connsiteX3858" fmla="*/ 1722329 w 2116881"/>
                <a:gd name="connsiteY3858" fmla="*/ 2915670 h 3529627"/>
                <a:gd name="connsiteX3859" fmla="*/ 1714961 w 2116881"/>
                <a:gd name="connsiteY3859" fmla="*/ 2917145 h 3529627"/>
                <a:gd name="connsiteX3860" fmla="*/ 1713487 w 2116881"/>
                <a:gd name="connsiteY3860" fmla="*/ 2923042 h 3529627"/>
                <a:gd name="connsiteX3861" fmla="*/ 1707593 w 2116881"/>
                <a:gd name="connsiteY3861" fmla="*/ 2927466 h 3529627"/>
                <a:gd name="connsiteX3862" fmla="*/ 1703172 w 2116881"/>
                <a:gd name="connsiteY3862" fmla="*/ 2936312 h 3529627"/>
                <a:gd name="connsiteX3863" fmla="*/ 1694330 w 2116881"/>
                <a:gd name="connsiteY3863" fmla="*/ 2949582 h 3529627"/>
                <a:gd name="connsiteX3864" fmla="*/ 1688436 w 2116881"/>
                <a:gd name="connsiteY3864" fmla="*/ 2959904 h 3529627"/>
                <a:gd name="connsiteX3865" fmla="*/ 1685489 w 2116881"/>
                <a:gd name="connsiteY3865" fmla="*/ 2964327 h 3529627"/>
                <a:gd name="connsiteX3866" fmla="*/ 1684015 w 2116881"/>
                <a:gd name="connsiteY3866" fmla="*/ 2970225 h 3529627"/>
                <a:gd name="connsiteX3867" fmla="*/ 1666332 w 2116881"/>
                <a:gd name="connsiteY3867" fmla="*/ 2968750 h 3529627"/>
                <a:gd name="connsiteX3868" fmla="*/ 1660437 w 2116881"/>
                <a:gd name="connsiteY3868" fmla="*/ 2979071 h 3529627"/>
                <a:gd name="connsiteX3869" fmla="*/ 1667806 w 2116881"/>
                <a:gd name="connsiteY3869" fmla="*/ 2987918 h 3529627"/>
                <a:gd name="connsiteX3870" fmla="*/ 1672226 w 2116881"/>
                <a:gd name="connsiteY3870" fmla="*/ 3005611 h 3529627"/>
                <a:gd name="connsiteX3871" fmla="*/ 1682542 w 2116881"/>
                <a:gd name="connsiteY3871" fmla="*/ 3017407 h 3529627"/>
                <a:gd name="connsiteX3872" fmla="*/ 1689910 w 2116881"/>
                <a:gd name="connsiteY3872" fmla="*/ 3036575 h 3529627"/>
                <a:gd name="connsiteX3873" fmla="*/ 1689910 w 2116881"/>
                <a:gd name="connsiteY3873" fmla="*/ 3045421 h 3529627"/>
                <a:gd name="connsiteX3874" fmla="*/ 1697278 w 2116881"/>
                <a:gd name="connsiteY3874" fmla="*/ 3049845 h 3529627"/>
                <a:gd name="connsiteX3875" fmla="*/ 1700225 w 2116881"/>
                <a:gd name="connsiteY3875" fmla="*/ 3064589 h 3529627"/>
                <a:gd name="connsiteX3876" fmla="*/ 1704646 w 2116881"/>
                <a:gd name="connsiteY3876" fmla="*/ 3071961 h 3529627"/>
                <a:gd name="connsiteX3877" fmla="*/ 1692857 w 2116881"/>
                <a:gd name="connsiteY3877" fmla="*/ 3091129 h 3529627"/>
                <a:gd name="connsiteX3878" fmla="*/ 1679594 w 2116881"/>
                <a:gd name="connsiteY3878" fmla="*/ 3091129 h 3529627"/>
                <a:gd name="connsiteX3879" fmla="*/ 1657490 w 2116881"/>
                <a:gd name="connsiteY3879" fmla="*/ 3104399 h 3529627"/>
                <a:gd name="connsiteX3880" fmla="*/ 1653069 w 2116881"/>
                <a:gd name="connsiteY3880" fmla="*/ 3108822 h 3529627"/>
                <a:gd name="connsiteX3881" fmla="*/ 1653069 w 2116881"/>
                <a:gd name="connsiteY3881" fmla="*/ 3123567 h 3529627"/>
                <a:gd name="connsiteX3882" fmla="*/ 1639807 w 2116881"/>
                <a:gd name="connsiteY3882" fmla="*/ 3136837 h 3529627"/>
                <a:gd name="connsiteX3883" fmla="*/ 1622124 w 2116881"/>
                <a:gd name="connsiteY3883" fmla="*/ 3130939 h 3529627"/>
                <a:gd name="connsiteX3884" fmla="*/ 1605914 w 2116881"/>
                <a:gd name="connsiteY3884" fmla="*/ 3135362 h 3529627"/>
                <a:gd name="connsiteX3885" fmla="*/ 1595599 w 2116881"/>
                <a:gd name="connsiteY3885" fmla="*/ 3153056 h 3529627"/>
                <a:gd name="connsiteX3886" fmla="*/ 1583810 w 2116881"/>
                <a:gd name="connsiteY3886" fmla="*/ 3156005 h 3529627"/>
                <a:gd name="connsiteX3887" fmla="*/ 1569074 w 2116881"/>
                <a:gd name="connsiteY3887" fmla="*/ 3173698 h 3529627"/>
                <a:gd name="connsiteX3888" fmla="*/ 1558758 w 2116881"/>
                <a:gd name="connsiteY3888" fmla="*/ 3186968 h 3529627"/>
                <a:gd name="connsiteX3889" fmla="*/ 1560232 w 2116881"/>
                <a:gd name="connsiteY3889" fmla="*/ 3194340 h 3529627"/>
                <a:gd name="connsiteX3890" fmla="*/ 1557285 w 2116881"/>
                <a:gd name="connsiteY3890" fmla="*/ 3207610 h 3529627"/>
                <a:gd name="connsiteX3891" fmla="*/ 1551390 w 2116881"/>
                <a:gd name="connsiteY3891" fmla="*/ 3209085 h 3529627"/>
                <a:gd name="connsiteX3892" fmla="*/ 1548443 w 2116881"/>
                <a:gd name="connsiteY3892" fmla="*/ 3209085 h 3529627"/>
                <a:gd name="connsiteX3893" fmla="*/ 1538128 w 2116881"/>
                <a:gd name="connsiteY3893" fmla="*/ 3232676 h 3529627"/>
                <a:gd name="connsiteX3894" fmla="*/ 1524865 w 2116881"/>
                <a:gd name="connsiteY3894" fmla="*/ 3240048 h 3529627"/>
                <a:gd name="connsiteX3895" fmla="*/ 1516024 w 2116881"/>
                <a:gd name="connsiteY3895" fmla="*/ 3250369 h 3529627"/>
                <a:gd name="connsiteX3896" fmla="*/ 1507182 w 2116881"/>
                <a:gd name="connsiteY3896" fmla="*/ 3254792 h 3529627"/>
                <a:gd name="connsiteX3897" fmla="*/ 1505709 w 2116881"/>
                <a:gd name="connsiteY3897" fmla="*/ 3256267 h 3529627"/>
                <a:gd name="connsiteX3898" fmla="*/ 1498340 w 2116881"/>
                <a:gd name="connsiteY3898" fmla="*/ 3257741 h 3529627"/>
                <a:gd name="connsiteX3899" fmla="*/ 1493920 w 2116881"/>
                <a:gd name="connsiteY3899" fmla="*/ 3265113 h 3529627"/>
                <a:gd name="connsiteX3900" fmla="*/ 1485078 w 2116881"/>
                <a:gd name="connsiteY3900" fmla="*/ 3271011 h 3529627"/>
                <a:gd name="connsiteX3901" fmla="*/ 1481578 w 2116881"/>
                <a:gd name="connsiteY3901" fmla="*/ 3258663 h 3529627"/>
                <a:gd name="connsiteX3902" fmla="*/ 1481423 w 2116881"/>
                <a:gd name="connsiteY3902" fmla="*/ 3258508 h 3529627"/>
                <a:gd name="connsiteX3903" fmla="*/ 1484818 w 2116881"/>
                <a:gd name="connsiteY3903" fmla="*/ 3270476 h 3529627"/>
                <a:gd name="connsiteX3904" fmla="*/ 1475993 w 2116881"/>
                <a:gd name="connsiteY3904" fmla="*/ 3283709 h 3529627"/>
                <a:gd name="connsiteX3905" fmla="*/ 1467168 w 2116881"/>
                <a:gd name="connsiteY3905" fmla="*/ 3291061 h 3529627"/>
                <a:gd name="connsiteX3906" fmla="*/ 1458343 w 2116881"/>
                <a:gd name="connsiteY3906" fmla="*/ 3295472 h 3529627"/>
                <a:gd name="connsiteX3907" fmla="*/ 1443634 w 2116881"/>
                <a:gd name="connsiteY3907" fmla="*/ 3304294 h 3529627"/>
                <a:gd name="connsiteX3908" fmla="*/ 1424513 w 2116881"/>
                <a:gd name="connsiteY3908" fmla="*/ 3302824 h 3529627"/>
                <a:gd name="connsiteX3909" fmla="*/ 1425984 w 2116881"/>
                <a:gd name="connsiteY3909" fmla="*/ 3311646 h 3529627"/>
                <a:gd name="connsiteX3910" fmla="*/ 1423042 w 2116881"/>
                <a:gd name="connsiteY3910" fmla="*/ 3327820 h 3529627"/>
                <a:gd name="connsiteX3911" fmla="*/ 1415688 w 2116881"/>
                <a:gd name="connsiteY3911" fmla="*/ 3343994 h 3529627"/>
                <a:gd name="connsiteX3912" fmla="*/ 1400980 w 2116881"/>
                <a:gd name="connsiteY3912" fmla="*/ 3346935 h 3529627"/>
                <a:gd name="connsiteX3913" fmla="*/ 1386271 w 2116881"/>
                <a:gd name="connsiteY3913" fmla="*/ 3354286 h 3529627"/>
                <a:gd name="connsiteX3914" fmla="*/ 1373033 w 2116881"/>
                <a:gd name="connsiteY3914" fmla="*/ 3348405 h 3529627"/>
                <a:gd name="connsiteX3915" fmla="*/ 1348029 w 2116881"/>
                <a:gd name="connsiteY3915" fmla="*/ 3348405 h 3529627"/>
                <a:gd name="connsiteX3916" fmla="*/ 1349500 w 2116881"/>
                <a:gd name="connsiteY3916" fmla="*/ 3352816 h 3529627"/>
                <a:gd name="connsiteX3917" fmla="*/ 1337733 w 2116881"/>
                <a:gd name="connsiteY3917" fmla="*/ 3348405 h 3529627"/>
                <a:gd name="connsiteX3918" fmla="*/ 1325966 w 2116881"/>
                <a:gd name="connsiteY3918" fmla="*/ 3346935 h 3529627"/>
                <a:gd name="connsiteX3919" fmla="*/ 1317141 w 2116881"/>
                <a:gd name="connsiteY3919" fmla="*/ 3349875 h 3529627"/>
                <a:gd name="connsiteX3920" fmla="*/ 1306845 w 2116881"/>
                <a:gd name="connsiteY3920" fmla="*/ 3346935 h 3529627"/>
                <a:gd name="connsiteX3921" fmla="*/ 1292136 w 2116881"/>
                <a:gd name="connsiteY3921" fmla="*/ 3336642 h 3529627"/>
                <a:gd name="connsiteX3922" fmla="*/ 1286253 w 2116881"/>
                <a:gd name="connsiteY3922" fmla="*/ 3338112 h 3529627"/>
                <a:gd name="connsiteX3923" fmla="*/ 1290665 w 2116881"/>
                <a:gd name="connsiteY3923" fmla="*/ 3339583 h 3529627"/>
                <a:gd name="connsiteX3924" fmla="*/ 1293607 w 2116881"/>
                <a:gd name="connsiteY3924" fmla="*/ 3341053 h 3529627"/>
                <a:gd name="connsiteX3925" fmla="*/ 1261248 w 2116881"/>
                <a:gd name="connsiteY3925" fmla="*/ 3349875 h 3529627"/>
                <a:gd name="connsiteX3926" fmla="*/ 1252423 w 2116881"/>
                <a:gd name="connsiteY3926" fmla="*/ 3341053 h 3529627"/>
                <a:gd name="connsiteX3927" fmla="*/ 1248010 w 2116881"/>
                <a:gd name="connsiteY3927" fmla="*/ 3332231 h 3529627"/>
                <a:gd name="connsiteX3928" fmla="*/ 1243598 w 2116881"/>
                <a:gd name="connsiteY3928" fmla="*/ 3336642 h 3529627"/>
                <a:gd name="connsiteX3929" fmla="*/ 1243598 w 2116881"/>
                <a:gd name="connsiteY3929" fmla="*/ 3348405 h 3529627"/>
                <a:gd name="connsiteX3930" fmla="*/ 1246540 w 2116881"/>
                <a:gd name="connsiteY3930" fmla="*/ 3357227 h 3529627"/>
                <a:gd name="connsiteX3931" fmla="*/ 1243598 w 2116881"/>
                <a:gd name="connsiteY3931" fmla="*/ 3370460 h 3529627"/>
                <a:gd name="connsiteX3932" fmla="*/ 1249481 w 2116881"/>
                <a:gd name="connsiteY3932" fmla="*/ 3380753 h 3529627"/>
                <a:gd name="connsiteX3933" fmla="*/ 1245069 w 2116881"/>
                <a:gd name="connsiteY3933" fmla="*/ 3393986 h 3529627"/>
                <a:gd name="connsiteX3934" fmla="*/ 1239185 w 2116881"/>
                <a:gd name="connsiteY3934" fmla="*/ 3402808 h 3529627"/>
                <a:gd name="connsiteX3935" fmla="*/ 1218593 w 2116881"/>
                <a:gd name="connsiteY3935" fmla="*/ 3399868 h 3529627"/>
                <a:gd name="connsiteX3936" fmla="*/ 1209768 w 2116881"/>
                <a:gd name="connsiteY3936" fmla="*/ 3399868 h 3529627"/>
                <a:gd name="connsiteX3937" fmla="*/ 1205356 w 2116881"/>
                <a:gd name="connsiteY3937" fmla="*/ 3395457 h 3529627"/>
                <a:gd name="connsiteX3938" fmla="*/ 1196530 w 2116881"/>
                <a:gd name="connsiteY3938" fmla="*/ 3401338 h 3529627"/>
                <a:gd name="connsiteX3939" fmla="*/ 1178880 w 2116881"/>
                <a:gd name="connsiteY3939" fmla="*/ 3411631 h 3529627"/>
                <a:gd name="connsiteX3940" fmla="*/ 1167113 w 2116881"/>
                <a:gd name="connsiteY3940" fmla="*/ 3398397 h 3529627"/>
                <a:gd name="connsiteX3941" fmla="*/ 1162701 w 2116881"/>
                <a:gd name="connsiteY3941" fmla="*/ 3402808 h 3529627"/>
                <a:gd name="connsiteX3942" fmla="*/ 1165642 w 2116881"/>
                <a:gd name="connsiteY3942" fmla="*/ 3413101 h 3529627"/>
                <a:gd name="connsiteX3943" fmla="*/ 1161230 w 2116881"/>
                <a:gd name="connsiteY3943" fmla="*/ 3408690 h 3529627"/>
                <a:gd name="connsiteX3944" fmla="*/ 1156817 w 2116881"/>
                <a:gd name="connsiteY3944" fmla="*/ 3411631 h 3529627"/>
                <a:gd name="connsiteX3945" fmla="*/ 1158288 w 2116881"/>
                <a:gd name="connsiteY3945" fmla="*/ 3417512 h 3529627"/>
                <a:gd name="connsiteX3946" fmla="*/ 1152405 w 2116881"/>
                <a:gd name="connsiteY3946" fmla="*/ 3420453 h 3529627"/>
                <a:gd name="connsiteX3947" fmla="*/ 1162701 w 2116881"/>
                <a:gd name="connsiteY3947" fmla="*/ 3430745 h 3529627"/>
                <a:gd name="connsiteX3948" fmla="*/ 1150934 w 2116881"/>
                <a:gd name="connsiteY3948" fmla="*/ 3438097 h 3529627"/>
                <a:gd name="connsiteX3949" fmla="*/ 1127400 w 2116881"/>
                <a:gd name="connsiteY3949" fmla="*/ 3449860 h 3529627"/>
                <a:gd name="connsiteX3950" fmla="*/ 1112691 w 2116881"/>
                <a:gd name="connsiteY3950" fmla="*/ 3461623 h 3529627"/>
                <a:gd name="connsiteX3951" fmla="*/ 1095041 w 2116881"/>
                <a:gd name="connsiteY3951" fmla="*/ 3458682 h 3529627"/>
                <a:gd name="connsiteX3952" fmla="*/ 1086216 w 2116881"/>
                <a:gd name="connsiteY3952" fmla="*/ 3454271 h 3529627"/>
                <a:gd name="connsiteX3953" fmla="*/ 1087687 w 2116881"/>
                <a:gd name="connsiteY3953" fmla="*/ 3441038 h 3529627"/>
                <a:gd name="connsiteX3954" fmla="*/ 1089158 w 2116881"/>
                <a:gd name="connsiteY3954" fmla="*/ 3429275 h 3529627"/>
                <a:gd name="connsiteX3955" fmla="*/ 1084745 w 2116881"/>
                <a:gd name="connsiteY3955" fmla="*/ 3435156 h 3529627"/>
                <a:gd name="connsiteX3956" fmla="*/ 1087687 w 2116881"/>
                <a:gd name="connsiteY3956" fmla="*/ 3426334 h 3529627"/>
                <a:gd name="connsiteX3957" fmla="*/ 1083274 w 2116881"/>
                <a:gd name="connsiteY3957" fmla="*/ 3426334 h 3529627"/>
                <a:gd name="connsiteX3958" fmla="*/ 1077391 w 2116881"/>
                <a:gd name="connsiteY3958" fmla="*/ 3438097 h 3529627"/>
                <a:gd name="connsiteX3959" fmla="*/ 1075920 w 2116881"/>
                <a:gd name="connsiteY3959" fmla="*/ 3449860 h 3529627"/>
                <a:gd name="connsiteX3960" fmla="*/ 1074449 w 2116881"/>
                <a:gd name="connsiteY3960" fmla="*/ 3455742 h 3529627"/>
                <a:gd name="connsiteX3961" fmla="*/ 1067095 w 2116881"/>
                <a:gd name="connsiteY3961" fmla="*/ 3451330 h 3529627"/>
                <a:gd name="connsiteX3962" fmla="*/ 1058270 w 2116881"/>
                <a:gd name="connsiteY3962" fmla="*/ 3454271 h 3529627"/>
                <a:gd name="connsiteX3963" fmla="*/ 1053857 w 2116881"/>
                <a:gd name="connsiteY3963" fmla="*/ 3449860 h 3529627"/>
                <a:gd name="connsiteX3964" fmla="*/ 1046503 w 2116881"/>
                <a:gd name="connsiteY3964" fmla="*/ 3439568 h 3529627"/>
                <a:gd name="connsiteX3965" fmla="*/ 1036207 w 2116881"/>
                <a:gd name="connsiteY3965" fmla="*/ 3421923 h 3529627"/>
                <a:gd name="connsiteX3966" fmla="*/ 1037678 w 2116881"/>
                <a:gd name="connsiteY3966" fmla="*/ 3407219 h 3529627"/>
                <a:gd name="connsiteX3967" fmla="*/ 1025911 w 2116881"/>
                <a:gd name="connsiteY3967" fmla="*/ 3414571 h 3529627"/>
                <a:gd name="connsiteX3968" fmla="*/ 1017085 w 2116881"/>
                <a:gd name="connsiteY3968" fmla="*/ 3418982 h 3529627"/>
                <a:gd name="connsiteX3969" fmla="*/ 1003848 w 2116881"/>
                <a:gd name="connsiteY3969" fmla="*/ 3413101 h 3529627"/>
                <a:gd name="connsiteX3970" fmla="*/ 989139 w 2116881"/>
                <a:gd name="connsiteY3970" fmla="*/ 3399868 h 3529627"/>
                <a:gd name="connsiteX3971" fmla="*/ 983256 w 2116881"/>
                <a:gd name="connsiteY3971" fmla="*/ 3385164 h 3529627"/>
                <a:gd name="connsiteX3972" fmla="*/ 980314 w 2116881"/>
                <a:gd name="connsiteY3972" fmla="*/ 3379283 h 3529627"/>
                <a:gd name="connsiteX3973" fmla="*/ 977372 w 2116881"/>
                <a:gd name="connsiteY3973" fmla="*/ 3376342 h 3529627"/>
                <a:gd name="connsiteX3974" fmla="*/ 977372 w 2116881"/>
                <a:gd name="connsiteY3974" fmla="*/ 3386634 h 3529627"/>
                <a:gd name="connsiteX3975" fmla="*/ 967076 w 2116881"/>
                <a:gd name="connsiteY3975" fmla="*/ 3402808 h 3529627"/>
                <a:gd name="connsiteX3976" fmla="*/ 984727 w 2116881"/>
                <a:gd name="connsiteY3976" fmla="*/ 3429275 h 3529627"/>
                <a:gd name="connsiteX3977" fmla="*/ 996493 w 2116881"/>
                <a:gd name="connsiteY3977" fmla="*/ 3441038 h 3529627"/>
                <a:gd name="connsiteX3978" fmla="*/ 990610 w 2116881"/>
                <a:gd name="connsiteY3978" fmla="*/ 3443979 h 3529627"/>
                <a:gd name="connsiteX3979" fmla="*/ 989139 w 2116881"/>
                <a:gd name="connsiteY3979" fmla="*/ 3446919 h 3529627"/>
                <a:gd name="connsiteX3980" fmla="*/ 989139 w 2116881"/>
                <a:gd name="connsiteY3980" fmla="*/ 3455742 h 3529627"/>
                <a:gd name="connsiteX3981" fmla="*/ 987668 w 2116881"/>
                <a:gd name="connsiteY3981" fmla="*/ 3474856 h 3529627"/>
                <a:gd name="connsiteX3982" fmla="*/ 989139 w 2116881"/>
                <a:gd name="connsiteY3982" fmla="*/ 3486619 h 3529627"/>
                <a:gd name="connsiteX3983" fmla="*/ 990610 w 2116881"/>
                <a:gd name="connsiteY3983" fmla="*/ 3493971 h 3529627"/>
                <a:gd name="connsiteX3984" fmla="*/ 971489 w 2116881"/>
                <a:gd name="connsiteY3984" fmla="*/ 3507204 h 3529627"/>
                <a:gd name="connsiteX3985" fmla="*/ 953839 w 2116881"/>
                <a:gd name="connsiteY3985" fmla="*/ 3496912 h 3529627"/>
                <a:gd name="connsiteX3986" fmla="*/ 945013 w 2116881"/>
                <a:gd name="connsiteY3986" fmla="*/ 3493971 h 3529627"/>
                <a:gd name="connsiteX3987" fmla="*/ 931776 w 2116881"/>
                <a:gd name="connsiteY3987" fmla="*/ 3482208 h 3529627"/>
                <a:gd name="connsiteX3988" fmla="*/ 925892 w 2116881"/>
                <a:gd name="connsiteY3988" fmla="*/ 3473386 h 3529627"/>
                <a:gd name="connsiteX3989" fmla="*/ 920009 w 2116881"/>
                <a:gd name="connsiteY3989" fmla="*/ 3468975 h 3529627"/>
                <a:gd name="connsiteX3990" fmla="*/ 908242 w 2116881"/>
                <a:gd name="connsiteY3990" fmla="*/ 3445449 h 3529627"/>
                <a:gd name="connsiteX3991" fmla="*/ 896475 w 2116881"/>
                <a:gd name="connsiteY3991" fmla="*/ 3441038 h 3529627"/>
                <a:gd name="connsiteX3992" fmla="*/ 890592 w 2116881"/>
                <a:gd name="connsiteY3992" fmla="*/ 3435156 h 3529627"/>
                <a:gd name="connsiteX3993" fmla="*/ 875883 w 2116881"/>
                <a:gd name="connsiteY3993" fmla="*/ 3420453 h 3529627"/>
                <a:gd name="connsiteX3994" fmla="*/ 867058 w 2116881"/>
                <a:gd name="connsiteY3994" fmla="*/ 3417512 h 3529627"/>
                <a:gd name="connsiteX3995" fmla="*/ 853820 w 2116881"/>
                <a:gd name="connsiteY3995" fmla="*/ 3416042 h 3529627"/>
                <a:gd name="connsiteX3996" fmla="*/ 847937 w 2116881"/>
                <a:gd name="connsiteY3996" fmla="*/ 3404279 h 3529627"/>
                <a:gd name="connsiteX3997" fmla="*/ 836170 w 2116881"/>
                <a:gd name="connsiteY3997" fmla="*/ 3395457 h 3529627"/>
                <a:gd name="connsiteX3998" fmla="*/ 830287 w 2116881"/>
                <a:gd name="connsiteY3998" fmla="*/ 3392516 h 3529627"/>
                <a:gd name="connsiteX3999" fmla="*/ 831757 w 2116881"/>
                <a:gd name="connsiteY3999" fmla="*/ 3398397 h 3529627"/>
                <a:gd name="connsiteX4000" fmla="*/ 830287 w 2116881"/>
                <a:gd name="connsiteY4000" fmla="*/ 3402808 h 3529627"/>
                <a:gd name="connsiteX4001" fmla="*/ 799399 w 2116881"/>
                <a:gd name="connsiteY4001" fmla="*/ 3420453 h 3529627"/>
                <a:gd name="connsiteX4002" fmla="*/ 796457 w 2116881"/>
                <a:gd name="connsiteY4002" fmla="*/ 3430745 h 3529627"/>
                <a:gd name="connsiteX4003" fmla="*/ 802340 w 2116881"/>
                <a:gd name="connsiteY4003" fmla="*/ 3451330 h 3529627"/>
                <a:gd name="connsiteX4004" fmla="*/ 806753 w 2116881"/>
                <a:gd name="connsiteY4004" fmla="*/ 3466034 h 3529627"/>
                <a:gd name="connsiteX4005" fmla="*/ 811165 w 2116881"/>
                <a:gd name="connsiteY4005" fmla="*/ 3479267 h 3529627"/>
                <a:gd name="connsiteX4006" fmla="*/ 817049 w 2116881"/>
                <a:gd name="connsiteY4006" fmla="*/ 3496912 h 3529627"/>
                <a:gd name="connsiteX4007" fmla="*/ 817049 w 2116881"/>
                <a:gd name="connsiteY4007" fmla="*/ 3513086 h 3529627"/>
                <a:gd name="connsiteX4008" fmla="*/ 819991 w 2116881"/>
                <a:gd name="connsiteY4008" fmla="*/ 3523378 h 3529627"/>
                <a:gd name="connsiteX4009" fmla="*/ 827345 w 2116881"/>
                <a:gd name="connsiteY4009" fmla="*/ 3527789 h 3529627"/>
                <a:gd name="connsiteX4010" fmla="*/ 821461 w 2116881"/>
                <a:gd name="connsiteY4010" fmla="*/ 3529260 h 3529627"/>
                <a:gd name="connsiteX4011" fmla="*/ 808224 w 2116881"/>
                <a:gd name="connsiteY4011" fmla="*/ 3521908 h 3529627"/>
                <a:gd name="connsiteX4012" fmla="*/ 799399 w 2116881"/>
                <a:gd name="connsiteY4012" fmla="*/ 3514556 h 3529627"/>
                <a:gd name="connsiteX4013" fmla="*/ 790573 w 2116881"/>
                <a:gd name="connsiteY4013" fmla="*/ 3508675 h 3529627"/>
                <a:gd name="connsiteX4014" fmla="*/ 792044 w 2116881"/>
                <a:gd name="connsiteY4014" fmla="*/ 3502793 h 3529627"/>
                <a:gd name="connsiteX4015" fmla="*/ 794986 w 2116881"/>
                <a:gd name="connsiteY4015" fmla="*/ 3491030 h 3529627"/>
                <a:gd name="connsiteX4016" fmla="*/ 792044 w 2116881"/>
                <a:gd name="connsiteY4016" fmla="*/ 3477797 h 3529627"/>
                <a:gd name="connsiteX4017" fmla="*/ 790573 w 2116881"/>
                <a:gd name="connsiteY4017" fmla="*/ 3471916 h 3529627"/>
                <a:gd name="connsiteX4018" fmla="*/ 784690 w 2116881"/>
                <a:gd name="connsiteY4018" fmla="*/ 3471916 h 3529627"/>
                <a:gd name="connsiteX4019" fmla="*/ 784690 w 2116881"/>
                <a:gd name="connsiteY4019" fmla="*/ 3458682 h 3529627"/>
                <a:gd name="connsiteX4020" fmla="*/ 781748 w 2116881"/>
                <a:gd name="connsiteY4020" fmla="*/ 3448390 h 3529627"/>
                <a:gd name="connsiteX4021" fmla="*/ 777336 w 2116881"/>
                <a:gd name="connsiteY4021" fmla="*/ 3439568 h 3529627"/>
                <a:gd name="connsiteX4022" fmla="*/ 771452 w 2116881"/>
                <a:gd name="connsiteY4022" fmla="*/ 3435156 h 3529627"/>
                <a:gd name="connsiteX4023" fmla="*/ 767040 w 2116881"/>
                <a:gd name="connsiteY4023" fmla="*/ 3429275 h 3529627"/>
                <a:gd name="connsiteX4024" fmla="*/ 764098 w 2116881"/>
                <a:gd name="connsiteY4024" fmla="*/ 3424864 h 3529627"/>
                <a:gd name="connsiteX4025" fmla="*/ 758215 w 2116881"/>
                <a:gd name="connsiteY4025" fmla="*/ 3421923 h 3529627"/>
                <a:gd name="connsiteX4026" fmla="*/ 753802 w 2116881"/>
                <a:gd name="connsiteY4026" fmla="*/ 3413101 h 3529627"/>
                <a:gd name="connsiteX4027" fmla="*/ 747919 w 2116881"/>
                <a:gd name="connsiteY4027" fmla="*/ 3408690 h 3529627"/>
                <a:gd name="connsiteX4028" fmla="*/ 743506 w 2116881"/>
                <a:gd name="connsiteY4028" fmla="*/ 3407219 h 3529627"/>
                <a:gd name="connsiteX4029" fmla="*/ 739093 w 2116881"/>
                <a:gd name="connsiteY4029" fmla="*/ 3399868 h 3529627"/>
                <a:gd name="connsiteX4030" fmla="*/ 736152 w 2116881"/>
                <a:gd name="connsiteY4030" fmla="*/ 3389575 h 3529627"/>
                <a:gd name="connsiteX4031" fmla="*/ 725856 w 2116881"/>
                <a:gd name="connsiteY4031" fmla="*/ 3361638 h 3529627"/>
                <a:gd name="connsiteX4032" fmla="*/ 725856 w 2116881"/>
                <a:gd name="connsiteY4032" fmla="*/ 3338112 h 3529627"/>
                <a:gd name="connsiteX4033" fmla="*/ 727327 w 2116881"/>
                <a:gd name="connsiteY4033" fmla="*/ 3324879 h 3529627"/>
                <a:gd name="connsiteX4034" fmla="*/ 733210 w 2116881"/>
                <a:gd name="connsiteY4034" fmla="*/ 3314586 h 3529627"/>
                <a:gd name="connsiteX4035" fmla="*/ 746448 w 2116881"/>
                <a:gd name="connsiteY4035" fmla="*/ 3310175 h 3529627"/>
                <a:gd name="connsiteX4036" fmla="*/ 755273 w 2116881"/>
                <a:gd name="connsiteY4036" fmla="*/ 3307235 h 3529627"/>
                <a:gd name="connsiteX4037" fmla="*/ 761156 w 2116881"/>
                <a:gd name="connsiteY4037" fmla="*/ 3316057 h 3529627"/>
                <a:gd name="connsiteX4038" fmla="*/ 765569 w 2116881"/>
                <a:gd name="connsiteY4038" fmla="*/ 3332231 h 3529627"/>
                <a:gd name="connsiteX4039" fmla="*/ 768511 w 2116881"/>
                <a:gd name="connsiteY4039" fmla="*/ 3335172 h 3529627"/>
                <a:gd name="connsiteX4040" fmla="*/ 762627 w 2116881"/>
                <a:gd name="connsiteY4040" fmla="*/ 3339583 h 3529627"/>
                <a:gd name="connsiteX4041" fmla="*/ 764098 w 2116881"/>
                <a:gd name="connsiteY4041" fmla="*/ 3354286 h 3529627"/>
                <a:gd name="connsiteX4042" fmla="*/ 768511 w 2116881"/>
                <a:gd name="connsiteY4042" fmla="*/ 3364579 h 3529627"/>
                <a:gd name="connsiteX4043" fmla="*/ 784690 w 2116881"/>
                <a:gd name="connsiteY4043" fmla="*/ 3370460 h 3529627"/>
                <a:gd name="connsiteX4044" fmla="*/ 789103 w 2116881"/>
                <a:gd name="connsiteY4044" fmla="*/ 3357227 h 3529627"/>
                <a:gd name="connsiteX4045" fmla="*/ 786161 w 2116881"/>
                <a:gd name="connsiteY4045" fmla="*/ 3349875 h 3529627"/>
                <a:gd name="connsiteX4046" fmla="*/ 781748 w 2116881"/>
                <a:gd name="connsiteY4046" fmla="*/ 3335172 h 3529627"/>
                <a:gd name="connsiteX4047" fmla="*/ 777336 w 2116881"/>
                <a:gd name="connsiteY4047" fmla="*/ 3327820 h 3529627"/>
                <a:gd name="connsiteX4048" fmla="*/ 775865 w 2116881"/>
                <a:gd name="connsiteY4048" fmla="*/ 3318998 h 3529627"/>
                <a:gd name="connsiteX4049" fmla="*/ 796457 w 2116881"/>
                <a:gd name="connsiteY4049" fmla="*/ 3314586 h 3529627"/>
                <a:gd name="connsiteX4050" fmla="*/ 800869 w 2116881"/>
                <a:gd name="connsiteY4050" fmla="*/ 3305764 h 3529627"/>
                <a:gd name="connsiteX4051" fmla="*/ 812636 w 2116881"/>
                <a:gd name="connsiteY4051" fmla="*/ 3285179 h 3529627"/>
                <a:gd name="connsiteX4052" fmla="*/ 815210 w 2116881"/>
                <a:gd name="connsiteY4052" fmla="*/ 3282239 h 3529627"/>
                <a:gd name="connsiteX4053" fmla="*/ 819266 w 2116881"/>
                <a:gd name="connsiteY4053" fmla="*/ 3283486 h 3529627"/>
                <a:gd name="connsiteX4054" fmla="*/ 819200 w 2116881"/>
                <a:gd name="connsiteY4054" fmla="*/ 3283397 h 3529627"/>
                <a:gd name="connsiteX4055" fmla="*/ 811843 w 2116881"/>
                <a:gd name="connsiteY4055" fmla="*/ 3284865 h 3529627"/>
                <a:gd name="connsiteX4056" fmla="*/ 800073 w 2116881"/>
                <a:gd name="connsiteY4056" fmla="*/ 3305415 h 3529627"/>
                <a:gd name="connsiteX4057" fmla="*/ 795659 w 2116881"/>
                <a:gd name="connsiteY4057" fmla="*/ 3314223 h 3529627"/>
                <a:gd name="connsiteX4058" fmla="*/ 775061 w 2116881"/>
                <a:gd name="connsiteY4058" fmla="*/ 3318626 h 3529627"/>
                <a:gd name="connsiteX4059" fmla="*/ 769176 w 2116881"/>
                <a:gd name="connsiteY4059" fmla="*/ 3299544 h 3529627"/>
                <a:gd name="connsiteX4060" fmla="*/ 783889 w 2116881"/>
                <a:gd name="connsiteY4060" fmla="*/ 3265783 h 3529627"/>
                <a:gd name="connsiteX4061" fmla="*/ 792716 w 2116881"/>
                <a:gd name="connsiteY4061" fmla="*/ 3236426 h 3529627"/>
                <a:gd name="connsiteX4062" fmla="*/ 814786 w 2116881"/>
                <a:gd name="connsiteY4062" fmla="*/ 3217343 h 3529627"/>
                <a:gd name="connsiteX4063" fmla="*/ 835384 w 2116881"/>
                <a:gd name="connsiteY4063" fmla="*/ 3189454 h 3529627"/>
                <a:gd name="connsiteX4064" fmla="*/ 845683 w 2116881"/>
                <a:gd name="connsiteY4064" fmla="*/ 3164500 h 3529627"/>
                <a:gd name="connsiteX4065" fmla="*/ 847154 w 2116881"/>
                <a:gd name="connsiteY4065" fmla="*/ 3135143 h 3529627"/>
                <a:gd name="connsiteX4066" fmla="*/ 857453 w 2116881"/>
                <a:gd name="connsiteY4066" fmla="*/ 3121932 h 3529627"/>
                <a:gd name="connsiteX4067" fmla="*/ 864810 w 2116881"/>
                <a:gd name="connsiteY4067" fmla="*/ 3117529 h 3529627"/>
                <a:gd name="connsiteX4068" fmla="*/ 869224 w 2116881"/>
                <a:gd name="connsiteY4068" fmla="*/ 3108721 h 3529627"/>
                <a:gd name="connsiteX4069" fmla="*/ 876580 w 2116881"/>
                <a:gd name="connsiteY4069" fmla="*/ 3086703 h 3529627"/>
                <a:gd name="connsiteX4070" fmla="*/ 880994 w 2116881"/>
                <a:gd name="connsiteY4070" fmla="*/ 3079364 h 3529627"/>
                <a:gd name="connsiteX4071" fmla="*/ 889822 w 2116881"/>
                <a:gd name="connsiteY4071" fmla="*/ 3077896 h 3529627"/>
                <a:gd name="connsiteX4072" fmla="*/ 889822 w 2116881"/>
                <a:gd name="connsiteY4072" fmla="*/ 3074960 h 3529627"/>
                <a:gd name="connsiteX4073" fmla="*/ 900121 w 2116881"/>
                <a:gd name="connsiteY4073" fmla="*/ 3076428 h 3529627"/>
                <a:gd name="connsiteX4074" fmla="*/ 903063 w 2116881"/>
                <a:gd name="connsiteY4074" fmla="*/ 3073493 h 3529627"/>
                <a:gd name="connsiteX4075" fmla="*/ 914834 w 2116881"/>
                <a:gd name="connsiteY4075" fmla="*/ 3054410 h 3529627"/>
                <a:gd name="connsiteX4076" fmla="*/ 919248 w 2116881"/>
                <a:gd name="connsiteY4076" fmla="*/ 3045603 h 3529627"/>
                <a:gd name="connsiteX4077" fmla="*/ 920719 w 2116881"/>
                <a:gd name="connsiteY4077" fmla="*/ 3036796 h 3529627"/>
                <a:gd name="connsiteX4078" fmla="*/ 913363 w 2116881"/>
                <a:gd name="connsiteY4078" fmla="*/ 3023585 h 3529627"/>
                <a:gd name="connsiteX4079" fmla="*/ 903063 w 2116881"/>
                <a:gd name="connsiteY4079" fmla="*/ 3013310 h 3529627"/>
                <a:gd name="connsiteX4080" fmla="*/ 906006 w 2116881"/>
                <a:gd name="connsiteY4080" fmla="*/ 3010374 h 3529627"/>
                <a:gd name="connsiteX4081" fmla="*/ 910420 w 2116881"/>
                <a:gd name="connsiteY4081" fmla="*/ 2997164 h 3529627"/>
                <a:gd name="connsiteX4082" fmla="*/ 913363 w 2116881"/>
                <a:gd name="connsiteY4082" fmla="*/ 3003035 h 3529627"/>
                <a:gd name="connsiteX4083" fmla="*/ 913714 w 2116881"/>
                <a:gd name="connsiteY4083" fmla="*/ 3002568 h 3529627"/>
                <a:gd name="connsiteX4084" fmla="*/ 910795 w 2116881"/>
                <a:gd name="connsiteY4084" fmla="*/ 2996728 h 3529627"/>
                <a:gd name="connsiteX4085" fmla="*/ 904892 w 2116881"/>
                <a:gd name="connsiteY4085" fmla="*/ 2984915 h 3529627"/>
                <a:gd name="connsiteX4086" fmla="*/ 900465 w 2116881"/>
                <a:gd name="connsiteY4086" fmla="*/ 2979008 h 3529627"/>
                <a:gd name="connsiteX4087" fmla="*/ 890134 w 2116881"/>
                <a:gd name="connsiteY4087" fmla="*/ 2970148 h 3529627"/>
                <a:gd name="connsiteX4088" fmla="*/ 887183 w 2116881"/>
                <a:gd name="connsiteY4088" fmla="*/ 2965718 h 3529627"/>
                <a:gd name="connsiteX4089" fmla="*/ 882755 w 2116881"/>
                <a:gd name="connsiteY4089" fmla="*/ 2965718 h 3529627"/>
                <a:gd name="connsiteX4090" fmla="*/ 873901 w 2116881"/>
                <a:gd name="connsiteY4090" fmla="*/ 2961288 h 3529627"/>
                <a:gd name="connsiteX4091" fmla="*/ 867997 w 2116881"/>
                <a:gd name="connsiteY4091" fmla="*/ 2961288 h 3529627"/>
                <a:gd name="connsiteX4092" fmla="*/ 857667 w 2116881"/>
                <a:gd name="connsiteY4092" fmla="*/ 2956858 h 3529627"/>
                <a:gd name="connsiteX4093" fmla="*/ 859143 w 2116881"/>
                <a:gd name="connsiteY4093" fmla="*/ 2952427 h 3529627"/>
                <a:gd name="connsiteX4094" fmla="*/ 857667 w 2116881"/>
                <a:gd name="connsiteY4094" fmla="*/ 2946521 h 3529627"/>
                <a:gd name="connsiteX4095" fmla="*/ 851764 w 2116881"/>
                <a:gd name="connsiteY4095" fmla="*/ 2939137 h 3529627"/>
                <a:gd name="connsiteX4096" fmla="*/ 842909 w 2116881"/>
                <a:gd name="connsiteY4096" fmla="*/ 2927324 h 3529627"/>
                <a:gd name="connsiteX4097" fmla="*/ 839957 w 2116881"/>
                <a:gd name="connsiteY4097" fmla="*/ 2924370 h 3529627"/>
                <a:gd name="connsiteX4098" fmla="*/ 834054 w 2116881"/>
                <a:gd name="connsiteY4098" fmla="*/ 2915510 h 3529627"/>
                <a:gd name="connsiteX4099" fmla="*/ 841433 w 2116881"/>
                <a:gd name="connsiteY4099" fmla="*/ 2902220 h 3529627"/>
                <a:gd name="connsiteX4100" fmla="*/ 845860 w 2116881"/>
                <a:gd name="connsiteY4100" fmla="*/ 2893360 h 3529627"/>
                <a:gd name="connsiteX4101" fmla="*/ 850288 w 2116881"/>
                <a:gd name="connsiteY4101" fmla="*/ 2887453 h 3529627"/>
                <a:gd name="connsiteX4102" fmla="*/ 848812 w 2116881"/>
                <a:gd name="connsiteY4102" fmla="*/ 2872686 h 3529627"/>
                <a:gd name="connsiteX4103" fmla="*/ 845860 w 2116881"/>
                <a:gd name="connsiteY4103" fmla="*/ 2860872 h 3529627"/>
                <a:gd name="connsiteX4104" fmla="*/ 839957 w 2116881"/>
                <a:gd name="connsiteY4104" fmla="*/ 2852012 h 3529627"/>
                <a:gd name="connsiteX4105" fmla="*/ 842833 w 2116881"/>
                <a:gd name="connsiteY4105" fmla="*/ 2821800 h 3529627"/>
                <a:gd name="connsiteX4106" fmla="*/ 841915 w 2116881"/>
                <a:gd name="connsiteY4106" fmla="*/ 2819073 h 3529627"/>
                <a:gd name="connsiteX4107" fmla="*/ 839869 w 2116881"/>
                <a:gd name="connsiteY4107" fmla="*/ 2812999 h 3529627"/>
                <a:gd name="connsiteX4108" fmla="*/ 845819 w 2116881"/>
                <a:gd name="connsiteY4108" fmla="*/ 2805638 h 3529627"/>
                <a:gd name="connsiteX4109" fmla="*/ 847306 w 2116881"/>
                <a:gd name="connsiteY4109" fmla="*/ 2798276 h 3529627"/>
                <a:gd name="connsiteX4110" fmla="*/ 850281 w 2116881"/>
                <a:gd name="connsiteY4110" fmla="*/ 2795331 h 3529627"/>
                <a:gd name="connsiteX4111" fmla="*/ 847306 w 2116881"/>
                <a:gd name="connsiteY4111" fmla="*/ 2792386 h 3529627"/>
                <a:gd name="connsiteX4112" fmla="*/ 847306 w 2116881"/>
                <a:gd name="connsiteY4112" fmla="*/ 2786497 h 3529627"/>
                <a:gd name="connsiteX4113" fmla="*/ 856231 w 2116881"/>
                <a:gd name="connsiteY4113" fmla="*/ 2777663 h 3529627"/>
                <a:gd name="connsiteX4114" fmla="*/ 869617 w 2116881"/>
                <a:gd name="connsiteY4114" fmla="*/ 2774719 h 3529627"/>
                <a:gd name="connsiteX4115" fmla="*/ 872592 w 2116881"/>
                <a:gd name="connsiteY4115" fmla="*/ 2773246 h 3529627"/>
                <a:gd name="connsiteX4116" fmla="*/ 878542 w 2116881"/>
                <a:gd name="connsiteY4116" fmla="*/ 2773246 h 3529627"/>
                <a:gd name="connsiteX4117" fmla="*/ 887466 w 2116881"/>
                <a:gd name="connsiteY4117" fmla="*/ 2780608 h 3529627"/>
                <a:gd name="connsiteX4118" fmla="*/ 911264 w 2116881"/>
                <a:gd name="connsiteY4118" fmla="*/ 2787969 h 3529627"/>
                <a:gd name="connsiteX4119" fmla="*/ 928920 w 2116881"/>
                <a:gd name="connsiteY4119" fmla="*/ 2792338 h 3529627"/>
                <a:gd name="connsiteX4120" fmla="*/ 929040 w 2116881"/>
                <a:gd name="connsiteY4120" fmla="*/ 2791975 h 3529627"/>
                <a:gd name="connsiteX4121" fmla="*/ 930514 w 2116881"/>
                <a:gd name="connsiteY4121" fmla="*/ 2791975 h 3529627"/>
                <a:gd name="connsiteX4122" fmla="*/ 976220 w 2116881"/>
                <a:gd name="connsiteY4122" fmla="*/ 2800887 h 3529627"/>
                <a:gd name="connsiteX4123" fmla="*/ 986172 w 2116881"/>
                <a:gd name="connsiteY4123" fmla="*/ 2810170 h 3529627"/>
                <a:gd name="connsiteX4124" fmla="*/ 996599 w 2116881"/>
                <a:gd name="connsiteY4124" fmla="*/ 2816219 h 3529627"/>
                <a:gd name="connsiteX4125" fmla="*/ 991686 w 2116881"/>
                <a:gd name="connsiteY4125" fmla="*/ 2811801 h 3529627"/>
                <a:gd name="connsiteX4126" fmla="*/ 983791 w 2116881"/>
                <a:gd name="connsiteY4126" fmla="*/ 2804582 h 3529627"/>
                <a:gd name="connsiteX4127" fmla="*/ 979385 w 2116881"/>
                <a:gd name="connsiteY4127" fmla="*/ 2798658 h 3529627"/>
                <a:gd name="connsiteX4128" fmla="*/ 970572 w 2116881"/>
                <a:gd name="connsiteY4128" fmla="*/ 2795696 h 3529627"/>
                <a:gd name="connsiteX4129" fmla="*/ 955884 w 2116881"/>
                <a:gd name="connsiteY4129" fmla="*/ 2791254 h 3529627"/>
                <a:gd name="connsiteX4130" fmla="*/ 948540 w 2116881"/>
                <a:gd name="connsiteY4130" fmla="*/ 2788292 h 3529627"/>
                <a:gd name="connsiteX4131" fmla="*/ 947072 w 2116881"/>
                <a:gd name="connsiteY4131" fmla="*/ 2786811 h 3529627"/>
                <a:gd name="connsiteX4132" fmla="*/ 935322 w 2116881"/>
                <a:gd name="connsiteY4132" fmla="*/ 2785330 h 3529627"/>
                <a:gd name="connsiteX4133" fmla="*/ 935322 w 2116881"/>
                <a:gd name="connsiteY4133" fmla="*/ 2777926 h 3529627"/>
                <a:gd name="connsiteX4134" fmla="*/ 932384 w 2116881"/>
                <a:gd name="connsiteY4134" fmla="*/ 2774964 h 3529627"/>
                <a:gd name="connsiteX4135" fmla="*/ 932384 w 2116881"/>
                <a:gd name="connsiteY4135" fmla="*/ 2763118 h 3529627"/>
                <a:gd name="connsiteX4136" fmla="*/ 927978 w 2116881"/>
                <a:gd name="connsiteY4136" fmla="*/ 2760156 h 3529627"/>
                <a:gd name="connsiteX4137" fmla="*/ 926509 w 2116881"/>
                <a:gd name="connsiteY4137" fmla="*/ 2757194 h 3529627"/>
                <a:gd name="connsiteX4138" fmla="*/ 920634 w 2116881"/>
                <a:gd name="connsiteY4138" fmla="*/ 2751271 h 3529627"/>
                <a:gd name="connsiteX4139" fmla="*/ 924817 w 2116881"/>
                <a:gd name="connsiteY4139" fmla="*/ 2749865 h 3529627"/>
                <a:gd name="connsiteX4140" fmla="*/ 924242 w 2116881"/>
                <a:gd name="connsiteY4140" fmla="*/ 2749673 h 3529627"/>
                <a:gd name="connsiteX4141" fmla="*/ 919822 w 2116881"/>
                <a:gd name="connsiteY4141" fmla="*/ 2751145 h 3529627"/>
                <a:gd name="connsiteX4142" fmla="*/ 925715 w 2116881"/>
                <a:gd name="connsiteY4142" fmla="*/ 2757031 h 3529627"/>
                <a:gd name="connsiteX4143" fmla="*/ 927188 w 2116881"/>
                <a:gd name="connsiteY4143" fmla="*/ 2759974 h 3529627"/>
                <a:gd name="connsiteX4144" fmla="*/ 931607 w 2116881"/>
                <a:gd name="connsiteY4144" fmla="*/ 2762917 h 3529627"/>
                <a:gd name="connsiteX4145" fmla="*/ 931607 w 2116881"/>
                <a:gd name="connsiteY4145" fmla="*/ 2774689 h 3529627"/>
                <a:gd name="connsiteX4146" fmla="*/ 934553 w 2116881"/>
                <a:gd name="connsiteY4146" fmla="*/ 2777632 h 3529627"/>
                <a:gd name="connsiteX4147" fmla="*/ 934553 w 2116881"/>
                <a:gd name="connsiteY4147" fmla="*/ 2784990 h 3529627"/>
                <a:gd name="connsiteX4148" fmla="*/ 908038 w 2116881"/>
                <a:gd name="connsiteY4148" fmla="*/ 2771746 h 3529627"/>
                <a:gd name="connsiteX4149" fmla="*/ 906565 w 2116881"/>
                <a:gd name="connsiteY4149" fmla="*/ 2767332 h 3529627"/>
                <a:gd name="connsiteX4150" fmla="*/ 900673 w 2116881"/>
                <a:gd name="connsiteY4150" fmla="*/ 2752617 h 3529627"/>
                <a:gd name="connsiteX4151" fmla="*/ 875631 w 2116881"/>
                <a:gd name="connsiteY4151" fmla="*/ 2734958 h 3529627"/>
                <a:gd name="connsiteX4152" fmla="*/ 868265 w 2116881"/>
                <a:gd name="connsiteY4152" fmla="*/ 2720243 h 3529627"/>
                <a:gd name="connsiteX4153" fmla="*/ 868265 w 2116881"/>
                <a:gd name="connsiteY4153" fmla="*/ 2711414 h 3529627"/>
                <a:gd name="connsiteX4154" fmla="*/ 863846 w 2116881"/>
                <a:gd name="connsiteY4154" fmla="*/ 2705528 h 3529627"/>
                <a:gd name="connsiteX4155" fmla="*/ 863846 w 2116881"/>
                <a:gd name="connsiteY4155" fmla="*/ 2721715 h 3529627"/>
                <a:gd name="connsiteX4156" fmla="*/ 863846 w 2116881"/>
                <a:gd name="connsiteY4156" fmla="*/ 2730544 h 3529627"/>
                <a:gd name="connsiteX4157" fmla="*/ 871211 w 2116881"/>
                <a:gd name="connsiteY4157" fmla="*/ 2740844 h 3529627"/>
                <a:gd name="connsiteX4158" fmla="*/ 872684 w 2116881"/>
                <a:gd name="connsiteY4158" fmla="*/ 2743787 h 3529627"/>
                <a:gd name="connsiteX4159" fmla="*/ 875631 w 2116881"/>
                <a:gd name="connsiteY4159" fmla="*/ 2746730 h 3529627"/>
                <a:gd name="connsiteX4160" fmla="*/ 882996 w 2116881"/>
                <a:gd name="connsiteY4160" fmla="*/ 2752617 h 3529627"/>
                <a:gd name="connsiteX4161" fmla="*/ 877104 w 2116881"/>
                <a:gd name="connsiteY4161" fmla="*/ 2758503 h 3529627"/>
                <a:gd name="connsiteX4162" fmla="*/ 868265 w 2116881"/>
                <a:gd name="connsiteY4162" fmla="*/ 2761446 h 3529627"/>
                <a:gd name="connsiteX4163" fmla="*/ 860900 w 2116881"/>
                <a:gd name="connsiteY4163" fmla="*/ 2758503 h 3529627"/>
                <a:gd name="connsiteX4164" fmla="*/ 856481 w 2116881"/>
                <a:gd name="connsiteY4164" fmla="*/ 2754088 h 3529627"/>
                <a:gd name="connsiteX4165" fmla="*/ 855008 w 2116881"/>
                <a:gd name="connsiteY4165" fmla="*/ 2739373 h 3529627"/>
                <a:gd name="connsiteX4166" fmla="*/ 855008 w 2116881"/>
                <a:gd name="connsiteY4166" fmla="*/ 2730544 h 3529627"/>
                <a:gd name="connsiteX4167" fmla="*/ 850589 w 2116881"/>
                <a:gd name="connsiteY4167" fmla="*/ 2717300 h 3529627"/>
                <a:gd name="connsiteX4168" fmla="*/ 856481 w 2116881"/>
                <a:gd name="connsiteY4168" fmla="*/ 2705528 h 3529627"/>
                <a:gd name="connsiteX4169" fmla="*/ 865319 w 2116881"/>
                <a:gd name="connsiteY4169" fmla="*/ 2687870 h 3529627"/>
                <a:gd name="connsiteX4170" fmla="*/ 871211 w 2116881"/>
                <a:gd name="connsiteY4170" fmla="*/ 2681984 h 3529627"/>
                <a:gd name="connsiteX4171" fmla="*/ 881523 w 2116881"/>
                <a:gd name="connsiteY4171" fmla="*/ 2656968 h 3529627"/>
                <a:gd name="connsiteX4172" fmla="*/ 888888 w 2116881"/>
                <a:gd name="connsiteY4172" fmla="*/ 2645196 h 3529627"/>
                <a:gd name="connsiteX4173" fmla="*/ 896253 w 2116881"/>
                <a:gd name="connsiteY4173" fmla="*/ 2634896 h 3529627"/>
                <a:gd name="connsiteX4174" fmla="*/ 888888 w 2116881"/>
                <a:gd name="connsiteY4174" fmla="*/ 2639310 h 3529627"/>
                <a:gd name="connsiteX4175" fmla="*/ 885942 w 2116881"/>
                <a:gd name="connsiteY4175" fmla="*/ 2640782 h 3529627"/>
                <a:gd name="connsiteX4176" fmla="*/ 877104 w 2116881"/>
                <a:gd name="connsiteY4176" fmla="*/ 2652554 h 3529627"/>
                <a:gd name="connsiteX4177" fmla="*/ 871211 w 2116881"/>
                <a:gd name="connsiteY4177" fmla="*/ 2662854 h 3529627"/>
                <a:gd name="connsiteX4178" fmla="*/ 866792 w 2116881"/>
                <a:gd name="connsiteY4178" fmla="*/ 2674626 h 3529627"/>
                <a:gd name="connsiteX4179" fmla="*/ 866792 w 2116881"/>
                <a:gd name="connsiteY4179" fmla="*/ 2679041 h 3529627"/>
                <a:gd name="connsiteX4180" fmla="*/ 859427 w 2116881"/>
                <a:gd name="connsiteY4180" fmla="*/ 2684927 h 3529627"/>
                <a:gd name="connsiteX4181" fmla="*/ 856481 w 2116881"/>
                <a:gd name="connsiteY4181" fmla="*/ 2690813 h 3529627"/>
                <a:gd name="connsiteX4182" fmla="*/ 853535 w 2116881"/>
                <a:gd name="connsiteY4182" fmla="*/ 2690813 h 3529627"/>
                <a:gd name="connsiteX4183" fmla="*/ 849115 w 2116881"/>
                <a:gd name="connsiteY4183" fmla="*/ 2686399 h 3529627"/>
                <a:gd name="connsiteX4184" fmla="*/ 849115 w 2116881"/>
                <a:gd name="connsiteY4184" fmla="*/ 2679041 h 3529627"/>
                <a:gd name="connsiteX4185" fmla="*/ 852062 w 2116881"/>
                <a:gd name="connsiteY4185" fmla="*/ 2668740 h 3529627"/>
                <a:gd name="connsiteX4186" fmla="*/ 846169 w 2116881"/>
                <a:gd name="connsiteY4186" fmla="*/ 2654025 h 3529627"/>
                <a:gd name="connsiteX4187" fmla="*/ 844696 w 2116881"/>
                <a:gd name="connsiteY4187" fmla="*/ 2668740 h 3529627"/>
                <a:gd name="connsiteX4188" fmla="*/ 841750 w 2116881"/>
                <a:gd name="connsiteY4188" fmla="*/ 2684927 h 3529627"/>
                <a:gd name="connsiteX4189" fmla="*/ 849115 w 2116881"/>
                <a:gd name="connsiteY4189" fmla="*/ 2695228 h 3529627"/>
                <a:gd name="connsiteX4190" fmla="*/ 843223 w 2116881"/>
                <a:gd name="connsiteY4190" fmla="*/ 2712886 h 3529627"/>
                <a:gd name="connsiteX4191" fmla="*/ 844696 w 2116881"/>
                <a:gd name="connsiteY4191" fmla="*/ 2752617 h 3529627"/>
                <a:gd name="connsiteX4192" fmla="*/ 832912 w 2116881"/>
                <a:gd name="connsiteY4192" fmla="*/ 2755560 h 3529627"/>
                <a:gd name="connsiteX4193" fmla="*/ 827020 w 2116881"/>
                <a:gd name="connsiteY4193" fmla="*/ 2757031 h 3529627"/>
                <a:gd name="connsiteX4194" fmla="*/ 837331 w 2116881"/>
                <a:gd name="connsiteY4194" fmla="*/ 2774689 h 3529627"/>
                <a:gd name="connsiteX4195" fmla="*/ 827020 w 2116881"/>
                <a:gd name="connsiteY4195" fmla="*/ 2792347 h 3529627"/>
                <a:gd name="connsiteX4196" fmla="*/ 813762 w 2116881"/>
                <a:gd name="connsiteY4196" fmla="*/ 2824720 h 3529627"/>
                <a:gd name="connsiteX4197" fmla="*/ 800504 w 2116881"/>
                <a:gd name="connsiteY4197" fmla="*/ 2826192 h 3529627"/>
                <a:gd name="connsiteX4198" fmla="*/ 794612 w 2116881"/>
                <a:gd name="connsiteY4198" fmla="*/ 2808534 h 3529627"/>
                <a:gd name="connsiteX4199" fmla="*/ 785774 w 2116881"/>
                <a:gd name="connsiteY4199" fmla="*/ 2773218 h 3529627"/>
                <a:gd name="connsiteX4200" fmla="*/ 771043 w 2116881"/>
                <a:gd name="connsiteY4200" fmla="*/ 2742316 h 3529627"/>
                <a:gd name="connsiteX4201" fmla="*/ 771043 w 2116881"/>
                <a:gd name="connsiteY4201" fmla="*/ 2759974 h 3529627"/>
                <a:gd name="connsiteX4202" fmla="*/ 781355 w 2116881"/>
                <a:gd name="connsiteY4202" fmla="*/ 2780575 h 3529627"/>
                <a:gd name="connsiteX4203" fmla="*/ 782828 w 2116881"/>
                <a:gd name="connsiteY4203" fmla="*/ 2805591 h 3529627"/>
                <a:gd name="connsiteX4204" fmla="*/ 765151 w 2116881"/>
                <a:gd name="connsiteY4204" fmla="*/ 2793819 h 3529627"/>
                <a:gd name="connsiteX4205" fmla="*/ 751893 w 2116881"/>
                <a:gd name="connsiteY4205" fmla="*/ 2767332 h 3529627"/>
                <a:gd name="connsiteX4206" fmla="*/ 750420 w 2116881"/>
                <a:gd name="connsiteY4206" fmla="*/ 2754088 h 3529627"/>
                <a:gd name="connsiteX4207" fmla="*/ 747474 w 2116881"/>
                <a:gd name="connsiteY4207" fmla="*/ 2764389 h 3529627"/>
                <a:gd name="connsiteX4208" fmla="*/ 744528 w 2116881"/>
                <a:gd name="connsiteY4208" fmla="*/ 2773218 h 3529627"/>
                <a:gd name="connsiteX4209" fmla="*/ 743055 w 2116881"/>
                <a:gd name="connsiteY4209" fmla="*/ 2789404 h 3529627"/>
                <a:gd name="connsiteX4210" fmla="*/ 734217 w 2116881"/>
                <a:gd name="connsiteY4210" fmla="*/ 2798233 h 3529627"/>
                <a:gd name="connsiteX4211" fmla="*/ 737163 w 2116881"/>
                <a:gd name="connsiteY4211" fmla="*/ 2820306 h 3529627"/>
                <a:gd name="connsiteX4212" fmla="*/ 743055 w 2116881"/>
                <a:gd name="connsiteY4212" fmla="*/ 2842379 h 3529627"/>
                <a:gd name="connsiteX4213" fmla="*/ 740109 w 2116881"/>
                <a:gd name="connsiteY4213" fmla="*/ 2845322 h 3529627"/>
                <a:gd name="connsiteX4214" fmla="*/ 734217 w 2116881"/>
                <a:gd name="connsiteY4214" fmla="*/ 2837964 h 3529627"/>
                <a:gd name="connsiteX4215" fmla="*/ 728324 w 2116881"/>
                <a:gd name="connsiteY4215" fmla="*/ 2835021 h 3529627"/>
                <a:gd name="connsiteX4216" fmla="*/ 716540 w 2116881"/>
                <a:gd name="connsiteY4216" fmla="*/ 2830607 h 3529627"/>
                <a:gd name="connsiteX4217" fmla="*/ 715067 w 2116881"/>
                <a:gd name="connsiteY4217" fmla="*/ 2826192 h 3529627"/>
                <a:gd name="connsiteX4218" fmla="*/ 709175 w 2116881"/>
                <a:gd name="connsiteY4218" fmla="*/ 2818834 h 3529627"/>
                <a:gd name="connsiteX4219" fmla="*/ 698863 w 2116881"/>
                <a:gd name="connsiteY4219" fmla="*/ 2798233 h 3529627"/>
                <a:gd name="connsiteX4220" fmla="*/ 700336 w 2116881"/>
                <a:gd name="connsiteY4220" fmla="*/ 2782047 h 3529627"/>
                <a:gd name="connsiteX4221" fmla="*/ 704755 w 2116881"/>
                <a:gd name="connsiteY4221" fmla="*/ 2771746 h 3529627"/>
                <a:gd name="connsiteX4222" fmla="*/ 700336 w 2116881"/>
                <a:gd name="connsiteY4222" fmla="*/ 2762917 h 3529627"/>
                <a:gd name="connsiteX4223" fmla="*/ 701809 w 2116881"/>
                <a:gd name="connsiteY4223" fmla="*/ 2748202 h 3529627"/>
                <a:gd name="connsiteX4224" fmla="*/ 710648 w 2116881"/>
                <a:gd name="connsiteY4224" fmla="*/ 2737901 h 3529627"/>
                <a:gd name="connsiteX4225" fmla="*/ 734217 w 2116881"/>
                <a:gd name="connsiteY4225" fmla="*/ 2701114 h 3529627"/>
                <a:gd name="connsiteX4226" fmla="*/ 744528 w 2116881"/>
                <a:gd name="connsiteY4226" fmla="*/ 2689342 h 3529627"/>
                <a:gd name="connsiteX4227" fmla="*/ 757786 w 2116881"/>
                <a:gd name="connsiteY4227" fmla="*/ 2667269 h 3529627"/>
                <a:gd name="connsiteX4228" fmla="*/ 790193 w 2116881"/>
                <a:gd name="connsiteY4228" fmla="*/ 2645196 h 3529627"/>
                <a:gd name="connsiteX4229" fmla="*/ 821127 w 2116881"/>
                <a:gd name="connsiteY4229" fmla="*/ 2615766 h 3529627"/>
                <a:gd name="connsiteX4230" fmla="*/ 841750 w 2116881"/>
                <a:gd name="connsiteY4230" fmla="*/ 2598108 h 3529627"/>
                <a:gd name="connsiteX4231" fmla="*/ 824073 w 2116881"/>
                <a:gd name="connsiteY4231" fmla="*/ 2605466 h 3529627"/>
                <a:gd name="connsiteX4232" fmla="*/ 800504 w 2116881"/>
                <a:gd name="connsiteY4232" fmla="*/ 2615766 h 3529627"/>
                <a:gd name="connsiteX4233" fmla="*/ 793139 w 2116881"/>
                <a:gd name="connsiteY4233" fmla="*/ 2615766 h 3529627"/>
                <a:gd name="connsiteX4234" fmla="*/ 779882 w 2116881"/>
                <a:gd name="connsiteY4234" fmla="*/ 2643725 h 3529627"/>
                <a:gd name="connsiteX4235" fmla="*/ 757786 w 2116881"/>
                <a:gd name="connsiteY4235" fmla="*/ 2659911 h 3529627"/>
                <a:gd name="connsiteX4236" fmla="*/ 738636 w 2116881"/>
                <a:gd name="connsiteY4236" fmla="*/ 2671683 h 3529627"/>
                <a:gd name="connsiteX4237" fmla="*/ 731270 w 2116881"/>
                <a:gd name="connsiteY4237" fmla="*/ 2692285 h 3529627"/>
                <a:gd name="connsiteX4238" fmla="*/ 715067 w 2116881"/>
                <a:gd name="connsiteY4238" fmla="*/ 2709943 h 3529627"/>
                <a:gd name="connsiteX4239" fmla="*/ 707701 w 2116881"/>
                <a:gd name="connsiteY4239" fmla="*/ 2707000 h 3529627"/>
                <a:gd name="connsiteX4240" fmla="*/ 703282 w 2116881"/>
                <a:gd name="connsiteY4240" fmla="*/ 2727601 h 3529627"/>
                <a:gd name="connsiteX4241" fmla="*/ 700336 w 2116881"/>
                <a:gd name="connsiteY4241" fmla="*/ 2730544 h 3529627"/>
                <a:gd name="connsiteX4242" fmla="*/ 691498 w 2116881"/>
                <a:gd name="connsiteY4242" fmla="*/ 2740844 h 3529627"/>
                <a:gd name="connsiteX4243" fmla="*/ 679713 w 2116881"/>
                <a:gd name="connsiteY4243" fmla="*/ 2739373 h 3529627"/>
                <a:gd name="connsiteX4244" fmla="*/ 675294 w 2116881"/>
                <a:gd name="connsiteY4244" fmla="*/ 2727601 h 3529627"/>
                <a:gd name="connsiteX4245" fmla="*/ 669402 w 2116881"/>
                <a:gd name="connsiteY4245" fmla="*/ 2724658 h 3529627"/>
                <a:gd name="connsiteX4246" fmla="*/ 672348 w 2116881"/>
                <a:gd name="connsiteY4246" fmla="*/ 2771746 h 3529627"/>
                <a:gd name="connsiteX4247" fmla="*/ 676767 w 2116881"/>
                <a:gd name="connsiteY4247" fmla="*/ 2799705 h 3529627"/>
                <a:gd name="connsiteX4248" fmla="*/ 678240 w 2116881"/>
                <a:gd name="connsiteY4248" fmla="*/ 2818834 h 3529627"/>
                <a:gd name="connsiteX4249" fmla="*/ 700336 w 2116881"/>
                <a:gd name="connsiteY4249" fmla="*/ 2848265 h 3529627"/>
                <a:gd name="connsiteX4250" fmla="*/ 700336 w 2116881"/>
                <a:gd name="connsiteY4250" fmla="*/ 2876223 h 3529627"/>
                <a:gd name="connsiteX4251" fmla="*/ 679713 w 2116881"/>
                <a:gd name="connsiteY4251" fmla="*/ 2886524 h 3529627"/>
                <a:gd name="connsiteX4252" fmla="*/ 660563 w 2116881"/>
                <a:gd name="connsiteY4252" fmla="*/ 2911540 h 3529627"/>
                <a:gd name="connsiteX4253" fmla="*/ 648779 w 2116881"/>
                <a:gd name="connsiteY4253" fmla="*/ 2945384 h 3529627"/>
                <a:gd name="connsiteX4254" fmla="*/ 651725 w 2116881"/>
                <a:gd name="connsiteY4254" fmla="*/ 2985115 h 3529627"/>
                <a:gd name="connsiteX4255" fmla="*/ 642887 w 2116881"/>
                <a:gd name="connsiteY4255" fmla="*/ 2986587 h 3529627"/>
                <a:gd name="connsiteX4256" fmla="*/ 641414 w 2116881"/>
                <a:gd name="connsiteY4256" fmla="*/ 3008659 h 3529627"/>
                <a:gd name="connsiteX4257" fmla="*/ 626683 w 2116881"/>
                <a:gd name="connsiteY4257" fmla="*/ 3042504 h 3529627"/>
                <a:gd name="connsiteX4258" fmla="*/ 619318 w 2116881"/>
                <a:gd name="connsiteY4258" fmla="*/ 3061634 h 3529627"/>
                <a:gd name="connsiteX4259" fmla="*/ 603114 w 2116881"/>
                <a:gd name="connsiteY4259" fmla="*/ 3068991 h 3529627"/>
                <a:gd name="connsiteX4260" fmla="*/ 620791 w 2116881"/>
                <a:gd name="connsiteY4260" fmla="*/ 3073406 h 3529627"/>
                <a:gd name="connsiteX4261" fmla="*/ 626683 w 2116881"/>
                <a:gd name="connsiteY4261" fmla="*/ 3092535 h 3529627"/>
                <a:gd name="connsiteX4262" fmla="*/ 631102 w 2116881"/>
                <a:gd name="connsiteY4262" fmla="*/ 3098421 h 3529627"/>
                <a:gd name="connsiteX4263" fmla="*/ 607533 w 2116881"/>
                <a:gd name="connsiteY4263" fmla="*/ 3129323 h 3529627"/>
                <a:gd name="connsiteX4264" fmla="*/ 588383 w 2116881"/>
                <a:gd name="connsiteY4264" fmla="*/ 3133738 h 3529627"/>
                <a:gd name="connsiteX4265" fmla="*/ 561868 w 2116881"/>
                <a:gd name="connsiteY4265" fmla="*/ 3141095 h 3529627"/>
                <a:gd name="connsiteX4266" fmla="*/ 535353 w 2116881"/>
                <a:gd name="connsiteY4266" fmla="*/ 3132266 h 3529627"/>
                <a:gd name="connsiteX4267" fmla="*/ 536826 w 2116881"/>
                <a:gd name="connsiteY4267" fmla="*/ 3113136 h 3529627"/>
                <a:gd name="connsiteX4268" fmla="*/ 545665 w 2116881"/>
                <a:gd name="connsiteY4268" fmla="*/ 3076349 h 3529627"/>
                <a:gd name="connsiteX4269" fmla="*/ 566287 w 2116881"/>
                <a:gd name="connsiteY4269" fmla="*/ 3060162 h 3529627"/>
                <a:gd name="connsiteX4270" fmla="*/ 567761 w 2116881"/>
                <a:gd name="connsiteY4270" fmla="*/ 3023374 h 3529627"/>
                <a:gd name="connsiteX4271" fmla="*/ 572180 w 2116881"/>
                <a:gd name="connsiteY4271" fmla="*/ 3001302 h 3529627"/>
                <a:gd name="connsiteX4272" fmla="*/ 578072 w 2116881"/>
                <a:gd name="connsiteY4272" fmla="*/ 2973343 h 3529627"/>
                <a:gd name="connsiteX4273" fmla="*/ 588383 w 2116881"/>
                <a:gd name="connsiteY4273" fmla="*/ 2939498 h 3529627"/>
                <a:gd name="connsiteX4274" fmla="*/ 592803 w 2116881"/>
                <a:gd name="connsiteY4274" fmla="*/ 2926255 h 3529627"/>
                <a:gd name="connsiteX4275" fmla="*/ 598695 w 2116881"/>
                <a:gd name="connsiteY4275" fmla="*/ 2911540 h 3529627"/>
                <a:gd name="connsiteX4276" fmla="*/ 616372 w 2116881"/>
                <a:gd name="connsiteY4276" fmla="*/ 2885052 h 3529627"/>
                <a:gd name="connsiteX4277" fmla="*/ 629629 w 2116881"/>
                <a:gd name="connsiteY4277" fmla="*/ 2871809 h 3529627"/>
                <a:gd name="connsiteX4278" fmla="*/ 641414 w 2116881"/>
                <a:gd name="connsiteY4278" fmla="*/ 2862980 h 3529627"/>
                <a:gd name="connsiteX4279" fmla="*/ 657617 w 2116881"/>
                <a:gd name="connsiteY4279" fmla="*/ 2846793 h 3529627"/>
                <a:gd name="connsiteX4280" fmla="*/ 666456 w 2116881"/>
                <a:gd name="connsiteY4280" fmla="*/ 2827664 h 3529627"/>
                <a:gd name="connsiteX4281" fmla="*/ 667929 w 2116881"/>
                <a:gd name="connsiteY4281" fmla="*/ 2824720 h 3529627"/>
                <a:gd name="connsiteX4282" fmla="*/ 663510 w 2116881"/>
                <a:gd name="connsiteY4282" fmla="*/ 2826192 h 3529627"/>
                <a:gd name="connsiteX4283" fmla="*/ 660563 w 2116881"/>
                <a:gd name="connsiteY4283" fmla="*/ 2835021 h 3529627"/>
                <a:gd name="connsiteX4284" fmla="*/ 654671 w 2116881"/>
                <a:gd name="connsiteY4284" fmla="*/ 2836493 h 3529627"/>
                <a:gd name="connsiteX4285" fmla="*/ 653198 w 2116881"/>
                <a:gd name="connsiteY4285" fmla="*/ 2845322 h 3529627"/>
                <a:gd name="connsiteX4286" fmla="*/ 642887 w 2116881"/>
                <a:gd name="connsiteY4286" fmla="*/ 2852679 h 3529627"/>
                <a:gd name="connsiteX4287" fmla="*/ 623737 w 2116881"/>
                <a:gd name="connsiteY4287" fmla="*/ 2868866 h 3529627"/>
                <a:gd name="connsiteX4288" fmla="*/ 623737 w 2116881"/>
                <a:gd name="connsiteY4288" fmla="*/ 2864451 h 3529627"/>
                <a:gd name="connsiteX4289" fmla="*/ 617845 w 2116881"/>
                <a:gd name="connsiteY4289" fmla="*/ 2871809 h 3529627"/>
                <a:gd name="connsiteX4290" fmla="*/ 611952 w 2116881"/>
                <a:gd name="connsiteY4290" fmla="*/ 2876223 h 3529627"/>
                <a:gd name="connsiteX4291" fmla="*/ 613425 w 2116881"/>
                <a:gd name="connsiteY4291" fmla="*/ 2865923 h 3529627"/>
                <a:gd name="connsiteX4292" fmla="*/ 609006 w 2116881"/>
                <a:gd name="connsiteY4292" fmla="*/ 2864451 h 3529627"/>
                <a:gd name="connsiteX4293" fmla="*/ 610479 w 2116881"/>
                <a:gd name="connsiteY4293" fmla="*/ 2861508 h 3529627"/>
                <a:gd name="connsiteX4294" fmla="*/ 609006 w 2116881"/>
                <a:gd name="connsiteY4294" fmla="*/ 2858565 h 3529627"/>
                <a:gd name="connsiteX4295" fmla="*/ 598695 w 2116881"/>
                <a:gd name="connsiteY4295" fmla="*/ 2857094 h 3529627"/>
                <a:gd name="connsiteX4296" fmla="*/ 594276 w 2116881"/>
                <a:gd name="connsiteY4296" fmla="*/ 2845322 h 3529627"/>
                <a:gd name="connsiteX4297" fmla="*/ 598695 w 2116881"/>
                <a:gd name="connsiteY4297" fmla="*/ 2818834 h 3529627"/>
                <a:gd name="connsiteX4298" fmla="*/ 611952 w 2116881"/>
                <a:gd name="connsiteY4298" fmla="*/ 2801176 h 3529627"/>
                <a:gd name="connsiteX4299" fmla="*/ 620791 w 2116881"/>
                <a:gd name="connsiteY4299" fmla="*/ 2786461 h 3529627"/>
                <a:gd name="connsiteX4300" fmla="*/ 628156 w 2116881"/>
                <a:gd name="connsiteY4300" fmla="*/ 2774689 h 3529627"/>
                <a:gd name="connsiteX4301" fmla="*/ 606060 w 2116881"/>
                <a:gd name="connsiteY4301" fmla="*/ 2790876 h 3529627"/>
                <a:gd name="connsiteX4302" fmla="*/ 591330 w 2116881"/>
                <a:gd name="connsiteY4302" fmla="*/ 2804119 h 3529627"/>
                <a:gd name="connsiteX4303" fmla="*/ 592803 w 2116881"/>
                <a:gd name="connsiteY4303" fmla="*/ 2796762 h 3529627"/>
                <a:gd name="connsiteX4304" fmla="*/ 592803 w 2116881"/>
                <a:gd name="connsiteY4304" fmla="*/ 2783518 h 3529627"/>
                <a:gd name="connsiteX4305" fmla="*/ 601641 w 2116881"/>
                <a:gd name="connsiteY4305" fmla="*/ 2765860 h 3529627"/>
                <a:gd name="connsiteX4306" fmla="*/ 613425 w 2116881"/>
                <a:gd name="connsiteY4306" fmla="*/ 2749673 h 3529627"/>
                <a:gd name="connsiteX4307" fmla="*/ 619318 w 2116881"/>
                <a:gd name="connsiteY4307" fmla="*/ 2745259 h 3529627"/>
                <a:gd name="connsiteX4308" fmla="*/ 622264 w 2116881"/>
                <a:gd name="connsiteY4308" fmla="*/ 2739373 h 3529627"/>
                <a:gd name="connsiteX4309" fmla="*/ 631102 w 2116881"/>
                <a:gd name="connsiteY4309" fmla="*/ 2732015 h 3529627"/>
                <a:gd name="connsiteX4310" fmla="*/ 632575 w 2116881"/>
                <a:gd name="connsiteY4310" fmla="*/ 2727601 h 3529627"/>
                <a:gd name="connsiteX4311" fmla="*/ 625210 w 2116881"/>
                <a:gd name="connsiteY4311" fmla="*/ 2730544 h 3529627"/>
                <a:gd name="connsiteX4312" fmla="*/ 623737 w 2116881"/>
                <a:gd name="connsiteY4312" fmla="*/ 2730544 h 3529627"/>
                <a:gd name="connsiteX4313" fmla="*/ 634048 w 2116881"/>
                <a:gd name="connsiteY4313" fmla="*/ 2721715 h 3529627"/>
                <a:gd name="connsiteX4314" fmla="*/ 628156 w 2116881"/>
                <a:gd name="connsiteY4314" fmla="*/ 2720243 h 3529627"/>
                <a:gd name="connsiteX4315" fmla="*/ 626683 w 2116881"/>
                <a:gd name="connsiteY4315" fmla="*/ 2721715 h 3529627"/>
                <a:gd name="connsiteX4316" fmla="*/ 631102 w 2116881"/>
                <a:gd name="connsiteY4316" fmla="*/ 2715829 h 3529627"/>
                <a:gd name="connsiteX4317" fmla="*/ 628156 w 2116881"/>
                <a:gd name="connsiteY4317" fmla="*/ 2714357 h 3529627"/>
                <a:gd name="connsiteX4318" fmla="*/ 623737 w 2116881"/>
                <a:gd name="connsiteY4318" fmla="*/ 2720243 h 3529627"/>
                <a:gd name="connsiteX4319" fmla="*/ 617845 w 2116881"/>
                <a:gd name="connsiteY4319" fmla="*/ 2724658 h 3529627"/>
                <a:gd name="connsiteX4320" fmla="*/ 614899 w 2116881"/>
                <a:gd name="connsiteY4320" fmla="*/ 2727601 h 3529627"/>
                <a:gd name="connsiteX4321" fmla="*/ 613425 w 2116881"/>
                <a:gd name="connsiteY4321" fmla="*/ 2736430 h 3529627"/>
                <a:gd name="connsiteX4322" fmla="*/ 609006 w 2116881"/>
                <a:gd name="connsiteY4322" fmla="*/ 2743787 h 3529627"/>
                <a:gd name="connsiteX4323" fmla="*/ 604587 w 2116881"/>
                <a:gd name="connsiteY4323" fmla="*/ 2746730 h 3529627"/>
                <a:gd name="connsiteX4324" fmla="*/ 609006 w 2116881"/>
                <a:gd name="connsiteY4324" fmla="*/ 2740844 h 3529627"/>
                <a:gd name="connsiteX4325" fmla="*/ 606060 w 2116881"/>
                <a:gd name="connsiteY4325" fmla="*/ 2736430 h 3529627"/>
                <a:gd name="connsiteX4326" fmla="*/ 600168 w 2116881"/>
                <a:gd name="connsiteY4326" fmla="*/ 2745259 h 3529627"/>
                <a:gd name="connsiteX4327" fmla="*/ 598695 w 2116881"/>
                <a:gd name="connsiteY4327" fmla="*/ 2754088 h 3529627"/>
                <a:gd name="connsiteX4328" fmla="*/ 595749 w 2116881"/>
                <a:gd name="connsiteY4328" fmla="*/ 2761446 h 3529627"/>
                <a:gd name="connsiteX4329" fmla="*/ 588383 w 2116881"/>
                <a:gd name="connsiteY4329" fmla="*/ 2776161 h 3529627"/>
                <a:gd name="connsiteX4330" fmla="*/ 592803 w 2116881"/>
                <a:gd name="connsiteY4330" fmla="*/ 2759974 h 3529627"/>
                <a:gd name="connsiteX4331" fmla="*/ 581018 w 2116881"/>
                <a:gd name="connsiteY4331" fmla="*/ 2767332 h 3529627"/>
                <a:gd name="connsiteX4332" fmla="*/ 586910 w 2116881"/>
                <a:gd name="connsiteY4332" fmla="*/ 2758503 h 3529627"/>
                <a:gd name="connsiteX4333" fmla="*/ 600168 w 2116881"/>
                <a:gd name="connsiteY4333" fmla="*/ 2734958 h 3529627"/>
                <a:gd name="connsiteX4334" fmla="*/ 620791 w 2116881"/>
                <a:gd name="connsiteY4334" fmla="*/ 2701114 h 3529627"/>
                <a:gd name="connsiteX4335" fmla="*/ 629629 w 2116881"/>
                <a:gd name="connsiteY4335" fmla="*/ 2689342 h 3529627"/>
                <a:gd name="connsiteX4336" fmla="*/ 639941 w 2116881"/>
                <a:gd name="connsiteY4336" fmla="*/ 2695228 h 3529627"/>
                <a:gd name="connsiteX4337" fmla="*/ 644360 w 2116881"/>
                <a:gd name="connsiteY4337" fmla="*/ 2695228 h 3529627"/>
                <a:gd name="connsiteX4338" fmla="*/ 645833 w 2116881"/>
                <a:gd name="connsiteY4338" fmla="*/ 2686399 h 3529627"/>
                <a:gd name="connsiteX4339" fmla="*/ 639941 w 2116881"/>
                <a:gd name="connsiteY4339" fmla="*/ 2681984 h 3529627"/>
                <a:gd name="connsiteX4340" fmla="*/ 636994 w 2116881"/>
                <a:gd name="connsiteY4340" fmla="*/ 2671683 h 3529627"/>
                <a:gd name="connsiteX4341" fmla="*/ 647306 w 2116881"/>
                <a:gd name="connsiteY4341" fmla="*/ 2651082 h 3529627"/>
                <a:gd name="connsiteX4342" fmla="*/ 650252 w 2116881"/>
                <a:gd name="connsiteY4342" fmla="*/ 2636367 h 3529627"/>
                <a:gd name="connsiteX4343" fmla="*/ 642887 w 2116881"/>
                <a:gd name="connsiteY4343" fmla="*/ 2643725 h 3529627"/>
                <a:gd name="connsiteX4344" fmla="*/ 623737 w 2116881"/>
                <a:gd name="connsiteY4344" fmla="*/ 2664326 h 3529627"/>
                <a:gd name="connsiteX4345" fmla="*/ 628156 w 2116881"/>
                <a:gd name="connsiteY4345" fmla="*/ 2655497 h 3529627"/>
                <a:gd name="connsiteX4346" fmla="*/ 625210 w 2116881"/>
                <a:gd name="connsiteY4346" fmla="*/ 2651082 h 3529627"/>
                <a:gd name="connsiteX4347" fmla="*/ 629629 w 2116881"/>
                <a:gd name="connsiteY4347" fmla="*/ 2642253 h 3529627"/>
                <a:gd name="connsiteX4348" fmla="*/ 632575 w 2116881"/>
                <a:gd name="connsiteY4348" fmla="*/ 2634896 h 3529627"/>
                <a:gd name="connsiteX4349" fmla="*/ 642887 w 2116881"/>
                <a:gd name="connsiteY4349" fmla="*/ 2618709 h 3529627"/>
                <a:gd name="connsiteX4350" fmla="*/ 639941 w 2116881"/>
                <a:gd name="connsiteY4350" fmla="*/ 2605466 h 3529627"/>
                <a:gd name="connsiteX4351" fmla="*/ 653198 w 2116881"/>
                <a:gd name="connsiteY4351" fmla="*/ 2599579 h 3529627"/>
                <a:gd name="connsiteX4352" fmla="*/ 662037 w 2116881"/>
                <a:gd name="connsiteY4352" fmla="*/ 2592222 h 3529627"/>
                <a:gd name="connsiteX4353" fmla="*/ 654671 w 2116881"/>
                <a:gd name="connsiteY4353" fmla="*/ 2592222 h 3529627"/>
                <a:gd name="connsiteX4354" fmla="*/ 631102 w 2116881"/>
                <a:gd name="connsiteY4354" fmla="*/ 2599579 h 3529627"/>
                <a:gd name="connsiteX4355" fmla="*/ 631102 w 2116881"/>
                <a:gd name="connsiteY4355" fmla="*/ 2590750 h 3529627"/>
                <a:gd name="connsiteX4356" fmla="*/ 634048 w 2116881"/>
                <a:gd name="connsiteY4356" fmla="*/ 2570149 h 3529627"/>
                <a:gd name="connsiteX4357" fmla="*/ 642887 w 2116881"/>
                <a:gd name="connsiteY4357" fmla="*/ 2548077 h 3529627"/>
                <a:gd name="connsiteX4358" fmla="*/ 656144 w 2116881"/>
                <a:gd name="connsiteY4358" fmla="*/ 2546605 h 3529627"/>
                <a:gd name="connsiteX4359" fmla="*/ 670875 w 2116881"/>
                <a:gd name="connsiteY4359" fmla="*/ 2540719 h 3529627"/>
                <a:gd name="connsiteX4360" fmla="*/ 678240 w 2116881"/>
                <a:gd name="connsiteY4360" fmla="*/ 2533362 h 3529627"/>
                <a:gd name="connsiteX4361" fmla="*/ 651725 w 2116881"/>
                <a:gd name="connsiteY4361" fmla="*/ 2539248 h 3529627"/>
                <a:gd name="connsiteX4362" fmla="*/ 656144 w 2116881"/>
                <a:gd name="connsiteY4362" fmla="*/ 2526004 h 3529627"/>
                <a:gd name="connsiteX4363" fmla="*/ 662037 w 2116881"/>
                <a:gd name="connsiteY4363" fmla="*/ 2515703 h 3529627"/>
                <a:gd name="connsiteX4364" fmla="*/ 670875 w 2116881"/>
                <a:gd name="connsiteY4364" fmla="*/ 2498045 h 3529627"/>
                <a:gd name="connsiteX4365" fmla="*/ 679713 w 2116881"/>
                <a:gd name="connsiteY4365" fmla="*/ 2487745 h 3529627"/>
                <a:gd name="connsiteX4366" fmla="*/ 688552 w 2116881"/>
                <a:gd name="connsiteY4366" fmla="*/ 2481859 h 3529627"/>
                <a:gd name="connsiteX4367" fmla="*/ 685606 w 2116881"/>
                <a:gd name="connsiteY4367" fmla="*/ 2489216 h 3529627"/>
                <a:gd name="connsiteX4368" fmla="*/ 698863 w 2116881"/>
                <a:gd name="connsiteY4368" fmla="*/ 2486273 h 3529627"/>
                <a:gd name="connsiteX4369" fmla="*/ 715067 w 2116881"/>
                <a:gd name="connsiteY4369" fmla="*/ 2484802 h 3529627"/>
                <a:gd name="connsiteX4370" fmla="*/ 719486 w 2116881"/>
                <a:gd name="connsiteY4370" fmla="*/ 2486273 h 3529627"/>
                <a:gd name="connsiteX4371" fmla="*/ 726851 w 2116881"/>
                <a:gd name="connsiteY4371" fmla="*/ 2484802 h 3529627"/>
                <a:gd name="connsiteX4372" fmla="*/ 735690 w 2116881"/>
                <a:gd name="connsiteY4372" fmla="*/ 2489216 h 3529627"/>
                <a:gd name="connsiteX4373" fmla="*/ 743055 w 2116881"/>
                <a:gd name="connsiteY4373" fmla="*/ 2495102 h 3529627"/>
                <a:gd name="connsiteX4374" fmla="*/ 765151 w 2116881"/>
                <a:gd name="connsiteY4374" fmla="*/ 2489216 h 3529627"/>
                <a:gd name="connsiteX4375" fmla="*/ 773989 w 2116881"/>
                <a:gd name="connsiteY4375" fmla="*/ 2477444 h 3529627"/>
                <a:gd name="connsiteX4376" fmla="*/ 779882 w 2116881"/>
                <a:gd name="connsiteY4376" fmla="*/ 2470087 h 3529627"/>
                <a:gd name="connsiteX4377" fmla="*/ 796085 w 2116881"/>
                <a:gd name="connsiteY4377" fmla="*/ 2448014 h 3529627"/>
                <a:gd name="connsiteX4378" fmla="*/ 796415 w 2116881"/>
                <a:gd name="connsiteY4378" fmla="*/ 2447948 h 3529627"/>
                <a:gd name="connsiteX4379" fmla="*/ 800666 w 2116881"/>
                <a:gd name="connsiteY4379" fmla="*/ 2438025 h 3529627"/>
                <a:gd name="connsiteX4380" fmla="*/ 803611 w 2116881"/>
                <a:gd name="connsiteY4380" fmla="*/ 2432136 h 3529627"/>
                <a:gd name="connsiteX4381" fmla="*/ 802139 w 2116881"/>
                <a:gd name="connsiteY4381" fmla="*/ 2427718 h 3529627"/>
                <a:gd name="connsiteX4382" fmla="*/ 799194 w 2116881"/>
                <a:gd name="connsiteY4382" fmla="*/ 2433608 h 3529627"/>
                <a:gd name="connsiteX4383" fmla="*/ 793305 w 2116881"/>
                <a:gd name="connsiteY4383" fmla="*/ 2443915 h 3529627"/>
                <a:gd name="connsiteX4384" fmla="*/ 793280 w 2116881"/>
                <a:gd name="connsiteY4384" fmla="*/ 2443769 h 3529627"/>
                <a:gd name="connsiteX4385" fmla="*/ 780892 w 2116881"/>
                <a:gd name="connsiteY4385" fmla="*/ 2458918 h 3529627"/>
                <a:gd name="connsiteX4386" fmla="*/ 768338 w 2116881"/>
                <a:gd name="connsiteY4386" fmla="*/ 2474270 h 3529627"/>
                <a:gd name="connsiteX4387" fmla="*/ 746184 w 2116881"/>
                <a:gd name="connsiteY4387" fmla="*/ 2485967 h 3529627"/>
                <a:gd name="connsiteX4388" fmla="*/ 724029 w 2116881"/>
                <a:gd name="connsiteY4388" fmla="*/ 2480119 h 3529627"/>
                <a:gd name="connsiteX4389" fmla="*/ 709260 w 2116881"/>
                <a:gd name="connsiteY4389" fmla="*/ 2480119 h 3529627"/>
                <a:gd name="connsiteX4390" fmla="*/ 694490 w 2116881"/>
                <a:gd name="connsiteY4390" fmla="*/ 2481581 h 3529627"/>
                <a:gd name="connsiteX4391" fmla="*/ 695967 w 2116881"/>
                <a:gd name="connsiteY4391" fmla="*/ 2469884 h 3529627"/>
                <a:gd name="connsiteX4392" fmla="*/ 687106 w 2116881"/>
                <a:gd name="connsiteY4392" fmla="*/ 2465498 h 3529627"/>
                <a:gd name="connsiteX4393" fmla="*/ 682675 w 2116881"/>
                <a:gd name="connsiteY4393" fmla="*/ 2465498 h 3529627"/>
                <a:gd name="connsiteX4394" fmla="*/ 676767 w 2116881"/>
                <a:gd name="connsiteY4394" fmla="*/ 2466960 h 3529627"/>
                <a:gd name="connsiteX4395" fmla="*/ 690059 w 2116881"/>
                <a:gd name="connsiteY4395" fmla="*/ 2447952 h 3529627"/>
                <a:gd name="connsiteX4396" fmla="*/ 698921 w 2116881"/>
                <a:gd name="connsiteY4396" fmla="*/ 2449414 h 3529627"/>
                <a:gd name="connsiteX4397" fmla="*/ 718122 w 2116881"/>
                <a:gd name="connsiteY4397" fmla="*/ 2449414 h 3529627"/>
                <a:gd name="connsiteX4398" fmla="*/ 731414 w 2116881"/>
                <a:gd name="connsiteY4398" fmla="*/ 2437717 h 3529627"/>
                <a:gd name="connsiteX4399" fmla="*/ 747661 w 2116881"/>
                <a:gd name="connsiteY4399" fmla="*/ 2431869 h 3529627"/>
                <a:gd name="connsiteX4400" fmla="*/ 738799 w 2116881"/>
                <a:gd name="connsiteY4400" fmla="*/ 2430407 h 3529627"/>
                <a:gd name="connsiteX4401" fmla="*/ 725506 w 2116881"/>
                <a:gd name="connsiteY4401" fmla="*/ 2431869 h 3529627"/>
                <a:gd name="connsiteX4402" fmla="*/ 703352 w 2116881"/>
                <a:gd name="connsiteY4402" fmla="*/ 2442104 h 3529627"/>
                <a:gd name="connsiteX4403" fmla="*/ 698921 w 2116881"/>
                <a:gd name="connsiteY4403" fmla="*/ 2436255 h 3529627"/>
                <a:gd name="connsiteX4404" fmla="*/ 701875 w 2116881"/>
                <a:gd name="connsiteY4404" fmla="*/ 2421634 h 3529627"/>
                <a:gd name="connsiteX4405" fmla="*/ 709260 w 2116881"/>
                <a:gd name="connsiteY4405" fmla="*/ 2421634 h 3529627"/>
                <a:gd name="connsiteX4406" fmla="*/ 704829 w 2116881"/>
                <a:gd name="connsiteY4406" fmla="*/ 2414324 h 3529627"/>
                <a:gd name="connsiteX4407" fmla="*/ 725506 w 2116881"/>
                <a:gd name="connsiteY4407" fmla="*/ 2392392 h 3529627"/>
                <a:gd name="connsiteX4408" fmla="*/ 729568 w 2116881"/>
                <a:gd name="connsiteY4408" fmla="*/ 2399885 h 3529627"/>
                <a:gd name="connsiteX4409" fmla="*/ 729721 w 2116881"/>
                <a:gd name="connsiteY4409" fmla="*/ 2399988 h 3529627"/>
                <a:gd name="connsiteX4410" fmla="*/ 729631 w 2116881"/>
                <a:gd name="connsiteY4410" fmla="*/ 2399927 h 3529627"/>
                <a:gd name="connsiteX4411" fmla="*/ 725582 w 2116881"/>
                <a:gd name="connsiteY4411" fmla="*/ 2392381 h 3529627"/>
                <a:gd name="connsiteX4412" fmla="*/ 734416 w 2116881"/>
                <a:gd name="connsiteY4412" fmla="*/ 2377657 h 3529627"/>
                <a:gd name="connsiteX4413" fmla="*/ 729999 w 2116881"/>
                <a:gd name="connsiteY4413" fmla="*/ 2370295 h 3529627"/>
                <a:gd name="connsiteX4414" fmla="*/ 743249 w 2116881"/>
                <a:gd name="connsiteY4414" fmla="*/ 2365878 h 3529627"/>
                <a:gd name="connsiteX4415" fmla="*/ 753555 w 2116881"/>
                <a:gd name="connsiteY4415" fmla="*/ 2358516 h 3529627"/>
                <a:gd name="connsiteX4416" fmla="*/ 781527 w 2116881"/>
                <a:gd name="connsiteY4416" fmla="*/ 2359988 h 3529627"/>
                <a:gd name="connsiteX4417" fmla="*/ 803611 w 2116881"/>
                <a:gd name="connsiteY4417" fmla="*/ 2352626 h 3529627"/>
                <a:gd name="connsiteX4418" fmla="*/ 821278 w 2116881"/>
                <a:gd name="connsiteY4418" fmla="*/ 2348209 h 3529627"/>
                <a:gd name="connsiteX4419" fmla="*/ 830111 w 2116881"/>
                <a:gd name="connsiteY4419" fmla="*/ 2342319 h 3529627"/>
                <a:gd name="connsiteX4420" fmla="*/ 780055 w 2116881"/>
                <a:gd name="connsiteY4420" fmla="*/ 2354098 h 3529627"/>
                <a:gd name="connsiteX4421" fmla="*/ 769750 w 2116881"/>
                <a:gd name="connsiteY4421" fmla="*/ 2349681 h 3529627"/>
                <a:gd name="connsiteX4422" fmla="*/ 755027 w 2116881"/>
                <a:gd name="connsiteY4422" fmla="*/ 2348209 h 3529627"/>
                <a:gd name="connsiteX4423" fmla="*/ 772694 w 2116881"/>
                <a:gd name="connsiteY4423" fmla="*/ 2314344 h 3529627"/>
                <a:gd name="connsiteX4424" fmla="*/ 783000 w 2116881"/>
                <a:gd name="connsiteY4424" fmla="*/ 2299620 h 3529627"/>
                <a:gd name="connsiteX4425" fmla="*/ 797722 w 2116881"/>
                <a:gd name="connsiteY4425" fmla="*/ 2277534 h 3529627"/>
                <a:gd name="connsiteX4426" fmla="*/ 785944 w 2116881"/>
                <a:gd name="connsiteY4426" fmla="*/ 2267227 h 3529627"/>
                <a:gd name="connsiteX4427" fmla="*/ 763861 w 2116881"/>
                <a:gd name="connsiteY4427" fmla="*/ 2261337 h 3529627"/>
                <a:gd name="connsiteX4428" fmla="*/ 741777 w 2116881"/>
                <a:gd name="connsiteY4428" fmla="*/ 2259865 h 3529627"/>
                <a:gd name="connsiteX4429" fmla="*/ 728527 w 2116881"/>
                <a:gd name="connsiteY4429" fmla="*/ 2256920 h 3529627"/>
                <a:gd name="connsiteX4430" fmla="*/ 757972 w 2116881"/>
                <a:gd name="connsiteY4430" fmla="*/ 2265754 h 3529627"/>
                <a:gd name="connsiteX4431" fmla="*/ 780055 w 2116881"/>
                <a:gd name="connsiteY4431" fmla="*/ 2268699 h 3529627"/>
                <a:gd name="connsiteX4432" fmla="*/ 793305 w 2116881"/>
                <a:gd name="connsiteY4432" fmla="*/ 2276061 h 3529627"/>
                <a:gd name="connsiteX4433" fmla="*/ 785944 w 2116881"/>
                <a:gd name="connsiteY4433" fmla="*/ 2284896 h 3529627"/>
                <a:gd name="connsiteX4434" fmla="*/ 763861 w 2116881"/>
                <a:gd name="connsiteY4434" fmla="*/ 2309926 h 3529627"/>
                <a:gd name="connsiteX4435" fmla="*/ 752083 w 2116881"/>
                <a:gd name="connsiteY4435" fmla="*/ 2334957 h 3529627"/>
                <a:gd name="connsiteX4436" fmla="*/ 734416 w 2116881"/>
                <a:gd name="connsiteY4436" fmla="*/ 2340847 h 3529627"/>
                <a:gd name="connsiteX4437" fmla="*/ 703499 w 2116881"/>
                <a:gd name="connsiteY4437" fmla="*/ 2374712 h 3529627"/>
                <a:gd name="connsiteX4438" fmla="*/ 688777 w 2116881"/>
                <a:gd name="connsiteY4438" fmla="*/ 2380602 h 3529627"/>
                <a:gd name="connsiteX4439" fmla="*/ 678471 w 2116881"/>
                <a:gd name="connsiteY4439" fmla="*/ 2393853 h 3529627"/>
                <a:gd name="connsiteX4440" fmla="*/ 666693 w 2116881"/>
                <a:gd name="connsiteY4440" fmla="*/ 2390908 h 3529627"/>
                <a:gd name="connsiteX4441" fmla="*/ 671110 w 2116881"/>
                <a:gd name="connsiteY4441" fmla="*/ 2395326 h 3529627"/>
                <a:gd name="connsiteX4442" fmla="*/ 646082 w 2116881"/>
                <a:gd name="connsiteY4442" fmla="*/ 2435080 h 3529627"/>
                <a:gd name="connsiteX4443" fmla="*/ 606331 w 2116881"/>
                <a:gd name="connsiteY4443" fmla="*/ 2457166 h 3529627"/>
                <a:gd name="connsiteX4444" fmla="*/ 604859 w 2116881"/>
                <a:gd name="connsiteY4444" fmla="*/ 2445387 h 3529627"/>
                <a:gd name="connsiteX4445" fmla="*/ 587192 w 2116881"/>
                <a:gd name="connsiteY4445" fmla="*/ 2435080 h 3529627"/>
                <a:gd name="connsiteX4446" fmla="*/ 591609 w 2116881"/>
                <a:gd name="connsiteY4446" fmla="*/ 2420356 h 3529627"/>
                <a:gd name="connsiteX4447" fmla="*/ 575414 w 2116881"/>
                <a:gd name="connsiteY4447" fmla="*/ 2435080 h 3529627"/>
                <a:gd name="connsiteX4448" fmla="*/ 551859 w 2116881"/>
                <a:gd name="connsiteY4448" fmla="*/ 2423301 h 3529627"/>
                <a:gd name="connsiteX4449" fmla="*/ 534192 w 2116881"/>
                <a:gd name="connsiteY4449" fmla="*/ 2410050 h 3529627"/>
                <a:gd name="connsiteX4450" fmla="*/ 517997 w 2116881"/>
                <a:gd name="connsiteY4450" fmla="*/ 2380602 h 3529627"/>
                <a:gd name="connsiteX4451" fmla="*/ 513580 w 2116881"/>
                <a:gd name="connsiteY4451" fmla="*/ 2367350 h 3529627"/>
                <a:gd name="connsiteX4452" fmla="*/ 531247 w 2116881"/>
                <a:gd name="connsiteY4452" fmla="*/ 2361460 h 3529627"/>
                <a:gd name="connsiteX4453" fmla="*/ 538608 w 2116881"/>
                <a:gd name="connsiteY4453" fmla="*/ 2364405 h 3529627"/>
                <a:gd name="connsiteX4454" fmla="*/ 548914 w 2116881"/>
                <a:gd name="connsiteY4454" fmla="*/ 2370295 h 3529627"/>
                <a:gd name="connsiteX4455" fmla="*/ 569525 w 2116881"/>
                <a:gd name="connsiteY4455" fmla="*/ 2383546 h 3529627"/>
                <a:gd name="connsiteX4456" fmla="*/ 553331 w 2116881"/>
                <a:gd name="connsiteY4456" fmla="*/ 2364405 h 3529627"/>
                <a:gd name="connsiteX4457" fmla="*/ 588665 w 2116881"/>
                <a:gd name="connsiteY4457" fmla="*/ 2345264 h 3529627"/>
                <a:gd name="connsiteX4458" fmla="*/ 621054 w 2116881"/>
                <a:gd name="connsiteY4458" fmla="*/ 2352626 h 3529627"/>
                <a:gd name="connsiteX4459" fmla="*/ 626890 w 2116881"/>
                <a:gd name="connsiteY4459" fmla="*/ 2352592 h 3529627"/>
                <a:gd name="connsiteX4460" fmla="*/ 626943 w 2116881"/>
                <a:gd name="connsiteY4460" fmla="*/ 2352626 h 3529627"/>
                <a:gd name="connsiteX4461" fmla="*/ 627209 w 2116881"/>
                <a:gd name="connsiteY4461" fmla="*/ 2352590 h 3529627"/>
                <a:gd name="connsiteX4462" fmla="*/ 628875 w 2116881"/>
                <a:gd name="connsiteY4462" fmla="*/ 2352580 h 3529627"/>
                <a:gd name="connsiteX4463" fmla="*/ 657860 w 2116881"/>
                <a:gd name="connsiteY4463" fmla="*/ 2349681 h 3529627"/>
                <a:gd name="connsiteX4464" fmla="*/ 641849 w 2116881"/>
                <a:gd name="connsiteY4464" fmla="*/ 2350601 h 3529627"/>
                <a:gd name="connsiteX4465" fmla="*/ 627209 w 2116881"/>
                <a:gd name="connsiteY4465" fmla="*/ 2352590 h 3529627"/>
                <a:gd name="connsiteX4466" fmla="*/ 626890 w 2116881"/>
                <a:gd name="connsiteY4466" fmla="*/ 2352592 h 3529627"/>
                <a:gd name="connsiteX4467" fmla="*/ 618983 w 2116881"/>
                <a:gd name="connsiteY4467" fmla="*/ 2347450 h 3529627"/>
                <a:gd name="connsiteX4468" fmla="*/ 581303 w 2116881"/>
                <a:gd name="connsiteY4468" fmla="*/ 2339374 h 3529627"/>
                <a:gd name="connsiteX4469" fmla="*/ 550386 w 2116881"/>
                <a:gd name="connsiteY4469" fmla="*/ 2352626 h 3529627"/>
                <a:gd name="connsiteX4470" fmla="*/ 528303 w 2116881"/>
                <a:gd name="connsiteY4470" fmla="*/ 2346736 h 3529627"/>
                <a:gd name="connsiteX4471" fmla="*/ 490025 w 2116881"/>
                <a:gd name="connsiteY4471" fmla="*/ 2339374 h 3529627"/>
                <a:gd name="connsiteX4472" fmla="*/ 466469 w 2116881"/>
                <a:gd name="connsiteY4472" fmla="*/ 2340847 h 3529627"/>
                <a:gd name="connsiteX4473" fmla="*/ 447330 w 2116881"/>
                <a:gd name="connsiteY4473" fmla="*/ 2320233 h 3529627"/>
                <a:gd name="connsiteX4474" fmla="*/ 460580 w 2116881"/>
                <a:gd name="connsiteY4474" fmla="*/ 2311399 h 3529627"/>
                <a:gd name="connsiteX4475" fmla="*/ 463524 w 2116881"/>
                <a:gd name="connsiteY4475" fmla="*/ 2301092 h 3529627"/>
                <a:gd name="connsiteX4476" fmla="*/ 490025 w 2116881"/>
                <a:gd name="connsiteY4476" fmla="*/ 2296675 h 3529627"/>
                <a:gd name="connsiteX4477" fmla="*/ 500330 w 2116881"/>
                <a:gd name="connsiteY4477" fmla="*/ 2301092 h 3529627"/>
                <a:gd name="connsiteX4478" fmla="*/ 520942 w 2116881"/>
                <a:gd name="connsiteY4478" fmla="*/ 2295202 h 3529627"/>
                <a:gd name="connsiteX4479" fmla="*/ 535664 w 2116881"/>
                <a:gd name="connsiteY4479" fmla="*/ 2292258 h 3529627"/>
                <a:gd name="connsiteX4480" fmla="*/ 543025 w 2116881"/>
                <a:gd name="connsiteY4480" fmla="*/ 2299620 h 3529627"/>
                <a:gd name="connsiteX4481" fmla="*/ 553331 w 2116881"/>
                <a:gd name="connsiteY4481" fmla="*/ 2302564 h 3529627"/>
                <a:gd name="connsiteX4482" fmla="*/ 559220 w 2116881"/>
                <a:gd name="connsiteY4482" fmla="*/ 2314344 h 3529627"/>
                <a:gd name="connsiteX4483" fmla="*/ 559220 w 2116881"/>
                <a:gd name="connsiteY4483" fmla="*/ 2302564 h 3529627"/>
                <a:gd name="connsiteX4484" fmla="*/ 559220 w 2116881"/>
                <a:gd name="connsiteY4484" fmla="*/ 2289313 h 3529627"/>
                <a:gd name="connsiteX4485" fmla="*/ 566581 w 2116881"/>
                <a:gd name="connsiteY4485" fmla="*/ 2298147 h 3529627"/>
                <a:gd name="connsiteX4486" fmla="*/ 572470 w 2116881"/>
                <a:gd name="connsiteY4486" fmla="*/ 2298147 h 3529627"/>
                <a:gd name="connsiteX4487" fmla="*/ 573942 w 2116881"/>
                <a:gd name="connsiteY4487" fmla="*/ 2290785 h 3529627"/>
                <a:gd name="connsiteX4488" fmla="*/ 597498 w 2116881"/>
                <a:gd name="connsiteY4488" fmla="*/ 2292258 h 3529627"/>
                <a:gd name="connsiteX4489" fmla="*/ 568053 w 2116881"/>
                <a:gd name="connsiteY4489" fmla="*/ 2262810 h 3529627"/>
                <a:gd name="connsiteX4490" fmla="*/ 584248 w 2116881"/>
                <a:gd name="connsiteY4490" fmla="*/ 2262810 h 3529627"/>
                <a:gd name="connsiteX4491" fmla="*/ 601915 w 2116881"/>
                <a:gd name="connsiteY4491" fmla="*/ 2256920 h 3529627"/>
                <a:gd name="connsiteX4492" fmla="*/ 615165 w 2116881"/>
                <a:gd name="connsiteY4492" fmla="*/ 2251030 h 3529627"/>
                <a:gd name="connsiteX4493" fmla="*/ 626943 w 2116881"/>
                <a:gd name="connsiteY4493" fmla="*/ 2240724 h 3529627"/>
                <a:gd name="connsiteX4494" fmla="*/ 616637 w 2116881"/>
                <a:gd name="connsiteY4494" fmla="*/ 2242196 h 3529627"/>
                <a:gd name="connsiteX4495" fmla="*/ 607804 w 2116881"/>
                <a:gd name="connsiteY4495" fmla="*/ 2253975 h 3529627"/>
                <a:gd name="connsiteX4496" fmla="*/ 594553 w 2116881"/>
                <a:gd name="connsiteY4496" fmla="*/ 2248086 h 3529627"/>
                <a:gd name="connsiteX4497" fmla="*/ 606331 w 2116881"/>
                <a:gd name="connsiteY4497" fmla="*/ 2234834 h 3529627"/>
                <a:gd name="connsiteX4498" fmla="*/ 604859 w 2116881"/>
                <a:gd name="connsiteY4498" fmla="*/ 2227472 h 3529627"/>
                <a:gd name="connsiteX4499" fmla="*/ 582776 w 2116881"/>
                <a:gd name="connsiteY4499" fmla="*/ 2230417 h 3529627"/>
                <a:gd name="connsiteX4500" fmla="*/ 547442 w 2116881"/>
                <a:gd name="connsiteY4500" fmla="*/ 2231889 h 3529627"/>
                <a:gd name="connsiteX4501" fmla="*/ 553331 w 2116881"/>
                <a:gd name="connsiteY4501" fmla="*/ 2224527 h 3529627"/>
                <a:gd name="connsiteX4502" fmla="*/ 573942 w 2116881"/>
                <a:gd name="connsiteY4502" fmla="*/ 2221582 h 3529627"/>
                <a:gd name="connsiteX4503" fmla="*/ 565109 w 2116881"/>
                <a:gd name="connsiteY4503" fmla="*/ 2218638 h 3529627"/>
                <a:gd name="connsiteX4504" fmla="*/ 565109 w 2116881"/>
                <a:gd name="connsiteY4504" fmla="*/ 2208331 h 3529627"/>
                <a:gd name="connsiteX4505" fmla="*/ 573942 w 2116881"/>
                <a:gd name="connsiteY4505" fmla="*/ 2187717 h 3529627"/>
                <a:gd name="connsiteX4506" fmla="*/ 575414 w 2116881"/>
                <a:gd name="connsiteY4506" fmla="*/ 2177410 h 3529627"/>
                <a:gd name="connsiteX4507" fmla="*/ 598970 w 2116881"/>
                <a:gd name="connsiteY4507" fmla="*/ 2159742 h 3529627"/>
                <a:gd name="connsiteX4508" fmla="*/ 615165 w 2116881"/>
                <a:gd name="connsiteY4508" fmla="*/ 2159742 h 3529627"/>
                <a:gd name="connsiteX4509" fmla="*/ 618109 w 2116881"/>
                <a:gd name="connsiteY4509" fmla="*/ 2174466 h 3529627"/>
                <a:gd name="connsiteX4510" fmla="*/ 672582 w 2116881"/>
                <a:gd name="connsiteY4510" fmla="*/ 2175938 h 3529627"/>
                <a:gd name="connsiteX4511" fmla="*/ 666693 w 2116881"/>
                <a:gd name="connsiteY4511" fmla="*/ 2172993 h 3529627"/>
                <a:gd name="connsiteX4512" fmla="*/ 649026 w 2116881"/>
                <a:gd name="connsiteY4512" fmla="*/ 2175938 h 3529627"/>
                <a:gd name="connsiteX4513" fmla="*/ 625470 w 2116881"/>
                <a:gd name="connsiteY4513" fmla="*/ 2162686 h 3529627"/>
                <a:gd name="connsiteX4514" fmla="*/ 625470 w 2116881"/>
                <a:gd name="connsiteY4514" fmla="*/ 2146490 h 3529627"/>
                <a:gd name="connsiteX4515" fmla="*/ 612220 w 2116881"/>
                <a:gd name="connsiteY4515" fmla="*/ 2147962 h 3529627"/>
                <a:gd name="connsiteX4516" fmla="*/ 609276 w 2116881"/>
                <a:gd name="connsiteY4516" fmla="*/ 2152380 h 3529627"/>
                <a:gd name="connsiteX4517" fmla="*/ 598970 w 2116881"/>
                <a:gd name="connsiteY4517" fmla="*/ 2140600 h 3529627"/>
                <a:gd name="connsiteX4518" fmla="*/ 597498 w 2116881"/>
                <a:gd name="connsiteY4518" fmla="*/ 2124404 h 3529627"/>
                <a:gd name="connsiteX4519" fmla="*/ 616637 w 2116881"/>
                <a:gd name="connsiteY4519" fmla="*/ 2108208 h 3529627"/>
                <a:gd name="connsiteX4520" fmla="*/ 632832 w 2116881"/>
                <a:gd name="connsiteY4520" fmla="*/ 2100846 h 3529627"/>
                <a:gd name="connsiteX4521" fmla="*/ 641665 w 2116881"/>
                <a:gd name="connsiteY4521" fmla="*/ 2096428 h 3529627"/>
                <a:gd name="connsiteX4522" fmla="*/ 647554 w 2116881"/>
                <a:gd name="connsiteY4522" fmla="*/ 2100846 h 3529627"/>
                <a:gd name="connsiteX4523" fmla="*/ 662276 w 2116881"/>
                <a:gd name="connsiteY4523" fmla="*/ 2108208 h 3529627"/>
                <a:gd name="connsiteX4524" fmla="*/ 671110 w 2116881"/>
                <a:gd name="connsiteY4524" fmla="*/ 2119987 h 3529627"/>
                <a:gd name="connsiteX4525" fmla="*/ 694665 w 2116881"/>
                <a:gd name="connsiteY4525" fmla="*/ 2112625 h 3529627"/>
                <a:gd name="connsiteX4526" fmla="*/ 716749 w 2116881"/>
                <a:gd name="connsiteY4526" fmla="*/ 2109680 h 3529627"/>
                <a:gd name="connsiteX4527" fmla="*/ 672582 w 2116881"/>
                <a:gd name="connsiteY4527" fmla="*/ 2108208 h 3529627"/>
                <a:gd name="connsiteX4528" fmla="*/ 651971 w 2116881"/>
                <a:gd name="connsiteY4528" fmla="*/ 2084649 h 3529627"/>
                <a:gd name="connsiteX4529" fmla="*/ 631359 w 2116881"/>
                <a:gd name="connsiteY4529" fmla="*/ 2075815 h 3529627"/>
                <a:gd name="connsiteX4530" fmla="*/ 649026 w 2116881"/>
                <a:gd name="connsiteY4530" fmla="*/ 2044894 h 3529627"/>
                <a:gd name="connsiteX4531" fmla="*/ 643137 w 2116881"/>
                <a:gd name="connsiteY4531" fmla="*/ 2030170 h 3529627"/>
                <a:gd name="connsiteX4532" fmla="*/ 662276 w 2116881"/>
                <a:gd name="connsiteY4532" fmla="*/ 2021336 h 3529627"/>
                <a:gd name="connsiteX4533" fmla="*/ 685832 w 2116881"/>
                <a:gd name="connsiteY4533" fmla="*/ 2021336 h 3529627"/>
                <a:gd name="connsiteX4534" fmla="*/ 715277 w 2116881"/>
                <a:gd name="connsiteY4534" fmla="*/ 2049312 h 3529627"/>
                <a:gd name="connsiteX4535" fmla="*/ 721166 w 2116881"/>
                <a:gd name="connsiteY4535" fmla="*/ 2044894 h 3529627"/>
                <a:gd name="connsiteX4536" fmla="*/ 721166 w 2116881"/>
                <a:gd name="connsiteY4536" fmla="*/ 2039005 h 3529627"/>
                <a:gd name="connsiteX4537" fmla="*/ 713805 w 2116881"/>
                <a:gd name="connsiteY4537" fmla="*/ 2041950 h 3529627"/>
                <a:gd name="connsiteX4538" fmla="*/ 690249 w 2116881"/>
                <a:gd name="connsiteY4538" fmla="*/ 2016919 h 3529627"/>
                <a:gd name="connsiteX4539" fmla="*/ 687304 w 2116881"/>
                <a:gd name="connsiteY4539" fmla="*/ 2011029 h 3529627"/>
                <a:gd name="connsiteX4540" fmla="*/ 693193 w 2116881"/>
                <a:gd name="connsiteY4540" fmla="*/ 2008085 h 3529627"/>
                <a:gd name="connsiteX4541" fmla="*/ 699082 w 2116881"/>
                <a:gd name="connsiteY4541" fmla="*/ 1996305 h 3529627"/>
                <a:gd name="connsiteX4542" fmla="*/ 712332 w 2116881"/>
                <a:gd name="connsiteY4542" fmla="*/ 1991888 h 3529627"/>
                <a:gd name="connsiteX4543" fmla="*/ 693193 w 2116881"/>
                <a:gd name="connsiteY4543" fmla="*/ 1999250 h 3529627"/>
                <a:gd name="connsiteX4544" fmla="*/ 676999 w 2116881"/>
                <a:gd name="connsiteY4544" fmla="*/ 2011029 h 3529627"/>
                <a:gd name="connsiteX4545" fmla="*/ 662276 w 2116881"/>
                <a:gd name="connsiteY4545" fmla="*/ 2012502 h 3529627"/>
                <a:gd name="connsiteX4546" fmla="*/ 656387 w 2116881"/>
                <a:gd name="connsiteY4546" fmla="*/ 2012502 h 3529627"/>
                <a:gd name="connsiteX4547" fmla="*/ 641665 w 2116881"/>
                <a:gd name="connsiteY4547" fmla="*/ 2008085 h 3529627"/>
                <a:gd name="connsiteX4548" fmla="*/ 623998 w 2116881"/>
                <a:gd name="connsiteY4548" fmla="*/ 1994833 h 3529627"/>
                <a:gd name="connsiteX4549" fmla="*/ 629887 w 2116881"/>
                <a:gd name="connsiteY4549" fmla="*/ 1985999 h 3529627"/>
                <a:gd name="connsiteX4550" fmla="*/ 635776 w 2116881"/>
                <a:gd name="connsiteY4550" fmla="*/ 1978637 h 3529627"/>
                <a:gd name="connsiteX4551" fmla="*/ 647554 w 2116881"/>
                <a:gd name="connsiteY4551" fmla="*/ 1972747 h 3529627"/>
                <a:gd name="connsiteX4552" fmla="*/ 649026 w 2116881"/>
                <a:gd name="connsiteY4552" fmla="*/ 1978637 h 3529627"/>
                <a:gd name="connsiteX4553" fmla="*/ 671110 w 2116881"/>
                <a:gd name="connsiteY4553" fmla="*/ 1969802 h 3529627"/>
                <a:gd name="connsiteX4554" fmla="*/ 693193 w 2116881"/>
                <a:gd name="connsiteY4554" fmla="*/ 1963913 h 3529627"/>
                <a:gd name="connsiteX4555" fmla="*/ 710860 w 2116881"/>
                <a:gd name="connsiteY4555" fmla="*/ 1940354 h 3529627"/>
                <a:gd name="connsiteX4556" fmla="*/ 675526 w 2116881"/>
                <a:gd name="connsiteY4556" fmla="*/ 1965385 h 3529627"/>
                <a:gd name="connsiteX4557" fmla="*/ 663749 w 2116881"/>
                <a:gd name="connsiteY4557" fmla="*/ 1966857 h 3529627"/>
                <a:gd name="connsiteX4558" fmla="*/ 659332 w 2116881"/>
                <a:gd name="connsiteY4558" fmla="*/ 1965385 h 3529627"/>
                <a:gd name="connsiteX4559" fmla="*/ 657860 w 2116881"/>
                <a:gd name="connsiteY4559" fmla="*/ 1960968 h 3529627"/>
                <a:gd name="connsiteX4560" fmla="*/ 665221 w 2116881"/>
                <a:gd name="connsiteY4560" fmla="*/ 1949189 h 3529627"/>
                <a:gd name="connsiteX4561" fmla="*/ 663749 w 2116881"/>
                <a:gd name="connsiteY4561" fmla="*/ 1932992 h 3529627"/>
                <a:gd name="connsiteX4562" fmla="*/ 647554 w 2116881"/>
                <a:gd name="connsiteY4562" fmla="*/ 1946244 h 3529627"/>
                <a:gd name="connsiteX4563" fmla="*/ 616637 w 2116881"/>
                <a:gd name="connsiteY4563" fmla="*/ 1966857 h 3529627"/>
                <a:gd name="connsiteX4564" fmla="*/ 601915 w 2116881"/>
                <a:gd name="connsiteY4564" fmla="*/ 1960968 h 3529627"/>
                <a:gd name="connsiteX4565" fmla="*/ 596026 w 2116881"/>
                <a:gd name="connsiteY4565" fmla="*/ 1944771 h 3529627"/>
                <a:gd name="connsiteX4566" fmla="*/ 601915 w 2116881"/>
                <a:gd name="connsiteY4566" fmla="*/ 1940354 h 3529627"/>
                <a:gd name="connsiteX4567" fmla="*/ 596026 w 2116881"/>
                <a:gd name="connsiteY4567" fmla="*/ 1930047 h 3529627"/>
                <a:gd name="connsiteX4568" fmla="*/ 593081 w 2116881"/>
                <a:gd name="connsiteY4568" fmla="*/ 1913851 h 3529627"/>
                <a:gd name="connsiteX4569" fmla="*/ 588665 w 2116881"/>
                <a:gd name="connsiteY4569" fmla="*/ 1874096 h 3529627"/>
                <a:gd name="connsiteX4570" fmla="*/ 597498 w 2116881"/>
                <a:gd name="connsiteY4570" fmla="*/ 1844648 h 3529627"/>
                <a:gd name="connsiteX4571" fmla="*/ 625470 w 2116881"/>
                <a:gd name="connsiteY4571" fmla="*/ 1854955 h 3529627"/>
                <a:gd name="connsiteX4572" fmla="*/ 631359 w 2116881"/>
                <a:gd name="connsiteY4572" fmla="*/ 1854955 h 3529627"/>
                <a:gd name="connsiteX4573" fmla="*/ 638721 w 2116881"/>
                <a:gd name="connsiteY4573" fmla="*/ 1862317 h 3529627"/>
                <a:gd name="connsiteX4574" fmla="*/ 651971 w 2116881"/>
                <a:gd name="connsiteY4574" fmla="*/ 1878513 h 3529627"/>
                <a:gd name="connsiteX4575" fmla="*/ 654915 w 2116881"/>
                <a:gd name="connsiteY4575" fmla="*/ 1863789 h 3529627"/>
                <a:gd name="connsiteX4576" fmla="*/ 665221 w 2116881"/>
                <a:gd name="connsiteY4576" fmla="*/ 1866734 h 3529627"/>
                <a:gd name="connsiteX4577" fmla="*/ 688777 w 2116881"/>
                <a:gd name="connsiteY4577" fmla="*/ 1869679 h 3529627"/>
                <a:gd name="connsiteX4578" fmla="*/ 687304 w 2116881"/>
                <a:gd name="connsiteY4578" fmla="*/ 1856427 h 3529627"/>
                <a:gd name="connsiteX4579" fmla="*/ 651971 w 2116881"/>
                <a:gd name="connsiteY4579" fmla="*/ 1856427 h 3529627"/>
                <a:gd name="connsiteX4580" fmla="*/ 640193 w 2116881"/>
                <a:gd name="connsiteY4580" fmla="*/ 1849065 h 3529627"/>
                <a:gd name="connsiteX4581" fmla="*/ 644609 w 2116881"/>
                <a:gd name="connsiteY4581" fmla="*/ 1844648 h 3529627"/>
                <a:gd name="connsiteX4582" fmla="*/ 629887 w 2116881"/>
                <a:gd name="connsiteY4582" fmla="*/ 1826979 h 3529627"/>
                <a:gd name="connsiteX4583" fmla="*/ 619581 w 2116881"/>
                <a:gd name="connsiteY4583" fmla="*/ 1807838 h 3529627"/>
                <a:gd name="connsiteX4584" fmla="*/ 612220 w 2116881"/>
                <a:gd name="connsiteY4584" fmla="*/ 1803421 h 3529627"/>
                <a:gd name="connsiteX4585" fmla="*/ 606331 w 2116881"/>
                <a:gd name="connsiteY4585" fmla="*/ 1800476 h 3529627"/>
                <a:gd name="connsiteX4586" fmla="*/ 618109 w 2116881"/>
                <a:gd name="connsiteY4586" fmla="*/ 1771028 h 3529627"/>
                <a:gd name="connsiteX4587" fmla="*/ 638721 w 2116881"/>
                <a:gd name="connsiteY4587" fmla="*/ 1769556 h 3529627"/>
                <a:gd name="connsiteX4588" fmla="*/ 638721 w 2116881"/>
                <a:gd name="connsiteY4588" fmla="*/ 1751887 h 3529627"/>
                <a:gd name="connsiteX4589" fmla="*/ 610748 w 2116881"/>
                <a:gd name="connsiteY4589" fmla="*/ 1740108 h 3529627"/>
                <a:gd name="connsiteX4590" fmla="*/ 612220 w 2116881"/>
                <a:gd name="connsiteY4590" fmla="*/ 1725384 h 3529627"/>
                <a:gd name="connsiteX4591" fmla="*/ 616637 w 2116881"/>
                <a:gd name="connsiteY4591" fmla="*/ 1676795 h 3529627"/>
                <a:gd name="connsiteX4592" fmla="*/ 628415 w 2116881"/>
                <a:gd name="connsiteY4592" fmla="*/ 1673850 h 3529627"/>
                <a:gd name="connsiteX4593" fmla="*/ 651971 w 2116881"/>
                <a:gd name="connsiteY4593" fmla="*/ 1673850 h 3529627"/>
                <a:gd name="connsiteX4594" fmla="*/ 651971 w 2116881"/>
                <a:gd name="connsiteY4594" fmla="*/ 1682684 h 3529627"/>
                <a:gd name="connsiteX4595" fmla="*/ 657860 w 2116881"/>
                <a:gd name="connsiteY4595" fmla="*/ 1715077 h 3529627"/>
                <a:gd name="connsiteX4596" fmla="*/ 675526 w 2116881"/>
                <a:gd name="connsiteY4596" fmla="*/ 1729801 h 3529627"/>
                <a:gd name="connsiteX4597" fmla="*/ 671110 w 2116881"/>
                <a:gd name="connsiteY4597" fmla="*/ 1725384 h 3529627"/>
                <a:gd name="connsiteX4598" fmla="*/ 671110 w 2116881"/>
                <a:gd name="connsiteY4598" fmla="*/ 1719494 h 3529627"/>
                <a:gd name="connsiteX4599" fmla="*/ 681415 w 2116881"/>
                <a:gd name="connsiteY4599" fmla="*/ 1718022 h 3529627"/>
                <a:gd name="connsiteX4600" fmla="*/ 676999 w 2116881"/>
                <a:gd name="connsiteY4600" fmla="*/ 1715077 h 3529627"/>
                <a:gd name="connsiteX4601" fmla="*/ 681415 w 2116881"/>
                <a:gd name="connsiteY4601" fmla="*/ 1691519 h 3529627"/>
                <a:gd name="connsiteX4602" fmla="*/ 666693 w 2116881"/>
                <a:gd name="connsiteY4602" fmla="*/ 1681212 h 3529627"/>
                <a:gd name="connsiteX4603" fmla="*/ 671110 w 2116881"/>
                <a:gd name="connsiteY4603" fmla="*/ 1647348 h 3529627"/>
                <a:gd name="connsiteX4604" fmla="*/ 684360 w 2116881"/>
                <a:gd name="connsiteY4604" fmla="*/ 1645875 h 3529627"/>
                <a:gd name="connsiteX4605" fmla="*/ 691721 w 2116881"/>
                <a:gd name="connsiteY4605" fmla="*/ 1650292 h 3529627"/>
                <a:gd name="connsiteX4606" fmla="*/ 694665 w 2116881"/>
                <a:gd name="connsiteY4606" fmla="*/ 1672377 h 3529627"/>
                <a:gd name="connsiteX4607" fmla="*/ 724110 w 2116881"/>
                <a:gd name="connsiteY4607" fmla="*/ 1687101 h 3529627"/>
                <a:gd name="connsiteX4608" fmla="*/ 734416 w 2116881"/>
                <a:gd name="connsiteY4608" fmla="*/ 1657654 h 3529627"/>
                <a:gd name="connsiteX4609" fmla="*/ 762388 w 2116881"/>
                <a:gd name="connsiteY4609" fmla="*/ 1681212 h 3529627"/>
                <a:gd name="connsiteX4610" fmla="*/ 791833 w 2116881"/>
                <a:gd name="connsiteY4610" fmla="*/ 1695936 h 3529627"/>
                <a:gd name="connsiteX4611" fmla="*/ 791833 w 2116881"/>
                <a:gd name="connsiteY4611" fmla="*/ 1690046 h 3529627"/>
                <a:gd name="connsiteX4612" fmla="*/ 771222 w 2116881"/>
                <a:gd name="connsiteY4612" fmla="*/ 1675322 h 3529627"/>
                <a:gd name="connsiteX4613" fmla="*/ 753555 w 2116881"/>
                <a:gd name="connsiteY4613" fmla="*/ 1657654 h 3529627"/>
                <a:gd name="connsiteX4614" fmla="*/ 740305 w 2116881"/>
                <a:gd name="connsiteY4614" fmla="*/ 1642930 h 3529627"/>
                <a:gd name="connsiteX4615" fmla="*/ 756499 w 2116881"/>
                <a:gd name="connsiteY4615" fmla="*/ 1644403 h 3529627"/>
                <a:gd name="connsiteX4616" fmla="*/ 784472 w 2116881"/>
                <a:gd name="connsiteY4616" fmla="*/ 1653237 h 3529627"/>
                <a:gd name="connsiteX4617" fmla="*/ 819806 w 2116881"/>
                <a:gd name="connsiteY4617" fmla="*/ 1681212 h 3529627"/>
                <a:gd name="connsiteX4618" fmla="*/ 833056 w 2116881"/>
                <a:gd name="connsiteY4618" fmla="*/ 1701825 h 3529627"/>
                <a:gd name="connsiteX4619" fmla="*/ 834528 w 2116881"/>
                <a:gd name="connsiteY4619" fmla="*/ 1695936 h 3529627"/>
                <a:gd name="connsiteX4620" fmla="*/ 805083 w 2116881"/>
                <a:gd name="connsiteY4620" fmla="*/ 1660598 h 3529627"/>
                <a:gd name="connsiteX4621" fmla="*/ 797722 w 2116881"/>
                <a:gd name="connsiteY4621" fmla="*/ 1647348 h 3529627"/>
                <a:gd name="connsiteX4622" fmla="*/ 810972 w 2116881"/>
                <a:gd name="connsiteY4622" fmla="*/ 1634096 h 3529627"/>
                <a:gd name="connsiteX4623" fmla="*/ 805083 w 2116881"/>
                <a:gd name="connsiteY4623" fmla="*/ 1638513 h 3529627"/>
                <a:gd name="connsiteX4624" fmla="*/ 802139 w 2116881"/>
                <a:gd name="connsiteY4624" fmla="*/ 1631151 h 3529627"/>
                <a:gd name="connsiteX4625" fmla="*/ 774166 w 2116881"/>
                <a:gd name="connsiteY4625" fmla="*/ 1616427 h 3529627"/>
                <a:gd name="connsiteX4626" fmla="*/ 759444 w 2116881"/>
                <a:gd name="connsiteY4626" fmla="*/ 1592869 h 3529627"/>
                <a:gd name="connsiteX4627" fmla="*/ 738833 w 2116881"/>
                <a:gd name="connsiteY4627" fmla="*/ 1581090 h 3529627"/>
                <a:gd name="connsiteX4628" fmla="*/ 740305 w 2116881"/>
                <a:gd name="connsiteY4628" fmla="*/ 1572255 h 3529627"/>
                <a:gd name="connsiteX4629" fmla="*/ 740305 w 2116881"/>
                <a:gd name="connsiteY4629" fmla="*/ 1542807 h 3529627"/>
                <a:gd name="connsiteX4630" fmla="*/ 762388 w 2116881"/>
                <a:gd name="connsiteY4630" fmla="*/ 1563421 h 3529627"/>
                <a:gd name="connsiteX4631" fmla="*/ 780055 w 2116881"/>
                <a:gd name="connsiteY4631" fmla="*/ 1564892 h 3529627"/>
                <a:gd name="connsiteX4632" fmla="*/ 784472 w 2116881"/>
                <a:gd name="connsiteY4632" fmla="*/ 1544279 h 3529627"/>
                <a:gd name="connsiteX4633" fmla="*/ 777111 w 2116881"/>
                <a:gd name="connsiteY4633" fmla="*/ 1538390 h 3529627"/>
                <a:gd name="connsiteX4634" fmla="*/ 781527 w 2116881"/>
                <a:gd name="connsiteY4634" fmla="*/ 1529556 h 3529627"/>
                <a:gd name="connsiteX4635" fmla="*/ 794778 w 2116881"/>
                <a:gd name="connsiteY4635" fmla="*/ 1520720 h 3529627"/>
                <a:gd name="connsiteX4636" fmla="*/ 783000 w 2116881"/>
                <a:gd name="connsiteY4636" fmla="*/ 1519249 h 3529627"/>
                <a:gd name="connsiteX4637" fmla="*/ 778583 w 2116881"/>
                <a:gd name="connsiteY4637" fmla="*/ 1511887 h 3529627"/>
                <a:gd name="connsiteX4638" fmla="*/ 777111 w 2116881"/>
                <a:gd name="connsiteY4638" fmla="*/ 1510414 h 3529627"/>
                <a:gd name="connsiteX4639" fmla="*/ 777111 w 2116881"/>
                <a:gd name="connsiteY4639" fmla="*/ 1501579 h 3529627"/>
                <a:gd name="connsiteX4640" fmla="*/ 753555 w 2116881"/>
                <a:gd name="connsiteY4640" fmla="*/ 1461824 h 3529627"/>
                <a:gd name="connsiteX4641" fmla="*/ 768277 w 2116881"/>
                <a:gd name="connsiteY4641" fmla="*/ 1460353 h 3529627"/>
                <a:gd name="connsiteX4642" fmla="*/ 777111 w 2116881"/>
                <a:gd name="connsiteY4642" fmla="*/ 1475076 h 3529627"/>
                <a:gd name="connsiteX4643" fmla="*/ 793305 w 2116881"/>
                <a:gd name="connsiteY4643" fmla="*/ 1466241 h 3529627"/>
                <a:gd name="connsiteX4644" fmla="*/ 821278 w 2116881"/>
                <a:gd name="connsiteY4644" fmla="*/ 1473604 h 3529627"/>
                <a:gd name="connsiteX4645" fmla="*/ 821278 w 2116881"/>
                <a:gd name="connsiteY4645" fmla="*/ 1460353 h 3529627"/>
                <a:gd name="connsiteX4646" fmla="*/ 825694 w 2116881"/>
                <a:gd name="connsiteY4646" fmla="*/ 1463297 h 3529627"/>
                <a:gd name="connsiteX4647" fmla="*/ 834528 w 2116881"/>
                <a:gd name="connsiteY4647" fmla="*/ 1466241 h 3529627"/>
                <a:gd name="connsiteX4648" fmla="*/ 836000 w 2116881"/>
                <a:gd name="connsiteY4648" fmla="*/ 1461824 h 3529627"/>
                <a:gd name="connsiteX4649" fmla="*/ 837472 w 2116881"/>
                <a:gd name="connsiteY4649" fmla="*/ 1454462 h 3529627"/>
                <a:gd name="connsiteX4650" fmla="*/ 858084 w 2116881"/>
                <a:gd name="connsiteY4650" fmla="*/ 1466241 h 3529627"/>
                <a:gd name="connsiteX4651" fmla="*/ 875751 w 2116881"/>
                <a:gd name="connsiteY4651" fmla="*/ 1473604 h 3529627"/>
                <a:gd name="connsiteX4652" fmla="*/ 889001 w 2116881"/>
                <a:gd name="connsiteY4652" fmla="*/ 1483910 h 3529627"/>
                <a:gd name="connsiteX4653" fmla="*/ 889001 w 2116881"/>
                <a:gd name="connsiteY4653" fmla="*/ 1463297 h 3529627"/>
                <a:gd name="connsiteX4654" fmla="*/ 871334 w 2116881"/>
                <a:gd name="connsiteY4654" fmla="*/ 1460353 h 3529627"/>
                <a:gd name="connsiteX4655" fmla="*/ 849250 w 2116881"/>
                <a:gd name="connsiteY4655" fmla="*/ 1458880 h 3529627"/>
                <a:gd name="connsiteX4656" fmla="*/ 833056 w 2116881"/>
                <a:gd name="connsiteY4656" fmla="*/ 1438266 h 3529627"/>
                <a:gd name="connsiteX4657" fmla="*/ 830111 w 2116881"/>
                <a:gd name="connsiteY4657" fmla="*/ 1427960 h 3529627"/>
                <a:gd name="connsiteX4658" fmla="*/ 830111 w 2116881"/>
                <a:gd name="connsiteY4658" fmla="*/ 1423543 h 3529627"/>
                <a:gd name="connsiteX4659" fmla="*/ 824222 w 2116881"/>
                <a:gd name="connsiteY4659" fmla="*/ 1422069 h 3529627"/>
                <a:gd name="connsiteX4660" fmla="*/ 822750 w 2116881"/>
                <a:gd name="connsiteY4660" fmla="*/ 1404402 h 3529627"/>
                <a:gd name="connsiteX4661" fmla="*/ 825694 w 2116881"/>
                <a:gd name="connsiteY4661" fmla="*/ 1397040 h 3529627"/>
                <a:gd name="connsiteX4662" fmla="*/ 828639 w 2116881"/>
                <a:gd name="connsiteY4662" fmla="*/ 1379370 h 3529627"/>
                <a:gd name="connsiteX4663" fmla="*/ 834528 w 2116881"/>
                <a:gd name="connsiteY4663" fmla="*/ 1373480 h 3529627"/>
                <a:gd name="connsiteX4664" fmla="*/ 838945 w 2116881"/>
                <a:gd name="connsiteY4664" fmla="*/ 1380842 h 3529627"/>
                <a:gd name="connsiteX4665" fmla="*/ 865445 w 2116881"/>
                <a:gd name="connsiteY4665" fmla="*/ 1392622 h 3529627"/>
                <a:gd name="connsiteX4666" fmla="*/ 856611 w 2116881"/>
                <a:gd name="connsiteY4666" fmla="*/ 1380842 h 3529627"/>
                <a:gd name="connsiteX4667" fmla="*/ 866917 w 2116881"/>
                <a:gd name="connsiteY4667" fmla="*/ 1376425 h 3529627"/>
                <a:gd name="connsiteX4668" fmla="*/ 858084 w 2116881"/>
                <a:gd name="connsiteY4668" fmla="*/ 1372009 h 3529627"/>
                <a:gd name="connsiteX4669" fmla="*/ 844834 w 2116881"/>
                <a:gd name="connsiteY4669" fmla="*/ 1376425 h 3529627"/>
                <a:gd name="connsiteX4670" fmla="*/ 849250 w 2116881"/>
                <a:gd name="connsiteY4670" fmla="*/ 1370535 h 3529627"/>
                <a:gd name="connsiteX4671" fmla="*/ 850722 w 2116881"/>
                <a:gd name="connsiteY4671" fmla="*/ 1354339 h 3529627"/>
                <a:gd name="connsiteX4672" fmla="*/ 869862 w 2116881"/>
                <a:gd name="connsiteY4672" fmla="*/ 1360230 h 3529627"/>
                <a:gd name="connsiteX4673" fmla="*/ 869862 w 2116881"/>
                <a:gd name="connsiteY4673" fmla="*/ 1349922 h 3529627"/>
                <a:gd name="connsiteX4674" fmla="*/ 853667 w 2116881"/>
                <a:gd name="connsiteY4674" fmla="*/ 1346978 h 3529627"/>
                <a:gd name="connsiteX4675" fmla="*/ 858084 w 2116881"/>
                <a:gd name="connsiteY4675" fmla="*/ 1344033 h 3529627"/>
                <a:gd name="connsiteX4676" fmla="*/ 843361 w 2116881"/>
                <a:gd name="connsiteY4676" fmla="*/ 1333726 h 3529627"/>
                <a:gd name="connsiteX4677" fmla="*/ 838945 w 2116881"/>
                <a:gd name="connsiteY4677" fmla="*/ 1327837 h 3529627"/>
                <a:gd name="connsiteX4678" fmla="*/ 866917 w 2116881"/>
                <a:gd name="connsiteY4678" fmla="*/ 1292498 h 3529627"/>
                <a:gd name="connsiteX4679" fmla="*/ 875751 w 2116881"/>
                <a:gd name="connsiteY4679" fmla="*/ 1274830 h 3529627"/>
                <a:gd name="connsiteX4680" fmla="*/ 875751 w 2116881"/>
                <a:gd name="connsiteY4680" fmla="*/ 1255689 h 3529627"/>
                <a:gd name="connsiteX4681" fmla="*/ 884584 w 2116881"/>
                <a:gd name="connsiteY4681" fmla="*/ 1257162 h 3529627"/>
                <a:gd name="connsiteX4682" fmla="*/ 918445 w 2116881"/>
                <a:gd name="connsiteY4682" fmla="*/ 1264524 h 3529627"/>
                <a:gd name="connsiteX4683" fmla="*/ 931695 w 2116881"/>
                <a:gd name="connsiteY4683" fmla="*/ 1282192 h 3529627"/>
                <a:gd name="connsiteX4684" fmla="*/ 936112 w 2116881"/>
                <a:gd name="connsiteY4684" fmla="*/ 1302806 h 3529627"/>
                <a:gd name="connsiteX4685" fmla="*/ 930223 w 2116881"/>
                <a:gd name="connsiteY4685" fmla="*/ 1313112 h 3529627"/>
                <a:gd name="connsiteX4686" fmla="*/ 942001 w 2116881"/>
                <a:gd name="connsiteY4686" fmla="*/ 1302806 h 3529627"/>
                <a:gd name="connsiteX4687" fmla="*/ 936112 w 2116881"/>
                <a:gd name="connsiteY4687" fmla="*/ 1289554 h 3529627"/>
                <a:gd name="connsiteX4688" fmla="*/ 946418 w 2116881"/>
                <a:gd name="connsiteY4688" fmla="*/ 1282192 h 3529627"/>
                <a:gd name="connsiteX4689" fmla="*/ 942001 w 2116881"/>
                <a:gd name="connsiteY4689" fmla="*/ 1270413 h 3529627"/>
                <a:gd name="connsiteX4690" fmla="*/ 947890 w 2116881"/>
                <a:gd name="connsiteY4690" fmla="*/ 1271886 h 3529627"/>
                <a:gd name="connsiteX4691" fmla="*/ 974390 w 2116881"/>
                <a:gd name="connsiteY4691" fmla="*/ 1298389 h 3529627"/>
                <a:gd name="connsiteX4692" fmla="*/ 975863 w 2116881"/>
                <a:gd name="connsiteY4692" fmla="*/ 1313112 h 3529627"/>
                <a:gd name="connsiteX4693" fmla="*/ 965557 w 2116881"/>
                <a:gd name="connsiteY4693" fmla="*/ 1326364 h 3529627"/>
                <a:gd name="connsiteX4694" fmla="*/ 949362 w 2116881"/>
                <a:gd name="connsiteY4694" fmla="*/ 1354339 h 3529627"/>
                <a:gd name="connsiteX4695" fmla="*/ 958196 w 2116881"/>
                <a:gd name="connsiteY4695" fmla="*/ 1348449 h 3529627"/>
                <a:gd name="connsiteX4696" fmla="*/ 975863 w 2116881"/>
                <a:gd name="connsiteY4696" fmla="*/ 1330781 h 3529627"/>
                <a:gd name="connsiteX4697" fmla="*/ 989113 w 2116881"/>
                <a:gd name="connsiteY4697" fmla="*/ 1314585 h 3529627"/>
                <a:gd name="connsiteX4698" fmla="*/ 995002 w 2116881"/>
                <a:gd name="connsiteY4698" fmla="*/ 1317530 h 3529627"/>
                <a:gd name="connsiteX4699" fmla="*/ 995002 w 2116881"/>
                <a:gd name="connsiteY4699" fmla="*/ 1299860 h 3529627"/>
                <a:gd name="connsiteX4700" fmla="*/ 1017085 w 2116881"/>
                <a:gd name="connsiteY4700" fmla="*/ 1285137 h 3529627"/>
                <a:gd name="connsiteX4701" fmla="*/ 1028863 w 2116881"/>
                <a:gd name="connsiteY4701" fmla="*/ 1291027 h 3529627"/>
                <a:gd name="connsiteX4702" fmla="*/ 1042113 w 2116881"/>
                <a:gd name="connsiteY4702" fmla="*/ 1302806 h 3529627"/>
                <a:gd name="connsiteX4703" fmla="*/ 1045058 w 2116881"/>
                <a:gd name="connsiteY4703" fmla="*/ 1329309 h 3529627"/>
                <a:gd name="connsiteX4704" fmla="*/ 1030335 w 2116881"/>
                <a:gd name="connsiteY4704" fmla="*/ 1360230 h 3529627"/>
                <a:gd name="connsiteX4705" fmla="*/ 1043585 w 2116881"/>
                <a:gd name="connsiteY4705" fmla="*/ 1338144 h 3529627"/>
                <a:gd name="connsiteX4706" fmla="*/ 1070086 w 2116881"/>
                <a:gd name="connsiteY4706" fmla="*/ 1310168 h 3529627"/>
                <a:gd name="connsiteX4707" fmla="*/ 1093641 w 2116881"/>
                <a:gd name="connsiteY4707" fmla="*/ 1317530 h 3529627"/>
                <a:gd name="connsiteX4708" fmla="*/ 1101003 w 2116881"/>
                <a:gd name="connsiteY4708" fmla="*/ 1317530 h 3529627"/>
                <a:gd name="connsiteX4709" fmla="*/ 1098058 w 2116881"/>
                <a:gd name="connsiteY4709" fmla="*/ 1314585 h 3529627"/>
                <a:gd name="connsiteX4710" fmla="*/ 1102475 w 2116881"/>
                <a:gd name="connsiteY4710" fmla="*/ 1310168 h 3529627"/>
                <a:gd name="connsiteX4711" fmla="*/ 1114253 w 2116881"/>
                <a:gd name="connsiteY4711" fmla="*/ 1308695 h 3529627"/>
                <a:gd name="connsiteX4712" fmla="*/ 1134864 w 2116881"/>
                <a:gd name="connsiteY4712" fmla="*/ 1296916 h 3529627"/>
                <a:gd name="connsiteX4713" fmla="*/ 1148114 w 2116881"/>
                <a:gd name="connsiteY4713" fmla="*/ 1304277 h 3529627"/>
                <a:gd name="connsiteX4714" fmla="*/ 1161364 w 2116881"/>
                <a:gd name="connsiteY4714" fmla="*/ 1283665 h 3529627"/>
                <a:gd name="connsiteX4715" fmla="*/ 1164309 w 2116881"/>
                <a:gd name="connsiteY4715" fmla="*/ 1279248 h 3529627"/>
                <a:gd name="connsiteX4716" fmla="*/ 1170198 w 2116881"/>
                <a:gd name="connsiteY4716" fmla="*/ 1298389 h 3529627"/>
                <a:gd name="connsiteX4717" fmla="*/ 1198170 w 2116881"/>
                <a:gd name="connsiteY4717" fmla="*/ 1301333 h 3529627"/>
                <a:gd name="connsiteX4718" fmla="*/ 1214365 w 2116881"/>
                <a:gd name="connsiteY4718" fmla="*/ 1299860 h 3529627"/>
                <a:gd name="connsiteX4719" fmla="*/ 1261476 w 2116881"/>
                <a:gd name="connsiteY4719" fmla="*/ 1276303 h 3529627"/>
                <a:gd name="connsiteX4720" fmla="*/ 1295338 w 2116881"/>
                <a:gd name="connsiteY4720" fmla="*/ 1270413 h 3529627"/>
                <a:gd name="connsiteX4721" fmla="*/ 1307116 w 2116881"/>
                <a:gd name="connsiteY4721" fmla="*/ 1271886 h 3529627"/>
                <a:gd name="connsiteX4722" fmla="*/ 1320366 w 2116881"/>
                <a:gd name="connsiteY4722" fmla="*/ 1279248 h 3529627"/>
                <a:gd name="connsiteX4723" fmla="*/ 1340977 w 2116881"/>
                <a:gd name="connsiteY4723" fmla="*/ 1279248 h 3529627"/>
                <a:gd name="connsiteX4724" fmla="*/ 1354227 w 2116881"/>
                <a:gd name="connsiteY4724" fmla="*/ 1283665 h 3529627"/>
                <a:gd name="connsiteX4725" fmla="*/ 1349810 w 2116881"/>
                <a:gd name="connsiteY4725" fmla="*/ 1245382 h 3529627"/>
                <a:gd name="connsiteX4726" fmla="*/ 1360484 w 2116881"/>
                <a:gd name="connsiteY4726" fmla="*/ 1241149 h 3529627"/>
                <a:gd name="connsiteX4727" fmla="*/ 1435304 w 2116881"/>
                <a:gd name="connsiteY4727" fmla="*/ 1229334 h 3529627"/>
                <a:gd name="connsiteX4728" fmla="*/ 1440114 w 2116881"/>
                <a:gd name="connsiteY4728" fmla="*/ 1237991 h 3529627"/>
                <a:gd name="connsiteX4729" fmla="*/ 1438510 w 2116881"/>
                <a:gd name="connsiteY4729" fmla="*/ 1245205 h 3529627"/>
                <a:gd name="connsiteX4730" fmla="*/ 1427287 w 2116881"/>
                <a:gd name="connsiteY4730" fmla="*/ 1246648 h 3529627"/>
                <a:gd name="connsiteX4731" fmla="*/ 1430494 w 2116881"/>
                <a:gd name="connsiteY4731" fmla="*/ 1237991 h 3529627"/>
                <a:gd name="connsiteX4732" fmla="*/ 1435304 w 2116881"/>
                <a:gd name="connsiteY4732" fmla="*/ 1229334 h 3529627"/>
                <a:gd name="connsiteX4733" fmla="*/ 1451658 w 2116881"/>
                <a:gd name="connsiteY4733" fmla="*/ 1194705 h 3529627"/>
                <a:gd name="connsiteX4734" fmla="*/ 1450215 w 2116881"/>
                <a:gd name="connsiteY4734" fmla="*/ 1201919 h 3529627"/>
                <a:gd name="connsiteX4735" fmla="*/ 1443000 w 2116881"/>
                <a:gd name="connsiteY4735" fmla="*/ 1203361 h 3529627"/>
                <a:gd name="connsiteX4736" fmla="*/ 1448772 w 2116881"/>
                <a:gd name="connsiteY4736" fmla="*/ 1196148 h 3529627"/>
                <a:gd name="connsiteX4737" fmla="*/ 1451658 w 2116881"/>
                <a:gd name="connsiteY4737" fmla="*/ 1194705 h 3529627"/>
                <a:gd name="connsiteX4738" fmla="*/ 1440114 w 2116881"/>
                <a:gd name="connsiteY4738" fmla="*/ 1164403 h 3529627"/>
                <a:gd name="connsiteX4739" fmla="*/ 1437228 w 2116881"/>
                <a:gd name="connsiteY4739" fmla="*/ 1171618 h 3529627"/>
                <a:gd name="connsiteX4740" fmla="*/ 1432899 w 2116881"/>
                <a:gd name="connsiteY4740" fmla="*/ 1167290 h 3529627"/>
                <a:gd name="connsiteX4741" fmla="*/ 1440114 w 2116881"/>
                <a:gd name="connsiteY4741" fmla="*/ 1164403 h 3529627"/>
                <a:gd name="connsiteX4742" fmla="*/ 1422377 w 2116881"/>
                <a:gd name="connsiteY4742" fmla="*/ 1164403 h 3529627"/>
                <a:gd name="connsiteX4743" fmla="*/ 1428389 w 2116881"/>
                <a:gd name="connsiteY4743" fmla="*/ 1168732 h 3529627"/>
                <a:gd name="connsiteX4744" fmla="*/ 1422377 w 2116881"/>
                <a:gd name="connsiteY4744" fmla="*/ 1174503 h 3529627"/>
                <a:gd name="connsiteX4745" fmla="*/ 1429893 w 2116881"/>
                <a:gd name="connsiteY4745" fmla="*/ 1174503 h 3529627"/>
                <a:gd name="connsiteX4746" fmla="*/ 1411855 w 2116881"/>
                <a:gd name="connsiteY4746" fmla="*/ 1181719 h 3529627"/>
                <a:gd name="connsiteX4747" fmla="*/ 1398327 w 2116881"/>
                <a:gd name="connsiteY4747" fmla="*/ 1174503 h 3529627"/>
                <a:gd name="connsiteX4748" fmla="*/ 1402836 w 2116881"/>
                <a:gd name="connsiteY4748" fmla="*/ 1168732 h 3529627"/>
                <a:gd name="connsiteX4749" fmla="*/ 1416364 w 2116881"/>
                <a:gd name="connsiteY4749" fmla="*/ 1167290 h 3529627"/>
                <a:gd name="connsiteX4750" fmla="*/ 1422377 w 2116881"/>
                <a:gd name="connsiteY4750" fmla="*/ 1164403 h 3529627"/>
                <a:gd name="connsiteX4751" fmla="*/ 1494651 w 2116881"/>
                <a:gd name="connsiteY4751" fmla="*/ 1148532 h 3529627"/>
                <a:gd name="connsiteX4752" fmla="*/ 1502078 w 2116881"/>
                <a:gd name="connsiteY4752" fmla="*/ 1157395 h 3529627"/>
                <a:gd name="connsiteX4753" fmla="*/ 1494651 w 2116881"/>
                <a:gd name="connsiteY4753" fmla="*/ 1163305 h 3529627"/>
                <a:gd name="connsiteX4754" fmla="*/ 1490194 w 2116881"/>
                <a:gd name="connsiteY4754" fmla="*/ 1173646 h 3529627"/>
                <a:gd name="connsiteX4755" fmla="*/ 1487223 w 2116881"/>
                <a:gd name="connsiteY4755" fmla="*/ 1183987 h 3529627"/>
                <a:gd name="connsiteX4756" fmla="*/ 1490194 w 2116881"/>
                <a:gd name="connsiteY4756" fmla="*/ 1192849 h 3529627"/>
                <a:gd name="connsiteX4757" fmla="*/ 1493165 w 2116881"/>
                <a:gd name="connsiteY4757" fmla="*/ 1201714 h 3529627"/>
                <a:gd name="connsiteX4758" fmla="*/ 1475340 w 2116881"/>
                <a:gd name="connsiteY4758" fmla="*/ 1207623 h 3529627"/>
                <a:gd name="connsiteX4759" fmla="*/ 1472369 w 2116881"/>
                <a:gd name="connsiteY4759" fmla="*/ 1201714 h 3529627"/>
                <a:gd name="connsiteX4760" fmla="*/ 1469398 w 2116881"/>
                <a:gd name="connsiteY4760" fmla="*/ 1194327 h 3529627"/>
                <a:gd name="connsiteX4761" fmla="*/ 1472369 w 2116881"/>
                <a:gd name="connsiteY4761" fmla="*/ 1188418 h 3529627"/>
                <a:gd name="connsiteX4762" fmla="*/ 1470884 w 2116881"/>
                <a:gd name="connsiteY4762" fmla="*/ 1176601 h 3529627"/>
                <a:gd name="connsiteX4763" fmla="*/ 1461971 w 2116881"/>
                <a:gd name="connsiteY4763" fmla="*/ 1169214 h 3529627"/>
                <a:gd name="connsiteX4764" fmla="*/ 1463456 w 2116881"/>
                <a:gd name="connsiteY4764" fmla="*/ 1161828 h 3529627"/>
                <a:gd name="connsiteX4765" fmla="*/ 1467913 w 2116881"/>
                <a:gd name="connsiteY4765" fmla="*/ 1169214 h 3529627"/>
                <a:gd name="connsiteX4766" fmla="*/ 1472369 w 2116881"/>
                <a:gd name="connsiteY4766" fmla="*/ 1163305 h 3529627"/>
                <a:gd name="connsiteX4767" fmla="*/ 1470884 w 2116881"/>
                <a:gd name="connsiteY4767" fmla="*/ 1160351 h 3529627"/>
                <a:gd name="connsiteX4768" fmla="*/ 1466427 w 2116881"/>
                <a:gd name="connsiteY4768" fmla="*/ 1155919 h 3529627"/>
                <a:gd name="connsiteX4769" fmla="*/ 1459000 w 2116881"/>
                <a:gd name="connsiteY4769" fmla="*/ 1158874 h 3529627"/>
                <a:gd name="connsiteX4770" fmla="*/ 1460486 w 2116881"/>
                <a:gd name="connsiteY4770" fmla="*/ 1151488 h 3529627"/>
                <a:gd name="connsiteX4771" fmla="*/ 1473854 w 2116881"/>
                <a:gd name="connsiteY4771" fmla="*/ 1151488 h 3529627"/>
                <a:gd name="connsiteX4772" fmla="*/ 1478311 w 2116881"/>
                <a:gd name="connsiteY4772" fmla="*/ 1152965 h 3529627"/>
                <a:gd name="connsiteX4773" fmla="*/ 1482767 w 2116881"/>
                <a:gd name="connsiteY4773" fmla="*/ 1151488 h 3529627"/>
                <a:gd name="connsiteX4774" fmla="*/ 1494651 w 2116881"/>
                <a:gd name="connsiteY4774" fmla="*/ 1148532 h 3529627"/>
                <a:gd name="connsiteX4775" fmla="*/ 1444215 w 2116881"/>
                <a:gd name="connsiteY4775" fmla="*/ 1141318 h 3529627"/>
                <a:gd name="connsiteX4776" fmla="*/ 1447253 w 2116881"/>
                <a:gd name="connsiteY4776" fmla="*/ 1144203 h 3529627"/>
                <a:gd name="connsiteX4777" fmla="*/ 1441177 w 2116881"/>
                <a:gd name="connsiteY4777" fmla="*/ 1145647 h 3529627"/>
                <a:gd name="connsiteX4778" fmla="*/ 1436620 w 2116881"/>
                <a:gd name="connsiteY4778" fmla="*/ 1149974 h 3529627"/>
                <a:gd name="connsiteX4779" fmla="*/ 1432063 w 2116881"/>
                <a:gd name="connsiteY4779" fmla="*/ 1148532 h 3529627"/>
                <a:gd name="connsiteX4780" fmla="*/ 1435101 w 2116881"/>
                <a:gd name="connsiteY4780" fmla="*/ 1152861 h 3529627"/>
                <a:gd name="connsiteX4781" fmla="*/ 1442696 w 2116881"/>
                <a:gd name="connsiteY4781" fmla="*/ 1149974 h 3529627"/>
                <a:gd name="connsiteX4782" fmla="*/ 1444215 w 2116881"/>
                <a:gd name="connsiteY4782" fmla="*/ 1154303 h 3529627"/>
                <a:gd name="connsiteX4783" fmla="*/ 1441177 w 2116881"/>
                <a:gd name="connsiteY4783" fmla="*/ 1155747 h 3529627"/>
                <a:gd name="connsiteX4784" fmla="*/ 1442696 w 2116881"/>
                <a:gd name="connsiteY4784" fmla="*/ 1160075 h 3529627"/>
                <a:gd name="connsiteX4785" fmla="*/ 1436620 w 2116881"/>
                <a:gd name="connsiteY4785" fmla="*/ 1157189 h 3529627"/>
                <a:gd name="connsiteX4786" fmla="*/ 1433582 w 2116881"/>
                <a:gd name="connsiteY4786" fmla="*/ 1161518 h 3529627"/>
                <a:gd name="connsiteX4787" fmla="*/ 1425988 w 2116881"/>
                <a:gd name="connsiteY4787" fmla="*/ 1160075 h 3529627"/>
                <a:gd name="connsiteX4788" fmla="*/ 1421431 w 2116881"/>
                <a:gd name="connsiteY4788" fmla="*/ 1151418 h 3529627"/>
                <a:gd name="connsiteX4789" fmla="*/ 1427506 w 2116881"/>
                <a:gd name="connsiteY4789" fmla="*/ 1148532 h 3529627"/>
                <a:gd name="connsiteX4790" fmla="*/ 1427506 w 2116881"/>
                <a:gd name="connsiteY4790" fmla="*/ 1145647 h 3529627"/>
                <a:gd name="connsiteX4791" fmla="*/ 1444215 w 2116881"/>
                <a:gd name="connsiteY4791" fmla="*/ 1141318 h 3529627"/>
                <a:gd name="connsiteX4792" fmla="*/ 1415583 w 2116881"/>
                <a:gd name="connsiteY4792" fmla="*/ 1132771 h 3529627"/>
                <a:gd name="connsiteX4793" fmla="*/ 1418469 w 2116881"/>
                <a:gd name="connsiteY4793" fmla="*/ 1135879 h 3529627"/>
                <a:gd name="connsiteX4794" fmla="*/ 1417026 w 2116881"/>
                <a:gd name="connsiteY4794" fmla="*/ 1140541 h 3529627"/>
                <a:gd name="connsiteX4795" fmla="*/ 1421355 w 2116881"/>
                <a:gd name="connsiteY4795" fmla="*/ 1146756 h 3529627"/>
                <a:gd name="connsiteX4796" fmla="*/ 1417026 w 2116881"/>
                <a:gd name="connsiteY4796" fmla="*/ 1149864 h 3529627"/>
                <a:gd name="connsiteX4797" fmla="*/ 1412697 w 2116881"/>
                <a:gd name="connsiteY4797" fmla="*/ 1142094 h 3529627"/>
                <a:gd name="connsiteX4798" fmla="*/ 1414140 w 2116881"/>
                <a:gd name="connsiteY4798" fmla="*/ 1137433 h 3529627"/>
                <a:gd name="connsiteX4799" fmla="*/ 1415583 w 2116881"/>
                <a:gd name="connsiteY4799" fmla="*/ 1132771 h 3529627"/>
                <a:gd name="connsiteX4800" fmla="*/ 1476189 w 2116881"/>
                <a:gd name="connsiteY4800" fmla="*/ 1132661 h 3529627"/>
                <a:gd name="connsiteX4801" fmla="*/ 1476189 w 2116881"/>
                <a:gd name="connsiteY4801" fmla="*/ 1136124 h 3529627"/>
                <a:gd name="connsiteX4802" fmla="*/ 1470417 w 2116881"/>
                <a:gd name="connsiteY4802" fmla="*/ 1141318 h 3529627"/>
                <a:gd name="connsiteX4803" fmla="*/ 1467531 w 2116881"/>
                <a:gd name="connsiteY4803" fmla="*/ 1137855 h 3529627"/>
                <a:gd name="connsiteX4804" fmla="*/ 1476189 w 2116881"/>
                <a:gd name="connsiteY4804" fmla="*/ 1132661 h 3529627"/>
                <a:gd name="connsiteX4805" fmla="*/ 1498775 w 2116881"/>
                <a:gd name="connsiteY4805" fmla="*/ 1127081 h 3529627"/>
                <a:gd name="connsiteX4806" fmla="*/ 1501786 w 2116881"/>
                <a:gd name="connsiteY4806" fmla="*/ 1130159 h 3529627"/>
                <a:gd name="connsiteX4807" fmla="*/ 1500281 w 2116881"/>
                <a:gd name="connsiteY4807" fmla="*/ 1137855 h 3529627"/>
                <a:gd name="connsiteX4808" fmla="*/ 1506304 w 2116881"/>
                <a:gd name="connsiteY4808" fmla="*/ 1140933 h 3529627"/>
                <a:gd name="connsiteX4809" fmla="*/ 1506304 w 2116881"/>
                <a:gd name="connsiteY4809" fmla="*/ 1142472 h 3529627"/>
                <a:gd name="connsiteX4810" fmla="*/ 1501786 w 2116881"/>
                <a:gd name="connsiteY4810" fmla="*/ 1145550 h 3529627"/>
                <a:gd name="connsiteX4811" fmla="*/ 1497269 w 2116881"/>
                <a:gd name="connsiteY4811" fmla="*/ 1144012 h 3529627"/>
                <a:gd name="connsiteX4812" fmla="*/ 1488235 w 2116881"/>
                <a:gd name="connsiteY4812" fmla="*/ 1145550 h 3529627"/>
                <a:gd name="connsiteX4813" fmla="*/ 1485223 w 2116881"/>
                <a:gd name="connsiteY4813" fmla="*/ 1144012 h 3529627"/>
                <a:gd name="connsiteX4814" fmla="*/ 1482212 w 2116881"/>
                <a:gd name="connsiteY4814" fmla="*/ 1144012 h 3529627"/>
                <a:gd name="connsiteX4815" fmla="*/ 1477694 w 2116881"/>
                <a:gd name="connsiteY4815" fmla="*/ 1139394 h 3529627"/>
                <a:gd name="connsiteX4816" fmla="*/ 1480706 w 2116881"/>
                <a:gd name="connsiteY4816" fmla="*/ 1136316 h 3529627"/>
                <a:gd name="connsiteX4817" fmla="*/ 1483717 w 2116881"/>
                <a:gd name="connsiteY4817" fmla="*/ 1136316 h 3529627"/>
                <a:gd name="connsiteX4818" fmla="*/ 1483717 w 2116881"/>
                <a:gd name="connsiteY4818" fmla="*/ 1134778 h 3529627"/>
                <a:gd name="connsiteX4819" fmla="*/ 1492752 w 2116881"/>
                <a:gd name="connsiteY4819" fmla="*/ 1134778 h 3529627"/>
                <a:gd name="connsiteX4820" fmla="*/ 1498775 w 2116881"/>
                <a:gd name="connsiteY4820" fmla="*/ 1127081 h 3529627"/>
                <a:gd name="connsiteX4821" fmla="*/ 1414140 w 2116881"/>
                <a:gd name="connsiteY4821" fmla="*/ 1118232 h 3529627"/>
                <a:gd name="connsiteX4822" fmla="*/ 1421355 w 2116881"/>
                <a:gd name="connsiteY4822" fmla="*/ 1124003 h 3529627"/>
                <a:gd name="connsiteX4823" fmla="*/ 1417026 w 2116881"/>
                <a:gd name="connsiteY4823" fmla="*/ 1126889 h 3529627"/>
                <a:gd name="connsiteX4824" fmla="*/ 1412697 w 2116881"/>
                <a:gd name="connsiteY4824" fmla="*/ 1119675 h 3529627"/>
                <a:gd name="connsiteX4825" fmla="*/ 1414140 w 2116881"/>
                <a:gd name="connsiteY4825" fmla="*/ 1118232 h 3529627"/>
                <a:gd name="connsiteX4826" fmla="*/ 1558440 w 2116881"/>
                <a:gd name="connsiteY4826" fmla="*/ 1111018 h 3529627"/>
                <a:gd name="connsiteX4827" fmla="*/ 1565655 w 2116881"/>
                <a:gd name="connsiteY4827" fmla="*/ 1111018 h 3529627"/>
                <a:gd name="connsiteX4828" fmla="*/ 1564212 w 2116881"/>
                <a:gd name="connsiteY4828" fmla="*/ 1113904 h 3529627"/>
                <a:gd name="connsiteX4829" fmla="*/ 1559883 w 2116881"/>
                <a:gd name="connsiteY4829" fmla="*/ 1118232 h 3529627"/>
                <a:gd name="connsiteX4830" fmla="*/ 1558440 w 2116881"/>
                <a:gd name="connsiteY4830" fmla="*/ 1111018 h 3529627"/>
                <a:gd name="connsiteX4831" fmla="*/ 1368536 w 2116881"/>
                <a:gd name="connsiteY4831" fmla="*/ 1093724 h 3529627"/>
                <a:gd name="connsiteX4832" fmla="*/ 1375887 w 2116881"/>
                <a:gd name="connsiteY4832" fmla="*/ 1101044 h 3529627"/>
                <a:gd name="connsiteX4833" fmla="*/ 1372946 w 2116881"/>
                <a:gd name="connsiteY4833" fmla="*/ 1105437 h 3529627"/>
                <a:gd name="connsiteX4834" fmla="*/ 1392059 w 2116881"/>
                <a:gd name="connsiteY4834" fmla="*/ 1112758 h 3529627"/>
                <a:gd name="connsiteX4835" fmla="*/ 1403821 w 2116881"/>
                <a:gd name="connsiteY4835" fmla="*/ 1121542 h 3529627"/>
                <a:gd name="connsiteX4836" fmla="*/ 1403821 w 2116881"/>
                <a:gd name="connsiteY4836" fmla="*/ 1124469 h 3529627"/>
                <a:gd name="connsiteX4837" fmla="*/ 1405291 w 2116881"/>
                <a:gd name="connsiteY4837" fmla="*/ 1134718 h 3529627"/>
                <a:gd name="connsiteX4838" fmla="*/ 1403821 w 2116881"/>
                <a:gd name="connsiteY4838" fmla="*/ 1144967 h 3529627"/>
                <a:gd name="connsiteX4839" fmla="*/ 1406761 w 2116881"/>
                <a:gd name="connsiteY4839" fmla="*/ 1152288 h 3529627"/>
                <a:gd name="connsiteX4840" fmla="*/ 1414113 w 2116881"/>
                <a:gd name="connsiteY4840" fmla="*/ 1155216 h 3529627"/>
                <a:gd name="connsiteX4841" fmla="*/ 1395000 w 2116881"/>
                <a:gd name="connsiteY4841" fmla="*/ 1165465 h 3529627"/>
                <a:gd name="connsiteX4842" fmla="*/ 1397940 w 2116881"/>
                <a:gd name="connsiteY4842" fmla="*/ 1178642 h 3529627"/>
                <a:gd name="connsiteX4843" fmla="*/ 1386178 w 2116881"/>
                <a:gd name="connsiteY4843" fmla="*/ 1177178 h 3529627"/>
                <a:gd name="connsiteX4844" fmla="*/ 1372946 w 2116881"/>
                <a:gd name="connsiteY4844" fmla="*/ 1169858 h 3529627"/>
                <a:gd name="connsiteX4845" fmla="*/ 1368536 w 2116881"/>
                <a:gd name="connsiteY4845" fmla="*/ 1156681 h 3529627"/>
                <a:gd name="connsiteX4846" fmla="*/ 1358244 w 2116881"/>
                <a:gd name="connsiteY4846" fmla="*/ 1131791 h 3529627"/>
                <a:gd name="connsiteX4847" fmla="*/ 1339131 w 2116881"/>
                <a:gd name="connsiteY4847" fmla="*/ 1125934 h 3529627"/>
                <a:gd name="connsiteX4848" fmla="*/ 1350893 w 2116881"/>
                <a:gd name="connsiteY4848" fmla="*/ 1098116 h 3529627"/>
                <a:gd name="connsiteX4849" fmla="*/ 1368536 w 2116881"/>
                <a:gd name="connsiteY4849" fmla="*/ 1093724 h 3529627"/>
                <a:gd name="connsiteX4850" fmla="*/ 1378065 w 2116881"/>
                <a:gd name="connsiteY4850" fmla="*/ 1086489 h 3529627"/>
                <a:gd name="connsiteX4851" fmla="*/ 1385280 w 2116881"/>
                <a:gd name="connsiteY4851" fmla="*/ 1093704 h 3529627"/>
                <a:gd name="connsiteX4852" fmla="*/ 1389609 w 2116881"/>
                <a:gd name="connsiteY4852" fmla="*/ 1089375 h 3529627"/>
                <a:gd name="connsiteX4853" fmla="*/ 1389609 w 2116881"/>
                <a:gd name="connsiteY4853" fmla="*/ 1098032 h 3529627"/>
                <a:gd name="connsiteX4854" fmla="*/ 1380951 w 2116881"/>
                <a:gd name="connsiteY4854" fmla="*/ 1099475 h 3529627"/>
                <a:gd name="connsiteX4855" fmla="*/ 1378065 w 2116881"/>
                <a:gd name="connsiteY4855" fmla="*/ 1095145 h 3529627"/>
                <a:gd name="connsiteX4856" fmla="*/ 1378065 w 2116881"/>
                <a:gd name="connsiteY4856" fmla="*/ 1086489 h 3529627"/>
                <a:gd name="connsiteX4857" fmla="*/ 1552668 w 2116881"/>
                <a:gd name="connsiteY4857" fmla="*/ 1070617 h 3529627"/>
                <a:gd name="connsiteX4858" fmla="*/ 1551225 w 2116881"/>
                <a:gd name="connsiteY4858" fmla="*/ 1086487 h 3529627"/>
                <a:gd name="connsiteX4859" fmla="*/ 1551225 w 2116881"/>
                <a:gd name="connsiteY4859" fmla="*/ 1096589 h 3529627"/>
                <a:gd name="connsiteX4860" fmla="*/ 1542567 w 2116881"/>
                <a:gd name="connsiteY4860" fmla="*/ 1099474 h 3529627"/>
                <a:gd name="connsiteX4861" fmla="*/ 1533909 w 2116881"/>
                <a:gd name="connsiteY4861" fmla="*/ 1103803 h 3529627"/>
                <a:gd name="connsiteX4862" fmla="*/ 1532466 w 2116881"/>
                <a:gd name="connsiteY4862" fmla="*/ 1099474 h 3529627"/>
                <a:gd name="connsiteX4863" fmla="*/ 1529580 w 2116881"/>
                <a:gd name="connsiteY4863" fmla="*/ 1093702 h 3529627"/>
                <a:gd name="connsiteX4864" fmla="*/ 1528137 w 2116881"/>
                <a:gd name="connsiteY4864" fmla="*/ 1087931 h 3529627"/>
                <a:gd name="connsiteX4865" fmla="*/ 1523808 w 2116881"/>
                <a:gd name="connsiteY4865" fmla="*/ 1089374 h 3529627"/>
                <a:gd name="connsiteX4866" fmla="*/ 1528137 w 2116881"/>
                <a:gd name="connsiteY4866" fmla="*/ 1083602 h 3529627"/>
                <a:gd name="connsiteX4867" fmla="*/ 1535352 w 2116881"/>
                <a:gd name="connsiteY4867" fmla="*/ 1080717 h 3529627"/>
                <a:gd name="connsiteX4868" fmla="*/ 1545453 w 2116881"/>
                <a:gd name="connsiteY4868" fmla="*/ 1074945 h 3529627"/>
                <a:gd name="connsiteX4869" fmla="*/ 1552668 w 2116881"/>
                <a:gd name="connsiteY4869" fmla="*/ 1070617 h 3529627"/>
                <a:gd name="connsiteX4870" fmla="*/ 1594515 w 2116881"/>
                <a:gd name="connsiteY4870" fmla="*/ 1034544 h 3529627"/>
                <a:gd name="connsiteX4871" fmla="*/ 1597401 w 2116881"/>
                <a:gd name="connsiteY4871" fmla="*/ 1037431 h 3529627"/>
                <a:gd name="connsiteX4872" fmla="*/ 1594515 w 2116881"/>
                <a:gd name="connsiteY4872" fmla="*/ 1040316 h 3529627"/>
                <a:gd name="connsiteX4873" fmla="*/ 1594515 w 2116881"/>
                <a:gd name="connsiteY4873" fmla="*/ 1034544 h 3529627"/>
                <a:gd name="connsiteX4874" fmla="*/ 1525065 w 2116881"/>
                <a:gd name="connsiteY4874" fmla="*/ 1005688 h 3529627"/>
                <a:gd name="connsiteX4875" fmla="*/ 1529533 w 2116881"/>
                <a:gd name="connsiteY4875" fmla="*/ 1011460 h 3529627"/>
                <a:gd name="connsiteX4876" fmla="*/ 1522085 w 2116881"/>
                <a:gd name="connsiteY4876" fmla="*/ 1025889 h 3529627"/>
                <a:gd name="connsiteX4877" fmla="*/ 1525065 w 2116881"/>
                <a:gd name="connsiteY4877" fmla="*/ 1041760 h 3529627"/>
                <a:gd name="connsiteX4878" fmla="*/ 1519106 w 2116881"/>
                <a:gd name="connsiteY4878" fmla="*/ 1044646 h 3529627"/>
                <a:gd name="connsiteX4879" fmla="*/ 1516127 w 2116881"/>
                <a:gd name="connsiteY4879" fmla="*/ 1040317 h 3529627"/>
                <a:gd name="connsiteX4880" fmla="*/ 1510169 w 2116881"/>
                <a:gd name="connsiteY4880" fmla="*/ 1040317 h 3529627"/>
                <a:gd name="connsiteX4881" fmla="*/ 1501232 w 2116881"/>
                <a:gd name="connsiteY4881" fmla="*/ 1035989 h 3529627"/>
                <a:gd name="connsiteX4882" fmla="*/ 1493784 w 2116881"/>
                <a:gd name="connsiteY4882" fmla="*/ 1037432 h 3529627"/>
                <a:gd name="connsiteX4883" fmla="*/ 1489315 w 2116881"/>
                <a:gd name="connsiteY4883" fmla="*/ 1031660 h 3529627"/>
                <a:gd name="connsiteX4884" fmla="*/ 1492294 w 2116881"/>
                <a:gd name="connsiteY4884" fmla="*/ 1024446 h 3529627"/>
                <a:gd name="connsiteX4885" fmla="*/ 1493784 w 2116881"/>
                <a:gd name="connsiteY4885" fmla="*/ 1018674 h 3529627"/>
                <a:gd name="connsiteX4886" fmla="*/ 1496763 w 2116881"/>
                <a:gd name="connsiteY4886" fmla="*/ 1014345 h 3529627"/>
                <a:gd name="connsiteX4887" fmla="*/ 1499742 w 2116881"/>
                <a:gd name="connsiteY4887" fmla="*/ 1020117 h 3529627"/>
                <a:gd name="connsiteX4888" fmla="*/ 1508680 w 2116881"/>
                <a:gd name="connsiteY4888" fmla="*/ 1024446 h 3529627"/>
                <a:gd name="connsiteX4889" fmla="*/ 1517617 w 2116881"/>
                <a:gd name="connsiteY4889" fmla="*/ 1017231 h 3529627"/>
                <a:gd name="connsiteX4890" fmla="*/ 1519106 w 2116881"/>
                <a:gd name="connsiteY4890" fmla="*/ 1010017 h 3529627"/>
                <a:gd name="connsiteX4891" fmla="*/ 1525065 w 2116881"/>
                <a:gd name="connsiteY4891" fmla="*/ 1005688 h 3529627"/>
                <a:gd name="connsiteX4892" fmla="*/ 1479075 w 2116881"/>
                <a:gd name="connsiteY4892" fmla="*/ 1002803 h 3529627"/>
                <a:gd name="connsiteX4893" fmla="*/ 1480518 w 2116881"/>
                <a:gd name="connsiteY4893" fmla="*/ 1007132 h 3529627"/>
                <a:gd name="connsiteX4894" fmla="*/ 1484847 w 2116881"/>
                <a:gd name="connsiteY4894" fmla="*/ 1010017 h 3529627"/>
                <a:gd name="connsiteX4895" fmla="*/ 1483404 w 2116881"/>
                <a:gd name="connsiteY4895" fmla="*/ 1012903 h 3529627"/>
                <a:gd name="connsiteX4896" fmla="*/ 1479075 w 2116881"/>
                <a:gd name="connsiteY4896" fmla="*/ 1010017 h 3529627"/>
                <a:gd name="connsiteX4897" fmla="*/ 1476189 w 2116881"/>
                <a:gd name="connsiteY4897" fmla="*/ 1012903 h 3529627"/>
                <a:gd name="connsiteX4898" fmla="*/ 1474746 w 2116881"/>
                <a:gd name="connsiteY4898" fmla="*/ 1011460 h 3529627"/>
                <a:gd name="connsiteX4899" fmla="*/ 1470417 w 2116881"/>
                <a:gd name="connsiteY4899" fmla="*/ 1007132 h 3529627"/>
                <a:gd name="connsiteX4900" fmla="*/ 1474746 w 2116881"/>
                <a:gd name="connsiteY4900" fmla="*/ 1004245 h 3529627"/>
                <a:gd name="connsiteX4901" fmla="*/ 1479075 w 2116881"/>
                <a:gd name="connsiteY4901" fmla="*/ 1002803 h 3529627"/>
                <a:gd name="connsiteX4902" fmla="*/ 1572476 w 2116881"/>
                <a:gd name="connsiteY4902" fmla="*/ 991260 h 3529627"/>
                <a:gd name="connsiteX4903" fmla="*/ 1577199 w 2116881"/>
                <a:gd name="connsiteY4903" fmla="*/ 994146 h 3529627"/>
                <a:gd name="connsiteX4904" fmla="*/ 1570902 w 2116881"/>
                <a:gd name="connsiteY4904" fmla="*/ 997032 h 3529627"/>
                <a:gd name="connsiteX4905" fmla="*/ 1572476 w 2116881"/>
                <a:gd name="connsiteY4905" fmla="*/ 1005689 h 3529627"/>
                <a:gd name="connsiteX4906" fmla="*/ 1572476 w 2116881"/>
                <a:gd name="connsiteY4906" fmla="*/ 1012903 h 3529627"/>
                <a:gd name="connsiteX4907" fmla="*/ 1567754 w 2116881"/>
                <a:gd name="connsiteY4907" fmla="*/ 1011460 h 3529627"/>
                <a:gd name="connsiteX4908" fmla="*/ 1563031 w 2116881"/>
                <a:gd name="connsiteY4908" fmla="*/ 1014345 h 3529627"/>
                <a:gd name="connsiteX4909" fmla="*/ 1559883 w 2116881"/>
                <a:gd name="connsiteY4909" fmla="*/ 1010017 h 3529627"/>
                <a:gd name="connsiteX4910" fmla="*/ 1564605 w 2116881"/>
                <a:gd name="connsiteY4910" fmla="*/ 1001360 h 3529627"/>
                <a:gd name="connsiteX4911" fmla="*/ 1566179 w 2116881"/>
                <a:gd name="connsiteY4911" fmla="*/ 992703 h 3529627"/>
                <a:gd name="connsiteX4912" fmla="*/ 1572476 w 2116881"/>
                <a:gd name="connsiteY4912" fmla="*/ 991260 h 3529627"/>
                <a:gd name="connsiteX4913" fmla="*/ 1477632 w 2116881"/>
                <a:gd name="connsiteY4913" fmla="*/ 982808 h 3529627"/>
                <a:gd name="connsiteX4914" fmla="*/ 1481961 w 2116881"/>
                <a:gd name="connsiteY4914" fmla="*/ 982808 h 3529627"/>
                <a:gd name="connsiteX4915" fmla="*/ 1481961 w 2116881"/>
                <a:gd name="connsiteY4915" fmla="*/ 987754 h 3529627"/>
                <a:gd name="connsiteX4916" fmla="*/ 1477632 w 2116881"/>
                <a:gd name="connsiteY4916" fmla="*/ 991053 h 3529627"/>
                <a:gd name="connsiteX4917" fmla="*/ 1467531 w 2116881"/>
                <a:gd name="connsiteY4917" fmla="*/ 991053 h 3529627"/>
                <a:gd name="connsiteX4918" fmla="*/ 1477632 w 2116881"/>
                <a:gd name="connsiteY4918" fmla="*/ 982808 h 3529627"/>
                <a:gd name="connsiteX4919" fmla="*/ 1567098 w 2116881"/>
                <a:gd name="connsiteY4919" fmla="*/ 975387 h 3529627"/>
                <a:gd name="connsiteX4920" fmla="*/ 1568541 w 2116881"/>
                <a:gd name="connsiteY4920" fmla="*/ 975387 h 3529627"/>
                <a:gd name="connsiteX4921" fmla="*/ 1565655 w 2116881"/>
                <a:gd name="connsiteY4921" fmla="*/ 981158 h 3529627"/>
                <a:gd name="connsiteX4922" fmla="*/ 1561326 w 2116881"/>
                <a:gd name="connsiteY4922" fmla="*/ 979716 h 3529627"/>
                <a:gd name="connsiteX4923" fmla="*/ 1565655 w 2116881"/>
                <a:gd name="connsiteY4923" fmla="*/ 978274 h 3529627"/>
                <a:gd name="connsiteX4924" fmla="*/ 1567098 w 2116881"/>
                <a:gd name="connsiteY4924" fmla="*/ 975387 h 3529627"/>
                <a:gd name="connsiteX4925" fmla="*/ 1412097 w 2116881"/>
                <a:gd name="connsiteY4925" fmla="*/ 968200 h 3529627"/>
                <a:gd name="connsiteX4926" fmla="*/ 1420908 w 2116881"/>
                <a:gd name="connsiteY4926" fmla="*/ 975545 h 3529627"/>
                <a:gd name="connsiteX4927" fmla="*/ 1442936 w 2116881"/>
                <a:gd name="connsiteY4927" fmla="*/ 985830 h 3529627"/>
                <a:gd name="connsiteX4928" fmla="*/ 1447342 w 2116881"/>
                <a:gd name="connsiteY4928" fmla="*/ 982891 h 3529627"/>
                <a:gd name="connsiteX4929" fmla="*/ 1450279 w 2116881"/>
                <a:gd name="connsiteY4929" fmla="*/ 988768 h 3529627"/>
                <a:gd name="connsiteX4930" fmla="*/ 1454684 w 2116881"/>
                <a:gd name="connsiteY4930" fmla="*/ 991706 h 3529627"/>
                <a:gd name="connsiteX4931" fmla="*/ 1453216 w 2116881"/>
                <a:gd name="connsiteY4931" fmla="*/ 999051 h 3529627"/>
                <a:gd name="connsiteX4932" fmla="*/ 1462027 w 2116881"/>
                <a:gd name="connsiteY4932" fmla="*/ 1007866 h 3529627"/>
                <a:gd name="connsiteX4933" fmla="*/ 1464964 w 2116881"/>
                <a:gd name="connsiteY4933" fmla="*/ 1028434 h 3529627"/>
                <a:gd name="connsiteX4934" fmla="*/ 1454684 w 2116881"/>
                <a:gd name="connsiteY4934" fmla="*/ 1025496 h 3529627"/>
                <a:gd name="connsiteX4935" fmla="*/ 1451747 w 2116881"/>
                <a:gd name="connsiteY4935" fmla="*/ 1029903 h 3529627"/>
                <a:gd name="connsiteX4936" fmla="*/ 1448810 w 2116881"/>
                <a:gd name="connsiteY4936" fmla="*/ 1040187 h 3529627"/>
                <a:gd name="connsiteX4937" fmla="*/ 1441467 w 2116881"/>
                <a:gd name="connsiteY4937" fmla="*/ 1041656 h 3529627"/>
                <a:gd name="connsiteX4938" fmla="*/ 1438530 w 2116881"/>
                <a:gd name="connsiteY4938" fmla="*/ 1046063 h 3529627"/>
                <a:gd name="connsiteX4939" fmla="*/ 1437062 w 2116881"/>
                <a:gd name="connsiteY4939" fmla="*/ 1051939 h 3529627"/>
                <a:gd name="connsiteX4940" fmla="*/ 1453216 w 2116881"/>
                <a:gd name="connsiteY4940" fmla="*/ 1054878 h 3529627"/>
                <a:gd name="connsiteX4941" fmla="*/ 1467901 w 2116881"/>
                <a:gd name="connsiteY4941" fmla="*/ 1050471 h 3529627"/>
                <a:gd name="connsiteX4942" fmla="*/ 1479649 w 2116881"/>
                <a:gd name="connsiteY4942" fmla="*/ 1062224 h 3529627"/>
                <a:gd name="connsiteX4943" fmla="*/ 1494335 w 2116881"/>
                <a:gd name="connsiteY4943" fmla="*/ 1049002 h 3529627"/>
                <a:gd name="connsiteX4944" fmla="*/ 1497272 w 2116881"/>
                <a:gd name="connsiteY4944" fmla="*/ 1059286 h 3529627"/>
                <a:gd name="connsiteX4945" fmla="*/ 1489929 w 2116881"/>
                <a:gd name="connsiteY4945" fmla="*/ 1063693 h 3529627"/>
                <a:gd name="connsiteX4946" fmla="*/ 1503146 w 2116881"/>
                <a:gd name="connsiteY4946" fmla="*/ 1073977 h 3529627"/>
                <a:gd name="connsiteX4947" fmla="*/ 1504615 w 2116881"/>
                <a:gd name="connsiteY4947" fmla="*/ 1072508 h 3529627"/>
                <a:gd name="connsiteX4948" fmla="*/ 1509020 w 2116881"/>
                <a:gd name="connsiteY4948" fmla="*/ 1063693 h 3529627"/>
                <a:gd name="connsiteX4949" fmla="*/ 1517831 w 2116881"/>
                <a:gd name="connsiteY4949" fmla="*/ 1065162 h 3529627"/>
                <a:gd name="connsiteX4950" fmla="*/ 1528111 w 2116881"/>
                <a:gd name="connsiteY4950" fmla="*/ 1062224 h 3529627"/>
                <a:gd name="connsiteX4951" fmla="*/ 1519300 w 2116881"/>
                <a:gd name="connsiteY4951" fmla="*/ 1073977 h 3529627"/>
                <a:gd name="connsiteX4952" fmla="*/ 1513426 w 2116881"/>
                <a:gd name="connsiteY4952" fmla="*/ 1081322 h 3529627"/>
                <a:gd name="connsiteX4953" fmla="*/ 1516363 w 2116881"/>
                <a:gd name="connsiteY4953" fmla="*/ 1091606 h 3529627"/>
                <a:gd name="connsiteX4954" fmla="*/ 1522237 w 2116881"/>
                <a:gd name="connsiteY4954" fmla="*/ 1097483 h 3529627"/>
                <a:gd name="connsiteX4955" fmla="*/ 1528111 w 2116881"/>
                <a:gd name="connsiteY4955" fmla="*/ 1104828 h 3529627"/>
                <a:gd name="connsiteX4956" fmla="*/ 1520769 w 2116881"/>
                <a:gd name="connsiteY4956" fmla="*/ 1122457 h 3529627"/>
                <a:gd name="connsiteX4957" fmla="*/ 1514894 w 2116881"/>
                <a:gd name="connsiteY4957" fmla="*/ 1125395 h 3529627"/>
                <a:gd name="connsiteX4958" fmla="*/ 1498740 w 2116881"/>
                <a:gd name="connsiteY4958" fmla="*/ 1112174 h 3529627"/>
                <a:gd name="connsiteX4959" fmla="*/ 1486992 w 2116881"/>
                <a:gd name="connsiteY4959" fmla="*/ 1115111 h 3529627"/>
                <a:gd name="connsiteX4960" fmla="*/ 1482586 w 2116881"/>
                <a:gd name="connsiteY4960" fmla="*/ 1100421 h 3529627"/>
                <a:gd name="connsiteX4961" fmla="*/ 1476712 w 2116881"/>
                <a:gd name="connsiteY4961" fmla="*/ 1088668 h 3529627"/>
                <a:gd name="connsiteX4962" fmla="*/ 1473775 w 2116881"/>
                <a:gd name="connsiteY4962" fmla="*/ 1076914 h 3529627"/>
                <a:gd name="connsiteX4963" fmla="*/ 1456153 w 2116881"/>
                <a:gd name="connsiteY4963" fmla="*/ 1088668 h 3529627"/>
                <a:gd name="connsiteX4964" fmla="*/ 1442936 w 2116881"/>
                <a:gd name="connsiteY4964" fmla="*/ 1087199 h 3529627"/>
                <a:gd name="connsiteX4965" fmla="*/ 1442936 w 2116881"/>
                <a:gd name="connsiteY4965" fmla="*/ 1094544 h 3529627"/>
                <a:gd name="connsiteX4966" fmla="*/ 1431188 w 2116881"/>
                <a:gd name="connsiteY4966" fmla="*/ 1094544 h 3529627"/>
                <a:gd name="connsiteX4967" fmla="*/ 1431188 w 2116881"/>
                <a:gd name="connsiteY4967" fmla="*/ 1101890 h 3529627"/>
                <a:gd name="connsiteX4968" fmla="*/ 1419439 w 2116881"/>
                <a:gd name="connsiteY4968" fmla="*/ 1098951 h 3529627"/>
                <a:gd name="connsiteX4969" fmla="*/ 1416502 w 2116881"/>
                <a:gd name="connsiteY4969" fmla="*/ 1098951 h 3529627"/>
                <a:gd name="connsiteX4970" fmla="*/ 1410628 w 2116881"/>
                <a:gd name="connsiteY4970" fmla="*/ 1101890 h 3529627"/>
                <a:gd name="connsiteX4971" fmla="*/ 1400348 w 2116881"/>
                <a:gd name="connsiteY4971" fmla="*/ 1090137 h 3529627"/>
                <a:gd name="connsiteX4972" fmla="*/ 1400348 w 2116881"/>
                <a:gd name="connsiteY4972" fmla="*/ 1078384 h 3529627"/>
                <a:gd name="connsiteX4973" fmla="*/ 1379789 w 2116881"/>
                <a:gd name="connsiteY4973" fmla="*/ 1079852 h 3529627"/>
                <a:gd name="connsiteX4974" fmla="*/ 1363635 w 2116881"/>
                <a:gd name="connsiteY4974" fmla="*/ 1047533 h 3529627"/>
                <a:gd name="connsiteX4975" fmla="*/ 1366572 w 2116881"/>
                <a:gd name="connsiteY4975" fmla="*/ 1026965 h 3529627"/>
                <a:gd name="connsiteX4976" fmla="*/ 1369509 w 2116881"/>
                <a:gd name="connsiteY4976" fmla="*/ 1019619 h 3529627"/>
                <a:gd name="connsiteX4977" fmla="*/ 1368040 w 2116881"/>
                <a:gd name="connsiteY4977" fmla="*/ 1003459 h 3529627"/>
                <a:gd name="connsiteX4978" fmla="*/ 1372446 w 2116881"/>
                <a:gd name="connsiteY4978" fmla="*/ 985830 h 3529627"/>
                <a:gd name="connsiteX4979" fmla="*/ 1387131 w 2116881"/>
                <a:gd name="connsiteY4979" fmla="*/ 974076 h 3529627"/>
                <a:gd name="connsiteX4980" fmla="*/ 1412097 w 2116881"/>
                <a:gd name="connsiteY4980" fmla="*/ 968200 h 3529627"/>
                <a:gd name="connsiteX4981" fmla="*/ 1432899 w 2116881"/>
                <a:gd name="connsiteY4981" fmla="*/ 968173 h 3529627"/>
                <a:gd name="connsiteX4982" fmla="*/ 1438671 w 2116881"/>
                <a:gd name="connsiteY4982" fmla="*/ 971059 h 3529627"/>
                <a:gd name="connsiteX4983" fmla="*/ 1435785 w 2116881"/>
                <a:gd name="connsiteY4983" fmla="*/ 973944 h 3529627"/>
                <a:gd name="connsiteX4984" fmla="*/ 1431456 w 2116881"/>
                <a:gd name="connsiteY4984" fmla="*/ 975387 h 3529627"/>
                <a:gd name="connsiteX4985" fmla="*/ 1432899 w 2116881"/>
                <a:gd name="connsiteY4985" fmla="*/ 968173 h 3529627"/>
                <a:gd name="connsiteX4986" fmla="*/ 1593072 w 2116881"/>
                <a:gd name="connsiteY4986" fmla="*/ 965287 h 3529627"/>
                <a:gd name="connsiteX4987" fmla="*/ 1595958 w 2116881"/>
                <a:gd name="connsiteY4987" fmla="*/ 972502 h 3529627"/>
                <a:gd name="connsiteX4988" fmla="*/ 1587300 w 2116881"/>
                <a:gd name="connsiteY4988" fmla="*/ 969616 h 3529627"/>
                <a:gd name="connsiteX4989" fmla="*/ 1593072 w 2116881"/>
                <a:gd name="connsiteY4989" fmla="*/ 965287 h 3529627"/>
                <a:gd name="connsiteX4990" fmla="*/ 1582140 w 2116881"/>
                <a:gd name="connsiteY4990" fmla="*/ 965217 h 3529627"/>
                <a:gd name="connsiteX4991" fmla="*/ 1580653 w 2116881"/>
                <a:gd name="connsiteY4991" fmla="*/ 968363 h 3529627"/>
                <a:gd name="connsiteX4992" fmla="*/ 1583627 w 2116881"/>
                <a:gd name="connsiteY4992" fmla="*/ 972806 h 3529627"/>
                <a:gd name="connsiteX4993" fmla="*/ 1592547 w 2116881"/>
                <a:gd name="connsiteY4993" fmla="*/ 974287 h 3529627"/>
                <a:gd name="connsiteX4994" fmla="*/ 1591060 w 2116881"/>
                <a:gd name="connsiteY4994" fmla="*/ 977248 h 3529627"/>
                <a:gd name="connsiteX4995" fmla="*/ 1591060 w 2116881"/>
                <a:gd name="connsiteY4995" fmla="*/ 990576 h 3529627"/>
                <a:gd name="connsiteX4996" fmla="*/ 1604441 w 2116881"/>
                <a:gd name="connsiteY4996" fmla="*/ 986133 h 3529627"/>
                <a:gd name="connsiteX4997" fmla="*/ 1602954 w 2116881"/>
                <a:gd name="connsiteY4997" fmla="*/ 990576 h 3529627"/>
                <a:gd name="connsiteX4998" fmla="*/ 1604441 w 2116881"/>
                <a:gd name="connsiteY4998" fmla="*/ 999461 h 3529627"/>
                <a:gd name="connsiteX4999" fmla="*/ 1605928 w 2116881"/>
                <a:gd name="connsiteY4999" fmla="*/ 1006865 h 3529627"/>
                <a:gd name="connsiteX5000" fmla="*/ 1604441 w 2116881"/>
                <a:gd name="connsiteY5000" fmla="*/ 1012788 h 3529627"/>
                <a:gd name="connsiteX5001" fmla="*/ 1598494 w 2116881"/>
                <a:gd name="connsiteY5001" fmla="*/ 1008346 h 3529627"/>
                <a:gd name="connsiteX5002" fmla="*/ 1591060 w 2116881"/>
                <a:gd name="connsiteY5002" fmla="*/ 1012788 h 3529627"/>
                <a:gd name="connsiteX5003" fmla="*/ 1585113 w 2116881"/>
                <a:gd name="connsiteY5003" fmla="*/ 1014269 h 3529627"/>
                <a:gd name="connsiteX5004" fmla="*/ 1583627 w 2116881"/>
                <a:gd name="connsiteY5004" fmla="*/ 999461 h 3529627"/>
                <a:gd name="connsiteX5005" fmla="*/ 1579166 w 2116881"/>
                <a:gd name="connsiteY5005" fmla="*/ 992057 h 3529627"/>
                <a:gd name="connsiteX5006" fmla="*/ 1576193 w 2116881"/>
                <a:gd name="connsiteY5006" fmla="*/ 981691 h 3529627"/>
                <a:gd name="connsiteX5007" fmla="*/ 1570246 w 2116881"/>
                <a:gd name="connsiteY5007" fmla="*/ 972806 h 3529627"/>
                <a:gd name="connsiteX5008" fmla="*/ 1567273 w 2116881"/>
                <a:gd name="connsiteY5008" fmla="*/ 966882 h 3529627"/>
                <a:gd name="connsiteX5009" fmla="*/ 1574706 w 2116881"/>
                <a:gd name="connsiteY5009" fmla="*/ 965402 h 3529627"/>
                <a:gd name="connsiteX5010" fmla="*/ 1582140 w 2116881"/>
                <a:gd name="connsiteY5010" fmla="*/ 965217 h 3529627"/>
                <a:gd name="connsiteX5011" fmla="*/ 1489176 w 2116881"/>
                <a:gd name="connsiteY5011" fmla="*/ 958073 h 3529627"/>
                <a:gd name="connsiteX5012" fmla="*/ 1496391 w 2116881"/>
                <a:gd name="connsiteY5012" fmla="*/ 962402 h 3529627"/>
                <a:gd name="connsiteX5013" fmla="*/ 1492062 w 2116881"/>
                <a:gd name="connsiteY5013" fmla="*/ 985487 h 3529627"/>
                <a:gd name="connsiteX5014" fmla="*/ 1486290 w 2116881"/>
                <a:gd name="connsiteY5014" fmla="*/ 966730 h 3529627"/>
                <a:gd name="connsiteX5015" fmla="*/ 1487733 w 2116881"/>
                <a:gd name="connsiteY5015" fmla="*/ 960959 h 3529627"/>
                <a:gd name="connsiteX5016" fmla="*/ 1489176 w 2116881"/>
                <a:gd name="connsiteY5016" fmla="*/ 958073 h 3529627"/>
                <a:gd name="connsiteX5017" fmla="*/ 1451658 w 2116881"/>
                <a:gd name="connsiteY5017" fmla="*/ 942202 h 3529627"/>
                <a:gd name="connsiteX5018" fmla="*/ 1454544 w 2116881"/>
                <a:gd name="connsiteY5018" fmla="*/ 942202 h 3529627"/>
                <a:gd name="connsiteX5019" fmla="*/ 1468974 w 2116881"/>
                <a:gd name="connsiteY5019" fmla="*/ 952302 h 3529627"/>
                <a:gd name="connsiteX5020" fmla="*/ 1474746 w 2116881"/>
                <a:gd name="connsiteY5020" fmla="*/ 947973 h 3529627"/>
                <a:gd name="connsiteX5021" fmla="*/ 1479075 w 2116881"/>
                <a:gd name="connsiteY5021" fmla="*/ 949416 h 3529627"/>
                <a:gd name="connsiteX5022" fmla="*/ 1481961 w 2116881"/>
                <a:gd name="connsiteY5022" fmla="*/ 950858 h 3529627"/>
                <a:gd name="connsiteX5023" fmla="*/ 1480518 w 2116881"/>
                <a:gd name="connsiteY5023" fmla="*/ 956630 h 3529627"/>
                <a:gd name="connsiteX5024" fmla="*/ 1479075 w 2116881"/>
                <a:gd name="connsiteY5024" fmla="*/ 969616 h 3529627"/>
                <a:gd name="connsiteX5025" fmla="*/ 1477632 w 2116881"/>
                <a:gd name="connsiteY5025" fmla="*/ 978273 h 3529627"/>
                <a:gd name="connsiteX5026" fmla="*/ 1455987 w 2116881"/>
                <a:gd name="connsiteY5026" fmla="*/ 981158 h 3529627"/>
                <a:gd name="connsiteX5027" fmla="*/ 1444443 w 2116881"/>
                <a:gd name="connsiteY5027" fmla="*/ 972502 h 3529627"/>
                <a:gd name="connsiteX5028" fmla="*/ 1437228 w 2116881"/>
                <a:gd name="connsiteY5028" fmla="*/ 962402 h 3529627"/>
                <a:gd name="connsiteX5029" fmla="*/ 1441557 w 2116881"/>
                <a:gd name="connsiteY5029" fmla="*/ 947973 h 3529627"/>
                <a:gd name="connsiteX5030" fmla="*/ 1445886 w 2116881"/>
                <a:gd name="connsiteY5030" fmla="*/ 943645 h 3529627"/>
                <a:gd name="connsiteX5031" fmla="*/ 1451658 w 2116881"/>
                <a:gd name="connsiteY5031" fmla="*/ 942202 h 3529627"/>
                <a:gd name="connsiteX5032" fmla="*/ 1522365 w 2116881"/>
                <a:gd name="connsiteY5032" fmla="*/ 926329 h 3529627"/>
                <a:gd name="connsiteX5033" fmla="*/ 1523808 w 2116881"/>
                <a:gd name="connsiteY5033" fmla="*/ 933545 h 3529627"/>
                <a:gd name="connsiteX5034" fmla="*/ 1523808 w 2116881"/>
                <a:gd name="connsiteY5034" fmla="*/ 940758 h 3529627"/>
                <a:gd name="connsiteX5035" fmla="*/ 1520922 w 2116881"/>
                <a:gd name="connsiteY5035" fmla="*/ 932102 h 3529627"/>
                <a:gd name="connsiteX5036" fmla="*/ 1522365 w 2116881"/>
                <a:gd name="connsiteY5036" fmla="*/ 926329 h 3529627"/>
                <a:gd name="connsiteX5037" fmla="*/ 1520922 w 2116881"/>
                <a:gd name="connsiteY5037" fmla="*/ 919115 h 3529627"/>
                <a:gd name="connsiteX5038" fmla="*/ 1522365 w 2116881"/>
                <a:gd name="connsiteY5038" fmla="*/ 922002 h 3529627"/>
                <a:gd name="connsiteX5039" fmla="*/ 1520922 w 2116881"/>
                <a:gd name="connsiteY5039" fmla="*/ 924887 h 3529627"/>
                <a:gd name="connsiteX5040" fmla="*/ 1519479 w 2116881"/>
                <a:gd name="connsiteY5040" fmla="*/ 920559 h 3529627"/>
                <a:gd name="connsiteX5041" fmla="*/ 1520922 w 2116881"/>
                <a:gd name="connsiteY5041" fmla="*/ 919115 h 3529627"/>
                <a:gd name="connsiteX5042" fmla="*/ 1546896 w 2116881"/>
                <a:gd name="connsiteY5042" fmla="*/ 914947 h 3529627"/>
                <a:gd name="connsiteX5043" fmla="*/ 1554111 w 2116881"/>
                <a:gd name="connsiteY5043" fmla="*/ 924567 h 3529627"/>
                <a:gd name="connsiteX5044" fmla="*/ 1548339 w 2116881"/>
                <a:gd name="connsiteY5044" fmla="*/ 922962 h 3529627"/>
                <a:gd name="connsiteX5045" fmla="*/ 1545453 w 2116881"/>
                <a:gd name="connsiteY5045" fmla="*/ 922962 h 3529627"/>
                <a:gd name="connsiteX5046" fmla="*/ 1546896 w 2116881"/>
                <a:gd name="connsiteY5046" fmla="*/ 914947 h 3529627"/>
                <a:gd name="connsiteX5047" fmla="*/ 1640407 w 2116881"/>
                <a:gd name="connsiteY5047" fmla="*/ 877271 h 3529627"/>
                <a:gd name="connsiteX5048" fmla="*/ 1640407 w 2116881"/>
                <a:gd name="connsiteY5048" fmla="*/ 889036 h 3529627"/>
                <a:gd name="connsiteX5049" fmla="*/ 1643388 w 2116881"/>
                <a:gd name="connsiteY5049" fmla="*/ 897861 h 3529627"/>
                <a:gd name="connsiteX5050" fmla="*/ 1640407 w 2116881"/>
                <a:gd name="connsiteY5050" fmla="*/ 897861 h 3529627"/>
                <a:gd name="connsiteX5051" fmla="*/ 1613581 w 2116881"/>
                <a:gd name="connsiteY5051" fmla="*/ 919920 h 3529627"/>
                <a:gd name="connsiteX5052" fmla="*/ 1612091 w 2116881"/>
                <a:gd name="connsiteY5052" fmla="*/ 925803 h 3529627"/>
                <a:gd name="connsiteX5053" fmla="*/ 1612091 w 2116881"/>
                <a:gd name="connsiteY5053" fmla="*/ 909626 h 3529627"/>
                <a:gd name="connsiteX5054" fmla="*/ 1607620 w 2116881"/>
                <a:gd name="connsiteY5054" fmla="*/ 912567 h 3529627"/>
                <a:gd name="connsiteX5055" fmla="*/ 1603149 w 2116881"/>
                <a:gd name="connsiteY5055" fmla="*/ 919920 h 3529627"/>
                <a:gd name="connsiteX5056" fmla="*/ 1597188 w 2116881"/>
                <a:gd name="connsiteY5056" fmla="*/ 927273 h 3529627"/>
                <a:gd name="connsiteX5057" fmla="*/ 1592717 w 2116881"/>
                <a:gd name="connsiteY5057" fmla="*/ 924332 h 3529627"/>
                <a:gd name="connsiteX5058" fmla="*/ 1597188 w 2116881"/>
                <a:gd name="connsiteY5058" fmla="*/ 919920 h 3529627"/>
                <a:gd name="connsiteX5059" fmla="*/ 1592717 w 2116881"/>
                <a:gd name="connsiteY5059" fmla="*/ 918449 h 3529627"/>
                <a:gd name="connsiteX5060" fmla="*/ 1576323 w 2116881"/>
                <a:gd name="connsiteY5060" fmla="*/ 924332 h 3529627"/>
                <a:gd name="connsiteX5061" fmla="*/ 1565891 w 2116881"/>
                <a:gd name="connsiteY5061" fmla="*/ 946391 h 3529627"/>
                <a:gd name="connsiteX5062" fmla="*/ 1562911 w 2116881"/>
                <a:gd name="connsiteY5062" fmla="*/ 940508 h 3529627"/>
                <a:gd name="connsiteX5063" fmla="*/ 1558440 w 2116881"/>
                <a:gd name="connsiteY5063" fmla="*/ 946391 h 3529627"/>
                <a:gd name="connsiteX5064" fmla="*/ 1558440 w 2116881"/>
                <a:gd name="connsiteY5064" fmla="*/ 931685 h 3529627"/>
                <a:gd name="connsiteX5065" fmla="*/ 1565891 w 2116881"/>
                <a:gd name="connsiteY5065" fmla="*/ 925803 h 3529627"/>
                <a:gd name="connsiteX5066" fmla="*/ 1579304 w 2116881"/>
                <a:gd name="connsiteY5066" fmla="*/ 911096 h 3529627"/>
                <a:gd name="connsiteX5067" fmla="*/ 1583775 w 2116881"/>
                <a:gd name="connsiteY5067" fmla="*/ 903742 h 3529627"/>
                <a:gd name="connsiteX5068" fmla="*/ 1588246 w 2116881"/>
                <a:gd name="connsiteY5068" fmla="*/ 902273 h 3529627"/>
                <a:gd name="connsiteX5069" fmla="*/ 1583775 w 2116881"/>
                <a:gd name="connsiteY5069" fmla="*/ 893449 h 3529627"/>
                <a:gd name="connsiteX5070" fmla="*/ 1594207 w 2116881"/>
                <a:gd name="connsiteY5070" fmla="*/ 889036 h 3529627"/>
                <a:gd name="connsiteX5071" fmla="*/ 1606130 w 2116881"/>
                <a:gd name="connsiteY5071" fmla="*/ 883154 h 3529627"/>
                <a:gd name="connsiteX5072" fmla="*/ 1601659 w 2116881"/>
                <a:gd name="connsiteY5072" fmla="*/ 890508 h 3529627"/>
                <a:gd name="connsiteX5073" fmla="*/ 1600168 w 2116881"/>
                <a:gd name="connsiteY5073" fmla="*/ 897861 h 3529627"/>
                <a:gd name="connsiteX5074" fmla="*/ 1598678 w 2116881"/>
                <a:gd name="connsiteY5074" fmla="*/ 905214 h 3529627"/>
                <a:gd name="connsiteX5075" fmla="*/ 1609110 w 2116881"/>
                <a:gd name="connsiteY5075" fmla="*/ 902273 h 3529627"/>
                <a:gd name="connsiteX5076" fmla="*/ 1626994 w 2116881"/>
                <a:gd name="connsiteY5076" fmla="*/ 890508 h 3529627"/>
                <a:gd name="connsiteX5077" fmla="*/ 1640407 w 2116881"/>
                <a:gd name="connsiteY5077" fmla="*/ 877271 h 3529627"/>
                <a:gd name="connsiteX5078" fmla="*/ 1484154 w 2116881"/>
                <a:gd name="connsiteY5078" fmla="*/ 851299 h 3529627"/>
                <a:gd name="connsiteX5079" fmla="*/ 1487098 w 2116881"/>
                <a:gd name="connsiteY5079" fmla="*/ 855712 h 3529627"/>
                <a:gd name="connsiteX5080" fmla="*/ 1481210 w 2116881"/>
                <a:gd name="connsiteY5080" fmla="*/ 860124 h 3529627"/>
                <a:gd name="connsiteX5081" fmla="*/ 1484154 w 2116881"/>
                <a:gd name="connsiteY5081" fmla="*/ 867477 h 3529627"/>
                <a:gd name="connsiteX5082" fmla="*/ 1478267 w 2116881"/>
                <a:gd name="connsiteY5082" fmla="*/ 870418 h 3529627"/>
                <a:gd name="connsiteX5083" fmla="*/ 1475323 w 2116881"/>
                <a:gd name="connsiteY5083" fmla="*/ 871889 h 3529627"/>
                <a:gd name="connsiteX5084" fmla="*/ 1475323 w 2116881"/>
                <a:gd name="connsiteY5084" fmla="*/ 874830 h 3529627"/>
                <a:gd name="connsiteX5085" fmla="*/ 1479739 w 2116881"/>
                <a:gd name="connsiteY5085" fmla="*/ 873360 h 3529627"/>
                <a:gd name="connsiteX5086" fmla="*/ 1482682 w 2116881"/>
                <a:gd name="connsiteY5086" fmla="*/ 879242 h 3529627"/>
                <a:gd name="connsiteX5087" fmla="*/ 1488570 w 2116881"/>
                <a:gd name="connsiteY5087" fmla="*/ 877771 h 3529627"/>
                <a:gd name="connsiteX5088" fmla="*/ 1490042 w 2116881"/>
                <a:gd name="connsiteY5088" fmla="*/ 883654 h 3529627"/>
                <a:gd name="connsiteX5089" fmla="*/ 1492985 w 2116881"/>
                <a:gd name="connsiteY5089" fmla="*/ 883654 h 3529627"/>
                <a:gd name="connsiteX5090" fmla="*/ 1495929 w 2116881"/>
                <a:gd name="connsiteY5090" fmla="*/ 886595 h 3529627"/>
                <a:gd name="connsiteX5091" fmla="*/ 1498873 w 2116881"/>
                <a:gd name="connsiteY5091" fmla="*/ 882183 h 3529627"/>
                <a:gd name="connsiteX5092" fmla="*/ 1503288 w 2116881"/>
                <a:gd name="connsiteY5092" fmla="*/ 891007 h 3529627"/>
                <a:gd name="connsiteX5093" fmla="*/ 1504760 w 2116881"/>
                <a:gd name="connsiteY5093" fmla="*/ 899830 h 3529627"/>
                <a:gd name="connsiteX5094" fmla="*/ 1509176 w 2116881"/>
                <a:gd name="connsiteY5094" fmla="*/ 902771 h 3529627"/>
                <a:gd name="connsiteX5095" fmla="*/ 1518007 w 2116881"/>
                <a:gd name="connsiteY5095" fmla="*/ 914536 h 3529627"/>
                <a:gd name="connsiteX5096" fmla="*/ 1509176 w 2116881"/>
                <a:gd name="connsiteY5096" fmla="*/ 920420 h 3529627"/>
                <a:gd name="connsiteX5097" fmla="*/ 1506232 w 2116881"/>
                <a:gd name="connsiteY5097" fmla="*/ 920420 h 3529627"/>
                <a:gd name="connsiteX5098" fmla="*/ 1504760 w 2116881"/>
                <a:gd name="connsiteY5098" fmla="*/ 908655 h 3529627"/>
                <a:gd name="connsiteX5099" fmla="*/ 1501816 w 2116881"/>
                <a:gd name="connsiteY5099" fmla="*/ 908655 h 3529627"/>
                <a:gd name="connsiteX5100" fmla="*/ 1494457 w 2116881"/>
                <a:gd name="connsiteY5100" fmla="*/ 899830 h 3529627"/>
                <a:gd name="connsiteX5101" fmla="*/ 1482682 w 2116881"/>
                <a:gd name="connsiteY5101" fmla="*/ 891007 h 3529627"/>
                <a:gd name="connsiteX5102" fmla="*/ 1481210 w 2116881"/>
                <a:gd name="connsiteY5102" fmla="*/ 901302 h 3529627"/>
                <a:gd name="connsiteX5103" fmla="*/ 1475323 w 2116881"/>
                <a:gd name="connsiteY5103" fmla="*/ 907184 h 3529627"/>
                <a:gd name="connsiteX5104" fmla="*/ 1466492 w 2116881"/>
                <a:gd name="connsiteY5104" fmla="*/ 899830 h 3529627"/>
                <a:gd name="connsiteX5105" fmla="*/ 1460604 w 2116881"/>
                <a:gd name="connsiteY5105" fmla="*/ 880712 h 3529627"/>
                <a:gd name="connsiteX5106" fmla="*/ 1450301 w 2116881"/>
                <a:gd name="connsiteY5106" fmla="*/ 868948 h 3529627"/>
                <a:gd name="connsiteX5107" fmla="*/ 1459132 w 2116881"/>
                <a:gd name="connsiteY5107" fmla="*/ 868948 h 3529627"/>
                <a:gd name="connsiteX5108" fmla="*/ 1469436 w 2116881"/>
                <a:gd name="connsiteY5108" fmla="*/ 867477 h 3529627"/>
                <a:gd name="connsiteX5109" fmla="*/ 1475323 w 2116881"/>
                <a:gd name="connsiteY5109" fmla="*/ 864536 h 3529627"/>
                <a:gd name="connsiteX5110" fmla="*/ 1484154 w 2116881"/>
                <a:gd name="connsiteY5110" fmla="*/ 851299 h 3529627"/>
                <a:gd name="connsiteX5111" fmla="*/ 1506059 w 2116881"/>
                <a:gd name="connsiteY5111" fmla="*/ 835486 h 3529627"/>
                <a:gd name="connsiteX5112" fmla="*/ 1509233 w 2116881"/>
                <a:gd name="connsiteY5112" fmla="*/ 845990 h 3529627"/>
                <a:gd name="connsiteX5113" fmla="*/ 1506059 w 2116881"/>
                <a:gd name="connsiteY5113" fmla="*/ 848991 h 3529627"/>
                <a:gd name="connsiteX5114" fmla="*/ 1504472 w 2116881"/>
                <a:gd name="connsiteY5114" fmla="*/ 856494 h 3529627"/>
                <a:gd name="connsiteX5115" fmla="*/ 1504472 w 2116881"/>
                <a:gd name="connsiteY5115" fmla="*/ 869999 h 3529627"/>
                <a:gd name="connsiteX5116" fmla="*/ 1501297 w 2116881"/>
                <a:gd name="connsiteY5116" fmla="*/ 868498 h 3529627"/>
                <a:gd name="connsiteX5117" fmla="*/ 1498122 w 2116881"/>
                <a:gd name="connsiteY5117" fmla="*/ 869999 h 3529627"/>
                <a:gd name="connsiteX5118" fmla="*/ 1498122 w 2116881"/>
                <a:gd name="connsiteY5118" fmla="*/ 862495 h 3529627"/>
                <a:gd name="connsiteX5119" fmla="*/ 1496535 w 2116881"/>
                <a:gd name="connsiteY5119" fmla="*/ 854993 h 3529627"/>
                <a:gd name="connsiteX5120" fmla="*/ 1501297 w 2116881"/>
                <a:gd name="connsiteY5120" fmla="*/ 845990 h 3529627"/>
                <a:gd name="connsiteX5121" fmla="*/ 1506059 w 2116881"/>
                <a:gd name="connsiteY5121" fmla="*/ 835486 h 3529627"/>
                <a:gd name="connsiteX5122" fmla="*/ 1653423 w 2116881"/>
                <a:gd name="connsiteY5122" fmla="*/ 831099 h 3529627"/>
                <a:gd name="connsiteX5123" fmla="*/ 1656479 w 2116881"/>
                <a:gd name="connsiteY5123" fmla="*/ 838715 h 3529627"/>
                <a:gd name="connsiteX5124" fmla="*/ 1645784 w 2116881"/>
                <a:gd name="connsiteY5124" fmla="*/ 840238 h 3529627"/>
                <a:gd name="connsiteX5125" fmla="*/ 1645784 w 2116881"/>
                <a:gd name="connsiteY5125" fmla="*/ 852423 h 3529627"/>
                <a:gd name="connsiteX5126" fmla="*/ 1639672 w 2116881"/>
                <a:gd name="connsiteY5126" fmla="*/ 858515 h 3529627"/>
                <a:gd name="connsiteX5127" fmla="*/ 1638144 w 2116881"/>
                <a:gd name="connsiteY5127" fmla="*/ 852423 h 3529627"/>
                <a:gd name="connsiteX5128" fmla="*/ 1632033 w 2116881"/>
                <a:gd name="connsiteY5128" fmla="*/ 852423 h 3529627"/>
                <a:gd name="connsiteX5129" fmla="*/ 1636616 w 2116881"/>
                <a:gd name="connsiteY5129" fmla="*/ 841761 h 3529627"/>
                <a:gd name="connsiteX5130" fmla="*/ 1636616 w 2116881"/>
                <a:gd name="connsiteY5130" fmla="*/ 835669 h 3529627"/>
                <a:gd name="connsiteX5131" fmla="*/ 1642728 w 2116881"/>
                <a:gd name="connsiteY5131" fmla="*/ 834146 h 3529627"/>
                <a:gd name="connsiteX5132" fmla="*/ 1648839 w 2116881"/>
                <a:gd name="connsiteY5132" fmla="*/ 834146 h 3529627"/>
                <a:gd name="connsiteX5133" fmla="*/ 1653423 w 2116881"/>
                <a:gd name="connsiteY5133" fmla="*/ 831099 h 3529627"/>
                <a:gd name="connsiteX5134" fmla="*/ 1867819 w 2116881"/>
                <a:gd name="connsiteY5134" fmla="*/ 740197 h 3529627"/>
                <a:gd name="connsiteX5135" fmla="*/ 1877054 w 2116881"/>
                <a:gd name="connsiteY5135" fmla="*/ 740197 h 3529627"/>
                <a:gd name="connsiteX5136" fmla="*/ 1873976 w 2116881"/>
                <a:gd name="connsiteY5136" fmla="*/ 745969 h 3529627"/>
                <a:gd name="connsiteX5137" fmla="*/ 1881672 w 2116881"/>
                <a:gd name="connsiteY5137" fmla="*/ 748855 h 3529627"/>
                <a:gd name="connsiteX5138" fmla="*/ 1878593 w 2116881"/>
                <a:gd name="connsiteY5138" fmla="*/ 751741 h 3529627"/>
                <a:gd name="connsiteX5139" fmla="*/ 1873976 w 2116881"/>
                <a:gd name="connsiteY5139" fmla="*/ 750298 h 3529627"/>
                <a:gd name="connsiteX5140" fmla="*/ 1875515 w 2116881"/>
                <a:gd name="connsiteY5140" fmla="*/ 757513 h 3529627"/>
                <a:gd name="connsiteX5141" fmla="*/ 1870897 w 2116881"/>
                <a:gd name="connsiteY5141" fmla="*/ 756070 h 3529627"/>
                <a:gd name="connsiteX5142" fmla="*/ 1869358 w 2116881"/>
                <a:gd name="connsiteY5142" fmla="*/ 763284 h 3529627"/>
                <a:gd name="connsiteX5143" fmla="*/ 1861662 w 2116881"/>
                <a:gd name="connsiteY5143" fmla="*/ 761841 h 3529627"/>
                <a:gd name="connsiteX5144" fmla="*/ 1860123 w 2116881"/>
                <a:gd name="connsiteY5144" fmla="*/ 756070 h 3529627"/>
                <a:gd name="connsiteX5145" fmla="*/ 1866280 w 2116881"/>
                <a:gd name="connsiteY5145" fmla="*/ 754627 h 3529627"/>
                <a:gd name="connsiteX5146" fmla="*/ 1866280 w 2116881"/>
                <a:gd name="connsiteY5146" fmla="*/ 745969 h 3529627"/>
                <a:gd name="connsiteX5147" fmla="*/ 1867819 w 2116881"/>
                <a:gd name="connsiteY5147" fmla="*/ 740197 h 3529627"/>
                <a:gd name="connsiteX5148" fmla="*/ 1968252 w 2116881"/>
                <a:gd name="connsiteY5148" fmla="*/ 554788 h 3529627"/>
                <a:gd name="connsiteX5149" fmla="*/ 1971138 w 2116881"/>
                <a:gd name="connsiteY5149" fmla="*/ 555510 h 3529627"/>
                <a:gd name="connsiteX5150" fmla="*/ 1971138 w 2116881"/>
                <a:gd name="connsiteY5150" fmla="*/ 569939 h 3529627"/>
                <a:gd name="connsiteX5151" fmla="*/ 1965366 w 2116881"/>
                <a:gd name="connsiteY5151" fmla="*/ 558396 h 3529627"/>
                <a:gd name="connsiteX5152" fmla="*/ 1968252 w 2116881"/>
                <a:gd name="connsiteY5152" fmla="*/ 554788 h 3529627"/>
                <a:gd name="connsiteX5153" fmla="*/ 1992783 w 2116881"/>
                <a:gd name="connsiteY5153" fmla="*/ 479037 h 3529627"/>
                <a:gd name="connsiteX5154" fmla="*/ 2002884 w 2116881"/>
                <a:gd name="connsiteY5154" fmla="*/ 489137 h 3529627"/>
                <a:gd name="connsiteX5155" fmla="*/ 1995669 w 2116881"/>
                <a:gd name="connsiteY5155" fmla="*/ 489137 h 3529627"/>
                <a:gd name="connsiteX5156" fmla="*/ 1992783 w 2116881"/>
                <a:gd name="connsiteY5156" fmla="*/ 479037 h 3529627"/>
                <a:gd name="connsiteX5157" fmla="*/ 1943721 w 2116881"/>
                <a:gd name="connsiteY5157" fmla="*/ 467494 h 3529627"/>
                <a:gd name="connsiteX5158" fmla="*/ 1949493 w 2116881"/>
                <a:gd name="connsiteY5158" fmla="*/ 468937 h 3529627"/>
                <a:gd name="connsiteX5159" fmla="*/ 1946607 w 2116881"/>
                <a:gd name="connsiteY5159" fmla="*/ 473265 h 3529627"/>
                <a:gd name="connsiteX5160" fmla="*/ 1943721 w 2116881"/>
                <a:gd name="connsiteY5160" fmla="*/ 467494 h 3529627"/>
                <a:gd name="connsiteX5161" fmla="*/ 1955265 w 2116881"/>
                <a:gd name="connsiteY5161" fmla="*/ 418436 h 3529627"/>
                <a:gd name="connsiteX5162" fmla="*/ 1961037 w 2116881"/>
                <a:gd name="connsiteY5162" fmla="*/ 425650 h 3529627"/>
                <a:gd name="connsiteX5163" fmla="*/ 1958151 w 2116881"/>
                <a:gd name="connsiteY5163" fmla="*/ 427093 h 3529627"/>
                <a:gd name="connsiteX5164" fmla="*/ 1956708 w 2116881"/>
                <a:gd name="connsiteY5164" fmla="*/ 431422 h 3529627"/>
                <a:gd name="connsiteX5165" fmla="*/ 1958151 w 2116881"/>
                <a:gd name="connsiteY5165" fmla="*/ 434307 h 3529627"/>
                <a:gd name="connsiteX5166" fmla="*/ 1962480 w 2116881"/>
                <a:gd name="connsiteY5166" fmla="*/ 429979 h 3529627"/>
                <a:gd name="connsiteX5167" fmla="*/ 1961037 w 2116881"/>
                <a:gd name="connsiteY5167" fmla="*/ 438636 h 3529627"/>
                <a:gd name="connsiteX5168" fmla="*/ 1956708 w 2116881"/>
                <a:gd name="connsiteY5168" fmla="*/ 445850 h 3529627"/>
                <a:gd name="connsiteX5169" fmla="*/ 1956708 w 2116881"/>
                <a:gd name="connsiteY5169" fmla="*/ 451622 h 3529627"/>
                <a:gd name="connsiteX5170" fmla="*/ 1955265 w 2116881"/>
                <a:gd name="connsiteY5170" fmla="*/ 454508 h 3529627"/>
                <a:gd name="connsiteX5171" fmla="*/ 1952379 w 2116881"/>
                <a:gd name="connsiteY5171" fmla="*/ 458836 h 3529627"/>
                <a:gd name="connsiteX5172" fmla="*/ 1952379 w 2116881"/>
                <a:gd name="connsiteY5172" fmla="*/ 454508 h 3529627"/>
                <a:gd name="connsiteX5173" fmla="*/ 1955265 w 2116881"/>
                <a:gd name="connsiteY5173" fmla="*/ 445850 h 3529627"/>
                <a:gd name="connsiteX5174" fmla="*/ 1950936 w 2116881"/>
                <a:gd name="connsiteY5174" fmla="*/ 445850 h 3529627"/>
                <a:gd name="connsiteX5175" fmla="*/ 1946607 w 2116881"/>
                <a:gd name="connsiteY5175" fmla="*/ 455951 h 3529627"/>
                <a:gd name="connsiteX5176" fmla="*/ 1943721 w 2116881"/>
                <a:gd name="connsiteY5176" fmla="*/ 455951 h 3529627"/>
                <a:gd name="connsiteX5177" fmla="*/ 1943721 w 2116881"/>
                <a:gd name="connsiteY5177" fmla="*/ 460279 h 3529627"/>
                <a:gd name="connsiteX5178" fmla="*/ 1940835 w 2116881"/>
                <a:gd name="connsiteY5178" fmla="*/ 455951 h 3529627"/>
                <a:gd name="connsiteX5179" fmla="*/ 1943721 w 2116881"/>
                <a:gd name="connsiteY5179" fmla="*/ 451622 h 3529627"/>
                <a:gd name="connsiteX5180" fmla="*/ 1948050 w 2116881"/>
                <a:gd name="connsiteY5180" fmla="*/ 435750 h 3529627"/>
                <a:gd name="connsiteX5181" fmla="*/ 1953822 w 2116881"/>
                <a:gd name="connsiteY5181" fmla="*/ 431422 h 3529627"/>
                <a:gd name="connsiteX5182" fmla="*/ 1948050 w 2116881"/>
                <a:gd name="connsiteY5182" fmla="*/ 425650 h 3529627"/>
                <a:gd name="connsiteX5183" fmla="*/ 1949493 w 2116881"/>
                <a:gd name="connsiteY5183" fmla="*/ 422764 h 3529627"/>
                <a:gd name="connsiteX5184" fmla="*/ 1955265 w 2116881"/>
                <a:gd name="connsiteY5184" fmla="*/ 418436 h 3529627"/>
                <a:gd name="connsiteX5185" fmla="*/ 1963772 w 2116881"/>
                <a:gd name="connsiteY5185" fmla="*/ 415316 h 3529627"/>
                <a:gd name="connsiteX5186" fmla="*/ 1962468 w 2116881"/>
                <a:gd name="connsiteY5186" fmla="*/ 425702 h 3529627"/>
                <a:gd name="connsiteX5187" fmla="*/ 1961914 w 2116881"/>
                <a:gd name="connsiteY5187" fmla="*/ 419632 h 3529627"/>
                <a:gd name="connsiteX5188" fmla="*/ 1948050 w 2116881"/>
                <a:gd name="connsiteY5188" fmla="*/ 414107 h 3529627"/>
                <a:gd name="connsiteX5189" fmla="*/ 1952379 w 2116881"/>
                <a:gd name="connsiteY5189" fmla="*/ 415550 h 3529627"/>
                <a:gd name="connsiteX5190" fmla="*/ 1948050 w 2116881"/>
                <a:gd name="connsiteY5190" fmla="*/ 416993 h 3529627"/>
                <a:gd name="connsiteX5191" fmla="*/ 1948050 w 2116881"/>
                <a:gd name="connsiteY5191" fmla="*/ 414107 h 3529627"/>
                <a:gd name="connsiteX5192" fmla="*/ 1938237 w 2116881"/>
                <a:gd name="connsiteY5192" fmla="*/ 414107 h 3529627"/>
                <a:gd name="connsiteX5193" fmla="*/ 1943432 w 2116881"/>
                <a:gd name="connsiteY5193" fmla="*/ 415550 h 3529627"/>
                <a:gd name="connsiteX5194" fmla="*/ 1938237 w 2116881"/>
                <a:gd name="connsiteY5194" fmla="*/ 421321 h 3529627"/>
                <a:gd name="connsiteX5195" fmla="*/ 1938237 w 2116881"/>
                <a:gd name="connsiteY5195" fmla="*/ 414107 h 3529627"/>
                <a:gd name="connsiteX5196" fmla="*/ 1963946 w 2116881"/>
                <a:gd name="connsiteY5196" fmla="*/ 413930 h 3529627"/>
                <a:gd name="connsiteX5197" fmla="*/ 1964306 w 2116881"/>
                <a:gd name="connsiteY5197" fmla="*/ 414074 h 3529627"/>
                <a:gd name="connsiteX5198" fmla="*/ 1963772 w 2116881"/>
                <a:gd name="connsiteY5198" fmla="*/ 415316 h 3529627"/>
                <a:gd name="connsiteX5199" fmla="*/ 1943721 w 2116881"/>
                <a:gd name="connsiteY5199" fmla="*/ 396792 h 3529627"/>
                <a:gd name="connsiteX5200" fmla="*/ 1946607 w 2116881"/>
                <a:gd name="connsiteY5200" fmla="*/ 403525 h 3529627"/>
                <a:gd name="connsiteX5201" fmla="*/ 1942278 w 2116881"/>
                <a:gd name="connsiteY5201" fmla="*/ 405209 h 3529627"/>
                <a:gd name="connsiteX5202" fmla="*/ 1943721 w 2116881"/>
                <a:gd name="connsiteY5202" fmla="*/ 396792 h 3529627"/>
                <a:gd name="connsiteX5203" fmla="*/ 2034630 w 2116881"/>
                <a:gd name="connsiteY5203" fmla="*/ 395494 h 3529627"/>
                <a:gd name="connsiteX5204" fmla="*/ 2038959 w 2116881"/>
                <a:gd name="connsiteY5204" fmla="*/ 395494 h 3529627"/>
                <a:gd name="connsiteX5205" fmla="*/ 2044731 w 2116881"/>
                <a:gd name="connsiteY5205" fmla="*/ 397081 h 3529627"/>
                <a:gd name="connsiteX5206" fmla="*/ 2041845 w 2116881"/>
                <a:gd name="connsiteY5206" fmla="*/ 409779 h 3529627"/>
                <a:gd name="connsiteX5207" fmla="*/ 2033187 w 2116881"/>
                <a:gd name="connsiteY5207" fmla="*/ 400256 h 3529627"/>
                <a:gd name="connsiteX5208" fmla="*/ 2034630 w 2116881"/>
                <a:gd name="connsiteY5208" fmla="*/ 395494 h 3529627"/>
                <a:gd name="connsiteX5209" fmla="*/ 1740258 w 2116881"/>
                <a:gd name="connsiteY5209" fmla="*/ 395416 h 3529627"/>
                <a:gd name="connsiteX5210" fmla="*/ 1747473 w 2116881"/>
                <a:gd name="connsiteY5210" fmla="*/ 396924 h 3529627"/>
                <a:gd name="connsiteX5211" fmla="*/ 1751802 w 2116881"/>
                <a:gd name="connsiteY5211" fmla="*/ 407483 h 3529627"/>
                <a:gd name="connsiteX5212" fmla="*/ 1746030 w 2116881"/>
                <a:gd name="connsiteY5212" fmla="*/ 425585 h 3529627"/>
                <a:gd name="connsiteX5213" fmla="*/ 1738815 w 2116881"/>
                <a:gd name="connsiteY5213" fmla="*/ 418042 h 3529627"/>
                <a:gd name="connsiteX5214" fmla="*/ 1731600 w 2116881"/>
                <a:gd name="connsiteY5214" fmla="*/ 407483 h 3529627"/>
                <a:gd name="connsiteX5215" fmla="*/ 1740258 w 2116881"/>
                <a:gd name="connsiteY5215" fmla="*/ 395416 h 3529627"/>
                <a:gd name="connsiteX5216" fmla="*/ 2021111 w 2116881"/>
                <a:gd name="connsiteY5216" fmla="*/ 378195 h 3529627"/>
                <a:gd name="connsiteX5217" fmla="*/ 2027187 w 2116881"/>
                <a:gd name="connsiteY5217" fmla="*/ 385610 h 3529627"/>
                <a:gd name="connsiteX5218" fmla="*/ 2024149 w 2116881"/>
                <a:gd name="connsiteY5218" fmla="*/ 393025 h 3529627"/>
                <a:gd name="connsiteX5219" fmla="*/ 2031744 w 2116881"/>
                <a:gd name="connsiteY5219" fmla="*/ 387093 h 3529627"/>
                <a:gd name="connsiteX5220" fmla="*/ 2027187 w 2116881"/>
                <a:gd name="connsiteY5220" fmla="*/ 404888 h 3529627"/>
                <a:gd name="connsiteX5221" fmla="*/ 2024149 w 2116881"/>
                <a:gd name="connsiteY5221" fmla="*/ 422684 h 3529627"/>
                <a:gd name="connsiteX5222" fmla="*/ 2011997 w 2116881"/>
                <a:gd name="connsiteY5222" fmla="*/ 418235 h 3529627"/>
                <a:gd name="connsiteX5223" fmla="*/ 2008960 w 2116881"/>
                <a:gd name="connsiteY5223" fmla="*/ 404888 h 3529627"/>
                <a:gd name="connsiteX5224" fmla="*/ 2010478 w 2116881"/>
                <a:gd name="connsiteY5224" fmla="*/ 395991 h 3529627"/>
                <a:gd name="connsiteX5225" fmla="*/ 2005922 w 2116881"/>
                <a:gd name="connsiteY5225" fmla="*/ 379678 h 3529627"/>
                <a:gd name="connsiteX5226" fmla="*/ 2016554 w 2116881"/>
                <a:gd name="connsiteY5226" fmla="*/ 381161 h 3529627"/>
                <a:gd name="connsiteX5227" fmla="*/ 2022630 w 2116881"/>
                <a:gd name="connsiteY5227" fmla="*/ 384127 h 3529627"/>
                <a:gd name="connsiteX5228" fmla="*/ 2021111 w 2116881"/>
                <a:gd name="connsiteY5228" fmla="*/ 378195 h 3529627"/>
                <a:gd name="connsiteX5229" fmla="*/ 1880229 w 2116881"/>
                <a:gd name="connsiteY5229" fmla="*/ 366492 h 3529627"/>
                <a:gd name="connsiteX5230" fmla="*/ 1886001 w 2116881"/>
                <a:gd name="connsiteY5230" fmla="*/ 373706 h 3529627"/>
                <a:gd name="connsiteX5231" fmla="*/ 1874457 w 2116881"/>
                <a:gd name="connsiteY5231" fmla="*/ 373706 h 3529627"/>
                <a:gd name="connsiteX5232" fmla="*/ 1880229 w 2116881"/>
                <a:gd name="connsiteY5232" fmla="*/ 366492 h 3529627"/>
                <a:gd name="connsiteX5233" fmla="*/ 1883115 w 2116881"/>
                <a:gd name="connsiteY5233" fmla="*/ 362163 h 3529627"/>
                <a:gd name="connsiteX5234" fmla="*/ 1886001 w 2116881"/>
                <a:gd name="connsiteY5234" fmla="*/ 362163 h 3529627"/>
                <a:gd name="connsiteX5235" fmla="*/ 1883115 w 2116881"/>
                <a:gd name="connsiteY5235" fmla="*/ 363606 h 3529627"/>
                <a:gd name="connsiteX5236" fmla="*/ 1883115 w 2116881"/>
                <a:gd name="connsiteY5236" fmla="*/ 362163 h 3529627"/>
                <a:gd name="connsiteX5237" fmla="*/ 2010099 w 2116881"/>
                <a:gd name="connsiteY5237" fmla="*/ 324648 h 3529627"/>
                <a:gd name="connsiteX5238" fmla="*/ 2014428 w 2116881"/>
                <a:gd name="connsiteY5238" fmla="*/ 326091 h 3529627"/>
                <a:gd name="connsiteX5239" fmla="*/ 2010099 w 2116881"/>
                <a:gd name="connsiteY5239" fmla="*/ 327534 h 3529627"/>
                <a:gd name="connsiteX5240" fmla="*/ 2010099 w 2116881"/>
                <a:gd name="connsiteY5240" fmla="*/ 324648 h 3529627"/>
                <a:gd name="connsiteX5241" fmla="*/ 1910532 w 2116881"/>
                <a:gd name="connsiteY5241" fmla="*/ 290019 h 3529627"/>
                <a:gd name="connsiteX5242" fmla="*/ 1907646 w 2116881"/>
                <a:gd name="connsiteY5242" fmla="*/ 295790 h 3529627"/>
                <a:gd name="connsiteX5243" fmla="*/ 1911975 w 2116881"/>
                <a:gd name="connsiteY5243" fmla="*/ 297233 h 3529627"/>
                <a:gd name="connsiteX5244" fmla="*/ 1911975 w 2116881"/>
                <a:gd name="connsiteY5244" fmla="*/ 294347 h 3529627"/>
                <a:gd name="connsiteX5245" fmla="*/ 1919190 w 2116881"/>
                <a:gd name="connsiteY5245" fmla="*/ 295790 h 3529627"/>
                <a:gd name="connsiteX5246" fmla="*/ 1917747 w 2116881"/>
                <a:gd name="connsiteY5246" fmla="*/ 298676 h 3529627"/>
                <a:gd name="connsiteX5247" fmla="*/ 1911975 w 2116881"/>
                <a:gd name="connsiteY5247" fmla="*/ 301562 h 3529627"/>
                <a:gd name="connsiteX5248" fmla="*/ 1910532 w 2116881"/>
                <a:gd name="connsiteY5248" fmla="*/ 307333 h 3529627"/>
                <a:gd name="connsiteX5249" fmla="*/ 1906203 w 2116881"/>
                <a:gd name="connsiteY5249" fmla="*/ 298676 h 3529627"/>
                <a:gd name="connsiteX5250" fmla="*/ 1904760 w 2116881"/>
                <a:gd name="connsiteY5250" fmla="*/ 294347 h 3529627"/>
                <a:gd name="connsiteX5251" fmla="*/ 1910532 w 2116881"/>
                <a:gd name="connsiteY5251" fmla="*/ 290019 h 3529627"/>
                <a:gd name="connsiteX5252" fmla="*/ 1838382 w 2116881"/>
                <a:gd name="connsiteY5252" fmla="*/ 290019 h 3529627"/>
                <a:gd name="connsiteX5253" fmla="*/ 1847040 w 2116881"/>
                <a:gd name="connsiteY5253" fmla="*/ 292905 h 3529627"/>
                <a:gd name="connsiteX5254" fmla="*/ 1849926 w 2116881"/>
                <a:gd name="connsiteY5254" fmla="*/ 297234 h 3529627"/>
                <a:gd name="connsiteX5255" fmla="*/ 1854255 w 2116881"/>
                <a:gd name="connsiteY5255" fmla="*/ 290019 h 3529627"/>
                <a:gd name="connsiteX5256" fmla="*/ 1857141 w 2116881"/>
                <a:gd name="connsiteY5256" fmla="*/ 297234 h 3529627"/>
                <a:gd name="connsiteX5257" fmla="*/ 1852812 w 2116881"/>
                <a:gd name="connsiteY5257" fmla="*/ 300119 h 3529627"/>
                <a:gd name="connsiteX5258" fmla="*/ 1855698 w 2116881"/>
                <a:gd name="connsiteY5258" fmla="*/ 303005 h 3529627"/>
                <a:gd name="connsiteX5259" fmla="*/ 1851369 w 2116881"/>
                <a:gd name="connsiteY5259" fmla="*/ 303005 h 3529627"/>
                <a:gd name="connsiteX5260" fmla="*/ 1848483 w 2116881"/>
                <a:gd name="connsiteY5260" fmla="*/ 305891 h 3529627"/>
                <a:gd name="connsiteX5261" fmla="*/ 1844154 w 2116881"/>
                <a:gd name="connsiteY5261" fmla="*/ 304448 h 3529627"/>
                <a:gd name="connsiteX5262" fmla="*/ 1845597 w 2116881"/>
                <a:gd name="connsiteY5262" fmla="*/ 300119 h 3529627"/>
                <a:gd name="connsiteX5263" fmla="*/ 1841268 w 2116881"/>
                <a:gd name="connsiteY5263" fmla="*/ 301562 h 3529627"/>
                <a:gd name="connsiteX5264" fmla="*/ 1836939 w 2116881"/>
                <a:gd name="connsiteY5264" fmla="*/ 294348 h 3529627"/>
                <a:gd name="connsiteX5265" fmla="*/ 1838382 w 2116881"/>
                <a:gd name="connsiteY5265" fmla="*/ 290019 h 3529627"/>
                <a:gd name="connsiteX5266" fmla="*/ 1932177 w 2116881"/>
                <a:gd name="connsiteY5266" fmla="*/ 288576 h 3529627"/>
                <a:gd name="connsiteX5267" fmla="*/ 1935063 w 2116881"/>
                <a:gd name="connsiteY5267" fmla="*/ 290019 h 3529627"/>
                <a:gd name="connsiteX5268" fmla="*/ 1935063 w 2116881"/>
                <a:gd name="connsiteY5268" fmla="*/ 294348 h 3529627"/>
                <a:gd name="connsiteX5269" fmla="*/ 1933620 w 2116881"/>
                <a:gd name="connsiteY5269" fmla="*/ 301562 h 3529627"/>
                <a:gd name="connsiteX5270" fmla="*/ 1929291 w 2116881"/>
                <a:gd name="connsiteY5270" fmla="*/ 298676 h 3529627"/>
                <a:gd name="connsiteX5271" fmla="*/ 1932177 w 2116881"/>
                <a:gd name="connsiteY5271" fmla="*/ 292905 h 3529627"/>
                <a:gd name="connsiteX5272" fmla="*/ 1932177 w 2116881"/>
                <a:gd name="connsiteY5272" fmla="*/ 288576 h 3529627"/>
                <a:gd name="connsiteX5273" fmla="*/ 2073591 w 2116881"/>
                <a:gd name="connsiteY5273" fmla="*/ 287134 h 3529627"/>
                <a:gd name="connsiteX5274" fmla="*/ 2075034 w 2116881"/>
                <a:gd name="connsiteY5274" fmla="*/ 288577 h 3529627"/>
                <a:gd name="connsiteX5275" fmla="*/ 2073591 w 2116881"/>
                <a:gd name="connsiteY5275" fmla="*/ 290020 h 3529627"/>
                <a:gd name="connsiteX5276" fmla="*/ 2073591 w 2116881"/>
                <a:gd name="connsiteY5276" fmla="*/ 287134 h 3529627"/>
                <a:gd name="connsiteX5277" fmla="*/ 1942278 w 2116881"/>
                <a:gd name="connsiteY5277" fmla="*/ 279919 h 3529627"/>
                <a:gd name="connsiteX5278" fmla="*/ 1945164 w 2116881"/>
                <a:gd name="connsiteY5278" fmla="*/ 281362 h 3529627"/>
                <a:gd name="connsiteX5279" fmla="*/ 1942278 w 2116881"/>
                <a:gd name="connsiteY5279" fmla="*/ 284248 h 3529627"/>
                <a:gd name="connsiteX5280" fmla="*/ 1942278 w 2116881"/>
                <a:gd name="connsiteY5280" fmla="*/ 279919 h 3529627"/>
                <a:gd name="connsiteX5281" fmla="*/ 2036073 w 2116881"/>
                <a:gd name="connsiteY5281" fmla="*/ 271262 h 3529627"/>
                <a:gd name="connsiteX5282" fmla="*/ 2034630 w 2116881"/>
                <a:gd name="connsiteY5282" fmla="*/ 275591 h 3529627"/>
                <a:gd name="connsiteX5283" fmla="*/ 2034630 w 2116881"/>
                <a:gd name="connsiteY5283" fmla="*/ 279919 h 3529627"/>
                <a:gd name="connsiteX5284" fmla="*/ 2031744 w 2116881"/>
                <a:gd name="connsiteY5284" fmla="*/ 282805 h 3529627"/>
                <a:gd name="connsiteX5285" fmla="*/ 2030301 w 2116881"/>
                <a:gd name="connsiteY5285" fmla="*/ 277034 h 3529627"/>
                <a:gd name="connsiteX5286" fmla="*/ 2036073 w 2116881"/>
                <a:gd name="connsiteY5286" fmla="*/ 271262 h 3529627"/>
                <a:gd name="connsiteX5287" fmla="*/ 2066376 w 2116881"/>
                <a:gd name="connsiteY5287" fmla="*/ 264047 h 3529627"/>
                <a:gd name="connsiteX5288" fmla="*/ 2069262 w 2116881"/>
                <a:gd name="connsiteY5288" fmla="*/ 266933 h 3529627"/>
                <a:gd name="connsiteX5289" fmla="*/ 2060604 w 2116881"/>
                <a:gd name="connsiteY5289" fmla="*/ 275590 h 3529627"/>
                <a:gd name="connsiteX5290" fmla="*/ 2050503 w 2116881"/>
                <a:gd name="connsiteY5290" fmla="*/ 290019 h 3529627"/>
                <a:gd name="connsiteX5291" fmla="*/ 2049060 w 2116881"/>
                <a:gd name="connsiteY5291" fmla="*/ 294347 h 3529627"/>
                <a:gd name="connsiteX5292" fmla="*/ 2043288 w 2116881"/>
                <a:gd name="connsiteY5292" fmla="*/ 295790 h 3529627"/>
                <a:gd name="connsiteX5293" fmla="*/ 2031744 w 2116881"/>
                <a:gd name="connsiteY5293" fmla="*/ 291462 h 3529627"/>
                <a:gd name="connsiteX5294" fmla="*/ 2038959 w 2116881"/>
                <a:gd name="connsiteY5294" fmla="*/ 285690 h 3529627"/>
                <a:gd name="connsiteX5295" fmla="*/ 2037516 w 2116881"/>
                <a:gd name="connsiteY5295" fmla="*/ 281361 h 3529627"/>
                <a:gd name="connsiteX5296" fmla="*/ 2043288 w 2116881"/>
                <a:gd name="connsiteY5296" fmla="*/ 271261 h 3529627"/>
                <a:gd name="connsiteX5297" fmla="*/ 2050503 w 2116881"/>
                <a:gd name="connsiteY5297" fmla="*/ 271261 h 3529627"/>
                <a:gd name="connsiteX5298" fmla="*/ 2053389 w 2116881"/>
                <a:gd name="connsiteY5298" fmla="*/ 265490 h 3529627"/>
                <a:gd name="connsiteX5299" fmla="*/ 2060604 w 2116881"/>
                <a:gd name="connsiteY5299" fmla="*/ 268376 h 3529627"/>
                <a:gd name="connsiteX5300" fmla="*/ 2066376 w 2116881"/>
                <a:gd name="connsiteY5300" fmla="*/ 264047 h 3529627"/>
                <a:gd name="connsiteX5301" fmla="*/ 1917747 w 2116881"/>
                <a:gd name="connsiteY5301" fmla="*/ 264047 h 3529627"/>
                <a:gd name="connsiteX5302" fmla="*/ 1922076 w 2116881"/>
                <a:gd name="connsiteY5302" fmla="*/ 264047 h 3529627"/>
                <a:gd name="connsiteX5303" fmla="*/ 1929291 w 2116881"/>
                <a:gd name="connsiteY5303" fmla="*/ 268376 h 3529627"/>
                <a:gd name="connsiteX5304" fmla="*/ 1935063 w 2116881"/>
                <a:gd name="connsiteY5304" fmla="*/ 271261 h 3529627"/>
                <a:gd name="connsiteX5305" fmla="*/ 1935063 w 2116881"/>
                <a:gd name="connsiteY5305" fmla="*/ 281362 h 3529627"/>
                <a:gd name="connsiteX5306" fmla="*/ 1926405 w 2116881"/>
                <a:gd name="connsiteY5306" fmla="*/ 287133 h 3529627"/>
                <a:gd name="connsiteX5307" fmla="*/ 1914861 w 2116881"/>
                <a:gd name="connsiteY5307" fmla="*/ 285690 h 3529627"/>
                <a:gd name="connsiteX5308" fmla="*/ 1913418 w 2116881"/>
                <a:gd name="connsiteY5308" fmla="*/ 275590 h 3529627"/>
                <a:gd name="connsiteX5309" fmla="*/ 1910532 w 2116881"/>
                <a:gd name="connsiteY5309" fmla="*/ 271261 h 3529627"/>
                <a:gd name="connsiteX5310" fmla="*/ 1917747 w 2116881"/>
                <a:gd name="connsiteY5310" fmla="*/ 269819 h 3529627"/>
                <a:gd name="connsiteX5311" fmla="*/ 1917747 w 2116881"/>
                <a:gd name="connsiteY5311" fmla="*/ 264047 h 3529627"/>
                <a:gd name="connsiteX5312" fmla="*/ 2106780 w 2116881"/>
                <a:gd name="connsiteY5312" fmla="*/ 235190 h 3529627"/>
                <a:gd name="connsiteX5313" fmla="*/ 2109666 w 2116881"/>
                <a:gd name="connsiteY5313" fmla="*/ 240962 h 3529627"/>
                <a:gd name="connsiteX5314" fmla="*/ 2111109 w 2116881"/>
                <a:gd name="connsiteY5314" fmla="*/ 236633 h 3529627"/>
                <a:gd name="connsiteX5315" fmla="*/ 2116881 w 2116881"/>
                <a:gd name="connsiteY5315" fmla="*/ 239519 h 3529627"/>
                <a:gd name="connsiteX5316" fmla="*/ 2115438 w 2116881"/>
                <a:gd name="connsiteY5316" fmla="*/ 242404 h 3529627"/>
                <a:gd name="connsiteX5317" fmla="*/ 2108223 w 2116881"/>
                <a:gd name="connsiteY5317" fmla="*/ 242404 h 3529627"/>
                <a:gd name="connsiteX5318" fmla="*/ 2101008 w 2116881"/>
                <a:gd name="connsiteY5318" fmla="*/ 248176 h 3529627"/>
                <a:gd name="connsiteX5319" fmla="*/ 2099565 w 2116881"/>
                <a:gd name="connsiteY5319" fmla="*/ 246733 h 3529627"/>
                <a:gd name="connsiteX5320" fmla="*/ 2106780 w 2116881"/>
                <a:gd name="connsiteY5320" fmla="*/ 235190 h 3529627"/>
                <a:gd name="connsiteX5321" fmla="*/ 2028773 w 2116881"/>
                <a:gd name="connsiteY5321" fmla="*/ 227975 h 3529627"/>
                <a:gd name="connsiteX5322" fmla="*/ 2028773 w 2116881"/>
                <a:gd name="connsiteY5322" fmla="*/ 233747 h 3529627"/>
                <a:gd name="connsiteX5323" fmla="*/ 2019606 w 2116881"/>
                <a:gd name="connsiteY5323" fmla="*/ 248176 h 3529627"/>
                <a:gd name="connsiteX5324" fmla="*/ 2011966 w 2116881"/>
                <a:gd name="connsiteY5324" fmla="*/ 253947 h 3529627"/>
                <a:gd name="connsiteX5325" fmla="*/ 2007383 w 2116881"/>
                <a:gd name="connsiteY5325" fmla="*/ 251061 h 3529627"/>
                <a:gd name="connsiteX5326" fmla="*/ 2004327 w 2116881"/>
                <a:gd name="connsiteY5326" fmla="*/ 248176 h 3529627"/>
                <a:gd name="connsiteX5327" fmla="*/ 2008910 w 2116881"/>
                <a:gd name="connsiteY5327" fmla="*/ 239518 h 3529627"/>
                <a:gd name="connsiteX5328" fmla="*/ 2010438 w 2116881"/>
                <a:gd name="connsiteY5328" fmla="*/ 246733 h 3529627"/>
                <a:gd name="connsiteX5329" fmla="*/ 2015022 w 2116881"/>
                <a:gd name="connsiteY5329" fmla="*/ 242404 h 3529627"/>
                <a:gd name="connsiteX5330" fmla="*/ 2018078 w 2116881"/>
                <a:gd name="connsiteY5330" fmla="*/ 233747 h 3529627"/>
                <a:gd name="connsiteX5331" fmla="*/ 2028773 w 2116881"/>
                <a:gd name="connsiteY5331" fmla="*/ 227975 h 3529627"/>
                <a:gd name="connsiteX5332" fmla="*/ 1998555 w 2116881"/>
                <a:gd name="connsiteY5332" fmla="*/ 214989 h 3529627"/>
                <a:gd name="connsiteX5333" fmla="*/ 2002884 w 2116881"/>
                <a:gd name="connsiteY5333" fmla="*/ 220760 h 3529627"/>
                <a:gd name="connsiteX5334" fmla="*/ 1997112 w 2116881"/>
                <a:gd name="connsiteY5334" fmla="*/ 219317 h 3529627"/>
                <a:gd name="connsiteX5335" fmla="*/ 1998555 w 2116881"/>
                <a:gd name="connsiteY5335" fmla="*/ 214989 h 3529627"/>
                <a:gd name="connsiteX5336" fmla="*/ 1954182 w 2116881"/>
                <a:gd name="connsiteY5336" fmla="*/ 202365 h 3529627"/>
                <a:gd name="connsiteX5337" fmla="*/ 1953822 w 2116881"/>
                <a:gd name="connsiteY5337" fmla="*/ 207775 h 3529627"/>
                <a:gd name="connsiteX5338" fmla="*/ 1950936 w 2116881"/>
                <a:gd name="connsiteY5338" fmla="*/ 212104 h 3529627"/>
                <a:gd name="connsiteX5339" fmla="*/ 1952379 w 2116881"/>
                <a:gd name="connsiteY5339" fmla="*/ 203447 h 3529627"/>
                <a:gd name="connsiteX5340" fmla="*/ 1954182 w 2116881"/>
                <a:gd name="connsiteY5340" fmla="*/ 202365 h 3529627"/>
                <a:gd name="connsiteX5341" fmla="*/ 1978722 w 2116881"/>
                <a:gd name="connsiteY5341" fmla="*/ 202033 h 3529627"/>
                <a:gd name="connsiteX5342" fmla="*/ 1984633 w 2116881"/>
                <a:gd name="connsiteY5342" fmla="*/ 218219 h 3529627"/>
                <a:gd name="connsiteX5343" fmla="*/ 1993498 w 2116881"/>
                <a:gd name="connsiteY5343" fmla="*/ 219691 h 3529627"/>
                <a:gd name="connsiteX5344" fmla="*/ 1989066 w 2116881"/>
                <a:gd name="connsiteY5344" fmla="*/ 227048 h 3529627"/>
                <a:gd name="connsiteX5345" fmla="*/ 1996454 w 2116881"/>
                <a:gd name="connsiteY5345" fmla="*/ 232934 h 3529627"/>
                <a:gd name="connsiteX5346" fmla="*/ 1993498 w 2116881"/>
                <a:gd name="connsiteY5346" fmla="*/ 235877 h 3529627"/>
                <a:gd name="connsiteX5347" fmla="*/ 1993498 w 2116881"/>
                <a:gd name="connsiteY5347" fmla="*/ 243235 h 3529627"/>
                <a:gd name="connsiteX5348" fmla="*/ 1984633 w 2116881"/>
                <a:gd name="connsiteY5348" fmla="*/ 241763 h 3529627"/>
                <a:gd name="connsiteX5349" fmla="*/ 1971334 w 2116881"/>
                <a:gd name="connsiteY5349" fmla="*/ 253536 h 3529627"/>
                <a:gd name="connsiteX5350" fmla="*/ 1972812 w 2116881"/>
                <a:gd name="connsiteY5350" fmla="*/ 256479 h 3529627"/>
                <a:gd name="connsiteX5351" fmla="*/ 1986110 w 2116881"/>
                <a:gd name="connsiteY5351" fmla="*/ 247649 h 3529627"/>
                <a:gd name="connsiteX5352" fmla="*/ 1984633 w 2116881"/>
                <a:gd name="connsiteY5352" fmla="*/ 252064 h 3529627"/>
                <a:gd name="connsiteX5353" fmla="*/ 1989066 w 2116881"/>
                <a:gd name="connsiteY5353" fmla="*/ 252064 h 3529627"/>
                <a:gd name="connsiteX5354" fmla="*/ 1994976 w 2116881"/>
                <a:gd name="connsiteY5354" fmla="*/ 252064 h 3529627"/>
                <a:gd name="connsiteX5355" fmla="*/ 1994976 w 2116881"/>
                <a:gd name="connsiteY5355" fmla="*/ 263836 h 3529627"/>
                <a:gd name="connsiteX5356" fmla="*/ 1997931 w 2116881"/>
                <a:gd name="connsiteY5356" fmla="*/ 262365 h 3529627"/>
                <a:gd name="connsiteX5357" fmla="*/ 2002364 w 2116881"/>
                <a:gd name="connsiteY5357" fmla="*/ 255007 h 3529627"/>
                <a:gd name="connsiteX5358" fmla="*/ 2008275 w 2116881"/>
                <a:gd name="connsiteY5358" fmla="*/ 256479 h 3529627"/>
                <a:gd name="connsiteX5359" fmla="*/ 2006797 w 2116881"/>
                <a:gd name="connsiteY5359" fmla="*/ 272665 h 3529627"/>
                <a:gd name="connsiteX5360" fmla="*/ 2015663 w 2116881"/>
                <a:gd name="connsiteY5360" fmla="*/ 260893 h 3529627"/>
                <a:gd name="connsiteX5361" fmla="*/ 2015663 w 2116881"/>
                <a:gd name="connsiteY5361" fmla="*/ 281494 h 3529627"/>
                <a:gd name="connsiteX5362" fmla="*/ 2008275 w 2116881"/>
                <a:gd name="connsiteY5362" fmla="*/ 285909 h 3529627"/>
                <a:gd name="connsiteX5363" fmla="*/ 1992021 w 2116881"/>
                <a:gd name="connsiteY5363" fmla="*/ 287380 h 3529627"/>
                <a:gd name="connsiteX5364" fmla="*/ 1997931 w 2116881"/>
                <a:gd name="connsiteY5364" fmla="*/ 299152 h 3529627"/>
                <a:gd name="connsiteX5365" fmla="*/ 2002364 w 2116881"/>
                <a:gd name="connsiteY5365" fmla="*/ 293266 h 3529627"/>
                <a:gd name="connsiteX5366" fmla="*/ 2008275 w 2116881"/>
                <a:gd name="connsiteY5366" fmla="*/ 297681 h 3529627"/>
                <a:gd name="connsiteX5367" fmla="*/ 2018618 w 2116881"/>
                <a:gd name="connsiteY5367" fmla="*/ 305038 h 3529627"/>
                <a:gd name="connsiteX5368" fmla="*/ 2017141 w 2116881"/>
                <a:gd name="connsiteY5368" fmla="*/ 312396 h 3529627"/>
                <a:gd name="connsiteX5369" fmla="*/ 2005320 w 2116881"/>
                <a:gd name="connsiteY5369" fmla="*/ 318282 h 3529627"/>
                <a:gd name="connsiteX5370" fmla="*/ 2002364 w 2116881"/>
                <a:gd name="connsiteY5370" fmla="*/ 330054 h 3529627"/>
                <a:gd name="connsiteX5371" fmla="*/ 2014185 w 2116881"/>
                <a:gd name="connsiteY5371" fmla="*/ 330054 h 3529627"/>
                <a:gd name="connsiteX5372" fmla="*/ 2011230 w 2116881"/>
                <a:gd name="connsiteY5372" fmla="*/ 337412 h 3529627"/>
                <a:gd name="connsiteX5373" fmla="*/ 2002364 w 2116881"/>
                <a:gd name="connsiteY5373" fmla="*/ 338883 h 3529627"/>
                <a:gd name="connsiteX5374" fmla="*/ 1999409 w 2116881"/>
                <a:gd name="connsiteY5374" fmla="*/ 347712 h 3529627"/>
                <a:gd name="connsiteX5375" fmla="*/ 1994976 w 2116881"/>
                <a:gd name="connsiteY5375" fmla="*/ 343298 h 3529627"/>
                <a:gd name="connsiteX5376" fmla="*/ 1996454 w 2116881"/>
                <a:gd name="connsiteY5376" fmla="*/ 335940 h 3529627"/>
                <a:gd name="connsiteX5377" fmla="*/ 1986110 w 2116881"/>
                <a:gd name="connsiteY5377" fmla="*/ 334469 h 3529627"/>
                <a:gd name="connsiteX5378" fmla="*/ 1989066 w 2116881"/>
                <a:gd name="connsiteY5378" fmla="*/ 338883 h 3529627"/>
                <a:gd name="connsiteX5379" fmla="*/ 1980200 w 2116881"/>
                <a:gd name="connsiteY5379" fmla="*/ 347712 h 3529627"/>
                <a:gd name="connsiteX5380" fmla="*/ 1990543 w 2116881"/>
                <a:gd name="connsiteY5380" fmla="*/ 352127 h 3529627"/>
                <a:gd name="connsiteX5381" fmla="*/ 1986110 w 2116881"/>
                <a:gd name="connsiteY5381" fmla="*/ 360956 h 3529627"/>
                <a:gd name="connsiteX5382" fmla="*/ 1987588 w 2116881"/>
                <a:gd name="connsiteY5382" fmla="*/ 366842 h 3529627"/>
                <a:gd name="connsiteX5383" fmla="*/ 1997931 w 2116881"/>
                <a:gd name="connsiteY5383" fmla="*/ 360956 h 3529627"/>
                <a:gd name="connsiteX5384" fmla="*/ 1986110 w 2116881"/>
                <a:gd name="connsiteY5384" fmla="*/ 381557 h 3529627"/>
                <a:gd name="connsiteX5385" fmla="*/ 1992021 w 2116881"/>
                <a:gd name="connsiteY5385" fmla="*/ 380086 h 3529627"/>
                <a:gd name="connsiteX5386" fmla="*/ 2000887 w 2116881"/>
                <a:gd name="connsiteY5386" fmla="*/ 369785 h 3529627"/>
                <a:gd name="connsiteX5387" fmla="*/ 2002364 w 2116881"/>
                <a:gd name="connsiteY5387" fmla="*/ 375671 h 3529627"/>
                <a:gd name="connsiteX5388" fmla="*/ 1999409 w 2116881"/>
                <a:gd name="connsiteY5388" fmla="*/ 385972 h 3529627"/>
                <a:gd name="connsiteX5389" fmla="*/ 2006797 w 2116881"/>
                <a:gd name="connsiteY5389" fmla="*/ 393329 h 3529627"/>
                <a:gd name="connsiteX5390" fmla="*/ 2006797 w 2116881"/>
                <a:gd name="connsiteY5390" fmla="*/ 400687 h 3529627"/>
                <a:gd name="connsiteX5391" fmla="*/ 2000887 w 2116881"/>
                <a:gd name="connsiteY5391" fmla="*/ 396272 h 3529627"/>
                <a:gd name="connsiteX5392" fmla="*/ 2000887 w 2116881"/>
                <a:gd name="connsiteY5392" fmla="*/ 403630 h 3529627"/>
                <a:gd name="connsiteX5393" fmla="*/ 2002364 w 2116881"/>
                <a:gd name="connsiteY5393" fmla="*/ 408044 h 3529627"/>
                <a:gd name="connsiteX5394" fmla="*/ 1994976 w 2116881"/>
                <a:gd name="connsiteY5394" fmla="*/ 410987 h 3529627"/>
                <a:gd name="connsiteX5395" fmla="*/ 1993498 w 2116881"/>
                <a:gd name="connsiteY5395" fmla="*/ 410987 h 3529627"/>
                <a:gd name="connsiteX5396" fmla="*/ 1989066 w 2116881"/>
                <a:gd name="connsiteY5396" fmla="*/ 412459 h 3529627"/>
                <a:gd name="connsiteX5397" fmla="*/ 1990543 w 2116881"/>
                <a:gd name="connsiteY5397" fmla="*/ 421288 h 3529627"/>
                <a:gd name="connsiteX5398" fmla="*/ 1981677 w 2116881"/>
                <a:gd name="connsiteY5398" fmla="*/ 428645 h 3529627"/>
                <a:gd name="connsiteX5399" fmla="*/ 1986110 w 2116881"/>
                <a:gd name="connsiteY5399" fmla="*/ 438946 h 3529627"/>
                <a:gd name="connsiteX5400" fmla="*/ 1987588 w 2116881"/>
                <a:gd name="connsiteY5400" fmla="*/ 447775 h 3529627"/>
                <a:gd name="connsiteX5401" fmla="*/ 1997931 w 2116881"/>
                <a:gd name="connsiteY5401" fmla="*/ 462490 h 3529627"/>
                <a:gd name="connsiteX5402" fmla="*/ 1990543 w 2116881"/>
                <a:gd name="connsiteY5402" fmla="*/ 463962 h 3529627"/>
                <a:gd name="connsiteX5403" fmla="*/ 1987588 w 2116881"/>
                <a:gd name="connsiteY5403" fmla="*/ 458076 h 3529627"/>
                <a:gd name="connsiteX5404" fmla="*/ 1981677 w 2116881"/>
                <a:gd name="connsiteY5404" fmla="*/ 469848 h 3529627"/>
                <a:gd name="connsiteX5405" fmla="*/ 1990543 w 2116881"/>
                <a:gd name="connsiteY5405" fmla="*/ 497806 h 3529627"/>
                <a:gd name="connsiteX5406" fmla="*/ 1987588 w 2116881"/>
                <a:gd name="connsiteY5406" fmla="*/ 491920 h 3529627"/>
                <a:gd name="connsiteX5407" fmla="*/ 1981677 w 2116881"/>
                <a:gd name="connsiteY5407" fmla="*/ 487506 h 3529627"/>
                <a:gd name="connsiteX5408" fmla="*/ 1978722 w 2116881"/>
                <a:gd name="connsiteY5408" fmla="*/ 486034 h 3529627"/>
                <a:gd name="connsiteX5409" fmla="*/ 1977245 w 2116881"/>
                <a:gd name="connsiteY5409" fmla="*/ 490449 h 3529627"/>
                <a:gd name="connsiteX5410" fmla="*/ 1971334 w 2116881"/>
                <a:gd name="connsiteY5410" fmla="*/ 493392 h 3529627"/>
                <a:gd name="connsiteX5411" fmla="*/ 1975767 w 2116881"/>
                <a:gd name="connsiteY5411" fmla="*/ 502221 h 3529627"/>
                <a:gd name="connsiteX5412" fmla="*/ 1971334 w 2116881"/>
                <a:gd name="connsiteY5412" fmla="*/ 528708 h 3529627"/>
                <a:gd name="connsiteX5413" fmla="*/ 1966901 w 2116881"/>
                <a:gd name="connsiteY5413" fmla="*/ 536066 h 3529627"/>
                <a:gd name="connsiteX5414" fmla="*/ 1971334 w 2116881"/>
                <a:gd name="connsiteY5414" fmla="*/ 544895 h 3529627"/>
                <a:gd name="connsiteX5415" fmla="*/ 1971334 w 2116881"/>
                <a:gd name="connsiteY5415" fmla="*/ 547838 h 3529627"/>
                <a:gd name="connsiteX5416" fmla="*/ 1965423 w 2116881"/>
                <a:gd name="connsiteY5416" fmla="*/ 552252 h 3529627"/>
                <a:gd name="connsiteX5417" fmla="*/ 1962468 w 2116881"/>
                <a:gd name="connsiteY5417" fmla="*/ 555195 h 3529627"/>
                <a:gd name="connsiteX5418" fmla="*/ 1959513 w 2116881"/>
                <a:gd name="connsiteY5418" fmla="*/ 562553 h 3529627"/>
                <a:gd name="connsiteX5419" fmla="*/ 1959513 w 2116881"/>
                <a:gd name="connsiteY5419" fmla="*/ 553724 h 3529627"/>
                <a:gd name="connsiteX5420" fmla="*/ 1955080 w 2116881"/>
                <a:gd name="connsiteY5420" fmla="*/ 543423 h 3529627"/>
                <a:gd name="connsiteX5421" fmla="*/ 1949170 w 2116881"/>
                <a:gd name="connsiteY5421" fmla="*/ 549309 h 3529627"/>
                <a:gd name="connsiteX5422" fmla="*/ 1940304 w 2116881"/>
                <a:gd name="connsiteY5422" fmla="*/ 546366 h 3529627"/>
                <a:gd name="connsiteX5423" fmla="*/ 1937348 w 2116881"/>
                <a:gd name="connsiteY5423" fmla="*/ 540480 h 3529627"/>
                <a:gd name="connsiteX5424" fmla="*/ 1935871 w 2116881"/>
                <a:gd name="connsiteY5424" fmla="*/ 533123 h 3529627"/>
                <a:gd name="connsiteX5425" fmla="*/ 1941781 w 2116881"/>
                <a:gd name="connsiteY5425" fmla="*/ 521351 h 3529627"/>
                <a:gd name="connsiteX5426" fmla="*/ 1947692 w 2116881"/>
                <a:gd name="connsiteY5426" fmla="*/ 515465 h 3529627"/>
                <a:gd name="connsiteX5427" fmla="*/ 1952125 w 2116881"/>
                <a:gd name="connsiteY5427" fmla="*/ 510498 h 3529627"/>
                <a:gd name="connsiteX5428" fmla="*/ 1952125 w 2116881"/>
                <a:gd name="connsiteY5428" fmla="*/ 502257 h 3529627"/>
                <a:gd name="connsiteX5429" fmla="*/ 1949312 w 2116881"/>
                <a:gd name="connsiteY5429" fmla="*/ 503746 h 3529627"/>
                <a:gd name="connsiteX5430" fmla="*/ 1945164 w 2116881"/>
                <a:gd name="connsiteY5430" fmla="*/ 502122 h 3529627"/>
                <a:gd name="connsiteX5431" fmla="*/ 1945164 w 2116881"/>
                <a:gd name="connsiteY5431" fmla="*/ 496351 h 3529627"/>
                <a:gd name="connsiteX5432" fmla="*/ 1952131 w 2116881"/>
                <a:gd name="connsiteY5432" fmla="*/ 501924 h 3529627"/>
                <a:gd name="connsiteX5433" fmla="*/ 1952310 w 2116881"/>
                <a:gd name="connsiteY5433" fmla="*/ 493392 h 3529627"/>
                <a:gd name="connsiteX5434" fmla="*/ 1949170 w 2116881"/>
                <a:gd name="connsiteY5434" fmla="*/ 484563 h 3529627"/>
                <a:gd name="connsiteX5435" fmla="*/ 1956558 w 2116881"/>
                <a:gd name="connsiteY5435" fmla="*/ 480148 h 3529627"/>
                <a:gd name="connsiteX5436" fmla="*/ 1966901 w 2116881"/>
                <a:gd name="connsiteY5436" fmla="*/ 433060 h 3529627"/>
                <a:gd name="connsiteX5437" fmla="*/ 1971334 w 2116881"/>
                <a:gd name="connsiteY5437" fmla="*/ 416873 h 3529627"/>
                <a:gd name="connsiteX5438" fmla="*/ 1964306 w 2116881"/>
                <a:gd name="connsiteY5438" fmla="*/ 414074 h 3529627"/>
                <a:gd name="connsiteX5439" fmla="*/ 1966901 w 2116881"/>
                <a:gd name="connsiteY5439" fmla="*/ 408044 h 3529627"/>
                <a:gd name="connsiteX5440" fmla="*/ 1962468 w 2116881"/>
                <a:gd name="connsiteY5440" fmla="*/ 400687 h 3529627"/>
                <a:gd name="connsiteX5441" fmla="*/ 1962468 w 2116881"/>
                <a:gd name="connsiteY5441" fmla="*/ 388915 h 3529627"/>
                <a:gd name="connsiteX5442" fmla="*/ 1963946 w 2116881"/>
                <a:gd name="connsiteY5442" fmla="*/ 372728 h 3529627"/>
                <a:gd name="connsiteX5443" fmla="*/ 1956558 w 2116881"/>
                <a:gd name="connsiteY5443" fmla="*/ 394801 h 3529627"/>
                <a:gd name="connsiteX5444" fmla="*/ 1955080 w 2116881"/>
                <a:gd name="connsiteY5444" fmla="*/ 393329 h 3529627"/>
                <a:gd name="connsiteX5445" fmla="*/ 1960991 w 2116881"/>
                <a:gd name="connsiteY5445" fmla="*/ 365370 h 3529627"/>
                <a:gd name="connsiteX5446" fmla="*/ 1952125 w 2116881"/>
                <a:gd name="connsiteY5446" fmla="*/ 391858 h 3529627"/>
                <a:gd name="connsiteX5447" fmla="*/ 1959513 w 2116881"/>
                <a:gd name="connsiteY5447" fmla="*/ 355070 h 3529627"/>
                <a:gd name="connsiteX5448" fmla="*/ 1962468 w 2116881"/>
                <a:gd name="connsiteY5448" fmla="*/ 343298 h 3529627"/>
                <a:gd name="connsiteX5449" fmla="*/ 1959513 w 2116881"/>
                <a:gd name="connsiteY5449" fmla="*/ 344769 h 3529627"/>
                <a:gd name="connsiteX5450" fmla="*/ 1946214 w 2116881"/>
                <a:gd name="connsiteY5450" fmla="*/ 371256 h 3529627"/>
                <a:gd name="connsiteX5451" fmla="*/ 1943259 w 2116881"/>
                <a:gd name="connsiteY5451" fmla="*/ 353598 h 3529627"/>
                <a:gd name="connsiteX5452" fmla="*/ 1943259 w 2116881"/>
                <a:gd name="connsiteY5452" fmla="*/ 349184 h 3529627"/>
                <a:gd name="connsiteX5453" fmla="*/ 1935871 w 2116881"/>
                <a:gd name="connsiteY5453" fmla="*/ 343298 h 3529627"/>
                <a:gd name="connsiteX5454" fmla="*/ 1928483 w 2116881"/>
                <a:gd name="connsiteY5454" fmla="*/ 340355 h 3529627"/>
                <a:gd name="connsiteX5455" fmla="*/ 1925527 w 2116881"/>
                <a:gd name="connsiteY5455" fmla="*/ 343298 h 3529627"/>
                <a:gd name="connsiteX5456" fmla="*/ 1938826 w 2116881"/>
                <a:gd name="connsiteY5456" fmla="*/ 360956 h 3529627"/>
                <a:gd name="connsiteX5457" fmla="*/ 1943259 w 2116881"/>
                <a:gd name="connsiteY5457" fmla="*/ 368313 h 3529627"/>
                <a:gd name="connsiteX5458" fmla="*/ 1940304 w 2116881"/>
                <a:gd name="connsiteY5458" fmla="*/ 371256 h 3529627"/>
                <a:gd name="connsiteX5459" fmla="*/ 1938826 w 2116881"/>
                <a:gd name="connsiteY5459" fmla="*/ 365370 h 3529627"/>
                <a:gd name="connsiteX5460" fmla="*/ 1934393 w 2116881"/>
                <a:gd name="connsiteY5460" fmla="*/ 369785 h 3529627"/>
                <a:gd name="connsiteX5461" fmla="*/ 1934393 w 2116881"/>
                <a:gd name="connsiteY5461" fmla="*/ 360956 h 3529627"/>
                <a:gd name="connsiteX5462" fmla="*/ 1928483 w 2116881"/>
                <a:gd name="connsiteY5462" fmla="*/ 374199 h 3529627"/>
                <a:gd name="connsiteX5463" fmla="*/ 1928483 w 2116881"/>
                <a:gd name="connsiteY5463" fmla="*/ 387443 h 3529627"/>
                <a:gd name="connsiteX5464" fmla="*/ 1924050 w 2116881"/>
                <a:gd name="connsiteY5464" fmla="*/ 384500 h 3529627"/>
                <a:gd name="connsiteX5465" fmla="*/ 1919617 w 2116881"/>
                <a:gd name="connsiteY5465" fmla="*/ 378614 h 3529627"/>
                <a:gd name="connsiteX5466" fmla="*/ 1916662 w 2116881"/>
                <a:gd name="connsiteY5466" fmla="*/ 397744 h 3529627"/>
                <a:gd name="connsiteX5467" fmla="*/ 1913706 w 2116881"/>
                <a:gd name="connsiteY5467" fmla="*/ 402158 h 3529627"/>
                <a:gd name="connsiteX5468" fmla="*/ 1907796 w 2116881"/>
                <a:gd name="connsiteY5468" fmla="*/ 393329 h 3529627"/>
                <a:gd name="connsiteX5469" fmla="*/ 1898930 w 2116881"/>
                <a:gd name="connsiteY5469" fmla="*/ 385972 h 3529627"/>
                <a:gd name="connsiteX5470" fmla="*/ 1890064 w 2116881"/>
                <a:gd name="connsiteY5470" fmla="*/ 375671 h 3529627"/>
                <a:gd name="connsiteX5471" fmla="*/ 1900408 w 2116881"/>
                <a:gd name="connsiteY5471" fmla="*/ 368313 h 3529627"/>
                <a:gd name="connsiteX5472" fmla="*/ 1906318 w 2116881"/>
                <a:gd name="connsiteY5472" fmla="*/ 368313 h 3529627"/>
                <a:gd name="connsiteX5473" fmla="*/ 1903363 w 2116881"/>
                <a:gd name="connsiteY5473" fmla="*/ 366842 h 3529627"/>
                <a:gd name="connsiteX5474" fmla="*/ 1909273 w 2116881"/>
                <a:gd name="connsiteY5474" fmla="*/ 358013 h 3529627"/>
                <a:gd name="connsiteX5475" fmla="*/ 1903363 w 2116881"/>
                <a:gd name="connsiteY5475" fmla="*/ 358013 h 3529627"/>
                <a:gd name="connsiteX5476" fmla="*/ 1901885 w 2116881"/>
                <a:gd name="connsiteY5476" fmla="*/ 352127 h 3529627"/>
                <a:gd name="connsiteX5477" fmla="*/ 1897452 w 2116881"/>
                <a:gd name="connsiteY5477" fmla="*/ 343298 h 3529627"/>
                <a:gd name="connsiteX5478" fmla="*/ 1897452 w 2116881"/>
                <a:gd name="connsiteY5478" fmla="*/ 352127 h 3529627"/>
                <a:gd name="connsiteX5479" fmla="*/ 1894497 w 2116881"/>
                <a:gd name="connsiteY5479" fmla="*/ 359484 h 3529627"/>
                <a:gd name="connsiteX5480" fmla="*/ 1890064 w 2116881"/>
                <a:gd name="connsiteY5480" fmla="*/ 365370 h 3529627"/>
                <a:gd name="connsiteX5481" fmla="*/ 1881198 w 2116881"/>
                <a:gd name="connsiteY5481" fmla="*/ 356541 h 3529627"/>
                <a:gd name="connsiteX5482" fmla="*/ 1875288 w 2116881"/>
                <a:gd name="connsiteY5482" fmla="*/ 360956 h 3529627"/>
                <a:gd name="connsiteX5483" fmla="*/ 1866422 w 2116881"/>
                <a:gd name="connsiteY5483" fmla="*/ 365370 h 3529627"/>
                <a:gd name="connsiteX5484" fmla="*/ 1859034 w 2116881"/>
                <a:gd name="connsiteY5484" fmla="*/ 359484 h 3529627"/>
                <a:gd name="connsiteX5485" fmla="*/ 1860512 w 2116881"/>
                <a:gd name="connsiteY5485" fmla="*/ 355070 h 3529627"/>
                <a:gd name="connsiteX5486" fmla="*/ 1847213 w 2116881"/>
                <a:gd name="connsiteY5486" fmla="*/ 344769 h 3529627"/>
                <a:gd name="connsiteX5487" fmla="*/ 1848691 w 2116881"/>
                <a:gd name="connsiteY5487" fmla="*/ 331526 h 3529627"/>
                <a:gd name="connsiteX5488" fmla="*/ 1850168 w 2116881"/>
                <a:gd name="connsiteY5488" fmla="*/ 315339 h 3529627"/>
                <a:gd name="connsiteX5489" fmla="*/ 1870855 w 2116881"/>
                <a:gd name="connsiteY5489" fmla="*/ 310924 h 3529627"/>
                <a:gd name="connsiteX5490" fmla="*/ 1876766 w 2116881"/>
                <a:gd name="connsiteY5490" fmla="*/ 319754 h 3529627"/>
                <a:gd name="connsiteX5491" fmla="*/ 1884154 w 2116881"/>
                <a:gd name="connsiteY5491" fmla="*/ 321225 h 3529627"/>
                <a:gd name="connsiteX5492" fmla="*/ 1881198 w 2116881"/>
                <a:gd name="connsiteY5492" fmla="*/ 313868 h 3529627"/>
                <a:gd name="connsiteX5493" fmla="*/ 1885631 w 2116881"/>
                <a:gd name="connsiteY5493" fmla="*/ 315339 h 3529627"/>
                <a:gd name="connsiteX5494" fmla="*/ 1894497 w 2116881"/>
                <a:gd name="connsiteY5494" fmla="*/ 318282 h 3529627"/>
                <a:gd name="connsiteX5495" fmla="*/ 1890064 w 2116881"/>
                <a:gd name="connsiteY5495" fmla="*/ 312396 h 3529627"/>
                <a:gd name="connsiteX5496" fmla="*/ 1897452 w 2116881"/>
                <a:gd name="connsiteY5496" fmla="*/ 305038 h 3529627"/>
                <a:gd name="connsiteX5497" fmla="*/ 1904841 w 2116881"/>
                <a:gd name="connsiteY5497" fmla="*/ 310924 h 3529627"/>
                <a:gd name="connsiteX5498" fmla="*/ 1912229 w 2116881"/>
                <a:gd name="connsiteY5498" fmla="*/ 324168 h 3529627"/>
                <a:gd name="connsiteX5499" fmla="*/ 1915184 w 2116881"/>
                <a:gd name="connsiteY5499" fmla="*/ 316810 h 3529627"/>
                <a:gd name="connsiteX5500" fmla="*/ 1910751 w 2116881"/>
                <a:gd name="connsiteY5500" fmla="*/ 315339 h 3529627"/>
                <a:gd name="connsiteX5501" fmla="*/ 1910751 w 2116881"/>
                <a:gd name="connsiteY5501" fmla="*/ 310924 h 3529627"/>
                <a:gd name="connsiteX5502" fmla="*/ 1918139 w 2116881"/>
                <a:gd name="connsiteY5502" fmla="*/ 313868 h 3529627"/>
                <a:gd name="connsiteX5503" fmla="*/ 1915184 w 2116881"/>
                <a:gd name="connsiteY5503" fmla="*/ 307981 h 3529627"/>
                <a:gd name="connsiteX5504" fmla="*/ 1916662 w 2116881"/>
                <a:gd name="connsiteY5504" fmla="*/ 306510 h 3529627"/>
                <a:gd name="connsiteX5505" fmla="*/ 1919617 w 2116881"/>
                <a:gd name="connsiteY5505" fmla="*/ 302095 h 3529627"/>
                <a:gd name="connsiteX5506" fmla="*/ 1924050 w 2116881"/>
                <a:gd name="connsiteY5506" fmla="*/ 299152 h 3529627"/>
                <a:gd name="connsiteX5507" fmla="*/ 1925527 w 2116881"/>
                <a:gd name="connsiteY5507" fmla="*/ 303567 h 3529627"/>
                <a:gd name="connsiteX5508" fmla="*/ 1934393 w 2116881"/>
                <a:gd name="connsiteY5508" fmla="*/ 310924 h 3529627"/>
                <a:gd name="connsiteX5509" fmla="*/ 1938826 w 2116881"/>
                <a:gd name="connsiteY5509" fmla="*/ 318282 h 3529627"/>
                <a:gd name="connsiteX5510" fmla="*/ 1943259 w 2116881"/>
                <a:gd name="connsiteY5510" fmla="*/ 316810 h 3529627"/>
                <a:gd name="connsiteX5511" fmla="*/ 1946214 w 2116881"/>
                <a:gd name="connsiteY5511" fmla="*/ 310924 h 3529627"/>
                <a:gd name="connsiteX5512" fmla="*/ 1940304 w 2116881"/>
                <a:gd name="connsiteY5512" fmla="*/ 307981 h 3529627"/>
                <a:gd name="connsiteX5513" fmla="*/ 1940304 w 2116881"/>
                <a:gd name="connsiteY5513" fmla="*/ 293266 h 3529627"/>
                <a:gd name="connsiteX5514" fmla="*/ 1944737 w 2116881"/>
                <a:gd name="connsiteY5514" fmla="*/ 288852 h 3529627"/>
                <a:gd name="connsiteX5515" fmla="*/ 1947692 w 2116881"/>
                <a:gd name="connsiteY5515" fmla="*/ 293266 h 3529627"/>
                <a:gd name="connsiteX5516" fmla="*/ 1950647 w 2116881"/>
                <a:gd name="connsiteY5516" fmla="*/ 284437 h 3529627"/>
                <a:gd name="connsiteX5517" fmla="*/ 1950647 w 2116881"/>
                <a:gd name="connsiteY5517" fmla="*/ 280023 h 3529627"/>
                <a:gd name="connsiteX5518" fmla="*/ 1969856 w 2116881"/>
                <a:gd name="connsiteY5518" fmla="*/ 284437 h 3529627"/>
                <a:gd name="connsiteX5519" fmla="*/ 1958035 w 2116881"/>
                <a:gd name="connsiteY5519" fmla="*/ 272665 h 3529627"/>
                <a:gd name="connsiteX5520" fmla="*/ 1944737 w 2116881"/>
                <a:gd name="connsiteY5520" fmla="*/ 274137 h 3529627"/>
                <a:gd name="connsiteX5521" fmla="*/ 1944737 w 2116881"/>
                <a:gd name="connsiteY5521" fmla="*/ 271194 h 3529627"/>
                <a:gd name="connsiteX5522" fmla="*/ 1943259 w 2116881"/>
                <a:gd name="connsiteY5522" fmla="*/ 259422 h 3529627"/>
                <a:gd name="connsiteX5523" fmla="*/ 1937348 w 2116881"/>
                <a:gd name="connsiteY5523" fmla="*/ 271194 h 3529627"/>
                <a:gd name="connsiteX5524" fmla="*/ 1928483 w 2116881"/>
                <a:gd name="connsiteY5524" fmla="*/ 263836 h 3529627"/>
                <a:gd name="connsiteX5525" fmla="*/ 1946214 w 2116881"/>
                <a:gd name="connsiteY5525" fmla="*/ 253536 h 3529627"/>
                <a:gd name="connsiteX5526" fmla="*/ 1947692 w 2116881"/>
                <a:gd name="connsiteY5526" fmla="*/ 247649 h 3529627"/>
                <a:gd name="connsiteX5527" fmla="*/ 1958035 w 2116881"/>
                <a:gd name="connsiteY5527" fmla="*/ 234406 h 3529627"/>
                <a:gd name="connsiteX5528" fmla="*/ 1962468 w 2116881"/>
                <a:gd name="connsiteY5528" fmla="*/ 235877 h 3529627"/>
                <a:gd name="connsiteX5529" fmla="*/ 1966901 w 2116881"/>
                <a:gd name="connsiteY5529" fmla="*/ 231463 h 3529627"/>
                <a:gd name="connsiteX5530" fmla="*/ 1966901 w 2116881"/>
                <a:gd name="connsiteY5530" fmla="*/ 228520 h 3529627"/>
                <a:gd name="connsiteX5531" fmla="*/ 1958035 w 2116881"/>
                <a:gd name="connsiteY5531" fmla="*/ 219691 h 3529627"/>
                <a:gd name="connsiteX5532" fmla="*/ 1959513 w 2116881"/>
                <a:gd name="connsiteY5532" fmla="*/ 215276 h 3529627"/>
                <a:gd name="connsiteX5533" fmla="*/ 1966901 w 2116881"/>
                <a:gd name="connsiteY5533" fmla="*/ 206447 h 3529627"/>
                <a:gd name="connsiteX5534" fmla="*/ 1972812 w 2116881"/>
                <a:gd name="connsiteY5534" fmla="*/ 210862 h 3529627"/>
                <a:gd name="connsiteX5535" fmla="*/ 1978722 w 2116881"/>
                <a:gd name="connsiteY5535" fmla="*/ 202033 h 3529627"/>
                <a:gd name="connsiteX5536" fmla="*/ 1985568 w 2116881"/>
                <a:gd name="connsiteY5536" fmla="*/ 199118 h 3529627"/>
                <a:gd name="connsiteX5537" fmla="*/ 1988454 w 2116881"/>
                <a:gd name="connsiteY5537" fmla="*/ 199118 h 3529627"/>
                <a:gd name="connsiteX5538" fmla="*/ 1991340 w 2116881"/>
                <a:gd name="connsiteY5538" fmla="*/ 206332 h 3529627"/>
                <a:gd name="connsiteX5539" fmla="*/ 1989897 w 2116881"/>
                <a:gd name="connsiteY5539" fmla="*/ 207775 h 3529627"/>
                <a:gd name="connsiteX5540" fmla="*/ 1985568 w 2116881"/>
                <a:gd name="connsiteY5540" fmla="*/ 199118 h 3529627"/>
                <a:gd name="connsiteX5541" fmla="*/ 1979796 w 2116881"/>
                <a:gd name="connsiteY5541" fmla="*/ 190460 h 3529627"/>
                <a:gd name="connsiteX5542" fmla="*/ 1979796 w 2116881"/>
                <a:gd name="connsiteY5542" fmla="*/ 194789 h 3529627"/>
                <a:gd name="connsiteX5543" fmla="*/ 1976910 w 2116881"/>
                <a:gd name="connsiteY5543" fmla="*/ 191903 h 3529627"/>
                <a:gd name="connsiteX5544" fmla="*/ 1979796 w 2116881"/>
                <a:gd name="connsiteY5544" fmla="*/ 190460 h 3529627"/>
                <a:gd name="connsiteX5545" fmla="*/ 1962480 w 2116881"/>
                <a:gd name="connsiteY5545" fmla="*/ 189017 h 3529627"/>
                <a:gd name="connsiteX5546" fmla="*/ 1959594 w 2116881"/>
                <a:gd name="connsiteY5546" fmla="*/ 193346 h 3529627"/>
                <a:gd name="connsiteX5547" fmla="*/ 1958151 w 2116881"/>
                <a:gd name="connsiteY5547" fmla="*/ 190460 h 3529627"/>
                <a:gd name="connsiteX5548" fmla="*/ 1962480 w 2116881"/>
                <a:gd name="connsiteY5548" fmla="*/ 189017 h 3529627"/>
                <a:gd name="connsiteX5549" fmla="*/ 1985568 w 2116881"/>
                <a:gd name="connsiteY5549" fmla="*/ 158717 h 3529627"/>
                <a:gd name="connsiteX5550" fmla="*/ 1988454 w 2116881"/>
                <a:gd name="connsiteY5550" fmla="*/ 161603 h 3529627"/>
                <a:gd name="connsiteX5551" fmla="*/ 1984125 w 2116881"/>
                <a:gd name="connsiteY5551" fmla="*/ 161603 h 3529627"/>
                <a:gd name="connsiteX5552" fmla="*/ 1985568 w 2116881"/>
                <a:gd name="connsiteY5552" fmla="*/ 158717 h 3529627"/>
                <a:gd name="connsiteX5553" fmla="*/ 1919190 w 2116881"/>
                <a:gd name="connsiteY5553" fmla="*/ 132745 h 3529627"/>
                <a:gd name="connsiteX5554" fmla="*/ 1923519 w 2116881"/>
                <a:gd name="connsiteY5554" fmla="*/ 132745 h 3529627"/>
                <a:gd name="connsiteX5555" fmla="*/ 1920633 w 2116881"/>
                <a:gd name="connsiteY5555" fmla="*/ 134188 h 3529627"/>
                <a:gd name="connsiteX5556" fmla="*/ 1919190 w 2116881"/>
                <a:gd name="connsiteY5556" fmla="*/ 132745 h 3529627"/>
                <a:gd name="connsiteX5557" fmla="*/ 2041845 w 2116881"/>
                <a:gd name="connsiteY5557" fmla="*/ 131302 h 3529627"/>
                <a:gd name="connsiteX5558" fmla="*/ 2049060 w 2116881"/>
                <a:gd name="connsiteY5558" fmla="*/ 132745 h 3529627"/>
                <a:gd name="connsiteX5559" fmla="*/ 2046174 w 2116881"/>
                <a:gd name="connsiteY5559" fmla="*/ 139959 h 3529627"/>
                <a:gd name="connsiteX5560" fmla="*/ 2041845 w 2116881"/>
                <a:gd name="connsiteY5560" fmla="*/ 138517 h 3529627"/>
                <a:gd name="connsiteX5561" fmla="*/ 2040402 w 2116881"/>
                <a:gd name="connsiteY5561" fmla="*/ 139959 h 3529627"/>
                <a:gd name="connsiteX5562" fmla="*/ 2040402 w 2116881"/>
                <a:gd name="connsiteY5562" fmla="*/ 142845 h 3529627"/>
                <a:gd name="connsiteX5563" fmla="*/ 2037516 w 2116881"/>
                <a:gd name="connsiteY5563" fmla="*/ 139959 h 3529627"/>
                <a:gd name="connsiteX5564" fmla="*/ 2041845 w 2116881"/>
                <a:gd name="connsiteY5564" fmla="*/ 134188 h 3529627"/>
                <a:gd name="connsiteX5565" fmla="*/ 2041845 w 2116881"/>
                <a:gd name="connsiteY5565" fmla="*/ 131302 h 3529627"/>
                <a:gd name="connsiteX5566" fmla="*/ 1947734 w 2116881"/>
                <a:gd name="connsiteY5566" fmla="*/ 124119 h 3529627"/>
                <a:gd name="connsiteX5567" fmla="*/ 1947734 w 2116881"/>
                <a:gd name="connsiteY5567" fmla="*/ 128541 h 3529627"/>
                <a:gd name="connsiteX5568" fmla="*/ 1950710 w 2116881"/>
                <a:gd name="connsiteY5568" fmla="*/ 128541 h 3529627"/>
                <a:gd name="connsiteX5569" fmla="*/ 1955175 w 2116881"/>
                <a:gd name="connsiteY5569" fmla="*/ 124119 h 3529627"/>
                <a:gd name="connsiteX5570" fmla="*/ 1955175 w 2116881"/>
                <a:gd name="connsiteY5570" fmla="*/ 130015 h 3529627"/>
                <a:gd name="connsiteX5571" fmla="*/ 1958151 w 2116881"/>
                <a:gd name="connsiteY5571" fmla="*/ 132963 h 3529627"/>
                <a:gd name="connsiteX5572" fmla="*/ 1956663 w 2116881"/>
                <a:gd name="connsiteY5572" fmla="*/ 147702 h 3529627"/>
                <a:gd name="connsiteX5573" fmla="*/ 1952198 w 2116881"/>
                <a:gd name="connsiteY5573" fmla="*/ 152123 h 3529627"/>
                <a:gd name="connsiteX5574" fmla="*/ 1947734 w 2116881"/>
                <a:gd name="connsiteY5574" fmla="*/ 152123 h 3529627"/>
                <a:gd name="connsiteX5575" fmla="*/ 1952198 w 2116881"/>
                <a:gd name="connsiteY5575" fmla="*/ 156545 h 3529627"/>
                <a:gd name="connsiteX5576" fmla="*/ 1952198 w 2116881"/>
                <a:gd name="connsiteY5576" fmla="*/ 160967 h 3529627"/>
                <a:gd name="connsiteX5577" fmla="*/ 1956663 w 2116881"/>
                <a:gd name="connsiteY5577" fmla="*/ 165389 h 3529627"/>
                <a:gd name="connsiteX5578" fmla="*/ 1952198 w 2116881"/>
                <a:gd name="connsiteY5578" fmla="*/ 174232 h 3529627"/>
                <a:gd name="connsiteX5579" fmla="*/ 1944758 w 2116881"/>
                <a:gd name="connsiteY5579" fmla="*/ 178654 h 3529627"/>
                <a:gd name="connsiteX5580" fmla="*/ 1941782 w 2116881"/>
                <a:gd name="connsiteY5580" fmla="*/ 180128 h 3529627"/>
                <a:gd name="connsiteX5581" fmla="*/ 1943270 w 2116881"/>
                <a:gd name="connsiteY5581" fmla="*/ 184549 h 3529627"/>
                <a:gd name="connsiteX5582" fmla="*/ 1950710 w 2116881"/>
                <a:gd name="connsiteY5582" fmla="*/ 186023 h 3529627"/>
                <a:gd name="connsiteX5583" fmla="*/ 1943270 w 2116881"/>
                <a:gd name="connsiteY5583" fmla="*/ 190445 h 3529627"/>
                <a:gd name="connsiteX5584" fmla="*/ 1950710 w 2116881"/>
                <a:gd name="connsiteY5584" fmla="*/ 191919 h 3529627"/>
                <a:gd name="connsiteX5585" fmla="*/ 1949222 w 2116881"/>
                <a:gd name="connsiteY5585" fmla="*/ 196341 h 3529627"/>
                <a:gd name="connsiteX5586" fmla="*/ 1947734 w 2116881"/>
                <a:gd name="connsiteY5586" fmla="*/ 203710 h 3529627"/>
                <a:gd name="connsiteX5587" fmla="*/ 1944758 w 2116881"/>
                <a:gd name="connsiteY5587" fmla="*/ 206658 h 3529627"/>
                <a:gd name="connsiteX5588" fmla="*/ 1943270 w 2116881"/>
                <a:gd name="connsiteY5588" fmla="*/ 211080 h 3529627"/>
                <a:gd name="connsiteX5589" fmla="*/ 1949222 w 2116881"/>
                <a:gd name="connsiteY5589" fmla="*/ 215502 h 3529627"/>
                <a:gd name="connsiteX5590" fmla="*/ 1952198 w 2116881"/>
                <a:gd name="connsiteY5590" fmla="*/ 218449 h 3529627"/>
                <a:gd name="connsiteX5591" fmla="*/ 1950710 w 2116881"/>
                <a:gd name="connsiteY5591" fmla="*/ 221397 h 3529627"/>
                <a:gd name="connsiteX5592" fmla="*/ 1952198 w 2116881"/>
                <a:gd name="connsiteY5592" fmla="*/ 228767 h 3529627"/>
                <a:gd name="connsiteX5593" fmla="*/ 1949222 w 2116881"/>
                <a:gd name="connsiteY5593" fmla="*/ 228767 h 3529627"/>
                <a:gd name="connsiteX5594" fmla="*/ 1947734 w 2116881"/>
                <a:gd name="connsiteY5594" fmla="*/ 230241 h 3529627"/>
                <a:gd name="connsiteX5595" fmla="*/ 1944758 w 2116881"/>
                <a:gd name="connsiteY5595" fmla="*/ 224345 h 3529627"/>
                <a:gd name="connsiteX5596" fmla="*/ 1946246 w 2116881"/>
                <a:gd name="connsiteY5596" fmla="*/ 233189 h 3529627"/>
                <a:gd name="connsiteX5597" fmla="*/ 1944758 w 2116881"/>
                <a:gd name="connsiteY5597" fmla="*/ 234663 h 3529627"/>
                <a:gd name="connsiteX5598" fmla="*/ 1941782 w 2116881"/>
                <a:gd name="connsiteY5598" fmla="*/ 239084 h 3529627"/>
                <a:gd name="connsiteX5599" fmla="*/ 1943270 w 2116881"/>
                <a:gd name="connsiteY5599" fmla="*/ 252350 h 3529627"/>
                <a:gd name="connsiteX5600" fmla="*/ 1938806 w 2116881"/>
                <a:gd name="connsiteY5600" fmla="*/ 252350 h 3529627"/>
                <a:gd name="connsiteX5601" fmla="*/ 1935829 w 2116881"/>
                <a:gd name="connsiteY5601" fmla="*/ 256771 h 3529627"/>
                <a:gd name="connsiteX5602" fmla="*/ 1931365 w 2116881"/>
                <a:gd name="connsiteY5602" fmla="*/ 256771 h 3529627"/>
                <a:gd name="connsiteX5603" fmla="*/ 1928389 w 2116881"/>
                <a:gd name="connsiteY5603" fmla="*/ 258245 h 3529627"/>
                <a:gd name="connsiteX5604" fmla="*/ 1929877 w 2116881"/>
                <a:gd name="connsiteY5604" fmla="*/ 250876 h 3529627"/>
                <a:gd name="connsiteX5605" fmla="*/ 1932853 w 2116881"/>
                <a:gd name="connsiteY5605" fmla="*/ 247928 h 3529627"/>
                <a:gd name="connsiteX5606" fmla="*/ 1931365 w 2116881"/>
                <a:gd name="connsiteY5606" fmla="*/ 244980 h 3529627"/>
                <a:gd name="connsiteX5607" fmla="*/ 1929877 w 2116881"/>
                <a:gd name="connsiteY5607" fmla="*/ 246454 h 3529627"/>
                <a:gd name="connsiteX5608" fmla="*/ 1917972 w 2116881"/>
                <a:gd name="connsiteY5608" fmla="*/ 247928 h 3529627"/>
                <a:gd name="connsiteX5609" fmla="*/ 1916484 w 2116881"/>
                <a:gd name="connsiteY5609" fmla="*/ 246454 h 3529627"/>
                <a:gd name="connsiteX5610" fmla="*/ 1914996 w 2116881"/>
                <a:gd name="connsiteY5610" fmla="*/ 239084 h 3529627"/>
                <a:gd name="connsiteX5611" fmla="*/ 1916484 w 2116881"/>
                <a:gd name="connsiteY5611" fmla="*/ 233189 h 3529627"/>
                <a:gd name="connsiteX5612" fmla="*/ 1919460 w 2116881"/>
                <a:gd name="connsiteY5612" fmla="*/ 230241 h 3529627"/>
                <a:gd name="connsiteX5613" fmla="*/ 1920948 w 2116881"/>
                <a:gd name="connsiteY5613" fmla="*/ 228767 h 3529627"/>
                <a:gd name="connsiteX5614" fmla="*/ 1917972 w 2116881"/>
                <a:gd name="connsiteY5614" fmla="*/ 227293 h 3529627"/>
                <a:gd name="connsiteX5615" fmla="*/ 1912020 w 2116881"/>
                <a:gd name="connsiteY5615" fmla="*/ 225819 h 3529627"/>
                <a:gd name="connsiteX5616" fmla="*/ 1917972 w 2116881"/>
                <a:gd name="connsiteY5616" fmla="*/ 219923 h 3529627"/>
                <a:gd name="connsiteX5617" fmla="*/ 1916484 w 2116881"/>
                <a:gd name="connsiteY5617" fmla="*/ 215502 h 3529627"/>
                <a:gd name="connsiteX5618" fmla="*/ 1914996 w 2116881"/>
                <a:gd name="connsiteY5618" fmla="*/ 211080 h 3529627"/>
                <a:gd name="connsiteX5619" fmla="*/ 1912020 w 2116881"/>
                <a:gd name="connsiteY5619" fmla="*/ 205184 h 3529627"/>
                <a:gd name="connsiteX5620" fmla="*/ 1906067 w 2116881"/>
                <a:gd name="connsiteY5620" fmla="*/ 212554 h 3529627"/>
                <a:gd name="connsiteX5621" fmla="*/ 1906067 w 2116881"/>
                <a:gd name="connsiteY5621" fmla="*/ 221397 h 3529627"/>
                <a:gd name="connsiteX5622" fmla="*/ 1901603 w 2116881"/>
                <a:gd name="connsiteY5622" fmla="*/ 224345 h 3529627"/>
                <a:gd name="connsiteX5623" fmla="*/ 1904579 w 2116881"/>
                <a:gd name="connsiteY5623" fmla="*/ 211080 h 3529627"/>
                <a:gd name="connsiteX5624" fmla="*/ 1898627 w 2116881"/>
                <a:gd name="connsiteY5624" fmla="*/ 209606 h 3529627"/>
                <a:gd name="connsiteX5625" fmla="*/ 1894163 w 2116881"/>
                <a:gd name="connsiteY5625" fmla="*/ 211080 h 3529627"/>
                <a:gd name="connsiteX5626" fmla="*/ 1885234 w 2116881"/>
                <a:gd name="connsiteY5626" fmla="*/ 209606 h 3529627"/>
                <a:gd name="connsiteX5627" fmla="*/ 1877794 w 2116881"/>
                <a:gd name="connsiteY5627" fmla="*/ 212554 h 3529627"/>
                <a:gd name="connsiteX5628" fmla="*/ 1873329 w 2116881"/>
                <a:gd name="connsiteY5628" fmla="*/ 214028 h 3529627"/>
                <a:gd name="connsiteX5629" fmla="*/ 1871841 w 2116881"/>
                <a:gd name="connsiteY5629" fmla="*/ 212554 h 3529627"/>
                <a:gd name="connsiteX5630" fmla="*/ 1865889 w 2116881"/>
                <a:gd name="connsiteY5630" fmla="*/ 205184 h 3529627"/>
                <a:gd name="connsiteX5631" fmla="*/ 1870353 w 2116881"/>
                <a:gd name="connsiteY5631" fmla="*/ 196341 h 3529627"/>
                <a:gd name="connsiteX5632" fmla="*/ 1879282 w 2116881"/>
                <a:gd name="connsiteY5632" fmla="*/ 199289 h 3529627"/>
                <a:gd name="connsiteX5633" fmla="*/ 1883746 w 2116881"/>
                <a:gd name="connsiteY5633" fmla="*/ 200763 h 3529627"/>
                <a:gd name="connsiteX5634" fmla="*/ 1880770 w 2116881"/>
                <a:gd name="connsiteY5634" fmla="*/ 197815 h 3529627"/>
                <a:gd name="connsiteX5635" fmla="*/ 1883746 w 2116881"/>
                <a:gd name="connsiteY5635" fmla="*/ 190445 h 3529627"/>
                <a:gd name="connsiteX5636" fmla="*/ 1883746 w 2116881"/>
                <a:gd name="connsiteY5636" fmla="*/ 181602 h 3529627"/>
                <a:gd name="connsiteX5637" fmla="*/ 1885234 w 2116881"/>
                <a:gd name="connsiteY5637" fmla="*/ 174232 h 3529627"/>
                <a:gd name="connsiteX5638" fmla="*/ 1888210 w 2116881"/>
                <a:gd name="connsiteY5638" fmla="*/ 172758 h 3529627"/>
                <a:gd name="connsiteX5639" fmla="*/ 1894163 w 2116881"/>
                <a:gd name="connsiteY5639" fmla="*/ 169810 h 3529627"/>
                <a:gd name="connsiteX5640" fmla="*/ 1897139 w 2116881"/>
                <a:gd name="connsiteY5640" fmla="*/ 177180 h 3529627"/>
                <a:gd name="connsiteX5641" fmla="*/ 1903091 w 2116881"/>
                <a:gd name="connsiteY5641" fmla="*/ 187497 h 3529627"/>
                <a:gd name="connsiteX5642" fmla="*/ 1904579 w 2116881"/>
                <a:gd name="connsiteY5642" fmla="*/ 188971 h 3529627"/>
                <a:gd name="connsiteX5643" fmla="*/ 1928389 w 2116881"/>
                <a:gd name="connsiteY5643" fmla="*/ 194867 h 3529627"/>
                <a:gd name="connsiteX5644" fmla="*/ 1928389 w 2116881"/>
                <a:gd name="connsiteY5644" fmla="*/ 193393 h 3529627"/>
                <a:gd name="connsiteX5645" fmla="*/ 1912020 w 2116881"/>
                <a:gd name="connsiteY5645" fmla="*/ 188971 h 3529627"/>
                <a:gd name="connsiteX5646" fmla="*/ 1903091 w 2116881"/>
                <a:gd name="connsiteY5646" fmla="*/ 180128 h 3529627"/>
                <a:gd name="connsiteX5647" fmla="*/ 1909044 w 2116881"/>
                <a:gd name="connsiteY5647" fmla="*/ 171284 h 3529627"/>
                <a:gd name="connsiteX5648" fmla="*/ 1910532 w 2116881"/>
                <a:gd name="connsiteY5648" fmla="*/ 165389 h 3529627"/>
                <a:gd name="connsiteX5649" fmla="*/ 1919460 w 2116881"/>
                <a:gd name="connsiteY5649" fmla="*/ 156545 h 3529627"/>
                <a:gd name="connsiteX5650" fmla="*/ 1919460 w 2116881"/>
                <a:gd name="connsiteY5650" fmla="*/ 143280 h 3529627"/>
                <a:gd name="connsiteX5651" fmla="*/ 1923925 w 2116881"/>
                <a:gd name="connsiteY5651" fmla="*/ 143280 h 3529627"/>
                <a:gd name="connsiteX5652" fmla="*/ 1920948 w 2116881"/>
                <a:gd name="connsiteY5652" fmla="*/ 138858 h 3529627"/>
                <a:gd name="connsiteX5653" fmla="*/ 1923925 w 2116881"/>
                <a:gd name="connsiteY5653" fmla="*/ 135910 h 3529627"/>
                <a:gd name="connsiteX5654" fmla="*/ 1925413 w 2116881"/>
                <a:gd name="connsiteY5654" fmla="*/ 131489 h 3529627"/>
                <a:gd name="connsiteX5655" fmla="*/ 1932853 w 2116881"/>
                <a:gd name="connsiteY5655" fmla="*/ 137384 h 3529627"/>
                <a:gd name="connsiteX5656" fmla="*/ 1935829 w 2116881"/>
                <a:gd name="connsiteY5656" fmla="*/ 138858 h 3529627"/>
                <a:gd name="connsiteX5657" fmla="*/ 1938806 w 2116881"/>
                <a:gd name="connsiteY5657" fmla="*/ 140332 h 3529627"/>
                <a:gd name="connsiteX5658" fmla="*/ 1946246 w 2116881"/>
                <a:gd name="connsiteY5658" fmla="*/ 140332 h 3529627"/>
                <a:gd name="connsiteX5659" fmla="*/ 1947734 w 2116881"/>
                <a:gd name="connsiteY5659" fmla="*/ 137384 h 3529627"/>
                <a:gd name="connsiteX5660" fmla="*/ 1943270 w 2116881"/>
                <a:gd name="connsiteY5660" fmla="*/ 131489 h 3529627"/>
                <a:gd name="connsiteX5661" fmla="*/ 1947734 w 2116881"/>
                <a:gd name="connsiteY5661" fmla="*/ 124119 h 3529627"/>
                <a:gd name="connsiteX5662" fmla="*/ 2080362 w 2116881"/>
                <a:gd name="connsiteY5662" fmla="*/ 123186 h 3529627"/>
                <a:gd name="connsiteX5663" fmla="*/ 2090537 w 2116881"/>
                <a:gd name="connsiteY5663" fmla="*/ 128416 h 3529627"/>
                <a:gd name="connsiteX5664" fmla="*/ 2092017 w 2116881"/>
                <a:gd name="connsiteY5664" fmla="*/ 137073 h 3529627"/>
                <a:gd name="connsiteX5665" fmla="*/ 2097937 w 2116881"/>
                <a:gd name="connsiteY5665" fmla="*/ 135631 h 3529627"/>
                <a:gd name="connsiteX5666" fmla="*/ 2105337 w 2116881"/>
                <a:gd name="connsiteY5666" fmla="*/ 135631 h 3529627"/>
                <a:gd name="connsiteX5667" fmla="*/ 2099417 w 2116881"/>
                <a:gd name="connsiteY5667" fmla="*/ 150059 h 3529627"/>
                <a:gd name="connsiteX5668" fmla="*/ 2096457 w 2116881"/>
                <a:gd name="connsiteY5668" fmla="*/ 155831 h 3529627"/>
                <a:gd name="connsiteX5669" fmla="*/ 2084617 w 2116881"/>
                <a:gd name="connsiteY5669" fmla="*/ 148616 h 3529627"/>
                <a:gd name="connsiteX5670" fmla="*/ 2080177 w 2116881"/>
                <a:gd name="connsiteY5670" fmla="*/ 145731 h 3529627"/>
                <a:gd name="connsiteX5671" fmla="*/ 2074257 w 2116881"/>
                <a:gd name="connsiteY5671" fmla="*/ 145731 h 3529627"/>
                <a:gd name="connsiteX5672" fmla="*/ 2071297 w 2116881"/>
                <a:gd name="connsiteY5672" fmla="*/ 147173 h 3529627"/>
                <a:gd name="connsiteX5673" fmla="*/ 2077217 w 2116881"/>
                <a:gd name="connsiteY5673" fmla="*/ 154388 h 3529627"/>
                <a:gd name="connsiteX5674" fmla="*/ 2068337 w 2116881"/>
                <a:gd name="connsiteY5674" fmla="*/ 158716 h 3529627"/>
                <a:gd name="connsiteX5675" fmla="*/ 2063897 w 2116881"/>
                <a:gd name="connsiteY5675" fmla="*/ 144288 h 3529627"/>
                <a:gd name="connsiteX5676" fmla="*/ 2056497 w 2116881"/>
                <a:gd name="connsiteY5676" fmla="*/ 128416 h 3529627"/>
                <a:gd name="connsiteX5677" fmla="*/ 2071297 w 2116881"/>
                <a:gd name="connsiteY5677" fmla="*/ 129859 h 3529627"/>
                <a:gd name="connsiteX5678" fmla="*/ 2080362 w 2116881"/>
                <a:gd name="connsiteY5678" fmla="*/ 123186 h 3529627"/>
                <a:gd name="connsiteX5679" fmla="*/ 2064933 w 2116881"/>
                <a:gd name="connsiteY5679" fmla="*/ 116874 h 3529627"/>
                <a:gd name="connsiteX5680" fmla="*/ 2067819 w 2116881"/>
                <a:gd name="connsiteY5680" fmla="*/ 119760 h 3529627"/>
                <a:gd name="connsiteX5681" fmla="*/ 2064933 w 2116881"/>
                <a:gd name="connsiteY5681" fmla="*/ 118317 h 3529627"/>
                <a:gd name="connsiteX5682" fmla="*/ 2064933 w 2116881"/>
                <a:gd name="connsiteY5682" fmla="*/ 116874 h 3529627"/>
                <a:gd name="connsiteX5683" fmla="*/ 2044731 w 2116881"/>
                <a:gd name="connsiteY5683" fmla="*/ 99559 h 3529627"/>
                <a:gd name="connsiteX5684" fmla="*/ 2049060 w 2116881"/>
                <a:gd name="connsiteY5684" fmla="*/ 103887 h 3529627"/>
                <a:gd name="connsiteX5685" fmla="*/ 2049060 w 2116881"/>
                <a:gd name="connsiteY5685" fmla="*/ 106773 h 3529627"/>
                <a:gd name="connsiteX5686" fmla="*/ 2043288 w 2116881"/>
                <a:gd name="connsiteY5686" fmla="*/ 101002 h 3529627"/>
                <a:gd name="connsiteX5687" fmla="*/ 2044731 w 2116881"/>
                <a:gd name="connsiteY5687" fmla="*/ 99559 h 3529627"/>
                <a:gd name="connsiteX5688" fmla="*/ 2066376 w 2116881"/>
                <a:gd name="connsiteY5688" fmla="*/ 93787 h 3529627"/>
                <a:gd name="connsiteX5689" fmla="*/ 2075034 w 2116881"/>
                <a:gd name="connsiteY5689" fmla="*/ 101002 h 3529627"/>
                <a:gd name="connsiteX5690" fmla="*/ 2072148 w 2116881"/>
                <a:gd name="connsiteY5690" fmla="*/ 106773 h 3529627"/>
                <a:gd name="connsiteX5691" fmla="*/ 2067819 w 2116881"/>
                <a:gd name="connsiteY5691" fmla="*/ 102444 h 3529627"/>
                <a:gd name="connsiteX5692" fmla="*/ 2066376 w 2116881"/>
                <a:gd name="connsiteY5692" fmla="*/ 99559 h 3529627"/>
                <a:gd name="connsiteX5693" fmla="*/ 2062047 w 2116881"/>
                <a:gd name="connsiteY5693" fmla="*/ 98116 h 3529627"/>
                <a:gd name="connsiteX5694" fmla="*/ 2066376 w 2116881"/>
                <a:gd name="connsiteY5694" fmla="*/ 93787 h 3529627"/>
                <a:gd name="connsiteX5695" fmla="*/ 2019204 w 2116881"/>
                <a:gd name="connsiteY5695" fmla="*/ 64436 h 3529627"/>
                <a:gd name="connsiteX5696" fmla="*/ 2022521 w 2116881"/>
                <a:gd name="connsiteY5696" fmla="*/ 66459 h 3529627"/>
                <a:gd name="connsiteX5697" fmla="*/ 2029893 w 2116881"/>
                <a:gd name="connsiteY5697" fmla="*/ 70875 h 3529627"/>
                <a:gd name="connsiteX5698" fmla="*/ 2032842 w 2116881"/>
                <a:gd name="connsiteY5698" fmla="*/ 66459 h 3529627"/>
                <a:gd name="connsiteX5699" fmla="*/ 2035790 w 2116881"/>
                <a:gd name="connsiteY5699" fmla="*/ 70875 h 3529627"/>
                <a:gd name="connsiteX5700" fmla="*/ 2041688 w 2116881"/>
                <a:gd name="connsiteY5700" fmla="*/ 101781 h 3529627"/>
                <a:gd name="connsiteX5701" fmla="*/ 2043162 w 2116881"/>
                <a:gd name="connsiteY5701" fmla="*/ 110612 h 3529627"/>
                <a:gd name="connsiteX5702" fmla="*/ 2043162 w 2116881"/>
                <a:gd name="connsiteY5702" fmla="*/ 115027 h 3529627"/>
                <a:gd name="connsiteX5703" fmla="*/ 2044637 w 2116881"/>
                <a:gd name="connsiteY5703" fmla="*/ 120914 h 3529627"/>
                <a:gd name="connsiteX5704" fmla="*/ 2035790 w 2116881"/>
                <a:gd name="connsiteY5704" fmla="*/ 119442 h 3529627"/>
                <a:gd name="connsiteX5705" fmla="*/ 2022521 w 2116881"/>
                <a:gd name="connsiteY5705" fmla="*/ 101781 h 3529627"/>
                <a:gd name="connsiteX5706" fmla="*/ 2026944 w 2116881"/>
                <a:gd name="connsiteY5706" fmla="*/ 115027 h 3529627"/>
                <a:gd name="connsiteX5707" fmla="*/ 2028419 w 2116881"/>
                <a:gd name="connsiteY5707" fmla="*/ 119442 h 3529627"/>
                <a:gd name="connsiteX5708" fmla="*/ 2031367 w 2116881"/>
                <a:gd name="connsiteY5708" fmla="*/ 123857 h 3529627"/>
                <a:gd name="connsiteX5709" fmla="*/ 2034316 w 2116881"/>
                <a:gd name="connsiteY5709" fmla="*/ 128272 h 3529627"/>
                <a:gd name="connsiteX5710" fmla="*/ 2032842 w 2116881"/>
                <a:gd name="connsiteY5710" fmla="*/ 140047 h 3529627"/>
                <a:gd name="connsiteX5711" fmla="*/ 2022521 w 2116881"/>
                <a:gd name="connsiteY5711" fmla="*/ 135631 h 3529627"/>
                <a:gd name="connsiteX5712" fmla="*/ 2018098 w 2116881"/>
                <a:gd name="connsiteY5712" fmla="*/ 135631 h 3529627"/>
                <a:gd name="connsiteX5713" fmla="*/ 2019572 w 2116881"/>
                <a:gd name="connsiteY5713" fmla="*/ 138575 h 3529627"/>
                <a:gd name="connsiteX5714" fmla="*/ 2022521 w 2116881"/>
                <a:gd name="connsiteY5714" fmla="*/ 140047 h 3529627"/>
                <a:gd name="connsiteX5715" fmla="*/ 2026944 w 2116881"/>
                <a:gd name="connsiteY5715" fmla="*/ 142990 h 3529627"/>
                <a:gd name="connsiteX5716" fmla="*/ 2035790 w 2116881"/>
                <a:gd name="connsiteY5716" fmla="*/ 150348 h 3529627"/>
                <a:gd name="connsiteX5717" fmla="*/ 2038739 w 2116881"/>
                <a:gd name="connsiteY5717" fmla="*/ 154764 h 3529627"/>
                <a:gd name="connsiteX5718" fmla="*/ 2037265 w 2116881"/>
                <a:gd name="connsiteY5718" fmla="*/ 166538 h 3529627"/>
                <a:gd name="connsiteX5719" fmla="*/ 2034316 w 2116881"/>
                <a:gd name="connsiteY5719" fmla="*/ 168009 h 3529627"/>
                <a:gd name="connsiteX5720" fmla="*/ 2032842 w 2116881"/>
                <a:gd name="connsiteY5720" fmla="*/ 169481 h 3529627"/>
                <a:gd name="connsiteX5721" fmla="*/ 2029893 w 2116881"/>
                <a:gd name="connsiteY5721" fmla="*/ 173896 h 3529627"/>
                <a:gd name="connsiteX5722" fmla="*/ 2034316 w 2116881"/>
                <a:gd name="connsiteY5722" fmla="*/ 179783 h 3529627"/>
                <a:gd name="connsiteX5723" fmla="*/ 2034316 w 2116881"/>
                <a:gd name="connsiteY5723" fmla="*/ 193029 h 3529627"/>
                <a:gd name="connsiteX5724" fmla="*/ 2025470 w 2116881"/>
                <a:gd name="connsiteY5724" fmla="*/ 201859 h 3529627"/>
                <a:gd name="connsiteX5725" fmla="*/ 2018098 w 2116881"/>
                <a:gd name="connsiteY5725" fmla="*/ 198916 h 3529627"/>
                <a:gd name="connsiteX5726" fmla="*/ 2012201 w 2116881"/>
                <a:gd name="connsiteY5726" fmla="*/ 198916 h 3529627"/>
                <a:gd name="connsiteX5727" fmla="*/ 2007777 w 2116881"/>
                <a:gd name="connsiteY5727" fmla="*/ 197444 h 3529627"/>
                <a:gd name="connsiteX5728" fmla="*/ 2012201 w 2116881"/>
                <a:gd name="connsiteY5728" fmla="*/ 206275 h 3529627"/>
                <a:gd name="connsiteX5729" fmla="*/ 2004829 w 2116881"/>
                <a:gd name="connsiteY5729" fmla="*/ 209218 h 3529627"/>
                <a:gd name="connsiteX5730" fmla="*/ 1995982 w 2116881"/>
                <a:gd name="connsiteY5730" fmla="*/ 198916 h 3529627"/>
                <a:gd name="connsiteX5731" fmla="*/ 1991559 w 2116881"/>
                <a:gd name="connsiteY5731" fmla="*/ 165066 h 3529627"/>
                <a:gd name="connsiteX5732" fmla="*/ 1987136 w 2116881"/>
                <a:gd name="connsiteY5732" fmla="*/ 156235 h 3529627"/>
                <a:gd name="connsiteX5733" fmla="*/ 1985662 w 2116881"/>
                <a:gd name="connsiteY5733" fmla="*/ 144462 h 3529627"/>
                <a:gd name="connsiteX5734" fmla="*/ 1990085 w 2116881"/>
                <a:gd name="connsiteY5734" fmla="*/ 122385 h 3529627"/>
                <a:gd name="connsiteX5735" fmla="*/ 1997457 w 2116881"/>
                <a:gd name="connsiteY5735" fmla="*/ 122385 h 3529627"/>
                <a:gd name="connsiteX5736" fmla="*/ 2004829 w 2116881"/>
                <a:gd name="connsiteY5736" fmla="*/ 135631 h 3529627"/>
                <a:gd name="connsiteX5737" fmla="*/ 2007777 w 2116881"/>
                <a:gd name="connsiteY5737" fmla="*/ 134159 h 3529627"/>
                <a:gd name="connsiteX5738" fmla="*/ 2000406 w 2116881"/>
                <a:gd name="connsiteY5738" fmla="*/ 119442 h 3529627"/>
                <a:gd name="connsiteX5739" fmla="*/ 2003354 w 2116881"/>
                <a:gd name="connsiteY5739" fmla="*/ 97366 h 3529627"/>
                <a:gd name="connsiteX5740" fmla="*/ 2003354 w 2116881"/>
                <a:gd name="connsiteY5740" fmla="*/ 70875 h 3529627"/>
                <a:gd name="connsiteX5741" fmla="*/ 2010726 w 2116881"/>
                <a:gd name="connsiteY5741" fmla="*/ 67931 h 3529627"/>
                <a:gd name="connsiteX5742" fmla="*/ 2016624 w 2116881"/>
                <a:gd name="connsiteY5742" fmla="*/ 70875 h 3529627"/>
                <a:gd name="connsiteX5743" fmla="*/ 2021047 w 2116881"/>
                <a:gd name="connsiteY5743" fmla="*/ 75290 h 3529627"/>
                <a:gd name="connsiteX5744" fmla="*/ 2018098 w 2116881"/>
                <a:gd name="connsiteY5744" fmla="*/ 67931 h 3529627"/>
                <a:gd name="connsiteX5745" fmla="*/ 2019204 w 2116881"/>
                <a:gd name="connsiteY5745" fmla="*/ 64436 h 3529627"/>
                <a:gd name="connsiteX5746" fmla="*/ 2096679 w 2116881"/>
                <a:gd name="connsiteY5746" fmla="*/ 49058 h 3529627"/>
                <a:gd name="connsiteX5747" fmla="*/ 2098122 w 2116881"/>
                <a:gd name="connsiteY5747" fmla="*/ 50501 h 3529627"/>
                <a:gd name="connsiteX5748" fmla="*/ 2098122 w 2116881"/>
                <a:gd name="connsiteY5748" fmla="*/ 59158 h 3529627"/>
                <a:gd name="connsiteX5749" fmla="*/ 2095236 w 2116881"/>
                <a:gd name="connsiteY5749" fmla="*/ 59158 h 3529627"/>
                <a:gd name="connsiteX5750" fmla="*/ 2096679 w 2116881"/>
                <a:gd name="connsiteY5750" fmla="*/ 49058 h 3529627"/>
                <a:gd name="connsiteX5751" fmla="*/ 2072884 w 2116881"/>
                <a:gd name="connsiteY5751" fmla="*/ 0 h 3529627"/>
                <a:gd name="connsiteX5752" fmla="*/ 2074356 w 2116881"/>
                <a:gd name="connsiteY5752" fmla="*/ 23421 h 3529627"/>
                <a:gd name="connsiteX5753" fmla="*/ 2080246 w 2116881"/>
                <a:gd name="connsiteY5753" fmla="*/ 10247 h 3529627"/>
                <a:gd name="connsiteX5754" fmla="*/ 2084664 w 2116881"/>
                <a:gd name="connsiteY5754" fmla="*/ 1464 h 3529627"/>
                <a:gd name="connsiteX5755" fmla="*/ 2105278 w 2116881"/>
                <a:gd name="connsiteY5755" fmla="*/ 16102 h 3529627"/>
                <a:gd name="connsiteX5756" fmla="*/ 2096444 w 2116881"/>
                <a:gd name="connsiteY5756" fmla="*/ 20493 h 3529627"/>
                <a:gd name="connsiteX5757" fmla="*/ 2099389 w 2116881"/>
                <a:gd name="connsiteY5757" fmla="*/ 26348 h 3529627"/>
                <a:gd name="connsiteX5758" fmla="*/ 2087608 w 2116881"/>
                <a:gd name="connsiteY5758" fmla="*/ 32204 h 3529627"/>
                <a:gd name="connsiteX5759" fmla="*/ 2093498 w 2116881"/>
                <a:gd name="connsiteY5759" fmla="*/ 48305 h 3529627"/>
                <a:gd name="connsiteX5760" fmla="*/ 2078774 w 2116881"/>
                <a:gd name="connsiteY5760" fmla="*/ 51233 h 3529627"/>
                <a:gd name="connsiteX5761" fmla="*/ 2089081 w 2116881"/>
                <a:gd name="connsiteY5761" fmla="*/ 62943 h 3529627"/>
                <a:gd name="connsiteX5762" fmla="*/ 2077301 w 2116881"/>
                <a:gd name="connsiteY5762" fmla="*/ 77581 h 3529627"/>
                <a:gd name="connsiteX5763" fmla="*/ 2084664 w 2116881"/>
                <a:gd name="connsiteY5763" fmla="*/ 86364 h 3529627"/>
                <a:gd name="connsiteX5764" fmla="*/ 2077301 w 2116881"/>
                <a:gd name="connsiteY5764" fmla="*/ 95147 h 3529627"/>
                <a:gd name="connsiteX5765" fmla="*/ 2065522 w 2116881"/>
                <a:gd name="connsiteY5765" fmla="*/ 89292 h 3529627"/>
                <a:gd name="connsiteX5766" fmla="*/ 2058159 w 2116881"/>
                <a:gd name="connsiteY5766" fmla="*/ 96611 h 3529627"/>
                <a:gd name="connsiteX5767" fmla="*/ 2049325 w 2116881"/>
                <a:gd name="connsiteY5767" fmla="*/ 83437 h 3529627"/>
                <a:gd name="connsiteX5768" fmla="*/ 2050797 w 2116881"/>
                <a:gd name="connsiteY5768" fmla="*/ 71726 h 3529627"/>
                <a:gd name="connsiteX5769" fmla="*/ 2052270 w 2116881"/>
                <a:gd name="connsiteY5769" fmla="*/ 65871 h 3529627"/>
                <a:gd name="connsiteX5770" fmla="*/ 2056687 w 2116881"/>
                <a:gd name="connsiteY5770" fmla="*/ 32204 h 3529627"/>
                <a:gd name="connsiteX5771" fmla="*/ 2053742 w 2116881"/>
                <a:gd name="connsiteY5771" fmla="*/ 29276 h 3529627"/>
                <a:gd name="connsiteX5772" fmla="*/ 2064049 w 2116881"/>
                <a:gd name="connsiteY5772" fmla="*/ 13174 h 3529627"/>
                <a:gd name="connsiteX5773" fmla="*/ 2072884 w 2116881"/>
                <a:gd name="connsiteY5773" fmla="*/ 0 h 352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</a:cxnLst>
              <a:rect l="l" t="t" r="r" b="b"/>
              <a:pathLst>
                <a:path w="2116881" h="3529627">
                  <a:moveTo>
                    <a:pt x="854511" y="3296608"/>
                  </a:moveTo>
                  <a:cubicBezTo>
                    <a:pt x="853040" y="3296608"/>
                    <a:pt x="850097" y="3297342"/>
                    <a:pt x="847338" y="3298076"/>
                  </a:cubicBezTo>
                  <a:lnTo>
                    <a:pt x="841717" y="3299435"/>
                  </a:lnTo>
                  <a:lnTo>
                    <a:pt x="842053" y="3299883"/>
                  </a:lnTo>
                  <a:cubicBezTo>
                    <a:pt x="842789" y="3299883"/>
                    <a:pt x="845363" y="3299148"/>
                    <a:pt x="848121" y="3298413"/>
                  </a:cubicBezTo>
                  <a:lnTo>
                    <a:pt x="854665" y="3297070"/>
                  </a:lnTo>
                  <a:close/>
                  <a:moveTo>
                    <a:pt x="826545" y="3295301"/>
                  </a:moveTo>
                  <a:lnTo>
                    <a:pt x="826610" y="3295472"/>
                  </a:lnTo>
                  <a:cubicBezTo>
                    <a:pt x="827713" y="3297310"/>
                    <a:pt x="829551" y="3298413"/>
                    <a:pt x="833228" y="3296942"/>
                  </a:cubicBezTo>
                  <a:lnTo>
                    <a:pt x="838805" y="3296266"/>
                  </a:lnTo>
                  <a:lnTo>
                    <a:pt x="838511" y="3295874"/>
                  </a:lnTo>
                  <a:cubicBezTo>
                    <a:pt x="837591" y="3294773"/>
                    <a:pt x="836120" y="3294406"/>
                    <a:pt x="832441" y="3296608"/>
                  </a:cubicBezTo>
                  <a:close/>
                  <a:moveTo>
                    <a:pt x="993681" y="3208217"/>
                  </a:moveTo>
                  <a:lnTo>
                    <a:pt x="986476" y="3214015"/>
                  </a:lnTo>
                  <a:lnTo>
                    <a:pt x="984077" y="3218842"/>
                  </a:lnTo>
                  <a:lnTo>
                    <a:pt x="986197" y="3214602"/>
                  </a:lnTo>
                  <a:cubicBezTo>
                    <a:pt x="986197" y="3210191"/>
                    <a:pt x="987668" y="3208720"/>
                    <a:pt x="993552" y="3208720"/>
                  </a:cubicBezTo>
                  <a:close/>
                  <a:moveTo>
                    <a:pt x="1483327" y="3202742"/>
                  </a:moveTo>
                  <a:lnTo>
                    <a:pt x="1481877" y="3208720"/>
                  </a:lnTo>
                  <a:cubicBezTo>
                    <a:pt x="1481877" y="3210191"/>
                    <a:pt x="1477464" y="3216072"/>
                    <a:pt x="1475993" y="3217542"/>
                  </a:cubicBezTo>
                  <a:cubicBezTo>
                    <a:pt x="1471581" y="3223424"/>
                    <a:pt x="1465697" y="3242539"/>
                    <a:pt x="1474522" y="3251361"/>
                  </a:cubicBezTo>
                  <a:lnTo>
                    <a:pt x="1474689" y="3251527"/>
                  </a:lnTo>
                  <a:lnTo>
                    <a:pt x="1470526" y="3233781"/>
                  </a:lnTo>
                  <a:cubicBezTo>
                    <a:pt x="1471447" y="3227146"/>
                    <a:pt x="1474026" y="3220880"/>
                    <a:pt x="1476236" y="3217931"/>
                  </a:cubicBezTo>
                  <a:cubicBezTo>
                    <a:pt x="1477710" y="3216457"/>
                    <a:pt x="1482131" y="3210559"/>
                    <a:pt x="1482131" y="3209085"/>
                  </a:cubicBezTo>
                  <a:cubicBezTo>
                    <a:pt x="1482131" y="3208347"/>
                    <a:pt x="1483236" y="3205398"/>
                    <a:pt x="1483604" y="3203002"/>
                  </a:cubicBezTo>
                  <a:close/>
                  <a:moveTo>
                    <a:pt x="1474481" y="3177831"/>
                  </a:moveTo>
                  <a:lnTo>
                    <a:pt x="1473052" y="3183724"/>
                  </a:lnTo>
                  <a:cubicBezTo>
                    <a:pt x="1471949" y="3187033"/>
                    <a:pt x="1469811" y="3190341"/>
                    <a:pt x="1468114" y="3193184"/>
                  </a:cubicBezTo>
                  <a:lnTo>
                    <a:pt x="1467521" y="3194901"/>
                  </a:lnTo>
                  <a:lnTo>
                    <a:pt x="1466842" y="3196183"/>
                  </a:lnTo>
                  <a:lnTo>
                    <a:pt x="1466511" y="3197829"/>
                  </a:lnTo>
                  <a:lnTo>
                    <a:pt x="1465813" y="3199852"/>
                  </a:lnTo>
                  <a:lnTo>
                    <a:pt x="1466085" y="3199948"/>
                  </a:lnTo>
                  <a:lnTo>
                    <a:pt x="1466511" y="3197829"/>
                  </a:lnTo>
                  <a:lnTo>
                    <a:pt x="1467521" y="3194901"/>
                  </a:lnTo>
                  <a:lnTo>
                    <a:pt x="1473289" y="3184019"/>
                  </a:lnTo>
                  <a:cubicBezTo>
                    <a:pt x="1474763" y="3181807"/>
                    <a:pt x="1475499" y="3179596"/>
                    <a:pt x="1474763" y="3177937"/>
                  </a:cubicBezTo>
                  <a:close/>
                  <a:moveTo>
                    <a:pt x="754689" y="3168567"/>
                  </a:moveTo>
                  <a:cubicBezTo>
                    <a:pt x="757575" y="3168567"/>
                    <a:pt x="759018" y="3171453"/>
                    <a:pt x="759018" y="3174338"/>
                  </a:cubicBezTo>
                  <a:cubicBezTo>
                    <a:pt x="759018" y="3175781"/>
                    <a:pt x="757575" y="3177224"/>
                    <a:pt x="756132" y="3177224"/>
                  </a:cubicBezTo>
                  <a:cubicBezTo>
                    <a:pt x="753246" y="3177224"/>
                    <a:pt x="751803" y="3174338"/>
                    <a:pt x="751803" y="3172896"/>
                  </a:cubicBezTo>
                  <a:cubicBezTo>
                    <a:pt x="751803" y="3170010"/>
                    <a:pt x="753246" y="3168567"/>
                    <a:pt x="754689" y="3168567"/>
                  </a:cubicBezTo>
                  <a:close/>
                  <a:moveTo>
                    <a:pt x="1418644" y="3160253"/>
                  </a:moveTo>
                  <a:lnTo>
                    <a:pt x="1421572" y="3172329"/>
                  </a:lnTo>
                  <a:lnTo>
                    <a:pt x="1421700" y="3172540"/>
                  </a:lnTo>
                  <a:lnTo>
                    <a:pt x="1418766" y="3160428"/>
                  </a:lnTo>
                  <a:close/>
                  <a:moveTo>
                    <a:pt x="604182" y="3145422"/>
                  </a:moveTo>
                  <a:lnTo>
                    <a:pt x="604456" y="3145696"/>
                  </a:lnTo>
                  <a:lnTo>
                    <a:pt x="604617" y="3145481"/>
                  </a:lnTo>
                  <a:lnTo>
                    <a:pt x="607444" y="3148308"/>
                  </a:lnTo>
                  <a:lnTo>
                    <a:pt x="611396" y="3148308"/>
                  </a:lnTo>
                  <a:lnTo>
                    <a:pt x="611337" y="3148367"/>
                  </a:lnTo>
                  <a:lnTo>
                    <a:pt x="611832" y="3148367"/>
                  </a:lnTo>
                  <a:cubicBezTo>
                    <a:pt x="611832" y="3149810"/>
                    <a:pt x="610389" y="3151252"/>
                    <a:pt x="608946" y="3151252"/>
                  </a:cubicBezTo>
                  <a:cubicBezTo>
                    <a:pt x="607503" y="3152695"/>
                    <a:pt x="607503" y="3154138"/>
                    <a:pt x="606060" y="3154138"/>
                  </a:cubicBezTo>
                  <a:lnTo>
                    <a:pt x="605730" y="3153973"/>
                  </a:lnTo>
                  <a:lnTo>
                    <a:pt x="605625" y="3154079"/>
                  </a:lnTo>
                  <a:cubicBezTo>
                    <a:pt x="602739" y="3154079"/>
                    <a:pt x="599853" y="3152636"/>
                    <a:pt x="599853" y="3151193"/>
                  </a:cubicBezTo>
                  <a:cubicBezTo>
                    <a:pt x="599853" y="3148308"/>
                    <a:pt x="601296" y="3146865"/>
                    <a:pt x="604182" y="3145422"/>
                  </a:cubicBezTo>
                  <a:close/>
                  <a:moveTo>
                    <a:pt x="1251523" y="3143084"/>
                  </a:moveTo>
                  <a:lnTo>
                    <a:pt x="1245308" y="3148044"/>
                  </a:lnTo>
                  <a:cubicBezTo>
                    <a:pt x="1241626" y="3146942"/>
                    <a:pt x="1239968" y="3147493"/>
                    <a:pt x="1239232" y="3148940"/>
                  </a:cubicBezTo>
                  <a:lnTo>
                    <a:pt x="1239200" y="3149302"/>
                  </a:lnTo>
                  <a:lnTo>
                    <a:pt x="1245069" y="3148435"/>
                  </a:lnTo>
                  <a:cubicBezTo>
                    <a:pt x="1249481" y="3149906"/>
                    <a:pt x="1250952" y="3146965"/>
                    <a:pt x="1251504" y="3143289"/>
                  </a:cubicBezTo>
                  <a:close/>
                  <a:moveTo>
                    <a:pt x="1406682" y="3139254"/>
                  </a:moveTo>
                  <a:lnTo>
                    <a:pt x="1408334" y="3145494"/>
                  </a:lnTo>
                  <a:lnTo>
                    <a:pt x="1408440" y="3145645"/>
                  </a:lnTo>
                  <a:lnTo>
                    <a:pt x="1406793" y="3139417"/>
                  </a:lnTo>
                  <a:close/>
                  <a:moveTo>
                    <a:pt x="1378031" y="3129426"/>
                  </a:moveTo>
                  <a:lnTo>
                    <a:pt x="1378917" y="3132261"/>
                  </a:lnTo>
                  <a:lnTo>
                    <a:pt x="1378932" y="3132266"/>
                  </a:lnTo>
                  <a:lnTo>
                    <a:pt x="1378057" y="3129465"/>
                  </a:lnTo>
                  <a:close/>
                  <a:moveTo>
                    <a:pt x="1340636" y="3126391"/>
                  </a:moveTo>
                  <a:lnTo>
                    <a:pt x="1337549" y="3127299"/>
                  </a:lnTo>
                  <a:lnTo>
                    <a:pt x="1337561" y="3127429"/>
                  </a:lnTo>
                  <a:lnTo>
                    <a:pt x="1340664" y="3126516"/>
                  </a:lnTo>
                  <a:close/>
                  <a:moveTo>
                    <a:pt x="1083880" y="3124803"/>
                  </a:moveTo>
                  <a:lnTo>
                    <a:pt x="1084509" y="3127175"/>
                  </a:lnTo>
                  <a:cubicBezTo>
                    <a:pt x="1084509" y="3131591"/>
                    <a:pt x="1069877" y="3146309"/>
                    <a:pt x="1077193" y="3155141"/>
                  </a:cubicBezTo>
                  <a:cubicBezTo>
                    <a:pt x="1077193" y="3155141"/>
                    <a:pt x="1074267" y="3158084"/>
                    <a:pt x="1071341" y="3161028"/>
                  </a:cubicBezTo>
                  <a:cubicBezTo>
                    <a:pt x="1066951" y="3165444"/>
                    <a:pt x="1062562" y="3168387"/>
                    <a:pt x="1059635" y="3161028"/>
                  </a:cubicBezTo>
                  <a:cubicBezTo>
                    <a:pt x="1053782" y="3156612"/>
                    <a:pt x="1056709" y="3150725"/>
                    <a:pt x="1050856" y="3147781"/>
                  </a:cubicBezTo>
                  <a:cubicBezTo>
                    <a:pt x="1049393" y="3146309"/>
                    <a:pt x="1045003" y="3144838"/>
                    <a:pt x="1042077" y="3143366"/>
                  </a:cubicBezTo>
                  <a:cubicBezTo>
                    <a:pt x="1037687" y="3140422"/>
                    <a:pt x="1036224" y="3150725"/>
                    <a:pt x="1034761" y="3150725"/>
                  </a:cubicBezTo>
                  <a:cubicBezTo>
                    <a:pt x="1031835" y="3150725"/>
                    <a:pt x="1024519" y="3149253"/>
                    <a:pt x="1020129" y="3150725"/>
                  </a:cubicBezTo>
                  <a:cubicBezTo>
                    <a:pt x="1018666" y="3150725"/>
                    <a:pt x="1018666" y="3153669"/>
                    <a:pt x="1017203" y="3155141"/>
                  </a:cubicBezTo>
                  <a:cubicBezTo>
                    <a:pt x="1015740" y="3156612"/>
                    <a:pt x="1014277" y="3161028"/>
                    <a:pt x="1011350" y="3165444"/>
                  </a:cubicBezTo>
                  <a:cubicBezTo>
                    <a:pt x="1005497" y="3169859"/>
                    <a:pt x="1001108" y="3174275"/>
                    <a:pt x="1001108" y="3177218"/>
                  </a:cubicBezTo>
                  <a:lnTo>
                    <a:pt x="1000991" y="3177745"/>
                  </a:lnTo>
                  <a:lnTo>
                    <a:pt x="1011202" y="3166080"/>
                  </a:lnTo>
                  <a:cubicBezTo>
                    <a:pt x="1014144" y="3161668"/>
                    <a:pt x="1015615" y="3157257"/>
                    <a:pt x="1017085" y="3155787"/>
                  </a:cubicBezTo>
                  <a:cubicBezTo>
                    <a:pt x="1018556" y="3154317"/>
                    <a:pt x="1018556" y="3151376"/>
                    <a:pt x="1020027" y="3151376"/>
                  </a:cubicBezTo>
                  <a:cubicBezTo>
                    <a:pt x="1024440" y="3149906"/>
                    <a:pt x="1031794" y="3151376"/>
                    <a:pt x="1034736" y="3151376"/>
                  </a:cubicBezTo>
                  <a:cubicBezTo>
                    <a:pt x="1036207" y="3151376"/>
                    <a:pt x="1037678" y="3141083"/>
                    <a:pt x="1042090" y="3144024"/>
                  </a:cubicBezTo>
                  <a:cubicBezTo>
                    <a:pt x="1045032" y="3145494"/>
                    <a:pt x="1049445" y="3146965"/>
                    <a:pt x="1050915" y="3148435"/>
                  </a:cubicBezTo>
                  <a:cubicBezTo>
                    <a:pt x="1056799" y="3151376"/>
                    <a:pt x="1053857" y="3157257"/>
                    <a:pt x="1059741" y="3161668"/>
                  </a:cubicBezTo>
                  <a:cubicBezTo>
                    <a:pt x="1062682" y="3169020"/>
                    <a:pt x="1067095" y="3166080"/>
                    <a:pt x="1071507" y="3161668"/>
                  </a:cubicBezTo>
                  <a:cubicBezTo>
                    <a:pt x="1074449" y="3158728"/>
                    <a:pt x="1077391" y="3155787"/>
                    <a:pt x="1077391" y="3155787"/>
                  </a:cubicBezTo>
                  <a:cubicBezTo>
                    <a:pt x="1070037" y="3146965"/>
                    <a:pt x="1084745" y="3132261"/>
                    <a:pt x="1084745" y="3127850"/>
                  </a:cubicBezTo>
                  <a:cubicBezTo>
                    <a:pt x="1084745" y="3125645"/>
                    <a:pt x="1084377" y="3125277"/>
                    <a:pt x="1084009" y="3125093"/>
                  </a:cubicBezTo>
                  <a:close/>
                  <a:moveTo>
                    <a:pt x="941080" y="3115155"/>
                  </a:moveTo>
                  <a:lnTo>
                    <a:pt x="939846" y="3115694"/>
                  </a:lnTo>
                  <a:cubicBezTo>
                    <a:pt x="937639" y="3116428"/>
                    <a:pt x="936168" y="3117528"/>
                    <a:pt x="938375" y="3120464"/>
                  </a:cubicBezTo>
                  <a:cubicBezTo>
                    <a:pt x="941317" y="3123400"/>
                    <a:pt x="948674" y="3123400"/>
                    <a:pt x="948674" y="3129271"/>
                  </a:cubicBezTo>
                  <a:cubicBezTo>
                    <a:pt x="948674" y="3136611"/>
                    <a:pt x="956030" y="3136611"/>
                    <a:pt x="960444" y="3139547"/>
                  </a:cubicBezTo>
                  <a:cubicBezTo>
                    <a:pt x="963387" y="3141014"/>
                    <a:pt x="972214" y="3149822"/>
                    <a:pt x="973686" y="3148354"/>
                  </a:cubicBezTo>
                  <a:cubicBezTo>
                    <a:pt x="973686" y="3152757"/>
                    <a:pt x="969272" y="3157161"/>
                    <a:pt x="969272" y="3163032"/>
                  </a:cubicBezTo>
                  <a:cubicBezTo>
                    <a:pt x="969272" y="3168904"/>
                    <a:pt x="973686" y="3165968"/>
                    <a:pt x="973686" y="3173307"/>
                  </a:cubicBezTo>
                  <a:cubicBezTo>
                    <a:pt x="973686" y="3177711"/>
                    <a:pt x="979571" y="3179179"/>
                    <a:pt x="975157" y="3182115"/>
                  </a:cubicBezTo>
                  <a:cubicBezTo>
                    <a:pt x="970743" y="3185050"/>
                    <a:pt x="969272" y="3189454"/>
                    <a:pt x="969272" y="3192390"/>
                  </a:cubicBezTo>
                  <a:cubicBezTo>
                    <a:pt x="970743" y="3198261"/>
                    <a:pt x="967800" y="3202665"/>
                    <a:pt x="963387" y="3207068"/>
                  </a:cubicBezTo>
                  <a:cubicBezTo>
                    <a:pt x="961915" y="3208536"/>
                    <a:pt x="963387" y="3214408"/>
                    <a:pt x="963387" y="3217343"/>
                  </a:cubicBezTo>
                  <a:cubicBezTo>
                    <a:pt x="961915" y="3221747"/>
                    <a:pt x="960444" y="3224683"/>
                    <a:pt x="964858" y="3227618"/>
                  </a:cubicBezTo>
                  <a:cubicBezTo>
                    <a:pt x="964858" y="3232022"/>
                    <a:pt x="960444" y="3233490"/>
                    <a:pt x="957501" y="3236426"/>
                  </a:cubicBezTo>
                  <a:cubicBezTo>
                    <a:pt x="956030" y="3237894"/>
                    <a:pt x="947202" y="3239361"/>
                    <a:pt x="942788" y="3236426"/>
                  </a:cubicBezTo>
                  <a:cubicBezTo>
                    <a:pt x="938375" y="3232022"/>
                    <a:pt x="933961" y="3233490"/>
                    <a:pt x="931018" y="3234958"/>
                  </a:cubicBezTo>
                  <a:cubicBezTo>
                    <a:pt x="926604" y="3237894"/>
                    <a:pt x="922190" y="3243765"/>
                    <a:pt x="919248" y="3243765"/>
                  </a:cubicBezTo>
                  <a:cubicBezTo>
                    <a:pt x="907477" y="3243765"/>
                    <a:pt x="910420" y="3243765"/>
                    <a:pt x="906006" y="3251104"/>
                  </a:cubicBezTo>
                  <a:cubicBezTo>
                    <a:pt x="906006" y="3252572"/>
                    <a:pt x="900121" y="3254040"/>
                    <a:pt x="900121" y="3255508"/>
                  </a:cubicBezTo>
                  <a:cubicBezTo>
                    <a:pt x="900121" y="3259912"/>
                    <a:pt x="900121" y="3265783"/>
                    <a:pt x="901592" y="3271654"/>
                  </a:cubicBezTo>
                  <a:cubicBezTo>
                    <a:pt x="901592" y="3276058"/>
                    <a:pt x="903063" y="3278994"/>
                    <a:pt x="906006" y="3278994"/>
                  </a:cubicBezTo>
                  <a:cubicBezTo>
                    <a:pt x="913363" y="3278994"/>
                    <a:pt x="906006" y="3287801"/>
                    <a:pt x="906006" y="3289269"/>
                  </a:cubicBezTo>
                  <a:cubicBezTo>
                    <a:pt x="906006" y="3298076"/>
                    <a:pt x="898650" y="3289269"/>
                    <a:pt x="892764" y="3295140"/>
                  </a:cubicBezTo>
                  <a:cubicBezTo>
                    <a:pt x="886879" y="3299544"/>
                    <a:pt x="879523" y="3296608"/>
                    <a:pt x="872166" y="3296608"/>
                  </a:cubicBezTo>
                  <a:cubicBezTo>
                    <a:pt x="870695" y="3296608"/>
                    <a:pt x="870695" y="3293672"/>
                    <a:pt x="867752" y="3295140"/>
                  </a:cubicBezTo>
                  <a:cubicBezTo>
                    <a:pt x="867752" y="3295140"/>
                    <a:pt x="864810" y="3299544"/>
                    <a:pt x="863339" y="3298076"/>
                  </a:cubicBezTo>
                  <a:cubicBezTo>
                    <a:pt x="861132" y="3296608"/>
                    <a:pt x="860028" y="3298076"/>
                    <a:pt x="859109" y="3299544"/>
                  </a:cubicBezTo>
                  <a:lnTo>
                    <a:pt x="856558" y="3300741"/>
                  </a:lnTo>
                  <a:lnTo>
                    <a:pt x="856762" y="3301353"/>
                  </a:lnTo>
                  <a:cubicBezTo>
                    <a:pt x="859704" y="3304294"/>
                    <a:pt x="859704" y="3295472"/>
                    <a:pt x="864116" y="3298412"/>
                  </a:cubicBezTo>
                  <a:cubicBezTo>
                    <a:pt x="865587" y="3299883"/>
                    <a:pt x="868529" y="3295472"/>
                    <a:pt x="868529" y="3295472"/>
                  </a:cubicBezTo>
                  <a:cubicBezTo>
                    <a:pt x="871471" y="3294001"/>
                    <a:pt x="871471" y="3296942"/>
                    <a:pt x="872941" y="3296942"/>
                  </a:cubicBezTo>
                  <a:cubicBezTo>
                    <a:pt x="880296" y="3296942"/>
                    <a:pt x="887650" y="3299883"/>
                    <a:pt x="893533" y="3295472"/>
                  </a:cubicBezTo>
                  <a:cubicBezTo>
                    <a:pt x="899417" y="3289590"/>
                    <a:pt x="906771" y="3298412"/>
                    <a:pt x="906771" y="3289590"/>
                  </a:cubicBezTo>
                  <a:cubicBezTo>
                    <a:pt x="906771" y="3288120"/>
                    <a:pt x="914125" y="3279298"/>
                    <a:pt x="906771" y="3279298"/>
                  </a:cubicBezTo>
                  <a:cubicBezTo>
                    <a:pt x="903829" y="3279298"/>
                    <a:pt x="902359" y="3276357"/>
                    <a:pt x="902359" y="3271946"/>
                  </a:cubicBezTo>
                  <a:cubicBezTo>
                    <a:pt x="900888" y="3266064"/>
                    <a:pt x="900888" y="3260183"/>
                    <a:pt x="900888" y="3255772"/>
                  </a:cubicBezTo>
                  <a:cubicBezTo>
                    <a:pt x="900888" y="3254301"/>
                    <a:pt x="906771" y="3252831"/>
                    <a:pt x="906771" y="3251361"/>
                  </a:cubicBezTo>
                  <a:cubicBezTo>
                    <a:pt x="911184" y="3244009"/>
                    <a:pt x="908242" y="3244009"/>
                    <a:pt x="920009" y="3244009"/>
                  </a:cubicBezTo>
                  <a:cubicBezTo>
                    <a:pt x="922951" y="3244009"/>
                    <a:pt x="927363" y="3238127"/>
                    <a:pt x="931776" y="3235187"/>
                  </a:cubicBezTo>
                  <a:cubicBezTo>
                    <a:pt x="934717" y="3233716"/>
                    <a:pt x="939130" y="3232246"/>
                    <a:pt x="943543" y="3236657"/>
                  </a:cubicBezTo>
                  <a:cubicBezTo>
                    <a:pt x="947955" y="3239598"/>
                    <a:pt x="956780" y="3238127"/>
                    <a:pt x="958251" y="3236657"/>
                  </a:cubicBezTo>
                  <a:cubicBezTo>
                    <a:pt x="961193" y="3233716"/>
                    <a:pt x="965605" y="3232246"/>
                    <a:pt x="965605" y="3227835"/>
                  </a:cubicBezTo>
                  <a:cubicBezTo>
                    <a:pt x="967076" y="3227835"/>
                    <a:pt x="970018" y="3227835"/>
                    <a:pt x="970018" y="3229305"/>
                  </a:cubicBezTo>
                  <a:cubicBezTo>
                    <a:pt x="970018" y="3229305"/>
                    <a:pt x="968547" y="3233716"/>
                    <a:pt x="968547" y="3233716"/>
                  </a:cubicBezTo>
                  <a:cubicBezTo>
                    <a:pt x="970018" y="3236657"/>
                    <a:pt x="971489" y="3233716"/>
                    <a:pt x="972960" y="3235187"/>
                  </a:cubicBezTo>
                  <a:cubicBezTo>
                    <a:pt x="972960" y="3236657"/>
                    <a:pt x="968547" y="3251361"/>
                    <a:pt x="974431" y="3246950"/>
                  </a:cubicBezTo>
                  <a:cubicBezTo>
                    <a:pt x="975901" y="3245479"/>
                    <a:pt x="980314" y="3239598"/>
                    <a:pt x="981785" y="3238127"/>
                  </a:cubicBezTo>
                  <a:lnTo>
                    <a:pt x="981785" y="3237929"/>
                  </a:lnTo>
                  <a:lnTo>
                    <a:pt x="974771" y="3246396"/>
                  </a:lnTo>
                  <a:cubicBezTo>
                    <a:pt x="968918" y="3250811"/>
                    <a:pt x="973307" y="3236093"/>
                    <a:pt x="973307" y="3234621"/>
                  </a:cubicBezTo>
                  <a:cubicBezTo>
                    <a:pt x="971844" y="3233149"/>
                    <a:pt x="970381" y="3236093"/>
                    <a:pt x="968918" y="3233149"/>
                  </a:cubicBezTo>
                  <a:cubicBezTo>
                    <a:pt x="968918" y="3233149"/>
                    <a:pt x="970381" y="3228733"/>
                    <a:pt x="970381" y="3228733"/>
                  </a:cubicBezTo>
                  <a:cubicBezTo>
                    <a:pt x="970381" y="3227261"/>
                    <a:pt x="967455" y="3227261"/>
                    <a:pt x="965992" y="3227261"/>
                  </a:cubicBezTo>
                  <a:cubicBezTo>
                    <a:pt x="961602" y="3224318"/>
                    <a:pt x="963065" y="3221374"/>
                    <a:pt x="964528" y="3216958"/>
                  </a:cubicBezTo>
                  <a:cubicBezTo>
                    <a:pt x="964528" y="3214015"/>
                    <a:pt x="963065" y="3208127"/>
                    <a:pt x="964528" y="3206655"/>
                  </a:cubicBezTo>
                  <a:cubicBezTo>
                    <a:pt x="968918" y="3202240"/>
                    <a:pt x="971844" y="3197824"/>
                    <a:pt x="970381" y="3191937"/>
                  </a:cubicBezTo>
                  <a:cubicBezTo>
                    <a:pt x="970381" y="3188993"/>
                    <a:pt x="971844" y="3184578"/>
                    <a:pt x="976234" y="3181634"/>
                  </a:cubicBezTo>
                  <a:cubicBezTo>
                    <a:pt x="980623" y="3178690"/>
                    <a:pt x="974771" y="3177218"/>
                    <a:pt x="974771" y="3172803"/>
                  </a:cubicBezTo>
                  <a:cubicBezTo>
                    <a:pt x="974771" y="3165444"/>
                    <a:pt x="970381" y="3168387"/>
                    <a:pt x="970381" y="3162500"/>
                  </a:cubicBezTo>
                  <a:cubicBezTo>
                    <a:pt x="970381" y="3156612"/>
                    <a:pt x="974771" y="3152197"/>
                    <a:pt x="974771" y="3147781"/>
                  </a:cubicBezTo>
                  <a:cubicBezTo>
                    <a:pt x="973307" y="3149253"/>
                    <a:pt x="964528" y="3140422"/>
                    <a:pt x="961602" y="3138950"/>
                  </a:cubicBezTo>
                  <a:cubicBezTo>
                    <a:pt x="957212" y="3136006"/>
                    <a:pt x="949897" y="3136006"/>
                    <a:pt x="949897" y="3128647"/>
                  </a:cubicBezTo>
                  <a:cubicBezTo>
                    <a:pt x="949897" y="3122760"/>
                    <a:pt x="942581" y="3122760"/>
                    <a:pt x="939654" y="3119816"/>
                  </a:cubicBezTo>
                  <a:close/>
                  <a:moveTo>
                    <a:pt x="1262893" y="3104710"/>
                  </a:moveTo>
                  <a:cubicBezTo>
                    <a:pt x="1262249" y="3104917"/>
                    <a:pt x="1261512" y="3105882"/>
                    <a:pt x="1260775" y="3107076"/>
                  </a:cubicBezTo>
                  <a:lnTo>
                    <a:pt x="1260592" y="3107360"/>
                  </a:lnTo>
                  <a:lnTo>
                    <a:pt x="1262627" y="3105082"/>
                  </a:lnTo>
                  <a:cubicBezTo>
                    <a:pt x="1263270" y="3104876"/>
                    <a:pt x="1263822" y="3105427"/>
                    <a:pt x="1264190" y="3107265"/>
                  </a:cubicBezTo>
                  <a:lnTo>
                    <a:pt x="1264717" y="3107163"/>
                  </a:lnTo>
                  <a:lnTo>
                    <a:pt x="1266691" y="3109234"/>
                  </a:lnTo>
                  <a:lnTo>
                    <a:pt x="1269767" y="3106186"/>
                  </a:lnTo>
                  <a:lnTo>
                    <a:pt x="1269889" y="3106162"/>
                  </a:lnTo>
                  <a:lnTo>
                    <a:pt x="1270032" y="3105923"/>
                  </a:lnTo>
                  <a:lnTo>
                    <a:pt x="1269767" y="3106186"/>
                  </a:lnTo>
                  <a:lnTo>
                    <a:pt x="1264717" y="3107163"/>
                  </a:lnTo>
                  <a:lnTo>
                    <a:pt x="1264458" y="3106892"/>
                  </a:lnTo>
                  <a:cubicBezTo>
                    <a:pt x="1264090" y="3105055"/>
                    <a:pt x="1263538" y="3104504"/>
                    <a:pt x="1262893" y="3104710"/>
                  </a:cubicBezTo>
                  <a:close/>
                  <a:moveTo>
                    <a:pt x="1297986" y="3099959"/>
                  </a:moveTo>
                  <a:lnTo>
                    <a:pt x="1297930" y="3099976"/>
                  </a:lnTo>
                  <a:lnTo>
                    <a:pt x="1296853" y="3101413"/>
                  </a:lnTo>
                  <a:lnTo>
                    <a:pt x="1296917" y="3101384"/>
                  </a:lnTo>
                  <a:close/>
                  <a:moveTo>
                    <a:pt x="925664" y="3095913"/>
                  </a:moveTo>
                  <a:lnTo>
                    <a:pt x="924213" y="3096611"/>
                  </a:lnTo>
                  <a:cubicBezTo>
                    <a:pt x="923662" y="3097712"/>
                    <a:pt x="924397" y="3098446"/>
                    <a:pt x="926604" y="3096978"/>
                  </a:cubicBezTo>
                  <a:cubicBezTo>
                    <a:pt x="927340" y="3096978"/>
                    <a:pt x="926972" y="3096611"/>
                    <a:pt x="926972" y="3096244"/>
                  </a:cubicBezTo>
                  <a:lnTo>
                    <a:pt x="927266" y="3096161"/>
                  </a:lnTo>
                  <a:close/>
                  <a:moveTo>
                    <a:pt x="930875" y="3094794"/>
                  </a:moveTo>
                  <a:cubicBezTo>
                    <a:pt x="928681" y="3094794"/>
                    <a:pt x="928315" y="3095162"/>
                    <a:pt x="928315" y="3095530"/>
                  </a:cubicBezTo>
                  <a:lnTo>
                    <a:pt x="928123" y="3095916"/>
                  </a:lnTo>
                  <a:lnTo>
                    <a:pt x="929547" y="3095511"/>
                  </a:lnTo>
                  <a:cubicBezTo>
                    <a:pt x="933961" y="3095511"/>
                    <a:pt x="932489" y="3107253"/>
                    <a:pt x="939846" y="3099914"/>
                  </a:cubicBezTo>
                  <a:cubicBezTo>
                    <a:pt x="945731" y="3095511"/>
                    <a:pt x="948306" y="3096978"/>
                    <a:pt x="948858" y="3100465"/>
                  </a:cubicBezTo>
                  <a:lnTo>
                    <a:pt x="945765" y="3112987"/>
                  </a:lnTo>
                  <a:lnTo>
                    <a:pt x="946970" y="3112457"/>
                  </a:lnTo>
                  <a:cubicBezTo>
                    <a:pt x="951360" y="3105097"/>
                    <a:pt x="952823" y="3090379"/>
                    <a:pt x="941117" y="3099210"/>
                  </a:cubicBezTo>
                  <a:cubicBezTo>
                    <a:pt x="933802" y="3106569"/>
                    <a:pt x="935265" y="3094794"/>
                    <a:pt x="930875" y="3094794"/>
                  </a:cubicBezTo>
                  <a:close/>
                  <a:moveTo>
                    <a:pt x="1360681" y="3089087"/>
                  </a:moveTo>
                  <a:lnTo>
                    <a:pt x="1356854" y="3091091"/>
                  </a:lnTo>
                  <a:cubicBezTo>
                    <a:pt x="1355383" y="3094032"/>
                    <a:pt x="1353912" y="3096972"/>
                    <a:pt x="1350970" y="3098443"/>
                  </a:cubicBezTo>
                  <a:cubicBezTo>
                    <a:pt x="1348029" y="3099913"/>
                    <a:pt x="1343616" y="3105795"/>
                    <a:pt x="1342145" y="3108735"/>
                  </a:cubicBezTo>
                  <a:cubicBezTo>
                    <a:pt x="1339204" y="3111676"/>
                    <a:pt x="1337733" y="3113146"/>
                    <a:pt x="1337733" y="3116087"/>
                  </a:cubicBezTo>
                  <a:lnTo>
                    <a:pt x="1337750" y="3116140"/>
                  </a:lnTo>
                  <a:lnTo>
                    <a:pt x="1342138" y="3108822"/>
                  </a:lnTo>
                  <a:cubicBezTo>
                    <a:pt x="1343612" y="3105873"/>
                    <a:pt x="1348032" y="3099976"/>
                    <a:pt x="1350980" y="3098501"/>
                  </a:cubicBezTo>
                  <a:cubicBezTo>
                    <a:pt x="1353927" y="3097027"/>
                    <a:pt x="1355400" y="3094078"/>
                    <a:pt x="1356874" y="3091129"/>
                  </a:cubicBezTo>
                  <a:cubicBezTo>
                    <a:pt x="1357611" y="3090392"/>
                    <a:pt x="1359821" y="3089655"/>
                    <a:pt x="1360742" y="3089102"/>
                  </a:cubicBezTo>
                  <a:close/>
                  <a:moveTo>
                    <a:pt x="935800" y="3082483"/>
                  </a:moveTo>
                  <a:lnTo>
                    <a:pt x="936878" y="3090908"/>
                  </a:lnTo>
                  <a:lnTo>
                    <a:pt x="938191" y="3090379"/>
                  </a:lnTo>
                  <a:lnTo>
                    <a:pt x="937232" y="3082817"/>
                  </a:lnTo>
                  <a:close/>
                  <a:moveTo>
                    <a:pt x="1333318" y="3082280"/>
                  </a:moveTo>
                  <a:lnTo>
                    <a:pt x="1333296" y="3082282"/>
                  </a:lnTo>
                  <a:lnTo>
                    <a:pt x="1331827" y="3091103"/>
                  </a:lnTo>
                  <a:lnTo>
                    <a:pt x="1331849" y="3091091"/>
                  </a:lnTo>
                  <a:close/>
                  <a:moveTo>
                    <a:pt x="621496" y="3066065"/>
                  </a:moveTo>
                  <a:cubicBezTo>
                    <a:pt x="622938" y="3066065"/>
                    <a:pt x="624381" y="3067508"/>
                    <a:pt x="624381" y="3070394"/>
                  </a:cubicBezTo>
                  <a:cubicBezTo>
                    <a:pt x="624381" y="3070394"/>
                    <a:pt x="622938" y="3070394"/>
                    <a:pt x="621496" y="3070394"/>
                  </a:cubicBezTo>
                  <a:cubicBezTo>
                    <a:pt x="620053" y="3070394"/>
                    <a:pt x="618610" y="3070394"/>
                    <a:pt x="618610" y="3068951"/>
                  </a:cubicBezTo>
                  <a:cubicBezTo>
                    <a:pt x="618610" y="3067508"/>
                    <a:pt x="620053" y="3066065"/>
                    <a:pt x="621496" y="3066065"/>
                  </a:cubicBezTo>
                  <a:close/>
                  <a:moveTo>
                    <a:pt x="970071" y="3048008"/>
                  </a:moveTo>
                  <a:lnTo>
                    <a:pt x="969272" y="3048539"/>
                  </a:lnTo>
                  <a:cubicBezTo>
                    <a:pt x="964858" y="3047071"/>
                    <a:pt x="964858" y="3052942"/>
                    <a:pt x="963387" y="3054410"/>
                  </a:cubicBezTo>
                  <a:cubicBezTo>
                    <a:pt x="960444" y="3054410"/>
                    <a:pt x="957501" y="3063217"/>
                    <a:pt x="961915" y="3064685"/>
                  </a:cubicBezTo>
                  <a:cubicBezTo>
                    <a:pt x="970743" y="3064685"/>
                    <a:pt x="960444" y="3072025"/>
                    <a:pt x="960444" y="3073493"/>
                  </a:cubicBezTo>
                  <a:cubicBezTo>
                    <a:pt x="960444" y="3074960"/>
                    <a:pt x="961915" y="3080832"/>
                    <a:pt x="964858" y="3079364"/>
                  </a:cubicBezTo>
                  <a:cubicBezTo>
                    <a:pt x="970743" y="3076428"/>
                    <a:pt x="975157" y="3089639"/>
                    <a:pt x="969272" y="3092575"/>
                  </a:cubicBezTo>
                  <a:lnTo>
                    <a:pt x="964391" y="3096227"/>
                  </a:lnTo>
                  <a:lnTo>
                    <a:pt x="964528" y="3096266"/>
                  </a:lnTo>
                  <a:cubicBezTo>
                    <a:pt x="965992" y="3096266"/>
                    <a:pt x="968918" y="3093323"/>
                    <a:pt x="970381" y="3091851"/>
                  </a:cubicBezTo>
                  <a:cubicBezTo>
                    <a:pt x="976234" y="3088907"/>
                    <a:pt x="971844" y="3075660"/>
                    <a:pt x="965992" y="3078604"/>
                  </a:cubicBezTo>
                  <a:cubicBezTo>
                    <a:pt x="963065" y="3080076"/>
                    <a:pt x="961602" y="3074188"/>
                    <a:pt x="961602" y="3072717"/>
                  </a:cubicBezTo>
                  <a:cubicBezTo>
                    <a:pt x="961602" y="3071245"/>
                    <a:pt x="971844" y="3063885"/>
                    <a:pt x="963065" y="3063885"/>
                  </a:cubicBezTo>
                  <a:cubicBezTo>
                    <a:pt x="958676" y="3062414"/>
                    <a:pt x="961602" y="3053583"/>
                    <a:pt x="964528" y="3053583"/>
                  </a:cubicBezTo>
                  <a:close/>
                  <a:moveTo>
                    <a:pt x="977668" y="3041837"/>
                  </a:moveTo>
                  <a:lnTo>
                    <a:pt x="976628" y="3042667"/>
                  </a:lnTo>
                  <a:lnTo>
                    <a:pt x="974065" y="3045225"/>
                  </a:lnTo>
                  <a:lnTo>
                    <a:pt x="974771" y="3044751"/>
                  </a:lnTo>
                  <a:close/>
                  <a:moveTo>
                    <a:pt x="1129850" y="3012496"/>
                  </a:moveTo>
                  <a:lnTo>
                    <a:pt x="1128405" y="3022674"/>
                  </a:lnTo>
                  <a:cubicBezTo>
                    <a:pt x="1128405" y="3024145"/>
                    <a:pt x="1122552" y="3027089"/>
                    <a:pt x="1122552" y="3027089"/>
                  </a:cubicBezTo>
                  <a:cubicBezTo>
                    <a:pt x="1122552" y="3027089"/>
                    <a:pt x="1121089" y="3032977"/>
                    <a:pt x="1121089" y="3034448"/>
                  </a:cubicBezTo>
                  <a:lnTo>
                    <a:pt x="1115236" y="3041808"/>
                  </a:lnTo>
                  <a:cubicBezTo>
                    <a:pt x="1115236" y="3043280"/>
                    <a:pt x="1112310" y="3047695"/>
                    <a:pt x="1110847" y="3047695"/>
                  </a:cubicBezTo>
                  <a:cubicBezTo>
                    <a:pt x="1106457" y="3047695"/>
                    <a:pt x="1112310" y="3052111"/>
                    <a:pt x="1112310" y="3057998"/>
                  </a:cubicBezTo>
                  <a:cubicBezTo>
                    <a:pt x="1112310" y="3062414"/>
                    <a:pt x="1121089" y="3063885"/>
                    <a:pt x="1121089" y="3066829"/>
                  </a:cubicBezTo>
                  <a:cubicBezTo>
                    <a:pt x="1118162" y="3066829"/>
                    <a:pt x="1107920" y="3072717"/>
                    <a:pt x="1113773" y="3077132"/>
                  </a:cubicBezTo>
                  <a:cubicBezTo>
                    <a:pt x="1116699" y="3081548"/>
                    <a:pt x="1107920" y="3084491"/>
                    <a:pt x="1106457" y="3085963"/>
                  </a:cubicBezTo>
                  <a:cubicBezTo>
                    <a:pt x="1096215" y="3091851"/>
                    <a:pt x="1085972" y="3088907"/>
                    <a:pt x="1084509" y="3100682"/>
                  </a:cubicBezTo>
                  <a:cubicBezTo>
                    <a:pt x="1084509" y="3102154"/>
                    <a:pt x="1081583" y="3112457"/>
                    <a:pt x="1080120" y="3116872"/>
                  </a:cubicBezTo>
                  <a:lnTo>
                    <a:pt x="1080381" y="3117398"/>
                  </a:lnTo>
                  <a:lnTo>
                    <a:pt x="1083090" y="3108368"/>
                  </a:lnTo>
                  <a:cubicBezTo>
                    <a:pt x="1084009" y="3105060"/>
                    <a:pt x="1084745" y="3102119"/>
                    <a:pt x="1084745" y="3101384"/>
                  </a:cubicBezTo>
                  <a:cubicBezTo>
                    <a:pt x="1086216" y="3089621"/>
                    <a:pt x="1096512" y="3092561"/>
                    <a:pt x="1106808" y="3086680"/>
                  </a:cubicBezTo>
                  <a:cubicBezTo>
                    <a:pt x="1108279" y="3085210"/>
                    <a:pt x="1117104" y="3082269"/>
                    <a:pt x="1114162" y="3077858"/>
                  </a:cubicBezTo>
                  <a:cubicBezTo>
                    <a:pt x="1108279" y="3073447"/>
                    <a:pt x="1118575" y="3067565"/>
                    <a:pt x="1121517" y="3067565"/>
                  </a:cubicBezTo>
                  <a:cubicBezTo>
                    <a:pt x="1125929" y="3069035"/>
                    <a:pt x="1125929" y="3071976"/>
                    <a:pt x="1128871" y="3069035"/>
                  </a:cubicBezTo>
                  <a:cubicBezTo>
                    <a:pt x="1131813" y="3067565"/>
                    <a:pt x="1131813" y="3069035"/>
                    <a:pt x="1136225" y="3069035"/>
                  </a:cubicBezTo>
                  <a:lnTo>
                    <a:pt x="1152405" y="3069035"/>
                  </a:lnTo>
                  <a:cubicBezTo>
                    <a:pt x="1158288" y="3069035"/>
                    <a:pt x="1172997" y="3076387"/>
                    <a:pt x="1172997" y="3082269"/>
                  </a:cubicBezTo>
                  <a:cubicBezTo>
                    <a:pt x="1172997" y="3082269"/>
                    <a:pt x="1180351" y="3092561"/>
                    <a:pt x="1180351" y="3094032"/>
                  </a:cubicBezTo>
                  <a:cubicBezTo>
                    <a:pt x="1183293" y="3098443"/>
                    <a:pt x="1193589" y="3102854"/>
                    <a:pt x="1193589" y="3110206"/>
                  </a:cubicBezTo>
                  <a:cubicBezTo>
                    <a:pt x="1193589" y="3117558"/>
                    <a:pt x="1198001" y="3117558"/>
                    <a:pt x="1202414" y="3120498"/>
                  </a:cubicBezTo>
                  <a:cubicBezTo>
                    <a:pt x="1205356" y="3123439"/>
                    <a:pt x="1214181" y="3121969"/>
                    <a:pt x="1208297" y="3127850"/>
                  </a:cubicBezTo>
                  <a:cubicBezTo>
                    <a:pt x="1203885" y="3132261"/>
                    <a:pt x="1208297" y="3144024"/>
                    <a:pt x="1209768" y="3149906"/>
                  </a:cubicBezTo>
                  <a:cubicBezTo>
                    <a:pt x="1209768" y="3155787"/>
                    <a:pt x="1218593" y="3154317"/>
                    <a:pt x="1220064" y="3157257"/>
                  </a:cubicBezTo>
                  <a:cubicBezTo>
                    <a:pt x="1220064" y="3160198"/>
                    <a:pt x="1224477" y="3166080"/>
                    <a:pt x="1227418" y="3166080"/>
                  </a:cubicBezTo>
                  <a:cubicBezTo>
                    <a:pt x="1232566" y="3166080"/>
                    <a:pt x="1235324" y="3164701"/>
                    <a:pt x="1236795" y="3162702"/>
                  </a:cubicBezTo>
                  <a:lnTo>
                    <a:pt x="1236875" y="3162358"/>
                  </a:lnTo>
                  <a:lnTo>
                    <a:pt x="1227631" y="3165681"/>
                  </a:lnTo>
                  <a:cubicBezTo>
                    <a:pt x="1224685" y="3165681"/>
                    <a:pt x="1220266" y="3159802"/>
                    <a:pt x="1220266" y="3156863"/>
                  </a:cubicBezTo>
                  <a:cubicBezTo>
                    <a:pt x="1218793" y="3153923"/>
                    <a:pt x="1209955" y="3155393"/>
                    <a:pt x="1209955" y="3149514"/>
                  </a:cubicBezTo>
                  <a:cubicBezTo>
                    <a:pt x="1208482" y="3143635"/>
                    <a:pt x="1204062" y="3131877"/>
                    <a:pt x="1208482" y="3127468"/>
                  </a:cubicBezTo>
                  <a:cubicBezTo>
                    <a:pt x="1214374" y="3121589"/>
                    <a:pt x="1205536" y="3123059"/>
                    <a:pt x="1202589" y="3120120"/>
                  </a:cubicBezTo>
                  <a:cubicBezTo>
                    <a:pt x="1198170" y="3117180"/>
                    <a:pt x="1193751" y="3117180"/>
                    <a:pt x="1193751" y="3109832"/>
                  </a:cubicBezTo>
                  <a:cubicBezTo>
                    <a:pt x="1193751" y="3102483"/>
                    <a:pt x="1183440" y="3098074"/>
                    <a:pt x="1180493" y="3093665"/>
                  </a:cubicBezTo>
                  <a:cubicBezTo>
                    <a:pt x="1180493" y="3092195"/>
                    <a:pt x="1173128" y="3081907"/>
                    <a:pt x="1173128" y="3081907"/>
                  </a:cubicBezTo>
                  <a:cubicBezTo>
                    <a:pt x="1173128" y="3076028"/>
                    <a:pt x="1158397" y="3068679"/>
                    <a:pt x="1152505" y="3068679"/>
                  </a:cubicBezTo>
                  <a:lnTo>
                    <a:pt x="1136302" y="3068679"/>
                  </a:lnTo>
                  <a:cubicBezTo>
                    <a:pt x="1131882" y="3068679"/>
                    <a:pt x="1131882" y="3067210"/>
                    <a:pt x="1128936" y="3068679"/>
                  </a:cubicBezTo>
                  <a:cubicBezTo>
                    <a:pt x="1125990" y="3071619"/>
                    <a:pt x="1125990" y="3068679"/>
                    <a:pt x="1121571" y="3067210"/>
                  </a:cubicBezTo>
                  <a:cubicBezTo>
                    <a:pt x="1121571" y="3064270"/>
                    <a:pt x="1112733" y="3062800"/>
                    <a:pt x="1112733" y="3058391"/>
                  </a:cubicBezTo>
                  <a:cubicBezTo>
                    <a:pt x="1112733" y="3052512"/>
                    <a:pt x="1106840" y="3048103"/>
                    <a:pt x="1111259" y="3048103"/>
                  </a:cubicBezTo>
                  <a:cubicBezTo>
                    <a:pt x="1112733" y="3048103"/>
                    <a:pt x="1115679" y="3043694"/>
                    <a:pt x="1115679" y="3042224"/>
                  </a:cubicBezTo>
                  <a:lnTo>
                    <a:pt x="1121571" y="3034876"/>
                  </a:lnTo>
                  <a:cubicBezTo>
                    <a:pt x="1121571" y="3033406"/>
                    <a:pt x="1123044" y="3027527"/>
                    <a:pt x="1123044" y="3027527"/>
                  </a:cubicBezTo>
                  <a:cubicBezTo>
                    <a:pt x="1123044" y="3027527"/>
                    <a:pt x="1128936" y="3024587"/>
                    <a:pt x="1128936" y="3023118"/>
                  </a:cubicBezTo>
                  <a:cubicBezTo>
                    <a:pt x="1128936" y="3020178"/>
                    <a:pt x="1130409" y="3015769"/>
                    <a:pt x="1130409" y="3012830"/>
                  </a:cubicBezTo>
                  <a:close/>
                  <a:moveTo>
                    <a:pt x="775056" y="3011236"/>
                  </a:moveTo>
                  <a:cubicBezTo>
                    <a:pt x="776705" y="3011236"/>
                    <a:pt x="776705" y="3014122"/>
                    <a:pt x="776705" y="3014122"/>
                  </a:cubicBezTo>
                  <a:cubicBezTo>
                    <a:pt x="778354" y="3017008"/>
                    <a:pt x="780003" y="3018451"/>
                    <a:pt x="781652" y="3021336"/>
                  </a:cubicBezTo>
                  <a:cubicBezTo>
                    <a:pt x="781652" y="3022779"/>
                    <a:pt x="780003" y="3025665"/>
                    <a:pt x="778354" y="3025665"/>
                  </a:cubicBezTo>
                  <a:cubicBezTo>
                    <a:pt x="776705" y="3025665"/>
                    <a:pt x="778354" y="3022779"/>
                    <a:pt x="776705" y="3021336"/>
                  </a:cubicBezTo>
                  <a:cubicBezTo>
                    <a:pt x="775056" y="3019894"/>
                    <a:pt x="771758" y="3019894"/>
                    <a:pt x="770109" y="3017008"/>
                  </a:cubicBezTo>
                  <a:cubicBezTo>
                    <a:pt x="770109" y="3015565"/>
                    <a:pt x="770109" y="3014122"/>
                    <a:pt x="770109" y="3012679"/>
                  </a:cubicBezTo>
                  <a:cubicBezTo>
                    <a:pt x="771758" y="3011236"/>
                    <a:pt x="773407" y="3011236"/>
                    <a:pt x="775056" y="3011236"/>
                  </a:cubicBezTo>
                  <a:close/>
                  <a:moveTo>
                    <a:pt x="1110438" y="2999625"/>
                  </a:moveTo>
                  <a:lnTo>
                    <a:pt x="1113773" y="3003539"/>
                  </a:lnTo>
                  <a:cubicBezTo>
                    <a:pt x="1115236" y="3006483"/>
                    <a:pt x="1115968" y="3007587"/>
                    <a:pt x="1117065" y="3007955"/>
                  </a:cubicBezTo>
                  <a:lnTo>
                    <a:pt x="1117170" y="3007955"/>
                  </a:lnTo>
                  <a:lnTo>
                    <a:pt x="1114206" y="3004011"/>
                  </a:lnTo>
                  <a:close/>
                  <a:moveTo>
                    <a:pt x="1059568" y="2981865"/>
                  </a:moveTo>
                  <a:lnTo>
                    <a:pt x="1058904" y="2985877"/>
                  </a:lnTo>
                  <a:cubicBezTo>
                    <a:pt x="1057075" y="2986981"/>
                    <a:pt x="1054514" y="2988085"/>
                    <a:pt x="1053782" y="2990293"/>
                  </a:cubicBezTo>
                  <a:cubicBezTo>
                    <a:pt x="1052319" y="2994708"/>
                    <a:pt x="1042077" y="3006483"/>
                    <a:pt x="1043540" y="3007955"/>
                  </a:cubicBezTo>
                  <a:lnTo>
                    <a:pt x="1043686" y="3008065"/>
                  </a:lnTo>
                  <a:lnTo>
                    <a:pt x="1047550" y="3000705"/>
                  </a:lnTo>
                  <a:cubicBezTo>
                    <a:pt x="1050127" y="2997030"/>
                    <a:pt x="1053073" y="2992989"/>
                    <a:pt x="1053810" y="2990784"/>
                  </a:cubicBezTo>
                  <a:cubicBezTo>
                    <a:pt x="1055283" y="2986375"/>
                    <a:pt x="1064121" y="2986375"/>
                    <a:pt x="1059702" y="2981965"/>
                  </a:cubicBezTo>
                  <a:close/>
                  <a:moveTo>
                    <a:pt x="945468" y="2956493"/>
                  </a:moveTo>
                  <a:lnTo>
                    <a:pt x="944739" y="2956858"/>
                  </a:lnTo>
                  <a:cubicBezTo>
                    <a:pt x="944739" y="2961288"/>
                    <a:pt x="940311" y="2958334"/>
                    <a:pt x="940311" y="2962764"/>
                  </a:cubicBezTo>
                  <a:cubicBezTo>
                    <a:pt x="940311" y="2964241"/>
                    <a:pt x="944739" y="2967194"/>
                    <a:pt x="941787" y="2967194"/>
                  </a:cubicBezTo>
                  <a:cubicBezTo>
                    <a:pt x="940311" y="2967194"/>
                    <a:pt x="937360" y="2970148"/>
                    <a:pt x="937360" y="2970148"/>
                  </a:cubicBezTo>
                  <a:cubicBezTo>
                    <a:pt x="932932" y="2974578"/>
                    <a:pt x="932932" y="2970148"/>
                    <a:pt x="932932" y="2979008"/>
                  </a:cubicBezTo>
                  <a:cubicBezTo>
                    <a:pt x="929981" y="2983438"/>
                    <a:pt x="927029" y="2987868"/>
                    <a:pt x="922602" y="2990822"/>
                  </a:cubicBezTo>
                  <a:lnTo>
                    <a:pt x="922595" y="2990831"/>
                  </a:lnTo>
                  <a:lnTo>
                    <a:pt x="932489" y="2979549"/>
                  </a:lnTo>
                  <a:cubicBezTo>
                    <a:pt x="933961" y="2983953"/>
                    <a:pt x="938375" y="2981017"/>
                    <a:pt x="938375" y="2985421"/>
                  </a:cubicBezTo>
                  <a:cubicBezTo>
                    <a:pt x="938375" y="2992760"/>
                    <a:pt x="944260" y="2983953"/>
                    <a:pt x="947202" y="2986888"/>
                  </a:cubicBezTo>
                  <a:cubicBezTo>
                    <a:pt x="947202" y="2988356"/>
                    <a:pt x="947202" y="2992760"/>
                    <a:pt x="947202" y="2992760"/>
                  </a:cubicBezTo>
                  <a:cubicBezTo>
                    <a:pt x="948674" y="2992760"/>
                    <a:pt x="951616" y="2997164"/>
                    <a:pt x="951616" y="2997164"/>
                  </a:cubicBezTo>
                  <a:cubicBezTo>
                    <a:pt x="951616" y="3001567"/>
                    <a:pt x="957501" y="3001567"/>
                    <a:pt x="961915" y="3003035"/>
                  </a:cubicBezTo>
                  <a:cubicBezTo>
                    <a:pt x="967800" y="3003035"/>
                    <a:pt x="975157" y="3003035"/>
                    <a:pt x="979571" y="3003035"/>
                  </a:cubicBezTo>
                  <a:cubicBezTo>
                    <a:pt x="981042" y="3003035"/>
                    <a:pt x="982513" y="3007439"/>
                    <a:pt x="983985" y="3007439"/>
                  </a:cubicBezTo>
                  <a:cubicBezTo>
                    <a:pt x="985456" y="3007439"/>
                    <a:pt x="989870" y="3010374"/>
                    <a:pt x="988399" y="3013310"/>
                  </a:cubicBezTo>
                  <a:cubicBezTo>
                    <a:pt x="986927" y="3019182"/>
                    <a:pt x="986927" y="3017714"/>
                    <a:pt x="989870" y="3022117"/>
                  </a:cubicBezTo>
                  <a:lnTo>
                    <a:pt x="991267" y="3034662"/>
                  </a:lnTo>
                  <a:lnTo>
                    <a:pt x="992329" y="3034448"/>
                  </a:lnTo>
                  <a:cubicBezTo>
                    <a:pt x="992329" y="3030033"/>
                    <a:pt x="992329" y="3022674"/>
                    <a:pt x="990866" y="3021202"/>
                  </a:cubicBezTo>
                  <a:cubicBezTo>
                    <a:pt x="987939" y="3016786"/>
                    <a:pt x="987939" y="3018258"/>
                    <a:pt x="989402" y="3012371"/>
                  </a:cubicBezTo>
                  <a:cubicBezTo>
                    <a:pt x="990866" y="3009427"/>
                    <a:pt x="986476" y="3006483"/>
                    <a:pt x="985013" y="3006483"/>
                  </a:cubicBezTo>
                  <a:cubicBezTo>
                    <a:pt x="983550" y="3006483"/>
                    <a:pt x="982087" y="3002068"/>
                    <a:pt x="980623" y="3002068"/>
                  </a:cubicBezTo>
                  <a:cubicBezTo>
                    <a:pt x="976234" y="3002068"/>
                    <a:pt x="968918" y="3002068"/>
                    <a:pt x="963065" y="3002068"/>
                  </a:cubicBezTo>
                  <a:cubicBezTo>
                    <a:pt x="958676" y="3000596"/>
                    <a:pt x="952823" y="3000596"/>
                    <a:pt x="952823" y="2996180"/>
                  </a:cubicBezTo>
                  <a:cubicBezTo>
                    <a:pt x="952823" y="2996180"/>
                    <a:pt x="949897" y="2991765"/>
                    <a:pt x="948433" y="2991765"/>
                  </a:cubicBezTo>
                  <a:cubicBezTo>
                    <a:pt x="948433" y="2991765"/>
                    <a:pt x="948433" y="2987349"/>
                    <a:pt x="948433" y="2985877"/>
                  </a:cubicBezTo>
                  <a:cubicBezTo>
                    <a:pt x="945507" y="2982933"/>
                    <a:pt x="939654" y="2991765"/>
                    <a:pt x="939654" y="2984405"/>
                  </a:cubicBezTo>
                  <a:cubicBezTo>
                    <a:pt x="939654" y="2979990"/>
                    <a:pt x="935265" y="2982933"/>
                    <a:pt x="933802" y="2978518"/>
                  </a:cubicBezTo>
                  <a:cubicBezTo>
                    <a:pt x="933802" y="2969687"/>
                    <a:pt x="933802" y="2974102"/>
                    <a:pt x="938191" y="2969687"/>
                  </a:cubicBezTo>
                  <a:cubicBezTo>
                    <a:pt x="938191" y="2969687"/>
                    <a:pt x="941117" y="2966743"/>
                    <a:pt x="942581" y="2966743"/>
                  </a:cubicBezTo>
                  <a:cubicBezTo>
                    <a:pt x="945507" y="2966743"/>
                    <a:pt x="941117" y="2963799"/>
                    <a:pt x="941117" y="2962327"/>
                  </a:cubicBezTo>
                  <a:close/>
                  <a:moveTo>
                    <a:pt x="937545" y="2953626"/>
                  </a:moveTo>
                  <a:lnTo>
                    <a:pt x="937277" y="2953680"/>
                  </a:lnTo>
                  <a:lnTo>
                    <a:pt x="936730" y="2954030"/>
                  </a:lnTo>
                  <a:lnTo>
                    <a:pt x="937360" y="2953904"/>
                  </a:lnTo>
                  <a:close/>
                  <a:moveTo>
                    <a:pt x="955069" y="2950951"/>
                  </a:moveTo>
                  <a:cubicBezTo>
                    <a:pt x="953594" y="2951689"/>
                    <a:pt x="953594" y="2952058"/>
                    <a:pt x="953778" y="2952427"/>
                  </a:cubicBezTo>
                  <a:lnTo>
                    <a:pt x="953624" y="2953663"/>
                  </a:lnTo>
                  <a:lnTo>
                    <a:pt x="954286" y="2953496"/>
                  </a:lnTo>
                  <a:cubicBezTo>
                    <a:pt x="955018" y="2952760"/>
                    <a:pt x="954652" y="2952392"/>
                    <a:pt x="954469" y="2952024"/>
                  </a:cubicBezTo>
                  <a:lnTo>
                    <a:pt x="955403" y="2950951"/>
                  </a:lnTo>
                  <a:close/>
                  <a:moveTo>
                    <a:pt x="438672" y="2947806"/>
                  </a:moveTo>
                  <a:cubicBezTo>
                    <a:pt x="440115" y="2949249"/>
                    <a:pt x="438672" y="2950692"/>
                    <a:pt x="437229" y="2952135"/>
                  </a:cubicBezTo>
                  <a:cubicBezTo>
                    <a:pt x="435786" y="2952135"/>
                    <a:pt x="434343" y="2953578"/>
                    <a:pt x="434343" y="2952135"/>
                  </a:cubicBezTo>
                  <a:cubicBezTo>
                    <a:pt x="432900" y="2952135"/>
                    <a:pt x="434343" y="2950692"/>
                    <a:pt x="435786" y="2949249"/>
                  </a:cubicBezTo>
                  <a:cubicBezTo>
                    <a:pt x="435786" y="2949249"/>
                    <a:pt x="437229" y="2947806"/>
                    <a:pt x="438672" y="2947806"/>
                  </a:cubicBezTo>
                  <a:close/>
                  <a:moveTo>
                    <a:pt x="948433" y="2943193"/>
                  </a:moveTo>
                  <a:lnTo>
                    <a:pt x="947887" y="2943633"/>
                  </a:lnTo>
                  <a:lnTo>
                    <a:pt x="952118" y="2945044"/>
                  </a:lnTo>
                  <a:cubicBezTo>
                    <a:pt x="952118" y="2947997"/>
                    <a:pt x="956545" y="2949474"/>
                    <a:pt x="959497" y="2947997"/>
                  </a:cubicBezTo>
                  <a:cubicBezTo>
                    <a:pt x="960973" y="2946521"/>
                    <a:pt x="959497" y="2946521"/>
                    <a:pt x="962448" y="2946521"/>
                  </a:cubicBezTo>
                  <a:lnTo>
                    <a:pt x="963801" y="2949227"/>
                  </a:lnTo>
                  <a:lnTo>
                    <a:pt x="964528" y="2949081"/>
                  </a:lnTo>
                  <a:cubicBezTo>
                    <a:pt x="964528" y="2947609"/>
                    <a:pt x="964528" y="2946137"/>
                    <a:pt x="963065" y="2946137"/>
                  </a:cubicBezTo>
                  <a:cubicBezTo>
                    <a:pt x="960139" y="2946137"/>
                    <a:pt x="961602" y="2946137"/>
                    <a:pt x="960139" y="2947609"/>
                  </a:cubicBezTo>
                  <a:cubicBezTo>
                    <a:pt x="957212" y="2949081"/>
                    <a:pt x="952823" y="2947609"/>
                    <a:pt x="952823" y="2944665"/>
                  </a:cubicBezTo>
                  <a:cubicBezTo>
                    <a:pt x="952823" y="2943193"/>
                    <a:pt x="949897" y="2943193"/>
                    <a:pt x="948433" y="2943193"/>
                  </a:cubicBezTo>
                  <a:close/>
                  <a:moveTo>
                    <a:pt x="564213" y="2942034"/>
                  </a:moveTo>
                  <a:cubicBezTo>
                    <a:pt x="565656" y="2942034"/>
                    <a:pt x="564213" y="2944920"/>
                    <a:pt x="564213" y="2946363"/>
                  </a:cubicBezTo>
                  <a:cubicBezTo>
                    <a:pt x="564213" y="2949249"/>
                    <a:pt x="565656" y="2952134"/>
                    <a:pt x="562770" y="2953577"/>
                  </a:cubicBezTo>
                  <a:cubicBezTo>
                    <a:pt x="562770" y="2953577"/>
                    <a:pt x="559884" y="2950691"/>
                    <a:pt x="559884" y="2949249"/>
                  </a:cubicBezTo>
                  <a:cubicBezTo>
                    <a:pt x="559884" y="2946363"/>
                    <a:pt x="561327" y="2943477"/>
                    <a:pt x="564213" y="2942034"/>
                  </a:cubicBezTo>
                  <a:close/>
                  <a:moveTo>
                    <a:pt x="922404" y="2937043"/>
                  </a:moveTo>
                  <a:lnTo>
                    <a:pt x="921495" y="2937291"/>
                  </a:lnTo>
                  <a:cubicBezTo>
                    <a:pt x="920388" y="2937291"/>
                    <a:pt x="919650" y="2937661"/>
                    <a:pt x="919650" y="2940614"/>
                  </a:cubicBezTo>
                  <a:cubicBezTo>
                    <a:pt x="919650" y="2943567"/>
                    <a:pt x="925553" y="2946521"/>
                    <a:pt x="927029" y="2947997"/>
                  </a:cubicBezTo>
                  <a:cubicBezTo>
                    <a:pt x="931457" y="2950951"/>
                    <a:pt x="925553" y="2955381"/>
                    <a:pt x="934408" y="2955381"/>
                  </a:cubicBezTo>
                  <a:lnTo>
                    <a:pt x="935147" y="2954911"/>
                  </a:lnTo>
                  <a:lnTo>
                    <a:pt x="929961" y="2952393"/>
                  </a:lnTo>
                  <a:cubicBezTo>
                    <a:pt x="929778" y="2950921"/>
                    <a:pt x="930144" y="2949081"/>
                    <a:pt x="927949" y="2947609"/>
                  </a:cubicBezTo>
                  <a:cubicBezTo>
                    <a:pt x="926486" y="2946137"/>
                    <a:pt x="920633" y="2943193"/>
                    <a:pt x="920633" y="2940250"/>
                  </a:cubicBezTo>
                  <a:close/>
                  <a:moveTo>
                    <a:pt x="1314139" y="2925991"/>
                  </a:moveTo>
                  <a:cubicBezTo>
                    <a:pt x="1312666" y="2927466"/>
                    <a:pt x="1312666" y="2928940"/>
                    <a:pt x="1312666" y="2928940"/>
                  </a:cubicBezTo>
                  <a:lnTo>
                    <a:pt x="1308573" y="2928940"/>
                  </a:lnTo>
                  <a:lnTo>
                    <a:pt x="1308650" y="2929055"/>
                  </a:lnTo>
                  <a:lnTo>
                    <a:pt x="1313069" y="2929055"/>
                  </a:lnTo>
                  <a:lnTo>
                    <a:pt x="1314272" y="2926655"/>
                  </a:lnTo>
                  <a:close/>
                  <a:moveTo>
                    <a:pt x="716916" y="2903653"/>
                  </a:moveTo>
                  <a:cubicBezTo>
                    <a:pt x="719516" y="2903102"/>
                    <a:pt x="722116" y="2903102"/>
                    <a:pt x="722858" y="2904571"/>
                  </a:cubicBezTo>
                  <a:cubicBezTo>
                    <a:pt x="727315" y="2913380"/>
                    <a:pt x="739198" y="2913380"/>
                    <a:pt x="745140" y="2923657"/>
                  </a:cubicBezTo>
                  <a:cubicBezTo>
                    <a:pt x="745140" y="2925125"/>
                    <a:pt x="754053" y="2930998"/>
                    <a:pt x="754053" y="2930998"/>
                  </a:cubicBezTo>
                  <a:cubicBezTo>
                    <a:pt x="754053" y="2936871"/>
                    <a:pt x="755538" y="2945680"/>
                    <a:pt x="758509" y="2953021"/>
                  </a:cubicBezTo>
                  <a:cubicBezTo>
                    <a:pt x="758509" y="2955957"/>
                    <a:pt x="759994" y="2966235"/>
                    <a:pt x="759994" y="2970639"/>
                  </a:cubicBezTo>
                  <a:cubicBezTo>
                    <a:pt x="759994" y="2975044"/>
                    <a:pt x="742169" y="2989726"/>
                    <a:pt x="761480" y="2989726"/>
                  </a:cubicBezTo>
                  <a:cubicBezTo>
                    <a:pt x="764451" y="2989726"/>
                    <a:pt x="768907" y="2998535"/>
                    <a:pt x="773363" y="3002939"/>
                  </a:cubicBezTo>
                  <a:cubicBezTo>
                    <a:pt x="776334" y="3005876"/>
                    <a:pt x="770392" y="3005876"/>
                    <a:pt x="768907" y="3007344"/>
                  </a:cubicBezTo>
                  <a:cubicBezTo>
                    <a:pt x="764451" y="3008812"/>
                    <a:pt x="759994" y="3010280"/>
                    <a:pt x="759994" y="3014685"/>
                  </a:cubicBezTo>
                  <a:cubicBezTo>
                    <a:pt x="759994" y="3022026"/>
                    <a:pt x="773363" y="3023494"/>
                    <a:pt x="773363" y="3029367"/>
                  </a:cubicBezTo>
                  <a:cubicBezTo>
                    <a:pt x="773363" y="3030835"/>
                    <a:pt x="768907" y="3032303"/>
                    <a:pt x="768907" y="3035240"/>
                  </a:cubicBezTo>
                  <a:cubicBezTo>
                    <a:pt x="768907" y="3036708"/>
                    <a:pt x="768907" y="3041112"/>
                    <a:pt x="768907" y="3041112"/>
                  </a:cubicBezTo>
                  <a:cubicBezTo>
                    <a:pt x="768907" y="3046985"/>
                    <a:pt x="771878" y="3046985"/>
                    <a:pt x="771878" y="3052858"/>
                  </a:cubicBezTo>
                  <a:cubicBezTo>
                    <a:pt x="771878" y="3057263"/>
                    <a:pt x="773363" y="3061667"/>
                    <a:pt x="768907" y="3063135"/>
                  </a:cubicBezTo>
                  <a:cubicBezTo>
                    <a:pt x="762965" y="3066072"/>
                    <a:pt x="759994" y="3064604"/>
                    <a:pt x="754053" y="3064604"/>
                  </a:cubicBezTo>
                  <a:cubicBezTo>
                    <a:pt x="751082" y="3064604"/>
                    <a:pt x="748111" y="3066072"/>
                    <a:pt x="746625" y="3066072"/>
                  </a:cubicBezTo>
                  <a:cubicBezTo>
                    <a:pt x="743654" y="3066072"/>
                    <a:pt x="742169" y="3069008"/>
                    <a:pt x="739198" y="3069008"/>
                  </a:cubicBezTo>
                  <a:cubicBezTo>
                    <a:pt x="737713" y="3069008"/>
                    <a:pt x="728800" y="3066072"/>
                    <a:pt x="728800" y="3066072"/>
                  </a:cubicBezTo>
                  <a:cubicBezTo>
                    <a:pt x="721373" y="3066072"/>
                    <a:pt x="716916" y="3061667"/>
                    <a:pt x="710975" y="3058731"/>
                  </a:cubicBezTo>
                  <a:cubicBezTo>
                    <a:pt x="709489" y="3058731"/>
                    <a:pt x="712460" y="3058731"/>
                    <a:pt x="709489" y="3057263"/>
                  </a:cubicBezTo>
                  <a:cubicBezTo>
                    <a:pt x="708004" y="3055794"/>
                    <a:pt x="703548" y="3055794"/>
                    <a:pt x="700577" y="3052858"/>
                  </a:cubicBezTo>
                  <a:cubicBezTo>
                    <a:pt x="697606" y="3046985"/>
                    <a:pt x="694635" y="3048453"/>
                    <a:pt x="694635" y="3038176"/>
                  </a:cubicBezTo>
                  <a:cubicBezTo>
                    <a:pt x="694635" y="3032303"/>
                    <a:pt x="690179" y="3024962"/>
                    <a:pt x="684237" y="3024962"/>
                  </a:cubicBezTo>
                  <a:cubicBezTo>
                    <a:pt x="684237" y="3022026"/>
                    <a:pt x="687208" y="3020558"/>
                    <a:pt x="687208" y="3016153"/>
                  </a:cubicBezTo>
                  <a:cubicBezTo>
                    <a:pt x="687208" y="3007344"/>
                    <a:pt x="691664" y="3004408"/>
                    <a:pt x="691664" y="2997067"/>
                  </a:cubicBezTo>
                  <a:cubicBezTo>
                    <a:pt x="691664" y="2992662"/>
                    <a:pt x="690179" y="2988258"/>
                    <a:pt x="687208" y="2985321"/>
                  </a:cubicBezTo>
                  <a:cubicBezTo>
                    <a:pt x="682751" y="2979448"/>
                    <a:pt x="679780" y="2973576"/>
                    <a:pt x="676810" y="2967703"/>
                  </a:cubicBezTo>
                  <a:cubicBezTo>
                    <a:pt x="676810" y="2964766"/>
                    <a:pt x="675324" y="2964766"/>
                    <a:pt x="675324" y="2958894"/>
                  </a:cubicBezTo>
                  <a:cubicBezTo>
                    <a:pt x="675324" y="2954489"/>
                    <a:pt x="678295" y="2953021"/>
                    <a:pt x="678295" y="2950084"/>
                  </a:cubicBezTo>
                  <a:cubicBezTo>
                    <a:pt x="678295" y="2944212"/>
                    <a:pt x="684237" y="2936871"/>
                    <a:pt x="684237" y="2930998"/>
                  </a:cubicBezTo>
                  <a:cubicBezTo>
                    <a:pt x="684237" y="2928062"/>
                    <a:pt x="693149" y="2923657"/>
                    <a:pt x="696120" y="2922189"/>
                  </a:cubicBezTo>
                  <a:cubicBezTo>
                    <a:pt x="696120" y="2922189"/>
                    <a:pt x="697606" y="2920721"/>
                    <a:pt x="697606" y="2920721"/>
                  </a:cubicBezTo>
                  <a:cubicBezTo>
                    <a:pt x="703548" y="2919252"/>
                    <a:pt x="694635" y="2919252"/>
                    <a:pt x="699091" y="2916316"/>
                  </a:cubicBezTo>
                  <a:cubicBezTo>
                    <a:pt x="699091" y="2914848"/>
                    <a:pt x="703548" y="2911911"/>
                    <a:pt x="705033" y="2911911"/>
                  </a:cubicBezTo>
                  <a:cubicBezTo>
                    <a:pt x="708004" y="2911911"/>
                    <a:pt x="709489" y="2911911"/>
                    <a:pt x="710975" y="2913380"/>
                  </a:cubicBezTo>
                  <a:cubicBezTo>
                    <a:pt x="712460" y="2913380"/>
                    <a:pt x="709489" y="2907507"/>
                    <a:pt x="710975" y="2906039"/>
                  </a:cubicBezTo>
                  <a:cubicBezTo>
                    <a:pt x="711717" y="2905305"/>
                    <a:pt x="714317" y="2904204"/>
                    <a:pt x="716916" y="2903653"/>
                  </a:cubicBezTo>
                  <a:close/>
                  <a:moveTo>
                    <a:pt x="823953" y="2900191"/>
                  </a:moveTo>
                  <a:cubicBezTo>
                    <a:pt x="825396" y="2900191"/>
                    <a:pt x="825396" y="2903077"/>
                    <a:pt x="823953" y="2904520"/>
                  </a:cubicBezTo>
                  <a:cubicBezTo>
                    <a:pt x="823953" y="2905963"/>
                    <a:pt x="822510" y="2905963"/>
                    <a:pt x="821067" y="2907406"/>
                  </a:cubicBezTo>
                  <a:cubicBezTo>
                    <a:pt x="821067" y="2908849"/>
                    <a:pt x="822510" y="2911734"/>
                    <a:pt x="821067" y="2913177"/>
                  </a:cubicBezTo>
                  <a:cubicBezTo>
                    <a:pt x="819624" y="2914620"/>
                    <a:pt x="818181" y="2914620"/>
                    <a:pt x="816738" y="2913177"/>
                  </a:cubicBezTo>
                  <a:cubicBezTo>
                    <a:pt x="815295" y="2911734"/>
                    <a:pt x="812409" y="2908849"/>
                    <a:pt x="813852" y="2907406"/>
                  </a:cubicBezTo>
                  <a:cubicBezTo>
                    <a:pt x="815295" y="2903077"/>
                    <a:pt x="819624" y="2901634"/>
                    <a:pt x="823953" y="2900191"/>
                  </a:cubicBezTo>
                  <a:close/>
                  <a:moveTo>
                    <a:pt x="574044" y="2892976"/>
                  </a:moveTo>
                  <a:cubicBezTo>
                    <a:pt x="577110" y="2894419"/>
                    <a:pt x="578643" y="2895862"/>
                    <a:pt x="578643" y="2898748"/>
                  </a:cubicBezTo>
                  <a:cubicBezTo>
                    <a:pt x="577110" y="2901633"/>
                    <a:pt x="572510" y="2901633"/>
                    <a:pt x="570977" y="2904519"/>
                  </a:cubicBezTo>
                  <a:cubicBezTo>
                    <a:pt x="570977" y="2905962"/>
                    <a:pt x="574044" y="2908848"/>
                    <a:pt x="574044" y="2910291"/>
                  </a:cubicBezTo>
                  <a:cubicBezTo>
                    <a:pt x="574044" y="2913176"/>
                    <a:pt x="569444" y="2914619"/>
                    <a:pt x="569444" y="2918948"/>
                  </a:cubicBezTo>
                  <a:cubicBezTo>
                    <a:pt x="569444" y="2920391"/>
                    <a:pt x="577110" y="2914619"/>
                    <a:pt x="575577" y="2916062"/>
                  </a:cubicBezTo>
                  <a:cubicBezTo>
                    <a:pt x="575577" y="2920391"/>
                    <a:pt x="570977" y="2921834"/>
                    <a:pt x="567911" y="2924719"/>
                  </a:cubicBezTo>
                  <a:cubicBezTo>
                    <a:pt x="567911" y="2924719"/>
                    <a:pt x="567911" y="2926162"/>
                    <a:pt x="567911" y="2926162"/>
                  </a:cubicBezTo>
                  <a:cubicBezTo>
                    <a:pt x="567911" y="2927605"/>
                    <a:pt x="570977" y="2929048"/>
                    <a:pt x="570977" y="2929048"/>
                  </a:cubicBezTo>
                  <a:cubicBezTo>
                    <a:pt x="567911" y="2933377"/>
                    <a:pt x="563311" y="2937705"/>
                    <a:pt x="558712" y="2939148"/>
                  </a:cubicBezTo>
                  <a:cubicBezTo>
                    <a:pt x="557179" y="2939148"/>
                    <a:pt x="560245" y="2934820"/>
                    <a:pt x="558712" y="2933377"/>
                  </a:cubicBezTo>
                  <a:cubicBezTo>
                    <a:pt x="558712" y="2931934"/>
                    <a:pt x="554112" y="2933377"/>
                    <a:pt x="555645" y="2931934"/>
                  </a:cubicBezTo>
                  <a:cubicBezTo>
                    <a:pt x="555645" y="2929048"/>
                    <a:pt x="560245" y="2930491"/>
                    <a:pt x="560245" y="2927605"/>
                  </a:cubicBezTo>
                  <a:cubicBezTo>
                    <a:pt x="560245" y="2926162"/>
                    <a:pt x="555645" y="2926162"/>
                    <a:pt x="555645" y="2923277"/>
                  </a:cubicBezTo>
                  <a:cubicBezTo>
                    <a:pt x="554112" y="2921834"/>
                    <a:pt x="555645" y="2920391"/>
                    <a:pt x="557179" y="2918948"/>
                  </a:cubicBezTo>
                  <a:cubicBezTo>
                    <a:pt x="558712" y="2914619"/>
                    <a:pt x="563311" y="2913176"/>
                    <a:pt x="566378" y="2908848"/>
                  </a:cubicBezTo>
                  <a:cubicBezTo>
                    <a:pt x="566378" y="2907405"/>
                    <a:pt x="564844" y="2904519"/>
                    <a:pt x="564844" y="2903076"/>
                  </a:cubicBezTo>
                  <a:cubicBezTo>
                    <a:pt x="566378" y="2903076"/>
                    <a:pt x="567911" y="2905962"/>
                    <a:pt x="567911" y="2904519"/>
                  </a:cubicBezTo>
                  <a:cubicBezTo>
                    <a:pt x="569444" y="2903076"/>
                    <a:pt x="569444" y="2901633"/>
                    <a:pt x="567911" y="2900191"/>
                  </a:cubicBezTo>
                  <a:cubicBezTo>
                    <a:pt x="567911" y="2898748"/>
                    <a:pt x="566378" y="2897305"/>
                    <a:pt x="566378" y="2895862"/>
                  </a:cubicBezTo>
                  <a:cubicBezTo>
                    <a:pt x="567911" y="2894419"/>
                    <a:pt x="570977" y="2895862"/>
                    <a:pt x="572510" y="2895862"/>
                  </a:cubicBezTo>
                  <a:cubicBezTo>
                    <a:pt x="572510" y="2895862"/>
                    <a:pt x="572510" y="2892976"/>
                    <a:pt x="574044" y="2892976"/>
                  </a:cubicBezTo>
                  <a:close/>
                  <a:moveTo>
                    <a:pt x="1389290" y="2890614"/>
                  </a:moveTo>
                  <a:lnTo>
                    <a:pt x="1387820" y="2895028"/>
                  </a:lnTo>
                  <a:lnTo>
                    <a:pt x="1387828" y="2895037"/>
                  </a:lnTo>
                  <a:lnTo>
                    <a:pt x="1389294" y="2890618"/>
                  </a:lnTo>
                  <a:close/>
                  <a:moveTo>
                    <a:pt x="946732" y="2883494"/>
                  </a:moveTo>
                  <a:lnTo>
                    <a:pt x="946732" y="2883662"/>
                  </a:lnTo>
                  <a:lnTo>
                    <a:pt x="951749" y="2889853"/>
                  </a:lnTo>
                  <a:cubicBezTo>
                    <a:pt x="953594" y="2892252"/>
                    <a:pt x="955069" y="2894836"/>
                    <a:pt x="955069" y="2897790"/>
                  </a:cubicBezTo>
                  <a:cubicBezTo>
                    <a:pt x="953594" y="2900743"/>
                    <a:pt x="950642" y="2905173"/>
                    <a:pt x="947690" y="2906650"/>
                  </a:cubicBezTo>
                  <a:cubicBezTo>
                    <a:pt x="947690" y="2906650"/>
                    <a:pt x="943263" y="2911080"/>
                    <a:pt x="941787" y="2911080"/>
                  </a:cubicBezTo>
                  <a:cubicBezTo>
                    <a:pt x="941787" y="2912557"/>
                    <a:pt x="938836" y="2915510"/>
                    <a:pt x="938836" y="2916987"/>
                  </a:cubicBezTo>
                  <a:cubicBezTo>
                    <a:pt x="937360" y="2919940"/>
                    <a:pt x="935884" y="2918463"/>
                    <a:pt x="935884" y="2921417"/>
                  </a:cubicBezTo>
                  <a:cubicBezTo>
                    <a:pt x="935884" y="2925847"/>
                    <a:pt x="934408" y="2922894"/>
                    <a:pt x="932932" y="2924370"/>
                  </a:cubicBezTo>
                  <a:cubicBezTo>
                    <a:pt x="932932" y="2925847"/>
                    <a:pt x="934408" y="2930277"/>
                    <a:pt x="932932" y="2930277"/>
                  </a:cubicBezTo>
                  <a:lnTo>
                    <a:pt x="925732" y="2936041"/>
                  </a:lnTo>
                  <a:lnTo>
                    <a:pt x="926486" y="2935834"/>
                  </a:lnTo>
                  <a:cubicBezTo>
                    <a:pt x="929412" y="2932890"/>
                    <a:pt x="929412" y="2929947"/>
                    <a:pt x="933802" y="2929947"/>
                  </a:cubicBezTo>
                  <a:cubicBezTo>
                    <a:pt x="935265" y="2929947"/>
                    <a:pt x="933802" y="2925531"/>
                    <a:pt x="933802" y="2924059"/>
                  </a:cubicBezTo>
                  <a:cubicBezTo>
                    <a:pt x="935265" y="2922587"/>
                    <a:pt x="936728" y="2925531"/>
                    <a:pt x="936728" y="2921116"/>
                  </a:cubicBezTo>
                  <a:cubicBezTo>
                    <a:pt x="936728" y="2918172"/>
                    <a:pt x="938191" y="2919644"/>
                    <a:pt x="939654" y="2916700"/>
                  </a:cubicBezTo>
                  <a:cubicBezTo>
                    <a:pt x="939654" y="2915228"/>
                    <a:pt x="942581" y="2912284"/>
                    <a:pt x="942581" y="2910813"/>
                  </a:cubicBezTo>
                  <a:cubicBezTo>
                    <a:pt x="944044" y="2910813"/>
                    <a:pt x="948433" y="2906397"/>
                    <a:pt x="948433" y="2906397"/>
                  </a:cubicBezTo>
                  <a:lnTo>
                    <a:pt x="955385" y="2898006"/>
                  </a:lnTo>
                  <a:lnTo>
                    <a:pt x="952095" y="2890127"/>
                  </a:lnTo>
                  <a:close/>
                  <a:moveTo>
                    <a:pt x="921668" y="2882580"/>
                  </a:moveTo>
                  <a:lnTo>
                    <a:pt x="921311" y="2883300"/>
                  </a:lnTo>
                  <a:lnTo>
                    <a:pt x="921668" y="2883836"/>
                  </a:lnTo>
                  <a:close/>
                  <a:moveTo>
                    <a:pt x="1342278" y="2878803"/>
                  </a:moveTo>
                  <a:lnTo>
                    <a:pt x="1342180" y="2878843"/>
                  </a:lnTo>
                  <a:lnTo>
                    <a:pt x="1349506" y="2884707"/>
                  </a:lnTo>
                  <a:cubicBezTo>
                    <a:pt x="1350980" y="2889130"/>
                    <a:pt x="1352453" y="2892079"/>
                    <a:pt x="1356874" y="2892079"/>
                  </a:cubicBezTo>
                  <a:lnTo>
                    <a:pt x="1356932" y="2892056"/>
                  </a:lnTo>
                  <a:lnTo>
                    <a:pt x="1349625" y="2884710"/>
                  </a:lnTo>
                  <a:cubicBezTo>
                    <a:pt x="1347421" y="2878803"/>
                    <a:pt x="1344850" y="2878065"/>
                    <a:pt x="1342278" y="2878803"/>
                  </a:cubicBezTo>
                  <a:close/>
                  <a:moveTo>
                    <a:pt x="1381948" y="2877326"/>
                  </a:moveTo>
                  <a:lnTo>
                    <a:pt x="1381932" y="2877350"/>
                  </a:lnTo>
                  <a:lnTo>
                    <a:pt x="1384135" y="2881943"/>
                  </a:lnTo>
                  <a:cubicBezTo>
                    <a:pt x="1385241" y="2884338"/>
                    <a:pt x="1386346" y="2886919"/>
                    <a:pt x="1386346" y="2887656"/>
                  </a:cubicBezTo>
                  <a:lnTo>
                    <a:pt x="1386744" y="2888055"/>
                  </a:lnTo>
                  <a:lnTo>
                    <a:pt x="1386355" y="2887664"/>
                  </a:lnTo>
                  <a:cubicBezTo>
                    <a:pt x="1386355" y="2886187"/>
                    <a:pt x="1381948" y="2877326"/>
                    <a:pt x="1381948" y="2877326"/>
                  </a:cubicBezTo>
                  <a:close/>
                  <a:moveTo>
                    <a:pt x="1473224" y="2876588"/>
                  </a:moveTo>
                  <a:cubicBezTo>
                    <a:pt x="1471204" y="2876588"/>
                    <a:pt x="1469367" y="2877326"/>
                    <a:pt x="1468633" y="2880280"/>
                  </a:cubicBezTo>
                  <a:cubicBezTo>
                    <a:pt x="1468633" y="2880280"/>
                    <a:pt x="1467898" y="2881757"/>
                    <a:pt x="1466980" y="2882864"/>
                  </a:cubicBezTo>
                  <a:lnTo>
                    <a:pt x="1464442" y="2883204"/>
                  </a:lnTo>
                  <a:lnTo>
                    <a:pt x="1464447" y="2883232"/>
                  </a:lnTo>
                  <a:cubicBezTo>
                    <a:pt x="1465921" y="2886181"/>
                    <a:pt x="1468868" y="2880284"/>
                    <a:pt x="1468868" y="2880284"/>
                  </a:cubicBezTo>
                  <a:lnTo>
                    <a:pt x="1473449" y="2876617"/>
                  </a:lnTo>
                  <a:close/>
                  <a:moveTo>
                    <a:pt x="1455410" y="2871419"/>
                  </a:moveTo>
                  <a:cubicBezTo>
                    <a:pt x="1449533" y="2872896"/>
                    <a:pt x="1448063" y="2880280"/>
                    <a:pt x="1442186" y="2884710"/>
                  </a:cubicBezTo>
                  <a:cubicBezTo>
                    <a:pt x="1437779" y="2887664"/>
                    <a:pt x="1421617" y="2898002"/>
                    <a:pt x="1418679" y="2902432"/>
                  </a:cubicBezTo>
                  <a:cubicBezTo>
                    <a:pt x="1417209" y="2905386"/>
                    <a:pt x="1415740" y="2911293"/>
                    <a:pt x="1412802" y="2914247"/>
                  </a:cubicBezTo>
                  <a:cubicBezTo>
                    <a:pt x="1410598" y="2916462"/>
                    <a:pt x="1411700" y="2919416"/>
                    <a:pt x="1412434" y="2921816"/>
                  </a:cubicBezTo>
                  <a:lnTo>
                    <a:pt x="1409894" y="2926011"/>
                  </a:lnTo>
                  <a:lnTo>
                    <a:pt x="1409924" y="2925991"/>
                  </a:lnTo>
                  <a:cubicBezTo>
                    <a:pt x="1417292" y="2925991"/>
                    <a:pt x="1408450" y="2918619"/>
                    <a:pt x="1412871" y="2914196"/>
                  </a:cubicBezTo>
                  <a:cubicBezTo>
                    <a:pt x="1415818" y="2911247"/>
                    <a:pt x="1417292" y="2905349"/>
                    <a:pt x="1418766" y="2902400"/>
                  </a:cubicBezTo>
                  <a:cubicBezTo>
                    <a:pt x="1421713" y="2897977"/>
                    <a:pt x="1437923" y="2887656"/>
                    <a:pt x="1442343" y="2884707"/>
                  </a:cubicBezTo>
                  <a:cubicBezTo>
                    <a:pt x="1448238" y="2880284"/>
                    <a:pt x="1449711" y="2872911"/>
                    <a:pt x="1455606" y="2871437"/>
                  </a:cubicBezTo>
                  <a:lnTo>
                    <a:pt x="1460926" y="2871614"/>
                  </a:lnTo>
                  <a:lnTo>
                    <a:pt x="1460919" y="2871603"/>
                  </a:lnTo>
                  <a:cubicBezTo>
                    <a:pt x="1459817" y="2870311"/>
                    <a:pt x="1458348" y="2869942"/>
                    <a:pt x="1455410" y="2871419"/>
                  </a:cubicBezTo>
                  <a:close/>
                  <a:moveTo>
                    <a:pt x="961639" y="2870533"/>
                  </a:moveTo>
                  <a:lnTo>
                    <a:pt x="961476" y="2870697"/>
                  </a:lnTo>
                  <a:lnTo>
                    <a:pt x="962594" y="2871824"/>
                  </a:lnTo>
                  <a:lnTo>
                    <a:pt x="962704" y="2871602"/>
                  </a:lnTo>
                  <a:close/>
                  <a:moveTo>
                    <a:pt x="835497" y="2867005"/>
                  </a:moveTo>
                  <a:cubicBezTo>
                    <a:pt x="836940" y="2867005"/>
                    <a:pt x="838383" y="2867005"/>
                    <a:pt x="838383" y="2868517"/>
                  </a:cubicBezTo>
                  <a:cubicBezTo>
                    <a:pt x="838383" y="2871540"/>
                    <a:pt x="836940" y="2874563"/>
                    <a:pt x="836940" y="2877586"/>
                  </a:cubicBezTo>
                  <a:cubicBezTo>
                    <a:pt x="836940" y="2880609"/>
                    <a:pt x="838383" y="2882121"/>
                    <a:pt x="838383" y="2883632"/>
                  </a:cubicBezTo>
                  <a:cubicBezTo>
                    <a:pt x="836940" y="2888167"/>
                    <a:pt x="835497" y="2892702"/>
                    <a:pt x="832611" y="2895725"/>
                  </a:cubicBezTo>
                  <a:cubicBezTo>
                    <a:pt x="832611" y="2895725"/>
                    <a:pt x="834054" y="2892702"/>
                    <a:pt x="832611" y="2892702"/>
                  </a:cubicBezTo>
                  <a:cubicBezTo>
                    <a:pt x="831168" y="2891190"/>
                    <a:pt x="828282" y="2889679"/>
                    <a:pt x="826839" y="2891190"/>
                  </a:cubicBezTo>
                  <a:cubicBezTo>
                    <a:pt x="825396" y="2891190"/>
                    <a:pt x="826839" y="2897237"/>
                    <a:pt x="823953" y="2897237"/>
                  </a:cubicBezTo>
                  <a:cubicBezTo>
                    <a:pt x="822510" y="2898748"/>
                    <a:pt x="819624" y="2895725"/>
                    <a:pt x="819624" y="2894213"/>
                  </a:cubicBezTo>
                  <a:cubicBezTo>
                    <a:pt x="819624" y="2889679"/>
                    <a:pt x="822510" y="2888167"/>
                    <a:pt x="823953" y="2885144"/>
                  </a:cubicBezTo>
                  <a:cubicBezTo>
                    <a:pt x="825396" y="2880609"/>
                    <a:pt x="825396" y="2874563"/>
                    <a:pt x="828282" y="2870028"/>
                  </a:cubicBezTo>
                  <a:cubicBezTo>
                    <a:pt x="829725" y="2868517"/>
                    <a:pt x="832611" y="2867005"/>
                    <a:pt x="835497" y="2867005"/>
                  </a:cubicBezTo>
                  <a:close/>
                  <a:moveTo>
                    <a:pt x="906578" y="2866141"/>
                  </a:moveTo>
                  <a:lnTo>
                    <a:pt x="907844" y="2871209"/>
                  </a:lnTo>
                  <a:cubicBezTo>
                    <a:pt x="912271" y="2874163"/>
                    <a:pt x="907844" y="2877116"/>
                    <a:pt x="910795" y="2880069"/>
                  </a:cubicBezTo>
                  <a:cubicBezTo>
                    <a:pt x="910795" y="2880069"/>
                    <a:pt x="910795" y="2881546"/>
                    <a:pt x="912271" y="2883023"/>
                  </a:cubicBezTo>
                  <a:cubicBezTo>
                    <a:pt x="912271" y="2883023"/>
                    <a:pt x="912640" y="2885238"/>
                    <a:pt x="913378" y="2887084"/>
                  </a:cubicBezTo>
                  <a:lnTo>
                    <a:pt x="913685" y="2887255"/>
                  </a:lnTo>
                  <a:lnTo>
                    <a:pt x="912822" y="2884065"/>
                  </a:lnTo>
                  <a:cubicBezTo>
                    <a:pt x="911347" y="2882580"/>
                    <a:pt x="911347" y="2881095"/>
                    <a:pt x="911347" y="2881095"/>
                  </a:cubicBezTo>
                  <a:cubicBezTo>
                    <a:pt x="908399" y="2878124"/>
                    <a:pt x="912822" y="2875153"/>
                    <a:pt x="908399" y="2872183"/>
                  </a:cubicBezTo>
                  <a:cubicBezTo>
                    <a:pt x="908399" y="2872183"/>
                    <a:pt x="906924" y="2867727"/>
                    <a:pt x="906924" y="2866241"/>
                  </a:cubicBezTo>
                  <a:close/>
                  <a:moveTo>
                    <a:pt x="1325937" y="2865561"/>
                  </a:moveTo>
                  <a:lnTo>
                    <a:pt x="1329796" y="2875307"/>
                  </a:lnTo>
                  <a:cubicBezTo>
                    <a:pt x="1331086" y="2878809"/>
                    <a:pt x="1332559" y="2881758"/>
                    <a:pt x="1334770" y="2881758"/>
                  </a:cubicBezTo>
                  <a:lnTo>
                    <a:pt x="1334895" y="2881708"/>
                  </a:lnTo>
                  <a:lnTo>
                    <a:pt x="1329973" y="2875295"/>
                  </a:lnTo>
                  <a:lnTo>
                    <a:pt x="1326136" y="2865561"/>
                  </a:lnTo>
                  <a:close/>
                  <a:moveTo>
                    <a:pt x="1487729" y="2864020"/>
                  </a:moveTo>
                  <a:lnTo>
                    <a:pt x="1487733" y="2864035"/>
                  </a:lnTo>
                  <a:cubicBezTo>
                    <a:pt x="1486998" y="2864773"/>
                    <a:pt x="1485529" y="2868096"/>
                    <a:pt x="1483876" y="2871234"/>
                  </a:cubicBezTo>
                  <a:lnTo>
                    <a:pt x="1478936" y="2877303"/>
                  </a:lnTo>
                  <a:lnTo>
                    <a:pt x="1479184" y="2877335"/>
                  </a:lnTo>
                  <a:cubicBezTo>
                    <a:pt x="1480657" y="2877335"/>
                    <a:pt x="1482499" y="2874386"/>
                    <a:pt x="1484157" y="2871253"/>
                  </a:cubicBezTo>
                  <a:lnTo>
                    <a:pt x="1487927" y="2864247"/>
                  </a:lnTo>
                  <a:close/>
                  <a:moveTo>
                    <a:pt x="1019045" y="2863845"/>
                  </a:moveTo>
                  <a:lnTo>
                    <a:pt x="1019185" y="2864265"/>
                  </a:lnTo>
                  <a:lnTo>
                    <a:pt x="1021237" y="2864265"/>
                  </a:lnTo>
                  <a:lnTo>
                    <a:pt x="1021656" y="2863845"/>
                  </a:lnTo>
                  <a:close/>
                  <a:moveTo>
                    <a:pt x="983592" y="2863271"/>
                  </a:moveTo>
                  <a:lnTo>
                    <a:pt x="983482" y="2863382"/>
                  </a:lnTo>
                  <a:lnTo>
                    <a:pt x="984654" y="2865732"/>
                  </a:lnTo>
                  <a:lnTo>
                    <a:pt x="984761" y="2865626"/>
                  </a:lnTo>
                  <a:close/>
                  <a:moveTo>
                    <a:pt x="1038072" y="2862377"/>
                  </a:moveTo>
                  <a:lnTo>
                    <a:pt x="1037546" y="2862904"/>
                  </a:lnTo>
                  <a:lnTo>
                    <a:pt x="1040261" y="2864265"/>
                  </a:lnTo>
                  <a:cubicBezTo>
                    <a:pt x="1038797" y="2865732"/>
                    <a:pt x="1035871" y="2865732"/>
                    <a:pt x="1035871" y="2867200"/>
                  </a:cubicBezTo>
                  <a:cubicBezTo>
                    <a:pt x="1035871" y="2868667"/>
                    <a:pt x="1038797" y="2868667"/>
                    <a:pt x="1038797" y="2870135"/>
                  </a:cubicBezTo>
                  <a:cubicBezTo>
                    <a:pt x="1038797" y="2871602"/>
                    <a:pt x="1037334" y="2871602"/>
                    <a:pt x="1037334" y="2873069"/>
                  </a:cubicBezTo>
                  <a:cubicBezTo>
                    <a:pt x="1035871" y="2874537"/>
                    <a:pt x="1037334" y="2876004"/>
                    <a:pt x="1037334" y="2877471"/>
                  </a:cubicBezTo>
                  <a:cubicBezTo>
                    <a:pt x="1038797" y="2877471"/>
                    <a:pt x="1038797" y="2876004"/>
                    <a:pt x="1040261" y="2876004"/>
                  </a:cubicBezTo>
                  <a:cubicBezTo>
                    <a:pt x="1043187" y="2877471"/>
                    <a:pt x="1046114" y="2878939"/>
                    <a:pt x="1049041" y="2880406"/>
                  </a:cubicBezTo>
                  <a:cubicBezTo>
                    <a:pt x="1046114" y="2880406"/>
                    <a:pt x="1043187" y="2878939"/>
                    <a:pt x="1041724" y="2881873"/>
                  </a:cubicBezTo>
                  <a:cubicBezTo>
                    <a:pt x="1041724" y="2881873"/>
                    <a:pt x="1038797" y="2887743"/>
                    <a:pt x="1035871" y="2886275"/>
                  </a:cubicBezTo>
                  <a:cubicBezTo>
                    <a:pt x="1032944" y="2884808"/>
                    <a:pt x="1032944" y="2889210"/>
                    <a:pt x="1034407" y="2890677"/>
                  </a:cubicBezTo>
                  <a:cubicBezTo>
                    <a:pt x="1035871" y="2895079"/>
                    <a:pt x="1038797" y="2900949"/>
                    <a:pt x="1041724" y="2905351"/>
                  </a:cubicBezTo>
                  <a:cubicBezTo>
                    <a:pt x="1043187" y="2909753"/>
                    <a:pt x="1044651" y="2909753"/>
                    <a:pt x="1047577" y="2911220"/>
                  </a:cubicBezTo>
                  <a:cubicBezTo>
                    <a:pt x="1049041" y="2914155"/>
                    <a:pt x="1050504" y="2918557"/>
                    <a:pt x="1050504" y="2922959"/>
                  </a:cubicBezTo>
                  <a:cubicBezTo>
                    <a:pt x="1050504" y="2924426"/>
                    <a:pt x="1049041" y="2930295"/>
                    <a:pt x="1047577" y="2933230"/>
                  </a:cubicBezTo>
                  <a:lnTo>
                    <a:pt x="1041984" y="2941643"/>
                  </a:lnTo>
                  <a:lnTo>
                    <a:pt x="1042077" y="2941721"/>
                  </a:lnTo>
                  <a:lnTo>
                    <a:pt x="1042198" y="2942026"/>
                  </a:lnTo>
                  <a:lnTo>
                    <a:pt x="1047918" y="2933464"/>
                  </a:lnTo>
                  <a:cubicBezTo>
                    <a:pt x="1049391" y="2930525"/>
                    <a:pt x="1050864" y="2924646"/>
                    <a:pt x="1050864" y="2923176"/>
                  </a:cubicBezTo>
                  <a:cubicBezTo>
                    <a:pt x="1050864" y="2918767"/>
                    <a:pt x="1049391" y="2914358"/>
                    <a:pt x="1047918" y="2911419"/>
                  </a:cubicBezTo>
                  <a:cubicBezTo>
                    <a:pt x="1044972" y="2909949"/>
                    <a:pt x="1043499" y="2909949"/>
                    <a:pt x="1042026" y="2905540"/>
                  </a:cubicBezTo>
                  <a:cubicBezTo>
                    <a:pt x="1039079" y="2901131"/>
                    <a:pt x="1036133" y="2895252"/>
                    <a:pt x="1034660" y="2890842"/>
                  </a:cubicBezTo>
                  <a:cubicBezTo>
                    <a:pt x="1033187" y="2889373"/>
                    <a:pt x="1033187" y="2884964"/>
                    <a:pt x="1036133" y="2886433"/>
                  </a:cubicBezTo>
                  <a:cubicBezTo>
                    <a:pt x="1039079" y="2887903"/>
                    <a:pt x="1042026" y="2882024"/>
                    <a:pt x="1042026" y="2882024"/>
                  </a:cubicBezTo>
                  <a:cubicBezTo>
                    <a:pt x="1043499" y="2879085"/>
                    <a:pt x="1046445" y="2880554"/>
                    <a:pt x="1049391" y="2880554"/>
                  </a:cubicBezTo>
                  <a:lnTo>
                    <a:pt x="1049756" y="2879977"/>
                  </a:lnTo>
                  <a:lnTo>
                    <a:pt x="1041000" y="2875587"/>
                  </a:lnTo>
                  <a:cubicBezTo>
                    <a:pt x="1039536" y="2875587"/>
                    <a:pt x="1039536" y="2877055"/>
                    <a:pt x="1038072" y="2877055"/>
                  </a:cubicBezTo>
                  <a:cubicBezTo>
                    <a:pt x="1038072" y="2875587"/>
                    <a:pt x="1036609" y="2874119"/>
                    <a:pt x="1038072" y="2872651"/>
                  </a:cubicBezTo>
                  <a:cubicBezTo>
                    <a:pt x="1038072" y="2871184"/>
                    <a:pt x="1039536" y="2871184"/>
                    <a:pt x="1039536" y="2869716"/>
                  </a:cubicBezTo>
                  <a:cubicBezTo>
                    <a:pt x="1039536" y="2868248"/>
                    <a:pt x="1036609" y="2868248"/>
                    <a:pt x="1036609" y="2866780"/>
                  </a:cubicBezTo>
                  <a:cubicBezTo>
                    <a:pt x="1036609" y="2865313"/>
                    <a:pt x="1039536" y="2865313"/>
                    <a:pt x="1041000" y="2863845"/>
                  </a:cubicBezTo>
                  <a:cubicBezTo>
                    <a:pt x="1041000" y="2862377"/>
                    <a:pt x="1039536" y="2862377"/>
                    <a:pt x="1038072" y="2862377"/>
                  </a:cubicBezTo>
                  <a:close/>
                  <a:moveTo>
                    <a:pt x="1023436" y="2862377"/>
                  </a:moveTo>
                  <a:lnTo>
                    <a:pt x="1022859" y="2862956"/>
                  </a:lnTo>
                  <a:lnTo>
                    <a:pt x="1024164" y="2864265"/>
                  </a:lnTo>
                  <a:cubicBezTo>
                    <a:pt x="1025627" y="2864265"/>
                    <a:pt x="1027091" y="2864265"/>
                    <a:pt x="1027091" y="2864265"/>
                  </a:cubicBezTo>
                  <a:lnTo>
                    <a:pt x="1027300" y="2863845"/>
                  </a:lnTo>
                  <a:lnTo>
                    <a:pt x="1024900" y="2863845"/>
                  </a:lnTo>
                  <a:cubicBezTo>
                    <a:pt x="1024900" y="2863845"/>
                    <a:pt x="1023436" y="2862377"/>
                    <a:pt x="1023436" y="2862377"/>
                  </a:cubicBezTo>
                  <a:close/>
                  <a:moveTo>
                    <a:pt x="1029291" y="2860909"/>
                  </a:moveTo>
                  <a:lnTo>
                    <a:pt x="1028993" y="2861506"/>
                  </a:lnTo>
                  <a:lnTo>
                    <a:pt x="1035871" y="2864265"/>
                  </a:lnTo>
                  <a:lnTo>
                    <a:pt x="1036381" y="2863754"/>
                  </a:lnTo>
                  <a:close/>
                  <a:moveTo>
                    <a:pt x="1561623" y="2859503"/>
                  </a:moveTo>
                  <a:lnTo>
                    <a:pt x="1562074" y="2859641"/>
                  </a:lnTo>
                  <a:lnTo>
                    <a:pt x="1568666" y="2861030"/>
                  </a:lnTo>
                  <a:lnTo>
                    <a:pt x="1568512" y="2860953"/>
                  </a:lnTo>
                  <a:close/>
                  <a:moveTo>
                    <a:pt x="1485871" y="2857733"/>
                  </a:moveTo>
                  <a:lnTo>
                    <a:pt x="1486150" y="2858013"/>
                  </a:lnTo>
                  <a:lnTo>
                    <a:pt x="1486150" y="2858011"/>
                  </a:lnTo>
                  <a:close/>
                  <a:moveTo>
                    <a:pt x="996861" y="2857329"/>
                  </a:moveTo>
                  <a:lnTo>
                    <a:pt x="996836" y="2857405"/>
                  </a:lnTo>
                  <a:lnTo>
                    <a:pt x="997824" y="2858396"/>
                  </a:lnTo>
                  <a:lnTo>
                    <a:pt x="997872" y="2858348"/>
                  </a:lnTo>
                  <a:close/>
                  <a:moveTo>
                    <a:pt x="754689" y="2856904"/>
                  </a:moveTo>
                  <a:cubicBezTo>
                    <a:pt x="757575" y="2859790"/>
                    <a:pt x="757575" y="2862675"/>
                    <a:pt x="757575" y="2867004"/>
                  </a:cubicBezTo>
                  <a:cubicBezTo>
                    <a:pt x="757575" y="2868447"/>
                    <a:pt x="759018" y="2868447"/>
                    <a:pt x="759018" y="2869890"/>
                  </a:cubicBezTo>
                  <a:cubicBezTo>
                    <a:pt x="759018" y="2871332"/>
                    <a:pt x="757575" y="2874218"/>
                    <a:pt x="756132" y="2874218"/>
                  </a:cubicBezTo>
                  <a:cubicBezTo>
                    <a:pt x="754689" y="2874218"/>
                    <a:pt x="753246" y="2872775"/>
                    <a:pt x="753246" y="2872775"/>
                  </a:cubicBezTo>
                  <a:cubicBezTo>
                    <a:pt x="751803" y="2868447"/>
                    <a:pt x="751803" y="2864118"/>
                    <a:pt x="753246" y="2859790"/>
                  </a:cubicBezTo>
                  <a:cubicBezTo>
                    <a:pt x="753246" y="2858347"/>
                    <a:pt x="754689" y="2855461"/>
                    <a:pt x="754689" y="2856904"/>
                  </a:cubicBezTo>
                  <a:close/>
                  <a:moveTo>
                    <a:pt x="893352" y="2855630"/>
                  </a:moveTo>
                  <a:lnTo>
                    <a:pt x="896038" y="2862349"/>
                  </a:lnTo>
                  <a:lnTo>
                    <a:pt x="896264" y="2862414"/>
                  </a:lnTo>
                  <a:lnTo>
                    <a:pt x="893655" y="2855844"/>
                  </a:lnTo>
                  <a:close/>
                  <a:moveTo>
                    <a:pt x="1549393" y="2855253"/>
                  </a:moveTo>
                  <a:cubicBezTo>
                    <a:pt x="1545716" y="2856173"/>
                    <a:pt x="1542039" y="2858011"/>
                    <a:pt x="1542039" y="2858011"/>
                  </a:cubicBezTo>
                  <a:cubicBezTo>
                    <a:pt x="1538362" y="2858011"/>
                    <a:pt x="1533950" y="2859482"/>
                    <a:pt x="1529905" y="2860402"/>
                  </a:cubicBezTo>
                  <a:lnTo>
                    <a:pt x="1520387" y="2859520"/>
                  </a:lnTo>
                  <a:lnTo>
                    <a:pt x="1520445" y="2859641"/>
                  </a:lnTo>
                  <a:cubicBezTo>
                    <a:pt x="1524865" y="2864065"/>
                    <a:pt x="1535181" y="2858167"/>
                    <a:pt x="1542549" y="2858167"/>
                  </a:cubicBezTo>
                  <a:lnTo>
                    <a:pt x="1549853" y="2855426"/>
                  </a:lnTo>
                  <a:close/>
                  <a:moveTo>
                    <a:pt x="1517956" y="2855253"/>
                  </a:moveTo>
                  <a:cubicBezTo>
                    <a:pt x="1517037" y="2854334"/>
                    <a:pt x="1515566" y="2854334"/>
                    <a:pt x="1512624" y="2856540"/>
                  </a:cubicBezTo>
                  <a:lnTo>
                    <a:pt x="1500561" y="2864203"/>
                  </a:lnTo>
                  <a:lnTo>
                    <a:pt x="1495312" y="2866465"/>
                  </a:lnTo>
                  <a:lnTo>
                    <a:pt x="1491310" y="2867849"/>
                  </a:lnTo>
                  <a:lnTo>
                    <a:pt x="1491525" y="2868096"/>
                  </a:lnTo>
                  <a:lnTo>
                    <a:pt x="1495312" y="2866465"/>
                  </a:lnTo>
                  <a:lnTo>
                    <a:pt x="1499019" y="2865182"/>
                  </a:lnTo>
                  <a:lnTo>
                    <a:pt x="1500561" y="2864203"/>
                  </a:lnTo>
                  <a:lnTo>
                    <a:pt x="1503855" y="2862783"/>
                  </a:lnTo>
                  <a:cubicBezTo>
                    <a:pt x="1508172" y="2860079"/>
                    <a:pt x="1511972" y="2857245"/>
                    <a:pt x="1513077" y="2856692"/>
                  </a:cubicBezTo>
                  <a:lnTo>
                    <a:pt x="1518067" y="2855487"/>
                  </a:lnTo>
                  <a:close/>
                  <a:moveTo>
                    <a:pt x="1061490" y="2849167"/>
                  </a:moveTo>
                  <a:cubicBezTo>
                    <a:pt x="1058563" y="2850635"/>
                    <a:pt x="1051245" y="2849167"/>
                    <a:pt x="1051245" y="2850635"/>
                  </a:cubicBezTo>
                  <a:lnTo>
                    <a:pt x="1051178" y="2851103"/>
                  </a:lnTo>
                  <a:lnTo>
                    <a:pt x="1054915" y="2850425"/>
                  </a:lnTo>
                  <a:cubicBezTo>
                    <a:pt x="1057124" y="2850425"/>
                    <a:pt x="1059702" y="2850425"/>
                    <a:pt x="1061175" y="2849690"/>
                  </a:cubicBezTo>
                  <a:cubicBezTo>
                    <a:pt x="1061175" y="2849690"/>
                    <a:pt x="1064121" y="2854099"/>
                    <a:pt x="1064121" y="2854099"/>
                  </a:cubicBezTo>
                  <a:cubicBezTo>
                    <a:pt x="1064121" y="2855569"/>
                    <a:pt x="1064121" y="2861448"/>
                    <a:pt x="1067068" y="2858508"/>
                  </a:cubicBezTo>
                  <a:cubicBezTo>
                    <a:pt x="1068541" y="2855569"/>
                    <a:pt x="1070014" y="2857039"/>
                    <a:pt x="1072960" y="2855569"/>
                  </a:cubicBezTo>
                  <a:cubicBezTo>
                    <a:pt x="1077379" y="2854099"/>
                    <a:pt x="1081798" y="2852630"/>
                    <a:pt x="1081798" y="2857039"/>
                  </a:cubicBezTo>
                  <a:cubicBezTo>
                    <a:pt x="1083271" y="2858508"/>
                    <a:pt x="1086217" y="2855569"/>
                    <a:pt x="1086217" y="2855569"/>
                  </a:cubicBezTo>
                  <a:cubicBezTo>
                    <a:pt x="1087690" y="2855569"/>
                    <a:pt x="1087690" y="2854099"/>
                    <a:pt x="1087690" y="2854099"/>
                  </a:cubicBezTo>
                  <a:lnTo>
                    <a:pt x="1089057" y="2854099"/>
                  </a:lnTo>
                  <a:lnTo>
                    <a:pt x="1088778" y="2853945"/>
                  </a:lnTo>
                  <a:lnTo>
                    <a:pt x="1087461" y="2853945"/>
                  </a:lnTo>
                  <a:lnTo>
                    <a:pt x="1086372" y="2855038"/>
                  </a:lnTo>
                  <a:cubicBezTo>
                    <a:pt x="1086372" y="2855038"/>
                    <a:pt x="1083444" y="2857974"/>
                    <a:pt x="1081981" y="2856506"/>
                  </a:cubicBezTo>
                  <a:cubicBezTo>
                    <a:pt x="1081981" y="2852103"/>
                    <a:pt x="1077590" y="2853570"/>
                    <a:pt x="1073199" y="2855038"/>
                  </a:cubicBezTo>
                  <a:cubicBezTo>
                    <a:pt x="1070272" y="2856506"/>
                    <a:pt x="1068808" y="2855038"/>
                    <a:pt x="1067345" y="2857974"/>
                  </a:cubicBezTo>
                  <a:cubicBezTo>
                    <a:pt x="1064418" y="2860909"/>
                    <a:pt x="1064418" y="2855038"/>
                    <a:pt x="1064418" y="2853570"/>
                  </a:cubicBezTo>
                  <a:cubicBezTo>
                    <a:pt x="1064418" y="2853570"/>
                    <a:pt x="1061490" y="2849167"/>
                    <a:pt x="1061490" y="2849167"/>
                  </a:cubicBezTo>
                  <a:close/>
                  <a:moveTo>
                    <a:pt x="1002821" y="2848322"/>
                  </a:moveTo>
                  <a:lnTo>
                    <a:pt x="1002758" y="2848417"/>
                  </a:lnTo>
                  <a:cubicBezTo>
                    <a:pt x="1001284" y="2851388"/>
                    <a:pt x="1001284" y="2854359"/>
                    <a:pt x="1001284" y="2855844"/>
                  </a:cubicBezTo>
                  <a:lnTo>
                    <a:pt x="1001209" y="2855920"/>
                  </a:lnTo>
                  <a:lnTo>
                    <a:pt x="1003678" y="2858396"/>
                  </a:lnTo>
                  <a:cubicBezTo>
                    <a:pt x="1003678" y="2859863"/>
                    <a:pt x="1000751" y="2861330"/>
                    <a:pt x="1000751" y="2862798"/>
                  </a:cubicBezTo>
                  <a:cubicBezTo>
                    <a:pt x="1000751" y="2864265"/>
                    <a:pt x="1003678" y="2864265"/>
                    <a:pt x="1003678" y="2865732"/>
                  </a:cubicBezTo>
                  <a:cubicBezTo>
                    <a:pt x="1002214" y="2867200"/>
                    <a:pt x="999288" y="2867200"/>
                    <a:pt x="999288" y="2868667"/>
                  </a:cubicBezTo>
                  <a:cubicBezTo>
                    <a:pt x="999288" y="2870135"/>
                    <a:pt x="1000751" y="2871602"/>
                    <a:pt x="1000751" y="2871602"/>
                  </a:cubicBezTo>
                  <a:cubicBezTo>
                    <a:pt x="1005141" y="2873069"/>
                    <a:pt x="1008067" y="2871602"/>
                    <a:pt x="1012457" y="2871602"/>
                  </a:cubicBezTo>
                  <a:cubicBezTo>
                    <a:pt x="1013921" y="2871602"/>
                    <a:pt x="1015384" y="2873069"/>
                    <a:pt x="1015384" y="2873069"/>
                  </a:cubicBezTo>
                  <a:lnTo>
                    <a:pt x="1015907" y="2872545"/>
                  </a:lnTo>
                  <a:lnTo>
                    <a:pt x="1013191" y="2871184"/>
                  </a:lnTo>
                  <a:cubicBezTo>
                    <a:pt x="1008800" y="2871184"/>
                    <a:pt x="1005873" y="2872651"/>
                    <a:pt x="1001482" y="2871184"/>
                  </a:cubicBezTo>
                  <a:cubicBezTo>
                    <a:pt x="1001482" y="2871184"/>
                    <a:pt x="1000018" y="2869716"/>
                    <a:pt x="1000018" y="2868248"/>
                  </a:cubicBezTo>
                  <a:cubicBezTo>
                    <a:pt x="1000018" y="2866780"/>
                    <a:pt x="1002946" y="2866780"/>
                    <a:pt x="1004409" y="2865313"/>
                  </a:cubicBezTo>
                  <a:cubicBezTo>
                    <a:pt x="1004409" y="2863845"/>
                    <a:pt x="1001482" y="2863845"/>
                    <a:pt x="1001482" y="2862377"/>
                  </a:cubicBezTo>
                  <a:cubicBezTo>
                    <a:pt x="1001482" y="2860909"/>
                    <a:pt x="1004409" y="2859442"/>
                    <a:pt x="1004409" y="2857974"/>
                  </a:cubicBezTo>
                  <a:cubicBezTo>
                    <a:pt x="1004409" y="2856506"/>
                    <a:pt x="1001482" y="2856506"/>
                    <a:pt x="1001482" y="2855038"/>
                  </a:cubicBezTo>
                  <a:close/>
                  <a:moveTo>
                    <a:pt x="1473646" y="2845940"/>
                  </a:moveTo>
                  <a:lnTo>
                    <a:pt x="1477706" y="2848101"/>
                  </a:lnTo>
                  <a:lnTo>
                    <a:pt x="1477693" y="2848083"/>
                  </a:lnTo>
                  <a:close/>
                  <a:moveTo>
                    <a:pt x="1095153" y="2844764"/>
                  </a:moveTo>
                  <a:cubicBezTo>
                    <a:pt x="1093690" y="2844764"/>
                    <a:pt x="1090763" y="2844764"/>
                    <a:pt x="1090763" y="2846232"/>
                  </a:cubicBezTo>
                  <a:lnTo>
                    <a:pt x="1090695" y="2846402"/>
                  </a:lnTo>
                  <a:lnTo>
                    <a:pt x="1094719" y="2845066"/>
                  </a:lnTo>
                  <a:cubicBezTo>
                    <a:pt x="1096204" y="2845066"/>
                    <a:pt x="1097689" y="2846546"/>
                    <a:pt x="1097689" y="2845066"/>
                  </a:cubicBezTo>
                  <a:lnTo>
                    <a:pt x="1097386" y="2844764"/>
                  </a:lnTo>
                  <a:close/>
                  <a:moveTo>
                    <a:pt x="901012" y="2842446"/>
                  </a:moveTo>
                  <a:lnTo>
                    <a:pt x="901027" y="2842476"/>
                  </a:lnTo>
                  <a:lnTo>
                    <a:pt x="903919" y="2842476"/>
                  </a:lnTo>
                  <a:lnTo>
                    <a:pt x="903827" y="2842446"/>
                  </a:lnTo>
                  <a:close/>
                  <a:moveTo>
                    <a:pt x="922238" y="2841519"/>
                  </a:moveTo>
                  <a:lnTo>
                    <a:pt x="921676" y="2842446"/>
                  </a:lnTo>
                  <a:cubicBezTo>
                    <a:pt x="921676" y="2842446"/>
                    <a:pt x="920189" y="2842446"/>
                    <a:pt x="920189" y="2842446"/>
                  </a:cubicBezTo>
                  <a:cubicBezTo>
                    <a:pt x="918701" y="2842446"/>
                    <a:pt x="918701" y="2843918"/>
                    <a:pt x="918701" y="2843918"/>
                  </a:cubicBezTo>
                  <a:cubicBezTo>
                    <a:pt x="914239" y="2843918"/>
                    <a:pt x="911264" y="2843918"/>
                    <a:pt x="908290" y="2843918"/>
                  </a:cubicBezTo>
                  <a:lnTo>
                    <a:pt x="907156" y="2843544"/>
                  </a:lnTo>
                  <a:lnTo>
                    <a:pt x="908399" y="2843961"/>
                  </a:lnTo>
                  <a:cubicBezTo>
                    <a:pt x="911347" y="2843961"/>
                    <a:pt x="914296" y="2843961"/>
                    <a:pt x="918719" y="2843961"/>
                  </a:cubicBezTo>
                  <a:cubicBezTo>
                    <a:pt x="918719" y="2843961"/>
                    <a:pt x="918719" y="2842476"/>
                    <a:pt x="920194" y="2842476"/>
                  </a:cubicBezTo>
                  <a:cubicBezTo>
                    <a:pt x="920194" y="2842476"/>
                    <a:pt x="921668" y="2842476"/>
                    <a:pt x="921668" y="2842476"/>
                  </a:cubicBezTo>
                  <a:close/>
                  <a:moveTo>
                    <a:pt x="1001553" y="2838964"/>
                  </a:moveTo>
                  <a:lnTo>
                    <a:pt x="1001284" y="2839505"/>
                  </a:lnTo>
                  <a:lnTo>
                    <a:pt x="1005542" y="2843795"/>
                  </a:lnTo>
                  <a:lnTo>
                    <a:pt x="1005873" y="2843296"/>
                  </a:lnTo>
                  <a:close/>
                  <a:moveTo>
                    <a:pt x="1095153" y="2837425"/>
                  </a:moveTo>
                  <a:lnTo>
                    <a:pt x="1095033" y="2837666"/>
                  </a:lnTo>
                  <a:lnTo>
                    <a:pt x="1099174" y="2837666"/>
                  </a:lnTo>
                  <a:lnTo>
                    <a:pt x="1099416" y="2837425"/>
                  </a:lnTo>
                  <a:close/>
                  <a:moveTo>
                    <a:pt x="884135" y="2835851"/>
                  </a:moveTo>
                  <a:lnTo>
                    <a:pt x="879066" y="2840199"/>
                  </a:lnTo>
                  <a:cubicBezTo>
                    <a:pt x="876852" y="2841306"/>
                    <a:pt x="875376" y="2842414"/>
                    <a:pt x="878328" y="2844629"/>
                  </a:cubicBezTo>
                  <a:lnTo>
                    <a:pt x="878972" y="2845080"/>
                  </a:lnTo>
                  <a:lnTo>
                    <a:pt x="879649" y="2840991"/>
                  </a:lnTo>
                  <a:lnTo>
                    <a:pt x="884784" y="2836556"/>
                  </a:lnTo>
                  <a:lnTo>
                    <a:pt x="884491" y="2836556"/>
                  </a:lnTo>
                  <a:close/>
                  <a:moveTo>
                    <a:pt x="891928" y="2835084"/>
                  </a:moveTo>
                  <a:lnTo>
                    <a:pt x="887531" y="2836535"/>
                  </a:lnTo>
                  <a:lnTo>
                    <a:pt x="887758" y="2836535"/>
                  </a:lnTo>
                  <a:lnTo>
                    <a:pt x="892004" y="2835109"/>
                  </a:lnTo>
                  <a:close/>
                  <a:moveTo>
                    <a:pt x="929172" y="2827694"/>
                  </a:moveTo>
                  <a:lnTo>
                    <a:pt x="929113" y="2827723"/>
                  </a:lnTo>
                  <a:lnTo>
                    <a:pt x="931900" y="2829194"/>
                  </a:lnTo>
                  <a:lnTo>
                    <a:pt x="931804" y="2829108"/>
                  </a:lnTo>
                  <a:close/>
                  <a:moveTo>
                    <a:pt x="1096204" y="2822868"/>
                  </a:moveTo>
                  <a:lnTo>
                    <a:pt x="1095003" y="2824064"/>
                  </a:lnTo>
                  <a:lnTo>
                    <a:pt x="1095153" y="2824215"/>
                  </a:lnTo>
                  <a:lnTo>
                    <a:pt x="1096351" y="2823015"/>
                  </a:lnTo>
                  <a:close/>
                  <a:moveTo>
                    <a:pt x="1081353" y="2819908"/>
                  </a:moveTo>
                  <a:cubicBezTo>
                    <a:pt x="1081353" y="2821388"/>
                    <a:pt x="1082838" y="2822868"/>
                    <a:pt x="1081353" y="2822868"/>
                  </a:cubicBezTo>
                  <a:lnTo>
                    <a:pt x="1078852" y="2824114"/>
                  </a:lnTo>
                  <a:lnTo>
                    <a:pt x="1079054" y="2824215"/>
                  </a:lnTo>
                  <a:cubicBezTo>
                    <a:pt x="1080517" y="2824215"/>
                    <a:pt x="1081981" y="2824215"/>
                    <a:pt x="1081981" y="2822748"/>
                  </a:cubicBezTo>
                  <a:lnTo>
                    <a:pt x="1081981" y="2820116"/>
                  </a:lnTo>
                  <a:close/>
                  <a:moveTo>
                    <a:pt x="1182797" y="2819193"/>
                  </a:moveTo>
                  <a:lnTo>
                    <a:pt x="1177880" y="2822868"/>
                  </a:lnTo>
                  <a:lnTo>
                    <a:pt x="1178194" y="2823091"/>
                  </a:lnTo>
                  <a:lnTo>
                    <a:pt x="1183318" y="2819237"/>
                  </a:lnTo>
                  <a:lnTo>
                    <a:pt x="1183031" y="2819389"/>
                  </a:lnTo>
                  <a:close/>
                  <a:moveTo>
                    <a:pt x="999183" y="2817909"/>
                  </a:moveTo>
                  <a:lnTo>
                    <a:pt x="1005707" y="2823167"/>
                  </a:lnTo>
                  <a:cubicBezTo>
                    <a:pt x="1007181" y="2824652"/>
                    <a:pt x="1004233" y="2826138"/>
                    <a:pt x="1004233" y="2827623"/>
                  </a:cubicBezTo>
                  <a:lnTo>
                    <a:pt x="1008631" y="2833531"/>
                  </a:lnTo>
                  <a:lnTo>
                    <a:pt x="1008800" y="2833022"/>
                  </a:lnTo>
                  <a:cubicBezTo>
                    <a:pt x="1008800" y="2830086"/>
                    <a:pt x="1005873" y="2830086"/>
                    <a:pt x="1004409" y="2827151"/>
                  </a:cubicBezTo>
                  <a:cubicBezTo>
                    <a:pt x="1004409" y="2825683"/>
                    <a:pt x="1007337" y="2824215"/>
                    <a:pt x="1005873" y="2822748"/>
                  </a:cubicBezTo>
                  <a:lnTo>
                    <a:pt x="999842" y="2817909"/>
                  </a:lnTo>
                  <a:close/>
                  <a:moveTo>
                    <a:pt x="1448462" y="2816458"/>
                  </a:moveTo>
                  <a:cubicBezTo>
                    <a:pt x="1446440" y="2816826"/>
                    <a:pt x="1444234" y="2817562"/>
                    <a:pt x="1443499" y="2818297"/>
                  </a:cubicBezTo>
                  <a:lnTo>
                    <a:pt x="1441708" y="2820088"/>
                  </a:lnTo>
                  <a:lnTo>
                    <a:pt x="1441819" y="2820099"/>
                  </a:lnTo>
                  <a:cubicBezTo>
                    <a:pt x="1442187" y="2820099"/>
                    <a:pt x="1442187" y="2819730"/>
                    <a:pt x="1443656" y="2818253"/>
                  </a:cubicBezTo>
                  <a:lnTo>
                    <a:pt x="1448473" y="2816459"/>
                  </a:lnTo>
                  <a:close/>
                  <a:moveTo>
                    <a:pt x="929178" y="2815880"/>
                  </a:moveTo>
                  <a:lnTo>
                    <a:pt x="929113" y="2815944"/>
                  </a:lnTo>
                  <a:lnTo>
                    <a:pt x="932066" y="2818867"/>
                  </a:lnTo>
                  <a:lnTo>
                    <a:pt x="931989" y="2818711"/>
                  </a:lnTo>
                  <a:close/>
                  <a:moveTo>
                    <a:pt x="1590390" y="2815171"/>
                  </a:moveTo>
                  <a:cubicBezTo>
                    <a:pt x="1587265" y="2814987"/>
                    <a:pt x="1584691" y="2816091"/>
                    <a:pt x="1584691" y="2821239"/>
                  </a:cubicBezTo>
                  <a:cubicBezTo>
                    <a:pt x="1584691" y="2824181"/>
                    <a:pt x="1583220" y="2822710"/>
                    <a:pt x="1583220" y="2824181"/>
                  </a:cubicBezTo>
                  <a:cubicBezTo>
                    <a:pt x="1580278" y="2828593"/>
                    <a:pt x="1592044" y="2838890"/>
                    <a:pt x="1592044" y="2846244"/>
                  </a:cubicBezTo>
                  <a:cubicBezTo>
                    <a:pt x="1586161" y="2847715"/>
                    <a:pt x="1592044" y="2856540"/>
                    <a:pt x="1583220" y="2855069"/>
                  </a:cubicBezTo>
                  <a:cubicBezTo>
                    <a:pt x="1578072" y="2854334"/>
                    <a:pt x="1577337" y="2855070"/>
                    <a:pt x="1577153" y="2856724"/>
                  </a:cubicBezTo>
                  <a:lnTo>
                    <a:pt x="1574433" y="2863797"/>
                  </a:lnTo>
                  <a:lnTo>
                    <a:pt x="1574968" y="2864065"/>
                  </a:lnTo>
                  <a:cubicBezTo>
                    <a:pt x="1580863" y="2858167"/>
                    <a:pt x="1573495" y="2853744"/>
                    <a:pt x="1583810" y="2855218"/>
                  </a:cubicBezTo>
                  <a:cubicBezTo>
                    <a:pt x="1592651" y="2856692"/>
                    <a:pt x="1586757" y="2847846"/>
                    <a:pt x="1592651" y="2846371"/>
                  </a:cubicBezTo>
                  <a:cubicBezTo>
                    <a:pt x="1592651" y="2838999"/>
                    <a:pt x="1580863" y="2828678"/>
                    <a:pt x="1583810" y="2824255"/>
                  </a:cubicBezTo>
                  <a:cubicBezTo>
                    <a:pt x="1583810" y="2822780"/>
                    <a:pt x="1585283" y="2824255"/>
                    <a:pt x="1585283" y="2821306"/>
                  </a:cubicBezTo>
                  <a:lnTo>
                    <a:pt x="1590947" y="2815274"/>
                  </a:lnTo>
                  <a:close/>
                  <a:moveTo>
                    <a:pt x="929137" y="2811480"/>
                  </a:moveTo>
                  <a:lnTo>
                    <a:pt x="929113" y="2811527"/>
                  </a:lnTo>
                  <a:lnTo>
                    <a:pt x="930499" y="2814270"/>
                  </a:lnTo>
                  <a:lnTo>
                    <a:pt x="930514" y="2814255"/>
                  </a:lnTo>
                  <a:close/>
                  <a:moveTo>
                    <a:pt x="1409926" y="2811258"/>
                  </a:moveTo>
                  <a:lnTo>
                    <a:pt x="1409707" y="2811433"/>
                  </a:lnTo>
                  <a:cubicBezTo>
                    <a:pt x="1409707" y="2815091"/>
                    <a:pt x="1410072" y="2816188"/>
                    <a:pt x="1410619" y="2817102"/>
                  </a:cubicBezTo>
                  <a:lnTo>
                    <a:pt x="1412481" y="2821339"/>
                  </a:lnTo>
                  <a:lnTo>
                    <a:pt x="1412802" y="2821206"/>
                  </a:lnTo>
                  <a:cubicBezTo>
                    <a:pt x="1412067" y="2818253"/>
                    <a:pt x="1411332" y="2817514"/>
                    <a:pt x="1410781" y="2816591"/>
                  </a:cubicBezTo>
                  <a:close/>
                  <a:moveTo>
                    <a:pt x="1023436" y="2810461"/>
                  </a:moveTo>
                  <a:lnTo>
                    <a:pt x="1023423" y="2810474"/>
                  </a:lnTo>
                  <a:lnTo>
                    <a:pt x="1023423" y="2811012"/>
                  </a:lnTo>
                  <a:lnTo>
                    <a:pt x="1023436" y="2811005"/>
                  </a:lnTo>
                  <a:close/>
                  <a:moveTo>
                    <a:pt x="1064352" y="2809549"/>
                  </a:moveTo>
                  <a:lnTo>
                    <a:pt x="1064352" y="2810474"/>
                  </a:lnTo>
                  <a:lnTo>
                    <a:pt x="1065482" y="2810474"/>
                  </a:lnTo>
                  <a:lnTo>
                    <a:pt x="1065018" y="2809549"/>
                  </a:lnTo>
                  <a:close/>
                  <a:moveTo>
                    <a:pt x="1029291" y="2807475"/>
                  </a:moveTo>
                  <a:lnTo>
                    <a:pt x="1029270" y="2807485"/>
                  </a:lnTo>
                  <a:lnTo>
                    <a:pt x="1029270" y="2809531"/>
                  </a:lnTo>
                  <a:lnTo>
                    <a:pt x="1029291" y="2809538"/>
                  </a:lnTo>
                  <a:close/>
                  <a:moveTo>
                    <a:pt x="1044793" y="2807201"/>
                  </a:moveTo>
                  <a:lnTo>
                    <a:pt x="1043927" y="2808070"/>
                  </a:lnTo>
                  <a:lnTo>
                    <a:pt x="1044214" y="2808646"/>
                  </a:lnTo>
                  <a:lnTo>
                    <a:pt x="1045349" y="2807485"/>
                  </a:lnTo>
                  <a:close/>
                  <a:moveTo>
                    <a:pt x="923164" y="2803879"/>
                  </a:moveTo>
                  <a:lnTo>
                    <a:pt x="923164" y="2804165"/>
                  </a:lnTo>
                  <a:cubicBezTo>
                    <a:pt x="924651" y="2804165"/>
                    <a:pt x="924651" y="2805638"/>
                    <a:pt x="924651" y="2805638"/>
                  </a:cubicBezTo>
                  <a:cubicBezTo>
                    <a:pt x="926138" y="2807110"/>
                    <a:pt x="927626" y="2805638"/>
                    <a:pt x="929113" y="2805638"/>
                  </a:cubicBezTo>
                  <a:lnTo>
                    <a:pt x="930490" y="2808363"/>
                  </a:lnTo>
                  <a:lnTo>
                    <a:pt x="930514" y="2808314"/>
                  </a:lnTo>
                  <a:cubicBezTo>
                    <a:pt x="930514" y="2808314"/>
                    <a:pt x="930514" y="2806828"/>
                    <a:pt x="929040" y="2805343"/>
                  </a:cubicBezTo>
                  <a:cubicBezTo>
                    <a:pt x="927566" y="2805343"/>
                    <a:pt x="926091" y="2806828"/>
                    <a:pt x="924617" y="2805343"/>
                  </a:cubicBezTo>
                  <a:close/>
                  <a:moveTo>
                    <a:pt x="999947" y="2801620"/>
                  </a:moveTo>
                  <a:cubicBezTo>
                    <a:pt x="999947" y="2803101"/>
                    <a:pt x="999947" y="2804582"/>
                    <a:pt x="999947" y="2804582"/>
                  </a:cubicBezTo>
                  <a:cubicBezTo>
                    <a:pt x="999947" y="2806062"/>
                    <a:pt x="998479" y="2806062"/>
                    <a:pt x="999947" y="2807543"/>
                  </a:cubicBezTo>
                  <a:lnTo>
                    <a:pt x="1002641" y="2811617"/>
                  </a:lnTo>
                  <a:lnTo>
                    <a:pt x="1002946" y="2811005"/>
                  </a:lnTo>
                  <a:cubicBezTo>
                    <a:pt x="1002946" y="2808070"/>
                    <a:pt x="1000018" y="2808070"/>
                    <a:pt x="1000018" y="2806602"/>
                  </a:cubicBezTo>
                  <a:cubicBezTo>
                    <a:pt x="998555" y="2805134"/>
                    <a:pt x="1000018" y="2805134"/>
                    <a:pt x="1000018" y="2803667"/>
                  </a:cubicBezTo>
                  <a:lnTo>
                    <a:pt x="1000018" y="2801620"/>
                  </a:lnTo>
                  <a:close/>
                  <a:moveTo>
                    <a:pt x="1211097" y="2800133"/>
                  </a:moveTo>
                  <a:lnTo>
                    <a:pt x="1210929" y="2800163"/>
                  </a:lnTo>
                  <a:lnTo>
                    <a:pt x="1210751" y="2800303"/>
                  </a:lnTo>
                  <a:lnTo>
                    <a:pt x="1203047" y="2804079"/>
                  </a:lnTo>
                  <a:lnTo>
                    <a:pt x="1198333" y="2810030"/>
                  </a:lnTo>
                  <a:lnTo>
                    <a:pt x="1197714" y="2810515"/>
                  </a:lnTo>
                  <a:cubicBezTo>
                    <a:pt x="1196980" y="2811994"/>
                    <a:pt x="1193676" y="2813843"/>
                    <a:pt x="1190372" y="2815507"/>
                  </a:cubicBezTo>
                  <a:lnTo>
                    <a:pt x="1188241" y="2816634"/>
                  </a:lnTo>
                  <a:lnTo>
                    <a:pt x="1190727" y="2815325"/>
                  </a:lnTo>
                  <a:cubicBezTo>
                    <a:pt x="1194037" y="2813666"/>
                    <a:pt x="1197347" y="2811822"/>
                    <a:pt x="1198082" y="2810347"/>
                  </a:cubicBezTo>
                  <a:lnTo>
                    <a:pt x="1198333" y="2810030"/>
                  </a:lnTo>
                  <a:lnTo>
                    <a:pt x="1210751" y="2800303"/>
                  </a:lnTo>
                  <a:close/>
                  <a:moveTo>
                    <a:pt x="1039348" y="2798361"/>
                  </a:moveTo>
                  <a:lnTo>
                    <a:pt x="1038072" y="2802199"/>
                  </a:lnTo>
                  <a:lnTo>
                    <a:pt x="1038303" y="2802199"/>
                  </a:lnTo>
                  <a:lnTo>
                    <a:pt x="1039502" y="2798519"/>
                  </a:lnTo>
                  <a:close/>
                  <a:moveTo>
                    <a:pt x="1029270" y="2797024"/>
                  </a:moveTo>
                  <a:cubicBezTo>
                    <a:pt x="1029270" y="2797024"/>
                    <a:pt x="1030732" y="2800013"/>
                    <a:pt x="1029270" y="2801508"/>
                  </a:cubicBezTo>
                  <a:cubicBezTo>
                    <a:pt x="1029270" y="2801508"/>
                    <a:pt x="1029270" y="2803002"/>
                    <a:pt x="1029270" y="2804496"/>
                  </a:cubicBezTo>
                  <a:lnTo>
                    <a:pt x="1031360" y="2805565"/>
                  </a:lnTo>
                  <a:lnTo>
                    <a:pt x="1032218" y="2805134"/>
                  </a:lnTo>
                  <a:cubicBezTo>
                    <a:pt x="1032218" y="2803667"/>
                    <a:pt x="1029291" y="2803667"/>
                    <a:pt x="1029291" y="2803667"/>
                  </a:cubicBezTo>
                  <a:cubicBezTo>
                    <a:pt x="1029291" y="2802199"/>
                    <a:pt x="1029291" y="2800731"/>
                    <a:pt x="1029291" y="2800731"/>
                  </a:cubicBezTo>
                  <a:lnTo>
                    <a:pt x="1029291" y="2797028"/>
                  </a:lnTo>
                  <a:close/>
                  <a:moveTo>
                    <a:pt x="1001416" y="2795696"/>
                  </a:moveTo>
                  <a:lnTo>
                    <a:pt x="1002665" y="2800731"/>
                  </a:lnTo>
                  <a:lnTo>
                    <a:pt x="1002769" y="2800731"/>
                  </a:lnTo>
                  <a:lnTo>
                    <a:pt x="1001538" y="2795696"/>
                  </a:lnTo>
                  <a:close/>
                  <a:moveTo>
                    <a:pt x="1000041" y="2792547"/>
                  </a:moveTo>
                  <a:lnTo>
                    <a:pt x="999947" y="2792735"/>
                  </a:lnTo>
                  <a:lnTo>
                    <a:pt x="1002720" y="2795530"/>
                  </a:lnTo>
                  <a:lnTo>
                    <a:pt x="1002959" y="2795530"/>
                  </a:lnTo>
                  <a:close/>
                  <a:moveTo>
                    <a:pt x="1100960" y="2789530"/>
                  </a:moveTo>
                  <a:lnTo>
                    <a:pt x="1100895" y="2789552"/>
                  </a:lnTo>
                  <a:lnTo>
                    <a:pt x="1105114" y="2799614"/>
                  </a:lnTo>
                  <a:lnTo>
                    <a:pt x="1105114" y="2799189"/>
                  </a:lnTo>
                  <a:close/>
                  <a:moveTo>
                    <a:pt x="750601" y="2787646"/>
                  </a:moveTo>
                  <a:cubicBezTo>
                    <a:pt x="752074" y="2789125"/>
                    <a:pt x="753547" y="2790603"/>
                    <a:pt x="755020" y="2790603"/>
                  </a:cubicBezTo>
                  <a:cubicBezTo>
                    <a:pt x="755020" y="2790603"/>
                    <a:pt x="759439" y="2790603"/>
                    <a:pt x="759439" y="2792082"/>
                  </a:cubicBezTo>
                  <a:cubicBezTo>
                    <a:pt x="762385" y="2795039"/>
                    <a:pt x="762385" y="2797996"/>
                    <a:pt x="765331" y="2800953"/>
                  </a:cubicBezTo>
                  <a:cubicBezTo>
                    <a:pt x="768277" y="2803910"/>
                    <a:pt x="778589" y="2811302"/>
                    <a:pt x="783008" y="2814259"/>
                  </a:cubicBezTo>
                  <a:cubicBezTo>
                    <a:pt x="788900" y="2817216"/>
                    <a:pt x="780062" y="2821652"/>
                    <a:pt x="778589" y="2823130"/>
                  </a:cubicBezTo>
                  <a:cubicBezTo>
                    <a:pt x="777116" y="2826087"/>
                    <a:pt x="777116" y="2826087"/>
                    <a:pt x="780062" y="2826087"/>
                  </a:cubicBezTo>
                  <a:cubicBezTo>
                    <a:pt x="788900" y="2826087"/>
                    <a:pt x="787427" y="2833480"/>
                    <a:pt x="790373" y="2839394"/>
                  </a:cubicBezTo>
                  <a:cubicBezTo>
                    <a:pt x="793319" y="2837915"/>
                    <a:pt x="797739" y="2836437"/>
                    <a:pt x="799212" y="2837915"/>
                  </a:cubicBezTo>
                  <a:cubicBezTo>
                    <a:pt x="800685" y="2839394"/>
                    <a:pt x="800685" y="2849743"/>
                    <a:pt x="800685" y="2852700"/>
                  </a:cubicBezTo>
                  <a:cubicBezTo>
                    <a:pt x="800685" y="2861571"/>
                    <a:pt x="803631" y="2870442"/>
                    <a:pt x="805104" y="2877835"/>
                  </a:cubicBezTo>
                  <a:cubicBezTo>
                    <a:pt x="806577" y="2886706"/>
                    <a:pt x="796266" y="2882271"/>
                    <a:pt x="796266" y="2886706"/>
                  </a:cubicBezTo>
                  <a:cubicBezTo>
                    <a:pt x="796266" y="2891142"/>
                    <a:pt x="809523" y="2900013"/>
                    <a:pt x="800685" y="2904448"/>
                  </a:cubicBezTo>
                  <a:cubicBezTo>
                    <a:pt x="794793" y="2907405"/>
                    <a:pt x="791846" y="2907405"/>
                    <a:pt x="790373" y="2901491"/>
                  </a:cubicBezTo>
                  <a:cubicBezTo>
                    <a:pt x="788900" y="2895577"/>
                    <a:pt x="785954" y="2895577"/>
                    <a:pt x="785954" y="2888185"/>
                  </a:cubicBezTo>
                  <a:cubicBezTo>
                    <a:pt x="785954" y="2885228"/>
                    <a:pt x="784481" y="2879314"/>
                    <a:pt x="781535" y="2879314"/>
                  </a:cubicBezTo>
                  <a:cubicBezTo>
                    <a:pt x="775643" y="2879314"/>
                    <a:pt x="774170" y="2874878"/>
                    <a:pt x="772697" y="2874878"/>
                  </a:cubicBezTo>
                  <a:cubicBezTo>
                    <a:pt x="772697" y="2874878"/>
                    <a:pt x="766804" y="2880792"/>
                    <a:pt x="766804" y="2877835"/>
                  </a:cubicBezTo>
                  <a:cubicBezTo>
                    <a:pt x="766804" y="2873399"/>
                    <a:pt x="763858" y="2868964"/>
                    <a:pt x="765331" y="2864528"/>
                  </a:cubicBezTo>
                  <a:cubicBezTo>
                    <a:pt x="768277" y="2860093"/>
                    <a:pt x="766804" y="2855657"/>
                    <a:pt x="763858" y="2855657"/>
                  </a:cubicBezTo>
                  <a:cubicBezTo>
                    <a:pt x="760912" y="2857136"/>
                    <a:pt x="762385" y="2851222"/>
                    <a:pt x="762385" y="2848265"/>
                  </a:cubicBezTo>
                  <a:cubicBezTo>
                    <a:pt x="762385" y="2845308"/>
                    <a:pt x="771224" y="2829044"/>
                    <a:pt x="759439" y="2832001"/>
                  </a:cubicBezTo>
                  <a:cubicBezTo>
                    <a:pt x="753547" y="2833480"/>
                    <a:pt x="755020" y="2829044"/>
                    <a:pt x="752074" y="2826087"/>
                  </a:cubicBezTo>
                  <a:cubicBezTo>
                    <a:pt x="747655" y="2821652"/>
                    <a:pt x="738816" y="2805388"/>
                    <a:pt x="740289" y="2800953"/>
                  </a:cubicBezTo>
                  <a:cubicBezTo>
                    <a:pt x="740289" y="2797996"/>
                    <a:pt x="749128" y="2793560"/>
                    <a:pt x="750601" y="2787646"/>
                  </a:cubicBezTo>
                  <a:close/>
                  <a:moveTo>
                    <a:pt x="998479" y="2786811"/>
                  </a:moveTo>
                  <a:lnTo>
                    <a:pt x="1001398" y="2789755"/>
                  </a:lnTo>
                  <a:lnTo>
                    <a:pt x="1001497" y="2789552"/>
                  </a:lnTo>
                  <a:lnTo>
                    <a:pt x="998817" y="2786811"/>
                  </a:lnTo>
                  <a:close/>
                  <a:moveTo>
                    <a:pt x="1167590" y="2783873"/>
                  </a:moveTo>
                  <a:lnTo>
                    <a:pt x="1160060" y="2787350"/>
                  </a:lnTo>
                  <a:cubicBezTo>
                    <a:pt x="1157461" y="2788460"/>
                    <a:pt x="1156162" y="2789663"/>
                    <a:pt x="1155721" y="2790958"/>
                  </a:cubicBezTo>
                  <a:lnTo>
                    <a:pt x="1155818" y="2791457"/>
                  </a:lnTo>
                  <a:lnTo>
                    <a:pt x="1159538" y="2788331"/>
                  </a:lnTo>
                  <a:cubicBezTo>
                    <a:pt x="1161006" y="2787592"/>
                    <a:pt x="1165044" y="2786113"/>
                    <a:pt x="1167063" y="2784819"/>
                  </a:cubicBezTo>
                  <a:close/>
                  <a:moveTo>
                    <a:pt x="1109569" y="2782911"/>
                  </a:moveTo>
                  <a:lnTo>
                    <a:pt x="1106742" y="2784319"/>
                  </a:lnTo>
                  <a:lnTo>
                    <a:pt x="1106742" y="2785069"/>
                  </a:lnTo>
                  <a:lnTo>
                    <a:pt x="1109569" y="2783624"/>
                  </a:lnTo>
                  <a:close/>
                  <a:moveTo>
                    <a:pt x="385281" y="2781875"/>
                  </a:moveTo>
                  <a:cubicBezTo>
                    <a:pt x="386724" y="2783318"/>
                    <a:pt x="385281" y="2784761"/>
                    <a:pt x="383838" y="2786204"/>
                  </a:cubicBezTo>
                  <a:cubicBezTo>
                    <a:pt x="383838" y="2786204"/>
                    <a:pt x="382395" y="2787647"/>
                    <a:pt x="380952" y="2786204"/>
                  </a:cubicBezTo>
                  <a:cubicBezTo>
                    <a:pt x="380952" y="2786204"/>
                    <a:pt x="380952" y="2784761"/>
                    <a:pt x="382395" y="2783318"/>
                  </a:cubicBezTo>
                  <a:cubicBezTo>
                    <a:pt x="382395" y="2783318"/>
                    <a:pt x="385281" y="2781875"/>
                    <a:pt x="385281" y="2781875"/>
                  </a:cubicBezTo>
                  <a:close/>
                  <a:moveTo>
                    <a:pt x="1105114" y="2775511"/>
                  </a:moveTo>
                  <a:cubicBezTo>
                    <a:pt x="1103629" y="2775511"/>
                    <a:pt x="1102144" y="2775511"/>
                    <a:pt x="1100659" y="2776991"/>
                  </a:cubicBezTo>
                  <a:cubicBezTo>
                    <a:pt x="1099174" y="2776991"/>
                    <a:pt x="1097689" y="2778471"/>
                    <a:pt x="1096204" y="2778471"/>
                  </a:cubicBezTo>
                  <a:cubicBezTo>
                    <a:pt x="1094719" y="2779951"/>
                    <a:pt x="1093233" y="2778471"/>
                    <a:pt x="1091748" y="2779951"/>
                  </a:cubicBezTo>
                  <a:cubicBezTo>
                    <a:pt x="1090263" y="2779951"/>
                    <a:pt x="1091748" y="2781431"/>
                    <a:pt x="1090263" y="2782911"/>
                  </a:cubicBezTo>
                  <a:lnTo>
                    <a:pt x="1085927" y="2784351"/>
                  </a:lnTo>
                  <a:lnTo>
                    <a:pt x="1086278" y="2785069"/>
                  </a:lnTo>
                  <a:cubicBezTo>
                    <a:pt x="1087740" y="2785069"/>
                    <a:pt x="1089202" y="2785069"/>
                    <a:pt x="1090663" y="2783574"/>
                  </a:cubicBezTo>
                  <a:cubicBezTo>
                    <a:pt x="1092125" y="2782080"/>
                    <a:pt x="1090663" y="2780586"/>
                    <a:pt x="1092125" y="2780586"/>
                  </a:cubicBezTo>
                  <a:cubicBezTo>
                    <a:pt x="1093587" y="2779091"/>
                    <a:pt x="1095048" y="2780586"/>
                    <a:pt x="1096510" y="2779091"/>
                  </a:cubicBezTo>
                  <a:cubicBezTo>
                    <a:pt x="1097972" y="2779091"/>
                    <a:pt x="1099434" y="2777597"/>
                    <a:pt x="1100895" y="2777597"/>
                  </a:cubicBezTo>
                  <a:cubicBezTo>
                    <a:pt x="1102357" y="2776102"/>
                    <a:pt x="1103819" y="2776102"/>
                    <a:pt x="1105281" y="2776102"/>
                  </a:cubicBezTo>
                  <a:lnTo>
                    <a:pt x="1107919" y="2778800"/>
                  </a:lnTo>
                  <a:lnTo>
                    <a:pt x="1108084" y="2778471"/>
                  </a:lnTo>
                  <a:cubicBezTo>
                    <a:pt x="1108084" y="2776991"/>
                    <a:pt x="1106599" y="2775511"/>
                    <a:pt x="1105114" y="2775511"/>
                  </a:cubicBezTo>
                  <a:close/>
                  <a:moveTo>
                    <a:pt x="448270" y="2768920"/>
                  </a:moveTo>
                  <a:cubicBezTo>
                    <a:pt x="451209" y="2767446"/>
                    <a:pt x="454148" y="2770394"/>
                    <a:pt x="454148" y="2773341"/>
                  </a:cubicBezTo>
                  <a:cubicBezTo>
                    <a:pt x="446801" y="2796922"/>
                    <a:pt x="455617" y="2798396"/>
                    <a:pt x="455617" y="2813134"/>
                  </a:cubicBezTo>
                  <a:cubicBezTo>
                    <a:pt x="455617" y="2821977"/>
                    <a:pt x="454148" y="2844084"/>
                    <a:pt x="458556" y="2848505"/>
                  </a:cubicBezTo>
                  <a:cubicBezTo>
                    <a:pt x="461495" y="2851453"/>
                    <a:pt x="468843" y="2861769"/>
                    <a:pt x="470312" y="2866191"/>
                  </a:cubicBezTo>
                  <a:cubicBezTo>
                    <a:pt x="474721" y="2873560"/>
                    <a:pt x="471782" y="2894193"/>
                    <a:pt x="471782" y="2901562"/>
                  </a:cubicBezTo>
                  <a:cubicBezTo>
                    <a:pt x="471782" y="2908931"/>
                    <a:pt x="476190" y="2907457"/>
                    <a:pt x="474721" y="2914826"/>
                  </a:cubicBezTo>
                  <a:cubicBezTo>
                    <a:pt x="474721" y="2920721"/>
                    <a:pt x="468843" y="2916300"/>
                    <a:pt x="467373" y="2917774"/>
                  </a:cubicBezTo>
                  <a:cubicBezTo>
                    <a:pt x="465904" y="2920721"/>
                    <a:pt x="467373" y="2923669"/>
                    <a:pt x="462965" y="2926617"/>
                  </a:cubicBezTo>
                  <a:cubicBezTo>
                    <a:pt x="457087" y="2923669"/>
                    <a:pt x="458556" y="2929564"/>
                    <a:pt x="458556" y="2935459"/>
                  </a:cubicBezTo>
                  <a:cubicBezTo>
                    <a:pt x="458556" y="2939881"/>
                    <a:pt x="455617" y="2932512"/>
                    <a:pt x="451209" y="2935459"/>
                  </a:cubicBezTo>
                  <a:cubicBezTo>
                    <a:pt x="451209" y="2935459"/>
                    <a:pt x="437984" y="2947250"/>
                    <a:pt x="433575" y="2945776"/>
                  </a:cubicBezTo>
                  <a:cubicBezTo>
                    <a:pt x="432106" y="2944302"/>
                    <a:pt x="430636" y="2941355"/>
                    <a:pt x="429167" y="2942828"/>
                  </a:cubicBezTo>
                  <a:cubicBezTo>
                    <a:pt x="424758" y="2945776"/>
                    <a:pt x="413003" y="2938407"/>
                    <a:pt x="413003" y="2942828"/>
                  </a:cubicBezTo>
                  <a:cubicBezTo>
                    <a:pt x="413003" y="2947250"/>
                    <a:pt x="408594" y="2953145"/>
                    <a:pt x="407125" y="2954619"/>
                  </a:cubicBezTo>
                  <a:cubicBezTo>
                    <a:pt x="402716" y="2959040"/>
                    <a:pt x="404186" y="2960514"/>
                    <a:pt x="398308" y="2964935"/>
                  </a:cubicBezTo>
                  <a:cubicBezTo>
                    <a:pt x="396838" y="2964935"/>
                    <a:pt x="392430" y="2973778"/>
                    <a:pt x="386552" y="2969357"/>
                  </a:cubicBezTo>
                  <a:cubicBezTo>
                    <a:pt x="383613" y="2967883"/>
                    <a:pt x="371857" y="2961988"/>
                    <a:pt x="373327" y="2956093"/>
                  </a:cubicBezTo>
                  <a:cubicBezTo>
                    <a:pt x="376266" y="2948724"/>
                    <a:pt x="382144" y="2928090"/>
                    <a:pt x="389491" y="2928090"/>
                  </a:cubicBezTo>
                  <a:cubicBezTo>
                    <a:pt x="392430" y="2928090"/>
                    <a:pt x="407125" y="2925143"/>
                    <a:pt x="401247" y="2917774"/>
                  </a:cubicBezTo>
                  <a:cubicBezTo>
                    <a:pt x="398308" y="2913352"/>
                    <a:pt x="398308" y="2904510"/>
                    <a:pt x="393899" y="2901562"/>
                  </a:cubicBezTo>
                  <a:cubicBezTo>
                    <a:pt x="392430" y="2894193"/>
                    <a:pt x="389491" y="2891245"/>
                    <a:pt x="382144" y="2891245"/>
                  </a:cubicBezTo>
                  <a:cubicBezTo>
                    <a:pt x="377735" y="2891245"/>
                    <a:pt x="373327" y="2883876"/>
                    <a:pt x="377735" y="2879455"/>
                  </a:cubicBezTo>
                  <a:cubicBezTo>
                    <a:pt x="380674" y="2875034"/>
                    <a:pt x="380674" y="2873560"/>
                    <a:pt x="385083" y="2870612"/>
                  </a:cubicBezTo>
                  <a:cubicBezTo>
                    <a:pt x="388022" y="2869138"/>
                    <a:pt x="388022" y="2864717"/>
                    <a:pt x="392430" y="2864717"/>
                  </a:cubicBezTo>
                  <a:cubicBezTo>
                    <a:pt x="398308" y="2864717"/>
                    <a:pt x="396838" y="2861769"/>
                    <a:pt x="401247" y="2858822"/>
                  </a:cubicBezTo>
                  <a:cubicBezTo>
                    <a:pt x="411533" y="2854400"/>
                    <a:pt x="398308" y="2854400"/>
                    <a:pt x="395369" y="2851453"/>
                  </a:cubicBezTo>
                  <a:cubicBezTo>
                    <a:pt x="395369" y="2851453"/>
                    <a:pt x="383613" y="2848505"/>
                    <a:pt x="383613" y="2848505"/>
                  </a:cubicBezTo>
                  <a:cubicBezTo>
                    <a:pt x="379205" y="2848505"/>
                    <a:pt x="376266" y="2851453"/>
                    <a:pt x="373327" y="2852927"/>
                  </a:cubicBezTo>
                  <a:cubicBezTo>
                    <a:pt x="373327" y="2852927"/>
                    <a:pt x="368918" y="2863243"/>
                    <a:pt x="368918" y="2864717"/>
                  </a:cubicBezTo>
                  <a:cubicBezTo>
                    <a:pt x="368918" y="2867665"/>
                    <a:pt x="364510" y="2875034"/>
                    <a:pt x="363040" y="2879455"/>
                  </a:cubicBezTo>
                  <a:cubicBezTo>
                    <a:pt x="357162" y="2894193"/>
                    <a:pt x="340998" y="2900088"/>
                    <a:pt x="329242" y="2908931"/>
                  </a:cubicBezTo>
                  <a:cubicBezTo>
                    <a:pt x="320426" y="2914826"/>
                    <a:pt x="320426" y="2904510"/>
                    <a:pt x="317487" y="2900088"/>
                  </a:cubicBezTo>
                  <a:cubicBezTo>
                    <a:pt x="316017" y="2897141"/>
                    <a:pt x="323365" y="2888298"/>
                    <a:pt x="326303" y="2888298"/>
                  </a:cubicBezTo>
                  <a:cubicBezTo>
                    <a:pt x="329242" y="2885350"/>
                    <a:pt x="318956" y="2883876"/>
                    <a:pt x="323365" y="2877981"/>
                  </a:cubicBezTo>
                  <a:cubicBezTo>
                    <a:pt x="326303" y="2875034"/>
                    <a:pt x="333651" y="2869138"/>
                    <a:pt x="333651" y="2869138"/>
                  </a:cubicBezTo>
                  <a:cubicBezTo>
                    <a:pt x="335120" y="2869138"/>
                    <a:pt x="340998" y="2852927"/>
                    <a:pt x="340998" y="2849979"/>
                  </a:cubicBezTo>
                  <a:cubicBezTo>
                    <a:pt x="340998" y="2845558"/>
                    <a:pt x="329242" y="2844084"/>
                    <a:pt x="336590" y="2838189"/>
                  </a:cubicBezTo>
                  <a:cubicBezTo>
                    <a:pt x="342468" y="2835241"/>
                    <a:pt x="342468" y="2824924"/>
                    <a:pt x="342468" y="2816082"/>
                  </a:cubicBezTo>
                  <a:cubicBezTo>
                    <a:pt x="342468" y="2811660"/>
                    <a:pt x="348346" y="2811660"/>
                    <a:pt x="349815" y="2808713"/>
                  </a:cubicBezTo>
                  <a:cubicBezTo>
                    <a:pt x="352754" y="2802817"/>
                    <a:pt x="358632" y="2811660"/>
                    <a:pt x="360101" y="2808713"/>
                  </a:cubicBezTo>
                  <a:cubicBezTo>
                    <a:pt x="364510" y="2808713"/>
                    <a:pt x="365979" y="2807239"/>
                    <a:pt x="365979" y="2804291"/>
                  </a:cubicBezTo>
                  <a:cubicBezTo>
                    <a:pt x="365979" y="2802817"/>
                    <a:pt x="370388" y="2799870"/>
                    <a:pt x="371857" y="2799870"/>
                  </a:cubicBezTo>
                  <a:cubicBezTo>
                    <a:pt x="371857" y="2799870"/>
                    <a:pt x="374796" y="2798396"/>
                    <a:pt x="374796" y="2798396"/>
                  </a:cubicBezTo>
                  <a:cubicBezTo>
                    <a:pt x="376266" y="2796922"/>
                    <a:pt x="383613" y="2789553"/>
                    <a:pt x="386552" y="2789553"/>
                  </a:cubicBezTo>
                  <a:cubicBezTo>
                    <a:pt x="386552" y="2789553"/>
                    <a:pt x="386552" y="2795448"/>
                    <a:pt x="386552" y="2795448"/>
                  </a:cubicBezTo>
                  <a:cubicBezTo>
                    <a:pt x="383613" y="2804291"/>
                    <a:pt x="377735" y="2808713"/>
                    <a:pt x="377735" y="2820503"/>
                  </a:cubicBezTo>
                  <a:cubicBezTo>
                    <a:pt x="377735" y="2823451"/>
                    <a:pt x="379205" y="2827872"/>
                    <a:pt x="380674" y="2829346"/>
                  </a:cubicBezTo>
                  <a:cubicBezTo>
                    <a:pt x="382144" y="2830820"/>
                    <a:pt x="388022" y="2829346"/>
                    <a:pt x="386552" y="2827872"/>
                  </a:cubicBezTo>
                  <a:cubicBezTo>
                    <a:pt x="382144" y="2821977"/>
                    <a:pt x="385083" y="2820503"/>
                    <a:pt x="388022" y="2814608"/>
                  </a:cubicBezTo>
                  <a:cubicBezTo>
                    <a:pt x="389491" y="2811660"/>
                    <a:pt x="390960" y="2805765"/>
                    <a:pt x="389491" y="2802817"/>
                  </a:cubicBezTo>
                  <a:cubicBezTo>
                    <a:pt x="388022" y="2799870"/>
                    <a:pt x="399777" y="2798396"/>
                    <a:pt x="401247" y="2796922"/>
                  </a:cubicBezTo>
                  <a:cubicBezTo>
                    <a:pt x="404186" y="2795448"/>
                    <a:pt x="410064" y="2789553"/>
                    <a:pt x="413003" y="2788079"/>
                  </a:cubicBezTo>
                  <a:cubicBezTo>
                    <a:pt x="418881" y="2783658"/>
                    <a:pt x="423289" y="2776289"/>
                    <a:pt x="429167" y="2773341"/>
                  </a:cubicBezTo>
                  <a:cubicBezTo>
                    <a:pt x="432106" y="2771868"/>
                    <a:pt x="435045" y="2774815"/>
                    <a:pt x="437984" y="2774815"/>
                  </a:cubicBezTo>
                  <a:cubicBezTo>
                    <a:pt x="442392" y="2773341"/>
                    <a:pt x="443862" y="2768920"/>
                    <a:pt x="448270" y="2768920"/>
                  </a:cubicBezTo>
                  <a:close/>
                  <a:moveTo>
                    <a:pt x="993893" y="2767258"/>
                  </a:moveTo>
                  <a:lnTo>
                    <a:pt x="994072" y="2767560"/>
                  </a:lnTo>
                  <a:cubicBezTo>
                    <a:pt x="995541" y="2767560"/>
                    <a:pt x="995541" y="2769041"/>
                    <a:pt x="997010" y="2769041"/>
                  </a:cubicBezTo>
                  <a:cubicBezTo>
                    <a:pt x="997010" y="2770522"/>
                    <a:pt x="997010" y="2773484"/>
                    <a:pt x="997010" y="2774964"/>
                  </a:cubicBezTo>
                  <a:cubicBezTo>
                    <a:pt x="998479" y="2776445"/>
                    <a:pt x="997010" y="2779407"/>
                    <a:pt x="998479" y="2780888"/>
                  </a:cubicBezTo>
                  <a:lnTo>
                    <a:pt x="1002867" y="2782363"/>
                  </a:lnTo>
                  <a:lnTo>
                    <a:pt x="1002959" y="2782080"/>
                  </a:lnTo>
                  <a:cubicBezTo>
                    <a:pt x="1001497" y="2780586"/>
                    <a:pt x="998574" y="2782080"/>
                    <a:pt x="998574" y="2780586"/>
                  </a:cubicBezTo>
                  <a:cubicBezTo>
                    <a:pt x="997112" y="2779091"/>
                    <a:pt x="998574" y="2776102"/>
                    <a:pt x="997112" y="2774608"/>
                  </a:cubicBezTo>
                  <a:cubicBezTo>
                    <a:pt x="997112" y="2773114"/>
                    <a:pt x="997112" y="2770125"/>
                    <a:pt x="997112" y="2768630"/>
                  </a:cubicBezTo>
                  <a:lnTo>
                    <a:pt x="1003980" y="2768630"/>
                  </a:lnTo>
                  <a:lnTo>
                    <a:pt x="1003918" y="2768604"/>
                  </a:lnTo>
                  <a:cubicBezTo>
                    <a:pt x="999513" y="2771553"/>
                    <a:pt x="998044" y="2771553"/>
                    <a:pt x="996576" y="2768604"/>
                  </a:cubicBezTo>
                  <a:close/>
                  <a:moveTo>
                    <a:pt x="1084345" y="2766654"/>
                  </a:moveTo>
                  <a:lnTo>
                    <a:pt x="1087740" y="2770125"/>
                  </a:lnTo>
                  <a:lnTo>
                    <a:pt x="1088645" y="2770125"/>
                  </a:lnTo>
                  <a:lnTo>
                    <a:pt x="1088778" y="2769592"/>
                  </a:lnTo>
                  <a:cubicBezTo>
                    <a:pt x="1088778" y="2769592"/>
                    <a:pt x="1087293" y="2769592"/>
                    <a:pt x="1087293" y="2769592"/>
                  </a:cubicBezTo>
                  <a:close/>
                  <a:moveTo>
                    <a:pt x="1256447" y="2766147"/>
                  </a:moveTo>
                  <a:cubicBezTo>
                    <a:pt x="1250573" y="2766147"/>
                    <a:pt x="1240295" y="2775020"/>
                    <a:pt x="1237359" y="2777978"/>
                  </a:cubicBezTo>
                  <a:cubicBezTo>
                    <a:pt x="1234422" y="2780936"/>
                    <a:pt x="1231485" y="2783894"/>
                    <a:pt x="1230017" y="2788331"/>
                  </a:cubicBezTo>
                  <a:lnTo>
                    <a:pt x="1222181" y="2798059"/>
                  </a:lnTo>
                  <a:lnTo>
                    <a:pt x="1222538" y="2797995"/>
                  </a:lnTo>
                  <a:cubicBezTo>
                    <a:pt x="1225664" y="2796335"/>
                    <a:pt x="1228238" y="2793385"/>
                    <a:pt x="1230444" y="2788223"/>
                  </a:cubicBezTo>
                  <a:cubicBezTo>
                    <a:pt x="1231915" y="2783798"/>
                    <a:pt x="1234858" y="2780848"/>
                    <a:pt x="1237800" y="2777899"/>
                  </a:cubicBezTo>
                  <a:cubicBezTo>
                    <a:pt x="1239271" y="2776424"/>
                    <a:pt x="1242581" y="2773474"/>
                    <a:pt x="1246258" y="2770893"/>
                  </a:cubicBezTo>
                  <a:lnTo>
                    <a:pt x="1256668" y="2766213"/>
                  </a:lnTo>
                  <a:close/>
                  <a:moveTo>
                    <a:pt x="1132838" y="2764197"/>
                  </a:moveTo>
                  <a:lnTo>
                    <a:pt x="1130731" y="2766447"/>
                  </a:lnTo>
                  <a:cubicBezTo>
                    <a:pt x="1129617" y="2767002"/>
                    <a:pt x="1128874" y="2767372"/>
                    <a:pt x="1130359" y="2768112"/>
                  </a:cubicBezTo>
                  <a:lnTo>
                    <a:pt x="1130392" y="2768107"/>
                  </a:lnTo>
                  <a:lnTo>
                    <a:pt x="1130539" y="2767441"/>
                  </a:lnTo>
                  <a:cubicBezTo>
                    <a:pt x="1131640" y="2766887"/>
                    <a:pt x="1133108" y="2766147"/>
                    <a:pt x="1133108" y="2764668"/>
                  </a:cubicBezTo>
                  <a:close/>
                  <a:moveTo>
                    <a:pt x="979309" y="2752565"/>
                  </a:moveTo>
                  <a:lnTo>
                    <a:pt x="979385" y="2752752"/>
                  </a:lnTo>
                  <a:lnTo>
                    <a:pt x="985106" y="2755636"/>
                  </a:lnTo>
                  <a:lnTo>
                    <a:pt x="984827" y="2755335"/>
                  </a:lnTo>
                  <a:close/>
                  <a:moveTo>
                    <a:pt x="1077508" y="2751173"/>
                  </a:moveTo>
                  <a:lnTo>
                    <a:pt x="1077508" y="2751326"/>
                  </a:lnTo>
                  <a:lnTo>
                    <a:pt x="1078754" y="2753313"/>
                  </a:lnTo>
                  <a:lnTo>
                    <a:pt x="1078824" y="2753288"/>
                  </a:lnTo>
                  <a:close/>
                  <a:moveTo>
                    <a:pt x="1036341" y="2740499"/>
                  </a:moveTo>
                  <a:cubicBezTo>
                    <a:pt x="1035400" y="2740499"/>
                    <a:pt x="1034391" y="2741328"/>
                    <a:pt x="1033289" y="2743540"/>
                  </a:cubicBezTo>
                  <a:cubicBezTo>
                    <a:pt x="1031820" y="2750912"/>
                    <a:pt x="1033289" y="2753861"/>
                    <a:pt x="1037695" y="2758284"/>
                  </a:cubicBezTo>
                  <a:cubicBezTo>
                    <a:pt x="1040632" y="2761232"/>
                    <a:pt x="1036226" y="2767130"/>
                    <a:pt x="1036226" y="2768604"/>
                  </a:cubicBezTo>
                  <a:cubicBezTo>
                    <a:pt x="1036226" y="2770079"/>
                    <a:pt x="1037695" y="2775976"/>
                    <a:pt x="1037695" y="2775976"/>
                  </a:cubicBezTo>
                  <a:cubicBezTo>
                    <a:pt x="1034758" y="2777451"/>
                    <a:pt x="1033289" y="2778925"/>
                    <a:pt x="1031453" y="2779847"/>
                  </a:cubicBezTo>
                  <a:lnTo>
                    <a:pt x="1023191" y="2780387"/>
                  </a:lnTo>
                  <a:lnTo>
                    <a:pt x="1023423" y="2780586"/>
                  </a:lnTo>
                  <a:cubicBezTo>
                    <a:pt x="1032194" y="2782080"/>
                    <a:pt x="1032194" y="2779091"/>
                    <a:pt x="1038041" y="2776102"/>
                  </a:cubicBezTo>
                  <a:cubicBezTo>
                    <a:pt x="1038041" y="2776102"/>
                    <a:pt x="1036579" y="2770125"/>
                    <a:pt x="1036579" y="2768630"/>
                  </a:cubicBezTo>
                  <a:cubicBezTo>
                    <a:pt x="1036579" y="2767136"/>
                    <a:pt x="1040964" y="2761158"/>
                    <a:pt x="1038041" y="2758169"/>
                  </a:cubicBezTo>
                  <a:cubicBezTo>
                    <a:pt x="1033655" y="2753686"/>
                    <a:pt x="1032194" y="2750697"/>
                    <a:pt x="1033655" y="2743225"/>
                  </a:cubicBezTo>
                  <a:lnTo>
                    <a:pt x="1036342" y="2740500"/>
                  </a:lnTo>
                  <a:close/>
                  <a:moveTo>
                    <a:pt x="624499" y="2723897"/>
                  </a:moveTo>
                  <a:lnTo>
                    <a:pt x="622264" y="2726129"/>
                  </a:lnTo>
                  <a:cubicBezTo>
                    <a:pt x="620791" y="2728337"/>
                    <a:pt x="621527" y="2727233"/>
                    <a:pt x="622816" y="2725578"/>
                  </a:cubicBezTo>
                  <a:close/>
                  <a:moveTo>
                    <a:pt x="626683" y="2721715"/>
                  </a:moveTo>
                  <a:lnTo>
                    <a:pt x="626683" y="2721715"/>
                  </a:lnTo>
                  <a:lnTo>
                    <a:pt x="624499" y="2723897"/>
                  </a:lnTo>
                  <a:close/>
                  <a:moveTo>
                    <a:pt x="1188612" y="2721506"/>
                  </a:moveTo>
                  <a:lnTo>
                    <a:pt x="1186017" y="2725847"/>
                  </a:lnTo>
                  <a:cubicBezTo>
                    <a:pt x="1183080" y="2727322"/>
                    <a:pt x="1183080" y="2730270"/>
                    <a:pt x="1181611" y="2730270"/>
                  </a:cubicBezTo>
                  <a:cubicBezTo>
                    <a:pt x="1178674" y="2733219"/>
                    <a:pt x="1155178" y="2733219"/>
                    <a:pt x="1147835" y="2733219"/>
                  </a:cubicBezTo>
                  <a:cubicBezTo>
                    <a:pt x="1143430" y="2733219"/>
                    <a:pt x="1139024" y="2731745"/>
                    <a:pt x="1136087" y="2733219"/>
                  </a:cubicBezTo>
                  <a:cubicBezTo>
                    <a:pt x="1133150" y="2733219"/>
                    <a:pt x="1131681" y="2736168"/>
                    <a:pt x="1128744" y="2737642"/>
                  </a:cubicBezTo>
                  <a:cubicBezTo>
                    <a:pt x="1124338" y="2739117"/>
                    <a:pt x="1121401" y="2740591"/>
                    <a:pt x="1118464" y="2745014"/>
                  </a:cubicBezTo>
                  <a:lnTo>
                    <a:pt x="1118361" y="2744995"/>
                  </a:lnTo>
                  <a:lnTo>
                    <a:pt x="1116808" y="2752388"/>
                  </a:lnTo>
                  <a:lnTo>
                    <a:pt x="1116968" y="2752451"/>
                  </a:lnTo>
                  <a:lnTo>
                    <a:pt x="1118425" y="2745441"/>
                  </a:lnTo>
                  <a:cubicBezTo>
                    <a:pt x="1121362" y="2741005"/>
                    <a:pt x="1124298" y="2739526"/>
                    <a:pt x="1128703" y="2738047"/>
                  </a:cubicBezTo>
                  <a:cubicBezTo>
                    <a:pt x="1131640" y="2736568"/>
                    <a:pt x="1133108" y="2733610"/>
                    <a:pt x="1136045" y="2733610"/>
                  </a:cubicBezTo>
                  <a:cubicBezTo>
                    <a:pt x="1138982" y="2732131"/>
                    <a:pt x="1143387" y="2733610"/>
                    <a:pt x="1147791" y="2733610"/>
                  </a:cubicBezTo>
                  <a:cubicBezTo>
                    <a:pt x="1155133" y="2733610"/>
                    <a:pt x="1178626" y="2733610"/>
                    <a:pt x="1181563" y="2730652"/>
                  </a:cubicBezTo>
                  <a:cubicBezTo>
                    <a:pt x="1183031" y="2730652"/>
                    <a:pt x="1183031" y="2727694"/>
                    <a:pt x="1185968" y="2726215"/>
                  </a:cubicBezTo>
                  <a:cubicBezTo>
                    <a:pt x="1189639" y="2725476"/>
                    <a:pt x="1190006" y="2723627"/>
                    <a:pt x="1188721" y="2721593"/>
                  </a:cubicBezTo>
                  <a:close/>
                  <a:moveTo>
                    <a:pt x="967081" y="2717664"/>
                  </a:moveTo>
                  <a:lnTo>
                    <a:pt x="976194" y="2722178"/>
                  </a:lnTo>
                  <a:lnTo>
                    <a:pt x="976200" y="2722161"/>
                  </a:lnTo>
                  <a:close/>
                  <a:moveTo>
                    <a:pt x="409902" y="2715501"/>
                  </a:moveTo>
                  <a:cubicBezTo>
                    <a:pt x="416035" y="2714058"/>
                    <a:pt x="422168" y="2714058"/>
                    <a:pt x="428300" y="2715501"/>
                  </a:cubicBezTo>
                  <a:cubicBezTo>
                    <a:pt x="429833" y="2715501"/>
                    <a:pt x="432900" y="2719830"/>
                    <a:pt x="431367" y="2719830"/>
                  </a:cubicBezTo>
                  <a:cubicBezTo>
                    <a:pt x="428300" y="2721273"/>
                    <a:pt x="423701" y="2718387"/>
                    <a:pt x="422168" y="2719830"/>
                  </a:cubicBezTo>
                  <a:cubicBezTo>
                    <a:pt x="417568" y="2721273"/>
                    <a:pt x="417568" y="2727044"/>
                    <a:pt x="414502" y="2728487"/>
                  </a:cubicBezTo>
                  <a:cubicBezTo>
                    <a:pt x="414502" y="2729930"/>
                    <a:pt x="411435" y="2728487"/>
                    <a:pt x="411435" y="2727044"/>
                  </a:cubicBezTo>
                  <a:cubicBezTo>
                    <a:pt x="411435" y="2725601"/>
                    <a:pt x="414502" y="2724158"/>
                    <a:pt x="414502" y="2722716"/>
                  </a:cubicBezTo>
                  <a:cubicBezTo>
                    <a:pt x="412968" y="2719830"/>
                    <a:pt x="409902" y="2719830"/>
                    <a:pt x="408369" y="2718387"/>
                  </a:cubicBezTo>
                  <a:cubicBezTo>
                    <a:pt x="408369" y="2716944"/>
                    <a:pt x="408369" y="2715501"/>
                    <a:pt x="409902" y="2715501"/>
                  </a:cubicBezTo>
                  <a:close/>
                  <a:moveTo>
                    <a:pt x="942626" y="2711168"/>
                  </a:moveTo>
                  <a:lnTo>
                    <a:pt x="942665" y="2711288"/>
                  </a:lnTo>
                  <a:cubicBezTo>
                    <a:pt x="945603" y="2712769"/>
                    <a:pt x="948540" y="2712769"/>
                    <a:pt x="951478" y="2712769"/>
                  </a:cubicBezTo>
                  <a:lnTo>
                    <a:pt x="958709" y="2712769"/>
                  </a:lnTo>
                  <a:lnTo>
                    <a:pt x="958393" y="2712578"/>
                  </a:lnTo>
                  <a:cubicBezTo>
                    <a:pt x="955456" y="2712578"/>
                    <a:pt x="953988" y="2712578"/>
                    <a:pt x="951051" y="2712578"/>
                  </a:cubicBezTo>
                  <a:close/>
                  <a:moveTo>
                    <a:pt x="1218666" y="2700796"/>
                  </a:moveTo>
                  <a:lnTo>
                    <a:pt x="1218538" y="2701255"/>
                  </a:lnTo>
                  <a:lnTo>
                    <a:pt x="1229913" y="2705517"/>
                  </a:lnTo>
                  <a:lnTo>
                    <a:pt x="1229913" y="2705033"/>
                  </a:lnTo>
                  <a:close/>
                  <a:moveTo>
                    <a:pt x="1244453" y="2699382"/>
                  </a:moveTo>
                  <a:lnTo>
                    <a:pt x="1230377" y="2700796"/>
                  </a:lnTo>
                  <a:lnTo>
                    <a:pt x="1230377" y="2701043"/>
                  </a:lnTo>
                  <a:lnTo>
                    <a:pt x="1244684" y="2699613"/>
                  </a:lnTo>
                  <a:close/>
                  <a:moveTo>
                    <a:pt x="1243549" y="2678749"/>
                  </a:moveTo>
                  <a:lnTo>
                    <a:pt x="1242454" y="2683332"/>
                  </a:lnTo>
                  <a:cubicBezTo>
                    <a:pt x="1242088" y="2685354"/>
                    <a:pt x="1242088" y="2687560"/>
                    <a:pt x="1243552" y="2689031"/>
                  </a:cubicBezTo>
                  <a:cubicBezTo>
                    <a:pt x="1240624" y="2689031"/>
                    <a:pt x="1236232" y="2689031"/>
                    <a:pt x="1234769" y="2691972"/>
                  </a:cubicBezTo>
                  <a:lnTo>
                    <a:pt x="1234820" y="2692075"/>
                  </a:lnTo>
                  <a:lnTo>
                    <a:pt x="1243207" y="2689280"/>
                  </a:lnTo>
                  <a:lnTo>
                    <a:pt x="1243895" y="2689111"/>
                  </a:lnTo>
                  <a:lnTo>
                    <a:pt x="1242869" y="2683816"/>
                  </a:lnTo>
                  <a:cubicBezTo>
                    <a:pt x="1243238" y="2681788"/>
                    <a:pt x="1243976" y="2679945"/>
                    <a:pt x="1243976" y="2679208"/>
                  </a:cubicBezTo>
                  <a:close/>
                  <a:moveTo>
                    <a:pt x="1267034" y="2673495"/>
                  </a:moveTo>
                  <a:lnTo>
                    <a:pt x="1266876" y="2673750"/>
                  </a:lnTo>
                  <a:lnTo>
                    <a:pt x="1272748" y="2678948"/>
                  </a:lnTo>
                  <a:lnTo>
                    <a:pt x="1273300" y="2679040"/>
                  </a:lnTo>
                  <a:close/>
                  <a:moveTo>
                    <a:pt x="639249" y="2659229"/>
                  </a:moveTo>
                  <a:cubicBezTo>
                    <a:pt x="639249" y="2660672"/>
                    <a:pt x="637806" y="2663558"/>
                    <a:pt x="636363" y="2665001"/>
                  </a:cubicBezTo>
                  <a:cubicBezTo>
                    <a:pt x="636363" y="2666443"/>
                    <a:pt x="634920" y="2669329"/>
                    <a:pt x="634920" y="2667886"/>
                  </a:cubicBezTo>
                  <a:cubicBezTo>
                    <a:pt x="633477" y="2666443"/>
                    <a:pt x="634920" y="2665001"/>
                    <a:pt x="634920" y="2663558"/>
                  </a:cubicBezTo>
                  <a:cubicBezTo>
                    <a:pt x="636363" y="2662115"/>
                    <a:pt x="637806" y="2659229"/>
                    <a:pt x="639249" y="2659229"/>
                  </a:cubicBezTo>
                  <a:close/>
                  <a:moveTo>
                    <a:pt x="1585857" y="2654901"/>
                  </a:moveTo>
                  <a:cubicBezTo>
                    <a:pt x="1588743" y="2656344"/>
                    <a:pt x="1591629" y="2659230"/>
                    <a:pt x="1593072" y="2662115"/>
                  </a:cubicBezTo>
                  <a:cubicBezTo>
                    <a:pt x="1593072" y="2663558"/>
                    <a:pt x="1590186" y="2665001"/>
                    <a:pt x="1590186" y="2663558"/>
                  </a:cubicBezTo>
                  <a:cubicBezTo>
                    <a:pt x="1587300" y="2663558"/>
                    <a:pt x="1585857" y="2660673"/>
                    <a:pt x="1584414" y="2659230"/>
                  </a:cubicBezTo>
                  <a:cubicBezTo>
                    <a:pt x="1584414" y="2657787"/>
                    <a:pt x="1584414" y="2654901"/>
                    <a:pt x="1585857" y="2654901"/>
                  </a:cubicBezTo>
                  <a:close/>
                  <a:moveTo>
                    <a:pt x="452978" y="2654900"/>
                  </a:moveTo>
                  <a:cubicBezTo>
                    <a:pt x="457431" y="2663779"/>
                    <a:pt x="452978" y="2671179"/>
                    <a:pt x="448526" y="2675618"/>
                  </a:cubicBezTo>
                  <a:cubicBezTo>
                    <a:pt x="444073" y="2678578"/>
                    <a:pt x="445557" y="2685977"/>
                    <a:pt x="441104" y="2688937"/>
                  </a:cubicBezTo>
                  <a:cubicBezTo>
                    <a:pt x="438136" y="2690417"/>
                    <a:pt x="441104" y="2691897"/>
                    <a:pt x="439620" y="2693377"/>
                  </a:cubicBezTo>
                  <a:cubicBezTo>
                    <a:pt x="436652" y="2696337"/>
                    <a:pt x="436652" y="2691897"/>
                    <a:pt x="436652" y="2697816"/>
                  </a:cubicBezTo>
                  <a:cubicBezTo>
                    <a:pt x="436652" y="2708176"/>
                    <a:pt x="435167" y="2706696"/>
                    <a:pt x="427746" y="2711135"/>
                  </a:cubicBezTo>
                  <a:cubicBezTo>
                    <a:pt x="427746" y="2711135"/>
                    <a:pt x="427746" y="2712615"/>
                    <a:pt x="426262" y="2709655"/>
                  </a:cubicBezTo>
                  <a:cubicBezTo>
                    <a:pt x="426262" y="2705216"/>
                    <a:pt x="421809" y="2711135"/>
                    <a:pt x="421809" y="2711135"/>
                  </a:cubicBezTo>
                  <a:cubicBezTo>
                    <a:pt x="420325" y="2712615"/>
                    <a:pt x="418841" y="2711135"/>
                    <a:pt x="417357" y="2709655"/>
                  </a:cubicBezTo>
                  <a:cubicBezTo>
                    <a:pt x="417357" y="2708176"/>
                    <a:pt x="418841" y="2708176"/>
                    <a:pt x="418841" y="2706696"/>
                  </a:cubicBezTo>
                  <a:cubicBezTo>
                    <a:pt x="418841" y="2703736"/>
                    <a:pt x="411420" y="2709655"/>
                    <a:pt x="409936" y="2709655"/>
                  </a:cubicBezTo>
                  <a:cubicBezTo>
                    <a:pt x="405483" y="2709655"/>
                    <a:pt x="411420" y="2703736"/>
                    <a:pt x="411420" y="2703736"/>
                  </a:cubicBezTo>
                  <a:cubicBezTo>
                    <a:pt x="411420" y="2703736"/>
                    <a:pt x="420325" y="2697816"/>
                    <a:pt x="415872" y="2697816"/>
                  </a:cubicBezTo>
                  <a:cubicBezTo>
                    <a:pt x="412904" y="2696337"/>
                    <a:pt x="415872" y="2691897"/>
                    <a:pt x="417357" y="2690417"/>
                  </a:cubicBezTo>
                  <a:cubicBezTo>
                    <a:pt x="417357" y="2688937"/>
                    <a:pt x="418841" y="2688937"/>
                    <a:pt x="418841" y="2684498"/>
                  </a:cubicBezTo>
                  <a:cubicBezTo>
                    <a:pt x="418841" y="2678578"/>
                    <a:pt x="424778" y="2678578"/>
                    <a:pt x="426262" y="2677098"/>
                  </a:cubicBezTo>
                  <a:cubicBezTo>
                    <a:pt x="427746" y="2674138"/>
                    <a:pt x="430715" y="2669699"/>
                    <a:pt x="432199" y="2668219"/>
                  </a:cubicBezTo>
                  <a:cubicBezTo>
                    <a:pt x="433683" y="2666739"/>
                    <a:pt x="436652" y="2672659"/>
                    <a:pt x="439620" y="2671179"/>
                  </a:cubicBezTo>
                  <a:cubicBezTo>
                    <a:pt x="439620" y="2671179"/>
                    <a:pt x="442589" y="2662299"/>
                    <a:pt x="444073" y="2662299"/>
                  </a:cubicBezTo>
                  <a:cubicBezTo>
                    <a:pt x="445557" y="2660820"/>
                    <a:pt x="451494" y="2654900"/>
                    <a:pt x="452978" y="2654900"/>
                  </a:cubicBezTo>
                  <a:close/>
                  <a:moveTo>
                    <a:pt x="591448" y="2650572"/>
                  </a:moveTo>
                  <a:cubicBezTo>
                    <a:pt x="600288" y="2650572"/>
                    <a:pt x="594395" y="2674139"/>
                    <a:pt x="594395" y="2677085"/>
                  </a:cubicBezTo>
                  <a:cubicBezTo>
                    <a:pt x="594395" y="2688869"/>
                    <a:pt x="582608" y="2687396"/>
                    <a:pt x="581134" y="2696233"/>
                  </a:cubicBezTo>
                  <a:cubicBezTo>
                    <a:pt x="579661" y="2700652"/>
                    <a:pt x="566400" y="2725692"/>
                    <a:pt x="563454" y="2730111"/>
                  </a:cubicBezTo>
                  <a:cubicBezTo>
                    <a:pt x="557560" y="2738949"/>
                    <a:pt x="539880" y="2761043"/>
                    <a:pt x="539880" y="2772827"/>
                  </a:cubicBezTo>
                  <a:cubicBezTo>
                    <a:pt x="539880" y="2783137"/>
                    <a:pt x="531039" y="2786083"/>
                    <a:pt x="531039" y="2796394"/>
                  </a:cubicBezTo>
                  <a:cubicBezTo>
                    <a:pt x="531039" y="2802285"/>
                    <a:pt x="526619" y="2806704"/>
                    <a:pt x="528093" y="2800812"/>
                  </a:cubicBezTo>
                  <a:cubicBezTo>
                    <a:pt x="529566" y="2793448"/>
                    <a:pt x="523672" y="2799340"/>
                    <a:pt x="523672" y="2803758"/>
                  </a:cubicBezTo>
                  <a:cubicBezTo>
                    <a:pt x="523672" y="2817015"/>
                    <a:pt x="514832" y="2802285"/>
                    <a:pt x="508939" y="2811123"/>
                  </a:cubicBezTo>
                  <a:cubicBezTo>
                    <a:pt x="505992" y="2814069"/>
                    <a:pt x="501572" y="2827325"/>
                    <a:pt x="505992" y="2830271"/>
                  </a:cubicBezTo>
                  <a:cubicBezTo>
                    <a:pt x="510412" y="2833217"/>
                    <a:pt x="501572" y="2837636"/>
                    <a:pt x="501572" y="2845001"/>
                  </a:cubicBezTo>
                  <a:cubicBezTo>
                    <a:pt x="501572" y="2862676"/>
                    <a:pt x="460317" y="2846474"/>
                    <a:pt x="460317" y="2824380"/>
                  </a:cubicBezTo>
                  <a:cubicBezTo>
                    <a:pt x="460317" y="2812596"/>
                    <a:pt x="461791" y="2805231"/>
                    <a:pt x="461791" y="2793448"/>
                  </a:cubicBezTo>
                  <a:cubicBezTo>
                    <a:pt x="461791" y="2790502"/>
                    <a:pt x="477998" y="2768408"/>
                    <a:pt x="479471" y="2768408"/>
                  </a:cubicBezTo>
                  <a:cubicBezTo>
                    <a:pt x="483891" y="2763989"/>
                    <a:pt x="497152" y="2761043"/>
                    <a:pt x="501572" y="2761043"/>
                  </a:cubicBezTo>
                  <a:cubicBezTo>
                    <a:pt x="503045" y="2761043"/>
                    <a:pt x="505992" y="2761043"/>
                    <a:pt x="508939" y="2759570"/>
                  </a:cubicBezTo>
                  <a:cubicBezTo>
                    <a:pt x="511885" y="2758097"/>
                    <a:pt x="516306" y="2759570"/>
                    <a:pt x="517779" y="2761043"/>
                  </a:cubicBezTo>
                  <a:cubicBezTo>
                    <a:pt x="520726" y="2762516"/>
                    <a:pt x="528093" y="2753678"/>
                    <a:pt x="529566" y="2753678"/>
                  </a:cubicBezTo>
                  <a:cubicBezTo>
                    <a:pt x="532513" y="2752205"/>
                    <a:pt x="538406" y="2752205"/>
                    <a:pt x="539880" y="2749259"/>
                  </a:cubicBezTo>
                  <a:cubicBezTo>
                    <a:pt x="542826" y="2744841"/>
                    <a:pt x="539880" y="2737476"/>
                    <a:pt x="538406" y="2743368"/>
                  </a:cubicBezTo>
                  <a:cubicBezTo>
                    <a:pt x="536933" y="2747786"/>
                    <a:pt x="536933" y="2749259"/>
                    <a:pt x="532513" y="2749259"/>
                  </a:cubicBezTo>
                  <a:cubicBezTo>
                    <a:pt x="528093" y="2749259"/>
                    <a:pt x="526619" y="2753678"/>
                    <a:pt x="525146" y="2749259"/>
                  </a:cubicBezTo>
                  <a:cubicBezTo>
                    <a:pt x="525146" y="2747786"/>
                    <a:pt x="517779" y="2755151"/>
                    <a:pt x="513359" y="2755151"/>
                  </a:cubicBezTo>
                  <a:cubicBezTo>
                    <a:pt x="508939" y="2755151"/>
                    <a:pt x="505992" y="2752205"/>
                    <a:pt x="501572" y="2750732"/>
                  </a:cubicBezTo>
                  <a:cubicBezTo>
                    <a:pt x="498625" y="2750732"/>
                    <a:pt x="494205" y="2749259"/>
                    <a:pt x="492731" y="2747786"/>
                  </a:cubicBezTo>
                  <a:cubicBezTo>
                    <a:pt x="492731" y="2747786"/>
                    <a:pt x="498625" y="2736003"/>
                    <a:pt x="498625" y="2736003"/>
                  </a:cubicBezTo>
                  <a:cubicBezTo>
                    <a:pt x="498625" y="2734530"/>
                    <a:pt x="503045" y="2725692"/>
                    <a:pt x="505992" y="2725692"/>
                  </a:cubicBezTo>
                  <a:cubicBezTo>
                    <a:pt x="505992" y="2719801"/>
                    <a:pt x="511885" y="2713909"/>
                    <a:pt x="516306" y="2709490"/>
                  </a:cubicBezTo>
                  <a:cubicBezTo>
                    <a:pt x="517779" y="2708017"/>
                    <a:pt x="523672" y="2702125"/>
                    <a:pt x="528093" y="2699179"/>
                  </a:cubicBezTo>
                  <a:cubicBezTo>
                    <a:pt x="545773" y="2687396"/>
                    <a:pt x="557560" y="2681504"/>
                    <a:pt x="573767" y="2665302"/>
                  </a:cubicBezTo>
                  <a:cubicBezTo>
                    <a:pt x="576714" y="2662356"/>
                    <a:pt x="581134" y="2659410"/>
                    <a:pt x="585554" y="2657937"/>
                  </a:cubicBezTo>
                  <a:cubicBezTo>
                    <a:pt x="585554" y="2657937"/>
                    <a:pt x="594395" y="2654991"/>
                    <a:pt x="587028" y="2654991"/>
                  </a:cubicBezTo>
                  <a:cubicBezTo>
                    <a:pt x="582608" y="2654991"/>
                    <a:pt x="591448" y="2650572"/>
                    <a:pt x="591448" y="2650572"/>
                  </a:cubicBezTo>
                  <a:close/>
                  <a:moveTo>
                    <a:pt x="1259926" y="2648211"/>
                  </a:moveTo>
                  <a:lnTo>
                    <a:pt x="1263132" y="2652449"/>
                  </a:lnTo>
                  <a:cubicBezTo>
                    <a:pt x="1263681" y="2653368"/>
                    <a:pt x="1263315" y="2654471"/>
                    <a:pt x="1261119" y="2658147"/>
                  </a:cubicBezTo>
                  <a:cubicBezTo>
                    <a:pt x="1259655" y="2659618"/>
                    <a:pt x="1258191" y="2662559"/>
                    <a:pt x="1256727" y="2664030"/>
                  </a:cubicBezTo>
                  <a:cubicBezTo>
                    <a:pt x="1252336" y="2665501"/>
                    <a:pt x="1245016" y="2666971"/>
                    <a:pt x="1242088" y="2671383"/>
                  </a:cubicBezTo>
                  <a:cubicBezTo>
                    <a:pt x="1239892" y="2674325"/>
                    <a:pt x="1240258" y="2675428"/>
                    <a:pt x="1241173" y="2676163"/>
                  </a:cubicBezTo>
                  <a:lnTo>
                    <a:pt x="1241582" y="2676606"/>
                  </a:lnTo>
                  <a:lnTo>
                    <a:pt x="1242500" y="2671836"/>
                  </a:lnTo>
                  <a:cubicBezTo>
                    <a:pt x="1245452" y="2667412"/>
                    <a:pt x="1252830" y="2665938"/>
                    <a:pt x="1257257" y="2664464"/>
                  </a:cubicBezTo>
                  <a:cubicBezTo>
                    <a:pt x="1258733" y="2662989"/>
                    <a:pt x="1260209" y="2660040"/>
                    <a:pt x="1261685" y="2658566"/>
                  </a:cubicBezTo>
                  <a:cubicBezTo>
                    <a:pt x="1266112" y="2651194"/>
                    <a:pt x="1263160" y="2654142"/>
                    <a:pt x="1260209" y="2648245"/>
                  </a:cubicBezTo>
                  <a:close/>
                  <a:moveTo>
                    <a:pt x="647907" y="2643357"/>
                  </a:moveTo>
                  <a:cubicBezTo>
                    <a:pt x="649350" y="2644800"/>
                    <a:pt x="646464" y="2649129"/>
                    <a:pt x="645021" y="2650572"/>
                  </a:cubicBezTo>
                  <a:cubicBezTo>
                    <a:pt x="643578" y="2653457"/>
                    <a:pt x="640692" y="2659229"/>
                    <a:pt x="640692" y="2657786"/>
                  </a:cubicBezTo>
                  <a:cubicBezTo>
                    <a:pt x="639249" y="2656343"/>
                    <a:pt x="642135" y="2652015"/>
                    <a:pt x="643578" y="2649129"/>
                  </a:cubicBezTo>
                  <a:cubicBezTo>
                    <a:pt x="645021" y="2647686"/>
                    <a:pt x="647907" y="2643357"/>
                    <a:pt x="647907" y="2643357"/>
                  </a:cubicBezTo>
                  <a:close/>
                  <a:moveTo>
                    <a:pt x="1335726" y="2628240"/>
                  </a:moveTo>
                  <a:lnTo>
                    <a:pt x="1335815" y="2628501"/>
                  </a:lnTo>
                  <a:cubicBezTo>
                    <a:pt x="1337821" y="2629307"/>
                    <a:pt x="1340911" y="2629353"/>
                    <a:pt x="1344139" y="2629261"/>
                  </a:cubicBezTo>
                  <a:lnTo>
                    <a:pt x="1353107" y="2629194"/>
                  </a:lnTo>
                  <a:lnTo>
                    <a:pt x="1352626" y="2628878"/>
                  </a:lnTo>
                  <a:cubicBezTo>
                    <a:pt x="1350065" y="2628624"/>
                    <a:pt x="1346695" y="2628855"/>
                    <a:pt x="1343464" y="2628947"/>
                  </a:cubicBezTo>
                  <a:close/>
                  <a:moveTo>
                    <a:pt x="595959" y="2613056"/>
                  </a:moveTo>
                  <a:cubicBezTo>
                    <a:pt x="597402" y="2613056"/>
                    <a:pt x="600288" y="2613056"/>
                    <a:pt x="600288" y="2614499"/>
                  </a:cubicBezTo>
                  <a:cubicBezTo>
                    <a:pt x="600288" y="2618828"/>
                    <a:pt x="598845" y="2623156"/>
                    <a:pt x="600288" y="2628928"/>
                  </a:cubicBezTo>
                  <a:cubicBezTo>
                    <a:pt x="600288" y="2633256"/>
                    <a:pt x="604617" y="2637585"/>
                    <a:pt x="603174" y="2641914"/>
                  </a:cubicBezTo>
                  <a:cubicBezTo>
                    <a:pt x="601731" y="2644799"/>
                    <a:pt x="597402" y="2640471"/>
                    <a:pt x="595959" y="2641914"/>
                  </a:cubicBezTo>
                  <a:cubicBezTo>
                    <a:pt x="594516" y="2643357"/>
                    <a:pt x="595959" y="2646242"/>
                    <a:pt x="594516" y="2646242"/>
                  </a:cubicBezTo>
                  <a:cubicBezTo>
                    <a:pt x="591630" y="2647685"/>
                    <a:pt x="587301" y="2647685"/>
                    <a:pt x="582972" y="2646242"/>
                  </a:cubicBezTo>
                  <a:cubicBezTo>
                    <a:pt x="580086" y="2644799"/>
                    <a:pt x="578643" y="2641914"/>
                    <a:pt x="578643" y="2639028"/>
                  </a:cubicBezTo>
                  <a:cubicBezTo>
                    <a:pt x="580086" y="2631814"/>
                    <a:pt x="584415" y="2626042"/>
                    <a:pt x="587301" y="2621713"/>
                  </a:cubicBezTo>
                  <a:cubicBezTo>
                    <a:pt x="590187" y="2617385"/>
                    <a:pt x="593073" y="2614499"/>
                    <a:pt x="595959" y="2613056"/>
                  </a:cubicBezTo>
                  <a:close/>
                  <a:moveTo>
                    <a:pt x="625360" y="2610171"/>
                  </a:moveTo>
                  <a:cubicBezTo>
                    <a:pt x="628607" y="2610171"/>
                    <a:pt x="631853" y="2611614"/>
                    <a:pt x="631853" y="2614500"/>
                  </a:cubicBezTo>
                  <a:cubicBezTo>
                    <a:pt x="633477" y="2617385"/>
                    <a:pt x="630230" y="2621714"/>
                    <a:pt x="628607" y="2626043"/>
                  </a:cubicBezTo>
                  <a:cubicBezTo>
                    <a:pt x="628607" y="2627485"/>
                    <a:pt x="628607" y="2630371"/>
                    <a:pt x="626983" y="2628928"/>
                  </a:cubicBezTo>
                  <a:cubicBezTo>
                    <a:pt x="623737" y="2628928"/>
                    <a:pt x="622113" y="2624600"/>
                    <a:pt x="622113" y="2623157"/>
                  </a:cubicBezTo>
                  <a:cubicBezTo>
                    <a:pt x="620490" y="2620271"/>
                    <a:pt x="622113" y="2615943"/>
                    <a:pt x="622113" y="2613057"/>
                  </a:cubicBezTo>
                  <a:cubicBezTo>
                    <a:pt x="622113" y="2611614"/>
                    <a:pt x="623737" y="2610171"/>
                    <a:pt x="625360" y="2610171"/>
                  </a:cubicBezTo>
                  <a:close/>
                  <a:moveTo>
                    <a:pt x="564213" y="2608728"/>
                  </a:moveTo>
                  <a:cubicBezTo>
                    <a:pt x="567099" y="2608728"/>
                    <a:pt x="565656" y="2611614"/>
                    <a:pt x="564213" y="2613057"/>
                  </a:cubicBezTo>
                  <a:cubicBezTo>
                    <a:pt x="561327" y="2613057"/>
                    <a:pt x="558441" y="2614500"/>
                    <a:pt x="558441" y="2613057"/>
                  </a:cubicBezTo>
                  <a:cubicBezTo>
                    <a:pt x="559884" y="2611614"/>
                    <a:pt x="562770" y="2608728"/>
                    <a:pt x="564213" y="2608728"/>
                  </a:cubicBezTo>
                  <a:close/>
                  <a:moveTo>
                    <a:pt x="598845" y="2604399"/>
                  </a:moveTo>
                  <a:cubicBezTo>
                    <a:pt x="600288" y="2602956"/>
                    <a:pt x="600288" y="2604399"/>
                    <a:pt x="600288" y="2607285"/>
                  </a:cubicBezTo>
                  <a:cubicBezTo>
                    <a:pt x="600288" y="2608727"/>
                    <a:pt x="598845" y="2611613"/>
                    <a:pt x="598845" y="2610170"/>
                  </a:cubicBezTo>
                  <a:cubicBezTo>
                    <a:pt x="597402" y="2610170"/>
                    <a:pt x="597402" y="2605842"/>
                    <a:pt x="598845" y="2604399"/>
                  </a:cubicBezTo>
                  <a:close/>
                  <a:moveTo>
                    <a:pt x="593073" y="2604399"/>
                  </a:moveTo>
                  <a:cubicBezTo>
                    <a:pt x="594516" y="2607285"/>
                    <a:pt x="593073" y="2610170"/>
                    <a:pt x="590187" y="2611613"/>
                  </a:cubicBezTo>
                  <a:cubicBezTo>
                    <a:pt x="588744" y="2611613"/>
                    <a:pt x="587301" y="2608727"/>
                    <a:pt x="587301" y="2607285"/>
                  </a:cubicBezTo>
                  <a:cubicBezTo>
                    <a:pt x="588744" y="2605842"/>
                    <a:pt x="591630" y="2602956"/>
                    <a:pt x="593073" y="2604399"/>
                  </a:cubicBezTo>
                  <a:close/>
                  <a:moveTo>
                    <a:pt x="572871" y="2602956"/>
                  </a:moveTo>
                  <a:cubicBezTo>
                    <a:pt x="574314" y="2602956"/>
                    <a:pt x="574314" y="2604399"/>
                    <a:pt x="572871" y="2604399"/>
                  </a:cubicBezTo>
                  <a:cubicBezTo>
                    <a:pt x="571428" y="2605842"/>
                    <a:pt x="568542" y="2605842"/>
                    <a:pt x="568542" y="2605842"/>
                  </a:cubicBezTo>
                  <a:cubicBezTo>
                    <a:pt x="569985" y="2604399"/>
                    <a:pt x="571428" y="2602956"/>
                    <a:pt x="572871" y="2602956"/>
                  </a:cubicBezTo>
                  <a:close/>
                  <a:moveTo>
                    <a:pt x="1118440" y="2600955"/>
                  </a:moveTo>
                  <a:lnTo>
                    <a:pt x="1118281" y="2603842"/>
                  </a:lnTo>
                  <a:lnTo>
                    <a:pt x="1118385" y="2603879"/>
                  </a:lnTo>
                  <a:lnTo>
                    <a:pt x="1118542" y="2601063"/>
                  </a:lnTo>
                  <a:close/>
                  <a:moveTo>
                    <a:pt x="911847" y="2598656"/>
                  </a:moveTo>
                  <a:lnTo>
                    <a:pt x="911444" y="2598936"/>
                  </a:lnTo>
                  <a:cubicBezTo>
                    <a:pt x="908959" y="2606661"/>
                    <a:pt x="913930" y="2623492"/>
                    <a:pt x="913930" y="2624595"/>
                  </a:cubicBezTo>
                  <a:cubicBezTo>
                    <a:pt x="913930" y="2626067"/>
                    <a:pt x="913930" y="2634896"/>
                    <a:pt x="913930" y="2637839"/>
                  </a:cubicBezTo>
                  <a:cubicBezTo>
                    <a:pt x="912457" y="2646668"/>
                    <a:pt x="916876" y="2649611"/>
                    <a:pt x="921296" y="2655497"/>
                  </a:cubicBezTo>
                  <a:cubicBezTo>
                    <a:pt x="925715" y="2661383"/>
                    <a:pt x="922769" y="2681984"/>
                    <a:pt x="930134" y="2686399"/>
                  </a:cubicBezTo>
                  <a:cubicBezTo>
                    <a:pt x="934553" y="2687870"/>
                    <a:pt x="941918" y="2687870"/>
                    <a:pt x="941918" y="2695228"/>
                  </a:cubicBezTo>
                  <a:cubicBezTo>
                    <a:pt x="941918" y="2698171"/>
                    <a:pt x="940445" y="2699642"/>
                    <a:pt x="937499" y="2701114"/>
                  </a:cubicBezTo>
                  <a:cubicBezTo>
                    <a:pt x="936026" y="2702585"/>
                    <a:pt x="940445" y="2705528"/>
                    <a:pt x="940445" y="2707000"/>
                  </a:cubicBezTo>
                  <a:cubicBezTo>
                    <a:pt x="938972" y="2709943"/>
                    <a:pt x="938972" y="2712886"/>
                    <a:pt x="936026" y="2715829"/>
                  </a:cubicBezTo>
                  <a:cubicBezTo>
                    <a:pt x="936026" y="2717300"/>
                    <a:pt x="933080" y="2718772"/>
                    <a:pt x="931607" y="2720243"/>
                  </a:cubicBezTo>
                  <a:cubicBezTo>
                    <a:pt x="931607" y="2724658"/>
                    <a:pt x="930134" y="2727601"/>
                    <a:pt x="931607" y="2730544"/>
                  </a:cubicBezTo>
                  <a:cubicBezTo>
                    <a:pt x="931607" y="2734958"/>
                    <a:pt x="936026" y="2737901"/>
                    <a:pt x="936026" y="2740844"/>
                  </a:cubicBezTo>
                  <a:cubicBezTo>
                    <a:pt x="937499" y="2743787"/>
                    <a:pt x="934553" y="2745259"/>
                    <a:pt x="933080" y="2746730"/>
                  </a:cubicBezTo>
                  <a:lnTo>
                    <a:pt x="928764" y="2751042"/>
                  </a:lnTo>
                  <a:lnTo>
                    <a:pt x="929446" y="2751271"/>
                  </a:lnTo>
                  <a:cubicBezTo>
                    <a:pt x="930915" y="2749790"/>
                    <a:pt x="930915" y="2746828"/>
                    <a:pt x="933853" y="2746828"/>
                  </a:cubicBezTo>
                  <a:cubicBezTo>
                    <a:pt x="935322" y="2745347"/>
                    <a:pt x="938259" y="2743867"/>
                    <a:pt x="936790" y="2740905"/>
                  </a:cubicBezTo>
                  <a:cubicBezTo>
                    <a:pt x="936790" y="2737943"/>
                    <a:pt x="932384" y="2734981"/>
                    <a:pt x="932384" y="2730539"/>
                  </a:cubicBezTo>
                  <a:cubicBezTo>
                    <a:pt x="930915" y="2727577"/>
                    <a:pt x="932384" y="2724615"/>
                    <a:pt x="932384" y="2720173"/>
                  </a:cubicBezTo>
                  <a:cubicBezTo>
                    <a:pt x="933853" y="2718692"/>
                    <a:pt x="936790" y="2717211"/>
                    <a:pt x="936790" y="2715730"/>
                  </a:cubicBezTo>
                  <a:lnTo>
                    <a:pt x="940974" y="2707293"/>
                  </a:lnTo>
                  <a:lnTo>
                    <a:pt x="940771" y="2706680"/>
                  </a:lnTo>
                  <a:cubicBezTo>
                    <a:pt x="940771" y="2705206"/>
                    <a:pt x="936365" y="2702257"/>
                    <a:pt x="937834" y="2700783"/>
                  </a:cubicBezTo>
                  <a:cubicBezTo>
                    <a:pt x="940771" y="2699308"/>
                    <a:pt x="942240" y="2697834"/>
                    <a:pt x="942240" y="2694885"/>
                  </a:cubicBezTo>
                  <a:cubicBezTo>
                    <a:pt x="942240" y="2687513"/>
                    <a:pt x="934897" y="2687513"/>
                    <a:pt x="930491" y="2686039"/>
                  </a:cubicBezTo>
                  <a:cubicBezTo>
                    <a:pt x="923149" y="2681616"/>
                    <a:pt x="926086" y="2660974"/>
                    <a:pt x="921680" y="2655077"/>
                  </a:cubicBezTo>
                  <a:cubicBezTo>
                    <a:pt x="917274" y="2649179"/>
                    <a:pt x="912869" y="2646231"/>
                    <a:pt x="914337" y="2637384"/>
                  </a:cubicBezTo>
                  <a:cubicBezTo>
                    <a:pt x="914337" y="2634435"/>
                    <a:pt x="914337" y="2625589"/>
                    <a:pt x="914337" y="2624115"/>
                  </a:cubicBezTo>
                  <a:cubicBezTo>
                    <a:pt x="914337" y="2623378"/>
                    <a:pt x="912134" y="2615637"/>
                    <a:pt x="911400" y="2608265"/>
                  </a:cubicBezTo>
                  <a:close/>
                  <a:moveTo>
                    <a:pt x="581529" y="2594299"/>
                  </a:moveTo>
                  <a:cubicBezTo>
                    <a:pt x="584415" y="2596031"/>
                    <a:pt x="582972" y="2599493"/>
                    <a:pt x="580086" y="2601225"/>
                  </a:cubicBezTo>
                  <a:cubicBezTo>
                    <a:pt x="577200" y="2602956"/>
                    <a:pt x="572871" y="2601225"/>
                    <a:pt x="574314" y="2599493"/>
                  </a:cubicBezTo>
                  <a:cubicBezTo>
                    <a:pt x="574314" y="2597762"/>
                    <a:pt x="580086" y="2594299"/>
                    <a:pt x="581529" y="2594299"/>
                  </a:cubicBezTo>
                  <a:close/>
                  <a:moveTo>
                    <a:pt x="616161" y="2587132"/>
                  </a:moveTo>
                  <a:cubicBezTo>
                    <a:pt x="617604" y="2588621"/>
                    <a:pt x="617604" y="2591600"/>
                    <a:pt x="619047" y="2593089"/>
                  </a:cubicBezTo>
                  <a:cubicBezTo>
                    <a:pt x="619047" y="2596068"/>
                    <a:pt x="623376" y="2599047"/>
                    <a:pt x="623376" y="2602026"/>
                  </a:cubicBezTo>
                  <a:cubicBezTo>
                    <a:pt x="623376" y="2606494"/>
                    <a:pt x="619047" y="2610962"/>
                    <a:pt x="617604" y="2615431"/>
                  </a:cubicBezTo>
                  <a:cubicBezTo>
                    <a:pt x="616161" y="2621388"/>
                    <a:pt x="619047" y="2627346"/>
                    <a:pt x="616161" y="2630325"/>
                  </a:cubicBezTo>
                  <a:cubicBezTo>
                    <a:pt x="614718" y="2631814"/>
                    <a:pt x="610389" y="2628835"/>
                    <a:pt x="608946" y="2625856"/>
                  </a:cubicBezTo>
                  <a:cubicBezTo>
                    <a:pt x="608946" y="2622878"/>
                    <a:pt x="610389" y="2618409"/>
                    <a:pt x="610389" y="2615431"/>
                  </a:cubicBezTo>
                  <a:cubicBezTo>
                    <a:pt x="610389" y="2615431"/>
                    <a:pt x="608946" y="2613941"/>
                    <a:pt x="608946" y="2613941"/>
                  </a:cubicBezTo>
                  <a:cubicBezTo>
                    <a:pt x="608946" y="2607983"/>
                    <a:pt x="611832" y="2603515"/>
                    <a:pt x="611832" y="2599047"/>
                  </a:cubicBezTo>
                  <a:cubicBezTo>
                    <a:pt x="613275" y="2596068"/>
                    <a:pt x="611832" y="2593089"/>
                    <a:pt x="611832" y="2590110"/>
                  </a:cubicBezTo>
                  <a:cubicBezTo>
                    <a:pt x="613275" y="2588621"/>
                    <a:pt x="614718" y="2585642"/>
                    <a:pt x="616161" y="2587132"/>
                  </a:cubicBezTo>
                  <a:close/>
                  <a:moveTo>
                    <a:pt x="920189" y="2578521"/>
                  </a:moveTo>
                  <a:lnTo>
                    <a:pt x="919822" y="2578978"/>
                  </a:lnTo>
                  <a:cubicBezTo>
                    <a:pt x="919822" y="2578978"/>
                    <a:pt x="918349" y="2583393"/>
                    <a:pt x="918349" y="2586336"/>
                  </a:cubicBezTo>
                  <a:cubicBezTo>
                    <a:pt x="919086" y="2587072"/>
                    <a:pt x="920927" y="2587439"/>
                    <a:pt x="922584" y="2587991"/>
                  </a:cubicBezTo>
                  <a:lnTo>
                    <a:pt x="925661" y="2590703"/>
                  </a:lnTo>
                  <a:lnTo>
                    <a:pt x="926086" y="2590204"/>
                  </a:lnTo>
                  <a:cubicBezTo>
                    <a:pt x="926086" y="2587255"/>
                    <a:pt x="920211" y="2587255"/>
                    <a:pt x="918743" y="2585781"/>
                  </a:cubicBezTo>
                  <a:close/>
                  <a:moveTo>
                    <a:pt x="886435" y="2562462"/>
                  </a:moveTo>
                  <a:lnTo>
                    <a:pt x="885942" y="2562792"/>
                  </a:lnTo>
                  <a:cubicBezTo>
                    <a:pt x="884469" y="2564263"/>
                    <a:pt x="882996" y="2567206"/>
                    <a:pt x="885942" y="2567206"/>
                  </a:cubicBezTo>
                  <a:cubicBezTo>
                    <a:pt x="891834" y="2567206"/>
                    <a:pt x="896253" y="2564263"/>
                    <a:pt x="899200" y="2564263"/>
                  </a:cubicBezTo>
                  <a:cubicBezTo>
                    <a:pt x="902146" y="2564263"/>
                    <a:pt x="906565" y="2564263"/>
                    <a:pt x="908038" y="2564263"/>
                  </a:cubicBezTo>
                  <a:cubicBezTo>
                    <a:pt x="910984" y="2564263"/>
                    <a:pt x="909511" y="2565735"/>
                    <a:pt x="909511" y="2567206"/>
                  </a:cubicBezTo>
                  <a:cubicBezTo>
                    <a:pt x="910616" y="2568310"/>
                    <a:pt x="921664" y="2566930"/>
                    <a:pt x="925254" y="2568655"/>
                  </a:cubicBezTo>
                  <a:lnTo>
                    <a:pt x="925699" y="2571522"/>
                  </a:lnTo>
                  <a:lnTo>
                    <a:pt x="926086" y="2571037"/>
                  </a:lnTo>
                  <a:cubicBezTo>
                    <a:pt x="930491" y="2565139"/>
                    <a:pt x="911400" y="2568088"/>
                    <a:pt x="909932" y="2566614"/>
                  </a:cubicBezTo>
                  <a:cubicBezTo>
                    <a:pt x="909932" y="2565139"/>
                    <a:pt x="911400" y="2563665"/>
                    <a:pt x="908463" y="2563665"/>
                  </a:cubicBezTo>
                  <a:cubicBezTo>
                    <a:pt x="906995" y="2563665"/>
                    <a:pt x="902589" y="2563665"/>
                    <a:pt x="899652" y="2563665"/>
                  </a:cubicBezTo>
                  <a:cubicBezTo>
                    <a:pt x="896715" y="2563665"/>
                    <a:pt x="892309" y="2566614"/>
                    <a:pt x="886435" y="2566614"/>
                  </a:cubicBezTo>
                  <a:close/>
                  <a:moveTo>
                    <a:pt x="385281" y="2556784"/>
                  </a:moveTo>
                  <a:cubicBezTo>
                    <a:pt x="386724" y="2555341"/>
                    <a:pt x="389610" y="2556784"/>
                    <a:pt x="389610" y="2559670"/>
                  </a:cubicBezTo>
                  <a:cubicBezTo>
                    <a:pt x="389610" y="2561113"/>
                    <a:pt x="391053" y="2563998"/>
                    <a:pt x="388167" y="2565441"/>
                  </a:cubicBezTo>
                  <a:cubicBezTo>
                    <a:pt x="386724" y="2566884"/>
                    <a:pt x="386724" y="2562556"/>
                    <a:pt x="385281" y="2562556"/>
                  </a:cubicBezTo>
                  <a:cubicBezTo>
                    <a:pt x="383838" y="2562556"/>
                    <a:pt x="385281" y="2565441"/>
                    <a:pt x="383838" y="2565441"/>
                  </a:cubicBezTo>
                  <a:cubicBezTo>
                    <a:pt x="382395" y="2565441"/>
                    <a:pt x="382395" y="2563998"/>
                    <a:pt x="380952" y="2562556"/>
                  </a:cubicBezTo>
                  <a:cubicBezTo>
                    <a:pt x="380952" y="2562556"/>
                    <a:pt x="380952" y="2559670"/>
                    <a:pt x="382395" y="2559670"/>
                  </a:cubicBezTo>
                  <a:cubicBezTo>
                    <a:pt x="382395" y="2558227"/>
                    <a:pt x="383838" y="2561113"/>
                    <a:pt x="385281" y="2559670"/>
                  </a:cubicBezTo>
                  <a:cubicBezTo>
                    <a:pt x="386724" y="2559670"/>
                    <a:pt x="383838" y="2556784"/>
                    <a:pt x="385281" y="2556784"/>
                  </a:cubicBezTo>
                  <a:close/>
                  <a:moveTo>
                    <a:pt x="636203" y="2553898"/>
                  </a:moveTo>
                  <a:cubicBezTo>
                    <a:pt x="639249" y="2558227"/>
                    <a:pt x="634679" y="2563998"/>
                    <a:pt x="631633" y="2568327"/>
                  </a:cubicBezTo>
                  <a:cubicBezTo>
                    <a:pt x="631633" y="2569770"/>
                    <a:pt x="627064" y="2568327"/>
                    <a:pt x="627064" y="2571213"/>
                  </a:cubicBezTo>
                  <a:cubicBezTo>
                    <a:pt x="625540" y="2572655"/>
                    <a:pt x="628587" y="2574098"/>
                    <a:pt x="630110" y="2575541"/>
                  </a:cubicBezTo>
                  <a:cubicBezTo>
                    <a:pt x="630110" y="2576984"/>
                    <a:pt x="630110" y="2578427"/>
                    <a:pt x="630110" y="2581313"/>
                  </a:cubicBezTo>
                  <a:cubicBezTo>
                    <a:pt x="627064" y="2584198"/>
                    <a:pt x="625540" y="2588527"/>
                    <a:pt x="622494" y="2588527"/>
                  </a:cubicBezTo>
                  <a:cubicBezTo>
                    <a:pt x="619448" y="2588527"/>
                    <a:pt x="619448" y="2584198"/>
                    <a:pt x="619448" y="2581313"/>
                  </a:cubicBezTo>
                  <a:cubicBezTo>
                    <a:pt x="617925" y="2578427"/>
                    <a:pt x="622494" y="2576984"/>
                    <a:pt x="620971" y="2574098"/>
                  </a:cubicBezTo>
                  <a:cubicBezTo>
                    <a:pt x="619448" y="2572655"/>
                    <a:pt x="614878" y="2574098"/>
                    <a:pt x="613355" y="2571213"/>
                  </a:cubicBezTo>
                  <a:cubicBezTo>
                    <a:pt x="611832" y="2569770"/>
                    <a:pt x="613355" y="2566884"/>
                    <a:pt x="614878" y="2563998"/>
                  </a:cubicBezTo>
                  <a:cubicBezTo>
                    <a:pt x="617925" y="2561112"/>
                    <a:pt x="619448" y="2556784"/>
                    <a:pt x="624017" y="2555341"/>
                  </a:cubicBezTo>
                  <a:cubicBezTo>
                    <a:pt x="625540" y="2555341"/>
                    <a:pt x="625540" y="2561112"/>
                    <a:pt x="627064" y="2561112"/>
                  </a:cubicBezTo>
                  <a:cubicBezTo>
                    <a:pt x="631633" y="2559669"/>
                    <a:pt x="634679" y="2551012"/>
                    <a:pt x="636203" y="2553898"/>
                  </a:cubicBezTo>
                  <a:close/>
                  <a:moveTo>
                    <a:pt x="867315" y="2537183"/>
                  </a:moveTo>
                  <a:lnTo>
                    <a:pt x="866792" y="2537776"/>
                  </a:lnTo>
                  <a:cubicBezTo>
                    <a:pt x="860900" y="2537776"/>
                    <a:pt x="877104" y="2548077"/>
                    <a:pt x="878577" y="2549548"/>
                  </a:cubicBezTo>
                  <a:cubicBezTo>
                    <a:pt x="879313" y="2550284"/>
                    <a:pt x="883364" y="2553595"/>
                    <a:pt x="886126" y="2556722"/>
                  </a:cubicBezTo>
                  <a:lnTo>
                    <a:pt x="888605" y="2560732"/>
                  </a:lnTo>
                  <a:lnTo>
                    <a:pt x="889212" y="2560325"/>
                  </a:lnTo>
                  <a:cubicBezTo>
                    <a:pt x="888730" y="2556939"/>
                    <a:pt x="880194" y="2550027"/>
                    <a:pt x="879092" y="2548921"/>
                  </a:cubicBezTo>
                  <a:cubicBezTo>
                    <a:pt x="877991" y="2547816"/>
                    <a:pt x="868629" y="2541734"/>
                    <a:pt x="866495" y="2538762"/>
                  </a:cubicBezTo>
                  <a:close/>
                  <a:moveTo>
                    <a:pt x="1066982" y="2537143"/>
                  </a:moveTo>
                  <a:lnTo>
                    <a:pt x="1059723" y="2538600"/>
                  </a:lnTo>
                  <a:cubicBezTo>
                    <a:pt x="1057887" y="2538600"/>
                    <a:pt x="1056786" y="2539338"/>
                    <a:pt x="1056786" y="2544498"/>
                  </a:cubicBezTo>
                  <a:lnTo>
                    <a:pt x="1056786" y="2544587"/>
                  </a:lnTo>
                  <a:lnTo>
                    <a:pt x="1059514" y="2539136"/>
                  </a:lnTo>
                  <a:cubicBezTo>
                    <a:pt x="1061358" y="2539136"/>
                    <a:pt x="1063941" y="2539873"/>
                    <a:pt x="1066892" y="2537661"/>
                  </a:cubicBezTo>
                  <a:close/>
                  <a:moveTo>
                    <a:pt x="385281" y="2527926"/>
                  </a:moveTo>
                  <a:cubicBezTo>
                    <a:pt x="386724" y="2530812"/>
                    <a:pt x="385281" y="2533698"/>
                    <a:pt x="383838" y="2536583"/>
                  </a:cubicBezTo>
                  <a:cubicBezTo>
                    <a:pt x="380952" y="2542355"/>
                    <a:pt x="378066" y="2548126"/>
                    <a:pt x="372294" y="2551012"/>
                  </a:cubicBezTo>
                  <a:cubicBezTo>
                    <a:pt x="369408" y="2552455"/>
                    <a:pt x="363636" y="2551012"/>
                    <a:pt x="363636" y="2546684"/>
                  </a:cubicBezTo>
                  <a:cubicBezTo>
                    <a:pt x="363636" y="2543798"/>
                    <a:pt x="370851" y="2545241"/>
                    <a:pt x="372294" y="2542355"/>
                  </a:cubicBezTo>
                  <a:cubicBezTo>
                    <a:pt x="373737" y="2539469"/>
                    <a:pt x="367965" y="2536583"/>
                    <a:pt x="369408" y="2535140"/>
                  </a:cubicBezTo>
                  <a:cubicBezTo>
                    <a:pt x="369408" y="2530812"/>
                    <a:pt x="373737" y="2530812"/>
                    <a:pt x="376623" y="2529369"/>
                  </a:cubicBezTo>
                  <a:cubicBezTo>
                    <a:pt x="379509" y="2527926"/>
                    <a:pt x="382395" y="2526483"/>
                    <a:pt x="385281" y="2527926"/>
                  </a:cubicBezTo>
                  <a:close/>
                  <a:moveTo>
                    <a:pt x="878059" y="2519516"/>
                  </a:moveTo>
                  <a:lnTo>
                    <a:pt x="877840" y="2519750"/>
                  </a:lnTo>
                  <a:cubicBezTo>
                    <a:pt x="876367" y="2522693"/>
                    <a:pt x="874894" y="2526004"/>
                    <a:pt x="872684" y="2527475"/>
                  </a:cubicBezTo>
                  <a:lnTo>
                    <a:pt x="870865" y="2533109"/>
                  </a:lnTo>
                  <a:lnTo>
                    <a:pt x="871383" y="2532519"/>
                  </a:lnTo>
                  <a:cubicBezTo>
                    <a:pt x="872117" y="2530123"/>
                    <a:pt x="872484" y="2527543"/>
                    <a:pt x="873218" y="2526805"/>
                  </a:cubicBezTo>
                  <a:close/>
                  <a:moveTo>
                    <a:pt x="663780" y="2500578"/>
                  </a:moveTo>
                  <a:cubicBezTo>
                    <a:pt x="666666" y="2499069"/>
                    <a:pt x="668109" y="2500578"/>
                    <a:pt x="666666" y="2503594"/>
                  </a:cubicBezTo>
                  <a:cubicBezTo>
                    <a:pt x="666666" y="2505103"/>
                    <a:pt x="660894" y="2509628"/>
                    <a:pt x="659451" y="2511137"/>
                  </a:cubicBezTo>
                  <a:cubicBezTo>
                    <a:pt x="656565" y="2515662"/>
                    <a:pt x="653679" y="2526221"/>
                    <a:pt x="649350" y="2529238"/>
                  </a:cubicBezTo>
                  <a:cubicBezTo>
                    <a:pt x="646464" y="2532255"/>
                    <a:pt x="645021" y="2530747"/>
                    <a:pt x="645021" y="2527730"/>
                  </a:cubicBezTo>
                  <a:cubicBezTo>
                    <a:pt x="645021" y="2524713"/>
                    <a:pt x="645021" y="2523204"/>
                    <a:pt x="642135" y="2523204"/>
                  </a:cubicBezTo>
                  <a:cubicBezTo>
                    <a:pt x="639249" y="2523204"/>
                    <a:pt x="636363" y="2524713"/>
                    <a:pt x="637806" y="2520187"/>
                  </a:cubicBezTo>
                  <a:cubicBezTo>
                    <a:pt x="637806" y="2520187"/>
                    <a:pt x="640692" y="2517171"/>
                    <a:pt x="640692" y="2517171"/>
                  </a:cubicBezTo>
                  <a:cubicBezTo>
                    <a:pt x="642135" y="2515662"/>
                    <a:pt x="642135" y="2514154"/>
                    <a:pt x="643578" y="2512645"/>
                  </a:cubicBezTo>
                  <a:cubicBezTo>
                    <a:pt x="643578" y="2511137"/>
                    <a:pt x="646464" y="2508120"/>
                    <a:pt x="649350" y="2509628"/>
                  </a:cubicBezTo>
                  <a:cubicBezTo>
                    <a:pt x="650793" y="2509628"/>
                    <a:pt x="653679" y="2509628"/>
                    <a:pt x="653679" y="2506611"/>
                  </a:cubicBezTo>
                  <a:cubicBezTo>
                    <a:pt x="655122" y="2506611"/>
                    <a:pt x="658008" y="2508120"/>
                    <a:pt x="659451" y="2506611"/>
                  </a:cubicBezTo>
                  <a:cubicBezTo>
                    <a:pt x="665223" y="2505103"/>
                    <a:pt x="662337" y="2502086"/>
                    <a:pt x="663780" y="2500578"/>
                  </a:cubicBezTo>
                  <a:close/>
                  <a:moveTo>
                    <a:pt x="1428798" y="2500512"/>
                  </a:moveTo>
                  <a:lnTo>
                    <a:pt x="1423567" y="2503082"/>
                  </a:lnTo>
                  <a:lnTo>
                    <a:pt x="1424012" y="2503749"/>
                  </a:lnTo>
                  <a:lnTo>
                    <a:pt x="1429369" y="2501073"/>
                  </a:lnTo>
                  <a:close/>
                  <a:moveTo>
                    <a:pt x="1414953" y="2498985"/>
                  </a:moveTo>
                  <a:lnTo>
                    <a:pt x="1415158" y="2499326"/>
                  </a:lnTo>
                  <a:lnTo>
                    <a:pt x="1420162" y="2499326"/>
                  </a:lnTo>
                  <a:lnTo>
                    <a:pt x="1419988" y="2499069"/>
                  </a:lnTo>
                  <a:lnTo>
                    <a:pt x="1419972" y="2498985"/>
                  </a:lnTo>
                  <a:close/>
                  <a:moveTo>
                    <a:pt x="909774" y="2490908"/>
                  </a:moveTo>
                  <a:lnTo>
                    <a:pt x="909511" y="2491056"/>
                  </a:lnTo>
                  <a:cubicBezTo>
                    <a:pt x="908038" y="2492527"/>
                    <a:pt x="907301" y="2494366"/>
                    <a:pt x="908038" y="2496574"/>
                  </a:cubicBezTo>
                  <a:lnTo>
                    <a:pt x="906031" y="2503089"/>
                  </a:lnTo>
                  <a:lnTo>
                    <a:pt x="906260" y="2503031"/>
                  </a:lnTo>
                  <a:cubicBezTo>
                    <a:pt x="908463" y="2501741"/>
                    <a:pt x="909932" y="2499529"/>
                    <a:pt x="908463" y="2495843"/>
                  </a:cubicBezTo>
                  <a:close/>
                  <a:moveTo>
                    <a:pt x="1430082" y="2489419"/>
                  </a:moveTo>
                  <a:lnTo>
                    <a:pt x="1424666" y="2490160"/>
                  </a:lnTo>
                  <a:cubicBezTo>
                    <a:pt x="1420253" y="2490160"/>
                    <a:pt x="1419150" y="2491263"/>
                    <a:pt x="1419150" y="2492918"/>
                  </a:cubicBezTo>
                  <a:lnTo>
                    <a:pt x="1419162" y="2492982"/>
                  </a:lnTo>
                  <a:lnTo>
                    <a:pt x="1424393" y="2490411"/>
                  </a:lnTo>
                  <a:cubicBezTo>
                    <a:pt x="1427329" y="2490411"/>
                    <a:pt x="1428981" y="2490141"/>
                    <a:pt x="1429922" y="2489667"/>
                  </a:cubicBezTo>
                  <a:close/>
                  <a:moveTo>
                    <a:pt x="1101730" y="2485311"/>
                  </a:moveTo>
                  <a:lnTo>
                    <a:pt x="1100842" y="2492895"/>
                  </a:lnTo>
                  <a:cubicBezTo>
                    <a:pt x="1099373" y="2495843"/>
                    <a:pt x="1090562" y="2492895"/>
                    <a:pt x="1089094" y="2495843"/>
                  </a:cubicBezTo>
                  <a:lnTo>
                    <a:pt x="1081751" y="2503215"/>
                  </a:lnTo>
                  <a:cubicBezTo>
                    <a:pt x="1077345" y="2509113"/>
                    <a:pt x="1075877" y="2501741"/>
                    <a:pt x="1074408" y="2497318"/>
                  </a:cubicBezTo>
                  <a:cubicBezTo>
                    <a:pt x="1074408" y="2497318"/>
                    <a:pt x="1067065" y="2494369"/>
                    <a:pt x="1070003" y="2498792"/>
                  </a:cubicBezTo>
                  <a:lnTo>
                    <a:pt x="1070005" y="2498976"/>
                  </a:lnTo>
                  <a:lnTo>
                    <a:pt x="1070950" y="2496930"/>
                  </a:lnTo>
                  <a:cubicBezTo>
                    <a:pt x="1072426" y="2497114"/>
                    <a:pt x="1074270" y="2497851"/>
                    <a:pt x="1074270" y="2497851"/>
                  </a:cubicBezTo>
                  <a:cubicBezTo>
                    <a:pt x="1075746" y="2502275"/>
                    <a:pt x="1077222" y="2509647"/>
                    <a:pt x="1081649" y="2503749"/>
                  </a:cubicBezTo>
                  <a:lnTo>
                    <a:pt x="1089027" y="2496377"/>
                  </a:lnTo>
                  <a:cubicBezTo>
                    <a:pt x="1090503" y="2493428"/>
                    <a:pt x="1099357" y="2496377"/>
                    <a:pt x="1100833" y="2493428"/>
                  </a:cubicBezTo>
                  <a:cubicBezTo>
                    <a:pt x="1102678" y="2491216"/>
                    <a:pt x="1102770" y="2488360"/>
                    <a:pt x="1101779" y="2485388"/>
                  </a:cubicBezTo>
                  <a:close/>
                  <a:moveTo>
                    <a:pt x="922790" y="2480291"/>
                  </a:moveTo>
                  <a:lnTo>
                    <a:pt x="922769" y="2480387"/>
                  </a:lnTo>
                  <a:lnTo>
                    <a:pt x="929120" y="2482019"/>
                  </a:lnTo>
                  <a:lnTo>
                    <a:pt x="928730" y="2481817"/>
                  </a:lnTo>
                  <a:close/>
                  <a:moveTo>
                    <a:pt x="457431" y="2477426"/>
                  </a:moveTo>
                  <a:cubicBezTo>
                    <a:pt x="458874" y="2477426"/>
                    <a:pt x="461760" y="2477426"/>
                    <a:pt x="461760" y="2478869"/>
                  </a:cubicBezTo>
                  <a:cubicBezTo>
                    <a:pt x="461760" y="2480312"/>
                    <a:pt x="458874" y="2480312"/>
                    <a:pt x="458874" y="2481755"/>
                  </a:cubicBezTo>
                  <a:cubicBezTo>
                    <a:pt x="457431" y="2481755"/>
                    <a:pt x="457431" y="2484640"/>
                    <a:pt x="457431" y="2483197"/>
                  </a:cubicBezTo>
                  <a:cubicBezTo>
                    <a:pt x="455988" y="2483197"/>
                    <a:pt x="455988" y="2480312"/>
                    <a:pt x="455988" y="2478869"/>
                  </a:cubicBezTo>
                  <a:cubicBezTo>
                    <a:pt x="455988" y="2478869"/>
                    <a:pt x="457431" y="2477426"/>
                    <a:pt x="457431" y="2477426"/>
                  </a:cubicBezTo>
                  <a:close/>
                  <a:moveTo>
                    <a:pt x="947704" y="2471225"/>
                  </a:moveTo>
                  <a:lnTo>
                    <a:pt x="947360" y="2471311"/>
                  </a:lnTo>
                  <a:cubicBezTo>
                    <a:pt x="943671" y="2472786"/>
                    <a:pt x="942195" y="2475735"/>
                    <a:pt x="940720" y="2478499"/>
                  </a:cubicBezTo>
                  <a:lnTo>
                    <a:pt x="934595" y="2484109"/>
                  </a:lnTo>
                  <a:lnTo>
                    <a:pt x="934897" y="2484048"/>
                  </a:lnTo>
                  <a:cubicBezTo>
                    <a:pt x="938569" y="2483311"/>
                    <a:pt x="940037" y="2480731"/>
                    <a:pt x="941506" y="2477967"/>
                  </a:cubicBezTo>
                  <a:close/>
                  <a:moveTo>
                    <a:pt x="425685" y="2468768"/>
                  </a:moveTo>
                  <a:cubicBezTo>
                    <a:pt x="427128" y="2468768"/>
                    <a:pt x="428571" y="2468768"/>
                    <a:pt x="430014" y="2470211"/>
                  </a:cubicBezTo>
                  <a:cubicBezTo>
                    <a:pt x="432900" y="2475982"/>
                    <a:pt x="431457" y="2478868"/>
                    <a:pt x="427128" y="2473097"/>
                  </a:cubicBezTo>
                  <a:cubicBezTo>
                    <a:pt x="425685" y="2471654"/>
                    <a:pt x="424242" y="2470211"/>
                    <a:pt x="425685" y="2468768"/>
                  </a:cubicBezTo>
                  <a:close/>
                  <a:moveTo>
                    <a:pt x="486359" y="2466604"/>
                  </a:moveTo>
                  <a:cubicBezTo>
                    <a:pt x="487373" y="2467326"/>
                    <a:pt x="486561" y="2468768"/>
                    <a:pt x="482503" y="2470211"/>
                  </a:cubicBezTo>
                  <a:cubicBezTo>
                    <a:pt x="480880" y="2470211"/>
                    <a:pt x="479256" y="2471654"/>
                    <a:pt x="477633" y="2470211"/>
                  </a:cubicBezTo>
                  <a:cubicBezTo>
                    <a:pt x="477633" y="2468769"/>
                    <a:pt x="479256" y="2467326"/>
                    <a:pt x="479256" y="2467326"/>
                  </a:cubicBezTo>
                  <a:cubicBezTo>
                    <a:pt x="482503" y="2465883"/>
                    <a:pt x="485344" y="2465883"/>
                    <a:pt x="486359" y="2466604"/>
                  </a:cubicBezTo>
                  <a:close/>
                  <a:moveTo>
                    <a:pt x="973923" y="2458041"/>
                  </a:moveTo>
                  <a:cubicBezTo>
                    <a:pt x="969496" y="2458041"/>
                    <a:pt x="969864" y="2460253"/>
                    <a:pt x="970049" y="2462465"/>
                  </a:cubicBezTo>
                  <a:lnTo>
                    <a:pt x="969620" y="2465156"/>
                  </a:lnTo>
                  <a:lnTo>
                    <a:pt x="970211" y="2464974"/>
                  </a:lnTo>
                  <a:cubicBezTo>
                    <a:pt x="970830" y="2464144"/>
                    <a:pt x="970784" y="2463039"/>
                    <a:pt x="970693" y="2461933"/>
                  </a:cubicBezTo>
                  <a:lnTo>
                    <a:pt x="974040" y="2458091"/>
                  </a:lnTo>
                  <a:close/>
                  <a:moveTo>
                    <a:pt x="642135" y="2457225"/>
                  </a:moveTo>
                  <a:cubicBezTo>
                    <a:pt x="642135" y="2457225"/>
                    <a:pt x="643578" y="2457225"/>
                    <a:pt x="645021" y="2458668"/>
                  </a:cubicBezTo>
                  <a:cubicBezTo>
                    <a:pt x="645021" y="2460111"/>
                    <a:pt x="643578" y="2461554"/>
                    <a:pt x="642135" y="2461554"/>
                  </a:cubicBezTo>
                  <a:cubicBezTo>
                    <a:pt x="640692" y="2462997"/>
                    <a:pt x="637806" y="2462997"/>
                    <a:pt x="637806" y="2461554"/>
                  </a:cubicBezTo>
                  <a:cubicBezTo>
                    <a:pt x="637806" y="2460111"/>
                    <a:pt x="639249" y="2458668"/>
                    <a:pt x="642135" y="2457225"/>
                  </a:cubicBezTo>
                  <a:close/>
                  <a:moveTo>
                    <a:pt x="434343" y="2445767"/>
                  </a:moveTo>
                  <a:cubicBezTo>
                    <a:pt x="435786" y="2445767"/>
                    <a:pt x="437229" y="2448822"/>
                    <a:pt x="437229" y="2448822"/>
                  </a:cubicBezTo>
                  <a:cubicBezTo>
                    <a:pt x="440115" y="2448822"/>
                    <a:pt x="440115" y="2444239"/>
                    <a:pt x="441558" y="2445767"/>
                  </a:cubicBezTo>
                  <a:cubicBezTo>
                    <a:pt x="441558" y="2447295"/>
                    <a:pt x="447330" y="2450350"/>
                    <a:pt x="450216" y="2451878"/>
                  </a:cubicBezTo>
                  <a:cubicBezTo>
                    <a:pt x="451659" y="2454933"/>
                    <a:pt x="455988" y="2451878"/>
                    <a:pt x="457431" y="2456461"/>
                  </a:cubicBezTo>
                  <a:cubicBezTo>
                    <a:pt x="458874" y="2459517"/>
                    <a:pt x="464646" y="2457989"/>
                    <a:pt x="464646" y="2462572"/>
                  </a:cubicBezTo>
                  <a:cubicBezTo>
                    <a:pt x="464646" y="2464100"/>
                    <a:pt x="460317" y="2468683"/>
                    <a:pt x="457431" y="2468683"/>
                  </a:cubicBezTo>
                  <a:cubicBezTo>
                    <a:pt x="454545" y="2468683"/>
                    <a:pt x="453102" y="2464100"/>
                    <a:pt x="450216" y="2465628"/>
                  </a:cubicBezTo>
                  <a:cubicBezTo>
                    <a:pt x="447330" y="2467156"/>
                    <a:pt x="450216" y="2470211"/>
                    <a:pt x="444444" y="2468683"/>
                  </a:cubicBezTo>
                  <a:cubicBezTo>
                    <a:pt x="443001" y="2467156"/>
                    <a:pt x="444444" y="2465628"/>
                    <a:pt x="444444" y="2464100"/>
                  </a:cubicBezTo>
                  <a:cubicBezTo>
                    <a:pt x="445887" y="2461045"/>
                    <a:pt x="434343" y="2464100"/>
                    <a:pt x="432900" y="2464100"/>
                  </a:cubicBezTo>
                  <a:cubicBezTo>
                    <a:pt x="432900" y="2464100"/>
                    <a:pt x="430014" y="2464100"/>
                    <a:pt x="430014" y="2462572"/>
                  </a:cubicBezTo>
                  <a:cubicBezTo>
                    <a:pt x="430014" y="2462572"/>
                    <a:pt x="431457" y="2462572"/>
                    <a:pt x="431457" y="2461045"/>
                  </a:cubicBezTo>
                  <a:cubicBezTo>
                    <a:pt x="431457" y="2461045"/>
                    <a:pt x="425685" y="2459517"/>
                    <a:pt x="428571" y="2456461"/>
                  </a:cubicBezTo>
                  <a:cubicBezTo>
                    <a:pt x="431457" y="2454933"/>
                    <a:pt x="431457" y="2453406"/>
                    <a:pt x="432900" y="2450350"/>
                  </a:cubicBezTo>
                  <a:cubicBezTo>
                    <a:pt x="432900" y="2448822"/>
                    <a:pt x="434343" y="2445767"/>
                    <a:pt x="434343" y="2445767"/>
                  </a:cubicBezTo>
                  <a:close/>
                  <a:moveTo>
                    <a:pt x="419913" y="2444239"/>
                  </a:moveTo>
                  <a:cubicBezTo>
                    <a:pt x="421356" y="2444239"/>
                    <a:pt x="422799" y="2445813"/>
                    <a:pt x="424242" y="2447387"/>
                  </a:cubicBezTo>
                  <a:cubicBezTo>
                    <a:pt x="425685" y="2448961"/>
                    <a:pt x="422799" y="2452110"/>
                    <a:pt x="424242" y="2452110"/>
                  </a:cubicBezTo>
                  <a:cubicBezTo>
                    <a:pt x="427128" y="2450535"/>
                    <a:pt x="430014" y="2444239"/>
                    <a:pt x="430014" y="2445813"/>
                  </a:cubicBezTo>
                  <a:cubicBezTo>
                    <a:pt x="430014" y="2452110"/>
                    <a:pt x="427128" y="2456832"/>
                    <a:pt x="422799" y="2459980"/>
                  </a:cubicBezTo>
                  <a:cubicBezTo>
                    <a:pt x="422799" y="2461554"/>
                    <a:pt x="422799" y="2456832"/>
                    <a:pt x="422799" y="2456832"/>
                  </a:cubicBezTo>
                  <a:cubicBezTo>
                    <a:pt x="419913" y="2455258"/>
                    <a:pt x="415584" y="2458406"/>
                    <a:pt x="414141" y="2456832"/>
                  </a:cubicBezTo>
                  <a:cubicBezTo>
                    <a:pt x="412698" y="2453684"/>
                    <a:pt x="415584" y="2450535"/>
                    <a:pt x="417027" y="2448961"/>
                  </a:cubicBezTo>
                  <a:cubicBezTo>
                    <a:pt x="417027" y="2447387"/>
                    <a:pt x="418470" y="2444239"/>
                    <a:pt x="419913" y="2444239"/>
                  </a:cubicBezTo>
                  <a:close/>
                  <a:moveTo>
                    <a:pt x="379509" y="2442796"/>
                  </a:moveTo>
                  <a:cubicBezTo>
                    <a:pt x="379509" y="2442796"/>
                    <a:pt x="380952" y="2446094"/>
                    <a:pt x="380952" y="2446094"/>
                  </a:cubicBezTo>
                  <a:cubicBezTo>
                    <a:pt x="379509" y="2449392"/>
                    <a:pt x="378066" y="2449392"/>
                    <a:pt x="376623" y="2451041"/>
                  </a:cubicBezTo>
                  <a:cubicBezTo>
                    <a:pt x="376623" y="2451041"/>
                    <a:pt x="378066" y="2452690"/>
                    <a:pt x="376623" y="2452690"/>
                  </a:cubicBezTo>
                  <a:cubicBezTo>
                    <a:pt x="375180" y="2454339"/>
                    <a:pt x="373737" y="2454339"/>
                    <a:pt x="372294" y="2452690"/>
                  </a:cubicBezTo>
                  <a:cubicBezTo>
                    <a:pt x="372294" y="2452690"/>
                    <a:pt x="375180" y="2451041"/>
                    <a:pt x="375180" y="2449392"/>
                  </a:cubicBezTo>
                  <a:cubicBezTo>
                    <a:pt x="376623" y="2447743"/>
                    <a:pt x="375180" y="2446094"/>
                    <a:pt x="376623" y="2444445"/>
                  </a:cubicBezTo>
                  <a:cubicBezTo>
                    <a:pt x="376623" y="2442796"/>
                    <a:pt x="378066" y="2442796"/>
                    <a:pt x="379509" y="2442796"/>
                  </a:cubicBezTo>
                  <a:close/>
                  <a:moveTo>
                    <a:pt x="681096" y="2425554"/>
                  </a:moveTo>
                  <a:cubicBezTo>
                    <a:pt x="681096" y="2425554"/>
                    <a:pt x="679653" y="2432949"/>
                    <a:pt x="685425" y="2428512"/>
                  </a:cubicBezTo>
                  <a:cubicBezTo>
                    <a:pt x="685425" y="2428512"/>
                    <a:pt x="692640" y="2422596"/>
                    <a:pt x="692640" y="2425554"/>
                  </a:cubicBezTo>
                  <a:cubicBezTo>
                    <a:pt x="682539" y="2437386"/>
                    <a:pt x="673881" y="2447738"/>
                    <a:pt x="665223" y="2458091"/>
                  </a:cubicBezTo>
                  <a:cubicBezTo>
                    <a:pt x="663780" y="2461049"/>
                    <a:pt x="655122" y="2462528"/>
                    <a:pt x="653679" y="2466965"/>
                  </a:cubicBezTo>
                  <a:cubicBezTo>
                    <a:pt x="653679" y="2469923"/>
                    <a:pt x="645021" y="2472880"/>
                    <a:pt x="642135" y="2475838"/>
                  </a:cubicBezTo>
                  <a:cubicBezTo>
                    <a:pt x="637806" y="2481754"/>
                    <a:pt x="632034" y="2478796"/>
                    <a:pt x="636363" y="2475838"/>
                  </a:cubicBezTo>
                  <a:cubicBezTo>
                    <a:pt x="643578" y="2472880"/>
                    <a:pt x="642135" y="2461049"/>
                    <a:pt x="647907" y="2456612"/>
                  </a:cubicBezTo>
                  <a:cubicBezTo>
                    <a:pt x="653679" y="2453654"/>
                    <a:pt x="656565" y="2453654"/>
                    <a:pt x="662337" y="2447738"/>
                  </a:cubicBezTo>
                  <a:cubicBezTo>
                    <a:pt x="663780" y="2444780"/>
                    <a:pt x="678210" y="2428512"/>
                    <a:pt x="678210" y="2427033"/>
                  </a:cubicBezTo>
                  <a:cubicBezTo>
                    <a:pt x="676767" y="2424075"/>
                    <a:pt x="679653" y="2424075"/>
                    <a:pt x="681096" y="2425554"/>
                  </a:cubicBezTo>
                  <a:close/>
                  <a:moveTo>
                    <a:pt x="1415473" y="2414784"/>
                  </a:moveTo>
                  <a:cubicBezTo>
                    <a:pt x="1412531" y="2416622"/>
                    <a:pt x="1409957" y="2419564"/>
                    <a:pt x="1408486" y="2421034"/>
                  </a:cubicBezTo>
                  <a:lnTo>
                    <a:pt x="1403450" y="2423146"/>
                  </a:lnTo>
                  <a:lnTo>
                    <a:pt x="1403537" y="2423576"/>
                  </a:lnTo>
                  <a:cubicBezTo>
                    <a:pt x="1405566" y="2423023"/>
                    <a:pt x="1408517" y="2421918"/>
                    <a:pt x="1409255" y="2421180"/>
                  </a:cubicBezTo>
                  <a:cubicBezTo>
                    <a:pt x="1410731" y="2419706"/>
                    <a:pt x="1413313" y="2416757"/>
                    <a:pt x="1416264" y="2414914"/>
                  </a:cubicBezTo>
                  <a:lnTo>
                    <a:pt x="1424609" y="2415248"/>
                  </a:lnTo>
                  <a:lnTo>
                    <a:pt x="1424666" y="2415151"/>
                  </a:lnTo>
                  <a:cubicBezTo>
                    <a:pt x="1421724" y="2412210"/>
                    <a:pt x="1418415" y="2412945"/>
                    <a:pt x="1415473" y="2414784"/>
                  </a:cubicBezTo>
                  <a:close/>
                  <a:moveTo>
                    <a:pt x="799690" y="2410768"/>
                  </a:moveTo>
                  <a:lnTo>
                    <a:pt x="794554" y="2414506"/>
                  </a:lnTo>
                  <a:lnTo>
                    <a:pt x="794556" y="2414543"/>
                  </a:lnTo>
                  <a:close/>
                  <a:moveTo>
                    <a:pt x="708272" y="2405281"/>
                  </a:moveTo>
                  <a:cubicBezTo>
                    <a:pt x="709956" y="2405281"/>
                    <a:pt x="706589" y="2408167"/>
                    <a:pt x="706589" y="2409610"/>
                  </a:cubicBezTo>
                  <a:cubicBezTo>
                    <a:pt x="704905" y="2411052"/>
                    <a:pt x="704905" y="2413938"/>
                    <a:pt x="703222" y="2413938"/>
                  </a:cubicBezTo>
                  <a:cubicBezTo>
                    <a:pt x="699855" y="2412495"/>
                    <a:pt x="699855" y="2409610"/>
                    <a:pt x="701538" y="2408167"/>
                  </a:cubicBezTo>
                  <a:cubicBezTo>
                    <a:pt x="701538" y="2405281"/>
                    <a:pt x="704905" y="2405281"/>
                    <a:pt x="708272" y="2405281"/>
                  </a:cubicBezTo>
                  <a:close/>
                  <a:moveTo>
                    <a:pt x="276916" y="2403839"/>
                  </a:moveTo>
                  <a:cubicBezTo>
                    <a:pt x="278383" y="2408271"/>
                    <a:pt x="285714" y="2412703"/>
                    <a:pt x="285714" y="2415657"/>
                  </a:cubicBezTo>
                  <a:cubicBezTo>
                    <a:pt x="285714" y="2427475"/>
                    <a:pt x="281315" y="2415657"/>
                    <a:pt x="279849" y="2417134"/>
                  </a:cubicBezTo>
                  <a:cubicBezTo>
                    <a:pt x="275450" y="2423043"/>
                    <a:pt x="263720" y="2417134"/>
                    <a:pt x="257855" y="2424520"/>
                  </a:cubicBezTo>
                  <a:cubicBezTo>
                    <a:pt x="253456" y="2428952"/>
                    <a:pt x="263720" y="2430429"/>
                    <a:pt x="254922" y="2439293"/>
                  </a:cubicBezTo>
                  <a:cubicBezTo>
                    <a:pt x="251990" y="2443725"/>
                    <a:pt x="247591" y="2433384"/>
                    <a:pt x="241726" y="2437816"/>
                  </a:cubicBezTo>
                  <a:cubicBezTo>
                    <a:pt x="241726" y="2437816"/>
                    <a:pt x="237327" y="2437816"/>
                    <a:pt x="235861" y="2437816"/>
                  </a:cubicBezTo>
                  <a:cubicBezTo>
                    <a:pt x="229995" y="2440770"/>
                    <a:pt x="227063" y="2448156"/>
                    <a:pt x="227063" y="2455542"/>
                  </a:cubicBezTo>
                  <a:cubicBezTo>
                    <a:pt x="227063" y="2458497"/>
                    <a:pt x="229995" y="2461451"/>
                    <a:pt x="225597" y="2462929"/>
                  </a:cubicBezTo>
                  <a:cubicBezTo>
                    <a:pt x="222664" y="2464406"/>
                    <a:pt x="218265" y="2464406"/>
                    <a:pt x="215333" y="2462929"/>
                  </a:cubicBezTo>
                  <a:cubicBezTo>
                    <a:pt x="213866" y="2458497"/>
                    <a:pt x="213866" y="2455542"/>
                    <a:pt x="210934" y="2454065"/>
                  </a:cubicBezTo>
                  <a:cubicBezTo>
                    <a:pt x="205069" y="2452588"/>
                    <a:pt x="197737" y="2465883"/>
                    <a:pt x="200670" y="2454065"/>
                  </a:cubicBezTo>
                  <a:cubicBezTo>
                    <a:pt x="200670" y="2452588"/>
                    <a:pt x="203603" y="2451111"/>
                    <a:pt x="205069" y="2448156"/>
                  </a:cubicBezTo>
                  <a:cubicBezTo>
                    <a:pt x="205069" y="2445202"/>
                    <a:pt x="203603" y="2445202"/>
                    <a:pt x="203603" y="2442247"/>
                  </a:cubicBezTo>
                  <a:cubicBezTo>
                    <a:pt x="203603" y="2434861"/>
                    <a:pt x="206535" y="2434861"/>
                    <a:pt x="202136" y="2430429"/>
                  </a:cubicBezTo>
                  <a:cubicBezTo>
                    <a:pt x="199204" y="2427475"/>
                    <a:pt x="194805" y="2425998"/>
                    <a:pt x="202136" y="2425998"/>
                  </a:cubicBezTo>
                  <a:cubicBezTo>
                    <a:pt x="203603" y="2425998"/>
                    <a:pt x="210934" y="2414180"/>
                    <a:pt x="216799" y="2414180"/>
                  </a:cubicBezTo>
                  <a:cubicBezTo>
                    <a:pt x="221198" y="2414180"/>
                    <a:pt x="229995" y="2417134"/>
                    <a:pt x="231462" y="2418612"/>
                  </a:cubicBezTo>
                  <a:cubicBezTo>
                    <a:pt x="231462" y="2425998"/>
                    <a:pt x="241726" y="2417134"/>
                    <a:pt x="244658" y="2415657"/>
                  </a:cubicBezTo>
                  <a:cubicBezTo>
                    <a:pt x="247591" y="2414180"/>
                    <a:pt x="257855" y="2409748"/>
                    <a:pt x="259321" y="2411225"/>
                  </a:cubicBezTo>
                  <a:cubicBezTo>
                    <a:pt x="265186" y="2412703"/>
                    <a:pt x="275450" y="2414180"/>
                    <a:pt x="276916" y="2403839"/>
                  </a:cubicBezTo>
                  <a:close/>
                  <a:moveTo>
                    <a:pt x="942048" y="2402301"/>
                  </a:moveTo>
                  <a:lnTo>
                    <a:pt x="942026" y="2402481"/>
                  </a:lnTo>
                  <a:lnTo>
                    <a:pt x="954753" y="2412369"/>
                  </a:lnTo>
                  <a:lnTo>
                    <a:pt x="954739" y="2412334"/>
                  </a:lnTo>
                  <a:cubicBezTo>
                    <a:pt x="953263" y="2410859"/>
                    <a:pt x="951787" y="2408279"/>
                    <a:pt x="949758" y="2406067"/>
                  </a:cubicBezTo>
                  <a:close/>
                  <a:moveTo>
                    <a:pt x="290043" y="2398788"/>
                  </a:moveTo>
                  <a:cubicBezTo>
                    <a:pt x="290764" y="2399510"/>
                    <a:pt x="290043" y="2400952"/>
                    <a:pt x="287157" y="2402395"/>
                  </a:cubicBezTo>
                  <a:cubicBezTo>
                    <a:pt x="285714" y="2402395"/>
                    <a:pt x="284271" y="2403838"/>
                    <a:pt x="282828" y="2402395"/>
                  </a:cubicBezTo>
                  <a:cubicBezTo>
                    <a:pt x="282828" y="2400953"/>
                    <a:pt x="284271" y="2399510"/>
                    <a:pt x="284271" y="2399510"/>
                  </a:cubicBezTo>
                  <a:cubicBezTo>
                    <a:pt x="287157" y="2398067"/>
                    <a:pt x="289321" y="2398067"/>
                    <a:pt x="290043" y="2398788"/>
                  </a:cubicBezTo>
                  <a:close/>
                  <a:moveTo>
                    <a:pt x="1382671" y="2390208"/>
                  </a:moveTo>
                  <a:lnTo>
                    <a:pt x="1382692" y="2390217"/>
                  </a:lnTo>
                  <a:lnTo>
                    <a:pt x="1398193" y="2391625"/>
                  </a:lnTo>
                  <a:lnTo>
                    <a:pt x="1398190" y="2391619"/>
                  </a:lnTo>
                  <a:close/>
                  <a:moveTo>
                    <a:pt x="760916" y="2386491"/>
                  </a:moveTo>
                  <a:cubicBezTo>
                    <a:pt x="759444" y="2387964"/>
                    <a:pt x="759444" y="2392381"/>
                    <a:pt x="759444" y="2395326"/>
                  </a:cubicBezTo>
                  <a:lnTo>
                    <a:pt x="756838" y="2399887"/>
                  </a:lnTo>
                  <a:lnTo>
                    <a:pt x="759476" y="2395316"/>
                  </a:lnTo>
                  <a:cubicBezTo>
                    <a:pt x="759476" y="2392392"/>
                    <a:pt x="759476" y="2388005"/>
                    <a:pt x="760953" y="2386543"/>
                  </a:cubicBezTo>
                  <a:cubicBezTo>
                    <a:pt x="761692" y="2385812"/>
                    <a:pt x="766123" y="2386909"/>
                    <a:pt x="770369" y="2388188"/>
                  </a:cubicBezTo>
                  <a:lnTo>
                    <a:pt x="775719" y="2389954"/>
                  </a:lnTo>
                  <a:lnTo>
                    <a:pt x="770302" y="2388148"/>
                  </a:lnTo>
                  <a:cubicBezTo>
                    <a:pt x="766069" y="2386859"/>
                    <a:pt x="761652" y="2385755"/>
                    <a:pt x="760916" y="2386491"/>
                  </a:cubicBezTo>
                  <a:close/>
                  <a:moveTo>
                    <a:pt x="939982" y="2379896"/>
                  </a:moveTo>
                  <a:cubicBezTo>
                    <a:pt x="936292" y="2384319"/>
                    <a:pt x="934448" y="2386162"/>
                    <a:pt x="931681" y="2386900"/>
                  </a:cubicBezTo>
                  <a:lnTo>
                    <a:pt x="918025" y="2387263"/>
                  </a:lnTo>
                  <a:lnTo>
                    <a:pt x="918445" y="2387964"/>
                  </a:lnTo>
                  <a:cubicBezTo>
                    <a:pt x="933168" y="2387964"/>
                    <a:pt x="933168" y="2389436"/>
                    <a:pt x="940529" y="2380602"/>
                  </a:cubicBezTo>
                  <a:lnTo>
                    <a:pt x="942719" y="2381214"/>
                  </a:lnTo>
                  <a:lnTo>
                    <a:pt x="942702" y="2380656"/>
                  </a:lnTo>
                  <a:cubicBezTo>
                    <a:pt x="942287" y="2378974"/>
                    <a:pt x="941457" y="2378421"/>
                    <a:pt x="939982" y="2379896"/>
                  </a:cubicBezTo>
                  <a:close/>
                  <a:moveTo>
                    <a:pt x="500721" y="2375161"/>
                  </a:moveTo>
                  <a:cubicBezTo>
                    <a:pt x="502164" y="2373538"/>
                    <a:pt x="505050" y="2376785"/>
                    <a:pt x="506493" y="2378408"/>
                  </a:cubicBezTo>
                  <a:cubicBezTo>
                    <a:pt x="506493" y="2380031"/>
                    <a:pt x="507936" y="2383278"/>
                    <a:pt x="506493" y="2384901"/>
                  </a:cubicBezTo>
                  <a:cubicBezTo>
                    <a:pt x="505050" y="2386524"/>
                    <a:pt x="503607" y="2383278"/>
                    <a:pt x="502164" y="2381654"/>
                  </a:cubicBezTo>
                  <a:cubicBezTo>
                    <a:pt x="500721" y="2380031"/>
                    <a:pt x="499278" y="2376785"/>
                    <a:pt x="500721" y="2375161"/>
                  </a:cubicBezTo>
                  <a:close/>
                  <a:moveTo>
                    <a:pt x="476067" y="2358614"/>
                  </a:moveTo>
                  <a:cubicBezTo>
                    <a:pt x="477170" y="2358062"/>
                    <a:pt x="477905" y="2357694"/>
                    <a:pt x="477905" y="2359165"/>
                  </a:cubicBezTo>
                  <a:cubicBezTo>
                    <a:pt x="477905" y="2360637"/>
                    <a:pt x="479375" y="2363579"/>
                    <a:pt x="479375" y="2365050"/>
                  </a:cubicBezTo>
                  <a:cubicBezTo>
                    <a:pt x="488197" y="2365050"/>
                    <a:pt x="495548" y="2365050"/>
                    <a:pt x="494078" y="2376820"/>
                  </a:cubicBezTo>
                  <a:cubicBezTo>
                    <a:pt x="494078" y="2382704"/>
                    <a:pt x="498488" y="2379762"/>
                    <a:pt x="502899" y="2385647"/>
                  </a:cubicBezTo>
                  <a:cubicBezTo>
                    <a:pt x="508780" y="2393003"/>
                    <a:pt x="513191" y="2401830"/>
                    <a:pt x="516131" y="2406243"/>
                  </a:cubicBezTo>
                  <a:cubicBezTo>
                    <a:pt x="517601" y="2409185"/>
                    <a:pt x="527893" y="2429782"/>
                    <a:pt x="522012" y="2434195"/>
                  </a:cubicBezTo>
                  <a:cubicBezTo>
                    <a:pt x="519071" y="2437138"/>
                    <a:pt x="555827" y="2437138"/>
                    <a:pt x="561708" y="2444494"/>
                  </a:cubicBezTo>
                  <a:cubicBezTo>
                    <a:pt x="566119" y="2450378"/>
                    <a:pt x="566119" y="2438609"/>
                    <a:pt x="570529" y="2443023"/>
                  </a:cubicBezTo>
                  <a:cubicBezTo>
                    <a:pt x="572000" y="2444494"/>
                    <a:pt x="576410" y="2447436"/>
                    <a:pt x="579351" y="2451850"/>
                  </a:cubicBezTo>
                  <a:cubicBezTo>
                    <a:pt x="582291" y="2459205"/>
                    <a:pt x="588172" y="2465090"/>
                    <a:pt x="596993" y="2462148"/>
                  </a:cubicBezTo>
                  <a:cubicBezTo>
                    <a:pt x="598464" y="2462148"/>
                    <a:pt x="599934" y="2463619"/>
                    <a:pt x="599934" y="2466561"/>
                  </a:cubicBezTo>
                  <a:cubicBezTo>
                    <a:pt x="599934" y="2468033"/>
                    <a:pt x="602874" y="2473917"/>
                    <a:pt x="605815" y="2473917"/>
                  </a:cubicBezTo>
                  <a:cubicBezTo>
                    <a:pt x="613166" y="2473917"/>
                    <a:pt x="605815" y="2484215"/>
                    <a:pt x="613166" y="2484215"/>
                  </a:cubicBezTo>
                  <a:cubicBezTo>
                    <a:pt x="614636" y="2484215"/>
                    <a:pt x="617577" y="2482744"/>
                    <a:pt x="617577" y="2481273"/>
                  </a:cubicBezTo>
                  <a:cubicBezTo>
                    <a:pt x="617577" y="2481273"/>
                    <a:pt x="619047" y="2476860"/>
                    <a:pt x="619047" y="2479802"/>
                  </a:cubicBezTo>
                  <a:cubicBezTo>
                    <a:pt x="619047" y="2484215"/>
                    <a:pt x="619047" y="2490100"/>
                    <a:pt x="619047" y="2494514"/>
                  </a:cubicBezTo>
                  <a:cubicBezTo>
                    <a:pt x="619047" y="2495985"/>
                    <a:pt x="617577" y="2497456"/>
                    <a:pt x="616106" y="2497456"/>
                  </a:cubicBezTo>
                  <a:cubicBezTo>
                    <a:pt x="613166" y="2497456"/>
                    <a:pt x="619047" y="2490100"/>
                    <a:pt x="613166" y="2490100"/>
                  </a:cubicBezTo>
                  <a:cubicBezTo>
                    <a:pt x="611696" y="2490100"/>
                    <a:pt x="613166" y="2488629"/>
                    <a:pt x="611696" y="2488629"/>
                  </a:cubicBezTo>
                  <a:cubicBezTo>
                    <a:pt x="607285" y="2487158"/>
                    <a:pt x="608755" y="2491571"/>
                    <a:pt x="608755" y="2493043"/>
                  </a:cubicBezTo>
                  <a:cubicBezTo>
                    <a:pt x="610226" y="2494514"/>
                    <a:pt x="608755" y="2493043"/>
                    <a:pt x="610226" y="2494514"/>
                  </a:cubicBezTo>
                  <a:cubicBezTo>
                    <a:pt x="610226" y="2494514"/>
                    <a:pt x="611696" y="2498927"/>
                    <a:pt x="611696" y="2500398"/>
                  </a:cubicBezTo>
                  <a:cubicBezTo>
                    <a:pt x="611696" y="2500398"/>
                    <a:pt x="614636" y="2501870"/>
                    <a:pt x="616106" y="2503341"/>
                  </a:cubicBezTo>
                  <a:cubicBezTo>
                    <a:pt x="617577" y="2504812"/>
                    <a:pt x="614636" y="2509225"/>
                    <a:pt x="614636" y="2510697"/>
                  </a:cubicBezTo>
                  <a:cubicBezTo>
                    <a:pt x="614636" y="2513639"/>
                    <a:pt x="611696" y="2516581"/>
                    <a:pt x="611696" y="2518053"/>
                  </a:cubicBezTo>
                  <a:cubicBezTo>
                    <a:pt x="610226" y="2520995"/>
                    <a:pt x="605815" y="2518053"/>
                    <a:pt x="602874" y="2518053"/>
                  </a:cubicBezTo>
                  <a:cubicBezTo>
                    <a:pt x="598464" y="2518053"/>
                    <a:pt x="596993" y="2518053"/>
                    <a:pt x="596993" y="2513639"/>
                  </a:cubicBezTo>
                  <a:cubicBezTo>
                    <a:pt x="596993" y="2512168"/>
                    <a:pt x="601404" y="2504812"/>
                    <a:pt x="598464" y="2503341"/>
                  </a:cubicBezTo>
                  <a:cubicBezTo>
                    <a:pt x="596993" y="2501870"/>
                    <a:pt x="595523" y="2506283"/>
                    <a:pt x="595523" y="2507754"/>
                  </a:cubicBezTo>
                  <a:cubicBezTo>
                    <a:pt x="595523" y="2510697"/>
                    <a:pt x="594053" y="2506283"/>
                    <a:pt x="594053" y="2504812"/>
                  </a:cubicBezTo>
                  <a:cubicBezTo>
                    <a:pt x="594053" y="2500398"/>
                    <a:pt x="588172" y="2503341"/>
                    <a:pt x="588172" y="2504812"/>
                  </a:cubicBezTo>
                  <a:cubicBezTo>
                    <a:pt x="588172" y="2509225"/>
                    <a:pt x="592583" y="2510697"/>
                    <a:pt x="589642" y="2513639"/>
                  </a:cubicBezTo>
                  <a:cubicBezTo>
                    <a:pt x="589642" y="2515110"/>
                    <a:pt x="586702" y="2513639"/>
                    <a:pt x="585232" y="2515110"/>
                  </a:cubicBezTo>
                  <a:cubicBezTo>
                    <a:pt x="583761" y="2515110"/>
                    <a:pt x="582291" y="2516581"/>
                    <a:pt x="582291" y="2516581"/>
                  </a:cubicBezTo>
                  <a:cubicBezTo>
                    <a:pt x="582291" y="2519524"/>
                    <a:pt x="579351" y="2523937"/>
                    <a:pt x="576410" y="2525408"/>
                  </a:cubicBezTo>
                  <a:cubicBezTo>
                    <a:pt x="570529" y="2528351"/>
                    <a:pt x="572000" y="2529822"/>
                    <a:pt x="576410" y="2529822"/>
                  </a:cubicBezTo>
                  <a:cubicBezTo>
                    <a:pt x="579351" y="2529822"/>
                    <a:pt x="580821" y="2528351"/>
                    <a:pt x="583761" y="2526880"/>
                  </a:cubicBezTo>
                  <a:cubicBezTo>
                    <a:pt x="586702" y="2523937"/>
                    <a:pt x="589642" y="2522466"/>
                    <a:pt x="592583" y="2522466"/>
                  </a:cubicBezTo>
                  <a:cubicBezTo>
                    <a:pt x="594053" y="2522466"/>
                    <a:pt x="602874" y="2520995"/>
                    <a:pt x="604345" y="2523937"/>
                  </a:cubicBezTo>
                  <a:cubicBezTo>
                    <a:pt x="598464" y="2532764"/>
                    <a:pt x="566119" y="2559245"/>
                    <a:pt x="554357" y="2559245"/>
                  </a:cubicBezTo>
                  <a:cubicBezTo>
                    <a:pt x="544065" y="2559245"/>
                    <a:pt x="539655" y="2556303"/>
                    <a:pt x="541125" y="2553361"/>
                  </a:cubicBezTo>
                  <a:cubicBezTo>
                    <a:pt x="544065" y="2547476"/>
                    <a:pt x="560238" y="2538649"/>
                    <a:pt x="547006" y="2531293"/>
                  </a:cubicBezTo>
                  <a:cubicBezTo>
                    <a:pt x="536714" y="2526880"/>
                    <a:pt x="530833" y="2553361"/>
                    <a:pt x="517601" y="2551890"/>
                  </a:cubicBezTo>
                  <a:cubicBezTo>
                    <a:pt x="514661" y="2551890"/>
                    <a:pt x="513191" y="2550418"/>
                    <a:pt x="510250" y="2551890"/>
                  </a:cubicBezTo>
                  <a:cubicBezTo>
                    <a:pt x="507310" y="2551890"/>
                    <a:pt x="502899" y="2554832"/>
                    <a:pt x="501429" y="2556303"/>
                  </a:cubicBezTo>
                  <a:cubicBezTo>
                    <a:pt x="495548" y="2563659"/>
                    <a:pt x="489667" y="2568073"/>
                    <a:pt x="483786" y="2563659"/>
                  </a:cubicBezTo>
                  <a:cubicBezTo>
                    <a:pt x="479375" y="2559245"/>
                    <a:pt x="473494" y="2565130"/>
                    <a:pt x="467614" y="2562188"/>
                  </a:cubicBezTo>
                  <a:cubicBezTo>
                    <a:pt x="466143" y="2562188"/>
                    <a:pt x="455852" y="2566601"/>
                    <a:pt x="455852" y="2566601"/>
                  </a:cubicBezTo>
                  <a:cubicBezTo>
                    <a:pt x="447030" y="2572486"/>
                    <a:pt x="426447" y="2557774"/>
                    <a:pt x="422037" y="2571015"/>
                  </a:cubicBezTo>
                  <a:cubicBezTo>
                    <a:pt x="422037" y="2575428"/>
                    <a:pt x="422037" y="2573957"/>
                    <a:pt x="420566" y="2576900"/>
                  </a:cubicBezTo>
                  <a:cubicBezTo>
                    <a:pt x="414685" y="2581313"/>
                    <a:pt x="417626" y="2573957"/>
                    <a:pt x="411745" y="2573957"/>
                  </a:cubicBezTo>
                  <a:cubicBezTo>
                    <a:pt x="410275" y="2573957"/>
                    <a:pt x="405864" y="2569544"/>
                    <a:pt x="405864" y="2572486"/>
                  </a:cubicBezTo>
                  <a:cubicBezTo>
                    <a:pt x="405864" y="2575428"/>
                    <a:pt x="399983" y="2571015"/>
                    <a:pt x="398513" y="2571015"/>
                  </a:cubicBezTo>
                  <a:cubicBezTo>
                    <a:pt x="398513" y="2569544"/>
                    <a:pt x="401453" y="2566601"/>
                    <a:pt x="399983" y="2566601"/>
                  </a:cubicBezTo>
                  <a:cubicBezTo>
                    <a:pt x="397043" y="2566601"/>
                    <a:pt x="389692" y="2566601"/>
                    <a:pt x="392632" y="2563659"/>
                  </a:cubicBezTo>
                  <a:cubicBezTo>
                    <a:pt x="392632" y="2563659"/>
                    <a:pt x="392632" y="2556303"/>
                    <a:pt x="392632" y="2554832"/>
                  </a:cubicBezTo>
                  <a:cubicBezTo>
                    <a:pt x="394102" y="2553361"/>
                    <a:pt x="389692" y="2554832"/>
                    <a:pt x="388221" y="2551890"/>
                  </a:cubicBezTo>
                  <a:cubicBezTo>
                    <a:pt x="385281" y="2547476"/>
                    <a:pt x="385281" y="2531293"/>
                    <a:pt x="392632" y="2531293"/>
                  </a:cubicBezTo>
                  <a:cubicBezTo>
                    <a:pt x="392632" y="2531293"/>
                    <a:pt x="398513" y="2528351"/>
                    <a:pt x="401453" y="2529822"/>
                  </a:cubicBezTo>
                  <a:cubicBezTo>
                    <a:pt x="402924" y="2532764"/>
                    <a:pt x="414685" y="2531293"/>
                    <a:pt x="414685" y="2537178"/>
                  </a:cubicBezTo>
                  <a:cubicBezTo>
                    <a:pt x="414685" y="2540120"/>
                    <a:pt x="424977" y="2537178"/>
                    <a:pt x="419096" y="2543063"/>
                  </a:cubicBezTo>
                  <a:cubicBezTo>
                    <a:pt x="419096" y="2543063"/>
                    <a:pt x="407334" y="2543063"/>
                    <a:pt x="411745" y="2546005"/>
                  </a:cubicBezTo>
                  <a:cubicBezTo>
                    <a:pt x="413215" y="2547476"/>
                    <a:pt x="416156" y="2547476"/>
                    <a:pt x="419096" y="2547476"/>
                  </a:cubicBezTo>
                  <a:cubicBezTo>
                    <a:pt x="420566" y="2547476"/>
                    <a:pt x="424977" y="2547476"/>
                    <a:pt x="426447" y="2546005"/>
                  </a:cubicBezTo>
                  <a:cubicBezTo>
                    <a:pt x="426447" y="2546005"/>
                    <a:pt x="432328" y="2544534"/>
                    <a:pt x="430858" y="2543063"/>
                  </a:cubicBezTo>
                  <a:cubicBezTo>
                    <a:pt x="427917" y="2540120"/>
                    <a:pt x="426447" y="2541591"/>
                    <a:pt x="426447" y="2534235"/>
                  </a:cubicBezTo>
                  <a:cubicBezTo>
                    <a:pt x="430858" y="2532764"/>
                    <a:pt x="449971" y="2543063"/>
                    <a:pt x="448501" y="2538649"/>
                  </a:cubicBezTo>
                  <a:cubicBezTo>
                    <a:pt x="447030" y="2537178"/>
                    <a:pt x="457322" y="2538649"/>
                    <a:pt x="457322" y="2538649"/>
                  </a:cubicBezTo>
                  <a:cubicBezTo>
                    <a:pt x="460262" y="2538649"/>
                    <a:pt x="463203" y="2535707"/>
                    <a:pt x="464673" y="2535707"/>
                  </a:cubicBezTo>
                  <a:cubicBezTo>
                    <a:pt x="467614" y="2534235"/>
                    <a:pt x="474965" y="2537178"/>
                    <a:pt x="479375" y="2532764"/>
                  </a:cubicBezTo>
                  <a:cubicBezTo>
                    <a:pt x="483786" y="2529822"/>
                    <a:pt x="485256" y="2526880"/>
                    <a:pt x="491137" y="2526880"/>
                  </a:cubicBezTo>
                  <a:cubicBezTo>
                    <a:pt x="495548" y="2526880"/>
                    <a:pt x="502899" y="2523937"/>
                    <a:pt x="502899" y="2519524"/>
                  </a:cubicBezTo>
                  <a:cubicBezTo>
                    <a:pt x="502899" y="2509225"/>
                    <a:pt x="504369" y="2515110"/>
                    <a:pt x="511720" y="2515110"/>
                  </a:cubicBezTo>
                  <a:cubicBezTo>
                    <a:pt x="507310" y="2507754"/>
                    <a:pt x="508780" y="2509225"/>
                    <a:pt x="501429" y="2509225"/>
                  </a:cubicBezTo>
                  <a:cubicBezTo>
                    <a:pt x="497018" y="2509225"/>
                    <a:pt x="492607" y="2515110"/>
                    <a:pt x="489667" y="2518053"/>
                  </a:cubicBezTo>
                  <a:cubicBezTo>
                    <a:pt x="486726" y="2523937"/>
                    <a:pt x="488197" y="2515110"/>
                    <a:pt x="486726" y="2515110"/>
                  </a:cubicBezTo>
                  <a:cubicBezTo>
                    <a:pt x="483786" y="2513639"/>
                    <a:pt x="480846" y="2518053"/>
                    <a:pt x="480846" y="2519524"/>
                  </a:cubicBezTo>
                  <a:cubicBezTo>
                    <a:pt x="479375" y="2522466"/>
                    <a:pt x="470554" y="2523937"/>
                    <a:pt x="464673" y="2523937"/>
                  </a:cubicBezTo>
                  <a:cubicBezTo>
                    <a:pt x="461733" y="2523937"/>
                    <a:pt x="457322" y="2526880"/>
                    <a:pt x="454382" y="2526880"/>
                  </a:cubicBezTo>
                  <a:cubicBezTo>
                    <a:pt x="447030" y="2528351"/>
                    <a:pt x="441149" y="2520995"/>
                    <a:pt x="441149" y="2519524"/>
                  </a:cubicBezTo>
                  <a:cubicBezTo>
                    <a:pt x="441149" y="2512168"/>
                    <a:pt x="445560" y="2506283"/>
                    <a:pt x="448501" y="2504812"/>
                  </a:cubicBezTo>
                  <a:cubicBezTo>
                    <a:pt x="452911" y="2501870"/>
                    <a:pt x="464673" y="2493043"/>
                    <a:pt x="464673" y="2490100"/>
                  </a:cubicBezTo>
                  <a:cubicBezTo>
                    <a:pt x="464673" y="2485687"/>
                    <a:pt x="473494" y="2475388"/>
                    <a:pt x="473494" y="2475388"/>
                  </a:cubicBezTo>
                  <a:cubicBezTo>
                    <a:pt x="477905" y="2475388"/>
                    <a:pt x="482316" y="2476860"/>
                    <a:pt x="486726" y="2476860"/>
                  </a:cubicBezTo>
                  <a:cubicBezTo>
                    <a:pt x="492607" y="2476860"/>
                    <a:pt x="497018" y="2469504"/>
                    <a:pt x="499959" y="2468033"/>
                  </a:cubicBezTo>
                  <a:cubicBezTo>
                    <a:pt x="502899" y="2468033"/>
                    <a:pt x="508780" y="2463619"/>
                    <a:pt x="508780" y="2460677"/>
                  </a:cubicBezTo>
                  <a:cubicBezTo>
                    <a:pt x="508780" y="2456263"/>
                    <a:pt x="511720" y="2447436"/>
                    <a:pt x="502899" y="2448907"/>
                  </a:cubicBezTo>
                  <a:cubicBezTo>
                    <a:pt x="499959" y="2450378"/>
                    <a:pt x="498488" y="2456263"/>
                    <a:pt x="489667" y="2456263"/>
                  </a:cubicBezTo>
                  <a:cubicBezTo>
                    <a:pt x="486726" y="2456263"/>
                    <a:pt x="480846" y="2460677"/>
                    <a:pt x="477905" y="2460677"/>
                  </a:cubicBezTo>
                  <a:cubicBezTo>
                    <a:pt x="476435" y="2460677"/>
                    <a:pt x="474965" y="2463619"/>
                    <a:pt x="472024" y="2462148"/>
                  </a:cubicBezTo>
                  <a:cubicBezTo>
                    <a:pt x="470554" y="2460677"/>
                    <a:pt x="463203" y="2457734"/>
                    <a:pt x="463203" y="2456263"/>
                  </a:cubicBezTo>
                  <a:cubicBezTo>
                    <a:pt x="463203" y="2451850"/>
                    <a:pt x="469084" y="2454792"/>
                    <a:pt x="467614" y="2451850"/>
                  </a:cubicBezTo>
                  <a:cubicBezTo>
                    <a:pt x="467614" y="2450378"/>
                    <a:pt x="464673" y="2450378"/>
                    <a:pt x="464673" y="2447436"/>
                  </a:cubicBezTo>
                  <a:cubicBezTo>
                    <a:pt x="460262" y="2443023"/>
                    <a:pt x="455852" y="2440080"/>
                    <a:pt x="451441" y="2435667"/>
                  </a:cubicBezTo>
                  <a:cubicBezTo>
                    <a:pt x="448501" y="2432724"/>
                    <a:pt x="444090" y="2429782"/>
                    <a:pt x="441149" y="2428311"/>
                  </a:cubicBezTo>
                  <a:cubicBezTo>
                    <a:pt x="436739" y="2426840"/>
                    <a:pt x="426447" y="2432724"/>
                    <a:pt x="424977" y="2431253"/>
                  </a:cubicBezTo>
                  <a:cubicBezTo>
                    <a:pt x="420566" y="2429782"/>
                    <a:pt x="405864" y="2422426"/>
                    <a:pt x="405864" y="2418013"/>
                  </a:cubicBezTo>
                  <a:cubicBezTo>
                    <a:pt x="405864" y="2406243"/>
                    <a:pt x="410275" y="2410657"/>
                    <a:pt x="417626" y="2406243"/>
                  </a:cubicBezTo>
                  <a:cubicBezTo>
                    <a:pt x="420566" y="2404772"/>
                    <a:pt x="426447" y="2401830"/>
                    <a:pt x="423507" y="2397416"/>
                  </a:cubicBezTo>
                  <a:cubicBezTo>
                    <a:pt x="419096" y="2390060"/>
                    <a:pt x="413215" y="2404772"/>
                    <a:pt x="413215" y="2384175"/>
                  </a:cubicBezTo>
                  <a:cubicBezTo>
                    <a:pt x="413215" y="2379762"/>
                    <a:pt x="427917" y="2384175"/>
                    <a:pt x="430858" y="2384175"/>
                  </a:cubicBezTo>
                  <a:cubicBezTo>
                    <a:pt x="432328" y="2382704"/>
                    <a:pt x="432328" y="2378291"/>
                    <a:pt x="436739" y="2379762"/>
                  </a:cubicBezTo>
                  <a:cubicBezTo>
                    <a:pt x="438209" y="2379762"/>
                    <a:pt x="442620" y="2387118"/>
                    <a:pt x="445560" y="2390060"/>
                  </a:cubicBezTo>
                  <a:cubicBezTo>
                    <a:pt x="445560" y="2390060"/>
                    <a:pt x="445560" y="2390060"/>
                    <a:pt x="447030" y="2391531"/>
                  </a:cubicBezTo>
                  <a:cubicBezTo>
                    <a:pt x="447030" y="2391531"/>
                    <a:pt x="455852" y="2401830"/>
                    <a:pt x="455852" y="2398887"/>
                  </a:cubicBezTo>
                  <a:cubicBezTo>
                    <a:pt x="455852" y="2393003"/>
                    <a:pt x="445560" y="2387118"/>
                    <a:pt x="444090" y="2384175"/>
                  </a:cubicBezTo>
                  <a:cubicBezTo>
                    <a:pt x="442620" y="2382704"/>
                    <a:pt x="442620" y="2365050"/>
                    <a:pt x="448501" y="2370935"/>
                  </a:cubicBezTo>
                  <a:cubicBezTo>
                    <a:pt x="449971" y="2372406"/>
                    <a:pt x="452911" y="2376820"/>
                    <a:pt x="452911" y="2370935"/>
                  </a:cubicBezTo>
                  <a:cubicBezTo>
                    <a:pt x="452911" y="2365050"/>
                    <a:pt x="451441" y="2363579"/>
                    <a:pt x="457322" y="2363579"/>
                  </a:cubicBezTo>
                  <a:cubicBezTo>
                    <a:pt x="463203" y="2363579"/>
                    <a:pt x="467614" y="2356223"/>
                    <a:pt x="472024" y="2359165"/>
                  </a:cubicBezTo>
                  <a:cubicBezTo>
                    <a:pt x="473494" y="2359901"/>
                    <a:pt x="474965" y="2359165"/>
                    <a:pt x="476067" y="2358614"/>
                  </a:cubicBezTo>
                  <a:close/>
                  <a:moveTo>
                    <a:pt x="553535" y="2354781"/>
                  </a:moveTo>
                  <a:cubicBezTo>
                    <a:pt x="553535" y="2354781"/>
                    <a:pt x="553535" y="2356224"/>
                    <a:pt x="555266" y="2356224"/>
                  </a:cubicBezTo>
                  <a:cubicBezTo>
                    <a:pt x="555266" y="2357667"/>
                    <a:pt x="556998" y="2357667"/>
                    <a:pt x="556998" y="2357667"/>
                  </a:cubicBezTo>
                  <a:cubicBezTo>
                    <a:pt x="555266" y="2359110"/>
                    <a:pt x="553535" y="2359110"/>
                    <a:pt x="553535" y="2360552"/>
                  </a:cubicBezTo>
                  <a:cubicBezTo>
                    <a:pt x="551803" y="2360552"/>
                    <a:pt x="550071" y="2363438"/>
                    <a:pt x="550071" y="2363438"/>
                  </a:cubicBezTo>
                  <a:cubicBezTo>
                    <a:pt x="548340" y="2361995"/>
                    <a:pt x="548340" y="2359110"/>
                    <a:pt x="548340" y="2357667"/>
                  </a:cubicBezTo>
                  <a:cubicBezTo>
                    <a:pt x="548340" y="2356224"/>
                    <a:pt x="551803" y="2354781"/>
                    <a:pt x="553535" y="2354781"/>
                  </a:cubicBezTo>
                  <a:close/>
                  <a:moveTo>
                    <a:pt x="535353" y="2354781"/>
                  </a:moveTo>
                  <a:cubicBezTo>
                    <a:pt x="535353" y="2354781"/>
                    <a:pt x="535353" y="2356224"/>
                    <a:pt x="536796" y="2356224"/>
                  </a:cubicBezTo>
                  <a:cubicBezTo>
                    <a:pt x="538239" y="2356224"/>
                    <a:pt x="539682" y="2354781"/>
                    <a:pt x="541125" y="2356224"/>
                  </a:cubicBezTo>
                  <a:cubicBezTo>
                    <a:pt x="542568" y="2356224"/>
                    <a:pt x="544011" y="2357667"/>
                    <a:pt x="544011" y="2359110"/>
                  </a:cubicBezTo>
                  <a:cubicBezTo>
                    <a:pt x="541125" y="2360553"/>
                    <a:pt x="538239" y="2360553"/>
                    <a:pt x="535353" y="2360553"/>
                  </a:cubicBezTo>
                  <a:cubicBezTo>
                    <a:pt x="533910" y="2360553"/>
                    <a:pt x="531024" y="2359110"/>
                    <a:pt x="531024" y="2357667"/>
                  </a:cubicBezTo>
                  <a:cubicBezTo>
                    <a:pt x="531024" y="2356224"/>
                    <a:pt x="533910" y="2354781"/>
                    <a:pt x="535353" y="2354781"/>
                  </a:cubicBezTo>
                  <a:close/>
                  <a:moveTo>
                    <a:pt x="952320" y="2350033"/>
                  </a:moveTo>
                  <a:lnTo>
                    <a:pt x="952307" y="2350049"/>
                  </a:lnTo>
                  <a:lnTo>
                    <a:pt x="954722" y="2353370"/>
                  </a:lnTo>
                  <a:lnTo>
                    <a:pt x="954739" y="2353356"/>
                  </a:lnTo>
                  <a:close/>
                  <a:moveTo>
                    <a:pt x="367525" y="2330749"/>
                  </a:moveTo>
                  <a:cubicBezTo>
                    <a:pt x="369473" y="2330151"/>
                    <a:pt x="370756" y="2330335"/>
                    <a:pt x="370756" y="2331806"/>
                  </a:cubicBezTo>
                  <a:cubicBezTo>
                    <a:pt x="376623" y="2342100"/>
                    <a:pt x="361956" y="2358277"/>
                    <a:pt x="359023" y="2365630"/>
                  </a:cubicBezTo>
                  <a:cubicBezTo>
                    <a:pt x="357556" y="2371513"/>
                    <a:pt x="351690" y="2371513"/>
                    <a:pt x="351690" y="2365630"/>
                  </a:cubicBezTo>
                  <a:cubicBezTo>
                    <a:pt x="351690" y="2359748"/>
                    <a:pt x="350223" y="2370042"/>
                    <a:pt x="350223" y="2372983"/>
                  </a:cubicBezTo>
                  <a:lnTo>
                    <a:pt x="345823" y="2381807"/>
                  </a:lnTo>
                  <a:cubicBezTo>
                    <a:pt x="344356" y="2384749"/>
                    <a:pt x="342890" y="2386219"/>
                    <a:pt x="338490" y="2384749"/>
                  </a:cubicBezTo>
                  <a:cubicBezTo>
                    <a:pt x="334090" y="2381807"/>
                    <a:pt x="338490" y="2390631"/>
                    <a:pt x="334090" y="2389160"/>
                  </a:cubicBezTo>
                  <a:cubicBezTo>
                    <a:pt x="328223" y="2386219"/>
                    <a:pt x="322357" y="2396514"/>
                    <a:pt x="319423" y="2395043"/>
                  </a:cubicBezTo>
                  <a:cubicBezTo>
                    <a:pt x="319423" y="2395043"/>
                    <a:pt x="317957" y="2381807"/>
                    <a:pt x="315023" y="2389160"/>
                  </a:cubicBezTo>
                  <a:cubicBezTo>
                    <a:pt x="309157" y="2400925"/>
                    <a:pt x="313557" y="2390631"/>
                    <a:pt x="303290" y="2390631"/>
                  </a:cubicBezTo>
                  <a:cubicBezTo>
                    <a:pt x="300357" y="2390631"/>
                    <a:pt x="298890" y="2395043"/>
                    <a:pt x="298890" y="2397984"/>
                  </a:cubicBezTo>
                  <a:cubicBezTo>
                    <a:pt x="297423" y="2400925"/>
                    <a:pt x="293023" y="2402396"/>
                    <a:pt x="293023" y="2397984"/>
                  </a:cubicBezTo>
                  <a:cubicBezTo>
                    <a:pt x="293023" y="2390631"/>
                    <a:pt x="287157" y="2390631"/>
                    <a:pt x="295957" y="2384749"/>
                  </a:cubicBezTo>
                  <a:cubicBezTo>
                    <a:pt x="301823" y="2381807"/>
                    <a:pt x="306223" y="2380337"/>
                    <a:pt x="313557" y="2371513"/>
                  </a:cubicBezTo>
                  <a:lnTo>
                    <a:pt x="325290" y="2358277"/>
                  </a:lnTo>
                  <a:cubicBezTo>
                    <a:pt x="328223" y="2355336"/>
                    <a:pt x="344356" y="2347983"/>
                    <a:pt x="348756" y="2343571"/>
                  </a:cubicBezTo>
                  <a:cubicBezTo>
                    <a:pt x="349856" y="2341365"/>
                    <a:pt x="361681" y="2332541"/>
                    <a:pt x="367525" y="2330749"/>
                  </a:cubicBezTo>
                  <a:close/>
                  <a:moveTo>
                    <a:pt x="1558500" y="2277072"/>
                  </a:moveTo>
                  <a:lnTo>
                    <a:pt x="1557229" y="2290320"/>
                  </a:lnTo>
                  <a:lnTo>
                    <a:pt x="1557230" y="2290323"/>
                  </a:lnTo>
                  <a:lnTo>
                    <a:pt x="1558500" y="2277110"/>
                  </a:lnTo>
                  <a:close/>
                  <a:moveTo>
                    <a:pt x="561836" y="2273979"/>
                  </a:moveTo>
                  <a:cubicBezTo>
                    <a:pt x="561836" y="2273979"/>
                    <a:pt x="564892" y="2278308"/>
                    <a:pt x="564892" y="2278308"/>
                  </a:cubicBezTo>
                  <a:cubicBezTo>
                    <a:pt x="567948" y="2279751"/>
                    <a:pt x="569476" y="2281194"/>
                    <a:pt x="572531" y="2281194"/>
                  </a:cubicBezTo>
                  <a:cubicBezTo>
                    <a:pt x="574059" y="2281194"/>
                    <a:pt x="578643" y="2282637"/>
                    <a:pt x="578643" y="2284079"/>
                  </a:cubicBezTo>
                  <a:cubicBezTo>
                    <a:pt x="578643" y="2286965"/>
                    <a:pt x="575587" y="2285522"/>
                    <a:pt x="572531" y="2285522"/>
                  </a:cubicBezTo>
                  <a:cubicBezTo>
                    <a:pt x="571003" y="2285522"/>
                    <a:pt x="564892" y="2289851"/>
                    <a:pt x="561836" y="2286965"/>
                  </a:cubicBezTo>
                  <a:cubicBezTo>
                    <a:pt x="561836" y="2285522"/>
                    <a:pt x="560308" y="2284079"/>
                    <a:pt x="560308" y="2284079"/>
                  </a:cubicBezTo>
                  <a:cubicBezTo>
                    <a:pt x="558780" y="2284079"/>
                    <a:pt x="557253" y="2284079"/>
                    <a:pt x="555725" y="2284079"/>
                  </a:cubicBezTo>
                  <a:cubicBezTo>
                    <a:pt x="552669" y="2284079"/>
                    <a:pt x="555725" y="2281194"/>
                    <a:pt x="557253" y="2279751"/>
                  </a:cubicBezTo>
                  <a:cubicBezTo>
                    <a:pt x="557253" y="2278308"/>
                    <a:pt x="557253" y="2276865"/>
                    <a:pt x="558780" y="2275422"/>
                  </a:cubicBezTo>
                  <a:cubicBezTo>
                    <a:pt x="560308" y="2275422"/>
                    <a:pt x="560308" y="2272536"/>
                    <a:pt x="561836" y="2273979"/>
                  </a:cubicBezTo>
                  <a:close/>
                  <a:moveTo>
                    <a:pt x="1323915" y="2262776"/>
                  </a:moveTo>
                  <a:lnTo>
                    <a:pt x="1311706" y="2264963"/>
                  </a:lnTo>
                  <a:lnTo>
                    <a:pt x="1334251" y="2266214"/>
                  </a:lnTo>
                  <a:close/>
                  <a:moveTo>
                    <a:pt x="1342750" y="2259181"/>
                  </a:moveTo>
                  <a:lnTo>
                    <a:pt x="1342512" y="2259284"/>
                  </a:lnTo>
                  <a:lnTo>
                    <a:pt x="1336478" y="2266338"/>
                  </a:lnTo>
                  <a:lnTo>
                    <a:pt x="1336633" y="2266347"/>
                  </a:lnTo>
                  <a:close/>
                  <a:moveTo>
                    <a:pt x="7215" y="2249450"/>
                  </a:moveTo>
                  <a:cubicBezTo>
                    <a:pt x="11544" y="2249450"/>
                    <a:pt x="15873" y="2249450"/>
                    <a:pt x="18759" y="2253779"/>
                  </a:cubicBezTo>
                  <a:cubicBezTo>
                    <a:pt x="18759" y="2256664"/>
                    <a:pt x="12987" y="2256664"/>
                    <a:pt x="10101" y="2256664"/>
                  </a:cubicBezTo>
                  <a:cubicBezTo>
                    <a:pt x="7215" y="2256664"/>
                    <a:pt x="2886" y="2256664"/>
                    <a:pt x="1443" y="2253779"/>
                  </a:cubicBezTo>
                  <a:cubicBezTo>
                    <a:pt x="0" y="2250893"/>
                    <a:pt x="4329" y="2249450"/>
                    <a:pt x="7215" y="2249450"/>
                  </a:cubicBezTo>
                  <a:close/>
                  <a:moveTo>
                    <a:pt x="438672" y="2245122"/>
                  </a:moveTo>
                  <a:cubicBezTo>
                    <a:pt x="441558" y="2243679"/>
                    <a:pt x="443001" y="2248008"/>
                    <a:pt x="443001" y="2249451"/>
                  </a:cubicBezTo>
                  <a:cubicBezTo>
                    <a:pt x="444444" y="2249451"/>
                    <a:pt x="444444" y="2248008"/>
                    <a:pt x="445887" y="2248008"/>
                  </a:cubicBezTo>
                  <a:cubicBezTo>
                    <a:pt x="447330" y="2248008"/>
                    <a:pt x="447330" y="2248008"/>
                    <a:pt x="447330" y="2248008"/>
                  </a:cubicBezTo>
                  <a:cubicBezTo>
                    <a:pt x="448773" y="2248008"/>
                    <a:pt x="448773" y="2249451"/>
                    <a:pt x="450216" y="2249451"/>
                  </a:cubicBezTo>
                  <a:cubicBezTo>
                    <a:pt x="451659" y="2249451"/>
                    <a:pt x="451659" y="2248008"/>
                    <a:pt x="453102" y="2249451"/>
                  </a:cubicBezTo>
                  <a:cubicBezTo>
                    <a:pt x="453102" y="2250893"/>
                    <a:pt x="454545" y="2253779"/>
                    <a:pt x="453102" y="2255222"/>
                  </a:cubicBezTo>
                  <a:cubicBezTo>
                    <a:pt x="451659" y="2259550"/>
                    <a:pt x="451659" y="2252336"/>
                    <a:pt x="450216" y="2256665"/>
                  </a:cubicBezTo>
                  <a:cubicBezTo>
                    <a:pt x="448773" y="2258108"/>
                    <a:pt x="447330" y="2262436"/>
                    <a:pt x="445887" y="2259550"/>
                  </a:cubicBezTo>
                  <a:cubicBezTo>
                    <a:pt x="445887" y="2258108"/>
                    <a:pt x="445887" y="2256665"/>
                    <a:pt x="444444" y="2255222"/>
                  </a:cubicBezTo>
                  <a:cubicBezTo>
                    <a:pt x="444444" y="2255222"/>
                    <a:pt x="444444" y="2253779"/>
                    <a:pt x="443001" y="2253779"/>
                  </a:cubicBezTo>
                  <a:cubicBezTo>
                    <a:pt x="443001" y="2255222"/>
                    <a:pt x="441558" y="2258108"/>
                    <a:pt x="441558" y="2259550"/>
                  </a:cubicBezTo>
                  <a:cubicBezTo>
                    <a:pt x="441558" y="2260993"/>
                    <a:pt x="435786" y="2255222"/>
                    <a:pt x="435786" y="2253779"/>
                  </a:cubicBezTo>
                  <a:cubicBezTo>
                    <a:pt x="435786" y="2252336"/>
                    <a:pt x="435786" y="2252336"/>
                    <a:pt x="438672" y="2252336"/>
                  </a:cubicBezTo>
                  <a:cubicBezTo>
                    <a:pt x="440115" y="2252336"/>
                    <a:pt x="437229" y="2246565"/>
                    <a:pt x="438672" y="2245122"/>
                  </a:cubicBezTo>
                  <a:close/>
                  <a:moveTo>
                    <a:pt x="1366634" y="2237600"/>
                  </a:moveTo>
                  <a:cubicBezTo>
                    <a:pt x="1366265" y="2238519"/>
                    <a:pt x="1366265" y="2241092"/>
                    <a:pt x="1365529" y="2244767"/>
                  </a:cubicBezTo>
                  <a:lnTo>
                    <a:pt x="1360102" y="2250905"/>
                  </a:lnTo>
                  <a:lnTo>
                    <a:pt x="1360315" y="2250794"/>
                  </a:lnTo>
                  <a:cubicBezTo>
                    <a:pt x="1362889" y="2248587"/>
                    <a:pt x="1365095" y="2246014"/>
                    <a:pt x="1365831" y="2244543"/>
                  </a:cubicBezTo>
                  <a:lnTo>
                    <a:pt x="1366869" y="2237796"/>
                  </a:lnTo>
                  <a:close/>
                  <a:moveTo>
                    <a:pt x="1240432" y="2235820"/>
                  </a:moveTo>
                  <a:lnTo>
                    <a:pt x="1239766" y="2236314"/>
                  </a:lnTo>
                  <a:lnTo>
                    <a:pt x="1234935" y="2242632"/>
                  </a:lnTo>
                  <a:lnTo>
                    <a:pt x="1235122" y="2242773"/>
                  </a:lnTo>
                  <a:close/>
                  <a:moveTo>
                    <a:pt x="1151122" y="2231785"/>
                  </a:moveTo>
                  <a:lnTo>
                    <a:pt x="1151059" y="2231889"/>
                  </a:lnTo>
                  <a:lnTo>
                    <a:pt x="1152422" y="2241433"/>
                  </a:lnTo>
                  <a:lnTo>
                    <a:pt x="1152483" y="2241298"/>
                  </a:lnTo>
                  <a:close/>
                  <a:moveTo>
                    <a:pt x="1217691" y="2231348"/>
                  </a:moveTo>
                  <a:lnTo>
                    <a:pt x="1217670" y="2231352"/>
                  </a:lnTo>
                  <a:lnTo>
                    <a:pt x="1212974" y="2235393"/>
                  </a:lnTo>
                  <a:lnTo>
                    <a:pt x="1212986" y="2235400"/>
                  </a:lnTo>
                  <a:close/>
                  <a:moveTo>
                    <a:pt x="1422090" y="2228770"/>
                  </a:moveTo>
                  <a:lnTo>
                    <a:pt x="1421873" y="2228964"/>
                  </a:lnTo>
                  <a:cubicBezTo>
                    <a:pt x="1420768" y="2231536"/>
                    <a:pt x="1420768" y="2234476"/>
                    <a:pt x="1421505" y="2237417"/>
                  </a:cubicBezTo>
                  <a:lnTo>
                    <a:pt x="1418941" y="2251492"/>
                  </a:lnTo>
                  <a:lnTo>
                    <a:pt x="1419150" y="2251345"/>
                  </a:lnTo>
                  <a:cubicBezTo>
                    <a:pt x="1421357" y="2245646"/>
                    <a:pt x="1422460" y="2238660"/>
                    <a:pt x="1421724" y="2237189"/>
                  </a:cubicBezTo>
                  <a:close/>
                  <a:moveTo>
                    <a:pt x="15873" y="2226467"/>
                  </a:moveTo>
                  <a:cubicBezTo>
                    <a:pt x="18759" y="2226467"/>
                    <a:pt x="17316" y="2232651"/>
                    <a:pt x="17316" y="2235743"/>
                  </a:cubicBezTo>
                  <a:cubicBezTo>
                    <a:pt x="15873" y="2237289"/>
                    <a:pt x="11544" y="2234197"/>
                    <a:pt x="11544" y="2235743"/>
                  </a:cubicBezTo>
                  <a:cubicBezTo>
                    <a:pt x="11544" y="2238834"/>
                    <a:pt x="17316" y="2240380"/>
                    <a:pt x="15873" y="2241926"/>
                  </a:cubicBezTo>
                  <a:cubicBezTo>
                    <a:pt x="14430" y="2245018"/>
                    <a:pt x="10101" y="2246564"/>
                    <a:pt x="5772" y="2246564"/>
                  </a:cubicBezTo>
                  <a:cubicBezTo>
                    <a:pt x="4329" y="2246564"/>
                    <a:pt x="1443" y="2243472"/>
                    <a:pt x="0" y="2241926"/>
                  </a:cubicBezTo>
                  <a:cubicBezTo>
                    <a:pt x="0" y="2238834"/>
                    <a:pt x="4329" y="2238834"/>
                    <a:pt x="5772" y="2237289"/>
                  </a:cubicBezTo>
                  <a:cubicBezTo>
                    <a:pt x="5772" y="2235743"/>
                    <a:pt x="5772" y="2232651"/>
                    <a:pt x="8658" y="2231105"/>
                  </a:cubicBezTo>
                  <a:cubicBezTo>
                    <a:pt x="10101" y="2228013"/>
                    <a:pt x="12987" y="2224921"/>
                    <a:pt x="15873" y="2226467"/>
                  </a:cubicBezTo>
                  <a:close/>
                  <a:moveTo>
                    <a:pt x="544011" y="2217707"/>
                  </a:moveTo>
                  <a:cubicBezTo>
                    <a:pt x="545454" y="2217707"/>
                    <a:pt x="548340" y="2217707"/>
                    <a:pt x="548340" y="2219150"/>
                  </a:cubicBezTo>
                  <a:cubicBezTo>
                    <a:pt x="548340" y="2220593"/>
                    <a:pt x="546897" y="2222036"/>
                    <a:pt x="545454" y="2222036"/>
                  </a:cubicBezTo>
                  <a:cubicBezTo>
                    <a:pt x="544011" y="2222036"/>
                    <a:pt x="542568" y="2222036"/>
                    <a:pt x="542568" y="2220593"/>
                  </a:cubicBezTo>
                  <a:cubicBezTo>
                    <a:pt x="542568" y="2219150"/>
                    <a:pt x="544011" y="2217707"/>
                    <a:pt x="544011" y="2217707"/>
                  </a:cubicBezTo>
                  <a:close/>
                  <a:moveTo>
                    <a:pt x="25974" y="2209050"/>
                  </a:moveTo>
                  <a:cubicBezTo>
                    <a:pt x="27417" y="2207607"/>
                    <a:pt x="28860" y="2209050"/>
                    <a:pt x="30303" y="2210493"/>
                  </a:cubicBezTo>
                  <a:cubicBezTo>
                    <a:pt x="34632" y="2211936"/>
                    <a:pt x="40404" y="2211936"/>
                    <a:pt x="41847" y="2216264"/>
                  </a:cubicBezTo>
                  <a:cubicBezTo>
                    <a:pt x="43290" y="2217707"/>
                    <a:pt x="36075" y="2214822"/>
                    <a:pt x="33189" y="2214822"/>
                  </a:cubicBezTo>
                  <a:cubicBezTo>
                    <a:pt x="33189" y="2216264"/>
                    <a:pt x="36075" y="2219150"/>
                    <a:pt x="34632" y="2219150"/>
                  </a:cubicBezTo>
                  <a:cubicBezTo>
                    <a:pt x="30303" y="2217707"/>
                    <a:pt x="25974" y="2217707"/>
                    <a:pt x="24531" y="2214822"/>
                  </a:cubicBezTo>
                  <a:cubicBezTo>
                    <a:pt x="23088" y="2213379"/>
                    <a:pt x="24531" y="2210493"/>
                    <a:pt x="25974" y="2209050"/>
                  </a:cubicBezTo>
                  <a:close/>
                  <a:moveTo>
                    <a:pt x="556036" y="2207607"/>
                  </a:moveTo>
                  <a:cubicBezTo>
                    <a:pt x="557960" y="2206164"/>
                    <a:pt x="559884" y="2207607"/>
                    <a:pt x="559884" y="2209050"/>
                  </a:cubicBezTo>
                  <a:cubicBezTo>
                    <a:pt x="559884" y="2210493"/>
                    <a:pt x="557960" y="2210493"/>
                    <a:pt x="556036" y="2211936"/>
                  </a:cubicBezTo>
                  <a:cubicBezTo>
                    <a:pt x="556036" y="2211936"/>
                    <a:pt x="554112" y="2210493"/>
                    <a:pt x="554112" y="2210493"/>
                  </a:cubicBezTo>
                  <a:cubicBezTo>
                    <a:pt x="554112" y="2209050"/>
                    <a:pt x="554112" y="2207607"/>
                    <a:pt x="556036" y="2207607"/>
                  </a:cubicBezTo>
                  <a:close/>
                  <a:moveTo>
                    <a:pt x="33189" y="2197507"/>
                  </a:moveTo>
                  <a:cubicBezTo>
                    <a:pt x="34632" y="2197507"/>
                    <a:pt x="34632" y="2198950"/>
                    <a:pt x="36075" y="2200393"/>
                  </a:cubicBezTo>
                  <a:cubicBezTo>
                    <a:pt x="36075" y="2201836"/>
                    <a:pt x="34632" y="2203279"/>
                    <a:pt x="34632" y="2203279"/>
                  </a:cubicBezTo>
                  <a:cubicBezTo>
                    <a:pt x="33189" y="2203279"/>
                    <a:pt x="33189" y="2201836"/>
                    <a:pt x="33189" y="2200393"/>
                  </a:cubicBezTo>
                  <a:cubicBezTo>
                    <a:pt x="33189" y="2198950"/>
                    <a:pt x="33189" y="2197507"/>
                    <a:pt x="33189" y="2197507"/>
                  </a:cubicBezTo>
                  <a:close/>
                  <a:moveTo>
                    <a:pt x="481460" y="2193178"/>
                  </a:moveTo>
                  <a:cubicBezTo>
                    <a:pt x="482966" y="2193178"/>
                    <a:pt x="482966" y="2193178"/>
                    <a:pt x="484471" y="2194671"/>
                  </a:cubicBezTo>
                  <a:cubicBezTo>
                    <a:pt x="485977" y="2197656"/>
                    <a:pt x="485977" y="2199149"/>
                    <a:pt x="488989" y="2202134"/>
                  </a:cubicBezTo>
                  <a:cubicBezTo>
                    <a:pt x="490494" y="2203626"/>
                    <a:pt x="493506" y="2202134"/>
                    <a:pt x="492000" y="2206612"/>
                  </a:cubicBezTo>
                  <a:cubicBezTo>
                    <a:pt x="490494" y="2208104"/>
                    <a:pt x="488989" y="2212582"/>
                    <a:pt x="488989" y="2212582"/>
                  </a:cubicBezTo>
                  <a:cubicBezTo>
                    <a:pt x="488989" y="2215567"/>
                    <a:pt x="488989" y="2224523"/>
                    <a:pt x="487483" y="2226016"/>
                  </a:cubicBezTo>
                  <a:cubicBezTo>
                    <a:pt x="487483" y="2227508"/>
                    <a:pt x="484471" y="2227508"/>
                    <a:pt x="484471" y="2229001"/>
                  </a:cubicBezTo>
                  <a:cubicBezTo>
                    <a:pt x="484471" y="2229001"/>
                    <a:pt x="482966" y="2233479"/>
                    <a:pt x="482966" y="2233479"/>
                  </a:cubicBezTo>
                  <a:cubicBezTo>
                    <a:pt x="482966" y="2233479"/>
                    <a:pt x="475437" y="2236464"/>
                    <a:pt x="472426" y="2234972"/>
                  </a:cubicBezTo>
                  <a:cubicBezTo>
                    <a:pt x="470920" y="2234972"/>
                    <a:pt x="469414" y="2231986"/>
                    <a:pt x="466403" y="2230494"/>
                  </a:cubicBezTo>
                  <a:cubicBezTo>
                    <a:pt x="464897" y="2230494"/>
                    <a:pt x="463391" y="2229001"/>
                    <a:pt x="460380" y="2227508"/>
                  </a:cubicBezTo>
                  <a:cubicBezTo>
                    <a:pt x="458874" y="2226016"/>
                    <a:pt x="458874" y="2224523"/>
                    <a:pt x="458874" y="2221538"/>
                  </a:cubicBezTo>
                  <a:cubicBezTo>
                    <a:pt x="458874" y="2218553"/>
                    <a:pt x="458874" y="2215567"/>
                    <a:pt x="460380" y="2214075"/>
                  </a:cubicBezTo>
                  <a:cubicBezTo>
                    <a:pt x="460380" y="2212582"/>
                    <a:pt x="464897" y="2209597"/>
                    <a:pt x="466403" y="2209597"/>
                  </a:cubicBezTo>
                  <a:cubicBezTo>
                    <a:pt x="466403" y="2209597"/>
                    <a:pt x="470920" y="2209597"/>
                    <a:pt x="470920" y="2209597"/>
                  </a:cubicBezTo>
                  <a:cubicBezTo>
                    <a:pt x="473931" y="2209597"/>
                    <a:pt x="473931" y="2211090"/>
                    <a:pt x="475437" y="2208104"/>
                  </a:cubicBezTo>
                  <a:cubicBezTo>
                    <a:pt x="475437" y="2205119"/>
                    <a:pt x="475437" y="2196163"/>
                    <a:pt x="475437" y="2194671"/>
                  </a:cubicBezTo>
                  <a:cubicBezTo>
                    <a:pt x="475437" y="2194671"/>
                    <a:pt x="479954" y="2193178"/>
                    <a:pt x="481460" y="2193178"/>
                  </a:cubicBezTo>
                  <a:close/>
                  <a:moveTo>
                    <a:pt x="46438" y="2187406"/>
                  </a:moveTo>
                  <a:cubicBezTo>
                    <a:pt x="49587" y="2185963"/>
                    <a:pt x="54309" y="2185963"/>
                    <a:pt x="59032" y="2188849"/>
                  </a:cubicBezTo>
                  <a:cubicBezTo>
                    <a:pt x="60606" y="2190292"/>
                    <a:pt x="60606" y="2194620"/>
                    <a:pt x="59032" y="2196063"/>
                  </a:cubicBezTo>
                  <a:cubicBezTo>
                    <a:pt x="57458" y="2197506"/>
                    <a:pt x="54309" y="2198949"/>
                    <a:pt x="51161" y="2197506"/>
                  </a:cubicBezTo>
                  <a:cubicBezTo>
                    <a:pt x="49587" y="2197506"/>
                    <a:pt x="44864" y="2196063"/>
                    <a:pt x="44864" y="2194620"/>
                  </a:cubicBezTo>
                  <a:cubicBezTo>
                    <a:pt x="43290" y="2191735"/>
                    <a:pt x="43290" y="2188849"/>
                    <a:pt x="46438" y="2187406"/>
                  </a:cubicBezTo>
                  <a:close/>
                  <a:moveTo>
                    <a:pt x="76479" y="2177306"/>
                  </a:moveTo>
                  <a:cubicBezTo>
                    <a:pt x="76479" y="2177306"/>
                    <a:pt x="77922" y="2178749"/>
                    <a:pt x="77922" y="2180192"/>
                  </a:cubicBezTo>
                  <a:cubicBezTo>
                    <a:pt x="77922" y="2181635"/>
                    <a:pt x="77922" y="2183078"/>
                    <a:pt x="76479" y="2183078"/>
                  </a:cubicBezTo>
                  <a:cubicBezTo>
                    <a:pt x="76479" y="2183078"/>
                    <a:pt x="75036" y="2181635"/>
                    <a:pt x="75036" y="2180192"/>
                  </a:cubicBezTo>
                  <a:cubicBezTo>
                    <a:pt x="75036" y="2178749"/>
                    <a:pt x="75036" y="2177306"/>
                    <a:pt x="76479" y="2177306"/>
                  </a:cubicBezTo>
                  <a:close/>
                  <a:moveTo>
                    <a:pt x="40747" y="2157106"/>
                  </a:moveTo>
                  <a:cubicBezTo>
                    <a:pt x="42259" y="2157106"/>
                    <a:pt x="48306" y="2163217"/>
                    <a:pt x="46794" y="2160162"/>
                  </a:cubicBezTo>
                  <a:cubicBezTo>
                    <a:pt x="46794" y="2160162"/>
                    <a:pt x="49818" y="2158634"/>
                    <a:pt x="49818" y="2158634"/>
                  </a:cubicBezTo>
                  <a:cubicBezTo>
                    <a:pt x="49818" y="2163217"/>
                    <a:pt x="49818" y="2163217"/>
                    <a:pt x="54353" y="2163217"/>
                  </a:cubicBezTo>
                  <a:cubicBezTo>
                    <a:pt x="55865" y="2163217"/>
                    <a:pt x="57376" y="2166273"/>
                    <a:pt x="58888" y="2166273"/>
                  </a:cubicBezTo>
                  <a:cubicBezTo>
                    <a:pt x="60400" y="2166273"/>
                    <a:pt x="63423" y="2167800"/>
                    <a:pt x="63423" y="2169328"/>
                  </a:cubicBezTo>
                  <a:cubicBezTo>
                    <a:pt x="63423" y="2170856"/>
                    <a:pt x="64935" y="2170856"/>
                    <a:pt x="61911" y="2170856"/>
                  </a:cubicBezTo>
                  <a:cubicBezTo>
                    <a:pt x="57376" y="2170856"/>
                    <a:pt x="55865" y="2166273"/>
                    <a:pt x="51329" y="2170856"/>
                  </a:cubicBezTo>
                  <a:cubicBezTo>
                    <a:pt x="51329" y="2170856"/>
                    <a:pt x="49818" y="2170856"/>
                    <a:pt x="49818" y="2172384"/>
                  </a:cubicBezTo>
                  <a:cubicBezTo>
                    <a:pt x="46794" y="2173912"/>
                    <a:pt x="51329" y="2173912"/>
                    <a:pt x="52841" y="2173912"/>
                  </a:cubicBezTo>
                  <a:cubicBezTo>
                    <a:pt x="54353" y="2173912"/>
                    <a:pt x="55865" y="2173912"/>
                    <a:pt x="57376" y="2173912"/>
                  </a:cubicBezTo>
                  <a:cubicBezTo>
                    <a:pt x="60400" y="2175439"/>
                    <a:pt x="52841" y="2178495"/>
                    <a:pt x="52841" y="2178495"/>
                  </a:cubicBezTo>
                  <a:cubicBezTo>
                    <a:pt x="51329" y="2180023"/>
                    <a:pt x="51329" y="2181550"/>
                    <a:pt x="49818" y="2180023"/>
                  </a:cubicBezTo>
                  <a:cubicBezTo>
                    <a:pt x="46794" y="2178495"/>
                    <a:pt x="48306" y="2183078"/>
                    <a:pt x="45283" y="2181550"/>
                  </a:cubicBezTo>
                  <a:cubicBezTo>
                    <a:pt x="42259" y="2180023"/>
                    <a:pt x="40747" y="2176967"/>
                    <a:pt x="40747" y="2175439"/>
                  </a:cubicBezTo>
                  <a:cubicBezTo>
                    <a:pt x="39236" y="2172384"/>
                    <a:pt x="42259" y="2172384"/>
                    <a:pt x="43771" y="2173912"/>
                  </a:cubicBezTo>
                  <a:cubicBezTo>
                    <a:pt x="45283" y="2173912"/>
                    <a:pt x="46794" y="2169328"/>
                    <a:pt x="45283" y="2169328"/>
                  </a:cubicBezTo>
                  <a:cubicBezTo>
                    <a:pt x="42259" y="2167800"/>
                    <a:pt x="37724" y="2167800"/>
                    <a:pt x="37724" y="2166273"/>
                  </a:cubicBezTo>
                  <a:cubicBezTo>
                    <a:pt x="34701" y="2161689"/>
                    <a:pt x="39236" y="2163217"/>
                    <a:pt x="40747" y="2161689"/>
                  </a:cubicBezTo>
                  <a:cubicBezTo>
                    <a:pt x="42259" y="2160162"/>
                    <a:pt x="33189" y="2157106"/>
                    <a:pt x="40747" y="2157106"/>
                  </a:cubicBezTo>
                  <a:close/>
                  <a:moveTo>
                    <a:pt x="1654082" y="2136005"/>
                  </a:moveTo>
                  <a:lnTo>
                    <a:pt x="1653973" y="2136691"/>
                  </a:lnTo>
                  <a:cubicBezTo>
                    <a:pt x="1656735" y="2140872"/>
                    <a:pt x="1665758" y="2139815"/>
                    <a:pt x="1671466" y="2139953"/>
                  </a:cubicBezTo>
                  <a:lnTo>
                    <a:pt x="1675883" y="2141679"/>
                  </a:lnTo>
                  <a:lnTo>
                    <a:pt x="1676230" y="2140994"/>
                  </a:lnTo>
                  <a:cubicBezTo>
                    <a:pt x="1676230" y="2138064"/>
                    <a:pt x="1668067" y="2139529"/>
                    <a:pt x="1661388" y="2138980"/>
                  </a:cubicBezTo>
                  <a:close/>
                  <a:moveTo>
                    <a:pt x="92352" y="2134020"/>
                  </a:moveTo>
                  <a:cubicBezTo>
                    <a:pt x="93795" y="2134020"/>
                    <a:pt x="93795" y="2135463"/>
                    <a:pt x="95238" y="2136906"/>
                  </a:cubicBezTo>
                  <a:cubicBezTo>
                    <a:pt x="96681" y="2138349"/>
                    <a:pt x="101010" y="2139792"/>
                    <a:pt x="101010" y="2142677"/>
                  </a:cubicBezTo>
                  <a:cubicBezTo>
                    <a:pt x="102453" y="2144120"/>
                    <a:pt x="98124" y="2145563"/>
                    <a:pt x="95238" y="2144120"/>
                  </a:cubicBezTo>
                  <a:cubicBezTo>
                    <a:pt x="92352" y="2144120"/>
                    <a:pt x="90909" y="2139792"/>
                    <a:pt x="90909" y="2136906"/>
                  </a:cubicBezTo>
                  <a:cubicBezTo>
                    <a:pt x="89466" y="2136906"/>
                    <a:pt x="90909" y="2134020"/>
                    <a:pt x="92352" y="2134020"/>
                  </a:cubicBezTo>
                  <a:close/>
                  <a:moveTo>
                    <a:pt x="108225" y="2132577"/>
                  </a:moveTo>
                  <a:cubicBezTo>
                    <a:pt x="109668" y="2132577"/>
                    <a:pt x="112554" y="2134020"/>
                    <a:pt x="112554" y="2134020"/>
                  </a:cubicBezTo>
                  <a:cubicBezTo>
                    <a:pt x="112554" y="2135463"/>
                    <a:pt x="111111" y="2135463"/>
                    <a:pt x="109668" y="2135463"/>
                  </a:cubicBezTo>
                  <a:cubicBezTo>
                    <a:pt x="108225" y="2135463"/>
                    <a:pt x="106782" y="2135463"/>
                    <a:pt x="106782" y="2134020"/>
                  </a:cubicBezTo>
                  <a:cubicBezTo>
                    <a:pt x="105339" y="2134020"/>
                    <a:pt x="106782" y="2132577"/>
                    <a:pt x="108225" y="2132577"/>
                  </a:cubicBezTo>
                  <a:close/>
                  <a:moveTo>
                    <a:pt x="99567" y="2132577"/>
                  </a:moveTo>
                  <a:cubicBezTo>
                    <a:pt x="99567" y="2131134"/>
                    <a:pt x="102453" y="2132577"/>
                    <a:pt x="102453" y="2134020"/>
                  </a:cubicBezTo>
                  <a:cubicBezTo>
                    <a:pt x="103896" y="2134020"/>
                    <a:pt x="105339" y="2135463"/>
                    <a:pt x="103896" y="2136906"/>
                  </a:cubicBezTo>
                  <a:cubicBezTo>
                    <a:pt x="103896" y="2136906"/>
                    <a:pt x="102453" y="2135463"/>
                    <a:pt x="101010" y="2135463"/>
                  </a:cubicBezTo>
                  <a:cubicBezTo>
                    <a:pt x="99567" y="2134020"/>
                    <a:pt x="98124" y="2132577"/>
                    <a:pt x="99567" y="2132577"/>
                  </a:cubicBezTo>
                  <a:close/>
                  <a:moveTo>
                    <a:pt x="1352246" y="2126814"/>
                  </a:moveTo>
                  <a:lnTo>
                    <a:pt x="1350886" y="2128241"/>
                  </a:lnTo>
                  <a:lnTo>
                    <a:pt x="1344989" y="2132847"/>
                  </a:lnTo>
                  <a:lnTo>
                    <a:pt x="1336675" y="2137774"/>
                  </a:lnTo>
                  <a:lnTo>
                    <a:pt x="1332601" y="2138750"/>
                  </a:lnTo>
                  <a:lnTo>
                    <a:pt x="1326363" y="2139481"/>
                  </a:lnTo>
                  <a:cubicBezTo>
                    <a:pt x="1323426" y="2135068"/>
                    <a:pt x="1319021" y="2130655"/>
                    <a:pt x="1316085" y="2138010"/>
                  </a:cubicBezTo>
                  <a:cubicBezTo>
                    <a:pt x="1314617" y="2139481"/>
                    <a:pt x="1295530" y="2143895"/>
                    <a:pt x="1291126" y="2143895"/>
                  </a:cubicBezTo>
                  <a:cubicBezTo>
                    <a:pt x="1288189" y="2143895"/>
                    <a:pt x="1286721" y="2145366"/>
                    <a:pt x="1285253" y="2145366"/>
                  </a:cubicBezTo>
                  <a:cubicBezTo>
                    <a:pt x="1280848" y="2145366"/>
                    <a:pt x="1283785" y="2138010"/>
                    <a:pt x="1274975" y="2140953"/>
                  </a:cubicBezTo>
                  <a:cubicBezTo>
                    <a:pt x="1267634" y="2143895"/>
                    <a:pt x="1251484" y="2138010"/>
                    <a:pt x="1250016" y="2148308"/>
                  </a:cubicBezTo>
                  <a:lnTo>
                    <a:pt x="1249511" y="2148989"/>
                  </a:lnTo>
                  <a:lnTo>
                    <a:pt x="1249157" y="2149210"/>
                  </a:lnTo>
                  <a:lnTo>
                    <a:pt x="1248330" y="2150323"/>
                  </a:lnTo>
                  <a:lnTo>
                    <a:pt x="1246162" y="2147756"/>
                  </a:lnTo>
                  <a:lnTo>
                    <a:pt x="1241394" y="2139794"/>
                  </a:lnTo>
                  <a:lnTo>
                    <a:pt x="1240865" y="2140600"/>
                  </a:lnTo>
                  <a:lnTo>
                    <a:pt x="1240573" y="2140813"/>
                  </a:lnTo>
                  <a:lnTo>
                    <a:pt x="1245290" y="2148659"/>
                  </a:lnTo>
                  <a:cubicBezTo>
                    <a:pt x="1246119" y="2150037"/>
                    <a:pt x="1246901" y="2151094"/>
                    <a:pt x="1247569" y="2151347"/>
                  </a:cubicBezTo>
                  <a:lnTo>
                    <a:pt x="1248330" y="2150323"/>
                  </a:lnTo>
                  <a:lnTo>
                    <a:pt x="1248433" y="2150445"/>
                  </a:lnTo>
                  <a:lnTo>
                    <a:pt x="1249511" y="2148989"/>
                  </a:lnTo>
                  <a:lnTo>
                    <a:pt x="1259468" y="2142779"/>
                  </a:lnTo>
                  <a:cubicBezTo>
                    <a:pt x="1264624" y="2142595"/>
                    <a:pt x="1270516" y="2143330"/>
                    <a:pt x="1274199" y="2141860"/>
                  </a:cubicBezTo>
                  <a:cubicBezTo>
                    <a:pt x="1283037" y="2138920"/>
                    <a:pt x="1280091" y="2146270"/>
                    <a:pt x="1284510" y="2146270"/>
                  </a:cubicBezTo>
                  <a:cubicBezTo>
                    <a:pt x="1285983" y="2146270"/>
                    <a:pt x="1287456" y="2144800"/>
                    <a:pt x="1290403" y="2144800"/>
                  </a:cubicBezTo>
                  <a:cubicBezTo>
                    <a:pt x="1294822" y="2144800"/>
                    <a:pt x="1313972" y="2140390"/>
                    <a:pt x="1315445" y="2138920"/>
                  </a:cubicBezTo>
                  <a:cubicBezTo>
                    <a:pt x="1318391" y="2131569"/>
                    <a:pt x="1322810" y="2135979"/>
                    <a:pt x="1325756" y="2140390"/>
                  </a:cubicBezTo>
                  <a:lnTo>
                    <a:pt x="1332601" y="2138750"/>
                  </a:lnTo>
                  <a:lnTo>
                    <a:pt x="1335628" y="2138395"/>
                  </a:lnTo>
                  <a:lnTo>
                    <a:pt x="1336675" y="2137774"/>
                  </a:lnTo>
                  <a:lnTo>
                    <a:pt x="1339566" y="2137082"/>
                  </a:lnTo>
                  <a:lnTo>
                    <a:pt x="1344989" y="2132847"/>
                  </a:lnTo>
                  <a:lnTo>
                    <a:pt x="1348454" y="2130793"/>
                  </a:lnTo>
                  <a:lnTo>
                    <a:pt x="1350886" y="2128241"/>
                  </a:lnTo>
                  <a:lnTo>
                    <a:pt x="1352271" y="2127159"/>
                  </a:lnTo>
                  <a:close/>
                  <a:moveTo>
                    <a:pt x="370851" y="2125363"/>
                  </a:moveTo>
                  <a:cubicBezTo>
                    <a:pt x="370851" y="2123920"/>
                    <a:pt x="373737" y="2125363"/>
                    <a:pt x="375180" y="2125363"/>
                  </a:cubicBezTo>
                  <a:cubicBezTo>
                    <a:pt x="375180" y="2125363"/>
                    <a:pt x="378066" y="2125363"/>
                    <a:pt x="378066" y="2126806"/>
                  </a:cubicBezTo>
                  <a:cubicBezTo>
                    <a:pt x="376623" y="2128249"/>
                    <a:pt x="375180" y="2128249"/>
                    <a:pt x="373737" y="2128249"/>
                  </a:cubicBezTo>
                  <a:cubicBezTo>
                    <a:pt x="372294" y="2128249"/>
                    <a:pt x="370851" y="2126806"/>
                    <a:pt x="370851" y="2125363"/>
                  </a:cubicBezTo>
                  <a:close/>
                  <a:moveTo>
                    <a:pt x="379509" y="2125362"/>
                  </a:moveTo>
                  <a:cubicBezTo>
                    <a:pt x="379509" y="2125362"/>
                    <a:pt x="382395" y="2125362"/>
                    <a:pt x="382395" y="2125362"/>
                  </a:cubicBezTo>
                  <a:cubicBezTo>
                    <a:pt x="383838" y="2126805"/>
                    <a:pt x="386724" y="2126805"/>
                    <a:pt x="385281" y="2128248"/>
                  </a:cubicBezTo>
                  <a:cubicBezTo>
                    <a:pt x="385281" y="2129691"/>
                    <a:pt x="382395" y="2129691"/>
                    <a:pt x="380952" y="2128248"/>
                  </a:cubicBezTo>
                  <a:cubicBezTo>
                    <a:pt x="379509" y="2128248"/>
                    <a:pt x="379509" y="2126805"/>
                    <a:pt x="379509" y="2125362"/>
                  </a:cubicBezTo>
                  <a:close/>
                  <a:moveTo>
                    <a:pt x="425376" y="2122554"/>
                  </a:moveTo>
                  <a:cubicBezTo>
                    <a:pt x="426848" y="2121453"/>
                    <a:pt x="427952" y="2121085"/>
                    <a:pt x="429425" y="2124023"/>
                  </a:cubicBezTo>
                  <a:cubicBezTo>
                    <a:pt x="433842" y="2129897"/>
                    <a:pt x="444149" y="2131366"/>
                    <a:pt x="448567" y="2135772"/>
                  </a:cubicBezTo>
                  <a:cubicBezTo>
                    <a:pt x="452984" y="2138709"/>
                    <a:pt x="457401" y="2147521"/>
                    <a:pt x="445622" y="2147521"/>
                  </a:cubicBezTo>
                  <a:cubicBezTo>
                    <a:pt x="444149" y="2147521"/>
                    <a:pt x="441204" y="2153396"/>
                    <a:pt x="441204" y="2153396"/>
                  </a:cubicBezTo>
                  <a:cubicBezTo>
                    <a:pt x="442677" y="2154864"/>
                    <a:pt x="458874" y="2150458"/>
                    <a:pt x="455929" y="2159270"/>
                  </a:cubicBezTo>
                  <a:cubicBezTo>
                    <a:pt x="454457" y="2163676"/>
                    <a:pt x="448567" y="2166613"/>
                    <a:pt x="447094" y="2171019"/>
                  </a:cubicBezTo>
                  <a:cubicBezTo>
                    <a:pt x="445622" y="2178362"/>
                    <a:pt x="439732" y="2185706"/>
                    <a:pt x="435315" y="2191580"/>
                  </a:cubicBezTo>
                  <a:cubicBezTo>
                    <a:pt x="432370" y="2193049"/>
                    <a:pt x="419118" y="2200392"/>
                    <a:pt x="419118" y="2191580"/>
                  </a:cubicBezTo>
                  <a:cubicBezTo>
                    <a:pt x="419118" y="2187174"/>
                    <a:pt x="411756" y="2188643"/>
                    <a:pt x="411756" y="2182768"/>
                  </a:cubicBezTo>
                  <a:cubicBezTo>
                    <a:pt x="411756" y="2172488"/>
                    <a:pt x="405866" y="2169551"/>
                    <a:pt x="401448" y="2165145"/>
                  </a:cubicBezTo>
                  <a:cubicBezTo>
                    <a:pt x="399976" y="2162207"/>
                    <a:pt x="388196" y="2151927"/>
                    <a:pt x="386724" y="2150458"/>
                  </a:cubicBezTo>
                  <a:cubicBezTo>
                    <a:pt x="388196" y="2150458"/>
                    <a:pt x="395559" y="2144584"/>
                    <a:pt x="397031" y="2143115"/>
                  </a:cubicBezTo>
                  <a:cubicBezTo>
                    <a:pt x="404393" y="2135772"/>
                    <a:pt x="408811" y="2125491"/>
                    <a:pt x="419118" y="2125491"/>
                  </a:cubicBezTo>
                  <a:cubicBezTo>
                    <a:pt x="422063" y="2125491"/>
                    <a:pt x="423903" y="2123656"/>
                    <a:pt x="425376" y="2122554"/>
                  </a:cubicBezTo>
                  <a:close/>
                  <a:moveTo>
                    <a:pt x="108225" y="2122477"/>
                  </a:moveTo>
                  <a:cubicBezTo>
                    <a:pt x="109668" y="2123920"/>
                    <a:pt x="112554" y="2125363"/>
                    <a:pt x="113997" y="2126806"/>
                  </a:cubicBezTo>
                  <a:cubicBezTo>
                    <a:pt x="115440" y="2128248"/>
                    <a:pt x="115440" y="2131134"/>
                    <a:pt x="113997" y="2131134"/>
                  </a:cubicBezTo>
                  <a:cubicBezTo>
                    <a:pt x="112554" y="2131134"/>
                    <a:pt x="109668" y="2129691"/>
                    <a:pt x="108225" y="2128248"/>
                  </a:cubicBezTo>
                  <a:cubicBezTo>
                    <a:pt x="106782" y="2126806"/>
                    <a:pt x="105339" y="2125363"/>
                    <a:pt x="103896" y="2123920"/>
                  </a:cubicBezTo>
                  <a:cubicBezTo>
                    <a:pt x="103896" y="2123920"/>
                    <a:pt x="106782" y="2122477"/>
                    <a:pt x="108225" y="2122477"/>
                  </a:cubicBezTo>
                  <a:close/>
                  <a:moveTo>
                    <a:pt x="119357" y="2118148"/>
                  </a:moveTo>
                  <a:cubicBezTo>
                    <a:pt x="122655" y="2121034"/>
                    <a:pt x="121006" y="2125362"/>
                    <a:pt x="119357" y="2126805"/>
                  </a:cubicBezTo>
                  <a:cubicBezTo>
                    <a:pt x="117707" y="2128248"/>
                    <a:pt x="114409" y="2123920"/>
                    <a:pt x="112760" y="2122477"/>
                  </a:cubicBezTo>
                  <a:cubicBezTo>
                    <a:pt x="112760" y="2122477"/>
                    <a:pt x="111111" y="2121034"/>
                    <a:pt x="112760" y="2121034"/>
                  </a:cubicBezTo>
                  <a:cubicBezTo>
                    <a:pt x="114409" y="2119591"/>
                    <a:pt x="117707" y="2116705"/>
                    <a:pt x="119357" y="2118148"/>
                  </a:cubicBezTo>
                  <a:close/>
                  <a:moveTo>
                    <a:pt x="88023" y="2115262"/>
                  </a:moveTo>
                  <a:cubicBezTo>
                    <a:pt x="89466" y="2115262"/>
                    <a:pt x="90909" y="2115262"/>
                    <a:pt x="90909" y="2116705"/>
                  </a:cubicBezTo>
                  <a:cubicBezTo>
                    <a:pt x="90909" y="2116705"/>
                    <a:pt x="89466" y="2116705"/>
                    <a:pt x="89466" y="2116705"/>
                  </a:cubicBezTo>
                  <a:cubicBezTo>
                    <a:pt x="88023" y="2116705"/>
                    <a:pt x="86580" y="2116705"/>
                    <a:pt x="86580" y="2116705"/>
                  </a:cubicBezTo>
                  <a:cubicBezTo>
                    <a:pt x="86580" y="2115262"/>
                    <a:pt x="88023" y="2115262"/>
                    <a:pt x="88023" y="2115262"/>
                  </a:cubicBezTo>
                  <a:close/>
                  <a:moveTo>
                    <a:pt x="362373" y="2112016"/>
                  </a:moveTo>
                  <a:cubicBezTo>
                    <a:pt x="363997" y="2112738"/>
                    <a:pt x="365800" y="2113820"/>
                    <a:pt x="367965" y="2113820"/>
                  </a:cubicBezTo>
                  <a:cubicBezTo>
                    <a:pt x="370851" y="2112377"/>
                    <a:pt x="372294" y="2115263"/>
                    <a:pt x="375180" y="2115263"/>
                  </a:cubicBezTo>
                  <a:cubicBezTo>
                    <a:pt x="376623" y="2115263"/>
                    <a:pt x="380952" y="2115263"/>
                    <a:pt x="380952" y="2116706"/>
                  </a:cubicBezTo>
                  <a:cubicBezTo>
                    <a:pt x="380952" y="2119592"/>
                    <a:pt x="378066" y="2119592"/>
                    <a:pt x="375180" y="2121034"/>
                  </a:cubicBezTo>
                  <a:cubicBezTo>
                    <a:pt x="375180" y="2121034"/>
                    <a:pt x="369408" y="2121034"/>
                    <a:pt x="366522" y="2121034"/>
                  </a:cubicBezTo>
                  <a:cubicBezTo>
                    <a:pt x="365079" y="2121034"/>
                    <a:pt x="365079" y="2119592"/>
                    <a:pt x="362193" y="2119592"/>
                  </a:cubicBezTo>
                  <a:cubicBezTo>
                    <a:pt x="362193" y="2119592"/>
                    <a:pt x="360750" y="2122477"/>
                    <a:pt x="359307" y="2122477"/>
                  </a:cubicBezTo>
                  <a:cubicBezTo>
                    <a:pt x="357864" y="2125363"/>
                    <a:pt x="357864" y="2125363"/>
                    <a:pt x="354978" y="2125363"/>
                  </a:cubicBezTo>
                  <a:cubicBezTo>
                    <a:pt x="353535" y="2126806"/>
                    <a:pt x="347763" y="2126806"/>
                    <a:pt x="346320" y="2126806"/>
                  </a:cubicBezTo>
                  <a:cubicBezTo>
                    <a:pt x="346320" y="2126806"/>
                    <a:pt x="341991" y="2122477"/>
                    <a:pt x="341991" y="2121034"/>
                  </a:cubicBezTo>
                  <a:cubicBezTo>
                    <a:pt x="343434" y="2119592"/>
                    <a:pt x="347763" y="2118149"/>
                    <a:pt x="350649" y="2116706"/>
                  </a:cubicBezTo>
                  <a:cubicBezTo>
                    <a:pt x="353535" y="2115263"/>
                    <a:pt x="354978" y="2118149"/>
                    <a:pt x="357864" y="2112377"/>
                  </a:cubicBezTo>
                  <a:cubicBezTo>
                    <a:pt x="359307" y="2110934"/>
                    <a:pt x="360750" y="2111295"/>
                    <a:pt x="362373" y="2112016"/>
                  </a:cubicBezTo>
                  <a:close/>
                  <a:moveTo>
                    <a:pt x="99567" y="2097948"/>
                  </a:moveTo>
                  <a:cubicBezTo>
                    <a:pt x="102453" y="2099391"/>
                    <a:pt x="105339" y="2100834"/>
                    <a:pt x="105339" y="2103720"/>
                  </a:cubicBezTo>
                  <a:cubicBezTo>
                    <a:pt x="106782" y="2106605"/>
                    <a:pt x="102453" y="2108048"/>
                    <a:pt x="99567" y="2109491"/>
                  </a:cubicBezTo>
                  <a:cubicBezTo>
                    <a:pt x="98124" y="2109491"/>
                    <a:pt x="95238" y="2109491"/>
                    <a:pt x="95238" y="2106605"/>
                  </a:cubicBezTo>
                  <a:cubicBezTo>
                    <a:pt x="93795" y="2105162"/>
                    <a:pt x="96681" y="2103720"/>
                    <a:pt x="98124" y="2100834"/>
                  </a:cubicBezTo>
                  <a:cubicBezTo>
                    <a:pt x="98124" y="2100834"/>
                    <a:pt x="96681" y="2099391"/>
                    <a:pt x="96681" y="2099391"/>
                  </a:cubicBezTo>
                  <a:cubicBezTo>
                    <a:pt x="98124" y="2097948"/>
                    <a:pt x="98124" y="2096505"/>
                    <a:pt x="99567" y="2097948"/>
                  </a:cubicBezTo>
                  <a:close/>
                  <a:moveTo>
                    <a:pt x="81871" y="2097948"/>
                  </a:moveTo>
                  <a:cubicBezTo>
                    <a:pt x="81871" y="2102375"/>
                    <a:pt x="81871" y="2103851"/>
                    <a:pt x="86314" y="2105327"/>
                  </a:cubicBezTo>
                  <a:cubicBezTo>
                    <a:pt x="93719" y="2106802"/>
                    <a:pt x="84833" y="2115656"/>
                    <a:pt x="83352" y="2115656"/>
                  </a:cubicBezTo>
                  <a:cubicBezTo>
                    <a:pt x="81871" y="2118608"/>
                    <a:pt x="80390" y="2117132"/>
                    <a:pt x="80390" y="2120083"/>
                  </a:cubicBezTo>
                  <a:cubicBezTo>
                    <a:pt x="80390" y="2123035"/>
                    <a:pt x="83352" y="2125986"/>
                    <a:pt x="84833" y="2125986"/>
                  </a:cubicBezTo>
                  <a:cubicBezTo>
                    <a:pt x="90757" y="2125986"/>
                    <a:pt x="90757" y="2121559"/>
                    <a:pt x="93719" y="2128937"/>
                  </a:cubicBezTo>
                  <a:cubicBezTo>
                    <a:pt x="96681" y="2134840"/>
                    <a:pt x="87795" y="2130413"/>
                    <a:pt x="86314" y="2130413"/>
                  </a:cubicBezTo>
                  <a:cubicBezTo>
                    <a:pt x="80390" y="2130413"/>
                    <a:pt x="90757" y="2134840"/>
                    <a:pt x="89276" y="2134840"/>
                  </a:cubicBezTo>
                  <a:cubicBezTo>
                    <a:pt x="89276" y="2136316"/>
                    <a:pt x="81871" y="2139267"/>
                    <a:pt x="86314" y="2139267"/>
                  </a:cubicBezTo>
                  <a:cubicBezTo>
                    <a:pt x="89276" y="2139267"/>
                    <a:pt x="89276" y="2142219"/>
                    <a:pt x="89276" y="2145170"/>
                  </a:cubicBezTo>
                  <a:cubicBezTo>
                    <a:pt x="89276" y="2146646"/>
                    <a:pt x="83352" y="2145170"/>
                    <a:pt x="83352" y="2152548"/>
                  </a:cubicBezTo>
                  <a:cubicBezTo>
                    <a:pt x="83352" y="2155500"/>
                    <a:pt x="80390" y="2154024"/>
                    <a:pt x="78909" y="2154024"/>
                  </a:cubicBezTo>
                  <a:cubicBezTo>
                    <a:pt x="75947" y="2154024"/>
                    <a:pt x="81871" y="2156975"/>
                    <a:pt x="81871" y="2158451"/>
                  </a:cubicBezTo>
                  <a:cubicBezTo>
                    <a:pt x="81871" y="2161402"/>
                    <a:pt x="78909" y="2161402"/>
                    <a:pt x="77428" y="2159927"/>
                  </a:cubicBezTo>
                  <a:cubicBezTo>
                    <a:pt x="74466" y="2158451"/>
                    <a:pt x="74466" y="2158451"/>
                    <a:pt x="74466" y="2161402"/>
                  </a:cubicBezTo>
                  <a:cubicBezTo>
                    <a:pt x="74466" y="2162878"/>
                    <a:pt x="68542" y="2162878"/>
                    <a:pt x="67061" y="2162878"/>
                  </a:cubicBezTo>
                  <a:cubicBezTo>
                    <a:pt x="65580" y="2162878"/>
                    <a:pt x="65580" y="2158451"/>
                    <a:pt x="64099" y="2158451"/>
                  </a:cubicBezTo>
                  <a:cubicBezTo>
                    <a:pt x="59657" y="2155500"/>
                    <a:pt x="64099" y="2158451"/>
                    <a:pt x="61138" y="2158451"/>
                  </a:cubicBezTo>
                  <a:cubicBezTo>
                    <a:pt x="61138" y="2158451"/>
                    <a:pt x="59657" y="2154024"/>
                    <a:pt x="58176" y="2154024"/>
                  </a:cubicBezTo>
                  <a:cubicBezTo>
                    <a:pt x="56695" y="2154024"/>
                    <a:pt x="61138" y="2162878"/>
                    <a:pt x="56695" y="2161402"/>
                  </a:cubicBezTo>
                  <a:cubicBezTo>
                    <a:pt x="52252" y="2159927"/>
                    <a:pt x="47809" y="2159927"/>
                    <a:pt x="43366" y="2155500"/>
                  </a:cubicBezTo>
                  <a:cubicBezTo>
                    <a:pt x="40404" y="2154024"/>
                    <a:pt x="40404" y="2155500"/>
                    <a:pt x="41885" y="2152548"/>
                  </a:cubicBezTo>
                  <a:cubicBezTo>
                    <a:pt x="44847" y="2148121"/>
                    <a:pt x="41885" y="2145170"/>
                    <a:pt x="49290" y="2145170"/>
                  </a:cubicBezTo>
                  <a:cubicBezTo>
                    <a:pt x="58176" y="2145170"/>
                    <a:pt x="55214" y="2143694"/>
                    <a:pt x="55214" y="2137792"/>
                  </a:cubicBezTo>
                  <a:cubicBezTo>
                    <a:pt x="53733" y="2134840"/>
                    <a:pt x="55214" y="2137792"/>
                    <a:pt x="56695" y="2137792"/>
                  </a:cubicBezTo>
                  <a:cubicBezTo>
                    <a:pt x="58176" y="2137792"/>
                    <a:pt x="61138" y="2125986"/>
                    <a:pt x="59657" y="2124510"/>
                  </a:cubicBezTo>
                  <a:cubicBezTo>
                    <a:pt x="49290" y="2121559"/>
                    <a:pt x="59657" y="2120083"/>
                    <a:pt x="62618" y="2121559"/>
                  </a:cubicBezTo>
                  <a:cubicBezTo>
                    <a:pt x="70023" y="2127462"/>
                    <a:pt x="78909" y="2117132"/>
                    <a:pt x="78909" y="2114181"/>
                  </a:cubicBezTo>
                  <a:cubicBezTo>
                    <a:pt x="78909" y="2111229"/>
                    <a:pt x="78909" y="2105327"/>
                    <a:pt x="78909" y="2105327"/>
                  </a:cubicBezTo>
                  <a:cubicBezTo>
                    <a:pt x="80390" y="2102375"/>
                    <a:pt x="74466" y="2097948"/>
                    <a:pt x="81871" y="2097948"/>
                  </a:cubicBezTo>
                  <a:close/>
                  <a:moveTo>
                    <a:pt x="82251" y="2092176"/>
                  </a:moveTo>
                  <a:cubicBezTo>
                    <a:pt x="83694" y="2092176"/>
                    <a:pt x="83694" y="2092176"/>
                    <a:pt x="85137" y="2093619"/>
                  </a:cubicBezTo>
                  <a:cubicBezTo>
                    <a:pt x="85137" y="2093619"/>
                    <a:pt x="83694" y="2095062"/>
                    <a:pt x="82251" y="2095062"/>
                  </a:cubicBezTo>
                  <a:cubicBezTo>
                    <a:pt x="80808" y="2095062"/>
                    <a:pt x="80808" y="2093619"/>
                    <a:pt x="79365" y="2093619"/>
                  </a:cubicBezTo>
                  <a:cubicBezTo>
                    <a:pt x="79365" y="2092176"/>
                    <a:pt x="80808" y="2092176"/>
                    <a:pt x="82251" y="2092176"/>
                  </a:cubicBezTo>
                  <a:close/>
                  <a:moveTo>
                    <a:pt x="1673386" y="2089903"/>
                  </a:moveTo>
                  <a:lnTo>
                    <a:pt x="1673399" y="2090406"/>
                  </a:lnTo>
                  <a:lnTo>
                    <a:pt x="1683487" y="2104789"/>
                  </a:lnTo>
                  <a:lnTo>
                    <a:pt x="1683651" y="2104375"/>
                  </a:lnTo>
                  <a:close/>
                  <a:moveTo>
                    <a:pt x="125541" y="2083689"/>
                  </a:moveTo>
                  <a:cubicBezTo>
                    <a:pt x="129870" y="2080633"/>
                    <a:pt x="135642" y="2080633"/>
                    <a:pt x="138528" y="2083689"/>
                  </a:cubicBezTo>
                  <a:cubicBezTo>
                    <a:pt x="141414" y="2085216"/>
                    <a:pt x="138528" y="2089800"/>
                    <a:pt x="137085" y="2092855"/>
                  </a:cubicBezTo>
                  <a:cubicBezTo>
                    <a:pt x="134199" y="2094383"/>
                    <a:pt x="129870" y="2092855"/>
                    <a:pt x="128427" y="2095911"/>
                  </a:cubicBezTo>
                  <a:cubicBezTo>
                    <a:pt x="128427" y="2097439"/>
                    <a:pt x="134199" y="2095911"/>
                    <a:pt x="134199" y="2098966"/>
                  </a:cubicBezTo>
                  <a:cubicBezTo>
                    <a:pt x="134199" y="2100494"/>
                    <a:pt x="132756" y="2105077"/>
                    <a:pt x="131313" y="2106605"/>
                  </a:cubicBezTo>
                  <a:cubicBezTo>
                    <a:pt x="128427" y="2106605"/>
                    <a:pt x="126984" y="2103550"/>
                    <a:pt x="125541" y="2102022"/>
                  </a:cubicBezTo>
                  <a:cubicBezTo>
                    <a:pt x="124098" y="2098966"/>
                    <a:pt x="126984" y="2097439"/>
                    <a:pt x="126984" y="2095911"/>
                  </a:cubicBezTo>
                  <a:cubicBezTo>
                    <a:pt x="125541" y="2094383"/>
                    <a:pt x="125541" y="2091327"/>
                    <a:pt x="124098" y="2089800"/>
                  </a:cubicBezTo>
                  <a:cubicBezTo>
                    <a:pt x="124098" y="2088272"/>
                    <a:pt x="124098" y="2083689"/>
                    <a:pt x="125541" y="2083689"/>
                  </a:cubicBezTo>
                  <a:close/>
                  <a:moveTo>
                    <a:pt x="601731" y="2079190"/>
                  </a:moveTo>
                  <a:cubicBezTo>
                    <a:pt x="601731" y="2079190"/>
                    <a:pt x="603174" y="2082797"/>
                    <a:pt x="601731" y="2084601"/>
                  </a:cubicBezTo>
                  <a:cubicBezTo>
                    <a:pt x="601731" y="2084601"/>
                    <a:pt x="600288" y="2086404"/>
                    <a:pt x="598845" y="2086404"/>
                  </a:cubicBezTo>
                  <a:cubicBezTo>
                    <a:pt x="598845" y="2086404"/>
                    <a:pt x="597402" y="2082797"/>
                    <a:pt x="597402" y="2080994"/>
                  </a:cubicBezTo>
                  <a:cubicBezTo>
                    <a:pt x="598845" y="2080994"/>
                    <a:pt x="600288" y="2079190"/>
                    <a:pt x="601731" y="2079190"/>
                  </a:cubicBezTo>
                  <a:close/>
                  <a:moveTo>
                    <a:pt x="1380344" y="2074979"/>
                  </a:moveTo>
                  <a:lnTo>
                    <a:pt x="1368940" y="2082478"/>
                  </a:lnTo>
                  <a:cubicBezTo>
                    <a:pt x="1363068" y="2085052"/>
                    <a:pt x="1356461" y="2087259"/>
                    <a:pt x="1352790" y="2087994"/>
                  </a:cubicBezTo>
                  <a:cubicBezTo>
                    <a:pt x="1348019" y="2090936"/>
                    <a:pt x="1345908" y="2093786"/>
                    <a:pt x="1345358" y="2096660"/>
                  </a:cubicBezTo>
                  <a:lnTo>
                    <a:pt x="1345411" y="2096903"/>
                  </a:lnTo>
                  <a:lnTo>
                    <a:pt x="1352271" y="2088936"/>
                  </a:lnTo>
                  <a:cubicBezTo>
                    <a:pt x="1359636" y="2087466"/>
                    <a:pt x="1378786" y="2080115"/>
                    <a:pt x="1380259" y="2075705"/>
                  </a:cubicBezTo>
                  <a:close/>
                  <a:moveTo>
                    <a:pt x="1318989" y="2074172"/>
                  </a:moveTo>
                  <a:lnTo>
                    <a:pt x="1318893" y="2074342"/>
                  </a:lnTo>
                  <a:lnTo>
                    <a:pt x="1318379" y="2088391"/>
                  </a:lnTo>
                  <a:lnTo>
                    <a:pt x="1318471" y="2088362"/>
                  </a:lnTo>
                  <a:close/>
                  <a:moveTo>
                    <a:pt x="466089" y="2064858"/>
                  </a:moveTo>
                  <a:cubicBezTo>
                    <a:pt x="470418" y="2064858"/>
                    <a:pt x="470418" y="2063319"/>
                    <a:pt x="474747" y="2066397"/>
                  </a:cubicBezTo>
                  <a:cubicBezTo>
                    <a:pt x="479076" y="2066397"/>
                    <a:pt x="479076" y="2071014"/>
                    <a:pt x="476190" y="2074093"/>
                  </a:cubicBezTo>
                  <a:cubicBezTo>
                    <a:pt x="474747" y="2075632"/>
                    <a:pt x="471861" y="2075632"/>
                    <a:pt x="468975" y="2074093"/>
                  </a:cubicBezTo>
                  <a:cubicBezTo>
                    <a:pt x="467532" y="2072554"/>
                    <a:pt x="466089" y="2075632"/>
                    <a:pt x="467532" y="2077171"/>
                  </a:cubicBezTo>
                  <a:cubicBezTo>
                    <a:pt x="471861" y="2081788"/>
                    <a:pt x="468975" y="2083327"/>
                    <a:pt x="464646" y="2084866"/>
                  </a:cubicBezTo>
                  <a:cubicBezTo>
                    <a:pt x="464646" y="2084866"/>
                    <a:pt x="461760" y="2086405"/>
                    <a:pt x="461760" y="2086405"/>
                  </a:cubicBezTo>
                  <a:cubicBezTo>
                    <a:pt x="460317" y="2086405"/>
                    <a:pt x="457431" y="2083327"/>
                    <a:pt x="457431" y="2081788"/>
                  </a:cubicBezTo>
                  <a:cubicBezTo>
                    <a:pt x="454545" y="2080249"/>
                    <a:pt x="454545" y="2077171"/>
                    <a:pt x="454545" y="2074093"/>
                  </a:cubicBezTo>
                  <a:cubicBezTo>
                    <a:pt x="454545" y="2071014"/>
                    <a:pt x="458874" y="2069475"/>
                    <a:pt x="461760" y="2069475"/>
                  </a:cubicBezTo>
                  <a:cubicBezTo>
                    <a:pt x="463203" y="2069475"/>
                    <a:pt x="466089" y="2071014"/>
                    <a:pt x="466089" y="2071014"/>
                  </a:cubicBezTo>
                  <a:cubicBezTo>
                    <a:pt x="466089" y="2071014"/>
                    <a:pt x="466089" y="2064858"/>
                    <a:pt x="466089" y="2064858"/>
                  </a:cubicBezTo>
                  <a:close/>
                  <a:moveTo>
                    <a:pt x="1313847" y="2055559"/>
                  </a:moveTo>
                  <a:lnTo>
                    <a:pt x="1313556" y="2056306"/>
                  </a:lnTo>
                  <a:cubicBezTo>
                    <a:pt x="1313373" y="2058882"/>
                    <a:pt x="1314477" y="2061091"/>
                    <a:pt x="1317421" y="2064036"/>
                  </a:cubicBezTo>
                  <a:lnTo>
                    <a:pt x="1321208" y="2069372"/>
                  </a:lnTo>
                  <a:lnTo>
                    <a:pt x="1321591" y="2068687"/>
                  </a:lnTo>
                  <a:cubicBezTo>
                    <a:pt x="1322325" y="2067767"/>
                    <a:pt x="1321958" y="2066664"/>
                    <a:pt x="1317553" y="2062986"/>
                  </a:cubicBezTo>
                  <a:close/>
                  <a:moveTo>
                    <a:pt x="122655" y="2050333"/>
                  </a:moveTo>
                  <a:cubicBezTo>
                    <a:pt x="124098" y="2048890"/>
                    <a:pt x="125541" y="2050333"/>
                    <a:pt x="126984" y="2050333"/>
                  </a:cubicBezTo>
                  <a:cubicBezTo>
                    <a:pt x="128427" y="2051776"/>
                    <a:pt x="128427" y="2053219"/>
                    <a:pt x="128427" y="2053219"/>
                  </a:cubicBezTo>
                  <a:cubicBezTo>
                    <a:pt x="126984" y="2054662"/>
                    <a:pt x="125541" y="2053219"/>
                    <a:pt x="124098" y="2053219"/>
                  </a:cubicBezTo>
                  <a:cubicBezTo>
                    <a:pt x="124098" y="2051776"/>
                    <a:pt x="122655" y="2050333"/>
                    <a:pt x="122655" y="2050333"/>
                  </a:cubicBezTo>
                  <a:close/>
                  <a:moveTo>
                    <a:pt x="125541" y="2047447"/>
                  </a:moveTo>
                  <a:cubicBezTo>
                    <a:pt x="126984" y="2047447"/>
                    <a:pt x="128427" y="2047447"/>
                    <a:pt x="129870" y="2048890"/>
                  </a:cubicBezTo>
                  <a:cubicBezTo>
                    <a:pt x="129870" y="2048890"/>
                    <a:pt x="131313" y="2050333"/>
                    <a:pt x="129870" y="2051776"/>
                  </a:cubicBezTo>
                  <a:cubicBezTo>
                    <a:pt x="129870" y="2051776"/>
                    <a:pt x="128427" y="2050333"/>
                    <a:pt x="126984" y="2050333"/>
                  </a:cubicBezTo>
                  <a:cubicBezTo>
                    <a:pt x="126984" y="2048890"/>
                    <a:pt x="125541" y="2047447"/>
                    <a:pt x="125541" y="2047447"/>
                  </a:cubicBezTo>
                  <a:close/>
                  <a:moveTo>
                    <a:pt x="1315951" y="2038955"/>
                  </a:moveTo>
                  <a:lnTo>
                    <a:pt x="1315949" y="2039005"/>
                  </a:lnTo>
                  <a:cubicBezTo>
                    <a:pt x="1313004" y="2040477"/>
                    <a:pt x="1315949" y="2039005"/>
                    <a:pt x="1317421" y="2040477"/>
                  </a:cubicBezTo>
                  <a:lnTo>
                    <a:pt x="1317421" y="2045673"/>
                  </a:lnTo>
                  <a:lnTo>
                    <a:pt x="1317553" y="2045333"/>
                  </a:lnTo>
                  <a:lnTo>
                    <a:pt x="1317553" y="2039449"/>
                  </a:lnTo>
                  <a:close/>
                  <a:moveTo>
                    <a:pt x="147186" y="2025804"/>
                  </a:moveTo>
                  <a:cubicBezTo>
                    <a:pt x="148629" y="2024361"/>
                    <a:pt x="150072" y="2025804"/>
                    <a:pt x="151515" y="2027247"/>
                  </a:cubicBezTo>
                  <a:cubicBezTo>
                    <a:pt x="151515" y="2027247"/>
                    <a:pt x="152958" y="2028690"/>
                    <a:pt x="151515" y="2030133"/>
                  </a:cubicBezTo>
                  <a:cubicBezTo>
                    <a:pt x="151515" y="2030133"/>
                    <a:pt x="150072" y="2028690"/>
                    <a:pt x="148629" y="2028690"/>
                  </a:cubicBezTo>
                  <a:cubicBezTo>
                    <a:pt x="148629" y="2027247"/>
                    <a:pt x="147186" y="2025804"/>
                    <a:pt x="147186" y="2025804"/>
                  </a:cubicBezTo>
                  <a:close/>
                  <a:moveTo>
                    <a:pt x="1306898" y="2019314"/>
                  </a:moveTo>
                  <a:lnTo>
                    <a:pt x="1306563" y="2019680"/>
                  </a:lnTo>
                  <a:cubicBezTo>
                    <a:pt x="1304539" y="2023545"/>
                    <a:pt x="1304171" y="2027226"/>
                    <a:pt x="1308588" y="2027226"/>
                  </a:cubicBezTo>
                  <a:cubicBezTo>
                    <a:pt x="1314477" y="2027226"/>
                    <a:pt x="1311532" y="2028698"/>
                    <a:pt x="1313004" y="2031643"/>
                  </a:cubicBezTo>
                  <a:cubicBezTo>
                    <a:pt x="1313741" y="2031643"/>
                    <a:pt x="1315213" y="2033115"/>
                    <a:pt x="1316133" y="2034772"/>
                  </a:cubicBezTo>
                  <a:lnTo>
                    <a:pt x="1315990" y="2038054"/>
                  </a:lnTo>
                  <a:lnTo>
                    <a:pt x="1316085" y="2037978"/>
                  </a:lnTo>
                  <a:cubicBezTo>
                    <a:pt x="1319021" y="2036507"/>
                    <a:pt x="1314617" y="2030623"/>
                    <a:pt x="1313149" y="2030623"/>
                  </a:cubicBezTo>
                  <a:cubicBezTo>
                    <a:pt x="1311680" y="2027681"/>
                    <a:pt x="1314617" y="2026210"/>
                    <a:pt x="1308744" y="2026210"/>
                  </a:cubicBezTo>
                  <a:close/>
                  <a:moveTo>
                    <a:pt x="1467956" y="2017835"/>
                  </a:moveTo>
                  <a:lnTo>
                    <a:pt x="1464374" y="2026210"/>
                  </a:lnTo>
                  <a:cubicBezTo>
                    <a:pt x="1462906" y="2029152"/>
                    <a:pt x="1462906" y="2032094"/>
                    <a:pt x="1461437" y="2035036"/>
                  </a:cubicBezTo>
                  <a:cubicBezTo>
                    <a:pt x="1458501" y="2037978"/>
                    <a:pt x="1455565" y="2040920"/>
                    <a:pt x="1452628" y="2043862"/>
                  </a:cubicBezTo>
                  <a:cubicBezTo>
                    <a:pt x="1446755" y="2049747"/>
                    <a:pt x="1448224" y="2042391"/>
                    <a:pt x="1443819" y="2039449"/>
                  </a:cubicBezTo>
                  <a:cubicBezTo>
                    <a:pt x="1436478" y="2030623"/>
                    <a:pt x="1417391" y="2035036"/>
                    <a:pt x="1404177" y="2043862"/>
                  </a:cubicBezTo>
                  <a:cubicBezTo>
                    <a:pt x="1398305" y="2048276"/>
                    <a:pt x="1392432" y="2048276"/>
                    <a:pt x="1389495" y="2049747"/>
                  </a:cubicBezTo>
                  <a:cubicBezTo>
                    <a:pt x="1385091" y="2051953"/>
                    <a:pt x="1383255" y="2055999"/>
                    <a:pt x="1382338" y="2060596"/>
                  </a:cubicBezTo>
                  <a:lnTo>
                    <a:pt x="1382292" y="2060988"/>
                  </a:lnTo>
                  <a:lnTo>
                    <a:pt x="1389098" y="2050713"/>
                  </a:lnTo>
                  <a:cubicBezTo>
                    <a:pt x="1392044" y="2049243"/>
                    <a:pt x="1397936" y="2049243"/>
                    <a:pt x="1403828" y="2044833"/>
                  </a:cubicBezTo>
                  <a:cubicBezTo>
                    <a:pt x="1417086" y="2036012"/>
                    <a:pt x="1436236" y="2031602"/>
                    <a:pt x="1443601" y="2040423"/>
                  </a:cubicBezTo>
                  <a:cubicBezTo>
                    <a:pt x="1448020" y="2043363"/>
                    <a:pt x="1446547" y="2050713"/>
                    <a:pt x="1452439" y="2044833"/>
                  </a:cubicBezTo>
                  <a:cubicBezTo>
                    <a:pt x="1455386" y="2041893"/>
                    <a:pt x="1458332" y="2038952"/>
                    <a:pt x="1461278" y="2036012"/>
                  </a:cubicBezTo>
                  <a:cubicBezTo>
                    <a:pt x="1462751" y="2033072"/>
                    <a:pt x="1462751" y="2030132"/>
                    <a:pt x="1464224" y="2027192"/>
                  </a:cubicBezTo>
                  <a:cubicBezTo>
                    <a:pt x="1467907" y="2022781"/>
                    <a:pt x="1468643" y="2020576"/>
                    <a:pt x="1468091" y="2018187"/>
                  </a:cubicBezTo>
                  <a:close/>
                  <a:moveTo>
                    <a:pt x="134199" y="2004161"/>
                  </a:moveTo>
                  <a:cubicBezTo>
                    <a:pt x="135642" y="2002718"/>
                    <a:pt x="137085" y="2004161"/>
                    <a:pt x="138528" y="2004161"/>
                  </a:cubicBezTo>
                  <a:cubicBezTo>
                    <a:pt x="139971" y="2005604"/>
                    <a:pt x="141414" y="2008490"/>
                    <a:pt x="139971" y="2008490"/>
                  </a:cubicBezTo>
                  <a:cubicBezTo>
                    <a:pt x="139971" y="2008490"/>
                    <a:pt x="137085" y="2008490"/>
                    <a:pt x="137085" y="2007047"/>
                  </a:cubicBezTo>
                  <a:cubicBezTo>
                    <a:pt x="135642" y="2005604"/>
                    <a:pt x="134199" y="2004161"/>
                    <a:pt x="134199" y="2004161"/>
                  </a:cubicBezTo>
                  <a:close/>
                  <a:moveTo>
                    <a:pt x="582972" y="2002718"/>
                  </a:moveTo>
                  <a:cubicBezTo>
                    <a:pt x="585858" y="2004367"/>
                    <a:pt x="587301" y="2007665"/>
                    <a:pt x="585858" y="2010963"/>
                  </a:cubicBezTo>
                  <a:cubicBezTo>
                    <a:pt x="585858" y="2012612"/>
                    <a:pt x="582972" y="2014261"/>
                    <a:pt x="580086" y="2012612"/>
                  </a:cubicBezTo>
                  <a:cubicBezTo>
                    <a:pt x="578643" y="2012612"/>
                    <a:pt x="575757" y="2009314"/>
                    <a:pt x="577200" y="2006016"/>
                  </a:cubicBezTo>
                  <a:cubicBezTo>
                    <a:pt x="577200" y="2004367"/>
                    <a:pt x="581529" y="2002718"/>
                    <a:pt x="582972" y="2002718"/>
                  </a:cubicBezTo>
                  <a:close/>
                  <a:moveTo>
                    <a:pt x="1468019" y="1981592"/>
                  </a:moveTo>
                  <a:lnTo>
                    <a:pt x="1465842" y="1985020"/>
                  </a:lnTo>
                  <a:cubicBezTo>
                    <a:pt x="1465108" y="1985755"/>
                    <a:pt x="1464374" y="1990169"/>
                    <a:pt x="1464007" y="1994950"/>
                  </a:cubicBezTo>
                  <a:lnTo>
                    <a:pt x="1464012" y="1995110"/>
                  </a:lnTo>
                  <a:lnTo>
                    <a:pt x="1465697" y="1986029"/>
                  </a:lnTo>
                  <a:cubicBezTo>
                    <a:pt x="1468643" y="1984558"/>
                    <a:pt x="1469011" y="1983456"/>
                    <a:pt x="1468275" y="1981986"/>
                  </a:cubicBezTo>
                  <a:close/>
                  <a:moveTo>
                    <a:pt x="1334245" y="1977901"/>
                  </a:moveTo>
                  <a:lnTo>
                    <a:pt x="1333984" y="1978084"/>
                  </a:lnTo>
                  <a:lnTo>
                    <a:pt x="1334901" y="1982213"/>
                  </a:lnTo>
                  <a:lnTo>
                    <a:pt x="1335172" y="1982078"/>
                  </a:lnTo>
                  <a:close/>
                  <a:moveTo>
                    <a:pt x="538600" y="1976746"/>
                  </a:moveTo>
                  <a:cubicBezTo>
                    <a:pt x="541630" y="1976746"/>
                    <a:pt x="549206" y="1982518"/>
                    <a:pt x="553751" y="1982518"/>
                  </a:cubicBezTo>
                  <a:cubicBezTo>
                    <a:pt x="559812" y="1982518"/>
                    <a:pt x="561327" y="1989732"/>
                    <a:pt x="561327" y="1994061"/>
                  </a:cubicBezTo>
                  <a:cubicBezTo>
                    <a:pt x="561327" y="2001276"/>
                    <a:pt x="559812" y="2002718"/>
                    <a:pt x="556781" y="2007047"/>
                  </a:cubicBezTo>
                  <a:cubicBezTo>
                    <a:pt x="556781" y="2007047"/>
                    <a:pt x="549206" y="2005604"/>
                    <a:pt x="547691" y="2005604"/>
                  </a:cubicBezTo>
                  <a:cubicBezTo>
                    <a:pt x="541630" y="2005604"/>
                    <a:pt x="541630" y="2004161"/>
                    <a:pt x="540115" y="1998390"/>
                  </a:cubicBezTo>
                  <a:cubicBezTo>
                    <a:pt x="538600" y="1996947"/>
                    <a:pt x="534054" y="1996947"/>
                    <a:pt x="534054" y="1994061"/>
                  </a:cubicBezTo>
                  <a:cubicBezTo>
                    <a:pt x="534054" y="1991175"/>
                    <a:pt x="531024" y="1985404"/>
                    <a:pt x="532539" y="1982518"/>
                  </a:cubicBezTo>
                  <a:cubicBezTo>
                    <a:pt x="534054" y="1979632"/>
                    <a:pt x="535569" y="1978189"/>
                    <a:pt x="538600" y="1976746"/>
                  </a:cubicBezTo>
                  <a:close/>
                  <a:moveTo>
                    <a:pt x="590187" y="1965203"/>
                  </a:moveTo>
                  <a:cubicBezTo>
                    <a:pt x="593073" y="1966646"/>
                    <a:pt x="595959" y="1969532"/>
                    <a:pt x="595959" y="1972418"/>
                  </a:cubicBezTo>
                  <a:cubicBezTo>
                    <a:pt x="595959" y="1975303"/>
                    <a:pt x="593073" y="1978189"/>
                    <a:pt x="590187" y="1976746"/>
                  </a:cubicBezTo>
                  <a:cubicBezTo>
                    <a:pt x="588744" y="1975303"/>
                    <a:pt x="590187" y="1970975"/>
                    <a:pt x="588744" y="1969532"/>
                  </a:cubicBezTo>
                  <a:cubicBezTo>
                    <a:pt x="588744" y="1968089"/>
                    <a:pt x="588744" y="1965203"/>
                    <a:pt x="590187" y="1965203"/>
                  </a:cubicBezTo>
                  <a:close/>
                  <a:moveTo>
                    <a:pt x="389610" y="1956545"/>
                  </a:moveTo>
                  <a:cubicBezTo>
                    <a:pt x="391053" y="1959431"/>
                    <a:pt x="391053" y="1963759"/>
                    <a:pt x="389610" y="1965202"/>
                  </a:cubicBezTo>
                  <a:cubicBezTo>
                    <a:pt x="388167" y="1968088"/>
                    <a:pt x="383838" y="1966645"/>
                    <a:pt x="382395" y="1963759"/>
                  </a:cubicBezTo>
                  <a:cubicBezTo>
                    <a:pt x="380952" y="1962317"/>
                    <a:pt x="382395" y="1960874"/>
                    <a:pt x="383838" y="1959431"/>
                  </a:cubicBezTo>
                  <a:cubicBezTo>
                    <a:pt x="385281" y="1957988"/>
                    <a:pt x="388167" y="1955102"/>
                    <a:pt x="389610" y="1956545"/>
                  </a:cubicBezTo>
                  <a:close/>
                  <a:moveTo>
                    <a:pt x="157287" y="1949331"/>
                  </a:moveTo>
                  <a:cubicBezTo>
                    <a:pt x="158730" y="1949331"/>
                    <a:pt x="158730" y="1949331"/>
                    <a:pt x="158730" y="1950774"/>
                  </a:cubicBezTo>
                  <a:cubicBezTo>
                    <a:pt x="158730" y="1950774"/>
                    <a:pt x="158730" y="1950774"/>
                    <a:pt x="157287" y="1950774"/>
                  </a:cubicBezTo>
                  <a:cubicBezTo>
                    <a:pt x="157287" y="1950774"/>
                    <a:pt x="155844" y="1950774"/>
                    <a:pt x="155844" y="1950774"/>
                  </a:cubicBezTo>
                  <a:cubicBezTo>
                    <a:pt x="155844" y="1949331"/>
                    <a:pt x="155844" y="1949331"/>
                    <a:pt x="157287" y="1949331"/>
                  </a:cubicBezTo>
                  <a:close/>
                  <a:moveTo>
                    <a:pt x="1467201" y="1948313"/>
                  </a:moveTo>
                  <a:lnTo>
                    <a:pt x="1466507" y="1950657"/>
                  </a:lnTo>
                  <a:cubicBezTo>
                    <a:pt x="1465108" y="1951829"/>
                    <a:pt x="1462538" y="1953024"/>
                    <a:pt x="1458501" y="1954128"/>
                  </a:cubicBezTo>
                  <a:cubicBezTo>
                    <a:pt x="1453729" y="1955599"/>
                    <a:pt x="1451619" y="1957346"/>
                    <a:pt x="1451160" y="1959207"/>
                  </a:cubicBezTo>
                  <a:lnTo>
                    <a:pt x="1451464" y="1959890"/>
                  </a:lnTo>
                  <a:lnTo>
                    <a:pt x="1458332" y="1955156"/>
                  </a:lnTo>
                  <a:cubicBezTo>
                    <a:pt x="1466434" y="1952951"/>
                    <a:pt x="1468643" y="1950379"/>
                    <a:pt x="1467354" y="1948357"/>
                  </a:cubicBezTo>
                  <a:close/>
                  <a:moveTo>
                    <a:pt x="163059" y="1947888"/>
                  </a:moveTo>
                  <a:cubicBezTo>
                    <a:pt x="164502" y="1947888"/>
                    <a:pt x="164502" y="1949331"/>
                    <a:pt x="164502" y="1949331"/>
                  </a:cubicBezTo>
                  <a:cubicBezTo>
                    <a:pt x="165945" y="1950774"/>
                    <a:pt x="164502" y="1950774"/>
                    <a:pt x="163059" y="1950774"/>
                  </a:cubicBezTo>
                  <a:cubicBezTo>
                    <a:pt x="163059" y="1950774"/>
                    <a:pt x="161616" y="1950774"/>
                    <a:pt x="161616" y="1949331"/>
                  </a:cubicBezTo>
                  <a:cubicBezTo>
                    <a:pt x="161616" y="1949331"/>
                    <a:pt x="161616" y="1947888"/>
                    <a:pt x="163059" y="1947888"/>
                  </a:cubicBezTo>
                  <a:close/>
                  <a:moveTo>
                    <a:pt x="167388" y="1940674"/>
                  </a:moveTo>
                  <a:cubicBezTo>
                    <a:pt x="168982" y="1940674"/>
                    <a:pt x="170274" y="1941320"/>
                    <a:pt x="170274" y="1942117"/>
                  </a:cubicBezTo>
                  <a:cubicBezTo>
                    <a:pt x="170274" y="1942914"/>
                    <a:pt x="168982" y="1943560"/>
                    <a:pt x="167388" y="1943560"/>
                  </a:cubicBezTo>
                  <a:cubicBezTo>
                    <a:pt x="165794" y="1943560"/>
                    <a:pt x="164502" y="1942914"/>
                    <a:pt x="164502" y="1942117"/>
                  </a:cubicBezTo>
                  <a:cubicBezTo>
                    <a:pt x="164502" y="1941320"/>
                    <a:pt x="165794" y="1940674"/>
                    <a:pt x="167388" y="1940674"/>
                  </a:cubicBezTo>
                  <a:close/>
                  <a:moveTo>
                    <a:pt x="164502" y="1936345"/>
                  </a:moveTo>
                  <a:cubicBezTo>
                    <a:pt x="165945" y="1938269"/>
                    <a:pt x="164502" y="1940193"/>
                    <a:pt x="163059" y="1940193"/>
                  </a:cubicBezTo>
                  <a:cubicBezTo>
                    <a:pt x="163059" y="1942117"/>
                    <a:pt x="161616" y="1942117"/>
                    <a:pt x="160173" y="1942117"/>
                  </a:cubicBezTo>
                  <a:cubicBezTo>
                    <a:pt x="160173" y="1942117"/>
                    <a:pt x="160173" y="1940193"/>
                    <a:pt x="161616" y="1938269"/>
                  </a:cubicBezTo>
                  <a:cubicBezTo>
                    <a:pt x="163059" y="1936345"/>
                    <a:pt x="164502" y="1936345"/>
                    <a:pt x="164502" y="1936345"/>
                  </a:cubicBezTo>
                  <a:close/>
                  <a:moveTo>
                    <a:pt x="1307276" y="1932062"/>
                  </a:moveTo>
                  <a:cubicBezTo>
                    <a:pt x="1301403" y="1935004"/>
                    <a:pt x="1295530" y="1939417"/>
                    <a:pt x="1285253" y="1939417"/>
                  </a:cubicBezTo>
                  <a:cubicBezTo>
                    <a:pt x="1282316" y="1939417"/>
                    <a:pt x="1274975" y="1937946"/>
                    <a:pt x="1273507" y="1939417"/>
                  </a:cubicBezTo>
                  <a:cubicBezTo>
                    <a:pt x="1270571" y="1940888"/>
                    <a:pt x="1270571" y="1945301"/>
                    <a:pt x="1266166" y="1948243"/>
                  </a:cubicBezTo>
                  <a:cubicBezTo>
                    <a:pt x="1266166" y="1948243"/>
                    <a:pt x="1252952" y="1948243"/>
                    <a:pt x="1250016" y="1948243"/>
                  </a:cubicBezTo>
                  <a:lnTo>
                    <a:pt x="1243443" y="1944951"/>
                  </a:lnTo>
                  <a:lnTo>
                    <a:pt x="1243073" y="1945876"/>
                  </a:lnTo>
                  <a:cubicBezTo>
                    <a:pt x="1242705" y="1947716"/>
                    <a:pt x="1243809" y="1949189"/>
                    <a:pt x="1249698" y="1949189"/>
                  </a:cubicBezTo>
                  <a:cubicBezTo>
                    <a:pt x="1252643" y="1949189"/>
                    <a:pt x="1265893" y="1949189"/>
                    <a:pt x="1265893" y="1949189"/>
                  </a:cubicBezTo>
                  <a:cubicBezTo>
                    <a:pt x="1270310" y="1946244"/>
                    <a:pt x="1270310" y="1941827"/>
                    <a:pt x="1273254" y="1940354"/>
                  </a:cubicBezTo>
                  <a:cubicBezTo>
                    <a:pt x="1274726" y="1938882"/>
                    <a:pt x="1282088" y="1940354"/>
                    <a:pt x="1285032" y="1940354"/>
                  </a:cubicBezTo>
                  <a:cubicBezTo>
                    <a:pt x="1295338" y="1940354"/>
                    <a:pt x="1301227" y="1935937"/>
                    <a:pt x="1307116" y="1932992"/>
                  </a:cubicBezTo>
                  <a:cubicBezTo>
                    <a:pt x="1307116" y="1932992"/>
                    <a:pt x="1313004" y="1943299"/>
                    <a:pt x="1313004" y="1944771"/>
                  </a:cubicBezTo>
                  <a:cubicBezTo>
                    <a:pt x="1314477" y="1952133"/>
                    <a:pt x="1317421" y="1947716"/>
                    <a:pt x="1321838" y="1950661"/>
                  </a:cubicBezTo>
                  <a:cubicBezTo>
                    <a:pt x="1324782" y="1952133"/>
                    <a:pt x="1324782" y="1958023"/>
                    <a:pt x="1330671" y="1955078"/>
                  </a:cubicBezTo>
                  <a:cubicBezTo>
                    <a:pt x="1330671" y="1955078"/>
                    <a:pt x="1332880" y="1959495"/>
                    <a:pt x="1335088" y="1964097"/>
                  </a:cubicBezTo>
                  <a:lnTo>
                    <a:pt x="1339198" y="1973517"/>
                  </a:lnTo>
                  <a:lnTo>
                    <a:pt x="1339576" y="1973251"/>
                  </a:lnTo>
                  <a:cubicBezTo>
                    <a:pt x="1339576" y="1971780"/>
                    <a:pt x="1330767" y="1954128"/>
                    <a:pt x="1330767" y="1954128"/>
                  </a:cubicBezTo>
                  <a:cubicBezTo>
                    <a:pt x="1324894" y="1957070"/>
                    <a:pt x="1324894" y="1951185"/>
                    <a:pt x="1321958" y="1949714"/>
                  </a:cubicBezTo>
                  <a:cubicBezTo>
                    <a:pt x="1317553" y="1946772"/>
                    <a:pt x="1314617" y="1951185"/>
                    <a:pt x="1313149" y="1943830"/>
                  </a:cubicBezTo>
                  <a:cubicBezTo>
                    <a:pt x="1313149" y="1942359"/>
                    <a:pt x="1307276" y="1932062"/>
                    <a:pt x="1307276" y="1932062"/>
                  </a:cubicBezTo>
                  <a:close/>
                  <a:moveTo>
                    <a:pt x="1245611" y="1927916"/>
                  </a:moveTo>
                  <a:lnTo>
                    <a:pt x="1245282" y="1928575"/>
                  </a:lnTo>
                  <a:lnTo>
                    <a:pt x="1245282" y="1940242"/>
                  </a:lnTo>
                  <a:lnTo>
                    <a:pt x="1245611" y="1939417"/>
                  </a:lnTo>
                  <a:close/>
                  <a:moveTo>
                    <a:pt x="170996" y="1916145"/>
                  </a:moveTo>
                  <a:cubicBezTo>
                    <a:pt x="172191" y="1916145"/>
                    <a:pt x="173161" y="1916468"/>
                    <a:pt x="173161" y="1916867"/>
                  </a:cubicBezTo>
                  <a:cubicBezTo>
                    <a:pt x="173161" y="1917266"/>
                    <a:pt x="172191" y="1917589"/>
                    <a:pt x="170996" y="1917589"/>
                  </a:cubicBezTo>
                  <a:cubicBezTo>
                    <a:pt x="169800" y="1917589"/>
                    <a:pt x="168831" y="1917266"/>
                    <a:pt x="168831" y="1916867"/>
                  </a:cubicBezTo>
                  <a:cubicBezTo>
                    <a:pt x="168831" y="1916468"/>
                    <a:pt x="169800" y="1916145"/>
                    <a:pt x="170996" y="1916145"/>
                  </a:cubicBezTo>
                  <a:close/>
                  <a:moveTo>
                    <a:pt x="1481099" y="1913464"/>
                  </a:moveTo>
                  <a:lnTo>
                    <a:pt x="1479056" y="1914409"/>
                  </a:lnTo>
                  <a:cubicBezTo>
                    <a:pt x="1461437" y="1909996"/>
                    <a:pt x="1464374" y="1921764"/>
                    <a:pt x="1458501" y="1929120"/>
                  </a:cubicBezTo>
                  <a:cubicBezTo>
                    <a:pt x="1458501" y="1929671"/>
                    <a:pt x="1456849" y="1931878"/>
                    <a:pt x="1455249" y="1934421"/>
                  </a:cubicBezTo>
                  <a:lnTo>
                    <a:pt x="1454254" y="1936895"/>
                  </a:lnTo>
                  <a:lnTo>
                    <a:pt x="1453544" y="1938066"/>
                  </a:lnTo>
                  <a:lnTo>
                    <a:pt x="1452813" y="1940478"/>
                  </a:lnTo>
                  <a:lnTo>
                    <a:pt x="1452307" y="1941738"/>
                  </a:lnTo>
                  <a:lnTo>
                    <a:pt x="1452411" y="1941805"/>
                  </a:lnTo>
                  <a:lnTo>
                    <a:pt x="1452813" y="1940478"/>
                  </a:lnTo>
                  <a:lnTo>
                    <a:pt x="1454254" y="1936895"/>
                  </a:lnTo>
                  <a:lnTo>
                    <a:pt x="1458332" y="1930165"/>
                  </a:lnTo>
                  <a:cubicBezTo>
                    <a:pt x="1464224" y="1922814"/>
                    <a:pt x="1461278" y="1911053"/>
                    <a:pt x="1478955" y="1915464"/>
                  </a:cubicBezTo>
                  <a:cubicBezTo>
                    <a:pt x="1481901" y="1916199"/>
                    <a:pt x="1481901" y="1915464"/>
                    <a:pt x="1481348" y="1914361"/>
                  </a:cubicBezTo>
                  <a:close/>
                  <a:moveTo>
                    <a:pt x="154401" y="1911816"/>
                  </a:moveTo>
                  <a:cubicBezTo>
                    <a:pt x="154401" y="1910373"/>
                    <a:pt x="155844" y="1911816"/>
                    <a:pt x="155844" y="1911816"/>
                  </a:cubicBezTo>
                  <a:cubicBezTo>
                    <a:pt x="157287" y="1911816"/>
                    <a:pt x="158730" y="1913259"/>
                    <a:pt x="158730" y="1914702"/>
                  </a:cubicBezTo>
                  <a:cubicBezTo>
                    <a:pt x="157287" y="1914702"/>
                    <a:pt x="155844" y="1914702"/>
                    <a:pt x="155844" y="1913259"/>
                  </a:cubicBezTo>
                  <a:cubicBezTo>
                    <a:pt x="154401" y="1913259"/>
                    <a:pt x="152958" y="1911816"/>
                    <a:pt x="154401" y="1911816"/>
                  </a:cubicBezTo>
                  <a:close/>
                  <a:moveTo>
                    <a:pt x="157287" y="1908930"/>
                  </a:moveTo>
                  <a:cubicBezTo>
                    <a:pt x="157287" y="1908930"/>
                    <a:pt x="158730" y="1908930"/>
                    <a:pt x="158730" y="1908930"/>
                  </a:cubicBezTo>
                  <a:cubicBezTo>
                    <a:pt x="160173" y="1908930"/>
                    <a:pt x="161616" y="1908930"/>
                    <a:pt x="161616" y="1908930"/>
                  </a:cubicBezTo>
                  <a:cubicBezTo>
                    <a:pt x="163059" y="1910373"/>
                    <a:pt x="163059" y="1913259"/>
                    <a:pt x="161616" y="1913259"/>
                  </a:cubicBezTo>
                  <a:cubicBezTo>
                    <a:pt x="160173" y="1913259"/>
                    <a:pt x="158730" y="1910373"/>
                    <a:pt x="157287" y="1908930"/>
                  </a:cubicBezTo>
                  <a:close/>
                  <a:moveTo>
                    <a:pt x="168831" y="1906045"/>
                  </a:moveTo>
                  <a:cubicBezTo>
                    <a:pt x="170274" y="1904602"/>
                    <a:pt x="173160" y="1904602"/>
                    <a:pt x="176046" y="1906045"/>
                  </a:cubicBezTo>
                  <a:cubicBezTo>
                    <a:pt x="176046" y="1906045"/>
                    <a:pt x="174603" y="1908931"/>
                    <a:pt x="176046" y="1908931"/>
                  </a:cubicBezTo>
                  <a:cubicBezTo>
                    <a:pt x="176046" y="1911817"/>
                    <a:pt x="180375" y="1911817"/>
                    <a:pt x="178932" y="1913259"/>
                  </a:cubicBezTo>
                  <a:cubicBezTo>
                    <a:pt x="177489" y="1914702"/>
                    <a:pt x="174603" y="1914702"/>
                    <a:pt x="171717" y="1914702"/>
                  </a:cubicBezTo>
                  <a:cubicBezTo>
                    <a:pt x="171717" y="1914702"/>
                    <a:pt x="170274" y="1913259"/>
                    <a:pt x="168831" y="1913259"/>
                  </a:cubicBezTo>
                  <a:cubicBezTo>
                    <a:pt x="167388" y="1913259"/>
                    <a:pt x="167388" y="1916145"/>
                    <a:pt x="165945" y="1917588"/>
                  </a:cubicBezTo>
                  <a:cubicBezTo>
                    <a:pt x="164502" y="1917588"/>
                    <a:pt x="163059" y="1914702"/>
                    <a:pt x="163059" y="1914702"/>
                  </a:cubicBezTo>
                  <a:cubicBezTo>
                    <a:pt x="164502" y="1911817"/>
                    <a:pt x="165945" y="1907488"/>
                    <a:pt x="168831" y="1906045"/>
                  </a:cubicBezTo>
                  <a:close/>
                  <a:moveTo>
                    <a:pt x="129160" y="1904626"/>
                  </a:moveTo>
                  <a:cubicBezTo>
                    <a:pt x="133558" y="1903159"/>
                    <a:pt x="132092" y="1907559"/>
                    <a:pt x="133558" y="1909026"/>
                  </a:cubicBezTo>
                  <a:cubicBezTo>
                    <a:pt x="137955" y="1913426"/>
                    <a:pt x="133558" y="1911959"/>
                    <a:pt x="135023" y="1916360"/>
                  </a:cubicBezTo>
                  <a:cubicBezTo>
                    <a:pt x="136489" y="1919293"/>
                    <a:pt x="139421" y="1913426"/>
                    <a:pt x="140887" y="1914893"/>
                  </a:cubicBezTo>
                  <a:cubicBezTo>
                    <a:pt x="143819" y="1919293"/>
                    <a:pt x="148217" y="1914893"/>
                    <a:pt x="149682" y="1920760"/>
                  </a:cubicBezTo>
                  <a:cubicBezTo>
                    <a:pt x="151148" y="1925160"/>
                    <a:pt x="148217" y="1925160"/>
                    <a:pt x="145285" y="1922227"/>
                  </a:cubicBezTo>
                  <a:cubicBezTo>
                    <a:pt x="145285" y="1922227"/>
                    <a:pt x="139421" y="1922227"/>
                    <a:pt x="140887" y="1923693"/>
                  </a:cubicBezTo>
                  <a:cubicBezTo>
                    <a:pt x="142353" y="1926627"/>
                    <a:pt x="148217" y="1923693"/>
                    <a:pt x="151148" y="1926627"/>
                  </a:cubicBezTo>
                  <a:cubicBezTo>
                    <a:pt x="152614" y="1929560"/>
                    <a:pt x="162876" y="1938361"/>
                    <a:pt x="155546" y="1938361"/>
                  </a:cubicBezTo>
                  <a:cubicBezTo>
                    <a:pt x="152614" y="1938361"/>
                    <a:pt x="151148" y="1936894"/>
                    <a:pt x="148217" y="1936894"/>
                  </a:cubicBezTo>
                  <a:cubicBezTo>
                    <a:pt x="145285" y="1936894"/>
                    <a:pt x="145285" y="1939827"/>
                    <a:pt x="146751" y="1939827"/>
                  </a:cubicBezTo>
                  <a:cubicBezTo>
                    <a:pt x="148217" y="1939827"/>
                    <a:pt x="149682" y="1938361"/>
                    <a:pt x="151148" y="1938361"/>
                  </a:cubicBezTo>
                  <a:cubicBezTo>
                    <a:pt x="152614" y="1938361"/>
                    <a:pt x="152614" y="1941294"/>
                    <a:pt x="154080" y="1941294"/>
                  </a:cubicBezTo>
                  <a:cubicBezTo>
                    <a:pt x="167273" y="1941294"/>
                    <a:pt x="154080" y="1948628"/>
                    <a:pt x="152614" y="1947161"/>
                  </a:cubicBezTo>
                  <a:cubicBezTo>
                    <a:pt x="149682" y="1945694"/>
                    <a:pt x="151148" y="1950094"/>
                    <a:pt x="148217" y="1945694"/>
                  </a:cubicBezTo>
                  <a:cubicBezTo>
                    <a:pt x="146751" y="1942761"/>
                    <a:pt x="145285" y="1941294"/>
                    <a:pt x="142353" y="1941294"/>
                  </a:cubicBezTo>
                  <a:cubicBezTo>
                    <a:pt x="139421" y="1947161"/>
                    <a:pt x="143819" y="1945694"/>
                    <a:pt x="146751" y="1948628"/>
                  </a:cubicBezTo>
                  <a:cubicBezTo>
                    <a:pt x="146751" y="1950094"/>
                    <a:pt x="148217" y="1950094"/>
                    <a:pt x="148217" y="1951561"/>
                  </a:cubicBezTo>
                  <a:cubicBezTo>
                    <a:pt x="149682" y="1951561"/>
                    <a:pt x="151148" y="1950094"/>
                    <a:pt x="152614" y="1951561"/>
                  </a:cubicBezTo>
                  <a:cubicBezTo>
                    <a:pt x="152614" y="1951561"/>
                    <a:pt x="152614" y="1953028"/>
                    <a:pt x="154080" y="1953028"/>
                  </a:cubicBezTo>
                  <a:cubicBezTo>
                    <a:pt x="155546" y="1954495"/>
                    <a:pt x="162876" y="1948628"/>
                    <a:pt x="162876" y="1954495"/>
                  </a:cubicBezTo>
                  <a:cubicBezTo>
                    <a:pt x="162876" y="1954495"/>
                    <a:pt x="161410" y="1955961"/>
                    <a:pt x="159944" y="1955961"/>
                  </a:cubicBezTo>
                  <a:cubicBezTo>
                    <a:pt x="159944" y="1957428"/>
                    <a:pt x="161410" y="1957428"/>
                    <a:pt x="161410" y="1957428"/>
                  </a:cubicBezTo>
                  <a:cubicBezTo>
                    <a:pt x="161410" y="1960361"/>
                    <a:pt x="162876" y="1963295"/>
                    <a:pt x="162876" y="1964762"/>
                  </a:cubicBezTo>
                  <a:cubicBezTo>
                    <a:pt x="165807" y="1958895"/>
                    <a:pt x="174603" y="1963295"/>
                    <a:pt x="171671" y="1967695"/>
                  </a:cubicBezTo>
                  <a:cubicBezTo>
                    <a:pt x="171671" y="1967695"/>
                    <a:pt x="168739" y="1969162"/>
                    <a:pt x="168739" y="1970629"/>
                  </a:cubicBezTo>
                  <a:cubicBezTo>
                    <a:pt x="168739" y="1975029"/>
                    <a:pt x="168739" y="1977962"/>
                    <a:pt x="162876" y="1977962"/>
                  </a:cubicBezTo>
                  <a:cubicBezTo>
                    <a:pt x="162876" y="1977962"/>
                    <a:pt x="159944" y="1976495"/>
                    <a:pt x="159944" y="1976495"/>
                  </a:cubicBezTo>
                  <a:cubicBezTo>
                    <a:pt x="159944" y="1976495"/>
                    <a:pt x="158478" y="1979429"/>
                    <a:pt x="158478" y="1979429"/>
                  </a:cubicBezTo>
                  <a:cubicBezTo>
                    <a:pt x="152614" y="1982362"/>
                    <a:pt x="154080" y="1986763"/>
                    <a:pt x="154080" y="1994096"/>
                  </a:cubicBezTo>
                  <a:cubicBezTo>
                    <a:pt x="154080" y="1994096"/>
                    <a:pt x="148217" y="1997030"/>
                    <a:pt x="148217" y="1997030"/>
                  </a:cubicBezTo>
                  <a:cubicBezTo>
                    <a:pt x="146751" y="1998496"/>
                    <a:pt x="146751" y="2005830"/>
                    <a:pt x="143819" y="2005830"/>
                  </a:cubicBezTo>
                  <a:cubicBezTo>
                    <a:pt x="139421" y="2005830"/>
                    <a:pt x="139421" y="2002897"/>
                    <a:pt x="137955" y="2001430"/>
                  </a:cubicBezTo>
                  <a:cubicBezTo>
                    <a:pt x="137955" y="2001430"/>
                    <a:pt x="136489" y="1999963"/>
                    <a:pt x="136489" y="1999963"/>
                  </a:cubicBezTo>
                  <a:cubicBezTo>
                    <a:pt x="136489" y="1998496"/>
                    <a:pt x="133558" y="1997030"/>
                    <a:pt x="133558" y="1997030"/>
                  </a:cubicBezTo>
                  <a:cubicBezTo>
                    <a:pt x="132092" y="1998496"/>
                    <a:pt x="133558" y="2001430"/>
                    <a:pt x="132092" y="2001430"/>
                  </a:cubicBezTo>
                  <a:cubicBezTo>
                    <a:pt x="129160" y="2004363"/>
                    <a:pt x="120364" y="1997030"/>
                    <a:pt x="118898" y="1997030"/>
                  </a:cubicBezTo>
                  <a:cubicBezTo>
                    <a:pt x="115967" y="1994096"/>
                    <a:pt x="114501" y="1991163"/>
                    <a:pt x="114501" y="1995563"/>
                  </a:cubicBezTo>
                  <a:cubicBezTo>
                    <a:pt x="114501" y="1998496"/>
                    <a:pt x="117433" y="1997030"/>
                    <a:pt x="117433" y="1998496"/>
                  </a:cubicBezTo>
                  <a:cubicBezTo>
                    <a:pt x="118898" y="1998496"/>
                    <a:pt x="118898" y="2001430"/>
                    <a:pt x="118898" y="2002897"/>
                  </a:cubicBezTo>
                  <a:cubicBezTo>
                    <a:pt x="118898" y="2004363"/>
                    <a:pt x="126228" y="2007297"/>
                    <a:pt x="126228" y="2007297"/>
                  </a:cubicBezTo>
                  <a:cubicBezTo>
                    <a:pt x="129160" y="2007297"/>
                    <a:pt x="127694" y="2004363"/>
                    <a:pt x="130626" y="2007297"/>
                  </a:cubicBezTo>
                  <a:cubicBezTo>
                    <a:pt x="135023" y="2011697"/>
                    <a:pt x="135023" y="2013164"/>
                    <a:pt x="140887" y="2013164"/>
                  </a:cubicBezTo>
                  <a:cubicBezTo>
                    <a:pt x="142353" y="2013164"/>
                    <a:pt x="146751" y="2017564"/>
                    <a:pt x="145285" y="2020497"/>
                  </a:cubicBezTo>
                  <a:cubicBezTo>
                    <a:pt x="142353" y="2024897"/>
                    <a:pt x="148217" y="2033698"/>
                    <a:pt x="148217" y="2039565"/>
                  </a:cubicBezTo>
                  <a:cubicBezTo>
                    <a:pt x="148217" y="2045432"/>
                    <a:pt x="143819" y="2049832"/>
                    <a:pt x="139421" y="2049832"/>
                  </a:cubicBezTo>
                  <a:cubicBezTo>
                    <a:pt x="136489" y="2049832"/>
                    <a:pt x="133558" y="2049832"/>
                    <a:pt x="132092" y="2048365"/>
                  </a:cubicBezTo>
                  <a:cubicBezTo>
                    <a:pt x="132092" y="2046898"/>
                    <a:pt x="133558" y="2046898"/>
                    <a:pt x="130626" y="2045432"/>
                  </a:cubicBezTo>
                  <a:cubicBezTo>
                    <a:pt x="130626" y="2045432"/>
                    <a:pt x="129160" y="2041031"/>
                    <a:pt x="129160" y="2041031"/>
                  </a:cubicBezTo>
                  <a:cubicBezTo>
                    <a:pt x="127694" y="2039565"/>
                    <a:pt x="129160" y="2043965"/>
                    <a:pt x="129160" y="2045432"/>
                  </a:cubicBezTo>
                  <a:cubicBezTo>
                    <a:pt x="129160" y="2048365"/>
                    <a:pt x="123296" y="2041031"/>
                    <a:pt x="120364" y="2042498"/>
                  </a:cubicBezTo>
                  <a:cubicBezTo>
                    <a:pt x="118898" y="2043965"/>
                    <a:pt x="120364" y="2045432"/>
                    <a:pt x="117433" y="2045432"/>
                  </a:cubicBezTo>
                  <a:cubicBezTo>
                    <a:pt x="113035" y="2045432"/>
                    <a:pt x="117433" y="2049832"/>
                    <a:pt x="117433" y="2049832"/>
                  </a:cubicBezTo>
                  <a:cubicBezTo>
                    <a:pt x="117433" y="2051299"/>
                    <a:pt x="120364" y="2051299"/>
                    <a:pt x="120364" y="2052765"/>
                  </a:cubicBezTo>
                  <a:cubicBezTo>
                    <a:pt x="120364" y="2054232"/>
                    <a:pt x="120364" y="2052765"/>
                    <a:pt x="120364" y="2054232"/>
                  </a:cubicBezTo>
                  <a:cubicBezTo>
                    <a:pt x="121830" y="2054232"/>
                    <a:pt x="123296" y="2055699"/>
                    <a:pt x="124762" y="2054232"/>
                  </a:cubicBezTo>
                  <a:cubicBezTo>
                    <a:pt x="126228" y="2054232"/>
                    <a:pt x="135023" y="2051299"/>
                    <a:pt x="137955" y="2054232"/>
                  </a:cubicBezTo>
                  <a:cubicBezTo>
                    <a:pt x="137955" y="2054232"/>
                    <a:pt x="137955" y="2054232"/>
                    <a:pt x="139421" y="2054232"/>
                  </a:cubicBezTo>
                  <a:cubicBezTo>
                    <a:pt x="140887" y="2057165"/>
                    <a:pt x="145285" y="2057165"/>
                    <a:pt x="148217" y="2058632"/>
                  </a:cubicBezTo>
                  <a:cubicBezTo>
                    <a:pt x="149682" y="2060099"/>
                    <a:pt x="146751" y="2060099"/>
                    <a:pt x="145285" y="2061566"/>
                  </a:cubicBezTo>
                  <a:cubicBezTo>
                    <a:pt x="145285" y="2061566"/>
                    <a:pt x="143819" y="2063032"/>
                    <a:pt x="145285" y="2063032"/>
                  </a:cubicBezTo>
                  <a:cubicBezTo>
                    <a:pt x="148217" y="2063032"/>
                    <a:pt x="146751" y="2064499"/>
                    <a:pt x="146751" y="2065966"/>
                  </a:cubicBezTo>
                  <a:cubicBezTo>
                    <a:pt x="146751" y="2068899"/>
                    <a:pt x="152614" y="2064499"/>
                    <a:pt x="154080" y="2065966"/>
                  </a:cubicBezTo>
                  <a:cubicBezTo>
                    <a:pt x="154080" y="2065966"/>
                    <a:pt x="159944" y="2073299"/>
                    <a:pt x="154080" y="2073299"/>
                  </a:cubicBezTo>
                  <a:cubicBezTo>
                    <a:pt x="146751" y="2073299"/>
                    <a:pt x="155546" y="2080633"/>
                    <a:pt x="145285" y="2080633"/>
                  </a:cubicBezTo>
                  <a:cubicBezTo>
                    <a:pt x="136489" y="2080633"/>
                    <a:pt x="136489" y="2067433"/>
                    <a:pt x="121830" y="2074766"/>
                  </a:cubicBezTo>
                  <a:cubicBezTo>
                    <a:pt x="113035" y="2079166"/>
                    <a:pt x="104239" y="2071833"/>
                    <a:pt x="102774" y="2068899"/>
                  </a:cubicBezTo>
                  <a:cubicBezTo>
                    <a:pt x="101308" y="2067433"/>
                    <a:pt x="101308" y="2063032"/>
                    <a:pt x="101308" y="2060099"/>
                  </a:cubicBezTo>
                  <a:cubicBezTo>
                    <a:pt x="101308" y="2057165"/>
                    <a:pt x="98376" y="2060099"/>
                    <a:pt x="98376" y="2055699"/>
                  </a:cubicBezTo>
                  <a:cubicBezTo>
                    <a:pt x="98376" y="2054232"/>
                    <a:pt x="99842" y="2035165"/>
                    <a:pt x="98376" y="2032231"/>
                  </a:cubicBezTo>
                  <a:cubicBezTo>
                    <a:pt x="95444" y="2029298"/>
                    <a:pt x="95444" y="2026364"/>
                    <a:pt x="95444" y="2019031"/>
                  </a:cubicBezTo>
                  <a:cubicBezTo>
                    <a:pt x="95444" y="2017564"/>
                    <a:pt x="96910" y="2014630"/>
                    <a:pt x="96910" y="2011697"/>
                  </a:cubicBezTo>
                  <a:cubicBezTo>
                    <a:pt x="96910" y="2008763"/>
                    <a:pt x="95444" y="2008763"/>
                    <a:pt x="95444" y="2005830"/>
                  </a:cubicBezTo>
                  <a:cubicBezTo>
                    <a:pt x="95444" y="2001430"/>
                    <a:pt x="93978" y="2001430"/>
                    <a:pt x="93978" y="1997030"/>
                  </a:cubicBezTo>
                  <a:cubicBezTo>
                    <a:pt x="93978" y="1994096"/>
                    <a:pt x="82251" y="1992629"/>
                    <a:pt x="93978" y="1992629"/>
                  </a:cubicBezTo>
                  <a:cubicBezTo>
                    <a:pt x="93978" y="1992629"/>
                    <a:pt x="99842" y="1982362"/>
                    <a:pt x="99842" y="1982362"/>
                  </a:cubicBezTo>
                  <a:cubicBezTo>
                    <a:pt x="101308" y="1979429"/>
                    <a:pt x="98376" y="1977962"/>
                    <a:pt x="98376" y="1977962"/>
                  </a:cubicBezTo>
                  <a:cubicBezTo>
                    <a:pt x="96910" y="1976495"/>
                    <a:pt x="101308" y="1972095"/>
                    <a:pt x="101308" y="1969162"/>
                  </a:cubicBezTo>
                  <a:cubicBezTo>
                    <a:pt x="101308" y="1964762"/>
                    <a:pt x="107171" y="1966228"/>
                    <a:pt x="107171" y="1963295"/>
                  </a:cubicBezTo>
                  <a:cubicBezTo>
                    <a:pt x="110103" y="1957428"/>
                    <a:pt x="108637" y="1948628"/>
                    <a:pt x="108637" y="1942761"/>
                  </a:cubicBezTo>
                  <a:cubicBezTo>
                    <a:pt x="108637" y="1935427"/>
                    <a:pt x="111569" y="1925160"/>
                    <a:pt x="105705" y="1917826"/>
                  </a:cubicBezTo>
                  <a:cubicBezTo>
                    <a:pt x="104239" y="1916360"/>
                    <a:pt x="96910" y="1909026"/>
                    <a:pt x="105705" y="1909026"/>
                  </a:cubicBezTo>
                  <a:cubicBezTo>
                    <a:pt x="105705" y="1909026"/>
                    <a:pt x="110103" y="1911959"/>
                    <a:pt x="110103" y="1910493"/>
                  </a:cubicBezTo>
                  <a:cubicBezTo>
                    <a:pt x="110103" y="1906093"/>
                    <a:pt x="111569" y="1906093"/>
                    <a:pt x="115967" y="1906093"/>
                  </a:cubicBezTo>
                  <a:cubicBezTo>
                    <a:pt x="117433" y="1906093"/>
                    <a:pt x="117433" y="1913426"/>
                    <a:pt x="121830" y="1909026"/>
                  </a:cubicBezTo>
                  <a:cubicBezTo>
                    <a:pt x="123296" y="1906093"/>
                    <a:pt x="126228" y="1907559"/>
                    <a:pt x="129160" y="1904626"/>
                  </a:cubicBezTo>
                  <a:close/>
                  <a:moveTo>
                    <a:pt x="148629" y="1904602"/>
                  </a:moveTo>
                  <a:cubicBezTo>
                    <a:pt x="150072" y="1904602"/>
                    <a:pt x="151515" y="1904602"/>
                    <a:pt x="152958" y="1906045"/>
                  </a:cubicBezTo>
                  <a:cubicBezTo>
                    <a:pt x="152958" y="1906045"/>
                    <a:pt x="155844" y="1907488"/>
                    <a:pt x="154401" y="1908931"/>
                  </a:cubicBezTo>
                  <a:cubicBezTo>
                    <a:pt x="154401" y="1910374"/>
                    <a:pt x="151515" y="1908931"/>
                    <a:pt x="151515" y="1907488"/>
                  </a:cubicBezTo>
                  <a:cubicBezTo>
                    <a:pt x="150072" y="1907488"/>
                    <a:pt x="148629" y="1906045"/>
                    <a:pt x="148629" y="1904602"/>
                  </a:cubicBezTo>
                  <a:close/>
                  <a:moveTo>
                    <a:pt x="1490621" y="1899879"/>
                  </a:moveTo>
                  <a:lnTo>
                    <a:pt x="1486764" y="1903744"/>
                  </a:lnTo>
                  <a:cubicBezTo>
                    <a:pt x="1484195" y="1905583"/>
                    <a:pt x="1481258" y="1907789"/>
                    <a:pt x="1480524" y="1909996"/>
                  </a:cubicBezTo>
                  <a:lnTo>
                    <a:pt x="1480733" y="1910749"/>
                  </a:lnTo>
                  <a:lnTo>
                    <a:pt x="1486688" y="1904805"/>
                  </a:lnTo>
                  <a:cubicBezTo>
                    <a:pt x="1489266" y="1902968"/>
                    <a:pt x="1491476" y="1901498"/>
                    <a:pt x="1490739" y="1900763"/>
                  </a:cubicBezTo>
                  <a:close/>
                  <a:moveTo>
                    <a:pt x="122294" y="1895944"/>
                  </a:moveTo>
                  <a:cubicBezTo>
                    <a:pt x="124098" y="1897387"/>
                    <a:pt x="124098" y="1900273"/>
                    <a:pt x="122294" y="1901716"/>
                  </a:cubicBezTo>
                  <a:cubicBezTo>
                    <a:pt x="122294" y="1904601"/>
                    <a:pt x="120490" y="1907487"/>
                    <a:pt x="118687" y="1906044"/>
                  </a:cubicBezTo>
                  <a:cubicBezTo>
                    <a:pt x="116883" y="1904601"/>
                    <a:pt x="120490" y="1903158"/>
                    <a:pt x="120490" y="1900273"/>
                  </a:cubicBezTo>
                  <a:cubicBezTo>
                    <a:pt x="122294" y="1898830"/>
                    <a:pt x="122294" y="1894501"/>
                    <a:pt x="122294" y="1895944"/>
                  </a:cubicBezTo>
                  <a:close/>
                  <a:moveTo>
                    <a:pt x="1512825" y="1890872"/>
                  </a:moveTo>
                  <a:cubicBezTo>
                    <a:pt x="1511356" y="1890872"/>
                    <a:pt x="1504015" y="1892343"/>
                    <a:pt x="1504015" y="1892343"/>
                  </a:cubicBezTo>
                  <a:cubicBezTo>
                    <a:pt x="1502914" y="1893446"/>
                    <a:pt x="1492729" y="1892067"/>
                    <a:pt x="1490182" y="1895032"/>
                  </a:cubicBezTo>
                  <a:lnTo>
                    <a:pt x="1490314" y="1896022"/>
                  </a:lnTo>
                  <a:lnTo>
                    <a:pt x="1494606" y="1894331"/>
                  </a:lnTo>
                  <a:cubicBezTo>
                    <a:pt x="1498473" y="1893780"/>
                    <a:pt x="1503260" y="1894147"/>
                    <a:pt x="1503997" y="1893412"/>
                  </a:cubicBezTo>
                  <a:cubicBezTo>
                    <a:pt x="1503997" y="1893412"/>
                    <a:pt x="1511362" y="1891942"/>
                    <a:pt x="1512835" y="1891942"/>
                  </a:cubicBezTo>
                  <a:cubicBezTo>
                    <a:pt x="1517254" y="1893412"/>
                    <a:pt x="1514308" y="1916934"/>
                    <a:pt x="1524619" y="1905173"/>
                  </a:cubicBezTo>
                  <a:cubicBezTo>
                    <a:pt x="1531985" y="1896352"/>
                    <a:pt x="1531985" y="1911053"/>
                    <a:pt x="1543769" y="1911053"/>
                  </a:cubicBezTo>
                  <a:cubicBezTo>
                    <a:pt x="1545242" y="1911053"/>
                    <a:pt x="1548188" y="1906643"/>
                    <a:pt x="1548188" y="1906643"/>
                  </a:cubicBezTo>
                  <a:cubicBezTo>
                    <a:pt x="1551135" y="1906643"/>
                    <a:pt x="1549662" y="1911053"/>
                    <a:pt x="1552608" y="1906643"/>
                  </a:cubicBezTo>
                  <a:cubicBezTo>
                    <a:pt x="1554081" y="1905173"/>
                    <a:pt x="1558500" y="1899292"/>
                    <a:pt x="1559973" y="1897822"/>
                  </a:cubicBezTo>
                  <a:cubicBezTo>
                    <a:pt x="1564392" y="1896352"/>
                    <a:pt x="1564392" y="1900763"/>
                    <a:pt x="1562919" y="1896352"/>
                  </a:cubicBezTo>
                  <a:lnTo>
                    <a:pt x="1561764" y="1895776"/>
                  </a:lnTo>
                  <a:lnTo>
                    <a:pt x="1559807" y="1896756"/>
                  </a:lnTo>
                  <a:cubicBezTo>
                    <a:pt x="1558339" y="1898227"/>
                    <a:pt x="1553934" y="1904111"/>
                    <a:pt x="1552466" y="1905583"/>
                  </a:cubicBezTo>
                  <a:cubicBezTo>
                    <a:pt x="1549530" y="1909996"/>
                    <a:pt x="1550998" y="1905583"/>
                    <a:pt x="1548062" y="1905583"/>
                  </a:cubicBezTo>
                  <a:cubicBezTo>
                    <a:pt x="1548062" y="1905583"/>
                    <a:pt x="1545125" y="1909996"/>
                    <a:pt x="1543657" y="1909996"/>
                  </a:cubicBezTo>
                  <a:cubicBezTo>
                    <a:pt x="1531911" y="1909996"/>
                    <a:pt x="1531911" y="1895285"/>
                    <a:pt x="1524570" y="1904111"/>
                  </a:cubicBezTo>
                  <a:cubicBezTo>
                    <a:pt x="1514293" y="1915880"/>
                    <a:pt x="1517229" y="1892343"/>
                    <a:pt x="1512825" y="1890872"/>
                  </a:cubicBezTo>
                  <a:close/>
                  <a:moveTo>
                    <a:pt x="538239" y="1881516"/>
                  </a:moveTo>
                  <a:cubicBezTo>
                    <a:pt x="539682" y="1881516"/>
                    <a:pt x="538239" y="1884402"/>
                    <a:pt x="538239" y="1885845"/>
                  </a:cubicBezTo>
                  <a:cubicBezTo>
                    <a:pt x="536796" y="1887287"/>
                    <a:pt x="536796" y="1890173"/>
                    <a:pt x="535353" y="1890173"/>
                  </a:cubicBezTo>
                  <a:cubicBezTo>
                    <a:pt x="533910" y="1888730"/>
                    <a:pt x="532467" y="1885845"/>
                    <a:pt x="533910" y="1882959"/>
                  </a:cubicBezTo>
                  <a:cubicBezTo>
                    <a:pt x="533910" y="1881516"/>
                    <a:pt x="536796" y="1880073"/>
                    <a:pt x="538239" y="1881516"/>
                  </a:cubicBezTo>
                  <a:close/>
                  <a:moveTo>
                    <a:pt x="1544476" y="1881435"/>
                  </a:moveTo>
                  <a:lnTo>
                    <a:pt x="1545125" y="1889401"/>
                  </a:lnTo>
                  <a:lnTo>
                    <a:pt x="1545158" y="1889440"/>
                  </a:lnTo>
                  <a:lnTo>
                    <a:pt x="1544506" y="1881468"/>
                  </a:lnTo>
                  <a:close/>
                  <a:moveTo>
                    <a:pt x="164502" y="1880073"/>
                  </a:moveTo>
                  <a:cubicBezTo>
                    <a:pt x="165945" y="1880073"/>
                    <a:pt x="167388" y="1880073"/>
                    <a:pt x="167388" y="1881516"/>
                  </a:cubicBezTo>
                  <a:cubicBezTo>
                    <a:pt x="168831" y="1881516"/>
                    <a:pt x="170274" y="1882959"/>
                    <a:pt x="170274" y="1884402"/>
                  </a:cubicBezTo>
                  <a:cubicBezTo>
                    <a:pt x="168831" y="1884402"/>
                    <a:pt x="167388" y="1884402"/>
                    <a:pt x="165945" y="1882959"/>
                  </a:cubicBezTo>
                  <a:cubicBezTo>
                    <a:pt x="165945" y="1882959"/>
                    <a:pt x="164502" y="1881516"/>
                    <a:pt x="164502" y="1880073"/>
                  </a:cubicBezTo>
                  <a:close/>
                  <a:moveTo>
                    <a:pt x="546897" y="1877187"/>
                  </a:moveTo>
                  <a:cubicBezTo>
                    <a:pt x="549783" y="1877187"/>
                    <a:pt x="551226" y="1881580"/>
                    <a:pt x="551226" y="1884509"/>
                  </a:cubicBezTo>
                  <a:cubicBezTo>
                    <a:pt x="549783" y="1891831"/>
                    <a:pt x="546897" y="1899153"/>
                    <a:pt x="544011" y="1906475"/>
                  </a:cubicBezTo>
                  <a:cubicBezTo>
                    <a:pt x="541125" y="1909404"/>
                    <a:pt x="533910" y="1909404"/>
                    <a:pt x="532467" y="1913798"/>
                  </a:cubicBezTo>
                  <a:cubicBezTo>
                    <a:pt x="531024" y="1918191"/>
                    <a:pt x="535353" y="1924049"/>
                    <a:pt x="535353" y="1928442"/>
                  </a:cubicBezTo>
                  <a:cubicBezTo>
                    <a:pt x="536796" y="1934299"/>
                    <a:pt x="533910" y="1938693"/>
                    <a:pt x="535353" y="1943086"/>
                  </a:cubicBezTo>
                  <a:cubicBezTo>
                    <a:pt x="536796" y="1947479"/>
                    <a:pt x="542568" y="1950408"/>
                    <a:pt x="542568" y="1956266"/>
                  </a:cubicBezTo>
                  <a:cubicBezTo>
                    <a:pt x="544011" y="1959195"/>
                    <a:pt x="538239" y="1962123"/>
                    <a:pt x="536796" y="1965052"/>
                  </a:cubicBezTo>
                  <a:cubicBezTo>
                    <a:pt x="535353" y="1967981"/>
                    <a:pt x="535353" y="1970910"/>
                    <a:pt x="532467" y="1972374"/>
                  </a:cubicBezTo>
                  <a:cubicBezTo>
                    <a:pt x="529581" y="1973839"/>
                    <a:pt x="526695" y="1975303"/>
                    <a:pt x="523809" y="1975303"/>
                  </a:cubicBezTo>
                  <a:cubicBezTo>
                    <a:pt x="520923" y="1975303"/>
                    <a:pt x="519480" y="1973839"/>
                    <a:pt x="518037" y="1970910"/>
                  </a:cubicBezTo>
                  <a:cubicBezTo>
                    <a:pt x="516594" y="1967981"/>
                    <a:pt x="519480" y="1965052"/>
                    <a:pt x="518037" y="1963588"/>
                  </a:cubicBezTo>
                  <a:cubicBezTo>
                    <a:pt x="518037" y="1962123"/>
                    <a:pt x="513708" y="1963588"/>
                    <a:pt x="513708" y="1962123"/>
                  </a:cubicBezTo>
                  <a:cubicBezTo>
                    <a:pt x="512265" y="1960659"/>
                    <a:pt x="516594" y="1959195"/>
                    <a:pt x="516594" y="1957730"/>
                  </a:cubicBezTo>
                  <a:cubicBezTo>
                    <a:pt x="516594" y="1954801"/>
                    <a:pt x="515151" y="1953337"/>
                    <a:pt x="515151" y="1950408"/>
                  </a:cubicBezTo>
                  <a:cubicBezTo>
                    <a:pt x="516594" y="1948944"/>
                    <a:pt x="519480" y="1948944"/>
                    <a:pt x="519480" y="1946015"/>
                  </a:cubicBezTo>
                  <a:cubicBezTo>
                    <a:pt x="520923" y="1938693"/>
                    <a:pt x="516594" y="1929906"/>
                    <a:pt x="518037" y="1921120"/>
                  </a:cubicBezTo>
                  <a:cubicBezTo>
                    <a:pt x="518037" y="1913798"/>
                    <a:pt x="520923" y="1905011"/>
                    <a:pt x="526695" y="1899153"/>
                  </a:cubicBezTo>
                  <a:cubicBezTo>
                    <a:pt x="529581" y="1896225"/>
                    <a:pt x="533910" y="1903547"/>
                    <a:pt x="536796" y="1903547"/>
                  </a:cubicBezTo>
                  <a:cubicBezTo>
                    <a:pt x="538239" y="1903547"/>
                    <a:pt x="539682" y="1900618"/>
                    <a:pt x="539682" y="1899153"/>
                  </a:cubicBezTo>
                  <a:cubicBezTo>
                    <a:pt x="539682" y="1897689"/>
                    <a:pt x="535353" y="1897689"/>
                    <a:pt x="536796" y="1894760"/>
                  </a:cubicBezTo>
                  <a:cubicBezTo>
                    <a:pt x="536796" y="1891831"/>
                    <a:pt x="539682" y="1888902"/>
                    <a:pt x="541125" y="1885974"/>
                  </a:cubicBezTo>
                  <a:cubicBezTo>
                    <a:pt x="542568" y="1884509"/>
                    <a:pt x="545454" y="1885974"/>
                    <a:pt x="545454" y="1884509"/>
                  </a:cubicBezTo>
                  <a:cubicBezTo>
                    <a:pt x="546897" y="1883045"/>
                    <a:pt x="545454" y="1877187"/>
                    <a:pt x="546897" y="1877187"/>
                  </a:cubicBezTo>
                  <a:close/>
                  <a:moveTo>
                    <a:pt x="176046" y="1875744"/>
                  </a:moveTo>
                  <a:cubicBezTo>
                    <a:pt x="177489" y="1875744"/>
                    <a:pt x="178932" y="1875744"/>
                    <a:pt x="178932" y="1875744"/>
                  </a:cubicBezTo>
                  <a:cubicBezTo>
                    <a:pt x="180375" y="1877187"/>
                    <a:pt x="181818" y="1878630"/>
                    <a:pt x="180375" y="1878630"/>
                  </a:cubicBezTo>
                  <a:cubicBezTo>
                    <a:pt x="180375" y="1880073"/>
                    <a:pt x="178932" y="1878630"/>
                    <a:pt x="177489" y="1878630"/>
                  </a:cubicBezTo>
                  <a:cubicBezTo>
                    <a:pt x="177489" y="1877187"/>
                    <a:pt x="176046" y="1877187"/>
                    <a:pt x="176046" y="1875744"/>
                  </a:cubicBezTo>
                  <a:close/>
                  <a:moveTo>
                    <a:pt x="1236806" y="1871820"/>
                  </a:moveTo>
                  <a:lnTo>
                    <a:pt x="1236448" y="1872624"/>
                  </a:lnTo>
                  <a:cubicBezTo>
                    <a:pt x="1233504" y="1875569"/>
                    <a:pt x="1239393" y="1882931"/>
                    <a:pt x="1239393" y="1887348"/>
                  </a:cubicBezTo>
                  <a:cubicBezTo>
                    <a:pt x="1239393" y="1893237"/>
                    <a:pt x="1236448" y="1891765"/>
                    <a:pt x="1242337" y="1896182"/>
                  </a:cubicBezTo>
                  <a:cubicBezTo>
                    <a:pt x="1242337" y="1896182"/>
                    <a:pt x="1248226" y="1899127"/>
                    <a:pt x="1245282" y="1900599"/>
                  </a:cubicBezTo>
                  <a:cubicBezTo>
                    <a:pt x="1240865" y="1903544"/>
                    <a:pt x="1248226" y="1909434"/>
                    <a:pt x="1248226" y="1913851"/>
                  </a:cubicBezTo>
                  <a:lnTo>
                    <a:pt x="1248404" y="1922051"/>
                  </a:lnTo>
                  <a:lnTo>
                    <a:pt x="1248731" y="1921396"/>
                  </a:lnTo>
                  <a:cubicBezTo>
                    <a:pt x="1248915" y="1918086"/>
                    <a:pt x="1248548" y="1914409"/>
                    <a:pt x="1248548" y="1912938"/>
                  </a:cubicBezTo>
                  <a:cubicBezTo>
                    <a:pt x="1248548" y="1908525"/>
                    <a:pt x="1241207" y="1902640"/>
                    <a:pt x="1245611" y="1899698"/>
                  </a:cubicBezTo>
                  <a:cubicBezTo>
                    <a:pt x="1248548" y="1898227"/>
                    <a:pt x="1242675" y="1895285"/>
                    <a:pt x="1242675" y="1895285"/>
                  </a:cubicBezTo>
                  <a:cubicBezTo>
                    <a:pt x="1236802" y="1890872"/>
                    <a:pt x="1239738" y="1892343"/>
                    <a:pt x="1239738" y="1886459"/>
                  </a:cubicBezTo>
                  <a:cubicBezTo>
                    <a:pt x="1239738" y="1884252"/>
                    <a:pt x="1238270" y="1881310"/>
                    <a:pt x="1237169" y="1878552"/>
                  </a:cubicBezTo>
                  <a:close/>
                  <a:moveTo>
                    <a:pt x="541125" y="1869973"/>
                  </a:moveTo>
                  <a:cubicBezTo>
                    <a:pt x="542568" y="1869973"/>
                    <a:pt x="544011" y="1868530"/>
                    <a:pt x="545454" y="1869973"/>
                  </a:cubicBezTo>
                  <a:cubicBezTo>
                    <a:pt x="546897" y="1871416"/>
                    <a:pt x="546897" y="1872859"/>
                    <a:pt x="545454" y="1874301"/>
                  </a:cubicBezTo>
                  <a:cubicBezTo>
                    <a:pt x="545454" y="1875744"/>
                    <a:pt x="541125" y="1869973"/>
                    <a:pt x="541125" y="1869973"/>
                  </a:cubicBezTo>
                  <a:close/>
                  <a:moveTo>
                    <a:pt x="168831" y="1869973"/>
                  </a:moveTo>
                  <a:cubicBezTo>
                    <a:pt x="170274" y="1868530"/>
                    <a:pt x="171717" y="1871416"/>
                    <a:pt x="173160" y="1871416"/>
                  </a:cubicBezTo>
                  <a:cubicBezTo>
                    <a:pt x="173160" y="1872859"/>
                    <a:pt x="174603" y="1874301"/>
                    <a:pt x="174603" y="1874301"/>
                  </a:cubicBezTo>
                  <a:cubicBezTo>
                    <a:pt x="173160" y="1875744"/>
                    <a:pt x="170274" y="1875744"/>
                    <a:pt x="168831" y="1874301"/>
                  </a:cubicBezTo>
                  <a:cubicBezTo>
                    <a:pt x="167388" y="1872859"/>
                    <a:pt x="167388" y="1869973"/>
                    <a:pt x="168831" y="1869973"/>
                  </a:cubicBezTo>
                  <a:close/>
                  <a:moveTo>
                    <a:pt x="155844" y="1862758"/>
                  </a:moveTo>
                  <a:cubicBezTo>
                    <a:pt x="155844" y="1862758"/>
                    <a:pt x="157287" y="1862758"/>
                    <a:pt x="158730" y="1864682"/>
                  </a:cubicBezTo>
                  <a:lnTo>
                    <a:pt x="159650" y="1867136"/>
                  </a:lnTo>
                  <a:lnTo>
                    <a:pt x="158867" y="1867660"/>
                  </a:lnTo>
                  <a:lnTo>
                    <a:pt x="157287" y="1866606"/>
                  </a:lnTo>
                  <a:cubicBezTo>
                    <a:pt x="155844" y="1864682"/>
                    <a:pt x="154401" y="1862758"/>
                    <a:pt x="155844" y="1862758"/>
                  </a:cubicBezTo>
                  <a:close/>
                  <a:moveTo>
                    <a:pt x="181818" y="1852778"/>
                  </a:moveTo>
                  <a:cubicBezTo>
                    <a:pt x="183261" y="1851215"/>
                    <a:pt x="186147" y="1851215"/>
                    <a:pt x="187590" y="1852778"/>
                  </a:cubicBezTo>
                  <a:cubicBezTo>
                    <a:pt x="189033" y="1852778"/>
                    <a:pt x="189033" y="1855904"/>
                    <a:pt x="189033" y="1857467"/>
                  </a:cubicBezTo>
                  <a:cubicBezTo>
                    <a:pt x="189033" y="1859031"/>
                    <a:pt x="187590" y="1859031"/>
                    <a:pt x="187590" y="1860594"/>
                  </a:cubicBezTo>
                  <a:cubicBezTo>
                    <a:pt x="187590" y="1860594"/>
                    <a:pt x="190476" y="1862157"/>
                    <a:pt x="189033" y="1862157"/>
                  </a:cubicBezTo>
                  <a:cubicBezTo>
                    <a:pt x="189033" y="1863720"/>
                    <a:pt x="187590" y="1862157"/>
                    <a:pt x="186147" y="1863720"/>
                  </a:cubicBezTo>
                  <a:cubicBezTo>
                    <a:pt x="186147" y="1863720"/>
                    <a:pt x="187590" y="1866846"/>
                    <a:pt x="187590" y="1868409"/>
                  </a:cubicBezTo>
                  <a:cubicBezTo>
                    <a:pt x="186147" y="1869972"/>
                    <a:pt x="183261" y="1869972"/>
                    <a:pt x="181818" y="1869972"/>
                  </a:cubicBezTo>
                  <a:cubicBezTo>
                    <a:pt x="180375" y="1869972"/>
                    <a:pt x="180375" y="1868409"/>
                    <a:pt x="180375" y="1866846"/>
                  </a:cubicBezTo>
                  <a:cubicBezTo>
                    <a:pt x="180375" y="1865283"/>
                    <a:pt x="181818" y="1863720"/>
                    <a:pt x="181818" y="1862157"/>
                  </a:cubicBezTo>
                  <a:cubicBezTo>
                    <a:pt x="181818" y="1860594"/>
                    <a:pt x="178932" y="1860594"/>
                    <a:pt x="178932" y="1859031"/>
                  </a:cubicBezTo>
                  <a:cubicBezTo>
                    <a:pt x="177489" y="1857467"/>
                    <a:pt x="178932" y="1854341"/>
                    <a:pt x="178932" y="1854341"/>
                  </a:cubicBezTo>
                  <a:cubicBezTo>
                    <a:pt x="181818" y="1854341"/>
                    <a:pt x="183261" y="1859031"/>
                    <a:pt x="184704" y="1859031"/>
                  </a:cubicBezTo>
                  <a:cubicBezTo>
                    <a:pt x="186147" y="1859031"/>
                    <a:pt x="184704" y="1855904"/>
                    <a:pt x="184704" y="1855904"/>
                  </a:cubicBezTo>
                  <a:cubicBezTo>
                    <a:pt x="183261" y="1854341"/>
                    <a:pt x="180375" y="1852778"/>
                    <a:pt x="181818" y="1852778"/>
                  </a:cubicBezTo>
                  <a:close/>
                  <a:moveTo>
                    <a:pt x="130351" y="1852695"/>
                  </a:moveTo>
                  <a:cubicBezTo>
                    <a:pt x="131826" y="1854175"/>
                    <a:pt x="133301" y="1860094"/>
                    <a:pt x="136251" y="1860094"/>
                  </a:cubicBezTo>
                  <a:cubicBezTo>
                    <a:pt x="140676" y="1860094"/>
                    <a:pt x="142151" y="1860094"/>
                    <a:pt x="145102" y="1858614"/>
                  </a:cubicBezTo>
                  <a:cubicBezTo>
                    <a:pt x="153952" y="1857135"/>
                    <a:pt x="145102" y="1861574"/>
                    <a:pt x="148052" y="1861574"/>
                  </a:cubicBezTo>
                  <a:cubicBezTo>
                    <a:pt x="151002" y="1863054"/>
                    <a:pt x="155427" y="1861574"/>
                    <a:pt x="153952" y="1863054"/>
                  </a:cubicBezTo>
                  <a:cubicBezTo>
                    <a:pt x="153952" y="1864534"/>
                    <a:pt x="152477" y="1864534"/>
                    <a:pt x="152477" y="1866014"/>
                  </a:cubicBezTo>
                  <a:cubicBezTo>
                    <a:pt x="152477" y="1867494"/>
                    <a:pt x="155427" y="1868974"/>
                    <a:pt x="156902" y="1868974"/>
                  </a:cubicBezTo>
                  <a:lnTo>
                    <a:pt x="158867" y="1867660"/>
                  </a:lnTo>
                  <a:lnTo>
                    <a:pt x="160173" y="1868530"/>
                  </a:lnTo>
                  <a:lnTo>
                    <a:pt x="159650" y="1867136"/>
                  </a:lnTo>
                  <a:lnTo>
                    <a:pt x="161327" y="1866014"/>
                  </a:lnTo>
                  <a:cubicBezTo>
                    <a:pt x="162802" y="1863054"/>
                    <a:pt x="165752" y="1866014"/>
                    <a:pt x="164277" y="1867494"/>
                  </a:cubicBezTo>
                  <a:cubicBezTo>
                    <a:pt x="162802" y="1868974"/>
                    <a:pt x="162802" y="1871933"/>
                    <a:pt x="164277" y="1871933"/>
                  </a:cubicBezTo>
                  <a:cubicBezTo>
                    <a:pt x="165752" y="1873413"/>
                    <a:pt x="167228" y="1873413"/>
                    <a:pt x="165752" y="1874893"/>
                  </a:cubicBezTo>
                  <a:cubicBezTo>
                    <a:pt x="165752" y="1876373"/>
                    <a:pt x="165752" y="1877853"/>
                    <a:pt x="162802" y="1877853"/>
                  </a:cubicBezTo>
                  <a:cubicBezTo>
                    <a:pt x="161327" y="1877853"/>
                    <a:pt x="161327" y="1873413"/>
                    <a:pt x="159852" y="1876373"/>
                  </a:cubicBezTo>
                  <a:cubicBezTo>
                    <a:pt x="158377" y="1876373"/>
                    <a:pt x="161327" y="1879333"/>
                    <a:pt x="161327" y="1880813"/>
                  </a:cubicBezTo>
                  <a:cubicBezTo>
                    <a:pt x="164277" y="1883772"/>
                    <a:pt x="159852" y="1883772"/>
                    <a:pt x="158377" y="1882292"/>
                  </a:cubicBezTo>
                  <a:cubicBezTo>
                    <a:pt x="156902" y="1880813"/>
                    <a:pt x="156902" y="1877853"/>
                    <a:pt x="155427" y="1880813"/>
                  </a:cubicBezTo>
                  <a:cubicBezTo>
                    <a:pt x="153952" y="1882292"/>
                    <a:pt x="152477" y="1885252"/>
                    <a:pt x="151002" y="1885252"/>
                  </a:cubicBezTo>
                  <a:cubicBezTo>
                    <a:pt x="151002" y="1885252"/>
                    <a:pt x="148052" y="1885252"/>
                    <a:pt x="149527" y="1886732"/>
                  </a:cubicBezTo>
                  <a:cubicBezTo>
                    <a:pt x="149527" y="1886732"/>
                    <a:pt x="152477" y="1888212"/>
                    <a:pt x="152477" y="1888212"/>
                  </a:cubicBezTo>
                  <a:cubicBezTo>
                    <a:pt x="155427" y="1888212"/>
                    <a:pt x="156902" y="1889692"/>
                    <a:pt x="158377" y="1891172"/>
                  </a:cubicBezTo>
                  <a:cubicBezTo>
                    <a:pt x="158377" y="1891172"/>
                    <a:pt x="161327" y="1891172"/>
                    <a:pt x="161327" y="1891172"/>
                  </a:cubicBezTo>
                  <a:lnTo>
                    <a:pt x="161327" y="1892652"/>
                  </a:lnTo>
                  <a:cubicBezTo>
                    <a:pt x="161327" y="1894131"/>
                    <a:pt x="170178" y="1894131"/>
                    <a:pt x="165752" y="1891172"/>
                  </a:cubicBezTo>
                  <a:cubicBezTo>
                    <a:pt x="165752" y="1891172"/>
                    <a:pt x="161327" y="1888212"/>
                    <a:pt x="164277" y="1888212"/>
                  </a:cubicBezTo>
                  <a:cubicBezTo>
                    <a:pt x="164277" y="1888212"/>
                    <a:pt x="167228" y="1888212"/>
                    <a:pt x="168703" y="1888212"/>
                  </a:cubicBezTo>
                  <a:cubicBezTo>
                    <a:pt x="171653" y="1888212"/>
                    <a:pt x="174603" y="1894131"/>
                    <a:pt x="171653" y="1895611"/>
                  </a:cubicBezTo>
                  <a:cubicBezTo>
                    <a:pt x="171653" y="1895611"/>
                    <a:pt x="168703" y="1895611"/>
                    <a:pt x="168703" y="1895611"/>
                  </a:cubicBezTo>
                  <a:cubicBezTo>
                    <a:pt x="170178" y="1897091"/>
                    <a:pt x="173128" y="1897091"/>
                    <a:pt x="173128" y="1898571"/>
                  </a:cubicBezTo>
                  <a:cubicBezTo>
                    <a:pt x="173128" y="1901531"/>
                    <a:pt x="162802" y="1901531"/>
                    <a:pt x="162802" y="1901531"/>
                  </a:cubicBezTo>
                  <a:cubicBezTo>
                    <a:pt x="161327" y="1901531"/>
                    <a:pt x="155427" y="1901531"/>
                    <a:pt x="158377" y="1904491"/>
                  </a:cubicBezTo>
                  <a:cubicBezTo>
                    <a:pt x="158377" y="1904491"/>
                    <a:pt x="161327" y="1904491"/>
                    <a:pt x="161327" y="1904491"/>
                  </a:cubicBezTo>
                  <a:cubicBezTo>
                    <a:pt x="165752" y="1904491"/>
                    <a:pt x="164277" y="1907450"/>
                    <a:pt x="159852" y="1907450"/>
                  </a:cubicBezTo>
                  <a:cubicBezTo>
                    <a:pt x="158377" y="1907450"/>
                    <a:pt x="156902" y="1904491"/>
                    <a:pt x="153952" y="1903011"/>
                  </a:cubicBezTo>
                  <a:cubicBezTo>
                    <a:pt x="151002" y="1901531"/>
                    <a:pt x="146577" y="1901531"/>
                    <a:pt x="145102" y="1900051"/>
                  </a:cubicBezTo>
                  <a:cubicBezTo>
                    <a:pt x="143626" y="1898571"/>
                    <a:pt x="139201" y="1894131"/>
                    <a:pt x="139201" y="1898571"/>
                  </a:cubicBezTo>
                  <a:cubicBezTo>
                    <a:pt x="139201" y="1900051"/>
                    <a:pt x="145102" y="1898571"/>
                    <a:pt x="146577" y="1903011"/>
                  </a:cubicBezTo>
                  <a:cubicBezTo>
                    <a:pt x="145102" y="1903011"/>
                    <a:pt x="139201" y="1905970"/>
                    <a:pt x="142151" y="1905970"/>
                  </a:cubicBezTo>
                  <a:cubicBezTo>
                    <a:pt x="143626" y="1907450"/>
                    <a:pt x="145102" y="1908930"/>
                    <a:pt x="140676" y="1908930"/>
                  </a:cubicBezTo>
                  <a:cubicBezTo>
                    <a:pt x="139201" y="1908930"/>
                    <a:pt x="131826" y="1898571"/>
                    <a:pt x="131826" y="1898571"/>
                  </a:cubicBezTo>
                  <a:cubicBezTo>
                    <a:pt x="131826" y="1894131"/>
                    <a:pt x="130351" y="1894131"/>
                    <a:pt x="125926" y="1895611"/>
                  </a:cubicBezTo>
                  <a:cubicBezTo>
                    <a:pt x="124451" y="1897091"/>
                    <a:pt x="125926" y="1892652"/>
                    <a:pt x="122976" y="1892652"/>
                  </a:cubicBezTo>
                  <a:cubicBezTo>
                    <a:pt x="112650" y="1892652"/>
                    <a:pt x="114125" y="1888212"/>
                    <a:pt x="117075" y="1880813"/>
                  </a:cubicBezTo>
                  <a:cubicBezTo>
                    <a:pt x="117075" y="1877853"/>
                    <a:pt x="111175" y="1879333"/>
                    <a:pt x="111175" y="1874893"/>
                  </a:cubicBezTo>
                  <a:cubicBezTo>
                    <a:pt x="111175" y="1871933"/>
                    <a:pt x="118550" y="1871933"/>
                    <a:pt x="112650" y="1867494"/>
                  </a:cubicBezTo>
                  <a:cubicBezTo>
                    <a:pt x="108225" y="1864534"/>
                    <a:pt x="114125" y="1863054"/>
                    <a:pt x="117075" y="1863054"/>
                  </a:cubicBezTo>
                  <a:cubicBezTo>
                    <a:pt x="120025" y="1863054"/>
                    <a:pt x="121500" y="1861574"/>
                    <a:pt x="122976" y="1860094"/>
                  </a:cubicBezTo>
                  <a:cubicBezTo>
                    <a:pt x="122976" y="1858614"/>
                    <a:pt x="127401" y="1851215"/>
                    <a:pt x="130351" y="1852695"/>
                  </a:cubicBezTo>
                  <a:close/>
                  <a:moveTo>
                    <a:pt x="193362" y="1852658"/>
                  </a:moveTo>
                  <a:cubicBezTo>
                    <a:pt x="194956" y="1852658"/>
                    <a:pt x="196248" y="1853304"/>
                    <a:pt x="196248" y="1854101"/>
                  </a:cubicBezTo>
                  <a:cubicBezTo>
                    <a:pt x="196248" y="1854898"/>
                    <a:pt x="194956" y="1855544"/>
                    <a:pt x="193362" y="1855544"/>
                  </a:cubicBezTo>
                  <a:cubicBezTo>
                    <a:pt x="191768" y="1855544"/>
                    <a:pt x="190476" y="1854898"/>
                    <a:pt x="190476" y="1854101"/>
                  </a:cubicBezTo>
                  <a:cubicBezTo>
                    <a:pt x="190476" y="1853304"/>
                    <a:pt x="191768" y="1852658"/>
                    <a:pt x="193362" y="1852658"/>
                  </a:cubicBezTo>
                  <a:close/>
                  <a:moveTo>
                    <a:pt x="155844" y="1852658"/>
                  </a:moveTo>
                  <a:cubicBezTo>
                    <a:pt x="155844" y="1852658"/>
                    <a:pt x="154401" y="1854101"/>
                    <a:pt x="154401" y="1855544"/>
                  </a:cubicBezTo>
                  <a:cubicBezTo>
                    <a:pt x="152958" y="1855544"/>
                    <a:pt x="151515" y="1856987"/>
                    <a:pt x="150072" y="1856987"/>
                  </a:cubicBezTo>
                  <a:cubicBezTo>
                    <a:pt x="150072" y="1855544"/>
                    <a:pt x="150072" y="1854101"/>
                    <a:pt x="151515" y="1854101"/>
                  </a:cubicBezTo>
                  <a:cubicBezTo>
                    <a:pt x="152958" y="1852658"/>
                    <a:pt x="154401" y="1852658"/>
                    <a:pt x="155844" y="1852658"/>
                  </a:cubicBezTo>
                  <a:close/>
                  <a:moveTo>
                    <a:pt x="350649" y="1851215"/>
                  </a:moveTo>
                  <a:cubicBezTo>
                    <a:pt x="352092" y="1851215"/>
                    <a:pt x="350649" y="1854101"/>
                    <a:pt x="350649" y="1854101"/>
                  </a:cubicBezTo>
                  <a:cubicBezTo>
                    <a:pt x="350649" y="1855544"/>
                    <a:pt x="353535" y="1856986"/>
                    <a:pt x="353535" y="1858429"/>
                  </a:cubicBezTo>
                  <a:cubicBezTo>
                    <a:pt x="352092" y="1859872"/>
                    <a:pt x="349206" y="1859872"/>
                    <a:pt x="347763" y="1858429"/>
                  </a:cubicBezTo>
                  <a:cubicBezTo>
                    <a:pt x="346320" y="1856986"/>
                    <a:pt x="346320" y="1854101"/>
                    <a:pt x="346320" y="1852658"/>
                  </a:cubicBezTo>
                  <a:cubicBezTo>
                    <a:pt x="347763" y="1851215"/>
                    <a:pt x="349206" y="1849772"/>
                    <a:pt x="350649" y="1851215"/>
                  </a:cubicBezTo>
                  <a:close/>
                  <a:moveTo>
                    <a:pt x="134199" y="1851215"/>
                  </a:moveTo>
                  <a:cubicBezTo>
                    <a:pt x="135642" y="1851215"/>
                    <a:pt x="138528" y="1852658"/>
                    <a:pt x="139971" y="1854101"/>
                  </a:cubicBezTo>
                  <a:cubicBezTo>
                    <a:pt x="141414" y="1855544"/>
                    <a:pt x="139971" y="1856986"/>
                    <a:pt x="139971" y="1856986"/>
                  </a:cubicBezTo>
                  <a:cubicBezTo>
                    <a:pt x="138528" y="1858429"/>
                    <a:pt x="137085" y="1856986"/>
                    <a:pt x="135642" y="1855544"/>
                  </a:cubicBezTo>
                  <a:cubicBezTo>
                    <a:pt x="135642" y="1854101"/>
                    <a:pt x="132756" y="1852658"/>
                    <a:pt x="134199" y="1851215"/>
                  </a:cubicBezTo>
                  <a:close/>
                  <a:moveTo>
                    <a:pt x="163059" y="1848440"/>
                  </a:moveTo>
                  <a:cubicBezTo>
                    <a:pt x="165945" y="1846886"/>
                    <a:pt x="170274" y="1848440"/>
                    <a:pt x="173160" y="1851548"/>
                  </a:cubicBezTo>
                  <a:cubicBezTo>
                    <a:pt x="174603" y="1853102"/>
                    <a:pt x="173160" y="1857763"/>
                    <a:pt x="173160" y="1860871"/>
                  </a:cubicBezTo>
                  <a:cubicBezTo>
                    <a:pt x="173160" y="1862425"/>
                    <a:pt x="176046" y="1862425"/>
                    <a:pt x="177489" y="1863978"/>
                  </a:cubicBezTo>
                  <a:cubicBezTo>
                    <a:pt x="177489" y="1865532"/>
                    <a:pt x="177489" y="1867086"/>
                    <a:pt x="176046" y="1867086"/>
                  </a:cubicBezTo>
                  <a:cubicBezTo>
                    <a:pt x="173160" y="1867086"/>
                    <a:pt x="171717" y="1865532"/>
                    <a:pt x="170274" y="1863978"/>
                  </a:cubicBezTo>
                  <a:cubicBezTo>
                    <a:pt x="168831" y="1863978"/>
                    <a:pt x="168831" y="1860871"/>
                    <a:pt x="168831" y="1860871"/>
                  </a:cubicBezTo>
                  <a:cubicBezTo>
                    <a:pt x="167388" y="1859317"/>
                    <a:pt x="167388" y="1859317"/>
                    <a:pt x="165945" y="1860871"/>
                  </a:cubicBezTo>
                  <a:cubicBezTo>
                    <a:pt x="165945" y="1860871"/>
                    <a:pt x="165945" y="1863978"/>
                    <a:pt x="164502" y="1863978"/>
                  </a:cubicBezTo>
                  <a:cubicBezTo>
                    <a:pt x="163059" y="1863978"/>
                    <a:pt x="161616" y="1862425"/>
                    <a:pt x="161616" y="1860871"/>
                  </a:cubicBezTo>
                  <a:cubicBezTo>
                    <a:pt x="160173" y="1859317"/>
                    <a:pt x="158730" y="1856209"/>
                    <a:pt x="157287" y="1854655"/>
                  </a:cubicBezTo>
                  <a:cubicBezTo>
                    <a:pt x="157287" y="1853102"/>
                    <a:pt x="155844" y="1849994"/>
                    <a:pt x="157287" y="1849994"/>
                  </a:cubicBezTo>
                  <a:cubicBezTo>
                    <a:pt x="160173" y="1849994"/>
                    <a:pt x="164502" y="1853102"/>
                    <a:pt x="167388" y="1853102"/>
                  </a:cubicBezTo>
                  <a:cubicBezTo>
                    <a:pt x="170274" y="1851548"/>
                    <a:pt x="160173" y="1848440"/>
                    <a:pt x="163059" y="1848440"/>
                  </a:cubicBezTo>
                  <a:close/>
                  <a:moveTo>
                    <a:pt x="147186" y="1848329"/>
                  </a:moveTo>
                  <a:cubicBezTo>
                    <a:pt x="148629" y="1848329"/>
                    <a:pt x="150072" y="1848329"/>
                    <a:pt x="151515" y="1849772"/>
                  </a:cubicBezTo>
                  <a:cubicBezTo>
                    <a:pt x="152958" y="1849772"/>
                    <a:pt x="152958" y="1851215"/>
                    <a:pt x="152958" y="1852658"/>
                  </a:cubicBezTo>
                  <a:cubicBezTo>
                    <a:pt x="151515" y="1852658"/>
                    <a:pt x="150072" y="1851215"/>
                    <a:pt x="150072" y="1851215"/>
                  </a:cubicBezTo>
                  <a:cubicBezTo>
                    <a:pt x="148629" y="1849772"/>
                    <a:pt x="147186" y="1848329"/>
                    <a:pt x="147186" y="1848329"/>
                  </a:cubicBezTo>
                  <a:close/>
                  <a:moveTo>
                    <a:pt x="1228061" y="1833842"/>
                  </a:moveTo>
                  <a:lnTo>
                    <a:pt x="1227615" y="1834341"/>
                  </a:lnTo>
                  <a:cubicBezTo>
                    <a:pt x="1227615" y="1841703"/>
                    <a:pt x="1230559" y="1844648"/>
                    <a:pt x="1230559" y="1849065"/>
                  </a:cubicBezTo>
                  <a:cubicBezTo>
                    <a:pt x="1230559" y="1850538"/>
                    <a:pt x="1232032" y="1849065"/>
                    <a:pt x="1233504" y="1849065"/>
                  </a:cubicBezTo>
                  <a:cubicBezTo>
                    <a:pt x="1234976" y="1852010"/>
                    <a:pt x="1232032" y="1856427"/>
                    <a:pt x="1230559" y="1859372"/>
                  </a:cubicBezTo>
                  <a:cubicBezTo>
                    <a:pt x="1229087" y="1860845"/>
                    <a:pt x="1232768" y="1861949"/>
                    <a:pt x="1235712" y="1863789"/>
                  </a:cubicBezTo>
                  <a:lnTo>
                    <a:pt x="1238814" y="1867211"/>
                  </a:lnTo>
                  <a:lnTo>
                    <a:pt x="1239188" y="1866370"/>
                  </a:lnTo>
                  <a:cubicBezTo>
                    <a:pt x="1238087" y="1862094"/>
                    <a:pt x="1228727" y="1860715"/>
                    <a:pt x="1230929" y="1858509"/>
                  </a:cubicBezTo>
                  <a:cubicBezTo>
                    <a:pt x="1232397" y="1855566"/>
                    <a:pt x="1235334" y="1851153"/>
                    <a:pt x="1233866" y="1848211"/>
                  </a:cubicBezTo>
                  <a:cubicBezTo>
                    <a:pt x="1232397" y="1848211"/>
                    <a:pt x="1230929" y="1849682"/>
                    <a:pt x="1230929" y="1848211"/>
                  </a:cubicBezTo>
                  <a:close/>
                  <a:moveTo>
                    <a:pt x="559551" y="1831015"/>
                  </a:moveTo>
                  <a:cubicBezTo>
                    <a:pt x="564213" y="1836986"/>
                    <a:pt x="564213" y="1839971"/>
                    <a:pt x="561105" y="1845941"/>
                  </a:cubicBezTo>
                  <a:cubicBezTo>
                    <a:pt x="559551" y="1848927"/>
                    <a:pt x="559551" y="1853404"/>
                    <a:pt x="557997" y="1857882"/>
                  </a:cubicBezTo>
                  <a:cubicBezTo>
                    <a:pt x="556443" y="1860868"/>
                    <a:pt x="554889" y="1863853"/>
                    <a:pt x="554889" y="1869823"/>
                  </a:cubicBezTo>
                  <a:cubicBezTo>
                    <a:pt x="554889" y="1874301"/>
                    <a:pt x="550227" y="1869823"/>
                    <a:pt x="550227" y="1869823"/>
                  </a:cubicBezTo>
                  <a:cubicBezTo>
                    <a:pt x="547119" y="1868331"/>
                    <a:pt x="551781" y="1865345"/>
                    <a:pt x="548673" y="1863853"/>
                  </a:cubicBezTo>
                  <a:cubicBezTo>
                    <a:pt x="544011" y="1863853"/>
                    <a:pt x="550227" y="1859375"/>
                    <a:pt x="550227" y="1857882"/>
                  </a:cubicBezTo>
                  <a:cubicBezTo>
                    <a:pt x="553335" y="1856390"/>
                    <a:pt x="550227" y="1856390"/>
                    <a:pt x="548673" y="1856390"/>
                  </a:cubicBezTo>
                  <a:cubicBezTo>
                    <a:pt x="547119" y="1856390"/>
                    <a:pt x="545565" y="1853404"/>
                    <a:pt x="547119" y="1851912"/>
                  </a:cubicBezTo>
                  <a:cubicBezTo>
                    <a:pt x="548673" y="1851912"/>
                    <a:pt x="550227" y="1853404"/>
                    <a:pt x="551781" y="1853404"/>
                  </a:cubicBezTo>
                  <a:cubicBezTo>
                    <a:pt x="554889" y="1853404"/>
                    <a:pt x="554889" y="1848927"/>
                    <a:pt x="553335" y="1847434"/>
                  </a:cubicBezTo>
                  <a:cubicBezTo>
                    <a:pt x="550227" y="1844449"/>
                    <a:pt x="551781" y="1834000"/>
                    <a:pt x="554889" y="1835493"/>
                  </a:cubicBezTo>
                  <a:cubicBezTo>
                    <a:pt x="556443" y="1836986"/>
                    <a:pt x="559551" y="1838478"/>
                    <a:pt x="559551" y="1836986"/>
                  </a:cubicBezTo>
                  <a:cubicBezTo>
                    <a:pt x="559551" y="1835493"/>
                    <a:pt x="557997" y="1831015"/>
                    <a:pt x="559551" y="1831015"/>
                  </a:cubicBezTo>
                  <a:close/>
                  <a:moveTo>
                    <a:pt x="1525699" y="1827528"/>
                  </a:moveTo>
                  <a:lnTo>
                    <a:pt x="1523102" y="1835523"/>
                  </a:lnTo>
                  <a:cubicBezTo>
                    <a:pt x="1521634" y="1838741"/>
                    <a:pt x="1519982" y="1842097"/>
                    <a:pt x="1519156" y="1845108"/>
                  </a:cubicBezTo>
                  <a:lnTo>
                    <a:pt x="1519275" y="1845995"/>
                  </a:lnTo>
                  <a:lnTo>
                    <a:pt x="1523146" y="1836629"/>
                  </a:lnTo>
                  <a:cubicBezTo>
                    <a:pt x="1524619" y="1833413"/>
                    <a:pt x="1525908" y="1830335"/>
                    <a:pt x="1526000" y="1827878"/>
                  </a:cubicBezTo>
                  <a:close/>
                  <a:moveTo>
                    <a:pt x="57720" y="1823800"/>
                  </a:moveTo>
                  <a:cubicBezTo>
                    <a:pt x="60606" y="1825243"/>
                    <a:pt x="59163" y="1828129"/>
                    <a:pt x="59163" y="1829572"/>
                  </a:cubicBezTo>
                  <a:cubicBezTo>
                    <a:pt x="57720" y="1831015"/>
                    <a:pt x="54834" y="1829572"/>
                    <a:pt x="54834" y="1831015"/>
                  </a:cubicBezTo>
                  <a:cubicBezTo>
                    <a:pt x="53391" y="1832457"/>
                    <a:pt x="54834" y="1836786"/>
                    <a:pt x="51948" y="1836786"/>
                  </a:cubicBezTo>
                  <a:cubicBezTo>
                    <a:pt x="50505" y="1836786"/>
                    <a:pt x="50505" y="1833900"/>
                    <a:pt x="50505" y="1832457"/>
                  </a:cubicBezTo>
                  <a:cubicBezTo>
                    <a:pt x="50505" y="1831015"/>
                    <a:pt x="51948" y="1828129"/>
                    <a:pt x="53391" y="1826686"/>
                  </a:cubicBezTo>
                  <a:cubicBezTo>
                    <a:pt x="54834" y="1825243"/>
                    <a:pt x="56277" y="1823800"/>
                    <a:pt x="57720" y="1823800"/>
                  </a:cubicBezTo>
                  <a:close/>
                  <a:moveTo>
                    <a:pt x="120181" y="1820915"/>
                  </a:moveTo>
                  <a:cubicBezTo>
                    <a:pt x="120181" y="1823801"/>
                    <a:pt x="121727" y="1825244"/>
                    <a:pt x="121727" y="1826687"/>
                  </a:cubicBezTo>
                  <a:cubicBezTo>
                    <a:pt x="126365" y="1829572"/>
                    <a:pt x="124819" y="1820915"/>
                    <a:pt x="127912" y="1820915"/>
                  </a:cubicBezTo>
                  <a:cubicBezTo>
                    <a:pt x="131004" y="1820915"/>
                    <a:pt x="131004" y="1823801"/>
                    <a:pt x="131004" y="1825244"/>
                  </a:cubicBezTo>
                  <a:cubicBezTo>
                    <a:pt x="129458" y="1828129"/>
                    <a:pt x="131004" y="1825244"/>
                    <a:pt x="132550" y="1825244"/>
                  </a:cubicBezTo>
                  <a:cubicBezTo>
                    <a:pt x="134096" y="1823801"/>
                    <a:pt x="135642" y="1831015"/>
                    <a:pt x="135642" y="1831015"/>
                  </a:cubicBezTo>
                  <a:cubicBezTo>
                    <a:pt x="135642" y="1833901"/>
                    <a:pt x="132550" y="1832458"/>
                    <a:pt x="132550" y="1836787"/>
                  </a:cubicBezTo>
                  <a:cubicBezTo>
                    <a:pt x="134096" y="1838230"/>
                    <a:pt x="134096" y="1841115"/>
                    <a:pt x="134096" y="1842558"/>
                  </a:cubicBezTo>
                  <a:cubicBezTo>
                    <a:pt x="134096" y="1844001"/>
                    <a:pt x="132550" y="1844001"/>
                    <a:pt x="132550" y="1846887"/>
                  </a:cubicBezTo>
                  <a:cubicBezTo>
                    <a:pt x="132550" y="1854101"/>
                    <a:pt x="127912" y="1849773"/>
                    <a:pt x="127912" y="1845444"/>
                  </a:cubicBezTo>
                  <a:cubicBezTo>
                    <a:pt x="127912" y="1842558"/>
                    <a:pt x="127912" y="1839672"/>
                    <a:pt x="126365" y="1838230"/>
                  </a:cubicBezTo>
                  <a:cubicBezTo>
                    <a:pt x="124819" y="1835344"/>
                    <a:pt x="124819" y="1835344"/>
                    <a:pt x="123273" y="1832458"/>
                  </a:cubicBezTo>
                  <a:cubicBezTo>
                    <a:pt x="123273" y="1832458"/>
                    <a:pt x="121727" y="1831015"/>
                    <a:pt x="121727" y="1829572"/>
                  </a:cubicBezTo>
                  <a:cubicBezTo>
                    <a:pt x="120181" y="1829572"/>
                    <a:pt x="113997" y="1819472"/>
                    <a:pt x="120181" y="1820915"/>
                  </a:cubicBezTo>
                  <a:close/>
                  <a:moveTo>
                    <a:pt x="44252" y="1820914"/>
                  </a:moveTo>
                  <a:cubicBezTo>
                    <a:pt x="45815" y="1820914"/>
                    <a:pt x="44252" y="1823800"/>
                    <a:pt x="44252" y="1825243"/>
                  </a:cubicBezTo>
                  <a:cubicBezTo>
                    <a:pt x="45815" y="1826686"/>
                    <a:pt x="50505" y="1828129"/>
                    <a:pt x="50505" y="1829571"/>
                  </a:cubicBezTo>
                  <a:cubicBezTo>
                    <a:pt x="48942" y="1832457"/>
                    <a:pt x="44252" y="1828129"/>
                    <a:pt x="41125" y="1828129"/>
                  </a:cubicBezTo>
                  <a:cubicBezTo>
                    <a:pt x="39562" y="1828129"/>
                    <a:pt x="36436" y="1831014"/>
                    <a:pt x="33309" y="1831014"/>
                  </a:cubicBezTo>
                  <a:cubicBezTo>
                    <a:pt x="31746" y="1829571"/>
                    <a:pt x="33309" y="1826686"/>
                    <a:pt x="34872" y="1826686"/>
                  </a:cubicBezTo>
                  <a:cubicBezTo>
                    <a:pt x="36436" y="1825243"/>
                    <a:pt x="37999" y="1825243"/>
                    <a:pt x="39562" y="1825243"/>
                  </a:cubicBezTo>
                  <a:cubicBezTo>
                    <a:pt x="41125" y="1823800"/>
                    <a:pt x="42689" y="1822357"/>
                    <a:pt x="44252" y="1820914"/>
                  </a:cubicBezTo>
                  <a:close/>
                  <a:moveTo>
                    <a:pt x="111111" y="1807929"/>
                  </a:moveTo>
                  <a:cubicBezTo>
                    <a:pt x="112554" y="1809372"/>
                    <a:pt x="111111" y="1810815"/>
                    <a:pt x="112554" y="1812258"/>
                  </a:cubicBezTo>
                  <a:cubicBezTo>
                    <a:pt x="113997" y="1813701"/>
                    <a:pt x="116883" y="1813701"/>
                    <a:pt x="116883" y="1815144"/>
                  </a:cubicBezTo>
                  <a:cubicBezTo>
                    <a:pt x="116883" y="1816586"/>
                    <a:pt x="115440" y="1819472"/>
                    <a:pt x="113997" y="1819472"/>
                  </a:cubicBezTo>
                  <a:cubicBezTo>
                    <a:pt x="112554" y="1819472"/>
                    <a:pt x="111111" y="1816586"/>
                    <a:pt x="109668" y="1815144"/>
                  </a:cubicBezTo>
                  <a:cubicBezTo>
                    <a:pt x="109668" y="1813701"/>
                    <a:pt x="108225" y="1810815"/>
                    <a:pt x="108225" y="1809372"/>
                  </a:cubicBezTo>
                  <a:cubicBezTo>
                    <a:pt x="108225" y="1807929"/>
                    <a:pt x="111111" y="1807929"/>
                    <a:pt x="111111" y="1807929"/>
                  </a:cubicBezTo>
                  <a:close/>
                  <a:moveTo>
                    <a:pt x="206349" y="1787728"/>
                  </a:moveTo>
                  <a:cubicBezTo>
                    <a:pt x="207792" y="1787728"/>
                    <a:pt x="209235" y="1789532"/>
                    <a:pt x="209235" y="1791335"/>
                  </a:cubicBezTo>
                  <a:cubicBezTo>
                    <a:pt x="209235" y="1793139"/>
                    <a:pt x="207792" y="1794942"/>
                    <a:pt x="207792" y="1794942"/>
                  </a:cubicBezTo>
                  <a:cubicBezTo>
                    <a:pt x="206349" y="1794942"/>
                    <a:pt x="206349" y="1793139"/>
                    <a:pt x="206349" y="1791335"/>
                  </a:cubicBezTo>
                  <a:cubicBezTo>
                    <a:pt x="206349" y="1789532"/>
                    <a:pt x="206349" y="1787728"/>
                    <a:pt x="206349" y="1787728"/>
                  </a:cubicBezTo>
                  <a:close/>
                  <a:moveTo>
                    <a:pt x="203463" y="1784842"/>
                  </a:moveTo>
                  <a:cubicBezTo>
                    <a:pt x="204906" y="1784842"/>
                    <a:pt x="206349" y="1786285"/>
                    <a:pt x="206349" y="1786285"/>
                  </a:cubicBezTo>
                  <a:cubicBezTo>
                    <a:pt x="206349" y="1787728"/>
                    <a:pt x="204906" y="1787728"/>
                    <a:pt x="203463" y="1787728"/>
                  </a:cubicBezTo>
                  <a:cubicBezTo>
                    <a:pt x="202020" y="1787728"/>
                    <a:pt x="200577" y="1787728"/>
                    <a:pt x="200577" y="1787728"/>
                  </a:cubicBezTo>
                  <a:cubicBezTo>
                    <a:pt x="200577" y="1786285"/>
                    <a:pt x="202020" y="1784842"/>
                    <a:pt x="203463" y="1784842"/>
                  </a:cubicBezTo>
                  <a:close/>
                  <a:moveTo>
                    <a:pt x="193362" y="1780514"/>
                  </a:moveTo>
                  <a:cubicBezTo>
                    <a:pt x="194805" y="1779071"/>
                    <a:pt x="196248" y="1780514"/>
                    <a:pt x="197691" y="1780514"/>
                  </a:cubicBezTo>
                  <a:cubicBezTo>
                    <a:pt x="197691" y="1781957"/>
                    <a:pt x="199134" y="1783400"/>
                    <a:pt x="197691" y="1783400"/>
                  </a:cubicBezTo>
                  <a:cubicBezTo>
                    <a:pt x="197691" y="1784843"/>
                    <a:pt x="196248" y="1783400"/>
                    <a:pt x="194805" y="1783400"/>
                  </a:cubicBezTo>
                  <a:cubicBezTo>
                    <a:pt x="194805" y="1781957"/>
                    <a:pt x="193362" y="1780514"/>
                    <a:pt x="193362" y="1780514"/>
                  </a:cubicBezTo>
                  <a:close/>
                  <a:moveTo>
                    <a:pt x="189033" y="1776185"/>
                  </a:moveTo>
                  <a:cubicBezTo>
                    <a:pt x="190837" y="1774742"/>
                    <a:pt x="192640" y="1776185"/>
                    <a:pt x="194444" y="1776185"/>
                  </a:cubicBezTo>
                  <a:cubicBezTo>
                    <a:pt x="196248" y="1777628"/>
                    <a:pt x="196248" y="1779071"/>
                    <a:pt x="196248" y="1779071"/>
                  </a:cubicBezTo>
                  <a:cubicBezTo>
                    <a:pt x="194444" y="1780514"/>
                    <a:pt x="192640" y="1779071"/>
                    <a:pt x="190837" y="1779071"/>
                  </a:cubicBezTo>
                  <a:cubicBezTo>
                    <a:pt x="190837" y="1777628"/>
                    <a:pt x="189033" y="1776185"/>
                    <a:pt x="189033" y="1776185"/>
                  </a:cubicBezTo>
                  <a:close/>
                  <a:moveTo>
                    <a:pt x="230880" y="1764642"/>
                  </a:moveTo>
                  <a:cubicBezTo>
                    <a:pt x="232323" y="1764642"/>
                    <a:pt x="232323" y="1766085"/>
                    <a:pt x="233766" y="1767528"/>
                  </a:cubicBezTo>
                  <a:cubicBezTo>
                    <a:pt x="233766" y="1768971"/>
                    <a:pt x="232323" y="1770414"/>
                    <a:pt x="230880" y="1770414"/>
                  </a:cubicBezTo>
                  <a:cubicBezTo>
                    <a:pt x="229437" y="1770414"/>
                    <a:pt x="229437" y="1768971"/>
                    <a:pt x="229437" y="1767528"/>
                  </a:cubicBezTo>
                  <a:cubicBezTo>
                    <a:pt x="229437" y="1766085"/>
                    <a:pt x="229437" y="1764642"/>
                    <a:pt x="230880" y="1764642"/>
                  </a:cubicBezTo>
                  <a:close/>
                  <a:moveTo>
                    <a:pt x="209985" y="1763262"/>
                  </a:moveTo>
                  <a:cubicBezTo>
                    <a:pt x="209985" y="1761756"/>
                    <a:pt x="212987" y="1763262"/>
                    <a:pt x="212987" y="1763262"/>
                  </a:cubicBezTo>
                  <a:cubicBezTo>
                    <a:pt x="215988" y="1766273"/>
                    <a:pt x="217489" y="1769284"/>
                    <a:pt x="220490" y="1770790"/>
                  </a:cubicBezTo>
                  <a:cubicBezTo>
                    <a:pt x="220490" y="1772295"/>
                    <a:pt x="223492" y="1770790"/>
                    <a:pt x="224992" y="1772295"/>
                  </a:cubicBezTo>
                  <a:cubicBezTo>
                    <a:pt x="226493" y="1772295"/>
                    <a:pt x="227994" y="1775307"/>
                    <a:pt x="227994" y="1776812"/>
                  </a:cubicBezTo>
                  <a:cubicBezTo>
                    <a:pt x="221991" y="1781329"/>
                    <a:pt x="218990" y="1790363"/>
                    <a:pt x="214487" y="1793374"/>
                  </a:cubicBezTo>
                  <a:cubicBezTo>
                    <a:pt x="211486" y="1796385"/>
                    <a:pt x="208485" y="1788857"/>
                    <a:pt x="206984" y="1784340"/>
                  </a:cubicBezTo>
                  <a:cubicBezTo>
                    <a:pt x="206984" y="1782835"/>
                    <a:pt x="211486" y="1781329"/>
                    <a:pt x="212987" y="1779823"/>
                  </a:cubicBezTo>
                  <a:cubicBezTo>
                    <a:pt x="212987" y="1778318"/>
                    <a:pt x="211486" y="1778318"/>
                    <a:pt x="209985" y="1778318"/>
                  </a:cubicBezTo>
                  <a:cubicBezTo>
                    <a:pt x="206984" y="1778318"/>
                    <a:pt x="205483" y="1781329"/>
                    <a:pt x="203982" y="1781329"/>
                  </a:cubicBezTo>
                  <a:cubicBezTo>
                    <a:pt x="200981" y="1781329"/>
                    <a:pt x="197979" y="1779823"/>
                    <a:pt x="194978" y="1776812"/>
                  </a:cubicBezTo>
                  <a:cubicBezTo>
                    <a:pt x="193477" y="1775307"/>
                    <a:pt x="196479" y="1773801"/>
                    <a:pt x="194978" y="1772295"/>
                  </a:cubicBezTo>
                  <a:cubicBezTo>
                    <a:pt x="193477" y="1770790"/>
                    <a:pt x="190476" y="1772295"/>
                    <a:pt x="190476" y="1770790"/>
                  </a:cubicBezTo>
                  <a:cubicBezTo>
                    <a:pt x="190476" y="1769284"/>
                    <a:pt x="193477" y="1769284"/>
                    <a:pt x="194978" y="1767779"/>
                  </a:cubicBezTo>
                  <a:cubicBezTo>
                    <a:pt x="196479" y="1767779"/>
                    <a:pt x="197979" y="1766273"/>
                    <a:pt x="199480" y="1766273"/>
                  </a:cubicBezTo>
                  <a:cubicBezTo>
                    <a:pt x="200981" y="1766273"/>
                    <a:pt x="202482" y="1767779"/>
                    <a:pt x="202482" y="1769284"/>
                  </a:cubicBezTo>
                  <a:cubicBezTo>
                    <a:pt x="203982" y="1770790"/>
                    <a:pt x="202482" y="1775307"/>
                    <a:pt x="203982" y="1775307"/>
                  </a:cubicBezTo>
                  <a:cubicBezTo>
                    <a:pt x="208485" y="1775307"/>
                    <a:pt x="212987" y="1773801"/>
                    <a:pt x="214487" y="1770790"/>
                  </a:cubicBezTo>
                  <a:cubicBezTo>
                    <a:pt x="215988" y="1767779"/>
                    <a:pt x="211486" y="1766273"/>
                    <a:pt x="209985" y="1763262"/>
                  </a:cubicBezTo>
                  <a:close/>
                  <a:moveTo>
                    <a:pt x="204906" y="1763199"/>
                  </a:moveTo>
                  <a:cubicBezTo>
                    <a:pt x="206349" y="1763199"/>
                    <a:pt x="207792" y="1761756"/>
                    <a:pt x="209235" y="1763199"/>
                  </a:cubicBezTo>
                  <a:cubicBezTo>
                    <a:pt x="209235" y="1763199"/>
                    <a:pt x="207792" y="1764642"/>
                    <a:pt x="207792" y="1766085"/>
                  </a:cubicBezTo>
                  <a:cubicBezTo>
                    <a:pt x="206349" y="1766085"/>
                    <a:pt x="204906" y="1767528"/>
                    <a:pt x="203463" y="1767528"/>
                  </a:cubicBezTo>
                  <a:cubicBezTo>
                    <a:pt x="203463" y="1766085"/>
                    <a:pt x="203463" y="1764642"/>
                    <a:pt x="204906" y="1763199"/>
                  </a:cubicBezTo>
                  <a:close/>
                  <a:moveTo>
                    <a:pt x="218615" y="1760313"/>
                  </a:moveTo>
                  <a:cubicBezTo>
                    <a:pt x="219810" y="1760313"/>
                    <a:pt x="220780" y="1761282"/>
                    <a:pt x="220780" y="1762478"/>
                  </a:cubicBezTo>
                  <a:cubicBezTo>
                    <a:pt x="220780" y="1763674"/>
                    <a:pt x="219810" y="1764643"/>
                    <a:pt x="218615" y="1764643"/>
                  </a:cubicBezTo>
                  <a:cubicBezTo>
                    <a:pt x="217419" y="1764643"/>
                    <a:pt x="216450" y="1763674"/>
                    <a:pt x="216450" y="1762478"/>
                  </a:cubicBezTo>
                  <a:cubicBezTo>
                    <a:pt x="216450" y="1761282"/>
                    <a:pt x="217419" y="1760313"/>
                    <a:pt x="218615" y="1760313"/>
                  </a:cubicBezTo>
                  <a:close/>
                  <a:moveTo>
                    <a:pt x="215007" y="1755985"/>
                  </a:moveTo>
                  <a:cubicBezTo>
                    <a:pt x="215007" y="1755985"/>
                    <a:pt x="217893" y="1755985"/>
                    <a:pt x="217893" y="1757428"/>
                  </a:cubicBezTo>
                  <a:cubicBezTo>
                    <a:pt x="219336" y="1757428"/>
                    <a:pt x="220779" y="1758871"/>
                    <a:pt x="219336" y="1760314"/>
                  </a:cubicBezTo>
                  <a:cubicBezTo>
                    <a:pt x="219336" y="1760314"/>
                    <a:pt x="217893" y="1758871"/>
                    <a:pt x="216450" y="1758871"/>
                  </a:cubicBezTo>
                  <a:cubicBezTo>
                    <a:pt x="215007" y="1757428"/>
                    <a:pt x="215007" y="1755985"/>
                    <a:pt x="215007" y="1755985"/>
                  </a:cubicBezTo>
                  <a:close/>
                  <a:moveTo>
                    <a:pt x="453460" y="1754568"/>
                  </a:moveTo>
                  <a:cubicBezTo>
                    <a:pt x="457880" y="1756038"/>
                    <a:pt x="459353" y="1754568"/>
                    <a:pt x="463773" y="1754568"/>
                  </a:cubicBezTo>
                  <a:cubicBezTo>
                    <a:pt x="463773" y="1764854"/>
                    <a:pt x="468193" y="1770731"/>
                    <a:pt x="475559" y="1775139"/>
                  </a:cubicBezTo>
                  <a:cubicBezTo>
                    <a:pt x="478506" y="1776608"/>
                    <a:pt x="479979" y="1789832"/>
                    <a:pt x="479979" y="1795709"/>
                  </a:cubicBezTo>
                  <a:cubicBezTo>
                    <a:pt x="479979" y="1798648"/>
                    <a:pt x="488819" y="1795709"/>
                    <a:pt x="488819" y="1795709"/>
                  </a:cubicBezTo>
                  <a:cubicBezTo>
                    <a:pt x="490292" y="1795709"/>
                    <a:pt x="493239" y="1804525"/>
                    <a:pt x="493239" y="1804525"/>
                  </a:cubicBezTo>
                  <a:cubicBezTo>
                    <a:pt x="494712" y="1813341"/>
                    <a:pt x="503552" y="1828034"/>
                    <a:pt x="507972" y="1826565"/>
                  </a:cubicBezTo>
                  <a:cubicBezTo>
                    <a:pt x="505026" y="1833911"/>
                    <a:pt x="505026" y="1854481"/>
                    <a:pt x="503552" y="1864767"/>
                  </a:cubicBezTo>
                  <a:cubicBezTo>
                    <a:pt x="503552" y="1875052"/>
                    <a:pt x="503552" y="1883868"/>
                    <a:pt x="503552" y="1891214"/>
                  </a:cubicBezTo>
                  <a:cubicBezTo>
                    <a:pt x="503552" y="1895622"/>
                    <a:pt x="497659" y="1917662"/>
                    <a:pt x="496186" y="1917662"/>
                  </a:cubicBezTo>
                  <a:cubicBezTo>
                    <a:pt x="494712" y="1919131"/>
                    <a:pt x="471139" y="1935293"/>
                    <a:pt x="481453" y="1935293"/>
                  </a:cubicBezTo>
                  <a:cubicBezTo>
                    <a:pt x="487346" y="1935293"/>
                    <a:pt x="485873" y="1930885"/>
                    <a:pt x="491766" y="1930885"/>
                  </a:cubicBezTo>
                  <a:cubicBezTo>
                    <a:pt x="494712" y="1930885"/>
                    <a:pt x="499132" y="1929416"/>
                    <a:pt x="502079" y="1930885"/>
                  </a:cubicBezTo>
                  <a:cubicBezTo>
                    <a:pt x="507972" y="1939701"/>
                    <a:pt x="496186" y="1948517"/>
                    <a:pt x="497659" y="1952925"/>
                  </a:cubicBezTo>
                  <a:cubicBezTo>
                    <a:pt x="499132" y="1955864"/>
                    <a:pt x="506499" y="1972026"/>
                    <a:pt x="506499" y="1963210"/>
                  </a:cubicBezTo>
                  <a:cubicBezTo>
                    <a:pt x="506499" y="1961741"/>
                    <a:pt x="510919" y="1967618"/>
                    <a:pt x="510919" y="1969087"/>
                  </a:cubicBezTo>
                  <a:cubicBezTo>
                    <a:pt x="509446" y="1969087"/>
                    <a:pt x="506499" y="1969087"/>
                    <a:pt x="507972" y="1973495"/>
                  </a:cubicBezTo>
                  <a:cubicBezTo>
                    <a:pt x="509446" y="1977903"/>
                    <a:pt x="506499" y="1977903"/>
                    <a:pt x="503552" y="1977903"/>
                  </a:cubicBezTo>
                  <a:cubicBezTo>
                    <a:pt x="499132" y="1977903"/>
                    <a:pt x="482926" y="1992596"/>
                    <a:pt x="491766" y="1989658"/>
                  </a:cubicBezTo>
                  <a:cubicBezTo>
                    <a:pt x="494712" y="1988188"/>
                    <a:pt x="502079" y="1977903"/>
                    <a:pt x="510919" y="1982311"/>
                  </a:cubicBezTo>
                  <a:cubicBezTo>
                    <a:pt x="510919" y="1982311"/>
                    <a:pt x="513866" y="1985250"/>
                    <a:pt x="516812" y="1983780"/>
                  </a:cubicBezTo>
                  <a:cubicBezTo>
                    <a:pt x="527125" y="1979373"/>
                    <a:pt x="522705" y="1986719"/>
                    <a:pt x="524179" y="1991127"/>
                  </a:cubicBezTo>
                  <a:cubicBezTo>
                    <a:pt x="528599" y="1998474"/>
                    <a:pt x="512392" y="1995535"/>
                    <a:pt x="512392" y="2004351"/>
                  </a:cubicBezTo>
                  <a:cubicBezTo>
                    <a:pt x="512392" y="2013167"/>
                    <a:pt x="528599" y="1998474"/>
                    <a:pt x="531545" y="1998474"/>
                  </a:cubicBezTo>
                  <a:cubicBezTo>
                    <a:pt x="535965" y="2001412"/>
                    <a:pt x="537439" y="2005820"/>
                    <a:pt x="538912" y="2007289"/>
                  </a:cubicBezTo>
                  <a:cubicBezTo>
                    <a:pt x="541858" y="2008759"/>
                    <a:pt x="544805" y="2010228"/>
                    <a:pt x="549225" y="2010228"/>
                  </a:cubicBezTo>
                  <a:cubicBezTo>
                    <a:pt x="552172" y="2010228"/>
                    <a:pt x="565432" y="2016105"/>
                    <a:pt x="565432" y="2017575"/>
                  </a:cubicBezTo>
                  <a:cubicBezTo>
                    <a:pt x="565432" y="2027860"/>
                    <a:pt x="566905" y="2030798"/>
                    <a:pt x="577218" y="2026390"/>
                  </a:cubicBezTo>
                  <a:cubicBezTo>
                    <a:pt x="578691" y="2026390"/>
                    <a:pt x="581638" y="2021982"/>
                    <a:pt x="581638" y="2021982"/>
                  </a:cubicBezTo>
                  <a:cubicBezTo>
                    <a:pt x="581638" y="2017575"/>
                    <a:pt x="586058" y="2020513"/>
                    <a:pt x="584585" y="2021982"/>
                  </a:cubicBezTo>
                  <a:cubicBezTo>
                    <a:pt x="580165" y="2030798"/>
                    <a:pt x="589005" y="2021982"/>
                    <a:pt x="591951" y="2020513"/>
                  </a:cubicBezTo>
                  <a:cubicBezTo>
                    <a:pt x="594898" y="2019044"/>
                    <a:pt x="612578" y="2011697"/>
                    <a:pt x="615524" y="2011697"/>
                  </a:cubicBezTo>
                  <a:cubicBezTo>
                    <a:pt x="622891" y="2011697"/>
                    <a:pt x="631731" y="2013167"/>
                    <a:pt x="619944" y="2019044"/>
                  </a:cubicBezTo>
                  <a:cubicBezTo>
                    <a:pt x="615524" y="2020513"/>
                    <a:pt x="634677" y="2019044"/>
                    <a:pt x="637624" y="2019044"/>
                  </a:cubicBezTo>
                  <a:cubicBezTo>
                    <a:pt x="643517" y="2019044"/>
                    <a:pt x="646464" y="2019044"/>
                    <a:pt x="639097" y="2032268"/>
                  </a:cubicBezTo>
                  <a:cubicBezTo>
                    <a:pt x="640571" y="2044022"/>
                    <a:pt x="633204" y="2052838"/>
                    <a:pt x="628784" y="2055777"/>
                  </a:cubicBezTo>
                  <a:cubicBezTo>
                    <a:pt x="624364" y="2060184"/>
                    <a:pt x="614051" y="2064592"/>
                    <a:pt x="608158" y="2069000"/>
                  </a:cubicBezTo>
                  <a:cubicBezTo>
                    <a:pt x="597844" y="2074878"/>
                    <a:pt x="594898" y="2058715"/>
                    <a:pt x="594898" y="2073408"/>
                  </a:cubicBezTo>
                  <a:cubicBezTo>
                    <a:pt x="594898" y="2089571"/>
                    <a:pt x="596371" y="2091040"/>
                    <a:pt x="586058" y="2102794"/>
                  </a:cubicBezTo>
                  <a:cubicBezTo>
                    <a:pt x="583111" y="2105733"/>
                    <a:pt x="578691" y="2102794"/>
                    <a:pt x="575745" y="2108672"/>
                  </a:cubicBezTo>
                  <a:cubicBezTo>
                    <a:pt x="571325" y="2114549"/>
                    <a:pt x="565432" y="2124834"/>
                    <a:pt x="561012" y="2129242"/>
                  </a:cubicBezTo>
                  <a:cubicBezTo>
                    <a:pt x="558065" y="2133650"/>
                    <a:pt x="558065" y="2140996"/>
                    <a:pt x="550698" y="2140996"/>
                  </a:cubicBezTo>
                  <a:cubicBezTo>
                    <a:pt x="544805" y="2142466"/>
                    <a:pt x="541858" y="2149812"/>
                    <a:pt x="538912" y="2146874"/>
                  </a:cubicBezTo>
                  <a:cubicBezTo>
                    <a:pt x="531545" y="2143935"/>
                    <a:pt x="522705" y="2154220"/>
                    <a:pt x="521232" y="2151282"/>
                  </a:cubicBezTo>
                  <a:cubicBezTo>
                    <a:pt x="519759" y="2148343"/>
                    <a:pt x="519759" y="2135119"/>
                    <a:pt x="519759" y="2129242"/>
                  </a:cubicBezTo>
                  <a:cubicBezTo>
                    <a:pt x="522705" y="2121895"/>
                    <a:pt x="525652" y="2126303"/>
                    <a:pt x="528599" y="2118957"/>
                  </a:cubicBezTo>
                  <a:cubicBezTo>
                    <a:pt x="534492" y="2108672"/>
                    <a:pt x="527125" y="2089571"/>
                    <a:pt x="540385" y="2088101"/>
                  </a:cubicBezTo>
                  <a:cubicBezTo>
                    <a:pt x="541858" y="2086632"/>
                    <a:pt x="552172" y="2076347"/>
                    <a:pt x="552172" y="2076347"/>
                  </a:cubicBezTo>
                  <a:cubicBezTo>
                    <a:pt x="556592" y="2073408"/>
                    <a:pt x="584585" y="2063123"/>
                    <a:pt x="584585" y="2058715"/>
                  </a:cubicBezTo>
                  <a:cubicBezTo>
                    <a:pt x="584585" y="2057246"/>
                    <a:pt x="562485" y="2067531"/>
                    <a:pt x="556592" y="2063123"/>
                  </a:cubicBezTo>
                  <a:cubicBezTo>
                    <a:pt x="547752" y="2057246"/>
                    <a:pt x="535965" y="2077816"/>
                    <a:pt x="535965" y="2055777"/>
                  </a:cubicBezTo>
                  <a:cubicBezTo>
                    <a:pt x="535965" y="2051369"/>
                    <a:pt x="525652" y="2033737"/>
                    <a:pt x="525652" y="2033737"/>
                  </a:cubicBezTo>
                  <a:cubicBezTo>
                    <a:pt x="522705" y="2036676"/>
                    <a:pt x="528599" y="2051369"/>
                    <a:pt x="524179" y="2055777"/>
                  </a:cubicBezTo>
                  <a:cubicBezTo>
                    <a:pt x="515339" y="2064592"/>
                    <a:pt x="513866" y="2079285"/>
                    <a:pt x="506499" y="2086632"/>
                  </a:cubicBezTo>
                  <a:cubicBezTo>
                    <a:pt x="505026" y="2088101"/>
                    <a:pt x="502079" y="2083693"/>
                    <a:pt x="502079" y="2083693"/>
                  </a:cubicBezTo>
                  <a:cubicBezTo>
                    <a:pt x="496186" y="2082224"/>
                    <a:pt x="503552" y="2064592"/>
                    <a:pt x="503552" y="2057246"/>
                  </a:cubicBezTo>
                  <a:cubicBezTo>
                    <a:pt x="500606" y="2045491"/>
                    <a:pt x="491766" y="2060184"/>
                    <a:pt x="490292" y="2049899"/>
                  </a:cubicBezTo>
                  <a:cubicBezTo>
                    <a:pt x="488819" y="2045491"/>
                    <a:pt x="482926" y="2045491"/>
                    <a:pt x="482926" y="2054307"/>
                  </a:cubicBezTo>
                  <a:cubicBezTo>
                    <a:pt x="482926" y="2063123"/>
                    <a:pt x="469666" y="2058715"/>
                    <a:pt x="460826" y="2058715"/>
                  </a:cubicBezTo>
                  <a:cubicBezTo>
                    <a:pt x="451986" y="2058715"/>
                    <a:pt x="446093" y="2063123"/>
                    <a:pt x="434306" y="2063123"/>
                  </a:cubicBezTo>
                  <a:cubicBezTo>
                    <a:pt x="437253" y="2058715"/>
                    <a:pt x="446093" y="2052838"/>
                    <a:pt x="446093" y="2045491"/>
                  </a:cubicBezTo>
                  <a:cubicBezTo>
                    <a:pt x="446093" y="2039614"/>
                    <a:pt x="423993" y="2057246"/>
                    <a:pt x="421047" y="2041083"/>
                  </a:cubicBezTo>
                  <a:cubicBezTo>
                    <a:pt x="421047" y="2038145"/>
                    <a:pt x="416627" y="2035206"/>
                    <a:pt x="416627" y="2029329"/>
                  </a:cubicBezTo>
                  <a:cubicBezTo>
                    <a:pt x="416627" y="2029329"/>
                    <a:pt x="429887" y="2027860"/>
                    <a:pt x="429887" y="2019044"/>
                  </a:cubicBezTo>
                  <a:cubicBezTo>
                    <a:pt x="429887" y="2007289"/>
                    <a:pt x="426940" y="2016105"/>
                    <a:pt x="423993" y="2019044"/>
                  </a:cubicBezTo>
                  <a:cubicBezTo>
                    <a:pt x="409260" y="2029329"/>
                    <a:pt x="406314" y="2013167"/>
                    <a:pt x="400420" y="2005820"/>
                  </a:cubicBezTo>
                  <a:cubicBezTo>
                    <a:pt x="398947" y="2002881"/>
                    <a:pt x="397474" y="1998474"/>
                    <a:pt x="397474" y="1994066"/>
                  </a:cubicBezTo>
                  <a:cubicBezTo>
                    <a:pt x="397474" y="1989658"/>
                    <a:pt x="387160" y="1985250"/>
                    <a:pt x="393054" y="1974965"/>
                  </a:cubicBezTo>
                  <a:cubicBezTo>
                    <a:pt x="394527" y="1972026"/>
                    <a:pt x="404840" y="1970557"/>
                    <a:pt x="406314" y="1969087"/>
                  </a:cubicBezTo>
                  <a:cubicBezTo>
                    <a:pt x="410733" y="1966149"/>
                    <a:pt x="404840" y="1960272"/>
                    <a:pt x="415153" y="1966149"/>
                  </a:cubicBezTo>
                  <a:cubicBezTo>
                    <a:pt x="426940" y="1973495"/>
                    <a:pt x="422520" y="1986719"/>
                    <a:pt x="441673" y="1986719"/>
                  </a:cubicBezTo>
                  <a:cubicBezTo>
                    <a:pt x="428413" y="1980842"/>
                    <a:pt x="429887" y="1967618"/>
                    <a:pt x="419573" y="1961741"/>
                  </a:cubicBezTo>
                  <a:cubicBezTo>
                    <a:pt x="412207" y="1958802"/>
                    <a:pt x="421047" y="1951456"/>
                    <a:pt x="422520" y="1949986"/>
                  </a:cubicBezTo>
                  <a:cubicBezTo>
                    <a:pt x="426940" y="1942640"/>
                    <a:pt x="415153" y="1952925"/>
                    <a:pt x="415153" y="1952925"/>
                  </a:cubicBezTo>
                  <a:cubicBezTo>
                    <a:pt x="412207" y="1954394"/>
                    <a:pt x="403367" y="1960272"/>
                    <a:pt x="400420" y="1960272"/>
                  </a:cubicBezTo>
                  <a:cubicBezTo>
                    <a:pt x="397474" y="1957333"/>
                    <a:pt x="398947" y="1952925"/>
                    <a:pt x="400420" y="1949986"/>
                  </a:cubicBezTo>
                  <a:cubicBezTo>
                    <a:pt x="400420" y="1948517"/>
                    <a:pt x="396000" y="1945578"/>
                    <a:pt x="393054" y="1944109"/>
                  </a:cubicBezTo>
                  <a:cubicBezTo>
                    <a:pt x="393054" y="1942640"/>
                    <a:pt x="393054" y="1932355"/>
                    <a:pt x="393054" y="1925008"/>
                  </a:cubicBezTo>
                  <a:cubicBezTo>
                    <a:pt x="393054" y="1922070"/>
                    <a:pt x="382740" y="1938232"/>
                    <a:pt x="382740" y="1939701"/>
                  </a:cubicBezTo>
                  <a:cubicBezTo>
                    <a:pt x="378321" y="1948517"/>
                    <a:pt x="382740" y="1930885"/>
                    <a:pt x="382740" y="1927947"/>
                  </a:cubicBezTo>
                  <a:cubicBezTo>
                    <a:pt x="382740" y="1922070"/>
                    <a:pt x="379794" y="1913254"/>
                    <a:pt x="376847" y="1923539"/>
                  </a:cubicBezTo>
                  <a:cubicBezTo>
                    <a:pt x="373901" y="1929416"/>
                    <a:pt x="373901" y="1933824"/>
                    <a:pt x="368007" y="1930885"/>
                  </a:cubicBezTo>
                  <a:cubicBezTo>
                    <a:pt x="366534" y="1929416"/>
                    <a:pt x="368007" y="1955864"/>
                    <a:pt x="368007" y="1958802"/>
                  </a:cubicBezTo>
                  <a:cubicBezTo>
                    <a:pt x="363587" y="1970557"/>
                    <a:pt x="345908" y="1947048"/>
                    <a:pt x="334121" y="1942640"/>
                  </a:cubicBezTo>
                  <a:cubicBezTo>
                    <a:pt x="331174" y="1942640"/>
                    <a:pt x="316441" y="1932355"/>
                    <a:pt x="316441" y="1929416"/>
                  </a:cubicBezTo>
                  <a:cubicBezTo>
                    <a:pt x="316441" y="1925008"/>
                    <a:pt x="317915" y="1910315"/>
                    <a:pt x="313495" y="1910315"/>
                  </a:cubicBezTo>
                  <a:cubicBezTo>
                    <a:pt x="316441" y="1905907"/>
                    <a:pt x="307601" y="1902969"/>
                    <a:pt x="306128" y="1904438"/>
                  </a:cubicBezTo>
                  <a:cubicBezTo>
                    <a:pt x="295815" y="1914723"/>
                    <a:pt x="306128" y="1891214"/>
                    <a:pt x="306128" y="1889745"/>
                  </a:cubicBezTo>
                  <a:cubicBezTo>
                    <a:pt x="306128" y="1889745"/>
                    <a:pt x="301708" y="1880929"/>
                    <a:pt x="309075" y="1885337"/>
                  </a:cubicBezTo>
                  <a:cubicBezTo>
                    <a:pt x="312021" y="1886806"/>
                    <a:pt x="316441" y="1889745"/>
                    <a:pt x="319388" y="1891214"/>
                  </a:cubicBezTo>
                  <a:cubicBezTo>
                    <a:pt x="325281" y="1891214"/>
                    <a:pt x="317915" y="1882398"/>
                    <a:pt x="317915" y="1872113"/>
                  </a:cubicBezTo>
                  <a:cubicBezTo>
                    <a:pt x="317915" y="1867705"/>
                    <a:pt x="320861" y="1851543"/>
                    <a:pt x="328228" y="1855951"/>
                  </a:cubicBezTo>
                  <a:cubicBezTo>
                    <a:pt x="329701" y="1857420"/>
                    <a:pt x="334121" y="1873582"/>
                    <a:pt x="334121" y="1876521"/>
                  </a:cubicBezTo>
                  <a:cubicBezTo>
                    <a:pt x="337068" y="1879460"/>
                    <a:pt x="350328" y="1905907"/>
                    <a:pt x="354747" y="1901499"/>
                  </a:cubicBezTo>
                  <a:cubicBezTo>
                    <a:pt x="360641" y="1892683"/>
                    <a:pt x="363587" y="1902969"/>
                    <a:pt x="363587" y="1908846"/>
                  </a:cubicBezTo>
                  <a:cubicBezTo>
                    <a:pt x="363587" y="1910315"/>
                    <a:pt x="370954" y="1907376"/>
                    <a:pt x="363587" y="1900030"/>
                  </a:cubicBezTo>
                  <a:cubicBezTo>
                    <a:pt x="360641" y="1897091"/>
                    <a:pt x="363587" y="1885337"/>
                    <a:pt x="357694" y="1891214"/>
                  </a:cubicBezTo>
                  <a:cubicBezTo>
                    <a:pt x="356221" y="1892683"/>
                    <a:pt x="351801" y="1886806"/>
                    <a:pt x="351801" y="1886806"/>
                  </a:cubicBezTo>
                  <a:cubicBezTo>
                    <a:pt x="351801" y="1883868"/>
                    <a:pt x="356221" y="1888275"/>
                    <a:pt x="356221" y="1883868"/>
                  </a:cubicBezTo>
                  <a:cubicBezTo>
                    <a:pt x="356221" y="1877990"/>
                    <a:pt x="353274" y="1875052"/>
                    <a:pt x="351801" y="1869174"/>
                  </a:cubicBezTo>
                  <a:cubicBezTo>
                    <a:pt x="350328" y="1860359"/>
                    <a:pt x="363587" y="1861828"/>
                    <a:pt x="368007" y="1867705"/>
                  </a:cubicBezTo>
                  <a:cubicBezTo>
                    <a:pt x="369481" y="1869174"/>
                    <a:pt x="373901" y="1870644"/>
                    <a:pt x="373901" y="1864767"/>
                  </a:cubicBezTo>
                  <a:cubicBezTo>
                    <a:pt x="373901" y="1863297"/>
                    <a:pt x="365061" y="1847135"/>
                    <a:pt x="365061" y="1845666"/>
                  </a:cubicBezTo>
                  <a:cubicBezTo>
                    <a:pt x="356221" y="1830972"/>
                    <a:pt x="341488" y="1845666"/>
                    <a:pt x="350328" y="1830972"/>
                  </a:cubicBezTo>
                  <a:cubicBezTo>
                    <a:pt x="353274" y="1826565"/>
                    <a:pt x="356221" y="1804525"/>
                    <a:pt x="359167" y="1804525"/>
                  </a:cubicBezTo>
                  <a:cubicBezTo>
                    <a:pt x="369481" y="1804525"/>
                    <a:pt x="372427" y="1830972"/>
                    <a:pt x="376847" y="1839788"/>
                  </a:cubicBezTo>
                  <a:cubicBezTo>
                    <a:pt x="378321" y="1844196"/>
                    <a:pt x="384214" y="1839788"/>
                    <a:pt x="387160" y="1844196"/>
                  </a:cubicBezTo>
                  <a:cubicBezTo>
                    <a:pt x="391580" y="1853012"/>
                    <a:pt x="403367" y="1855951"/>
                    <a:pt x="406314" y="1867705"/>
                  </a:cubicBezTo>
                  <a:cubicBezTo>
                    <a:pt x="409260" y="1867705"/>
                    <a:pt x="410733" y="1863297"/>
                    <a:pt x="412207" y="1860359"/>
                  </a:cubicBezTo>
                  <a:cubicBezTo>
                    <a:pt x="418100" y="1854481"/>
                    <a:pt x="415153" y="1870644"/>
                    <a:pt x="410733" y="1872113"/>
                  </a:cubicBezTo>
                  <a:cubicBezTo>
                    <a:pt x="403367" y="1876521"/>
                    <a:pt x="412207" y="1886806"/>
                    <a:pt x="413680" y="1882398"/>
                  </a:cubicBezTo>
                  <a:cubicBezTo>
                    <a:pt x="416627" y="1873582"/>
                    <a:pt x="416627" y="1872113"/>
                    <a:pt x="421047" y="1867705"/>
                  </a:cubicBezTo>
                  <a:cubicBezTo>
                    <a:pt x="423993" y="1866236"/>
                    <a:pt x="423993" y="1848604"/>
                    <a:pt x="426940" y="1857420"/>
                  </a:cubicBezTo>
                  <a:cubicBezTo>
                    <a:pt x="429887" y="1866236"/>
                    <a:pt x="441673" y="1872113"/>
                    <a:pt x="443146" y="1883868"/>
                  </a:cubicBezTo>
                  <a:cubicBezTo>
                    <a:pt x="446093" y="1891214"/>
                    <a:pt x="447566" y="1897091"/>
                    <a:pt x="447566" y="1898561"/>
                  </a:cubicBezTo>
                  <a:cubicBezTo>
                    <a:pt x="449040" y="1898561"/>
                    <a:pt x="449040" y="1894153"/>
                    <a:pt x="447566" y="1883868"/>
                  </a:cubicBezTo>
                  <a:cubicBezTo>
                    <a:pt x="447566" y="1870644"/>
                    <a:pt x="443146" y="1875052"/>
                    <a:pt x="437253" y="1866236"/>
                  </a:cubicBezTo>
                  <a:cubicBezTo>
                    <a:pt x="434306" y="1861828"/>
                    <a:pt x="423993" y="1828034"/>
                    <a:pt x="431360" y="1832442"/>
                  </a:cubicBezTo>
                  <a:cubicBezTo>
                    <a:pt x="432833" y="1833911"/>
                    <a:pt x="435780" y="1829503"/>
                    <a:pt x="435780" y="1828034"/>
                  </a:cubicBezTo>
                  <a:cubicBezTo>
                    <a:pt x="435780" y="1820687"/>
                    <a:pt x="432833" y="1823626"/>
                    <a:pt x="429887" y="1822157"/>
                  </a:cubicBezTo>
                  <a:cubicBezTo>
                    <a:pt x="428413" y="1822157"/>
                    <a:pt x="429887" y="1811871"/>
                    <a:pt x="429887" y="1810402"/>
                  </a:cubicBezTo>
                  <a:cubicBezTo>
                    <a:pt x="429887" y="1789832"/>
                    <a:pt x="410733" y="1786893"/>
                    <a:pt x="440200" y="1776608"/>
                  </a:cubicBezTo>
                  <a:cubicBezTo>
                    <a:pt x="453460" y="1773669"/>
                    <a:pt x="444620" y="1766323"/>
                    <a:pt x="444620" y="1758976"/>
                  </a:cubicBezTo>
                  <a:cubicBezTo>
                    <a:pt x="444620" y="1753099"/>
                    <a:pt x="450513" y="1754568"/>
                    <a:pt x="453460" y="1754568"/>
                  </a:cubicBezTo>
                  <a:close/>
                  <a:moveTo>
                    <a:pt x="160173" y="1754542"/>
                  </a:moveTo>
                  <a:cubicBezTo>
                    <a:pt x="161616" y="1755985"/>
                    <a:pt x="161616" y="1758871"/>
                    <a:pt x="161616" y="1761756"/>
                  </a:cubicBezTo>
                  <a:cubicBezTo>
                    <a:pt x="160173" y="1763199"/>
                    <a:pt x="158730" y="1760313"/>
                    <a:pt x="157287" y="1760313"/>
                  </a:cubicBezTo>
                  <a:cubicBezTo>
                    <a:pt x="157287" y="1758871"/>
                    <a:pt x="152958" y="1758871"/>
                    <a:pt x="154401" y="1757428"/>
                  </a:cubicBezTo>
                  <a:cubicBezTo>
                    <a:pt x="154401" y="1755985"/>
                    <a:pt x="158730" y="1753099"/>
                    <a:pt x="160173" y="1754542"/>
                  </a:cubicBezTo>
                  <a:close/>
                  <a:moveTo>
                    <a:pt x="128042" y="1751656"/>
                  </a:moveTo>
                  <a:cubicBezTo>
                    <a:pt x="131120" y="1751656"/>
                    <a:pt x="134199" y="1751656"/>
                    <a:pt x="134199" y="1753099"/>
                  </a:cubicBezTo>
                  <a:cubicBezTo>
                    <a:pt x="134199" y="1754542"/>
                    <a:pt x="129581" y="1754542"/>
                    <a:pt x="128042" y="1757428"/>
                  </a:cubicBezTo>
                  <a:cubicBezTo>
                    <a:pt x="128042" y="1757428"/>
                    <a:pt x="129581" y="1761756"/>
                    <a:pt x="128042" y="1761756"/>
                  </a:cubicBezTo>
                  <a:cubicBezTo>
                    <a:pt x="126503" y="1761756"/>
                    <a:pt x="126503" y="1758870"/>
                    <a:pt x="124964" y="1757428"/>
                  </a:cubicBezTo>
                  <a:cubicBezTo>
                    <a:pt x="123424" y="1757428"/>
                    <a:pt x="123424" y="1758870"/>
                    <a:pt x="121885" y="1758870"/>
                  </a:cubicBezTo>
                  <a:cubicBezTo>
                    <a:pt x="120346" y="1758870"/>
                    <a:pt x="117268" y="1758870"/>
                    <a:pt x="114189" y="1757428"/>
                  </a:cubicBezTo>
                  <a:cubicBezTo>
                    <a:pt x="112650" y="1757428"/>
                    <a:pt x="111111" y="1754542"/>
                    <a:pt x="112650" y="1753099"/>
                  </a:cubicBezTo>
                  <a:cubicBezTo>
                    <a:pt x="114189" y="1751656"/>
                    <a:pt x="117268" y="1754542"/>
                    <a:pt x="120346" y="1754542"/>
                  </a:cubicBezTo>
                  <a:cubicBezTo>
                    <a:pt x="120346" y="1754542"/>
                    <a:pt x="121885" y="1753099"/>
                    <a:pt x="121885" y="1753099"/>
                  </a:cubicBezTo>
                  <a:cubicBezTo>
                    <a:pt x="123424" y="1753099"/>
                    <a:pt x="126503" y="1751656"/>
                    <a:pt x="128042" y="1751656"/>
                  </a:cubicBezTo>
                  <a:close/>
                  <a:moveTo>
                    <a:pt x="606060" y="1747328"/>
                  </a:moveTo>
                  <a:cubicBezTo>
                    <a:pt x="606060" y="1745885"/>
                    <a:pt x="608946" y="1748771"/>
                    <a:pt x="611832" y="1748771"/>
                  </a:cubicBezTo>
                  <a:cubicBezTo>
                    <a:pt x="613275" y="1748771"/>
                    <a:pt x="616161" y="1745885"/>
                    <a:pt x="617604" y="1748771"/>
                  </a:cubicBezTo>
                  <a:cubicBezTo>
                    <a:pt x="617604" y="1750214"/>
                    <a:pt x="614718" y="1754542"/>
                    <a:pt x="611832" y="1754542"/>
                  </a:cubicBezTo>
                  <a:cubicBezTo>
                    <a:pt x="608946" y="1754542"/>
                    <a:pt x="606060" y="1750214"/>
                    <a:pt x="606060" y="1747328"/>
                  </a:cubicBezTo>
                  <a:close/>
                  <a:moveTo>
                    <a:pt x="170274" y="1744442"/>
                  </a:moveTo>
                  <a:cubicBezTo>
                    <a:pt x="171717" y="1744442"/>
                    <a:pt x="173160" y="1744442"/>
                    <a:pt x="173160" y="1745885"/>
                  </a:cubicBezTo>
                  <a:cubicBezTo>
                    <a:pt x="173160" y="1745885"/>
                    <a:pt x="171717" y="1747328"/>
                    <a:pt x="171717" y="1747328"/>
                  </a:cubicBezTo>
                  <a:cubicBezTo>
                    <a:pt x="170274" y="1747328"/>
                    <a:pt x="168831" y="1747328"/>
                    <a:pt x="168831" y="1745885"/>
                  </a:cubicBezTo>
                  <a:cubicBezTo>
                    <a:pt x="168831" y="1744442"/>
                    <a:pt x="170274" y="1744442"/>
                    <a:pt x="170274" y="1744442"/>
                  </a:cubicBezTo>
                  <a:close/>
                  <a:moveTo>
                    <a:pt x="154616" y="1740113"/>
                  </a:moveTo>
                  <a:cubicBezTo>
                    <a:pt x="157563" y="1740113"/>
                    <a:pt x="154616" y="1744497"/>
                    <a:pt x="154616" y="1745959"/>
                  </a:cubicBezTo>
                  <a:cubicBezTo>
                    <a:pt x="148721" y="1750343"/>
                    <a:pt x="156089" y="1751804"/>
                    <a:pt x="153142" y="1754727"/>
                  </a:cubicBezTo>
                  <a:cubicBezTo>
                    <a:pt x="151668" y="1756188"/>
                    <a:pt x="150195" y="1754727"/>
                    <a:pt x="148721" y="1753266"/>
                  </a:cubicBezTo>
                  <a:cubicBezTo>
                    <a:pt x="148721" y="1751804"/>
                    <a:pt x="147247" y="1756188"/>
                    <a:pt x="145774" y="1757650"/>
                  </a:cubicBezTo>
                  <a:cubicBezTo>
                    <a:pt x="144300" y="1762034"/>
                    <a:pt x="151668" y="1760573"/>
                    <a:pt x="153142" y="1762034"/>
                  </a:cubicBezTo>
                  <a:cubicBezTo>
                    <a:pt x="154616" y="1763495"/>
                    <a:pt x="156089" y="1762034"/>
                    <a:pt x="157563" y="1764957"/>
                  </a:cubicBezTo>
                  <a:cubicBezTo>
                    <a:pt x="159037" y="1766418"/>
                    <a:pt x="157563" y="1770802"/>
                    <a:pt x="159037" y="1770802"/>
                  </a:cubicBezTo>
                  <a:cubicBezTo>
                    <a:pt x="160511" y="1770802"/>
                    <a:pt x="161984" y="1763495"/>
                    <a:pt x="161984" y="1764957"/>
                  </a:cubicBezTo>
                  <a:cubicBezTo>
                    <a:pt x="163458" y="1766418"/>
                    <a:pt x="166405" y="1769341"/>
                    <a:pt x="167879" y="1764957"/>
                  </a:cubicBezTo>
                  <a:cubicBezTo>
                    <a:pt x="167879" y="1763495"/>
                    <a:pt x="164932" y="1763495"/>
                    <a:pt x="164932" y="1762034"/>
                  </a:cubicBezTo>
                  <a:cubicBezTo>
                    <a:pt x="166405" y="1760573"/>
                    <a:pt x="172300" y="1764957"/>
                    <a:pt x="172300" y="1764957"/>
                  </a:cubicBezTo>
                  <a:cubicBezTo>
                    <a:pt x="176721" y="1764957"/>
                    <a:pt x="173774" y="1760573"/>
                    <a:pt x="170827" y="1760573"/>
                  </a:cubicBezTo>
                  <a:cubicBezTo>
                    <a:pt x="164932" y="1760573"/>
                    <a:pt x="160511" y="1757650"/>
                    <a:pt x="167879" y="1756188"/>
                  </a:cubicBezTo>
                  <a:cubicBezTo>
                    <a:pt x="170827" y="1754727"/>
                    <a:pt x="175248" y="1753266"/>
                    <a:pt x="176721" y="1748881"/>
                  </a:cubicBezTo>
                  <a:cubicBezTo>
                    <a:pt x="176721" y="1748881"/>
                    <a:pt x="179669" y="1747420"/>
                    <a:pt x="179669" y="1747420"/>
                  </a:cubicBezTo>
                  <a:cubicBezTo>
                    <a:pt x="179669" y="1747420"/>
                    <a:pt x="182616" y="1744497"/>
                    <a:pt x="182616" y="1744497"/>
                  </a:cubicBezTo>
                  <a:cubicBezTo>
                    <a:pt x="184090" y="1745959"/>
                    <a:pt x="182616" y="1748881"/>
                    <a:pt x="182616" y="1750343"/>
                  </a:cubicBezTo>
                  <a:cubicBezTo>
                    <a:pt x="184090" y="1751804"/>
                    <a:pt x="187037" y="1743036"/>
                    <a:pt x="187037" y="1743036"/>
                  </a:cubicBezTo>
                  <a:cubicBezTo>
                    <a:pt x="188511" y="1741575"/>
                    <a:pt x="192932" y="1740113"/>
                    <a:pt x="191458" y="1743036"/>
                  </a:cubicBezTo>
                  <a:cubicBezTo>
                    <a:pt x="191458" y="1744497"/>
                    <a:pt x="197353" y="1751804"/>
                    <a:pt x="198827" y="1753266"/>
                  </a:cubicBezTo>
                  <a:cubicBezTo>
                    <a:pt x="200301" y="1754727"/>
                    <a:pt x="200301" y="1757650"/>
                    <a:pt x="198827" y="1760573"/>
                  </a:cubicBezTo>
                  <a:cubicBezTo>
                    <a:pt x="197353" y="1762034"/>
                    <a:pt x="197353" y="1757650"/>
                    <a:pt x="195879" y="1757650"/>
                  </a:cubicBezTo>
                  <a:cubicBezTo>
                    <a:pt x="191458" y="1757650"/>
                    <a:pt x="195879" y="1762034"/>
                    <a:pt x="195879" y="1762034"/>
                  </a:cubicBezTo>
                  <a:cubicBezTo>
                    <a:pt x="198827" y="1764957"/>
                    <a:pt x="188511" y="1762034"/>
                    <a:pt x="188511" y="1763495"/>
                  </a:cubicBezTo>
                  <a:cubicBezTo>
                    <a:pt x="188511" y="1766418"/>
                    <a:pt x="192932" y="1772264"/>
                    <a:pt x="187037" y="1772264"/>
                  </a:cubicBezTo>
                  <a:cubicBezTo>
                    <a:pt x="185564" y="1772264"/>
                    <a:pt x="178195" y="1775186"/>
                    <a:pt x="178195" y="1776648"/>
                  </a:cubicBezTo>
                  <a:cubicBezTo>
                    <a:pt x="178195" y="1776648"/>
                    <a:pt x="185564" y="1775186"/>
                    <a:pt x="187037" y="1776648"/>
                  </a:cubicBezTo>
                  <a:cubicBezTo>
                    <a:pt x="188511" y="1776648"/>
                    <a:pt x="188511" y="1776648"/>
                    <a:pt x="188511" y="1778109"/>
                  </a:cubicBezTo>
                  <a:cubicBezTo>
                    <a:pt x="188511" y="1781032"/>
                    <a:pt x="185564" y="1781032"/>
                    <a:pt x="184090" y="1782493"/>
                  </a:cubicBezTo>
                  <a:cubicBezTo>
                    <a:pt x="181142" y="1785416"/>
                    <a:pt x="184090" y="1783955"/>
                    <a:pt x="185564" y="1785416"/>
                  </a:cubicBezTo>
                  <a:cubicBezTo>
                    <a:pt x="188511" y="1786877"/>
                    <a:pt x="192932" y="1786877"/>
                    <a:pt x="195879" y="1788339"/>
                  </a:cubicBezTo>
                  <a:cubicBezTo>
                    <a:pt x="197353" y="1788339"/>
                    <a:pt x="195879" y="1788339"/>
                    <a:pt x="197353" y="1788339"/>
                  </a:cubicBezTo>
                  <a:cubicBezTo>
                    <a:pt x="197353" y="1788339"/>
                    <a:pt x="200301" y="1789800"/>
                    <a:pt x="200301" y="1789800"/>
                  </a:cubicBezTo>
                  <a:cubicBezTo>
                    <a:pt x="200301" y="1791262"/>
                    <a:pt x="194406" y="1789800"/>
                    <a:pt x="194406" y="1789800"/>
                  </a:cubicBezTo>
                  <a:cubicBezTo>
                    <a:pt x="194406" y="1789800"/>
                    <a:pt x="188511" y="1789800"/>
                    <a:pt x="189985" y="1791262"/>
                  </a:cubicBezTo>
                  <a:cubicBezTo>
                    <a:pt x="191458" y="1791262"/>
                    <a:pt x="197353" y="1791262"/>
                    <a:pt x="197353" y="1794184"/>
                  </a:cubicBezTo>
                  <a:cubicBezTo>
                    <a:pt x="197353" y="1795646"/>
                    <a:pt x="197353" y="1798569"/>
                    <a:pt x="195879" y="1801491"/>
                  </a:cubicBezTo>
                  <a:cubicBezTo>
                    <a:pt x="192932" y="1801491"/>
                    <a:pt x="195879" y="1804414"/>
                    <a:pt x="198827" y="1804414"/>
                  </a:cubicBezTo>
                  <a:cubicBezTo>
                    <a:pt x="203248" y="1801491"/>
                    <a:pt x="201774" y="1804414"/>
                    <a:pt x="207669" y="1804414"/>
                  </a:cubicBezTo>
                  <a:cubicBezTo>
                    <a:pt x="209143" y="1804414"/>
                    <a:pt x="209143" y="1800030"/>
                    <a:pt x="209143" y="1800030"/>
                  </a:cubicBezTo>
                  <a:cubicBezTo>
                    <a:pt x="212090" y="1798569"/>
                    <a:pt x="212090" y="1802953"/>
                    <a:pt x="213564" y="1804414"/>
                  </a:cubicBezTo>
                  <a:cubicBezTo>
                    <a:pt x="213564" y="1808798"/>
                    <a:pt x="207669" y="1816105"/>
                    <a:pt x="204722" y="1817567"/>
                  </a:cubicBezTo>
                  <a:cubicBezTo>
                    <a:pt x="200301" y="1817567"/>
                    <a:pt x="204722" y="1820489"/>
                    <a:pt x="198827" y="1820489"/>
                  </a:cubicBezTo>
                  <a:cubicBezTo>
                    <a:pt x="194406" y="1820489"/>
                    <a:pt x="192932" y="1819028"/>
                    <a:pt x="189985" y="1817567"/>
                  </a:cubicBezTo>
                  <a:cubicBezTo>
                    <a:pt x="189985" y="1817567"/>
                    <a:pt x="188511" y="1816105"/>
                    <a:pt x="187037" y="1816105"/>
                  </a:cubicBezTo>
                  <a:cubicBezTo>
                    <a:pt x="185564" y="1816105"/>
                    <a:pt x="187037" y="1819028"/>
                    <a:pt x="187037" y="1819028"/>
                  </a:cubicBezTo>
                  <a:cubicBezTo>
                    <a:pt x="187037" y="1820489"/>
                    <a:pt x="181142" y="1816105"/>
                    <a:pt x="181142" y="1816105"/>
                  </a:cubicBezTo>
                  <a:lnTo>
                    <a:pt x="179669" y="1816105"/>
                  </a:lnTo>
                  <a:cubicBezTo>
                    <a:pt x="179669" y="1816105"/>
                    <a:pt x="181142" y="1820489"/>
                    <a:pt x="176721" y="1819028"/>
                  </a:cubicBezTo>
                  <a:cubicBezTo>
                    <a:pt x="173774" y="1817567"/>
                    <a:pt x="173774" y="1820489"/>
                    <a:pt x="170827" y="1820489"/>
                  </a:cubicBezTo>
                  <a:cubicBezTo>
                    <a:pt x="167879" y="1820489"/>
                    <a:pt x="167879" y="1820489"/>
                    <a:pt x="164932" y="1820489"/>
                  </a:cubicBezTo>
                  <a:cubicBezTo>
                    <a:pt x="159037" y="1816105"/>
                    <a:pt x="167879" y="1817567"/>
                    <a:pt x="167879" y="1814644"/>
                  </a:cubicBezTo>
                  <a:cubicBezTo>
                    <a:pt x="167879" y="1811721"/>
                    <a:pt x="164932" y="1807337"/>
                    <a:pt x="164932" y="1811721"/>
                  </a:cubicBezTo>
                  <a:cubicBezTo>
                    <a:pt x="164932" y="1816105"/>
                    <a:pt x="161984" y="1811721"/>
                    <a:pt x="159037" y="1813182"/>
                  </a:cubicBezTo>
                  <a:cubicBezTo>
                    <a:pt x="154616" y="1816105"/>
                    <a:pt x="159037" y="1813182"/>
                    <a:pt x="160511" y="1816105"/>
                  </a:cubicBezTo>
                  <a:cubicBezTo>
                    <a:pt x="160511" y="1820489"/>
                    <a:pt x="150195" y="1811721"/>
                    <a:pt x="150195" y="1819028"/>
                  </a:cubicBezTo>
                  <a:cubicBezTo>
                    <a:pt x="150195" y="1820489"/>
                    <a:pt x="159037" y="1826335"/>
                    <a:pt x="160511" y="1826335"/>
                  </a:cubicBezTo>
                  <a:cubicBezTo>
                    <a:pt x="164932" y="1826335"/>
                    <a:pt x="151668" y="1820489"/>
                    <a:pt x="157563" y="1820489"/>
                  </a:cubicBezTo>
                  <a:cubicBezTo>
                    <a:pt x="164932" y="1820489"/>
                    <a:pt x="169353" y="1823412"/>
                    <a:pt x="178195" y="1823412"/>
                  </a:cubicBezTo>
                  <a:cubicBezTo>
                    <a:pt x="182616" y="1823412"/>
                    <a:pt x="191458" y="1826335"/>
                    <a:pt x="191458" y="1824873"/>
                  </a:cubicBezTo>
                  <a:cubicBezTo>
                    <a:pt x="192932" y="1823412"/>
                    <a:pt x="198827" y="1821951"/>
                    <a:pt x="201774" y="1823412"/>
                  </a:cubicBezTo>
                  <a:cubicBezTo>
                    <a:pt x="201774" y="1823412"/>
                    <a:pt x="201774" y="1835103"/>
                    <a:pt x="200301" y="1836565"/>
                  </a:cubicBezTo>
                  <a:cubicBezTo>
                    <a:pt x="198827" y="1836565"/>
                    <a:pt x="195879" y="1840949"/>
                    <a:pt x="195879" y="1842410"/>
                  </a:cubicBezTo>
                  <a:cubicBezTo>
                    <a:pt x="195879" y="1848256"/>
                    <a:pt x="189985" y="1842410"/>
                    <a:pt x="189985" y="1845333"/>
                  </a:cubicBezTo>
                  <a:cubicBezTo>
                    <a:pt x="192932" y="1846794"/>
                    <a:pt x="195879" y="1846794"/>
                    <a:pt x="197353" y="1849717"/>
                  </a:cubicBezTo>
                  <a:cubicBezTo>
                    <a:pt x="197353" y="1854101"/>
                    <a:pt x="184090" y="1843871"/>
                    <a:pt x="179669" y="1843871"/>
                  </a:cubicBezTo>
                  <a:cubicBezTo>
                    <a:pt x="179669" y="1843871"/>
                    <a:pt x="173774" y="1838026"/>
                    <a:pt x="173774" y="1839487"/>
                  </a:cubicBezTo>
                  <a:cubicBezTo>
                    <a:pt x="173774" y="1843871"/>
                    <a:pt x="176721" y="1842410"/>
                    <a:pt x="178195" y="1843871"/>
                  </a:cubicBezTo>
                  <a:cubicBezTo>
                    <a:pt x="181142" y="1851178"/>
                    <a:pt x="173774" y="1845333"/>
                    <a:pt x="170827" y="1842410"/>
                  </a:cubicBezTo>
                  <a:cubicBezTo>
                    <a:pt x="170827" y="1842410"/>
                    <a:pt x="169353" y="1848256"/>
                    <a:pt x="164932" y="1845333"/>
                  </a:cubicBezTo>
                  <a:cubicBezTo>
                    <a:pt x="163458" y="1845333"/>
                    <a:pt x="157563" y="1842410"/>
                    <a:pt x="161984" y="1840949"/>
                  </a:cubicBezTo>
                  <a:cubicBezTo>
                    <a:pt x="163458" y="1840949"/>
                    <a:pt x="159037" y="1839487"/>
                    <a:pt x="159037" y="1839487"/>
                  </a:cubicBezTo>
                  <a:cubicBezTo>
                    <a:pt x="157563" y="1838026"/>
                    <a:pt x="157563" y="1840949"/>
                    <a:pt x="157563" y="1840949"/>
                  </a:cubicBezTo>
                  <a:cubicBezTo>
                    <a:pt x="157563" y="1842410"/>
                    <a:pt x="156089" y="1840949"/>
                    <a:pt x="156089" y="1840949"/>
                  </a:cubicBezTo>
                  <a:cubicBezTo>
                    <a:pt x="150195" y="1843871"/>
                    <a:pt x="150195" y="1838026"/>
                    <a:pt x="148721" y="1838026"/>
                  </a:cubicBezTo>
                  <a:cubicBezTo>
                    <a:pt x="144300" y="1836565"/>
                    <a:pt x="148721" y="1842410"/>
                    <a:pt x="148721" y="1842410"/>
                  </a:cubicBezTo>
                  <a:cubicBezTo>
                    <a:pt x="150195" y="1845333"/>
                    <a:pt x="138405" y="1846794"/>
                    <a:pt x="141352" y="1839487"/>
                  </a:cubicBezTo>
                  <a:cubicBezTo>
                    <a:pt x="142826" y="1838026"/>
                    <a:pt x="145774" y="1827796"/>
                    <a:pt x="141352" y="1827796"/>
                  </a:cubicBezTo>
                  <a:cubicBezTo>
                    <a:pt x="138405" y="1827796"/>
                    <a:pt x="133984" y="1823412"/>
                    <a:pt x="133984" y="1821951"/>
                  </a:cubicBezTo>
                  <a:cubicBezTo>
                    <a:pt x="129563" y="1817567"/>
                    <a:pt x="141352" y="1820489"/>
                    <a:pt x="141352" y="1820489"/>
                  </a:cubicBezTo>
                  <a:cubicBezTo>
                    <a:pt x="142826" y="1820489"/>
                    <a:pt x="151668" y="1819028"/>
                    <a:pt x="147247" y="1816105"/>
                  </a:cubicBezTo>
                  <a:cubicBezTo>
                    <a:pt x="141352" y="1814644"/>
                    <a:pt x="133984" y="1819028"/>
                    <a:pt x="129563" y="1813182"/>
                  </a:cubicBezTo>
                  <a:cubicBezTo>
                    <a:pt x="125142" y="1810260"/>
                    <a:pt x="122194" y="1810260"/>
                    <a:pt x="120721" y="1804414"/>
                  </a:cubicBezTo>
                  <a:cubicBezTo>
                    <a:pt x="117773" y="1797107"/>
                    <a:pt x="110405" y="1794184"/>
                    <a:pt x="105984" y="1801491"/>
                  </a:cubicBezTo>
                  <a:cubicBezTo>
                    <a:pt x="103036" y="1807337"/>
                    <a:pt x="100089" y="1810260"/>
                    <a:pt x="94194" y="1801491"/>
                  </a:cubicBezTo>
                  <a:cubicBezTo>
                    <a:pt x="94194" y="1800030"/>
                    <a:pt x="98615" y="1791262"/>
                    <a:pt x="94194" y="1791262"/>
                  </a:cubicBezTo>
                  <a:cubicBezTo>
                    <a:pt x="91247" y="1791262"/>
                    <a:pt x="89773" y="1797107"/>
                    <a:pt x="89773" y="1797107"/>
                  </a:cubicBezTo>
                  <a:cubicBezTo>
                    <a:pt x="88299" y="1797107"/>
                    <a:pt x="86825" y="1794184"/>
                    <a:pt x="86825" y="1794184"/>
                  </a:cubicBezTo>
                  <a:cubicBezTo>
                    <a:pt x="86825" y="1792723"/>
                    <a:pt x="83878" y="1792723"/>
                    <a:pt x="83878" y="1791262"/>
                  </a:cubicBezTo>
                  <a:cubicBezTo>
                    <a:pt x="80931" y="1788339"/>
                    <a:pt x="80931" y="1788339"/>
                    <a:pt x="77983" y="1786877"/>
                  </a:cubicBezTo>
                  <a:cubicBezTo>
                    <a:pt x="75036" y="1783955"/>
                    <a:pt x="79457" y="1782493"/>
                    <a:pt x="80931" y="1782493"/>
                  </a:cubicBezTo>
                  <a:cubicBezTo>
                    <a:pt x="82404" y="1779571"/>
                    <a:pt x="82404" y="1783955"/>
                    <a:pt x="83878" y="1783955"/>
                  </a:cubicBezTo>
                  <a:cubicBezTo>
                    <a:pt x="83878" y="1783955"/>
                    <a:pt x="85352" y="1788339"/>
                    <a:pt x="85352" y="1783955"/>
                  </a:cubicBezTo>
                  <a:cubicBezTo>
                    <a:pt x="85352" y="1781032"/>
                    <a:pt x="89773" y="1778109"/>
                    <a:pt x="89773" y="1776648"/>
                  </a:cubicBezTo>
                  <a:cubicBezTo>
                    <a:pt x="88299" y="1776648"/>
                    <a:pt x="82404" y="1773725"/>
                    <a:pt x="86825" y="1773725"/>
                  </a:cubicBezTo>
                  <a:cubicBezTo>
                    <a:pt x="86825" y="1773725"/>
                    <a:pt x="89773" y="1770802"/>
                    <a:pt x="91247" y="1772264"/>
                  </a:cubicBezTo>
                  <a:cubicBezTo>
                    <a:pt x="92720" y="1773725"/>
                    <a:pt x="94194" y="1769341"/>
                    <a:pt x="94194" y="1766418"/>
                  </a:cubicBezTo>
                  <a:cubicBezTo>
                    <a:pt x="94194" y="1763495"/>
                    <a:pt x="97141" y="1762034"/>
                    <a:pt x="98615" y="1760573"/>
                  </a:cubicBezTo>
                  <a:cubicBezTo>
                    <a:pt x="98615" y="1753266"/>
                    <a:pt x="98615" y="1754727"/>
                    <a:pt x="103036" y="1754727"/>
                  </a:cubicBezTo>
                  <a:cubicBezTo>
                    <a:pt x="103036" y="1754727"/>
                    <a:pt x="105984" y="1756188"/>
                    <a:pt x="105984" y="1756188"/>
                  </a:cubicBezTo>
                  <a:cubicBezTo>
                    <a:pt x="108931" y="1756188"/>
                    <a:pt x="108931" y="1757650"/>
                    <a:pt x="108931" y="1754727"/>
                  </a:cubicBezTo>
                  <a:cubicBezTo>
                    <a:pt x="110405" y="1751804"/>
                    <a:pt x="113352" y="1760573"/>
                    <a:pt x="113352" y="1760573"/>
                  </a:cubicBezTo>
                  <a:cubicBezTo>
                    <a:pt x="114826" y="1760573"/>
                    <a:pt x="119247" y="1762034"/>
                    <a:pt x="119247" y="1763495"/>
                  </a:cubicBezTo>
                  <a:cubicBezTo>
                    <a:pt x="119247" y="1767879"/>
                    <a:pt x="125142" y="1773725"/>
                    <a:pt x="129563" y="1773725"/>
                  </a:cubicBezTo>
                  <a:cubicBezTo>
                    <a:pt x="131037" y="1773725"/>
                    <a:pt x="133984" y="1763495"/>
                    <a:pt x="133984" y="1762034"/>
                  </a:cubicBezTo>
                  <a:cubicBezTo>
                    <a:pt x="133984" y="1753266"/>
                    <a:pt x="133984" y="1753266"/>
                    <a:pt x="144300" y="1747420"/>
                  </a:cubicBezTo>
                  <a:lnTo>
                    <a:pt x="150195" y="1743036"/>
                  </a:lnTo>
                  <a:cubicBezTo>
                    <a:pt x="151668" y="1741575"/>
                    <a:pt x="151668" y="1740113"/>
                    <a:pt x="154616" y="1740113"/>
                  </a:cubicBezTo>
                  <a:close/>
                  <a:moveTo>
                    <a:pt x="161616" y="1725684"/>
                  </a:moveTo>
                  <a:cubicBezTo>
                    <a:pt x="164502" y="1725684"/>
                    <a:pt x="165945" y="1728570"/>
                    <a:pt x="167388" y="1730013"/>
                  </a:cubicBezTo>
                  <a:cubicBezTo>
                    <a:pt x="167388" y="1732899"/>
                    <a:pt x="163059" y="1732899"/>
                    <a:pt x="161616" y="1734341"/>
                  </a:cubicBezTo>
                  <a:cubicBezTo>
                    <a:pt x="161616" y="1735784"/>
                    <a:pt x="165945" y="1737227"/>
                    <a:pt x="164502" y="1738670"/>
                  </a:cubicBezTo>
                  <a:cubicBezTo>
                    <a:pt x="163059" y="1738670"/>
                    <a:pt x="160173" y="1737227"/>
                    <a:pt x="158730" y="1734341"/>
                  </a:cubicBezTo>
                  <a:cubicBezTo>
                    <a:pt x="157287" y="1732899"/>
                    <a:pt x="157287" y="1730013"/>
                    <a:pt x="157287" y="1728570"/>
                  </a:cubicBezTo>
                  <a:cubicBezTo>
                    <a:pt x="158730" y="1727127"/>
                    <a:pt x="160173" y="1725684"/>
                    <a:pt x="161616" y="1725684"/>
                  </a:cubicBezTo>
                  <a:close/>
                  <a:moveTo>
                    <a:pt x="358586" y="1718470"/>
                  </a:moveTo>
                  <a:cubicBezTo>
                    <a:pt x="358985" y="1718470"/>
                    <a:pt x="359308" y="1720085"/>
                    <a:pt x="359308" y="1722077"/>
                  </a:cubicBezTo>
                  <a:cubicBezTo>
                    <a:pt x="359308" y="1724069"/>
                    <a:pt x="358985" y="1725684"/>
                    <a:pt x="358586" y="1725684"/>
                  </a:cubicBezTo>
                  <a:cubicBezTo>
                    <a:pt x="358187" y="1725684"/>
                    <a:pt x="357864" y="1724069"/>
                    <a:pt x="357864" y="1722077"/>
                  </a:cubicBezTo>
                  <a:cubicBezTo>
                    <a:pt x="357864" y="1720085"/>
                    <a:pt x="358187" y="1718470"/>
                    <a:pt x="358586" y="1718470"/>
                  </a:cubicBezTo>
                  <a:close/>
                  <a:moveTo>
                    <a:pt x="203222" y="1717123"/>
                  </a:moveTo>
                  <a:cubicBezTo>
                    <a:pt x="204746" y="1717123"/>
                    <a:pt x="207792" y="1718662"/>
                    <a:pt x="207792" y="1721740"/>
                  </a:cubicBezTo>
                  <a:cubicBezTo>
                    <a:pt x="207792" y="1723279"/>
                    <a:pt x="204746" y="1723279"/>
                    <a:pt x="204746" y="1723279"/>
                  </a:cubicBezTo>
                  <a:cubicBezTo>
                    <a:pt x="203222" y="1726358"/>
                    <a:pt x="206269" y="1729436"/>
                    <a:pt x="204746" y="1730975"/>
                  </a:cubicBezTo>
                  <a:cubicBezTo>
                    <a:pt x="201699" y="1730975"/>
                    <a:pt x="200176" y="1726358"/>
                    <a:pt x="198653" y="1727897"/>
                  </a:cubicBezTo>
                  <a:cubicBezTo>
                    <a:pt x="197130" y="1727897"/>
                    <a:pt x="200176" y="1730975"/>
                    <a:pt x="200176" y="1732514"/>
                  </a:cubicBezTo>
                  <a:cubicBezTo>
                    <a:pt x="198653" y="1732514"/>
                    <a:pt x="197130" y="1732514"/>
                    <a:pt x="197130" y="1732514"/>
                  </a:cubicBezTo>
                  <a:cubicBezTo>
                    <a:pt x="195607" y="1734053"/>
                    <a:pt x="195607" y="1737131"/>
                    <a:pt x="194083" y="1737131"/>
                  </a:cubicBezTo>
                  <a:cubicBezTo>
                    <a:pt x="192560" y="1737131"/>
                    <a:pt x="191037" y="1732514"/>
                    <a:pt x="189514" y="1732514"/>
                  </a:cubicBezTo>
                  <a:cubicBezTo>
                    <a:pt x="187991" y="1734053"/>
                    <a:pt x="191037" y="1738670"/>
                    <a:pt x="189514" y="1738670"/>
                  </a:cubicBezTo>
                  <a:cubicBezTo>
                    <a:pt x="186468" y="1738670"/>
                    <a:pt x="180375" y="1738670"/>
                    <a:pt x="180375" y="1735592"/>
                  </a:cubicBezTo>
                  <a:cubicBezTo>
                    <a:pt x="180375" y="1729436"/>
                    <a:pt x="184944" y="1723279"/>
                    <a:pt x="189514" y="1718662"/>
                  </a:cubicBezTo>
                  <a:cubicBezTo>
                    <a:pt x="192560" y="1715584"/>
                    <a:pt x="198653" y="1717123"/>
                    <a:pt x="203222" y="1717123"/>
                  </a:cubicBezTo>
                  <a:close/>
                  <a:moveTo>
                    <a:pt x="357864" y="1712698"/>
                  </a:moveTo>
                  <a:cubicBezTo>
                    <a:pt x="359307" y="1712698"/>
                    <a:pt x="360750" y="1714141"/>
                    <a:pt x="360750" y="1714141"/>
                  </a:cubicBezTo>
                  <a:cubicBezTo>
                    <a:pt x="360750" y="1715584"/>
                    <a:pt x="359307" y="1715584"/>
                    <a:pt x="357864" y="1715584"/>
                  </a:cubicBezTo>
                  <a:cubicBezTo>
                    <a:pt x="357864" y="1715584"/>
                    <a:pt x="354978" y="1715584"/>
                    <a:pt x="354978" y="1714141"/>
                  </a:cubicBezTo>
                  <a:cubicBezTo>
                    <a:pt x="354978" y="1714141"/>
                    <a:pt x="356421" y="1712698"/>
                    <a:pt x="357864" y="1712698"/>
                  </a:cubicBezTo>
                  <a:close/>
                  <a:moveTo>
                    <a:pt x="225108" y="1712698"/>
                  </a:moveTo>
                  <a:cubicBezTo>
                    <a:pt x="229437" y="1715945"/>
                    <a:pt x="232323" y="1719191"/>
                    <a:pt x="233766" y="1724061"/>
                  </a:cubicBezTo>
                  <a:cubicBezTo>
                    <a:pt x="233766" y="1725684"/>
                    <a:pt x="229437" y="1724061"/>
                    <a:pt x="227994" y="1724061"/>
                  </a:cubicBezTo>
                  <a:cubicBezTo>
                    <a:pt x="225108" y="1722438"/>
                    <a:pt x="222222" y="1720814"/>
                    <a:pt x="220779" y="1717568"/>
                  </a:cubicBezTo>
                  <a:cubicBezTo>
                    <a:pt x="219336" y="1714321"/>
                    <a:pt x="223665" y="1712698"/>
                    <a:pt x="225108" y="1712698"/>
                  </a:cubicBezTo>
                  <a:close/>
                  <a:moveTo>
                    <a:pt x="360750" y="1704041"/>
                  </a:moveTo>
                  <a:cubicBezTo>
                    <a:pt x="362193" y="1704041"/>
                    <a:pt x="360750" y="1705484"/>
                    <a:pt x="359307" y="1706927"/>
                  </a:cubicBezTo>
                  <a:cubicBezTo>
                    <a:pt x="359307" y="1706927"/>
                    <a:pt x="356421" y="1708370"/>
                    <a:pt x="356421" y="1708370"/>
                  </a:cubicBezTo>
                  <a:cubicBezTo>
                    <a:pt x="356421" y="1706927"/>
                    <a:pt x="356421" y="1705484"/>
                    <a:pt x="357864" y="1705484"/>
                  </a:cubicBezTo>
                  <a:cubicBezTo>
                    <a:pt x="359307" y="1704041"/>
                    <a:pt x="360750" y="1704041"/>
                    <a:pt x="360750" y="1704041"/>
                  </a:cubicBezTo>
                  <a:close/>
                  <a:moveTo>
                    <a:pt x="227994" y="1698270"/>
                  </a:moveTo>
                  <a:cubicBezTo>
                    <a:pt x="229437" y="1701156"/>
                    <a:pt x="227994" y="1704042"/>
                    <a:pt x="227994" y="1706928"/>
                  </a:cubicBezTo>
                  <a:cubicBezTo>
                    <a:pt x="229437" y="1708370"/>
                    <a:pt x="232323" y="1714142"/>
                    <a:pt x="230880" y="1712699"/>
                  </a:cubicBezTo>
                  <a:cubicBezTo>
                    <a:pt x="226551" y="1711256"/>
                    <a:pt x="225108" y="1706928"/>
                    <a:pt x="222222" y="1704042"/>
                  </a:cubicBezTo>
                  <a:cubicBezTo>
                    <a:pt x="222222" y="1702599"/>
                    <a:pt x="225108" y="1702599"/>
                    <a:pt x="225108" y="1702599"/>
                  </a:cubicBezTo>
                  <a:cubicBezTo>
                    <a:pt x="226551" y="1701156"/>
                    <a:pt x="226551" y="1698270"/>
                    <a:pt x="227994" y="1698270"/>
                  </a:cubicBezTo>
                  <a:close/>
                  <a:moveTo>
                    <a:pt x="357864" y="1695384"/>
                  </a:moveTo>
                  <a:cubicBezTo>
                    <a:pt x="359307" y="1693941"/>
                    <a:pt x="360750" y="1695384"/>
                    <a:pt x="360750" y="1696827"/>
                  </a:cubicBezTo>
                  <a:cubicBezTo>
                    <a:pt x="360750" y="1698270"/>
                    <a:pt x="359307" y="1699713"/>
                    <a:pt x="357864" y="1699713"/>
                  </a:cubicBezTo>
                  <a:cubicBezTo>
                    <a:pt x="357864" y="1699713"/>
                    <a:pt x="354978" y="1698270"/>
                    <a:pt x="354978" y="1698270"/>
                  </a:cubicBezTo>
                  <a:cubicBezTo>
                    <a:pt x="354978" y="1696827"/>
                    <a:pt x="356421" y="1695384"/>
                    <a:pt x="357864" y="1695384"/>
                  </a:cubicBezTo>
                  <a:close/>
                  <a:moveTo>
                    <a:pt x="187178" y="1689612"/>
                  </a:moveTo>
                  <a:cubicBezTo>
                    <a:pt x="190270" y="1691055"/>
                    <a:pt x="193362" y="1695384"/>
                    <a:pt x="193362" y="1698270"/>
                  </a:cubicBezTo>
                  <a:cubicBezTo>
                    <a:pt x="191816" y="1701155"/>
                    <a:pt x="188724" y="1702598"/>
                    <a:pt x="185632" y="1704041"/>
                  </a:cubicBezTo>
                  <a:cubicBezTo>
                    <a:pt x="182539" y="1705484"/>
                    <a:pt x="179447" y="1704041"/>
                    <a:pt x="177901" y="1702598"/>
                  </a:cubicBezTo>
                  <a:cubicBezTo>
                    <a:pt x="176355" y="1701155"/>
                    <a:pt x="173263" y="1701155"/>
                    <a:pt x="171717" y="1698270"/>
                  </a:cubicBezTo>
                  <a:cubicBezTo>
                    <a:pt x="171717" y="1695384"/>
                    <a:pt x="173263" y="1693941"/>
                    <a:pt x="174809" y="1691055"/>
                  </a:cubicBezTo>
                  <a:cubicBezTo>
                    <a:pt x="176355" y="1691055"/>
                    <a:pt x="177901" y="1692498"/>
                    <a:pt x="179447" y="1691055"/>
                  </a:cubicBezTo>
                  <a:cubicBezTo>
                    <a:pt x="182539" y="1691055"/>
                    <a:pt x="184085" y="1689612"/>
                    <a:pt x="187178" y="1689612"/>
                  </a:cubicBezTo>
                  <a:close/>
                  <a:moveTo>
                    <a:pt x="668109" y="1686726"/>
                  </a:moveTo>
                  <a:cubicBezTo>
                    <a:pt x="670995" y="1688169"/>
                    <a:pt x="670995" y="1691055"/>
                    <a:pt x="672438" y="1693940"/>
                  </a:cubicBezTo>
                  <a:cubicBezTo>
                    <a:pt x="673881" y="1696826"/>
                    <a:pt x="679653" y="1701155"/>
                    <a:pt x="676767" y="1702597"/>
                  </a:cubicBezTo>
                  <a:cubicBezTo>
                    <a:pt x="672438" y="1705483"/>
                    <a:pt x="669552" y="1699712"/>
                    <a:pt x="666666" y="1696826"/>
                  </a:cubicBezTo>
                  <a:cubicBezTo>
                    <a:pt x="665223" y="1695383"/>
                    <a:pt x="663780" y="1691055"/>
                    <a:pt x="663780" y="1688169"/>
                  </a:cubicBezTo>
                  <a:cubicBezTo>
                    <a:pt x="665223" y="1688169"/>
                    <a:pt x="666666" y="1686726"/>
                    <a:pt x="668109" y="1686726"/>
                  </a:cubicBezTo>
                  <a:close/>
                  <a:moveTo>
                    <a:pt x="354978" y="1672298"/>
                  </a:moveTo>
                  <a:cubicBezTo>
                    <a:pt x="359307" y="1672298"/>
                    <a:pt x="362193" y="1675184"/>
                    <a:pt x="363636" y="1679512"/>
                  </a:cubicBezTo>
                  <a:cubicBezTo>
                    <a:pt x="363636" y="1680955"/>
                    <a:pt x="359307" y="1683841"/>
                    <a:pt x="356421" y="1683841"/>
                  </a:cubicBezTo>
                  <a:cubicBezTo>
                    <a:pt x="353535" y="1683841"/>
                    <a:pt x="349206" y="1682398"/>
                    <a:pt x="349206" y="1679512"/>
                  </a:cubicBezTo>
                  <a:cubicBezTo>
                    <a:pt x="349206" y="1676627"/>
                    <a:pt x="352092" y="1672298"/>
                    <a:pt x="354978" y="1672298"/>
                  </a:cubicBezTo>
                  <a:close/>
                  <a:moveTo>
                    <a:pt x="720057" y="1660755"/>
                  </a:moveTo>
                  <a:cubicBezTo>
                    <a:pt x="721500" y="1660755"/>
                    <a:pt x="722943" y="1663641"/>
                    <a:pt x="722943" y="1665084"/>
                  </a:cubicBezTo>
                  <a:cubicBezTo>
                    <a:pt x="722943" y="1667969"/>
                    <a:pt x="722943" y="1672298"/>
                    <a:pt x="720057" y="1672298"/>
                  </a:cubicBezTo>
                  <a:cubicBezTo>
                    <a:pt x="718614" y="1672298"/>
                    <a:pt x="717171" y="1667969"/>
                    <a:pt x="715728" y="1665084"/>
                  </a:cubicBezTo>
                  <a:cubicBezTo>
                    <a:pt x="715728" y="1663641"/>
                    <a:pt x="717171" y="1660755"/>
                    <a:pt x="720057" y="1660755"/>
                  </a:cubicBezTo>
                  <a:close/>
                  <a:moveTo>
                    <a:pt x="343434" y="1650656"/>
                  </a:moveTo>
                  <a:cubicBezTo>
                    <a:pt x="346320" y="1649213"/>
                    <a:pt x="350649" y="1650656"/>
                    <a:pt x="353535" y="1652099"/>
                  </a:cubicBezTo>
                  <a:cubicBezTo>
                    <a:pt x="354978" y="1652099"/>
                    <a:pt x="354978" y="1653542"/>
                    <a:pt x="356421" y="1653542"/>
                  </a:cubicBezTo>
                  <a:cubicBezTo>
                    <a:pt x="359307" y="1654984"/>
                    <a:pt x="362193" y="1653542"/>
                    <a:pt x="362193" y="1654984"/>
                  </a:cubicBezTo>
                  <a:cubicBezTo>
                    <a:pt x="365079" y="1657870"/>
                    <a:pt x="366522" y="1660755"/>
                    <a:pt x="365079" y="1663641"/>
                  </a:cubicBezTo>
                  <a:cubicBezTo>
                    <a:pt x="363636" y="1666526"/>
                    <a:pt x="359307" y="1667969"/>
                    <a:pt x="356421" y="1666526"/>
                  </a:cubicBezTo>
                  <a:cubicBezTo>
                    <a:pt x="354978" y="1666526"/>
                    <a:pt x="353535" y="1663641"/>
                    <a:pt x="352092" y="1662198"/>
                  </a:cubicBezTo>
                  <a:cubicBezTo>
                    <a:pt x="350649" y="1660755"/>
                    <a:pt x="352092" y="1657870"/>
                    <a:pt x="349206" y="1656427"/>
                  </a:cubicBezTo>
                  <a:cubicBezTo>
                    <a:pt x="349206" y="1654984"/>
                    <a:pt x="349206" y="1659313"/>
                    <a:pt x="347763" y="1659313"/>
                  </a:cubicBezTo>
                  <a:cubicBezTo>
                    <a:pt x="346320" y="1659313"/>
                    <a:pt x="343434" y="1659313"/>
                    <a:pt x="343434" y="1657870"/>
                  </a:cubicBezTo>
                  <a:cubicBezTo>
                    <a:pt x="343434" y="1656427"/>
                    <a:pt x="346320" y="1656427"/>
                    <a:pt x="346320" y="1654984"/>
                  </a:cubicBezTo>
                  <a:cubicBezTo>
                    <a:pt x="346320" y="1653542"/>
                    <a:pt x="341991" y="1650656"/>
                    <a:pt x="343434" y="1650656"/>
                  </a:cubicBezTo>
                  <a:close/>
                  <a:moveTo>
                    <a:pt x="329004" y="1649213"/>
                  </a:moveTo>
                  <a:cubicBezTo>
                    <a:pt x="330447" y="1647770"/>
                    <a:pt x="331890" y="1649213"/>
                    <a:pt x="333333" y="1649213"/>
                  </a:cubicBezTo>
                  <a:cubicBezTo>
                    <a:pt x="334776" y="1650656"/>
                    <a:pt x="334776" y="1652099"/>
                    <a:pt x="334776" y="1653542"/>
                  </a:cubicBezTo>
                  <a:cubicBezTo>
                    <a:pt x="333333" y="1653542"/>
                    <a:pt x="331890" y="1652099"/>
                    <a:pt x="330447" y="1652099"/>
                  </a:cubicBezTo>
                  <a:cubicBezTo>
                    <a:pt x="330447" y="1650656"/>
                    <a:pt x="329004" y="1649213"/>
                    <a:pt x="329004" y="1649213"/>
                  </a:cubicBezTo>
                  <a:close/>
                  <a:moveTo>
                    <a:pt x="444444" y="1639223"/>
                  </a:moveTo>
                  <a:cubicBezTo>
                    <a:pt x="447330" y="1639223"/>
                    <a:pt x="451659" y="1637669"/>
                    <a:pt x="454545" y="1639223"/>
                  </a:cubicBezTo>
                  <a:cubicBezTo>
                    <a:pt x="454545" y="1640776"/>
                    <a:pt x="451659" y="1642331"/>
                    <a:pt x="451659" y="1643884"/>
                  </a:cubicBezTo>
                  <a:cubicBezTo>
                    <a:pt x="453102" y="1645438"/>
                    <a:pt x="454545" y="1646991"/>
                    <a:pt x="454545" y="1648546"/>
                  </a:cubicBezTo>
                  <a:cubicBezTo>
                    <a:pt x="454545" y="1651654"/>
                    <a:pt x="454545" y="1657869"/>
                    <a:pt x="451659" y="1656315"/>
                  </a:cubicBezTo>
                  <a:cubicBezTo>
                    <a:pt x="450216" y="1654761"/>
                    <a:pt x="451659" y="1648546"/>
                    <a:pt x="450216" y="1645438"/>
                  </a:cubicBezTo>
                  <a:cubicBezTo>
                    <a:pt x="448773" y="1643884"/>
                    <a:pt x="445887" y="1643884"/>
                    <a:pt x="444444" y="1642331"/>
                  </a:cubicBezTo>
                  <a:cubicBezTo>
                    <a:pt x="444444" y="1640776"/>
                    <a:pt x="444444" y="1639223"/>
                    <a:pt x="444444" y="1639223"/>
                  </a:cubicBezTo>
                  <a:close/>
                  <a:moveTo>
                    <a:pt x="789321" y="1634784"/>
                  </a:moveTo>
                  <a:cubicBezTo>
                    <a:pt x="792207" y="1633341"/>
                    <a:pt x="796536" y="1633341"/>
                    <a:pt x="799422" y="1634784"/>
                  </a:cubicBezTo>
                  <a:cubicBezTo>
                    <a:pt x="800865" y="1636227"/>
                    <a:pt x="797979" y="1637670"/>
                    <a:pt x="797979" y="1639112"/>
                  </a:cubicBezTo>
                  <a:cubicBezTo>
                    <a:pt x="796536" y="1639112"/>
                    <a:pt x="797979" y="1641997"/>
                    <a:pt x="796536" y="1641997"/>
                  </a:cubicBezTo>
                  <a:cubicBezTo>
                    <a:pt x="793650" y="1640555"/>
                    <a:pt x="789321" y="1637670"/>
                    <a:pt x="789321" y="1634784"/>
                  </a:cubicBezTo>
                  <a:close/>
                  <a:moveTo>
                    <a:pt x="242424" y="1629012"/>
                  </a:moveTo>
                  <a:cubicBezTo>
                    <a:pt x="242424" y="1631897"/>
                    <a:pt x="242424" y="1634784"/>
                    <a:pt x="240981" y="1637669"/>
                  </a:cubicBezTo>
                  <a:cubicBezTo>
                    <a:pt x="239538" y="1640555"/>
                    <a:pt x="235209" y="1641997"/>
                    <a:pt x="233766" y="1641997"/>
                  </a:cubicBezTo>
                  <a:cubicBezTo>
                    <a:pt x="230880" y="1640555"/>
                    <a:pt x="233766" y="1636226"/>
                    <a:pt x="233766" y="1633341"/>
                  </a:cubicBezTo>
                  <a:cubicBezTo>
                    <a:pt x="232323" y="1633341"/>
                    <a:pt x="229437" y="1633341"/>
                    <a:pt x="229437" y="1631897"/>
                  </a:cubicBezTo>
                  <a:cubicBezTo>
                    <a:pt x="229437" y="1630455"/>
                    <a:pt x="230880" y="1630455"/>
                    <a:pt x="232323" y="1630455"/>
                  </a:cubicBezTo>
                  <a:cubicBezTo>
                    <a:pt x="233766" y="1630455"/>
                    <a:pt x="233766" y="1631897"/>
                    <a:pt x="233766" y="1631897"/>
                  </a:cubicBezTo>
                  <a:cubicBezTo>
                    <a:pt x="235209" y="1631897"/>
                    <a:pt x="236652" y="1630455"/>
                    <a:pt x="238095" y="1630455"/>
                  </a:cubicBezTo>
                  <a:cubicBezTo>
                    <a:pt x="239538" y="1629012"/>
                    <a:pt x="240981" y="1627569"/>
                    <a:pt x="242424" y="1629012"/>
                  </a:cubicBezTo>
                  <a:close/>
                  <a:moveTo>
                    <a:pt x="711399" y="1618912"/>
                  </a:moveTo>
                  <a:cubicBezTo>
                    <a:pt x="712842" y="1620355"/>
                    <a:pt x="709956" y="1621797"/>
                    <a:pt x="711399" y="1623241"/>
                  </a:cubicBezTo>
                  <a:cubicBezTo>
                    <a:pt x="712842" y="1624683"/>
                    <a:pt x="717171" y="1624683"/>
                    <a:pt x="715728" y="1626126"/>
                  </a:cubicBezTo>
                  <a:cubicBezTo>
                    <a:pt x="714285" y="1627569"/>
                    <a:pt x="709956" y="1629012"/>
                    <a:pt x="707070" y="1629012"/>
                  </a:cubicBezTo>
                  <a:cubicBezTo>
                    <a:pt x="705627" y="1629012"/>
                    <a:pt x="705627" y="1626126"/>
                    <a:pt x="705627" y="1624683"/>
                  </a:cubicBezTo>
                  <a:cubicBezTo>
                    <a:pt x="707070" y="1624683"/>
                    <a:pt x="708513" y="1623241"/>
                    <a:pt x="708513" y="1621797"/>
                  </a:cubicBezTo>
                  <a:cubicBezTo>
                    <a:pt x="709956" y="1621797"/>
                    <a:pt x="709956" y="1618912"/>
                    <a:pt x="711399" y="1618912"/>
                  </a:cubicBezTo>
                  <a:close/>
                  <a:moveTo>
                    <a:pt x="249639" y="1617469"/>
                  </a:moveTo>
                  <a:cubicBezTo>
                    <a:pt x="252525" y="1617469"/>
                    <a:pt x="255411" y="1616026"/>
                    <a:pt x="258297" y="1617469"/>
                  </a:cubicBezTo>
                  <a:cubicBezTo>
                    <a:pt x="259740" y="1618912"/>
                    <a:pt x="261183" y="1623240"/>
                    <a:pt x="261183" y="1627569"/>
                  </a:cubicBezTo>
                  <a:cubicBezTo>
                    <a:pt x="259740" y="1631897"/>
                    <a:pt x="256854" y="1637669"/>
                    <a:pt x="252525" y="1639112"/>
                  </a:cubicBezTo>
                  <a:cubicBezTo>
                    <a:pt x="248196" y="1640555"/>
                    <a:pt x="245310" y="1634784"/>
                    <a:pt x="243867" y="1630455"/>
                  </a:cubicBezTo>
                  <a:cubicBezTo>
                    <a:pt x="242424" y="1627569"/>
                    <a:pt x="242424" y="1624683"/>
                    <a:pt x="243867" y="1621797"/>
                  </a:cubicBezTo>
                  <a:cubicBezTo>
                    <a:pt x="245310" y="1620355"/>
                    <a:pt x="248196" y="1618912"/>
                    <a:pt x="249639" y="1617469"/>
                  </a:cubicBezTo>
                  <a:close/>
                  <a:moveTo>
                    <a:pt x="737373" y="1614584"/>
                  </a:moveTo>
                  <a:cubicBezTo>
                    <a:pt x="737373" y="1616027"/>
                    <a:pt x="735930" y="1617470"/>
                    <a:pt x="734487" y="1618912"/>
                  </a:cubicBezTo>
                  <a:cubicBezTo>
                    <a:pt x="734487" y="1620355"/>
                    <a:pt x="733044" y="1621797"/>
                    <a:pt x="731601" y="1620355"/>
                  </a:cubicBezTo>
                  <a:cubicBezTo>
                    <a:pt x="731601" y="1620355"/>
                    <a:pt x="730158" y="1617470"/>
                    <a:pt x="731601" y="1616027"/>
                  </a:cubicBezTo>
                  <a:cubicBezTo>
                    <a:pt x="733044" y="1614584"/>
                    <a:pt x="735930" y="1613141"/>
                    <a:pt x="737373" y="1614584"/>
                  </a:cubicBezTo>
                  <a:close/>
                  <a:moveTo>
                    <a:pt x="760461" y="1608812"/>
                  </a:moveTo>
                  <a:cubicBezTo>
                    <a:pt x="760461" y="1610255"/>
                    <a:pt x="761904" y="1611698"/>
                    <a:pt x="761904" y="1613139"/>
                  </a:cubicBezTo>
                  <a:cubicBezTo>
                    <a:pt x="761904" y="1614582"/>
                    <a:pt x="760461" y="1616026"/>
                    <a:pt x="759018" y="1616026"/>
                  </a:cubicBezTo>
                  <a:cubicBezTo>
                    <a:pt x="757575" y="1616026"/>
                    <a:pt x="759018" y="1613139"/>
                    <a:pt x="759018" y="1611698"/>
                  </a:cubicBezTo>
                  <a:cubicBezTo>
                    <a:pt x="759018" y="1610255"/>
                    <a:pt x="759018" y="1608812"/>
                    <a:pt x="760461" y="1608812"/>
                  </a:cubicBezTo>
                  <a:close/>
                  <a:moveTo>
                    <a:pt x="269841" y="1608812"/>
                  </a:moveTo>
                  <a:cubicBezTo>
                    <a:pt x="271284" y="1608812"/>
                    <a:pt x="271284" y="1608812"/>
                    <a:pt x="271284" y="1610255"/>
                  </a:cubicBezTo>
                  <a:cubicBezTo>
                    <a:pt x="271284" y="1611698"/>
                    <a:pt x="271284" y="1613141"/>
                    <a:pt x="271284" y="1613141"/>
                  </a:cubicBezTo>
                  <a:cubicBezTo>
                    <a:pt x="269841" y="1613141"/>
                    <a:pt x="269841" y="1611698"/>
                    <a:pt x="269841" y="1610255"/>
                  </a:cubicBezTo>
                  <a:cubicBezTo>
                    <a:pt x="269841" y="1610255"/>
                    <a:pt x="269841" y="1608812"/>
                    <a:pt x="269841" y="1608812"/>
                  </a:cubicBezTo>
                  <a:close/>
                  <a:moveTo>
                    <a:pt x="265512" y="1604483"/>
                  </a:moveTo>
                  <a:cubicBezTo>
                    <a:pt x="265512" y="1604483"/>
                    <a:pt x="266955" y="1604483"/>
                    <a:pt x="268398" y="1605926"/>
                  </a:cubicBezTo>
                  <a:cubicBezTo>
                    <a:pt x="268398" y="1605926"/>
                    <a:pt x="269841" y="1607369"/>
                    <a:pt x="268398" y="1607369"/>
                  </a:cubicBezTo>
                  <a:cubicBezTo>
                    <a:pt x="268398" y="1607369"/>
                    <a:pt x="266955" y="1607369"/>
                    <a:pt x="266955" y="1607369"/>
                  </a:cubicBezTo>
                  <a:cubicBezTo>
                    <a:pt x="265512" y="1605926"/>
                    <a:pt x="265512" y="1604483"/>
                    <a:pt x="265512" y="1604483"/>
                  </a:cubicBezTo>
                  <a:close/>
                  <a:moveTo>
                    <a:pt x="728715" y="1594382"/>
                  </a:moveTo>
                  <a:cubicBezTo>
                    <a:pt x="730158" y="1594382"/>
                    <a:pt x="731601" y="1595826"/>
                    <a:pt x="733044" y="1597269"/>
                  </a:cubicBezTo>
                  <a:cubicBezTo>
                    <a:pt x="733044" y="1598711"/>
                    <a:pt x="734487" y="1600154"/>
                    <a:pt x="733044" y="1600154"/>
                  </a:cubicBezTo>
                  <a:cubicBezTo>
                    <a:pt x="733044" y="1601596"/>
                    <a:pt x="730158" y="1601596"/>
                    <a:pt x="728715" y="1600154"/>
                  </a:cubicBezTo>
                  <a:cubicBezTo>
                    <a:pt x="727272" y="1598711"/>
                    <a:pt x="727272" y="1595826"/>
                    <a:pt x="728715" y="1594382"/>
                  </a:cubicBezTo>
                  <a:close/>
                  <a:moveTo>
                    <a:pt x="741702" y="1590054"/>
                  </a:moveTo>
                  <a:cubicBezTo>
                    <a:pt x="743145" y="1590054"/>
                    <a:pt x="746031" y="1592939"/>
                    <a:pt x="746031" y="1594382"/>
                  </a:cubicBezTo>
                  <a:cubicBezTo>
                    <a:pt x="746031" y="1597269"/>
                    <a:pt x="741702" y="1598712"/>
                    <a:pt x="743145" y="1600154"/>
                  </a:cubicBezTo>
                  <a:cubicBezTo>
                    <a:pt x="744588" y="1603039"/>
                    <a:pt x="751803" y="1601596"/>
                    <a:pt x="750360" y="1603039"/>
                  </a:cubicBezTo>
                  <a:cubicBezTo>
                    <a:pt x="747474" y="1604483"/>
                    <a:pt x="743145" y="1605926"/>
                    <a:pt x="738816" y="1604483"/>
                  </a:cubicBezTo>
                  <a:cubicBezTo>
                    <a:pt x="737373" y="1603039"/>
                    <a:pt x="737373" y="1600154"/>
                    <a:pt x="737373" y="1597269"/>
                  </a:cubicBezTo>
                  <a:cubicBezTo>
                    <a:pt x="737373" y="1594382"/>
                    <a:pt x="738816" y="1591497"/>
                    <a:pt x="741702" y="1590054"/>
                  </a:cubicBezTo>
                  <a:close/>
                  <a:moveTo>
                    <a:pt x="428571" y="1582840"/>
                  </a:moveTo>
                  <a:cubicBezTo>
                    <a:pt x="431457" y="1579954"/>
                    <a:pt x="435786" y="1581396"/>
                    <a:pt x="438672" y="1582840"/>
                  </a:cubicBezTo>
                  <a:cubicBezTo>
                    <a:pt x="440115" y="1584283"/>
                    <a:pt x="441558" y="1587168"/>
                    <a:pt x="440115" y="1588611"/>
                  </a:cubicBezTo>
                  <a:cubicBezTo>
                    <a:pt x="438672" y="1588611"/>
                    <a:pt x="437229" y="1585725"/>
                    <a:pt x="434343" y="1585725"/>
                  </a:cubicBezTo>
                  <a:cubicBezTo>
                    <a:pt x="432900" y="1585725"/>
                    <a:pt x="432900" y="1588611"/>
                    <a:pt x="431457" y="1588611"/>
                  </a:cubicBezTo>
                  <a:cubicBezTo>
                    <a:pt x="430014" y="1587168"/>
                    <a:pt x="427128" y="1584283"/>
                    <a:pt x="428571" y="1582840"/>
                  </a:cubicBezTo>
                  <a:close/>
                  <a:moveTo>
                    <a:pt x="733044" y="1574183"/>
                  </a:moveTo>
                  <a:cubicBezTo>
                    <a:pt x="734487" y="1575626"/>
                    <a:pt x="737373" y="1575626"/>
                    <a:pt x="737373" y="1578511"/>
                  </a:cubicBezTo>
                  <a:cubicBezTo>
                    <a:pt x="737373" y="1579954"/>
                    <a:pt x="734487" y="1581396"/>
                    <a:pt x="733044" y="1581396"/>
                  </a:cubicBezTo>
                  <a:cubicBezTo>
                    <a:pt x="731601" y="1581396"/>
                    <a:pt x="730158" y="1579954"/>
                    <a:pt x="728715" y="1578511"/>
                  </a:cubicBezTo>
                  <a:cubicBezTo>
                    <a:pt x="728715" y="1578511"/>
                    <a:pt x="728715" y="1577069"/>
                    <a:pt x="728715" y="1577069"/>
                  </a:cubicBezTo>
                  <a:cubicBezTo>
                    <a:pt x="730158" y="1575626"/>
                    <a:pt x="731601" y="1574183"/>
                    <a:pt x="733044" y="1574183"/>
                  </a:cubicBezTo>
                  <a:close/>
                  <a:moveTo>
                    <a:pt x="344877" y="1574183"/>
                  </a:moveTo>
                  <a:cubicBezTo>
                    <a:pt x="347763" y="1575626"/>
                    <a:pt x="349206" y="1579954"/>
                    <a:pt x="349206" y="1582841"/>
                  </a:cubicBezTo>
                  <a:cubicBezTo>
                    <a:pt x="349206" y="1584283"/>
                    <a:pt x="347763" y="1590054"/>
                    <a:pt x="346320" y="1588612"/>
                  </a:cubicBezTo>
                  <a:cubicBezTo>
                    <a:pt x="341991" y="1587169"/>
                    <a:pt x="341991" y="1581397"/>
                    <a:pt x="341991" y="1578512"/>
                  </a:cubicBezTo>
                  <a:cubicBezTo>
                    <a:pt x="340548" y="1575626"/>
                    <a:pt x="343434" y="1574183"/>
                    <a:pt x="344877" y="1574183"/>
                  </a:cubicBezTo>
                  <a:close/>
                  <a:moveTo>
                    <a:pt x="171717" y="1574183"/>
                  </a:moveTo>
                  <a:cubicBezTo>
                    <a:pt x="173160" y="1574183"/>
                    <a:pt x="173160" y="1575626"/>
                    <a:pt x="173160" y="1577069"/>
                  </a:cubicBezTo>
                  <a:cubicBezTo>
                    <a:pt x="173160" y="1577069"/>
                    <a:pt x="173160" y="1577069"/>
                    <a:pt x="171717" y="1577069"/>
                  </a:cubicBezTo>
                  <a:cubicBezTo>
                    <a:pt x="171717" y="1577069"/>
                    <a:pt x="170274" y="1577069"/>
                    <a:pt x="170274" y="1577069"/>
                  </a:cubicBezTo>
                  <a:cubicBezTo>
                    <a:pt x="170274" y="1575626"/>
                    <a:pt x="170274" y="1574183"/>
                    <a:pt x="171717" y="1574183"/>
                  </a:cubicBezTo>
                  <a:close/>
                  <a:moveTo>
                    <a:pt x="222222" y="1546768"/>
                  </a:moveTo>
                  <a:cubicBezTo>
                    <a:pt x="225108" y="1548211"/>
                    <a:pt x="227994" y="1551097"/>
                    <a:pt x="229437" y="1553982"/>
                  </a:cubicBezTo>
                  <a:cubicBezTo>
                    <a:pt x="232323" y="1556867"/>
                    <a:pt x="232323" y="1561196"/>
                    <a:pt x="230880" y="1565526"/>
                  </a:cubicBezTo>
                  <a:cubicBezTo>
                    <a:pt x="230880" y="1568411"/>
                    <a:pt x="229437" y="1571297"/>
                    <a:pt x="226551" y="1569854"/>
                  </a:cubicBezTo>
                  <a:cubicBezTo>
                    <a:pt x="225108" y="1569854"/>
                    <a:pt x="225108" y="1565526"/>
                    <a:pt x="223665" y="1564083"/>
                  </a:cubicBezTo>
                  <a:cubicBezTo>
                    <a:pt x="222222" y="1562640"/>
                    <a:pt x="219336" y="1565526"/>
                    <a:pt x="217893" y="1564083"/>
                  </a:cubicBezTo>
                  <a:cubicBezTo>
                    <a:pt x="215007" y="1562640"/>
                    <a:pt x="213564" y="1559754"/>
                    <a:pt x="212121" y="1556867"/>
                  </a:cubicBezTo>
                  <a:cubicBezTo>
                    <a:pt x="212121" y="1555424"/>
                    <a:pt x="212121" y="1552540"/>
                    <a:pt x="213564" y="1551097"/>
                  </a:cubicBezTo>
                  <a:cubicBezTo>
                    <a:pt x="215007" y="1548211"/>
                    <a:pt x="217893" y="1546768"/>
                    <a:pt x="222222" y="1546768"/>
                  </a:cubicBezTo>
                  <a:close/>
                  <a:moveTo>
                    <a:pt x="226551" y="1520796"/>
                  </a:moveTo>
                  <a:cubicBezTo>
                    <a:pt x="229437" y="1522238"/>
                    <a:pt x="230880" y="1523682"/>
                    <a:pt x="230880" y="1526566"/>
                  </a:cubicBezTo>
                  <a:cubicBezTo>
                    <a:pt x="230880" y="1528010"/>
                    <a:pt x="230880" y="1529453"/>
                    <a:pt x="229437" y="1529453"/>
                  </a:cubicBezTo>
                  <a:cubicBezTo>
                    <a:pt x="226551" y="1530896"/>
                    <a:pt x="225108" y="1529453"/>
                    <a:pt x="223665" y="1526566"/>
                  </a:cubicBezTo>
                  <a:cubicBezTo>
                    <a:pt x="223665" y="1526566"/>
                    <a:pt x="225108" y="1525125"/>
                    <a:pt x="225108" y="1525125"/>
                  </a:cubicBezTo>
                  <a:cubicBezTo>
                    <a:pt x="225108" y="1523682"/>
                    <a:pt x="223665" y="1523682"/>
                    <a:pt x="223665" y="1522238"/>
                  </a:cubicBezTo>
                  <a:cubicBezTo>
                    <a:pt x="223665" y="1520796"/>
                    <a:pt x="226551" y="1519353"/>
                    <a:pt x="226551" y="1520796"/>
                  </a:cubicBezTo>
                  <a:close/>
                  <a:moveTo>
                    <a:pt x="300144" y="1463080"/>
                  </a:moveTo>
                  <a:cubicBezTo>
                    <a:pt x="300144" y="1461638"/>
                    <a:pt x="301587" y="1463080"/>
                    <a:pt x="301587" y="1464523"/>
                  </a:cubicBezTo>
                  <a:cubicBezTo>
                    <a:pt x="301587" y="1465967"/>
                    <a:pt x="303030" y="1465967"/>
                    <a:pt x="301587" y="1467410"/>
                  </a:cubicBezTo>
                  <a:cubicBezTo>
                    <a:pt x="300144" y="1467410"/>
                    <a:pt x="298701" y="1467410"/>
                    <a:pt x="298701" y="1465967"/>
                  </a:cubicBezTo>
                  <a:cubicBezTo>
                    <a:pt x="298701" y="1464523"/>
                    <a:pt x="298701" y="1463080"/>
                    <a:pt x="300144" y="1463080"/>
                  </a:cubicBezTo>
                  <a:close/>
                  <a:moveTo>
                    <a:pt x="792207" y="1452981"/>
                  </a:moveTo>
                  <a:cubicBezTo>
                    <a:pt x="793650" y="1452981"/>
                    <a:pt x="793650" y="1455867"/>
                    <a:pt x="795093" y="1457310"/>
                  </a:cubicBezTo>
                  <a:cubicBezTo>
                    <a:pt x="796536" y="1457310"/>
                    <a:pt x="797979" y="1452981"/>
                    <a:pt x="799422" y="1454423"/>
                  </a:cubicBezTo>
                  <a:cubicBezTo>
                    <a:pt x="800865" y="1455867"/>
                    <a:pt x="799422" y="1458752"/>
                    <a:pt x="797979" y="1460194"/>
                  </a:cubicBezTo>
                  <a:cubicBezTo>
                    <a:pt x="796536" y="1461638"/>
                    <a:pt x="795093" y="1463080"/>
                    <a:pt x="792207" y="1463080"/>
                  </a:cubicBezTo>
                  <a:cubicBezTo>
                    <a:pt x="789321" y="1461638"/>
                    <a:pt x="786435" y="1460194"/>
                    <a:pt x="786435" y="1457310"/>
                  </a:cubicBezTo>
                  <a:cubicBezTo>
                    <a:pt x="786435" y="1455867"/>
                    <a:pt x="789321" y="1452981"/>
                    <a:pt x="792207" y="1452981"/>
                  </a:cubicBezTo>
                  <a:close/>
                  <a:moveTo>
                    <a:pt x="303030" y="1451538"/>
                  </a:moveTo>
                  <a:cubicBezTo>
                    <a:pt x="304473" y="1451538"/>
                    <a:pt x="305916" y="1454423"/>
                    <a:pt x="307359" y="1455867"/>
                  </a:cubicBezTo>
                  <a:cubicBezTo>
                    <a:pt x="307359" y="1455867"/>
                    <a:pt x="308802" y="1458752"/>
                    <a:pt x="307359" y="1460194"/>
                  </a:cubicBezTo>
                  <a:cubicBezTo>
                    <a:pt x="305916" y="1460194"/>
                    <a:pt x="303030" y="1458752"/>
                    <a:pt x="301587" y="1457308"/>
                  </a:cubicBezTo>
                  <a:cubicBezTo>
                    <a:pt x="301587" y="1455867"/>
                    <a:pt x="301587" y="1452981"/>
                    <a:pt x="303030" y="1451538"/>
                  </a:cubicBezTo>
                  <a:close/>
                  <a:moveTo>
                    <a:pt x="831168" y="1444323"/>
                  </a:moveTo>
                  <a:cubicBezTo>
                    <a:pt x="831168" y="1444323"/>
                    <a:pt x="832611" y="1444323"/>
                    <a:pt x="832611" y="1444323"/>
                  </a:cubicBezTo>
                  <a:cubicBezTo>
                    <a:pt x="832611" y="1444323"/>
                    <a:pt x="834054" y="1445766"/>
                    <a:pt x="834054" y="1445766"/>
                  </a:cubicBezTo>
                  <a:cubicBezTo>
                    <a:pt x="834054" y="1447209"/>
                    <a:pt x="832611" y="1448652"/>
                    <a:pt x="832611" y="1448652"/>
                  </a:cubicBezTo>
                  <a:cubicBezTo>
                    <a:pt x="831168" y="1448652"/>
                    <a:pt x="829725" y="1447209"/>
                    <a:pt x="829725" y="1447209"/>
                  </a:cubicBezTo>
                  <a:cubicBezTo>
                    <a:pt x="829725" y="1445766"/>
                    <a:pt x="831168" y="1445766"/>
                    <a:pt x="831168" y="1444323"/>
                  </a:cubicBezTo>
                  <a:close/>
                  <a:moveTo>
                    <a:pt x="825396" y="1444323"/>
                  </a:moveTo>
                  <a:cubicBezTo>
                    <a:pt x="825396" y="1444323"/>
                    <a:pt x="826839" y="1444323"/>
                    <a:pt x="826839" y="1445766"/>
                  </a:cubicBezTo>
                  <a:cubicBezTo>
                    <a:pt x="828282" y="1445766"/>
                    <a:pt x="828282" y="1447209"/>
                    <a:pt x="828282" y="1448652"/>
                  </a:cubicBezTo>
                  <a:cubicBezTo>
                    <a:pt x="826839" y="1448652"/>
                    <a:pt x="825396" y="1448652"/>
                    <a:pt x="825396" y="1447209"/>
                  </a:cubicBezTo>
                  <a:cubicBezTo>
                    <a:pt x="825396" y="1445766"/>
                    <a:pt x="825396" y="1445766"/>
                    <a:pt x="825396" y="1444323"/>
                  </a:cubicBezTo>
                  <a:close/>
                  <a:moveTo>
                    <a:pt x="525252" y="1439994"/>
                  </a:moveTo>
                  <a:cubicBezTo>
                    <a:pt x="528138" y="1439994"/>
                    <a:pt x="531024" y="1441437"/>
                    <a:pt x="531024" y="1444323"/>
                  </a:cubicBezTo>
                  <a:cubicBezTo>
                    <a:pt x="532467" y="1447209"/>
                    <a:pt x="526695" y="1447209"/>
                    <a:pt x="525252" y="1450095"/>
                  </a:cubicBezTo>
                  <a:cubicBezTo>
                    <a:pt x="525252" y="1452981"/>
                    <a:pt x="526695" y="1454423"/>
                    <a:pt x="526695" y="1455867"/>
                  </a:cubicBezTo>
                  <a:cubicBezTo>
                    <a:pt x="525252" y="1458752"/>
                    <a:pt x="522366" y="1458752"/>
                    <a:pt x="520923" y="1461638"/>
                  </a:cubicBezTo>
                  <a:cubicBezTo>
                    <a:pt x="520923" y="1463080"/>
                    <a:pt x="525252" y="1465967"/>
                    <a:pt x="523809" y="1467410"/>
                  </a:cubicBezTo>
                  <a:cubicBezTo>
                    <a:pt x="519480" y="1471738"/>
                    <a:pt x="512265" y="1471738"/>
                    <a:pt x="506493" y="1476067"/>
                  </a:cubicBezTo>
                  <a:cubicBezTo>
                    <a:pt x="505050" y="1477510"/>
                    <a:pt x="509379" y="1480396"/>
                    <a:pt x="507936" y="1481838"/>
                  </a:cubicBezTo>
                  <a:cubicBezTo>
                    <a:pt x="503607" y="1484723"/>
                    <a:pt x="499278" y="1486166"/>
                    <a:pt x="493506" y="1486166"/>
                  </a:cubicBezTo>
                  <a:cubicBezTo>
                    <a:pt x="492063" y="1486166"/>
                    <a:pt x="493506" y="1481838"/>
                    <a:pt x="492063" y="1480396"/>
                  </a:cubicBezTo>
                  <a:cubicBezTo>
                    <a:pt x="490620" y="1478952"/>
                    <a:pt x="487734" y="1477510"/>
                    <a:pt x="486291" y="1476067"/>
                  </a:cubicBezTo>
                  <a:cubicBezTo>
                    <a:pt x="486291" y="1474624"/>
                    <a:pt x="484848" y="1471738"/>
                    <a:pt x="484848" y="1470294"/>
                  </a:cubicBezTo>
                  <a:cubicBezTo>
                    <a:pt x="486291" y="1468853"/>
                    <a:pt x="490620" y="1468853"/>
                    <a:pt x="493506" y="1465967"/>
                  </a:cubicBezTo>
                  <a:cubicBezTo>
                    <a:pt x="494949" y="1465967"/>
                    <a:pt x="494949" y="1463080"/>
                    <a:pt x="496392" y="1461638"/>
                  </a:cubicBezTo>
                  <a:cubicBezTo>
                    <a:pt x="499278" y="1460194"/>
                    <a:pt x="502164" y="1461638"/>
                    <a:pt x="505050" y="1460194"/>
                  </a:cubicBezTo>
                  <a:cubicBezTo>
                    <a:pt x="507936" y="1457310"/>
                    <a:pt x="507936" y="1451538"/>
                    <a:pt x="512265" y="1448652"/>
                  </a:cubicBezTo>
                  <a:cubicBezTo>
                    <a:pt x="515151" y="1445767"/>
                    <a:pt x="519480" y="1447209"/>
                    <a:pt x="522366" y="1445767"/>
                  </a:cubicBezTo>
                  <a:cubicBezTo>
                    <a:pt x="523809" y="1444323"/>
                    <a:pt x="522366" y="1439994"/>
                    <a:pt x="525252" y="1439994"/>
                  </a:cubicBezTo>
                  <a:close/>
                  <a:moveTo>
                    <a:pt x="288600" y="1438552"/>
                  </a:moveTo>
                  <a:cubicBezTo>
                    <a:pt x="290043" y="1438552"/>
                    <a:pt x="291486" y="1438552"/>
                    <a:pt x="292929" y="1439994"/>
                  </a:cubicBezTo>
                  <a:cubicBezTo>
                    <a:pt x="292929" y="1441437"/>
                    <a:pt x="292929" y="1444323"/>
                    <a:pt x="291486" y="1445766"/>
                  </a:cubicBezTo>
                  <a:cubicBezTo>
                    <a:pt x="290043" y="1445766"/>
                    <a:pt x="288600" y="1444323"/>
                    <a:pt x="288600" y="1442879"/>
                  </a:cubicBezTo>
                  <a:cubicBezTo>
                    <a:pt x="288600" y="1441437"/>
                    <a:pt x="287157" y="1438552"/>
                    <a:pt x="288600" y="1438552"/>
                  </a:cubicBezTo>
                  <a:close/>
                  <a:moveTo>
                    <a:pt x="305916" y="1429894"/>
                  </a:moveTo>
                  <a:cubicBezTo>
                    <a:pt x="305916" y="1428451"/>
                    <a:pt x="307422" y="1429894"/>
                    <a:pt x="308927" y="1429894"/>
                  </a:cubicBezTo>
                  <a:cubicBezTo>
                    <a:pt x="313445" y="1429894"/>
                    <a:pt x="317962" y="1429894"/>
                    <a:pt x="320973" y="1432781"/>
                  </a:cubicBezTo>
                  <a:cubicBezTo>
                    <a:pt x="322479" y="1434224"/>
                    <a:pt x="319468" y="1438552"/>
                    <a:pt x="320973" y="1441437"/>
                  </a:cubicBezTo>
                  <a:cubicBezTo>
                    <a:pt x="320973" y="1442881"/>
                    <a:pt x="323985" y="1445767"/>
                    <a:pt x="326996" y="1445767"/>
                  </a:cubicBezTo>
                  <a:cubicBezTo>
                    <a:pt x="328502" y="1445767"/>
                    <a:pt x="328502" y="1441437"/>
                    <a:pt x="330008" y="1442881"/>
                  </a:cubicBezTo>
                  <a:cubicBezTo>
                    <a:pt x="331513" y="1445767"/>
                    <a:pt x="331513" y="1448652"/>
                    <a:pt x="333019" y="1451538"/>
                  </a:cubicBezTo>
                  <a:cubicBezTo>
                    <a:pt x="334525" y="1451538"/>
                    <a:pt x="336031" y="1451538"/>
                    <a:pt x="336031" y="1451538"/>
                  </a:cubicBezTo>
                  <a:cubicBezTo>
                    <a:pt x="337536" y="1455867"/>
                    <a:pt x="340548" y="1460195"/>
                    <a:pt x="337536" y="1463080"/>
                  </a:cubicBezTo>
                  <a:cubicBezTo>
                    <a:pt x="336031" y="1465967"/>
                    <a:pt x="331513" y="1460195"/>
                    <a:pt x="328502" y="1460195"/>
                  </a:cubicBezTo>
                  <a:cubicBezTo>
                    <a:pt x="323985" y="1458753"/>
                    <a:pt x="316456" y="1461638"/>
                    <a:pt x="311939" y="1458753"/>
                  </a:cubicBezTo>
                  <a:cubicBezTo>
                    <a:pt x="308927" y="1457310"/>
                    <a:pt x="308927" y="1452981"/>
                    <a:pt x="308927" y="1450095"/>
                  </a:cubicBezTo>
                  <a:cubicBezTo>
                    <a:pt x="310433" y="1448652"/>
                    <a:pt x="311939" y="1452981"/>
                    <a:pt x="313445" y="1452981"/>
                  </a:cubicBezTo>
                  <a:cubicBezTo>
                    <a:pt x="314950" y="1451538"/>
                    <a:pt x="314950" y="1448652"/>
                    <a:pt x="313445" y="1447210"/>
                  </a:cubicBezTo>
                  <a:cubicBezTo>
                    <a:pt x="311939" y="1445767"/>
                    <a:pt x="308927" y="1445767"/>
                    <a:pt x="307422" y="1442881"/>
                  </a:cubicBezTo>
                  <a:cubicBezTo>
                    <a:pt x="307422" y="1441437"/>
                    <a:pt x="311939" y="1441437"/>
                    <a:pt x="311939" y="1439994"/>
                  </a:cubicBezTo>
                  <a:cubicBezTo>
                    <a:pt x="310433" y="1438552"/>
                    <a:pt x="307422" y="1441437"/>
                    <a:pt x="305916" y="1439994"/>
                  </a:cubicBezTo>
                  <a:cubicBezTo>
                    <a:pt x="305916" y="1438552"/>
                    <a:pt x="307422" y="1437108"/>
                    <a:pt x="307422" y="1435665"/>
                  </a:cubicBezTo>
                  <a:cubicBezTo>
                    <a:pt x="307422" y="1432781"/>
                    <a:pt x="305916" y="1431338"/>
                    <a:pt x="305916" y="1429894"/>
                  </a:cubicBezTo>
                  <a:close/>
                  <a:moveTo>
                    <a:pt x="308802" y="1422967"/>
                  </a:moveTo>
                  <a:cubicBezTo>
                    <a:pt x="310245" y="1421236"/>
                    <a:pt x="311688" y="1422967"/>
                    <a:pt x="313131" y="1422967"/>
                  </a:cubicBezTo>
                  <a:cubicBezTo>
                    <a:pt x="314574" y="1424700"/>
                    <a:pt x="317460" y="1426430"/>
                    <a:pt x="316017" y="1428163"/>
                  </a:cubicBezTo>
                  <a:cubicBezTo>
                    <a:pt x="316017" y="1429894"/>
                    <a:pt x="313131" y="1429894"/>
                    <a:pt x="311688" y="1428163"/>
                  </a:cubicBezTo>
                  <a:cubicBezTo>
                    <a:pt x="310245" y="1428163"/>
                    <a:pt x="307359" y="1424700"/>
                    <a:pt x="308802" y="1422967"/>
                  </a:cubicBezTo>
                  <a:close/>
                  <a:moveTo>
                    <a:pt x="96681" y="1395265"/>
                  </a:moveTo>
                  <a:cubicBezTo>
                    <a:pt x="98124" y="1393822"/>
                    <a:pt x="99567" y="1395265"/>
                    <a:pt x="99567" y="1395265"/>
                  </a:cubicBezTo>
                  <a:cubicBezTo>
                    <a:pt x="101010" y="1396708"/>
                    <a:pt x="101010" y="1398152"/>
                    <a:pt x="101010" y="1398152"/>
                  </a:cubicBezTo>
                  <a:cubicBezTo>
                    <a:pt x="101010" y="1398152"/>
                    <a:pt x="99567" y="1398152"/>
                    <a:pt x="98124" y="1396708"/>
                  </a:cubicBezTo>
                  <a:cubicBezTo>
                    <a:pt x="98124" y="1396708"/>
                    <a:pt x="96681" y="1395265"/>
                    <a:pt x="96681" y="1395265"/>
                  </a:cubicBezTo>
                  <a:close/>
                  <a:moveTo>
                    <a:pt x="82251" y="1395265"/>
                  </a:moveTo>
                  <a:cubicBezTo>
                    <a:pt x="82251" y="1395265"/>
                    <a:pt x="82251" y="1396707"/>
                    <a:pt x="82251" y="1398150"/>
                  </a:cubicBezTo>
                  <a:cubicBezTo>
                    <a:pt x="82251" y="1399594"/>
                    <a:pt x="80808" y="1399594"/>
                    <a:pt x="80808" y="1399594"/>
                  </a:cubicBezTo>
                  <a:cubicBezTo>
                    <a:pt x="79365" y="1399594"/>
                    <a:pt x="80808" y="1398150"/>
                    <a:pt x="80808" y="1396707"/>
                  </a:cubicBezTo>
                  <a:cubicBezTo>
                    <a:pt x="80808" y="1396707"/>
                    <a:pt x="82251" y="1395265"/>
                    <a:pt x="82251" y="1395265"/>
                  </a:cubicBezTo>
                  <a:close/>
                  <a:moveTo>
                    <a:pt x="819624" y="1385164"/>
                  </a:moveTo>
                  <a:cubicBezTo>
                    <a:pt x="821067" y="1385164"/>
                    <a:pt x="823953" y="1386608"/>
                    <a:pt x="823953" y="1388051"/>
                  </a:cubicBezTo>
                  <a:cubicBezTo>
                    <a:pt x="823953" y="1389493"/>
                    <a:pt x="823953" y="1392379"/>
                    <a:pt x="822510" y="1393822"/>
                  </a:cubicBezTo>
                  <a:cubicBezTo>
                    <a:pt x="819624" y="1395265"/>
                    <a:pt x="816738" y="1393822"/>
                    <a:pt x="813852" y="1393822"/>
                  </a:cubicBezTo>
                  <a:cubicBezTo>
                    <a:pt x="812409" y="1393822"/>
                    <a:pt x="810966" y="1392379"/>
                    <a:pt x="812409" y="1390936"/>
                  </a:cubicBezTo>
                  <a:cubicBezTo>
                    <a:pt x="812409" y="1389493"/>
                    <a:pt x="813852" y="1388051"/>
                    <a:pt x="815295" y="1386608"/>
                  </a:cubicBezTo>
                  <a:cubicBezTo>
                    <a:pt x="816738" y="1386608"/>
                    <a:pt x="818181" y="1385164"/>
                    <a:pt x="819624" y="1385164"/>
                  </a:cubicBezTo>
                  <a:close/>
                  <a:moveTo>
                    <a:pt x="841269" y="1334663"/>
                  </a:moveTo>
                  <a:cubicBezTo>
                    <a:pt x="841269" y="1334663"/>
                    <a:pt x="839826" y="1336106"/>
                    <a:pt x="838383" y="1337549"/>
                  </a:cubicBezTo>
                  <a:cubicBezTo>
                    <a:pt x="838383" y="1337549"/>
                    <a:pt x="835497" y="1338992"/>
                    <a:pt x="835497" y="1337549"/>
                  </a:cubicBezTo>
                  <a:cubicBezTo>
                    <a:pt x="834054" y="1337549"/>
                    <a:pt x="836940" y="1336106"/>
                    <a:pt x="836940" y="1336106"/>
                  </a:cubicBezTo>
                  <a:cubicBezTo>
                    <a:pt x="838383" y="1334663"/>
                    <a:pt x="839826" y="1333221"/>
                    <a:pt x="841269" y="1334663"/>
                  </a:cubicBezTo>
                  <a:close/>
                  <a:moveTo>
                    <a:pt x="1053390" y="1308693"/>
                  </a:moveTo>
                  <a:cubicBezTo>
                    <a:pt x="1054833" y="1308693"/>
                    <a:pt x="1054833" y="1310135"/>
                    <a:pt x="1054833" y="1311579"/>
                  </a:cubicBezTo>
                  <a:cubicBezTo>
                    <a:pt x="1054833" y="1313022"/>
                    <a:pt x="1053390" y="1314464"/>
                    <a:pt x="1051947" y="1314464"/>
                  </a:cubicBezTo>
                  <a:cubicBezTo>
                    <a:pt x="1049061" y="1314464"/>
                    <a:pt x="1049061" y="1313022"/>
                    <a:pt x="1049061" y="1311579"/>
                  </a:cubicBezTo>
                  <a:cubicBezTo>
                    <a:pt x="1049061" y="1311579"/>
                    <a:pt x="1050504" y="1311579"/>
                    <a:pt x="1051947" y="1310135"/>
                  </a:cubicBezTo>
                  <a:cubicBezTo>
                    <a:pt x="1053390" y="1310135"/>
                    <a:pt x="1051947" y="1308693"/>
                    <a:pt x="1053390" y="1308693"/>
                  </a:cubicBezTo>
                  <a:close/>
                  <a:moveTo>
                    <a:pt x="1069263" y="1297149"/>
                  </a:moveTo>
                  <a:cubicBezTo>
                    <a:pt x="1069263" y="1295707"/>
                    <a:pt x="1073592" y="1295707"/>
                    <a:pt x="1075035" y="1297149"/>
                  </a:cubicBezTo>
                  <a:cubicBezTo>
                    <a:pt x="1075035" y="1300035"/>
                    <a:pt x="1072149" y="1302921"/>
                    <a:pt x="1070706" y="1304364"/>
                  </a:cubicBezTo>
                  <a:cubicBezTo>
                    <a:pt x="1070706" y="1305806"/>
                    <a:pt x="1069263" y="1304364"/>
                    <a:pt x="1069263" y="1302921"/>
                  </a:cubicBezTo>
                  <a:cubicBezTo>
                    <a:pt x="1067820" y="1301477"/>
                    <a:pt x="1067820" y="1298593"/>
                    <a:pt x="1069263" y="1297149"/>
                  </a:cubicBezTo>
                  <a:close/>
                  <a:moveTo>
                    <a:pt x="497220" y="1295765"/>
                  </a:moveTo>
                  <a:cubicBezTo>
                    <a:pt x="513387" y="1292821"/>
                    <a:pt x="511917" y="1316372"/>
                    <a:pt x="523675" y="1322260"/>
                  </a:cubicBezTo>
                  <a:cubicBezTo>
                    <a:pt x="525145" y="1323731"/>
                    <a:pt x="517796" y="1336979"/>
                    <a:pt x="526615" y="1344338"/>
                  </a:cubicBezTo>
                  <a:cubicBezTo>
                    <a:pt x="531024" y="1348754"/>
                    <a:pt x="519266" y="1364945"/>
                    <a:pt x="517796" y="1366418"/>
                  </a:cubicBezTo>
                  <a:cubicBezTo>
                    <a:pt x="511917" y="1372305"/>
                    <a:pt x="511917" y="1389968"/>
                    <a:pt x="522206" y="1394383"/>
                  </a:cubicBezTo>
                  <a:cubicBezTo>
                    <a:pt x="523675" y="1394383"/>
                    <a:pt x="528084" y="1391441"/>
                    <a:pt x="528084" y="1394383"/>
                  </a:cubicBezTo>
                  <a:cubicBezTo>
                    <a:pt x="525145" y="1398799"/>
                    <a:pt x="517796" y="1395855"/>
                    <a:pt x="511917" y="1403215"/>
                  </a:cubicBezTo>
                  <a:cubicBezTo>
                    <a:pt x="511917" y="1407632"/>
                    <a:pt x="501629" y="1412047"/>
                    <a:pt x="501629" y="1413520"/>
                  </a:cubicBezTo>
                  <a:cubicBezTo>
                    <a:pt x="501629" y="1423823"/>
                    <a:pt x="497220" y="1416463"/>
                    <a:pt x="491341" y="1420878"/>
                  </a:cubicBezTo>
                  <a:cubicBezTo>
                    <a:pt x="486932" y="1423823"/>
                    <a:pt x="489872" y="1428239"/>
                    <a:pt x="488402" y="1432655"/>
                  </a:cubicBezTo>
                  <a:cubicBezTo>
                    <a:pt x="486932" y="1438541"/>
                    <a:pt x="476644" y="1432655"/>
                    <a:pt x="473705" y="1435598"/>
                  </a:cubicBezTo>
                  <a:cubicBezTo>
                    <a:pt x="470765" y="1437070"/>
                    <a:pt x="475174" y="1442957"/>
                    <a:pt x="475174" y="1442957"/>
                  </a:cubicBezTo>
                  <a:cubicBezTo>
                    <a:pt x="476644" y="1447374"/>
                    <a:pt x="472235" y="1451789"/>
                    <a:pt x="469296" y="1453262"/>
                  </a:cubicBezTo>
                  <a:cubicBezTo>
                    <a:pt x="469296" y="1457677"/>
                    <a:pt x="464886" y="1450317"/>
                    <a:pt x="463417" y="1453262"/>
                  </a:cubicBezTo>
                  <a:cubicBezTo>
                    <a:pt x="461947" y="1454734"/>
                    <a:pt x="460477" y="1456206"/>
                    <a:pt x="459007" y="1457677"/>
                  </a:cubicBezTo>
                  <a:cubicBezTo>
                    <a:pt x="453129" y="1462092"/>
                    <a:pt x="467826" y="1462092"/>
                    <a:pt x="467826" y="1462092"/>
                  </a:cubicBezTo>
                  <a:cubicBezTo>
                    <a:pt x="470765" y="1456206"/>
                    <a:pt x="475174" y="1463565"/>
                    <a:pt x="478114" y="1463565"/>
                  </a:cubicBezTo>
                  <a:cubicBezTo>
                    <a:pt x="479584" y="1463565"/>
                    <a:pt x="483993" y="1472397"/>
                    <a:pt x="483993" y="1472397"/>
                  </a:cubicBezTo>
                  <a:cubicBezTo>
                    <a:pt x="482523" y="1472397"/>
                    <a:pt x="473705" y="1472397"/>
                    <a:pt x="473705" y="1473869"/>
                  </a:cubicBezTo>
                  <a:cubicBezTo>
                    <a:pt x="473705" y="1476813"/>
                    <a:pt x="473705" y="1478285"/>
                    <a:pt x="469296" y="1478285"/>
                  </a:cubicBezTo>
                  <a:cubicBezTo>
                    <a:pt x="463417" y="1478285"/>
                    <a:pt x="466356" y="1479757"/>
                    <a:pt x="464886" y="1473869"/>
                  </a:cubicBezTo>
                  <a:cubicBezTo>
                    <a:pt x="463417" y="1472397"/>
                    <a:pt x="453129" y="1466508"/>
                    <a:pt x="453129" y="1467980"/>
                  </a:cubicBezTo>
                  <a:cubicBezTo>
                    <a:pt x="450189" y="1475341"/>
                    <a:pt x="459007" y="1475341"/>
                    <a:pt x="457538" y="1479757"/>
                  </a:cubicBezTo>
                  <a:cubicBezTo>
                    <a:pt x="456068" y="1487116"/>
                    <a:pt x="457538" y="1491531"/>
                    <a:pt x="457538" y="1497420"/>
                  </a:cubicBezTo>
                  <a:cubicBezTo>
                    <a:pt x="457538" y="1509194"/>
                    <a:pt x="447250" y="1501836"/>
                    <a:pt x="442841" y="1504779"/>
                  </a:cubicBezTo>
                  <a:cubicBezTo>
                    <a:pt x="438431" y="1507723"/>
                    <a:pt x="445780" y="1509194"/>
                    <a:pt x="447250" y="1509194"/>
                  </a:cubicBezTo>
                  <a:cubicBezTo>
                    <a:pt x="448719" y="1509194"/>
                    <a:pt x="457538" y="1504779"/>
                    <a:pt x="457538" y="1507723"/>
                  </a:cubicBezTo>
                  <a:cubicBezTo>
                    <a:pt x="459007" y="1513611"/>
                    <a:pt x="454598" y="1515082"/>
                    <a:pt x="450189" y="1510667"/>
                  </a:cubicBezTo>
                  <a:cubicBezTo>
                    <a:pt x="450189" y="1510667"/>
                    <a:pt x="441371" y="1513611"/>
                    <a:pt x="438431" y="1512139"/>
                  </a:cubicBezTo>
                  <a:cubicBezTo>
                    <a:pt x="436962" y="1510667"/>
                    <a:pt x="417855" y="1498891"/>
                    <a:pt x="422264" y="1504779"/>
                  </a:cubicBezTo>
                  <a:cubicBezTo>
                    <a:pt x="423734" y="1507723"/>
                    <a:pt x="429613" y="1510667"/>
                    <a:pt x="431083" y="1512139"/>
                  </a:cubicBezTo>
                  <a:cubicBezTo>
                    <a:pt x="432552" y="1515082"/>
                    <a:pt x="434022" y="1510667"/>
                    <a:pt x="438431" y="1513611"/>
                  </a:cubicBezTo>
                  <a:cubicBezTo>
                    <a:pt x="442841" y="1516555"/>
                    <a:pt x="429613" y="1522443"/>
                    <a:pt x="429613" y="1523915"/>
                  </a:cubicBezTo>
                  <a:cubicBezTo>
                    <a:pt x="428143" y="1526858"/>
                    <a:pt x="378173" y="1531274"/>
                    <a:pt x="376703" y="1532745"/>
                  </a:cubicBezTo>
                  <a:cubicBezTo>
                    <a:pt x="375233" y="1535690"/>
                    <a:pt x="384052" y="1537162"/>
                    <a:pt x="385521" y="1535690"/>
                  </a:cubicBezTo>
                  <a:cubicBezTo>
                    <a:pt x="386991" y="1535690"/>
                    <a:pt x="391400" y="1532745"/>
                    <a:pt x="392870" y="1534218"/>
                  </a:cubicBezTo>
                  <a:cubicBezTo>
                    <a:pt x="394340" y="1535690"/>
                    <a:pt x="394340" y="1540106"/>
                    <a:pt x="397279" y="1537162"/>
                  </a:cubicBezTo>
                  <a:cubicBezTo>
                    <a:pt x="401688" y="1531274"/>
                    <a:pt x="416386" y="1532745"/>
                    <a:pt x="423734" y="1532745"/>
                  </a:cubicBezTo>
                  <a:cubicBezTo>
                    <a:pt x="425204" y="1532745"/>
                    <a:pt x="431083" y="1526858"/>
                    <a:pt x="435492" y="1532745"/>
                  </a:cubicBezTo>
                  <a:cubicBezTo>
                    <a:pt x="439901" y="1538634"/>
                    <a:pt x="439901" y="1526858"/>
                    <a:pt x="441371" y="1525385"/>
                  </a:cubicBezTo>
                  <a:cubicBezTo>
                    <a:pt x="453129" y="1516555"/>
                    <a:pt x="448719" y="1529802"/>
                    <a:pt x="450189" y="1531274"/>
                  </a:cubicBezTo>
                  <a:cubicBezTo>
                    <a:pt x="451659" y="1532745"/>
                    <a:pt x="447250" y="1534218"/>
                    <a:pt x="447250" y="1538634"/>
                  </a:cubicBezTo>
                  <a:cubicBezTo>
                    <a:pt x="447250" y="1538634"/>
                    <a:pt x="450189" y="1535690"/>
                    <a:pt x="451659" y="1535690"/>
                  </a:cubicBezTo>
                  <a:cubicBezTo>
                    <a:pt x="457538" y="1531274"/>
                    <a:pt x="450189" y="1541577"/>
                    <a:pt x="453129" y="1541577"/>
                  </a:cubicBezTo>
                  <a:cubicBezTo>
                    <a:pt x="456068" y="1541577"/>
                    <a:pt x="451659" y="1545994"/>
                    <a:pt x="451659" y="1548937"/>
                  </a:cubicBezTo>
                  <a:cubicBezTo>
                    <a:pt x="451659" y="1548937"/>
                    <a:pt x="464886" y="1554825"/>
                    <a:pt x="454598" y="1557769"/>
                  </a:cubicBezTo>
                  <a:cubicBezTo>
                    <a:pt x="451659" y="1559241"/>
                    <a:pt x="438431" y="1557769"/>
                    <a:pt x="438431" y="1559241"/>
                  </a:cubicBezTo>
                  <a:cubicBezTo>
                    <a:pt x="436962" y="1562184"/>
                    <a:pt x="441371" y="1563657"/>
                    <a:pt x="444310" y="1563657"/>
                  </a:cubicBezTo>
                  <a:cubicBezTo>
                    <a:pt x="450189" y="1563657"/>
                    <a:pt x="456068" y="1562184"/>
                    <a:pt x="456068" y="1568073"/>
                  </a:cubicBezTo>
                  <a:cubicBezTo>
                    <a:pt x="456068" y="1575432"/>
                    <a:pt x="450189" y="1576904"/>
                    <a:pt x="448719" y="1581320"/>
                  </a:cubicBezTo>
                  <a:cubicBezTo>
                    <a:pt x="444310" y="1590152"/>
                    <a:pt x="435492" y="1575432"/>
                    <a:pt x="434022" y="1576904"/>
                  </a:cubicBezTo>
                  <a:cubicBezTo>
                    <a:pt x="434022" y="1578376"/>
                    <a:pt x="432552" y="1579847"/>
                    <a:pt x="431083" y="1579847"/>
                  </a:cubicBezTo>
                  <a:cubicBezTo>
                    <a:pt x="425204" y="1582792"/>
                    <a:pt x="429613" y="1572488"/>
                    <a:pt x="423734" y="1575432"/>
                  </a:cubicBezTo>
                  <a:cubicBezTo>
                    <a:pt x="420795" y="1576904"/>
                    <a:pt x="414916" y="1579847"/>
                    <a:pt x="410507" y="1579847"/>
                  </a:cubicBezTo>
                  <a:cubicBezTo>
                    <a:pt x="406097" y="1579847"/>
                    <a:pt x="406097" y="1573960"/>
                    <a:pt x="406097" y="1573960"/>
                  </a:cubicBezTo>
                  <a:cubicBezTo>
                    <a:pt x="404628" y="1576904"/>
                    <a:pt x="406097" y="1581320"/>
                    <a:pt x="403158" y="1581320"/>
                  </a:cubicBezTo>
                  <a:cubicBezTo>
                    <a:pt x="401688" y="1581320"/>
                    <a:pt x="397279" y="1578376"/>
                    <a:pt x="394340" y="1578376"/>
                  </a:cubicBezTo>
                  <a:cubicBezTo>
                    <a:pt x="389931" y="1578376"/>
                    <a:pt x="389931" y="1581320"/>
                    <a:pt x="395809" y="1581320"/>
                  </a:cubicBezTo>
                  <a:cubicBezTo>
                    <a:pt x="397279" y="1581320"/>
                    <a:pt x="398749" y="1582792"/>
                    <a:pt x="400219" y="1582792"/>
                  </a:cubicBezTo>
                  <a:cubicBezTo>
                    <a:pt x="404628" y="1582792"/>
                    <a:pt x="422264" y="1582792"/>
                    <a:pt x="423734" y="1585736"/>
                  </a:cubicBezTo>
                  <a:cubicBezTo>
                    <a:pt x="426674" y="1590152"/>
                    <a:pt x="428143" y="1601926"/>
                    <a:pt x="422264" y="1606342"/>
                  </a:cubicBezTo>
                  <a:cubicBezTo>
                    <a:pt x="419325" y="1607815"/>
                    <a:pt x="420795" y="1613702"/>
                    <a:pt x="419325" y="1619589"/>
                  </a:cubicBezTo>
                  <a:cubicBezTo>
                    <a:pt x="416386" y="1619589"/>
                    <a:pt x="411976" y="1618118"/>
                    <a:pt x="410507" y="1618118"/>
                  </a:cubicBezTo>
                  <a:cubicBezTo>
                    <a:pt x="409037" y="1618118"/>
                    <a:pt x="409037" y="1624006"/>
                    <a:pt x="404628" y="1624006"/>
                  </a:cubicBezTo>
                  <a:cubicBezTo>
                    <a:pt x="403158" y="1624006"/>
                    <a:pt x="398749" y="1612231"/>
                    <a:pt x="398749" y="1609286"/>
                  </a:cubicBezTo>
                  <a:cubicBezTo>
                    <a:pt x="397279" y="1607815"/>
                    <a:pt x="400219" y="1638725"/>
                    <a:pt x="391400" y="1629894"/>
                  </a:cubicBezTo>
                  <a:cubicBezTo>
                    <a:pt x="389931" y="1628422"/>
                    <a:pt x="385521" y="1622534"/>
                    <a:pt x="388461" y="1628422"/>
                  </a:cubicBezTo>
                  <a:cubicBezTo>
                    <a:pt x="389931" y="1632838"/>
                    <a:pt x="386991" y="1635781"/>
                    <a:pt x="385521" y="1629894"/>
                  </a:cubicBezTo>
                  <a:cubicBezTo>
                    <a:pt x="384052" y="1625478"/>
                    <a:pt x="376703" y="1610759"/>
                    <a:pt x="372294" y="1607815"/>
                  </a:cubicBezTo>
                  <a:cubicBezTo>
                    <a:pt x="367885" y="1604871"/>
                    <a:pt x="366415" y="1598982"/>
                    <a:pt x="369354" y="1610759"/>
                  </a:cubicBezTo>
                  <a:cubicBezTo>
                    <a:pt x="370824" y="1615174"/>
                    <a:pt x="375233" y="1621062"/>
                    <a:pt x="375233" y="1625478"/>
                  </a:cubicBezTo>
                  <a:cubicBezTo>
                    <a:pt x="375233" y="1628422"/>
                    <a:pt x="375233" y="1632838"/>
                    <a:pt x="372294" y="1626949"/>
                  </a:cubicBezTo>
                  <a:cubicBezTo>
                    <a:pt x="369354" y="1619589"/>
                    <a:pt x="367885" y="1629894"/>
                    <a:pt x="367885" y="1625478"/>
                  </a:cubicBezTo>
                  <a:cubicBezTo>
                    <a:pt x="366415" y="1622534"/>
                    <a:pt x="366415" y="1628422"/>
                    <a:pt x="364945" y="1626949"/>
                  </a:cubicBezTo>
                  <a:cubicBezTo>
                    <a:pt x="360536" y="1624006"/>
                    <a:pt x="357597" y="1612231"/>
                    <a:pt x="354657" y="1607815"/>
                  </a:cubicBezTo>
                  <a:cubicBezTo>
                    <a:pt x="350248" y="1601926"/>
                    <a:pt x="345839" y="1591622"/>
                    <a:pt x="351718" y="1584263"/>
                  </a:cubicBezTo>
                  <a:cubicBezTo>
                    <a:pt x="354657" y="1579847"/>
                    <a:pt x="350248" y="1576904"/>
                    <a:pt x="350248" y="1572488"/>
                  </a:cubicBezTo>
                  <a:cubicBezTo>
                    <a:pt x="351718" y="1566601"/>
                    <a:pt x="367885" y="1550409"/>
                    <a:pt x="372294" y="1550409"/>
                  </a:cubicBezTo>
                  <a:cubicBezTo>
                    <a:pt x="376703" y="1550409"/>
                    <a:pt x="379642" y="1554825"/>
                    <a:pt x="381112" y="1554825"/>
                  </a:cubicBezTo>
                  <a:cubicBezTo>
                    <a:pt x="385521" y="1551881"/>
                    <a:pt x="379642" y="1548937"/>
                    <a:pt x="376703" y="1548937"/>
                  </a:cubicBezTo>
                  <a:cubicBezTo>
                    <a:pt x="372294" y="1547465"/>
                    <a:pt x="356127" y="1541577"/>
                    <a:pt x="359066" y="1550409"/>
                  </a:cubicBezTo>
                  <a:cubicBezTo>
                    <a:pt x="360536" y="1550409"/>
                    <a:pt x="363476" y="1551881"/>
                    <a:pt x="363476" y="1553353"/>
                  </a:cubicBezTo>
                  <a:cubicBezTo>
                    <a:pt x="363476" y="1557769"/>
                    <a:pt x="353187" y="1560713"/>
                    <a:pt x="351718" y="1563657"/>
                  </a:cubicBezTo>
                  <a:cubicBezTo>
                    <a:pt x="347309" y="1568073"/>
                    <a:pt x="341430" y="1572488"/>
                    <a:pt x="337021" y="1575432"/>
                  </a:cubicBezTo>
                  <a:cubicBezTo>
                    <a:pt x="332611" y="1576904"/>
                    <a:pt x="344369" y="1594567"/>
                    <a:pt x="344369" y="1601926"/>
                  </a:cubicBezTo>
                  <a:cubicBezTo>
                    <a:pt x="344369" y="1609286"/>
                    <a:pt x="347309" y="1604871"/>
                    <a:pt x="351718" y="1610759"/>
                  </a:cubicBezTo>
                  <a:cubicBezTo>
                    <a:pt x="351718" y="1612231"/>
                    <a:pt x="360536" y="1626949"/>
                    <a:pt x="353187" y="1626949"/>
                  </a:cubicBezTo>
                  <a:cubicBezTo>
                    <a:pt x="338490" y="1626949"/>
                    <a:pt x="356127" y="1635781"/>
                    <a:pt x="357597" y="1637253"/>
                  </a:cubicBezTo>
                  <a:cubicBezTo>
                    <a:pt x="359066" y="1638725"/>
                    <a:pt x="360536" y="1649028"/>
                    <a:pt x="357597" y="1649028"/>
                  </a:cubicBezTo>
                  <a:cubicBezTo>
                    <a:pt x="350248" y="1649028"/>
                    <a:pt x="339960" y="1646085"/>
                    <a:pt x="334081" y="1643141"/>
                  </a:cubicBezTo>
                  <a:cubicBezTo>
                    <a:pt x="329672" y="1640197"/>
                    <a:pt x="323793" y="1634310"/>
                    <a:pt x="319384" y="1637253"/>
                  </a:cubicBezTo>
                  <a:cubicBezTo>
                    <a:pt x="316444" y="1638725"/>
                    <a:pt x="322323" y="1643141"/>
                    <a:pt x="322323" y="1647557"/>
                  </a:cubicBezTo>
                  <a:cubicBezTo>
                    <a:pt x="322323" y="1649028"/>
                    <a:pt x="320854" y="1647557"/>
                    <a:pt x="319384" y="1647557"/>
                  </a:cubicBezTo>
                  <a:cubicBezTo>
                    <a:pt x="319384" y="1646085"/>
                    <a:pt x="319384" y="1644613"/>
                    <a:pt x="317914" y="1643141"/>
                  </a:cubicBezTo>
                  <a:cubicBezTo>
                    <a:pt x="316444" y="1643141"/>
                    <a:pt x="313505" y="1641669"/>
                    <a:pt x="313505" y="1643141"/>
                  </a:cubicBezTo>
                  <a:cubicBezTo>
                    <a:pt x="312035" y="1647557"/>
                    <a:pt x="312035" y="1651973"/>
                    <a:pt x="314975" y="1653445"/>
                  </a:cubicBezTo>
                  <a:cubicBezTo>
                    <a:pt x="317914" y="1656388"/>
                    <a:pt x="320854" y="1650501"/>
                    <a:pt x="323793" y="1651973"/>
                  </a:cubicBezTo>
                  <a:cubicBezTo>
                    <a:pt x="326732" y="1654917"/>
                    <a:pt x="325263" y="1659331"/>
                    <a:pt x="326732" y="1662275"/>
                  </a:cubicBezTo>
                  <a:cubicBezTo>
                    <a:pt x="329672" y="1666691"/>
                    <a:pt x="334081" y="1669635"/>
                    <a:pt x="335551" y="1674051"/>
                  </a:cubicBezTo>
                  <a:cubicBezTo>
                    <a:pt x="335551" y="1676995"/>
                    <a:pt x="334081" y="1679938"/>
                    <a:pt x="331142" y="1681410"/>
                  </a:cubicBezTo>
                  <a:cubicBezTo>
                    <a:pt x="329672" y="1681410"/>
                    <a:pt x="331142" y="1675523"/>
                    <a:pt x="329672" y="1675523"/>
                  </a:cubicBezTo>
                  <a:cubicBezTo>
                    <a:pt x="328202" y="1674051"/>
                    <a:pt x="328202" y="1679938"/>
                    <a:pt x="325263" y="1679938"/>
                  </a:cubicBezTo>
                  <a:cubicBezTo>
                    <a:pt x="322323" y="1678466"/>
                    <a:pt x="320854" y="1672579"/>
                    <a:pt x="317914" y="1672579"/>
                  </a:cubicBezTo>
                  <a:cubicBezTo>
                    <a:pt x="314975" y="1672579"/>
                    <a:pt x="316444" y="1676995"/>
                    <a:pt x="316444" y="1678466"/>
                  </a:cubicBezTo>
                  <a:cubicBezTo>
                    <a:pt x="316444" y="1682882"/>
                    <a:pt x="319384" y="1687298"/>
                    <a:pt x="317914" y="1690242"/>
                  </a:cubicBezTo>
                  <a:cubicBezTo>
                    <a:pt x="316444" y="1691714"/>
                    <a:pt x="316444" y="1684354"/>
                    <a:pt x="313505" y="1684354"/>
                  </a:cubicBezTo>
                  <a:cubicBezTo>
                    <a:pt x="312035" y="1682882"/>
                    <a:pt x="310566" y="1687298"/>
                    <a:pt x="310566" y="1685826"/>
                  </a:cubicBezTo>
                  <a:cubicBezTo>
                    <a:pt x="306156" y="1681410"/>
                    <a:pt x="306156" y="1675523"/>
                    <a:pt x="301747" y="1671107"/>
                  </a:cubicBezTo>
                  <a:cubicBezTo>
                    <a:pt x="301747" y="1671107"/>
                    <a:pt x="300277" y="1674051"/>
                    <a:pt x="300277" y="1676995"/>
                  </a:cubicBezTo>
                  <a:cubicBezTo>
                    <a:pt x="301747" y="1678466"/>
                    <a:pt x="303217" y="1679938"/>
                    <a:pt x="303217" y="1682882"/>
                  </a:cubicBezTo>
                  <a:cubicBezTo>
                    <a:pt x="303217" y="1684354"/>
                    <a:pt x="303217" y="1687298"/>
                    <a:pt x="300277" y="1688770"/>
                  </a:cubicBezTo>
                  <a:cubicBezTo>
                    <a:pt x="298808" y="1688770"/>
                    <a:pt x="297338" y="1681410"/>
                    <a:pt x="295868" y="1682882"/>
                  </a:cubicBezTo>
                  <a:cubicBezTo>
                    <a:pt x="294399" y="1685826"/>
                    <a:pt x="298808" y="1690242"/>
                    <a:pt x="297338" y="1693186"/>
                  </a:cubicBezTo>
                  <a:cubicBezTo>
                    <a:pt x="295868" y="1694658"/>
                    <a:pt x="292929" y="1691714"/>
                    <a:pt x="291459" y="1691714"/>
                  </a:cubicBezTo>
                  <a:cubicBezTo>
                    <a:pt x="289989" y="1691714"/>
                    <a:pt x="288520" y="1693186"/>
                    <a:pt x="288520" y="1693186"/>
                  </a:cubicBezTo>
                  <a:cubicBezTo>
                    <a:pt x="288520" y="1697602"/>
                    <a:pt x="294399" y="1703489"/>
                    <a:pt x="291459" y="1706433"/>
                  </a:cubicBezTo>
                  <a:cubicBezTo>
                    <a:pt x="288520" y="1709377"/>
                    <a:pt x="284111" y="1700545"/>
                    <a:pt x="281171" y="1699074"/>
                  </a:cubicBezTo>
                  <a:cubicBezTo>
                    <a:pt x="279701" y="1699074"/>
                    <a:pt x="281171" y="1702017"/>
                    <a:pt x="281171" y="1703489"/>
                  </a:cubicBezTo>
                  <a:cubicBezTo>
                    <a:pt x="279701" y="1703489"/>
                    <a:pt x="275292" y="1700545"/>
                    <a:pt x="275292" y="1702017"/>
                  </a:cubicBezTo>
                  <a:cubicBezTo>
                    <a:pt x="276762" y="1706433"/>
                    <a:pt x="284111" y="1706433"/>
                    <a:pt x="282641" y="1710849"/>
                  </a:cubicBezTo>
                  <a:cubicBezTo>
                    <a:pt x="281171" y="1713793"/>
                    <a:pt x="273822" y="1709377"/>
                    <a:pt x="270883" y="1712321"/>
                  </a:cubicBezTo>
                  <a:cubicBezTo>
                    <a:pt x="267944" y="1713793"/>
                    <a:pt x="269413" y="1719681"/>
                    <a:pt x="267944" y="1722625"/>
                  </a:cubicBezTo>
                  <a:cubicBezTo>
                    <a:pt x="267944" y="1724096"/>
                    <a:pt x="265004" y="1724096"/>
                    <a:pt x="263534" y="1724096"/>
                  </a:cubicBezTo>
                  <a:cubicBezTo>
                    <a:pt x="262065" y="1724096"/>
                    <a:pt x="260595" y="1718209"/>
                    <a:pt x="259125" y="1719681"/>
                  </a:cubicBezTo>
                  <a:cubicBezTo>
                    <a:pt x="257656" y="1722625"/>
                    <a:pt x="260595" y="1725568"/>
                    <a:pt x="260595" y="1728512"/>
                  </a:cubicBezTo>
                  <a:cubicBezTo>
                    <a:pt x="260595" y="1729984"/>
                    <a:pt x="259125" y="1731456"/>
                    <a:pt x="259125" y="1729984"/>
                  </a:cubicBezTo>
                  <a:cubicBezTo>
                    <a:pt x="254716" y="1725568"/>
                    <a:pt x="253246" y="1718209"/>
                    <a:pt x="248837" y="1712321"/>
                  </a:cubicBezTo>
                  <a:cubicBezTo>
                    <a:pt x="244428" y="1706433"/>
                    <a:pt x="238549" y="1703489"/>
                    <a:pt x="235610" y="1697602"/>
                  </a:cubicBezTo>
                  <a:cubicBezTo>
                    <a:pt x="232670" y="1693186"/>
                    <a:pt x="231201" y="1687298"/>
                    <a:pt x="228261" y="1682882"/>
                  </a:cubicBezTo>
                  <a:cubicBezTo>
                    <a:pt x="228261" y="1681410"/>
                    <a:pt x="225322" y="1682882"/>
                    <a:pt x="223852" y="1681410"/>
                  </a:cubicBezTo>
                  <a:cubicBezTo>
                    <a:pt x="220912" y="1678466"/>
                    <a:pt x="217973" y="1675523"/>
                    <a:pt x="216503" y="1672579"/>
                  </a:cubicBezTo>
                  <a:cubicBezTo>
                    <a:pt x="215034" y="1669635"/>
                    <a:pt x="213564" y="1665219"/>
                    <a:pt x="215034" y="1662275"/>
                  </a:cubicBezTo>
                  <a:cubicBezTo>
                    <a:pt x="216503" y="1660803"/>
                    <a:pt x="219443" y="1662275"/>
                    <a:pt x="222382" y="1662275"/>
                  </a:cubicBezTo>
                  <a:cubicBezTo>
                    <a:pt x="225322" y="1663747"/>
                    <a:pt x="228261" y="1665219"/>
                    <a:pt x="229731" y="1666691"/>
                  </a:cubicBezTo>
                  <a:cubicBezTo>
                    <a:pt x="231201" y="1671107"/>
                    <a:pt x="229731" y="1675523"/>
                    <a:pt x="232670" y="1678466"/>
                  </a:cubicBezTo>
                  <a:cubicBezTo>
                    <a:pt x="232670" y="1679938"/>
                    <a:pt x="232670" y="1674051"/>
                    <a:pt x="234140" y="1674051"/>
                  </a:cubicBezTo>
                  <a:cubicBezTo>
                    <a:pt x="235610" y="1671107"/>
                    <a:pt x="240019" y="1669635"/>
                    <a:pt x="242958" y="1668163"/>
                  </a:cubicBezTo>
                  <a:cubicBezTo>
                    <a:pt x="244428" y="1666691"/>
                    <a:pt x="245898" y="1668163"/>
                    <a:pt x="247367" y="1668163"/>
                  </a:cubicBezTo>
                  <a:cubicBezTo>
                    <a:pt x="250307" y="1666691"/>
                    <a:pt x="253246" y="1663747"/>
                    <a:pt x="254716" y="1660803"/>
                  </a:cubicBezTo>
                  <a:cubicBezTo>
                    <a:pt x="256186" y="1657860"/>
                    <a:pt x="256186" y="1653445"/>
                    <a:pt x="257656" y="1649028"/>
                  </a:cubicBezTo>
                  <a:cubicBezTo>
                    <a:pt x="257656" y="1649028"/>
                    <a:pt x="259125" y="1647557"/>
                    <a:pt x="259125" y="1649028"/>
                  </a:cubicBezTo>
                  <a:cubicBezTo>
                    <a:pt x="260595" y="1649028"/>
                    <a:pt x="260595" y="1651973"/>
                    <a:pt x="262065" y="1650501"/>
                  </a:cubicBezTo>
                  <a:cubicBezTo>
                    <a:pt x="265004" y="1650501"/>
                    <a:pt x="269413" y="1646085"/>
                    <a:pt x="270883" y="1646085"/>
                  </a:cubicBezTo>
                  <a:cubicBezTo>
                    <a:pt x="273822" y="1644613"/>
                    <a:pt x="270883" y="1650501"/>
                    <a:pt x="272353" y="1651973"/>
                  </a:cubicBezTo>
                  <a:cubicBezTo>
                    <a:pt x="273822" y="1651973"/>
                    <a:pt x="273822" y="1647557"/>
                    <a:pt x="275292" y="1647557"/>
                  </a:cubicBezTo>
                  <a:cubicBezTo>
                    <a:pt x="278232" y="1649028"/>
                    <a:pt x="278232" y="1653445"/>
                    <a:pt x="281171" y="1653445"/>
                  </a:cubicBezTo>
                  <a:cubicBezTo>
                    <a:pt x="282641" y="1654917"/>
                    <a:pt x="285580" y="1650501"/>
                    <a:pt x="284111" y="1650501"/>
                  </a:cubicBezTo>
                  <a:cubicBezTo>
                    <a:pt x="281171" y="1644613"/>
                    <a:pt x="273822" y="1641669"/>
                    <a:pt x="269413" y="1638725"/>
                  </a:cubicBezTo>
                  <a:cubicBezTo>
                    <a:pt x="266474" y="1634310"/>
                    <a:pt x="272353" y="1635781"/>
                    <a:pt x="272353" y="1634310"/>
                  </a:cubicBezTo>
                  <a:cubicBezTo>
                    <a:pt x="272353" y="1632838"/>
                    <a:pt x="272353" y="1628422"/>
                    <a:pt x="273822" y="1628422"/>
                  </a:cubicBezTo>
                  <a:cubicBezTo>
                    <a:pt x="279701" y="1629894"/>
                    <a:pt x="282641" y="1624006"/>
                    <a:pt x="285580" y="1626949"/>
                  </a:cubicBezTo>
                  <a:cubicBezTo>
                    <a:pt x="287050" y="1626949"/>
                    <a:pt x="292929" y="1628422"/>
                    <a:pt x="292929" y="1629894"/>
                  </a:cubicBezTo>
                  <a:cubicBezTo>
                    <a:pt x="294399" y="1629894"/>
                    <a:pt x="295868" y="1632838"/>
                    <a:pt x="297338" y="1632838"/>
                  </a:cubicBezTo>
                  <a:cubicBezTo>
                    <a:pt x="300277" y="1632838"/>
                    <a:pt x="297338" y="1629894"/>
                    <a:pt x="300277" y="1632838"/>
                  </a:cubicBezTo>
                  <a:cubicBezTo>
                    <a:pt x="304687" y="1635781"/>
                    <a:pt x="301747" y="1628422"/>
                    <a:pt x="304687" y="1631366"/>
                  </a:cubicBezTo>
                  <a:cubicBezTo>
                    <a:pt x="306156" y="1631366"/>
                    <a:pt x="314975" y="1635781"/>
                    <a:pt x="314975" y="1634310"/>
                  </a:cubicBezTo>
                  <a:cubicBezTo>
                    <a:pt x="314975" y="1634310"/>
                    <a:pt x="313505" y="1632838"/>
                    <a:pt x="313505" y="1632838"/>
                  </a:cubicBezTo>
                  <a:cubicBezTo>
                    <a:pt x="310566" y="1631366"/>
                    <a:pt x="307626" y="1628422"/>
                    <a:pt x="306156" y="1626949"/>
                  </a:cubicBezTo>
                  <a:cubicBezTo>
                    <a:pt x="306156" y="1626949"/>
                    <a:pt x="295868" y="1616645"/>
                    <a:pt x="301747" y="1619589"/>
                  </a:cubicBezTo>
                  <a:cubicBezTo>
                    <a:pt x="306156" y="1621062"/>
                    <a:pt x="309096" y="1619589"/>
                    <a:pt x="306156" y="1615174"/>
                  </a:cubicBezTo>
                  <a:cubicBezTo>
                    <a:pt x="306156" y="1615174"/>
                    <a:pt x="298808" y="1615174"/>
                    <a:pt x="295868" y="1615174"/>
                  </a:cubicBezTo>
                  <a:cubicBezTo>
                    <a:pt x="295868" y="1615174"/>
                    <a:pt x="291459" y="1612231"/>
                    <a:pt x="289989" y="1612231"/>
                  </a:cubicBezTo>
                  <a:cubicBezTo>
                    <a:pt x="289989" y="1612231"/>
                    <a:pt x="285580" y="1610759"/>
                    <a:pt x="285580" y="1609286"/>
                  </a:cubicBezTo>
                  <a:cubicBezTo>
                    <a:pt x="285580" y="1607815"/>
                    <a:pt x="289989" y="1607815"/>
                    <a:pt x="288520" y="1604871"/>
                  </a:cubicBezTo>
                  <a:cubicBezTo>
                    <a:pt x="287050" y="1604871"/>
                    <a:pt x="282641" y="1607815"/>
                    <a:pt x="281171" y="1606342"/>
                  </a:cubicBezTo>
                  <a:cubicBezTo>
                    <a:pt x="276762" y="1601926"/>
                    <a:pt x="276762" y="1603399"/>
                    <a:pt x="270883" y="1601926"/>
                  </a:cubicBezTo>
                  <a:cubicBezTo>
                    <a:pt x="267944" y="1600454"/>
                    <a:pt x="260595" y="1591622"/>
                    <a:pt x="260595" y="1591622"/>
                  </a:cubicBezTo>
                  <a:cubicBezTo>
                    <a:pt x="259125" y="1593095"/>
                    <a:pt x="259125" y="1594567"/>
                    <a:pt x="260595" y="1596039"/>
                  </a:cubicBezTo>
                  <a:cubicBezTo>
                    <a:pt x="262065" y="1597511"/>
                    <a:pt x="263534" y="1603399"/>
                    <a:pt x="257656" y="1598982"/>
                  </a:cubicBezTo>
                  <a:cubicBezTo>
                    <a:pt x="257656" y="1598982"/>
                    <a:pt x="250307" y="1597511"/>
                    <a:pt x="248837" y="1597511"/>
                  </a:cubicBezTo>
                  <a:cubicBezTo>
                    <a:pt x="244428" y="1596039"/>
                    <a:pt x="245898" y="1587208"/>
                    <a:pt x="244428" y="1587208"/>
                  </a:cubicBezTo>
                  <a:cubicBezTo>
                    <a:pt x="242958" y="1590152"/>
                    <a:pt x="237079" y="1596039"/>
                    <a:pt x="237079" y="1588679"/>
                  </a:cubicBezTo>
                  <a:cubicBezTo>
                    <a:pt x="232670" y="1587208"/>
                    <a:pt x="242958" y="1571016"/>
                    <a:pt x="231201" y="1576904"/>
                  </a:cubicBezTo>
                  <a:cubicBezTo>
                    <a:pt x="219443" y="1582792"/>
                    <a:pt x="234140" y="1571016"/>
                    <a:pt x="235610" y="1569543"/>
                  </a:cubicBezTo>
                  <a:cubicBezTo>
                    <a:pt x="235610" y="1562184"/>
                    <a:pt x="237079" y="1560713"/>
                    <a:pt x="241489" y="1565129"/>
                  </a:cubicBezTo>
                  <a:cubicBezTo>
                    <a:pt x="248837" y="1568073"/>
                    <a:pt x="247367" y="1560713"/>
                    <a:pt x="251777" y="1557769"/>
                  </a:cubicBezTo>
                  <a:cubicBezTo>
                    <a:pt x="259125" y="1550409"/>
                    <a:pt x="270883" y="1553353"/>
                    <a:pt x="275292" y="1551881"/>
                  </a:cubicBezTo>
                  <a:cubicBezTo>
                    <a:pt x="275292" y="1550409"/>
                    <a:pt x="281171" y="1550409"/>
                    <a:pt x="281171" y="1548937"/>
                  </a:cubicBezTo>
                  <a:cubicBezTo>
                    <a:pt x="281171" y="1543050"/>
                    <a:pt x="273822" y="1548937"/>
                    <a:pt x="269413" y="1548937"/>
                  </a:cubicBezTo>
                  <a:cubicBezTo>
                    <a:pt x="262065" y="1548937"/>
                    <a:pt x="259125" y="1551881"/>
                    <a:pt x="251777" y="1551881"/>
                  </a:cubicBezTo>
                  <a:cubicBezTo>
                    <a:pt x="242958" y="1551881"/>
                    <a:pt x="244428" y="1544522"/>
                    <a:pt x="253246" y="1544522"/>
                  </a:cubicBezTo>
                  <a:cubicBezTo>
                    <a:pt x="257656" y="1544522"/>
                    <a:pt x="257656" y="1541577"/>
                    <a:pt x="253246" y="1541577"/>
                  </a:cubicBezTo>
                  <a:cubicBezTo>
                    <a:pt x="247367" y="1541577"/>
                    <a:pt x="245898" y="1538634"/>
                    <a:pt x="251777" y="1535690"/>
                  </a:cubicBezTo>
                  <a:cubicBezTo>
                    <a:pt x="251777" y="1535690"/>
                    <a:pt x="253246" y="1532745"/>
                    <a:pt x="254716" y="1532745"/>
                  </a:cubicBezTo>
                  <a:cubicBezTo>
                    <a:pt x="260595" y="1532745"/>
                    <a:pt x="256186" y="1525385"/>
                    <a:pt x="254716" y="1529802"/>
                  </a:cubicBezTo>
                  <a:cubicBezTo>
                    <a:pt x="247367" y="1540106"/>
                    <a:pt x="242958" y="1535690"/>
                    <a:pt x="238549" y="1532745"/>
                  </a:cubicBezTo>
                  <a:cubicBezTo>
                    <a:pt x="237079" y="1531274"/>
                    <a:pt x="234140" y="1529802"/>
                    <a:pt x="234140" y="1522443"/>
                  </a:cubicBezTo>
                  <a:cubicBezTo>
                    <a:pt x="235610" y="1516555"/>
                    <a:pt x="232670" y="1509194"/>
                    <a:pt x="231201" y="1506251"/>
                  </a:cubicBezTo>
                  <a:cubicBezTo>
                    <a:pt x="226791" y="1500363"/>
                    <a:pt x="228261" y="1494475"/>
                    <a:pt x="232670" y="1490060"/>
                  </a:cubicBezTo>
                  <a:cubicBezTo>
                    <a:pt x="232670" y="1487116"/>
                    <a:pt x="237079" y="1482700"/>
                    <a:pt x="240019" y="1481228"/>
                  </a:cubicBezTo>
                  <a:cubicBezTo>
                    <a:pt x="242958" y="1478285"/>
                    <a:pt x="234140" y="1472397"/>
                    <a:pt x="241489" y="1465037"/>
                  </a:cubicBezTo>
                  <a:cubicBezTo>
                    <a:pt x="241489" y="1462092"/>
                    <a:pt x="253246" y="1469452"/>
                    <a:pt x="254716" y="1470924"/>
                  </a:cubicBezTo>
                  <a:cubicBezTo>
                    <a:pt x="254716" y="1472397"/>
                    <a:pt x="269413" y="1467980"/>
                    <a:pt x="266474" y="1466508"/>
                  </a:cubicBezTo>
                  <a:cubicBezTo>
                    <a:pt x="266474" y="1466508"/>
                    <a:pt x="260595" y="1459149"/>
                    <a:pt x="260595" y="1459149"/>
                  </a:cubicBezTo>
                  <a:cubicBezTo>
                    <a:pt x="260595" y="1460620"/>
                    <a:pt x="259125" y="1465037"/>
                    <a:pt x="257656" y="1465037"/>
                  </a:cubicBezTo>
                  <a:cubicBezTo>
                    <a:pt x="250307" y="1465037"/>
                    <a:pt x="253246" y="1456206"/>
                    <a:pt x="254716" y="1453262"/>
                  </a:cubicBezTo>
                  <a:cubicBezTo>
                    <a:pt x="256186" y="1450317"/>
                    <a:pt x="254716" y="1445901"/>
                    <a:pt x="257656" y="1441486"/>
                  </a:cubicBezTo>
                  <a:cubicBezTo>
                    <a:pt x="257656" y="1441486"/>
                    <a:pt x="265004" y="1431183"/>
                    <a:pt x="265004" y="1435598"/>
                  </a:cubicBezTo>
                  <a:cubicBezTo>
                    <a:pt x="265004" y="1440013"/>
                    <a:pt x="263534" y="1440013"/>
                    <a:pt x="267944" y="1438541"/>
                  </a:cubicBezTo>
                  <a:cubicBezTo>
                    <a:pt x="272353" y="1437070"/>
                    <a:pt x="278232" y="1454734"/>
                    <a:pt x="282641" y="1448846"/>
                  </a:cubicBezTo>
                  <a:cubicBezTo>
                    <a:pt x="282641" y="1447374"/>
                    <a:pt x="281171" y="1438541"/>
                    <a:pt x="284111" y="1440013"/>
                  </a:cubicBezTo>
                  <a:cubicBezTo>
                    <a:pt x="285580" y="1440013"/>
                    <a:pt x="285580" y="1447374"/>
                    <a:pt x="287050" y="1448846"/>
                  </a:cubicBezTo>
                  <a:cubicBezTo>
                    <a:pt x="294399" y="1453262"/>
                    <a:pt x="297338" y="1447374"/>
                    <a:pt x="297338" y="1459149"/>
                  </a:cubicBezTo>
                  <a:cubicBezTo>
                    <a:pt x="297338" y="1462092"/>
                    <a:pt x="291459" y="1457677"/>
                    <a:pt x="288520" y="1460620"/>
                  </a:cubicBezTo>
                  <a:cubicBezTo>
                    <a:pt x="288520" y="1460620"/>
                    <a:pt x="278232" y="1456206"/>
                    <a:pt x="282641" y="1460620"/>
                  </a:cubicBezTo>
                  <a:cubicBezTo>
                    <a:pt x="285580" y="1463565"/>
                    <a:pt x="304687" y="1473869"/>
                    <a:pt x="304687" y="1473869"/>
                  </a:cubicBezTo>
                  <a:cubicBezTo>
                    <a:pt x="304687" y="1478285"/>
                    <a:pt x="301747" y="1482700"/>
                    <a:pt x="301747" y="1487116"/>
                  </a:cubicBezTo>
                  <a:cubicBezTo>
                    <a:pt x="301747" y="1491531"/>
                    <a:pt x="304687" y="1500363"/>
                    <a:pt x="304687" y="1503307"/>
                  </a:cubicBezTo>
                  <a:cubicBezTo>
                    <a:pt x="309096" y="1516555"/>
                    <a:pt x="307626" y="1504779"/>
                    <a:pt x="307626" y="1498891"/>
                  </a:cubicBezTo>
                  <a:cubicBezTo>
                    <a:pt x="307626" y="1495948"/>
                    <a:pt x="300277" y="1478285"/>
                    <a:pt x="307626" y="1478285"/>
                  </a:cubicBezTo>
                  <a:cubicBezTo>
                    <a:pt x="307626" y="1478285"/>
                    <a:pt x="306156" y="1459149"/>
                    <a:pt x="312035" y="1470924"/>
                  </a:cubicBezTo>
                  <a:cubicBezTo>
                    <a:pt x="314975" y="1476813"/>
                    <a:pt x="310566" y="1463565"/>
                    <a:pt x="313505" y="1465037"/>
                  </a:cubicBezTo>
                  <a:cubicBezTo>
                    <a:pt x="319384" y="1466508"/>
                    <a:pt x="316444" y="1462092"/>
                    <a:pt x="322323" y="1462092"/>
                  </a:cubicBezTo>
                  <a:cubicBezTo>
                    <a:pt x="325263" y="1462092"/>
                    <a:pt x="326732" y="1465037"/>
                    <a:pt x="329672" y="1465037"/>
                  </a:cubicBezTo>
                  <a:cubicBezTo>
                    <a:pt x="332611" y="1465037"/>
                    <a:pt x="345839" y="1472397"/>
                    <a:pt x="347309" y="1473869"/>
                  </a:cubicBezTo>
                  <a:cubicBezTo>
                    <a:pt x="348778" y="1475341"/>
                    <a:pt x="350248" y="1484172"/>
                    <a:pt x="350248" y="1482700"/>
                  </a:cubicBezTo>
                  <a:cubicBezTo>
                    <a:pt x="351718" y="1481228"/>
                    <a:pt x="354657" y="1484172"/>
                    <a:pt x="353187" y="1481228"/>
                  </a:cubicBezTo>
                  <a:cubicBezTo>
                    <a:pt x="353187" y="1479757"/>
                    <a:pt x="350248" y="1475341"/>
                    <a:pt x="353187" y="1475341"/>
                  </a:cubicBezTo>
                  <a:cubicBezTo>
                    <a:pt x="360536" y="1475341"/>
                    <a:pt x="356127" y="1475341"/>
                    <a:pt x="356127" y="1472397"/>
                  </a:cubicBezTo>
                  <a:cubicBezTo>
                    <a:pt x="354657" y="1469452"/>
                    <a:pt x="351718" y="1467980"/>
                    <a:pt x="347309" y="1467980"/>
                  </a:cubicBezTo>
                  <a:cubicBezTo>
                    <a:pt x="345839" y="1467980"/>
                    <a:pt x="342899" y="1465037"/>
                    <a:pt x="342899" y="1463565"/>
                  </a:cubicBezTo>
                  <a:cubicBezTo>
                    <a:pt x="342899" y="1454734"/>
                    <a:pt x="348778" y="1465037"/>
                    <a:pt x="348778" y="1462092"/>
                  </a:cubicBezTo>
                  <a:cubicBezTo>
                    <a:pt x="348778" y="1460620"/>
                    <a:pt x="341430" y="1444429"/>
                    <a:pt x="339960" y="1444429"/>
                  </a:cubicBezTo>
                  <a:cubicBezTo>
                    <a:pt x="338490" y="1444429"/>
                    <a:pt x="331142" y="1441486"/>
                    <a:pt x="335551" y="1438541"/>
                  </a:cubicBezTo>
                  <a:cubicBezTo>
                    <a:pt x="335551" y="1438541"/>
                    <a:pt x="322323" y="1422350"/>
                    <a:pt x="332611" y="1422350"/>
                  </a:cubicBezTo>
                  <a:cubicBezTo>
                    <a:pt x="344369" y="1417935"/>
                    <a:pt x="335551" y="1419406"/>
                    <a:pt x="326732" y="1419406"/>
                  </a:cubicBezTo>
                  <a:cubicBezTo>
                    <a:pt x="320854" y="1419406"/>
                    <a:pt x="335551" y="1410575"/>
                    <a:pt x="335551" y="1407632"/>
                  </a:cubicBezTo>
                  <a:cubicBezTo>
                    <a:pt x="331142" y="1400271"/>
                    <a:pt x="335551" y="1409103"/>
                    <a:pt x="338490" y="1404688"/>
                  </a:cubicBezTo>
                  <a:cubicBezTo>
                    <a:pt x="339960" y="1403215"/>
                    <a:pt x="342899" y="1404688"/>
                    <a:pt x="345839" y="1406160"/>
                  </a:cubicBezTo>
                  <a:cubicBezTo>
                    <a:pt x="348778" y="1406160"/>
                    <a:pt x="347309" y="1401744"/>
                    <a:pt x="350248" y="1401744"/>
                  </a:cubicBezTo>
                  <a:cubicBezTo>
                    <a:pt x="353187" y="1401744"/>
                    <a:pt x="363476" y="1388497"/>
                    <a:pt x="364945" y="1388497"/>
                  </a:cubicBezTo>
                  <a:cubicBezTo>
                    <a:pt x="366415" y="1389968"/>
                    <a:pt x="364945" y="1394383"/>
                    <a:pt x="367885" y="1391441"/>
                  </a:cubicBezTo>
                  <a:cubicBezTo>
                    <a:pt x="369354" y="1389968"/>
                    <a:pt x="373764" y="1387024"/>
                    <a:pt x="375233" y="1384080"/>
                  </a:cubicBezTo>
                  <a:cubicBezTo>
                    <a:pt x="376703" y="1379664"/>
                    <a:pt x="381112" y="1378192"/>
                    <a:pt x="381112" y="1385553"/>
                  </a:cubicBezTo>
                  <a:cubicBezTo>
                    <a:pt x="381112" y="1388497"/>
                    <a:pt x="392870" y="1379664"/>
                    <a:pt x="394340" y="1379664"/>
                  </a:cubicBezTo>
                  <a:cubicBezTo>
                    <a:pt x="397279" y="1376720"/>
                    <a:pt x="410507" y="1376720"/>
                    <a:pt x="411976" y="1373776"/>
                  </a:cubicBezTo>
                  <a:cubicBezTo>
                    <a:pt x="413446" y="1367889"/>
                    <a:pt x="423734" y="1359058"/>
                    <a:pt x="432552" y="1351697"/>
                  </a:cubicBezTo>
                  <a:cubicBezTo>
                    <a:pt x="441371" y="1344338"/>
                    <a:pt x="447250" y="1338451"/>
                    <a:pt x="451659" y="1336979"/>
                  </a:cubicBezTo>
                  <a:lnTo>
                    <a:pt x="470765" y="1323731"/>
                  </a:lnTo>
                  <a:lnTo>
                    <a:pt x="481053" y="1316372"/>
                  </a:lnTo>
                  <a:lnTo>
                    <a:pt x="495751" y="1309012"/>
                  </a:lnTo>
                  <a:cubicBezTo>
                    <a:pt x="501629" y="1306068"/>
                    <a:pt x="495751" y="1295765"/>
                    <a:pt x="497220" y="1295765"/>
                  </a:cubicBezTo>
                  <a:close/>
                  <a:moveTo>
                    <a:pt x="1360484" y="1241149"/>
                  </a:moveTo>
                  <a:cubicBezTo>
                    <a:pt x="1363060" y="1242069"/>
                    <a:pt x="1364533" y="1245382"/>
                    <a:pt x="1364533" y="1251272"/>
                  </a:cubicBezTo>
                  <a:cubicBezTo>
                    <a:pt x="1364533" y="1258634"/>
                    <a:pt x="1388089" y="1254217"/>
                    <a:pt x="1391033" y="1254217"/>
                  </a:cubicBezTo>
                  <a:cubicBezTo>
                    <a:pt x="1401339" y="1249799"/>
                    <a:pt x="1413117" y="1251272"/>
                    <a:pt x="1417533" y="1257162"/>
                  </a:cubicBezTo>
                  <a:cubicBezTo>
                    <a:pt x="1430783" y="1276303"/>
                    <a:pt x="1464645" y="1236548"/>
                    <a:pt x="1455811" y="1279248"/>
                  </a:cubicBezTo>
                  <a:cubicBezTo>
                    <a:pt x="1454339" y="1288081"/>
                    <a:pt x="1445506" y="1288081"/>
                    <a:pt x="1449922" y="1293971"/>
                  </a:cubicBezTo>
                  <a:cubicBezTo>
                    <a:pt x="1455811" y="1304277"/>
                    <a:pt x="1393977" y="1360230"/>
                    <a:pt x="1449922" y="1354339"/>
                  </a:cubicBezTo>
                  <a:cubicBezTo>
                    <a:pt x="1458756" y="1352868"/>
                    <a:pt x="1451395" y="1366118"/>
                    <a:pt x="1451395" y="1370535"/>
                  </a:cubicBezTo>
                  <a:cubicBezTo>
                    <a:pt x="1451395" y="1380842"/>
                    <a:pt x="1442561" y="1372009"/>
                    <a:pt x="1442561" y="1379370"/>
                  </a:cubicBezTo>
                  <a:cubicBezTo>
                    <a:pt x="1442561" y="1386732"/>
                    <a:pt x="1430783" y="1419125"/>
                    <a:pt x="1427839" y="1420598"/>
                  </a:cubicBezTo>
                  <a:cubicBezTo>
                    <a:pt x="1424894" y="1426488"/>
                    <a:pt x="1419005" y="1425015"/>
                    <a:pt x="1416061" y="1432377"/>
                  </a:cubicBezTo>
                  <a:cubicBezTo>
                    <a:pt x="1413117" y="1438266"/>
                    <a:pt x="1404283" y="1447101"/>
                    <a:pt x="1396922" y="1451518"/>
                  </a:cubicBezTo>
                  <a:cubicBezTo>
                    <a:pt x="1388089" y="1457407"/>
                    <a:pt x="1367477" y="1460353"/>
                    <a:pt x="1358644" y="1467714"/>
                  </a:cubicBezTo>
                  <a:cubicBezTo>
                    <a:pt x="1349810" y="1472132"/>
                    <a:pt x="1335088" y="1486856"/>
                    <a:pt x="1326255" y="1500108"/>
                  </a:cubicBezTo>
                  <a:cubicBezTo>
                    <a:pt x="1321838" y="1505997"/>
                    <a:pt x="1317421" y="1519249"/>
                    <a:pt x="1311532" y="1525138"/>
                  </a:cubicBezTo>
                  <a:cubicBezTo>
                    <a:pt x="1282088" y="1551641"/>
                    <a:pt x="1249698" y="1575199"/>
                    <a:pt x="1220254" y="1592869"/>
                  </a:cubicBezTo>
                  <a:cubicBezTo>
                    <a:pt x="1199642" y="1606120"/>
                    <a:pt x="1209948" y="1616427"/>
                    <a:pt x="1198170" y="1622317"/>
                  </a:cubicBezTo>
                  <a:cubicBezTo>
                    <a:pt x="1195226" y="1623789"/>
                    <a:pt x="1192281" y="1626734"/>
                    <a:pt x="1189337" y="1628206"/>
                  </a:cubicBezTo>
                  <a:cubicBezTo>
                    <a:pt x="1177559" y="1632623"/>
                    <a:pt x="1164309" y="1635568"/>
                    <a:pt x="1161364" y="1642930"/>
                  </a:cubicBezTo>
                  <a:cubicBezTo>
                    <a:pt x="1154003" y="1666488"/>
                    <a:pt x="1158420" y="1648820"/>
                    <a:pt x="1148114" y="1648820"/>
                  </a:cubicBezTo>
                  <a:cubicBezTo>
                    <a:pt x="1115725" y="1648820"/>
                    <a:pt x="1161364" y="1659127"/>
                    <a:pt x="1161364" y="1669433"/>
                  </a:cubicBezTo>
                  <a:cubicBezTo>
                    <a:pt x="1161364" y="1678267"/>
                    <a:pt x="1154003" y="1679739"/>
                    <a:pt x="1154003" y="1688574"/>
                  </a:cubicBezTo>
                  <a:cubicBezTo>
                    <a:pt x="1154003" y="1704770"/>
                    <a:pt x="1155475" y="1697408"/>
                    <a:pt x="1140753" y="1697408"/>
                  </a:cubicBezTo>
                  <a:cubicBezTo>
                    <a:pt x="1130447" y="1691519"/>
                    <a:pt x="1127503" y="1703298"/>
                    <a:pt x="1124558" y="1704770"/>
                  </a:cubicBezTo>
                  <a:cubicBezTo>
                    <a:pt x="1117197" y="1707715"/>
                    <a:pt x="1118669" y="1690046"/>
                    <a:pt x="1118669" y="1691519"/>
                  </a:cubicBezTo>
                  <a:cubicBezTo>
                    <a:pt x="1109836" y="1707715"/>
                    <a:pt x="1105419" y="1690046"/>
                    <a:pt x="1093641" y="1690046"/>
                  </a:cubicBezTo>
                  <a:cubicBezTo>
                    <a:pt x="1080391" y="1690046"/>
                    <a:pt x="1073030" y="1704770"/>
                    <a:pt x="1067141" y="1692991"/>
                  </a:cubicBezTo>
                  <a:cubicBezTo>
                    <a:pt x="1064197" y="1687101"/>
                    <a:pt x="1053891" y="1682684"/>
                    <a:pt x="1050947" y="1672377"/>
                  </a:cubicBezTo>
                  <a:cubicBezTo>
                    <a:pt x="1050947" y="1669433"/>
                    <a:pt x="1046530" y="1667960"/>
                    <a:pt x="1045058" y="1666488"/>
                  </a:cubicBezTo>
                  <a:cubicBezTo>
                    <a:pt x="1039169" y="1662071"/>
                    <a:pt x="1031807" y="1647348"/>
                    <a:pt x="1036224" y="1660598"/>
                  </a:cubicBezTo>
                  <a:cubicBezTo>
                    <a:pt x="1039169" y="1667960"/>
                    <a:pt x="1043585" y="1670905"/>
                    <a:pt x="1049474" y="1673850"/>
                  </a:cubicBezTo>
                  <a:cubicBezTo>
                    <a:pt x="1055363" y="1678267"/>
                    <a:pt x="1049474" y="1684157"/>
                    <a:pt x="1053891" y="1687101"/>
                  </a:cubicBezTo>
                  <a:cubicBezTo>
                    <a:pt x="1062724" y="1692991"/>
                    <a:pt x="1067141" y="1700353"/>
                    <a:pt x="1078919" y="1700353"/>
                  </a:cubicBezTo>
                  <a:cubicBezTo>
                    <a:pt x="1083336" y="1700353"/>
                    <a:pt x="1099530" y="1695936"/>
                    <a:pt x="1102475" y="1698881"/>
                  </a:cubicBezTo>
                  <a:cubicBezTo>
                    <a:pt x="1105419" y="1700353"/>
                    <a:pt x="1108364" y="1710660"/>
                    <a:pt x="1111308" y="1713605"/>
                  </a:cubicBezTo>
                  <a:cubicBezTo>
                    <a:pt x="1127503" y="1726856"/>
                    <a:pt x="1111308" y="1700353"/>
                    <a:pt x="1121614" y="1710660"/>
                  </a:cubicBezTo>
                  <a:cubicBezTo>
                    <a:pt x="1124558" y="1713605"/>
                    <a:pt x="1136336" y="1723911"/>
                    <a:pt x="1143697" y="1723911"/>
                  </a:cubicBezTo>
                  <a:cubicBezTo>
                    <a:pt x="1151059" y="1719494"/>
                    <a:pt x="1161364" y="1712132"/>
                    <a:pt x="1168725" y="1710660"/>
                  </a:cubicBezTo>
                  <a:cubicBezTo>
                    <a:pt x="1176087" y="1710660"/>
                    <a:pt x="1189337" y="1720967"/>
                    <a:pt x="1180503" y="1720967"/>
                  </a:cubicBezTo>
                  <a:cubicBezTo>
                    <a:pt x="1180503" y="1720967"/>
                    <a:pt x="1170198" y="1725384"/>
                    <a:pt x="1174614" y="1725384"/>
                  </a:cubicBezTo>
                  <a:cubicBezTo>
                    <a:pt x="1181975" y="1725384"/>
                    <a:pt x="1190809" y="1720967"/>
                    <a:pt x="1201115" y="1720967"/>
                  </a:cubicBezTo>
                  <a:cubicBezTo>
                    <a:pt x="1209948" y="1720967"/>
                    <a:pt x="1212892" y="1697408"/>
                    <a:pt x="1224670" y="1700353"/>
                  </a:cubicBezTo>
                  <a:cubicBezTo>
                    <a:pt x="1227615" y="1700353"/>
                    <a:pt x="1214365" y="1722439"/>
                    <a:pt x="1214365" y="1723911"/>
                  </a:cubicBezTo>
                  <a:cubicBezTo>
                    <a:pt x="1207004" y="1734218"/>
                    <a:pt x="1195226" y="1744525"/>
                    <a:pt x="1187864" y="1754832"/>
                  </a:cubicBezTo>
                  <a:cubicBezTo>
                    <a:pt x="1180503" y="1765139"/>
                    <a:pt x="1173142" y="1776918"/>
                    <a:pt x="1170198" y="1785752"/>
                  </a:cubicBezTo>
                  <a:cubicBezTo>
                    <a:pt x="1165781" y="1793114"/>
                    <a:pt x="1152531" y="1801949"/>
                    <a:pt x="1145170" y="1794587"/>
                  </a:cubicBezTo>
                  <a:cubicBezTo>
                    <a:pt x="1145170" y="1793114"/>
                    <a:pt x="1149586" y="1787225"/>
                    <a:pt x="1148114" y="1784280"/>
                  </a:cubicBezTo>
                  <a:cubicBezTo>
                    <a:pt x="1148114" y="1781335"/>
                    <a:pt x="1154003" y="1778390"/>
                    <a:pt x="1154003" y="1776918"/>
                  </a:cubicBezTo>
                  <a:cubicBezTo>
                    <a:pt x="1154003" y="1760721"/>
                    <a:pt x="1118669" y="1781335"/>
                    <a:pt x="1115725" y="1787225"/>
                  </a:cubicBezTo>
                  <a:cubicBezTo>
                    <a:pt x="1112780" y="1793114"/>
                    <a:pt x="1108364" y="1799004"/>
                    <a:pt x="1101003" y="1796059"/>
                  </a:cubicBezTo>
                  <a:cubicBezTo>
                    <a:pt x="1093641" y="1793114"/>
                    <a:pt x="1086280" y="1799004"/>
                    <a:pt x="1077447" y="1799004"/>
                  </a:cubicBezTo>
                  <a:cubicBezTo>
                    <a:pt x="1068613" y="1799004"/>
                    <a:pt x="1064197" y="1803421"/>
                    <a:pt x="1062724" y="1810783"/>
                  </a:cubicBezTo>
                  <a:cubicBezTo>
                    <a:pt x="1062724" y="1812255"/>
                    <a:pt x="1050947" y="1818145"/>
                    <a:pt x="1049474" y="1818145"/>
                  </a:cubicBezTo>
                  <a:cubicBezTo>
                    <a:pt x="1037696" y="1821090"/>
                    <a:pt x="1025919" y="1853483"/>
                    <a:pt x="1020030" y="1862317"/>
                  </a:cubicBezTo>
                  <a:cubicBezTo>
                    <a:pt x="1025919" y="1860845"/>
                    <a:pt x="1050947" y="1838759"/>
                    <a:pt x="1053891" y="1832869"/>
                  </a:cubicBezTo>
                  <a:cubicBezTo>
                    <a:pt x="1061252" y="1819617"/>
                    <a:pt x="1071558" y="1819617"/>
                    <a:pt x="1080391" y="1809311"/>
                  </a:cubicBezTo>
                  <a:cubicBezTo>
                    <a:pt x="1080391" y="1809311"/>
                    <a:pt x="1109836" y="1800476"/>
                    <a:pt x="1105419" y="1809311"/>
                  </a:cubicBezTo>
                  <a:cubicBezTo>
                    <a:pt x="1099530" y="1819617"/>
                    <a:pt x="1155475" y="1796059"/>
                    <a:pt x="1155475" y="1806366"/>
                  </a:cubicBezTo>
                  <a:cubicBezTo>
                    <a:pt x="1155475" y="1810783"/>
                    <a:pt x="1142225" y="1822562"/>
                    <a:pt x="1137808" y="1825507"/>
                  </a:cubicBezTo>
                  <a:cubicBezTo>
                    <a:pt x="1136336" y="1828452"/>
                    <a:pt x="1117197" y="1849065"/>
                    <a:pt x="1118669" y="1852010"/>
                  </a:cubicBezTo>
                  <a:cubicBezTo>
                    <a:pt x="1124558" y="1857900"/>
                    <a:pt x="1123086" y="1857900"/>
                    <a:pt x="1124558" y="1862317"/>
                  </a:cubicBezTo>
                  <a:cubicBezTo>
                    <a:pt x="1121614" y="1862317"/>
                    <a:pt x="1117197" y="1857900"/>
                    <a:pt x="1112780" y="1860845"/>
                  </a:cubicBezTo>
                  <a:cubicBezTo>
                    <a:pt x="1096586" y="1869679"/>
                    <a:pt x="1106892" y="1863789"/>
                    <a:pt x="1099530" y="1872624"/>
                  </a:cubicBezTo>
                  <a:cubicBezTo>
                    <a:pt x="1098058" y="1875569"/>
                    <a:pt x="1090697" y="1875569"/>
                    <a:pt x="1084808" y="1875569"/>
                  </a:cubicBezTo>
                  <a:cubicBezTo>
                    <a:pt x="1070086" y="1875569"/>
                    <a:pt x="1083336" y="1877041"/>
                    <a:pt x="1087752" y="1879986"/>
                  </a:cubicBezTo>
                  <a:cubicBezTo>
                    <a:pt x="1096586" y="1884403"/>
                    <a:pt x="1083336" y="1899127"/>
                    <a:pt x="1078919" y="1900599"/>
                  </a:cubicBezTo>
                  <a:cubicBezTo>
                    <a:pt x="1073030" y="1900599"/>
                    <a:pt x="1059780" y="1900599"/>
                    <a:pt x="1048002" y="1897655"/>
                  </a:cubicBezTo>
                  <a:cubicBezTo>
                    <a:pt x="1037696" y="1893237"/>
                    <a:pt x="1025919" y="1894710"/>
                    <a:pt x="1022974" y="1899127"/>
                  </a:cubicBezTo>
                  <a:cubicBezTo>
                    <a:pt x="1021502" y="1902072"/>
                    <a:pt x="1012668" y="1912379"/>
                    <a:pt x="1014141" y="1912379"/>
                  </a:cubicBezTo>
                  <a:cubicBezTo>
                    <a:pt x="1018557" y="1910906"/>
                    <a:pt x="1027391" y="1900599"/>
                    <a:pt x="1028863" y="1907961"/>
                  </a:cubicBezTo>
                  <a:cubicBezTo>
                    <a:pt x="1030335" y="1912379"/>
                    <a:pt x="1050947" y="1912379"/>
                    <a:pt x="1056836" y="1912379"/>
                  </a:cubicBezTo>
                  <a:cubicBezTo>
                    <a:pt x="1065669" y="1912379"/>
                    <a:pt x="1073030" y="1907961"/>
                    <a:pt x="1080391" y="1907961"/>
                  </a:cubicBezTo>
                  <a:cubicBezTo>
                    <a:pt x="1087752" y="1907961"/>
                    <a:pt x="1106892" y="1915323"/>
                    <a:pt x="1106892" y="1899127"/>
                  </a:cubicBezTo>
                  <a:cubicBezTo>
                    <a:pt x="1106892" y="1890293"/>
                    <a:pt x="1115725" y="1894710"/>
                    <a:pt x="1115725" y="1890293"/>
                  </a:cubicBezTo>
                  <a:cubicBezTo>
                    <a:pt x="1117197" y="1887348"/>
                    <a:pt x="1124558" y="1881458"/>
                    <a:pt x="1127503" y="1881458"/>
                  </a:cubicBezTo>
                  <a:cubicBezTo>
                    <a:pt x="1131920" y="1878513"/>
                    <a:pt x="1134864" y="1872624"/>
                    <a:pt x="1136336" y="1872624"/>
                  </a:cubicBezTo>
                  <a:cubicBezTo>
                    <a:pt x="1151059" y="1863789"/>
                    <a:pt x="1126031" y="1857900"/>
                    <a:pt x="1131920" y="1853483"/>
                  </a:cubicBezTo>
                  <a:cubicBezTo>
                    <a:pt x="1140753" y="1850538"/>
                    <a:pt x="1145170" y="1854955"/>
                    <a:pt x="1149586" y="1847593"/>
                  </a:cubicBezTo>
                  <a:cubicBezTo>
                    <a:pt x="1149586" y="1847593"/>
                    <a:pt x="1155475" y="1853483"/>
                    <a:pt x="1155475" y="1853483"/>
                  </a:cubicBezTo>
                  <a:cubicBezTo>
                    <a:pt x="1159892" y="1856427"/>
                    <a:pt x="1181975" y="1857900"/>
                    <a:pt x="1192281" y="1856427"/>
                  </a:cubicBezTo>
                  <a:cubicBezTo>
                    <a:pt x="1201115" y="1854955"/>
                    <a:pt x="1207004" y="1850538"/>
                    <a:pt x="1214365" y="1844648"/>
                  </a:cubicBezTo>
                  <a:cubicBezTo>
                    <a:pt x="1215837" y="1843176"/>
                    <a:pt x="1217309" y="1840231"/>
                    <a:pt x="1218781" y="1838759"/>
                  </a:cubicBezTo>
                  <a:cubicBezTo>
                    <a:pt x="1223198" y="1835814"/>
                    <a:pt x="1209948" y="1843176"/>
                    <a:pt x="1207004" y="1843176"/>
                  </a:cubicBezTo>
                  <a:cubicBezTo>
                    <a:pt x="1204059" y="1843176"/>
                    <a:pt x="1221726" y="1834341"/>
                    <a:pt x="1229087" y="1828452"/>
                  </a:cubicBezTo>
                  <a:cubicBezTo>
                    <a:pt x="1230559" y="1826979"/>
                    <a:pt x="1237920" y="1821090"/>
                    <a:pt x="1237920" y="1824035"/>
                  </a:cubicBezTo>
                  <a:cubicBezTo>
                    <a:pt x="1237184" y="1826979"/>
                    <a:pt x="1234608" y="1828084"/>
                    <a:pt x="1232216" y="1829188"/>
                  </a:cubicBezTo>
                  <a:lnTo>
                    <a:pt x="1228509" y="1833340"/>
                  </a:lnTo>
                  <a:lnTo>
                    <a:pt x="1238637" y="1830191"/>
                  </a:lnTo>
                  <a:cubicBezTo>
                    <a:pt x="1242308" y="1828352"/>
                    <a:pt x="1245611" y="1826145"/>
                    <a:pt x="1247079" y="1824674"/>
                  </a:cubicBezTo>
                  <a:cubicBezTo>
                    <a:pt x="1248548" y="1823203"/>
                    <a:pt x="1251484" y="1820261"/>
                    <a:pt x="1248548" y="1817319"/>
                  </a:cubicBezTo>
                  <a:cubicBezTo>
                    <a:pt x="1247079" y="1814377"/>
                    <a:pt x="1250016" y="1817319"/>
                    <a:pt x="1251484" y="1815848"/>
                  </a:cubicBezTo>
                  <a:cubicBezTo>
                    <a:pt x="1254420" y="1814377"/>
                    <a:pt x="1264698" y="1811435"/>
                    <a:pt x="1267634" y="1815848"/>
                  </a:cubicBezTo>
                  <a:cubicBezTo>
                    <a:pt x="1272039" y="1826145"/>
                    <a:pt x="1266166" y="1820261"/>
                    <a:pt x="1261761" y="1827616"/>
                  </a:cubicBezTo>
                  <a:cubicBezTo>
                    <a:pt x="1263230" y="1829087"/>
                    <a:pt x="1267634" y="1829087"/>
                    <a:pt x="1267634" y="1829087"/>
                  </a:cubicBezTo>
                  <a:cubicBezTo>
                    <a:pt x="1267634" y="1829087"/>
                    <a:pt x="1277912" y="1832029"/>
                    <a:pt x="1279380" y="1832029"/>
                  </a:cubicBezTo>
                  <a:cubicBezTo>
                    <a:pt x="1286721" y="1829087"/>
                    <a:pt x="1272039" y="1817319"/>
                    <a:pt x="1272039" y="1815848"/>
                  </a:cubicBezTo>
                  <a:cubicBezTo>
                    <a:pt x="1272039" y="1814377"/>
                    <a:pt x="1270571" y="1814377"/>
                    <a:pt x="1276444" y="1814377"/>
                  </a:cubicBezTo>
                  <a:cubicBezTo>
                    <a:pt x="1289657" y="1814377"/>
                    <a:pt x="1292594" y="1817319"/>
                    <a:pt x="1304339" y="1811435"/>
                  </a:cubicBezTo>
                  <a:cubicBezTo>
                    <a:pt x="1310212" y="1808492"/>
                    <a:pt x="1311680" y="1805550"/>
                    <a:pt x="1311680" y="1798195"/>
                  </a:cubicBezTo>
                  <a:cubicBezTo>
                    <a:pt x="1311680" y="1795253"/>
                    <a:pt x="1308744" y="1795253"/>
                    <a:pt x="1308744" y="1792311"/>
                  </a:cubicBezTo>
                  <a:cubicBezTo>
                    <a:pt x="1308744" y="1790840"/>
                    <a:pt x="1314617" y="1792311"/>
                    <a:pt x="1316085" y="1792311"/>
                  </a:cubicBezTo>
                  <a:cubicBezTo>
                    <a:pt x="1323426" y="1795253"/>
                    <a:pt x="1341045" y="1779071"/>
                    <a:pt x="1352790" y="1780542"/>
                  </a:cubicBezTo>
                  <a:cubicBezTo>
                    <a:pt x="1363068" y="1782013"/>
                    <a:pt x="1373345" y="1782013"/>
                    <a:pt x="1376281" y="1786426"/>
                  </a:cubicBezTo>
                  <a:cubicBezTo>
                    <a:pt x="1382154" y="1793782"/>
                    <a:pt x="1395368" y="1795253"/>
                    <a:pt x="1405646" y="1801137"/>
                  </a:cubicBezTo>
                  <a:cubicBezTo>
                    <a:pt x="1412987" y="1805550"/>
                    <a:pt x="1421796" y="1807021"/>
                    <a:pt x="1430605" y="1809963"/>
                  </a:cubicBezTo>
                  <a:cubicBezTo>
                    <a:pt x="1439414" y="1812906"/>
                    <a:pt x="1449692" y="1817319"/>
                    <a:pt x="1459969" y="1814377"/>
                  </a:cubicBezTo>
                  <a:cubicBezTo>
                    <a:pt x="1465842" y="1809963"/>
                    <a:pt x="1471715" y="1808492"/>
                    <a:pt x="1477588" y="1805550"/>
                  </a:cubicBezTo>
                  <a:cubicBezTo>
                    <a:pt x="1480524" y="1804079"/>
                    <a:pt x="1484929" y="1798195"/>
                    <a:pt x="1484929" y="1798195"/>
                  </a:cubicBezTo>
                  <a:cubicBezTo>
                    <a:pt x="1490802" y="1798195"/>
                    <a:pt x="1492270" y="1796724"/>
                    <a:pt x="1495206" y="1793782"/>
                  </a:cubicBezTo>
                  <a:cubicBezTo>
                    <a:pt x="1496674" y="1793782"/>
                    <a:pt x="1504015" y="1795253"/>
                    <a:pt x="1504015" y="1795253"/>
                  </a:cubicBezTo>
                  <a:cubicBezTo>
                    <a:pt x="1508420" y="1795253"/>
                    <a:pt x="1505484" y="1801137"/>
                    <a:pt x="1511356" y="1801137"/>
                  </a:cubicBezTo>
                  <a:cubicBezTo>
                    <a:pt x="1515761" y="1801137"/>
                    <a:pt x="1521634" y="1796724"/>
                    <a:pt x="1521634" y="1799666"/>
                  </a:cubicBezTo>
                  <a:cubicBezTo>
                    <a:pt x="1521634" y="1803344"/>
                    <a:pt x="1519798" y="1808492"/>
                    <a:pt x="1518881" y="1812906"/>
                  </a:cubicBezTo>
                  <a:lnTo>
                    <a:pt x="1519039" y="1813413"/>
                  </a:lnTo>
                  <a:lnTo>
                    <a:pt x="1521673" y="1800795"/>
                  </a:lnTo>
                  <a:cubicBezTo>
                    <a:pt x="1523146" y="1800795"/>
                    <a:pt x="1533458" y="1802266"/>
                    <a:pt x="1534931" y="1803736"/>
                  </a:cubicBezTo>
                  <a:cubicBezTo>
                    <a:pt x="1537877" y="1814026"/>
                    <a:pt x="1539350" y="1806676"/>
                    <a:pt x="1542296" y="1806676"/>
                  </a:cubicBezTo>
                  <a:cubicBezTo>
                    <a:pt x="1548188" y="1805206"/>
                    <a:pt x="1546715" y="1806676"/>
                    <a:pt x="1552608" y="1806676"/>
                  </a:cubicBezTo>
                  <a:cubicBezTo>
                    <a:pt x="1559973" y="1806676"/>
                    <a:pt x="1567338" y="1809616"/>
                    <a:pt x="1574704" y="1809616"/>
                  </a:cubicBezTo>
                  <a:cubicBezTo>
                    <a:pt x="1589434" y="1809616"/>
                    <a:pt x="1593854" y="1814026"/>
                    <a:pt x="1604165" y="1819907"/>
                  </a:cubicBezTo>
                  <a:cubicBezTo>
                    <a:pt x="1607111" y="1819907"/>
                    <a:pt x="1613004" y="1815496"/>
                    <a:pt x="1613004" y="1815496"/>
                  </a:cubicBezTo>
                  <a:cubicBezTo>
                    <a:pt x="1617423" y="1814026"/>
                    <a:pt x="1638046" y="1818437"/>
                    <a:pt x="1642465" y="1818437"/>
                  </a:cubicBezTo>
                  <a:cubicBezTo>
                    <a:pt x="1652776" y="1815496"/>
                    <a:pt x="1652776" y="1811086"/>
                    <a:pt x="1658669" y="1815496"/>
                  </a:cubicBezTo>
                  <a:cubicBezTo>
                    <a:pt x="1660142" y="1816967"/>
                    <a:pt x="1671926" y="1796385"/>
                    <a:pt x="1676345" y="1806676"/>
                  </a:cubicBezTo>
                  <a:cubicBezTo>
                    <a:pt x="1679291" y="1812556"/>
                    <a:pt x="1692549" y="1808146"/>
                    <a:pt x="1696968" y="1812556"/>
                  </a:cubicBezTo>
                  <a:cubicBezTo>
                    <a:pt x="1696968" y="1814026"/>
                    <a:pt x="1705807" y="1816967"/>
                    <a:pt x="1710226" y="1815496"/>
                  </a:cubicBezTo>
                  <a:cubicBezTo>
                    <a:pt x="1711699" y="1814026"/>
                    <a:pt x="1713172" y="1806676"/>
                    <a:pt x="1717591" y="1809616"/>
                  </a:cubicBezTo>
                  <a:cubicBezTo>
                    <a:pt x="1720537" y="1803736"/>
                    <a:pt x="1727903" y="1799325"/>
                    <a:pt x="1730849" y="1799325"/>
                  </a:cubicBezTo>
                  <a:cubicBezTo>
                    <a:pt x="1738214" y="1799325"/>
                    <a:pt x="1745579" y="1803736"/>
                    <a:pt x="1749998" y="1805206"/>
                  </a:cubicBezTo>
                  <a:lnTo>
                    <a:pt x="1760310" y="1802266"/>
                  </a:lnTo>
                  <a:cubicBezTo>
                    <a:pt x="1763256" y="1802266"/>
                    <a:pt x="1766202" y="1809616"/>
                    <a:pt x="1770621" y="1812556"/>
                  </a:cubicBezTo>
                  <a:cubicBezTo>
                    <a:pt x="1775041" y="1815496"/>
                    <a:pt x="1782406" y="1811086"/>
                    <a:pt x="1785352" y="1814026"/>
                  </a:cubicBezTo>
                  <a:cubicBezTo>
                    <a:pt x="1788298" y="1815496"/>
                    <a:pt x="1798610" y="1830198"/>
                    <a:pt x="1800083" y="1833138"/>
                  </a:cubicBezTo>
                  <a:cubicBezTo>
                    <a:pt x="1804502" y="1840488"/>
                    <a:pt x="1805975" y="1840488"/>
                    <a:pt x="1811867" y="1846369"/>
                  </a:cubicBezTo>
                  <a:cubicBezTo>
                    <a:pt x="1816286" y="1850779"/>
                    <a:pt x="1817759" y="1849309"/>
                    <a:pt x="1817759" y="1859600"/>
                  </a:cubicBezTo>
                  <a:cubicBezTo>
                    <a:pt x="1817759" y="1869890"/>
                    <a:pt x="1822179" y="1875771"/>
                    <a:pt x="1822179" y="1883121"/>
                  </a:cubicBezTo>
                  <a:cubicBezTo>
                    <a:pt x="1822179" y="1886062"/>
                    <a:pt x="1822179" y="1891942"/>
                    <a:pt x="1822179" y="1896352"/>
                  </a:cubicBezTo>
                  <a:cubicBezTo>
                    <a:pt x="1822179" y="1902233"/>
                    <a:pt x="1828071" y="1902233"/>
                    <a:pt x="1828071" y="1905173"/>
                  </a:cubicBezTo>
                  <a:cubicBezTo>
                    <a:pt x="1833963" y="1906643"/>
                    <a:pt x="1838382" y="1919874"/>
                    <a:pt x="1831017" y="1913994"/>
                  </a:cubicBezTo>
                  <a:cubicBezTo>
                    <a:pt x="1825125" y="1909583"/>
                    <a:pt x="1831017" y="1919874"/>
                    <a:pt x="1828071" y="1921344"/>
                  </a:cubicBezTo>
                  <a:cubicBezTo>
                    <a:pt x="1826598" y="1922814"/>
                    <a:pt x="1838382" y="1934575"/>
                    <a:pt x="1826598" y="1940455"/>
                  </a:cubicBezTo>
                  <a:cubicBezTo>
                    <a:pt x="1822179" y="1943396"/>
                    <a:pt x="1819232" y="1955156"/>
                    <a:pt x="1816286" y="1961037"/>
                  </a:cubicBezTo>
                  <a:cubicBezTo>
                    <a:pt x="1811867" y="1969858"/>
                    <a:pt x="1808921" y="1961037"/>
                    <a:pt x="1807448" y="1965447"/>
                  </a:cubicBezTo>
                  <a:cubicBezTo>
                    <a:pt x="1803029" y="1972798"/>
                    <a:pt x="1805975" y="1975738"/>
                    <a:pt x="1800083" y="1983088"/>
                  </a:cubicBezTo>
                  <a:cubicBezTo>
                    <a:pt x="1795663" y="1986029"/>
                    <a:pt x="1788298" y="1996319"/>
                    <a:pt x="1786825" y="1997790"/>
                  </a:cubicBezTo>
                  <a:cubicBezTo>
                    <a:pt x="1783879" y="2000730"/>
                    <a:pt x="1783879" y="2003670"/>
                    <a:pt x="1782406" y="2006610"/>
                  </a:cubicBezTo>
                  <a:cubicBezTo>
                    <a:pt x="1779460" y="2008080"/>
                    <a:pt x="1776514" y="2011020"/>
                    <a:pt x="1776514" y="2012491"/>
                  </a:cubicBezTo>
                  <a:cubicBezTo>
                    <a:pt x="1775041" y="2012491"/>
                    <a:pt x="1772094" y="2012491"/>
                    <a:pt x="1772094" y="2015431"/>
                  </a:cubicBezTo>
                  <a:cubicBezTo>
                    <a:pt x="1772094" y="2015431"/>
                    <a:pt x="1769148" y="2018371"/>
                    <a:pt x="1769148" y="2018371"/>
                  </a:cubicBezTo>
                  <a:cubicBezTo>
                    <a:pt x="1764729" y="2018371"/>
                    <a:pt x="1766202" y="2009550"/>
                    <a:pt x="1766202" y="2006610"/>
                  </a:cubicBezTo>
                  <a:cubicBezTo>
                    <a:pt x="1766202" y="2002200"/>
                    <a:pt x="1766202" y="1997790"/>
                    <a:pt x="1764729" y="1996319"/>
                  </a:cubicBezTo>
                  <a:cubicBezTo>
                    <a:pt x="1761783" y="1994849"/>
                    <a:pt x="1763256" y="1993379"/>
                    <a:pt x="1760310" y="1993379"/>
                  </a:cubicBezTo>
                  <a:cubicBezTo>
                    <a:pt x="1758837" y="1993379"/>
                    <a:pt x="1754418" y="1990439"/>
                    <a:pt x="1755891" y="1993379"/>
                  </a:cubicBezTo>
                  <a:cubicBezTo>
                    <a:pt x="1757364" y="1996319"/>
                    <a:pt x="1764729" y="2000730"/>
                    <a:pt x="1763256" y="2003670"/>
                  </a:cubicBezTo>
                  <a:cubicBezTo>
                    <a:pt x="1761783" y="2005140"/>
                    <a:pt x="1760310" y="2006610"/>
                    <a:pt x="1761783" y="2008080"/>
                  </a:cubicBezTo>
                  <a:cubicBezTo>
                    <a:pt x="1763256" y="2009550"/>
                    <a:pt x="1761783" y="2012491"/>
                    <a:pt x="1761783" y="2016901"/>
                  </a:cubicBezTo>
                  <a:cubicBezTo>
                    <a:pt x="1761783" y="2021311"/>
                    <a:pt x="1767675" y="2024251"/>
                    <a:pt x="1763256" y="2030132"/>
                  </a:cubicBezTo>
                  <a:cubicBezTo>
                    <a:pt x="1760310" y="2033072"/>
                    <a:pt x="1757364" y="2041893"/>
                    <a:pt x="1755891" y="2043363"/>
                  </a:cubicBezTo>
                  <a:lnTo>
                    <a:pt x="1742902" y="2077930"/>
                  </a:lnTo>
                  <a:lnTo>
                    <a:pt x="1743021" y="2078010"/>
                  </a:lnTo>
                  <a:cubicBezTo>
                    <a:pt x="1741536" y="2083869"/>
                    <a:pt x="1738568" y="2094122"/>
                    <a:pt x="1738568" y="2102911"/>
                  </a:cubicBezTo>
                  <a:cubicBezTo>
                    <a:pt x="1738568" y="2108770"/>
                    <a:pt x="1743021" y="2114629"/>
                    <a:pt x="1740052" y="2116093"/>
                  </a:cubicBezTo>
                  <a:cubicBezTo>
                    <a:pt x="1740052" y="2116093"/>
                    <a:pt x="1737084" y="2121952"/>
                    <a:pt x="1741536" y="2120488"/>
                  </a:cubicBezTo>
                  <a:cubicBezTo>
                    <a:pt x="1741536" y="2119023"/>
                    <a:pt x="1747473" y="2113164"/>
                    <a:pt x="1747473" y="2120488"/>
                  </a:cubicBezTo>
                  <a:cubicBezTo>
                    <a:pt x="1747473" y="2132206"/>
                    <a:pt x="1738568" y="2139529"/>
                    <a:pt x="1737084" y="2148318"/>
                  </a:cubicBezTo>
                  <a:cubicBezTo>
                    <a:pt x="1728178" y="2148318"/>
                    <a:pt x="1726694" y="2140994"/>
                    <a:pt x="1725210" y="2133670"/>
                  </a:cubicBezTo>
                  <a:cubicBezTo>
                    <a:pt x="1723726" y="2130741"/>
                    <a:pt x="1722241" y="2132206"/>
                    <a:pt x="1720757" y="2133670"/>
                  </a:cubicBezTo>
                  <a:cubicBezTo>
                    <a:pt x="1720757" y="2133670"/>
                    <a:pt x="1711852" y="2135135"/>
                    <a:pt x="1711852" y="2135135"/>
                  </a:cubicBezTo>
                  <a:cubicBezTo>
                    <a:pt x="1708883" y="2136600"/>
                    <a:pt x="1704431" y="2139529"/>
                    <a:pt x="1701462" y="2139529"/>
                  </a:cubicBezTo>
                  <a:cubicBezTo>
                    <a:pt x="1699978" y="2139529"/>
                    <a:pt x="1694041" y="2139529"/>
                    <a:pt x="1692557" y="2139529"/>
                  </a:cubicBezTo>
                  <a:cubicBezTo>
                    <a:pt x="1692557" y="2140994"/>
                    <a:pt x="1692557" y="2145388"/>
                    <a:pt x="1689588" y="2145388"/>
                  </a:cubicBezTo>
                  <a:cubicBezTo>
                    <a:pt x="1686620" y="2145388"/>
                    <a:pt x="1688104" y="2140994"/>
                    <a:pt x="1683651" y="2145388"/>
                  </a:cubicBezTo>
                  <a:cubicBezTo>
                    <a:pt x="1683651" y="2146853"/>
                    <a:pt x="1682167" y="2152712"/>
                    <a:pt x="1680683" y="2152712"/>
                  </a:cubicBezTo>
                  <a:cubicBezTo>
                    <a:pt x="1680683" y="2154177"/>
                    <a:pt x="1670293" y="2154177"/>
                    <a:pt x="1668809" y="2154177"/>
                  </a:cubicBezTo>
                  <a:lnTo>
                    <a:pt x="1665472" y="2153727"/>
                  </a:lnTo>
                  <a:lnTo>
                    <a:pt x="1664929" y="2154540"/>
                  </a:lnTo>
                  <a:cubicBezTo>
                    <a:pt x="1664561" y="2155826"/>
                    <a:pt x="1665297" y="2156561"/>
                    <a:pt x="1668980" y="2155091"/>
                  </a:cubicBezTo>
                  <a:cubicBezTo>
                    <a:pt x="1670453" y="2155091"/>
                    <a:pt x="1680765" y="2155091"/>
                    <a:pt x="1680765" y="2153621"/>
                  </a:cubicBezTo>
                  <a:cubicBezTo>
                    <a:pt x="1682238" y="2153621"/>
                    <a:pt x="1683711" y="2147740"/>
                    <a:pt x="1683711" y="2146270"/>
                  </a:cubicBezTo>
                  <a:cubicBezTo>
                    <a:pt x="1688130" y="2141860"/>
                    <a:pt x="1686657" y="2146270"/>
                    <a:pt x="1689603" y="2146270"/>
                  </a:cubicBezTo>
                  <a:cubicBezTo>
                    <a:pt x="1692549" y="2146270"/>
                    <a:pt x="1692549" y="2141860"/>
                    <a:pt x="1692549" y="2140390"/>
                  </a:cubicBezTo>
                  <a:cubicBezTo>
                    <a:pt x="1694022" y="2140390"/>
                    <a:pt x="1699914" y="2140390"/>
                    <a:pt x="1701387" y="2140390"/>
                  </a:cubicBezTo>
                  <a:cubicBezTo>
                    <a:pt x="1704334" y="2140390"/>
                    <a:pt x="1708753" y="2137450"/>
                    <a:pt x="1711699" y="2135979"/>
                  </a:cubicBezTo>
                  <a:cubicBezTo>
                    <a:pt x="1711699" y="2135979"/>
                    <a:pt x="1720537" y="2134509"/>
                    <a:pt x="1720537" y="2134509"/>
                  </a:cubicBezTo>
                  <a:cubicBezTo>
                    <a:pt x="1722010" y="2133039"/>
                    <a:pt x="1723483" y="2131569"/>
                    <a:pt x="1724956" y="2134509"/>
                  </a:cubicBezTo>
                  <a:cubicBezTo>
                    <a:pt x="1726429" y="2141860"/>
                    <a:pt x="1727903" y="2149210"/>
                    <a:pt x="1736741" y="2149210"/>
                  </a:cubicBezTo>
                  <a:cubicBezTo>
                    <a:pt x="1733795" y="2165382"/>
                    <a:pt x="1720537" y="2181553"/>
                    <a:pt x="1711699" y="2191843"/>
                  </a:cubicBezTo>
                  <a:cubicBezTo>
                    <a:pt x="1707280" y="2197724"/>
                    <a:pt x="1704334" y="2208015"/>
                    <a:pt x="1701387" y="2215365"/>
                  </a:cubicBezTo>
                  <a:cubicBezTo>
                    <a:pt x="1698441" y="2221246"/>
                    <a:pt x="1698441" y="2233006"/>
                    <a:pt x="1698441" y="2241827"/>
                  </a:cubicBezTo>
                  <a:cubicBezTo>
                    <a:pt x="1701387" y="2256528"/>
                    <a:pt x="1694022" y="2265349"/>
                    <a:pt x="1689603" y="2274169"/>
                  </a:cubicBezTo>
                  <a:cubicBezTo>
                    <a:pt x="1683711" y="2284460"/>
                    <a:pt x="1670453" y="2302101"/>
                    <a:pt x="1663088" y="2312392"/>
                  </a:cubicBezTo>
                  <a:cubicBezTo>
                    <a:pt x="1660142" y="2315332"/>
                    <a:pt x="1660142" y="2316802"/>
                    <a:pt x="1655722" y="2319743"/>
                  </a:cubicBezTo>
                  <a:cubicBezTo>
                    <a:pt x="1654249" y="2321213"/>
                    <a:pt x="1649830" y="2321213"/>
                    <a:pt x="1648357" y="2322683"/>
                  </a:cubicBezTo>
                  <a:cubicBezTo>
                    <a:pt x="1642465" y="2330033"/>
                    <a:pt x="1636573" y="2324153"/>
                    <a:pt x="1630680" y="2337384"/>
                  </a:cubicBezTo>
                  <a:lnTo>
                    <a:pt x="1630529" y="2337384"/>
                  </a:lnTo>
                  <a:lnTo>
                    <a:pt x="1626178" y="2350438"/>
                  </a:lnTo>
                  <a:cubicBezTo>
                    <a:pt x="1626178" y="2351909"/>
                    <a:pt x="1624707" y="2362204"/>
                    <a:pt x="1620294" y="2362204"/>
                  </a:cubicBezTo>
                  <a:cubicBezTo>
                    <a:pt x="1618823" y="2362204"/>
                    <a:pt x="1611469" y="2363675"/>
                    <a:pt x="1611469" y="2362204"/>
                  </a:cubicBezTo>
                  <a:cubicBezTo>
                    <a:pt x="1611469" y="2356321"/>
                    <a:pt x="1609998" y="2356321"/>
                    <a:pt x="1605585" y="2354850"/>
                  </a:cubicBezTo>
                  <a:cubicBezTo>
                    <a:pt x="1599702" y="2351909"/>
                    <a:pt x="1598231" y="2359262"/>
                    <a:pt x="1598231" y="2363675"/>
                  </a:cubicBezTo>
                  <a:cubicBezTo>
                    <a:pt x="1598231" y="2368087"/>
                    <a:pt x="1601173" y="2368087"/>
                    <a:pt x="1605585" y="2368087"/>
                  </a:cubicBezTo>
                  <a:cubicBezTo>
                    <a:pt x="1611469" y="2368087"/>
                    <a:pt x="1612940" y="2368087"/>
                    <a:pt x="1617352" y="2366616"/>
                  </a:cubicBezTo>
                  <a:cubicBezTo>
                    <a:pt x="1621765" y="2365145"/>
                    <a:pt x="1626178" y="2363675"/>
                    <a:pt x="1626178" y="2369558"/>
                  </a:cubicBezTo>
                  <a:cubicBezTo>
                    <a:pt x="1626178" y="2373970"/>
                    <a:pt x="1623236" y="2379853"/>
                    <a:pt x="1620294" y="2381324"/>
                  </a:cubicBezTo>
                  <a:cubicBezTo>
                    <a:pt x="1615881" y="2382795"/>
                    <a:pt x="1611469" y="2385736"/>
                    <a:pt x="1608527" y="2387207"/>
                  </a:cubicBezTo>
                  <a:cubicBezTo>
                    <a:pt x="1608527" y="2388678"/>
                    <a:pt x="1602643" y="2400444"/>
                    <a:pt x="1604114" y="2403385"/>
                  </a:cubicBezTo>
                  <a:cubicBezTo>
                    <a:pt x="1605585" y="2406327"/>
                    <a:pt x="1608527" y="2406327"/>
                    <a:pt x="1611469" y="2407798"/>
                  </a:cubicBezTo>
                  <a:cubicBezTo>
                    <a:pt x="1609998" y="2418093"/>
                    <a:pt x="1611469" y="2413681"/>
                    <a:pt x="1607056" y="2422505"/>
                  </a:cubicBezTo>
                  <a:cubicBezTo>
                    <a:pt x="1601173" y="2432800"/>
                    <a:pt x="1599702" y="2441625"/>
                    <a:pt x="1587934" y="2446037"/>
                  </a:cubicBezTo>
                  <a:cubicBezTo>
                    <a:pt x="1582051" y="2448979"/>
                    <a:pt x="1571754" y="2453391"/>
                    <a:pt x="1561458" y="2465157"/>
                  </a:cubicBezTo>
                  <a:cubicBezTo>
                    <a:pt x="1551162" y="2476923"/>
                    <a:pt x="1537924" y="2482806"/>
                    <a:pt x="1537924" y="2491631"/>
                  </a:cubicBezTo>
                  <a:cubicBezTo>
                    <a:pt x="1537924" y="2496043"/>
                    <a:pt x="1529099" y="2503397"/>
                    <a:pt x="1523215" y="2497514"/>
                  </a:cubicBezTo>
                  <a:cubicBezTo>
                    <a:pt x="1517332" y="2490160"/>
                    <a:pt x="1509977" y="2493102"/>
                    <a:pt x="1499681" y="2496043"/>
                  </a:cubicBezTo>
                  <a:cubicBezTo>
                    <a:pt x="1495268" y="2490160"/>
                    <a:pt x="1499681" y="2490160"/>
                    <a:pt x="1499681" y="2485748"/>
                  </a:cubicBezTo>
                  <a:cubicBezTo>
                    <a:pt x="1499681" y="2484277"/>
                    <a:pt x="1486443" y="2484277"/>
                    <a:pt x="1483501" y="2482806"/>
                  </a:cubicBezTo>
                  <a:cubicBezTo>
                    <a:pt x="1476147" y="2481336"/>
                    <a:pt x="1465851" y="2479865"/>
                    <a:pt x="1459967" y="2479865"/>
                  </a:cubicBezTo>
                  <a:cubicBezTo>
                    <a:pt x="1457025" y="2481336"/>
                    <a:pt x="1455555" y="2481336"/>
                    <a:pt x="1452613" y="2481336"/>
                  </a:cubicBezTo>
                  <a:cubicBezTo>
                    <a:pt x="1446729" y="2479865"/>
                    <a:pt x="1448200" y="2484277"/>
                    <a:pt x="1445258" y="2481336"/>
                  </a:cubicBezTo>
                  <a:cubicBezTo>
                    <a:pt x="1442317" y="2478394"/>
                    <a:pt x="1437904" y="2479865"/>
                    <a:pt x="1434962" y="2481336"/>
                  </a:cubicBezTo>
                  <a:lnTo>
                    <a:pt x="1434721" y="2481754"/>
                  </a:lnTo>
                  <a:lnTo>
                    <a:pt x="1444949" y="2481754"/>
                  </a:lnTo>
                  <a:cubicBezTo>
                    <a:pt x="1447886" y="2484640"/>
                    <a:pt x="1446417" y="2480311"/>
                    <a:pt x="1452291" y="2481754"/>
                  </a:cubicBezTo>
                  <a:cubicBezTo>
                    <a:pt x="1455227" y="2481754"/>
                    <a:pt x="1456696" y="2481754"/>
                    <a:pt x="1459632" y="2480311"/>
                  </a:cubicBezTo>
                  <a:cubicBezTo>
                    <a:pt x="1465505" y="2480311"/>
                    <a:pt x="1475784" y="2481754"/>
                    <a:pt x="1483125" y="2483197"/>
                  </a:cubicBezTo>
                  <a:cubicBezTo>
                    <a:pt x="1486062" y="2484640"/>
                    <a:pt x="1499277" y="2484640"/>
                    <a:pt x="1499277" y="2486083"/>
                  </a:cubicBezTo>
                  <a:cubicBezTo>
                    <a:pt x="1499277" y="2490411"/>
                    <a:pt x="1494872" y="2490411"/>
                    <a:pt x="1499277" y="2496183"/>
                  </a:cubicBezTo>
                  <a:cubicBezTo>
                    <a:pt x="1497808" y="2499069"/>
                    <a:pt x="1494872" y="2497626"/>
                    <a:pt x="1493403" y="2499069"/>
                  </a:cubicBezTo>
                  <a:cubicBezTo>
                    <a:pt x="1491935" y="2500512"/>
                    <a:pt x="1488999" y="2500512"/>
                    <a:pt x="1487530" y="2500512"/>
                  </a:cubicBezTo>
                  <a:cubicBezTo>
                    <a:pt x="1478720" y="2500512"/>
                    <a:pt x="1469910" y="2499069"/>
                    <a:pt x="1462569" y="2503398"/>
                  </a:cubicBezTo>
                  <a:cubicBezTo>
                    <a:pt x="1458164" y="2503398"/>
                    <a:pt x="1453759" y="2509169"/>
                    <a:pt x="1447886" y="2507726"/>
                  </a:cubicBezTo>
                  <a:cubicBezTo>
                    <a:pt x="1446418" y="2507726"/>
                    <a:pt x="1443114" y="2508087"/>
                    <a:pt x="1439994" y="2507907"/>
                  </a:cubicBezTo>
                  <a:lnTo>
                    <a:pt x="1434220" y="2505300"/>
                  </a:lnTo>
                  <a:lnTo>
                    <a:pt x="1410731" y="2519968"/>
                  </a:lnTo>
                  <a:cubicBezTo>
                    <a:pt x="1406303" y="2524391"/>
                    <a:pt x="1397449" y="2534713"/>
                    <a:pt x="1393022" y="2537661"/>
                  </a:cubicBezTo>
                  <a:cubicBezTo>
                    <a:pt x="1388595" y="2540610"/>
                    <a:pt x="1384168" y="2545034"/>
                    <a:pt x="1379741" y="2547983"/>
                  </a:cubicBezTo>
                  <a:cubicBezTo>
                    <a:pt x="1379741" y="2547983"/>
                    <a:pt x="1362032" y="2562727"/>
                    <a:pt x="1359081" y="2558304"/>
                  </a:cubicBezTo>
                  <a:cubicBezTo>
                    <a:pt x="1357605" y="2558304"/>
                    <a:pt x="1353178" y="2558304"/>
                    <a:pt x="1348751" y="2556829"/>
                  </a:cubicBezTo>
                  <a:cubicBezTo>
                    <a:pt x="1342848" y="2552406"/>
                    <a:pt x="1336945" y="2547983"/>
                    <a:pt x="1332518" y="2546508"/>
                  </a:cubicBezTo>
                  <a:cubicBezTo>
                    <a:pt x="1335470" y="2550931"/>
                    <a:pt x="1342848" y="2556829"/>
                    <a:pt x="1342848" y="2556829"/>
                  </a:cubicBezTo>
                  <a:cubicBezTo>
                    <a:pt x="1343586" y="2558304"/>
                    <a:pt x="1347275" y="2560515"/>
                    <a:pt x="1351333" y="2562358"/>
                  </a:cubicBezTo>
                  <a:lnTo>
                    <a:pt x="1361857" y="2565622"/>
                  </a:lnTo>
                  <a:lnTo>
                    <a:pt x="1361374" y="2565292"/>
                  </a:lnTo>
                  <a:cubicBezTo>
                    <a:pt x="1380576" y="2565292"/>
                    <a:pt x="1386484" y="2552008"/>
                    <a:pt x="1399778" y="2549056"/>
                  </a:cubicBezTo>
                  <a:cubicBezTo>
                    <a:pt x="1402732" y="2549056"/>
                    <a:pt x="1429320" y="2535771"/>
                    <a:pt x="1433751" y="2531343"/>
                  </a:cubicBezTo>
                  <a:cubicBezTo>
                    <a:pt x="1435228" y="2529867"/>
                    <a:pt x="1435228" y="2525439"/>
                    <a:pt x="1441136" y="2525439"/>
                  </a:cubicBezTo>
                  <a:cubicBezTo>
                    <a:pt x="1447045" y="2525439"/>
                    <a:pt x="1451476" y="2523963"/>
                    <a:pt x="1454430" y="2521011"/>
                  </a:cubicBezTo>
                  <a:cubicBezTo>
                    <a:pt x="1460338" y="2515106"/>
                    <a:pt x="1472155" y="2507726"/>
                    <a:pt x="1482495" y="2507726"/>
                  </a:cubicBezTo>
                  <a:cubicBezTo>
                    <a:pt x="1486926" y="2507726"/>
                    <a:pt x="1489880" y="2510678"/>
                    <a:pt x="1491357" y="2512154"/>
                  </a:cubicBezTo>
                  <a:cubicBezTo>
                    <a:pt x="1494311" y="2512154"/>
                    <a:pt x="1491357" y="2513630"/>
                    <a:pt x="1492834" y="2513630"/>
                  </a:cubicBezTo>
                  <a:cubicBezTo>
                    <a:pt x="1495789" y="2516582"/>
                    <a:pt x="1501697" y="2512154"/>
                    <a:pt x="1503174" y="2510678"/>
                  </a:cubicBezTo>
                  <a:cubicBezTo>
                    <a:pt x="1504651" y="2510678"/>
                    <a:pt x="1510559" y="2510678"/>
                    <a:pt x="1510559" y="2513630"/>
                  </a:cubicBezTo>
                  <a:cubicBezTo>
                    <a:pt x="1510559" y="2516582"/>
                    <a:pt x="1510559" y="2521011"/>
                    <a:pt x="1510559" y="2525439"/>
                  </a:cubicBezTo>
                  <a:cubicBezTo>
                    <a:pt x="1510559" y="2528391"/>
                    <a:pt x="1509082" y="2528391"/>
                    <a:pt x="1509082" y="2531343"/>
                  </a:cubicBezTo>
                  <a:cubicBezTo>
                    <a:pt x="1509082" y="2538723"/>
                    <a:pt x="1507605" y="2543151"/>
                    <a:pt x="1503174" y="2547580"/>
                  </a:cubicBezTo>
                  <a:cubicBezTo>
                    <a:pt x="1503174" y="2549056"/>
                    <a:pt x="1500220" y="2553484"/>
                    <a:pt x="1498743" y="2553484"/>
                  </a:cubicBezTo>
                  <a:cubicBezTo>
                    <a:pt x="1497266" y="2553484"/>
                    <a:pt x="1489880" y="2552008"/>
                    <a:pt x="1488403" y="2553484"/>
                  </a:cubicBezTo>
                  <a:cubicBezTo>
                    <a:pt x="1486926" y="2553484"/>
                    <a:pt x="1485449" y="2554960"/>
                    <a:pt x="1482495" y="2554960"/>
                  </a:cubicBezTo>
                  <a:cubicBezTo>
                    <a:pt x="1482495" y="2554960"/>
                    <a:pt x="1483972" y="2556436"/>
                    <a:pt x="1483972" y="2556436"/>
                  </a:cubicBezTo>
                  <a:cubicBezTo>
                    <a:pt x="1485449" y="2557912"/>
                    <a:pt x="1488403" y="2557912"/>
                    <a:pt x="1488403" y="2557912"/>
                  </a:cubicBezTo>
                  <a:lnTo>
                    <a:pt x="1488403" y="2559388"/>
                  </a:lnTo>
                  <a:cubicBezTo>
                    <a:pt x="1488403" y="2559388"/>
                    <a:pt x="1492834" y="2560864"/>
                    <a:pt x="1492834" y="2560864"/>
                  </a:cubicBezTo>
                  <a:cubicBezTo>
                    <a:pt x="1492834" y="2562340"/>
                    <a:pt x="1498743" y="2566768"/>
                    <a:pt x="1500220" y="2562340"/>
                  </a:cubicBezTo>
                  <a:cubicBezTo>
                    <a:pt x="1500220" y="2562340"/>
                    <a:pt x="1506128" y="2556436"/>
                    <a:pt x="1506128" y="2556436"/>
                  </a:cubicBezTo>
                  <a:cubicBezTo>
                    <a:pt x="1510559" y="2562340"/>
                    <a:pt x="1507605" y="2566768"/>
                    <a:pt x="1517945" y="2571196"/>
                  </a:cubicBezTo>
                  <a:cubicBezTo>
                    <a:pt x="1523853" y="2575625"/>
                    <a:pt x="1556349" y="2584481"/>
                    <a:pt x="1556349" y="2585957"/>
                  </a:cubicBezTo>
                  <a:cubicBezTo>
                    <a:pt x="1557826" y="2591861"/>
                    <a:pt x="1568166" y="2605146"/>
                    <a:pt x="1574074" y="2605146"/>
                  </a:cubicBezTo>
                  <a:cubicBezTo>
                    <a:pt x="1584414" y="2605146"/>
                    <a:pt x="1575551" y="2612526"/>
                    <a:pt x="1574074" y="2614002"/>
                  </a:cubicBezTo>
                  <a:cubicBezTo>
                    <a:pt x="1568166" y="2615478"/>
                    <a:pt x="1563735" y="2622858"/>
                    <a:pt x="1560780" y="2627286"/>
                  </a:cubicBezTo>
                  <a:cubicBezTo>
                    <a:pt x="1556349" y="2631714"/>
                    <a:pt x="1531239" y="2647951"/>
                    <a:pt x="1525330" y="2647951"/>
                  </a:cubicBezTo>
                  <a:cubicBezTo>
                    <a:pt x="1525330" y="2649427"/>
                    <a:pt x="1514991" y="2650903"/>
                    <a:pt x="1513514" y="2653855"/>
                  </a:cubicBezTo>
                  <a:cubicBezTo>
                    <a:pt x="1513514" y="2653855"/>
                    <a:pt x="1506128" y="2661236"/>
                    <a:pt x="1504651" y="2658283"/>
                  </a:cubicBezTo>
                  <a:cubicBezTo>
                    <a:pt x="1501697" y="2656807"/>
                    <a:pt x="1491357" y="2662712"/>
                    <a:pt x="1491357" y="2656807"/>
                  </a:cubicBezTo>
                  <a:cubicBezTo>
                    <a:pt x="1491357" y="2653855"/>
                    <a:pt x="1483972" y="2656807"/>
                    <a:pt x="1486926" y="2653855"/>
                  </a:cubicBezTo>
                  <a:cubicBezTo>
                    <a:pt x="1489880" y="2647951"/>
                    <a:pt x="1482495" y="2644999"/>
                    <a:pt x="1473632" y="2644999"/>
                  </a:cubicBezTo>
                  <a:cubicBezTo>
                    <a:pt x="1442613" y="2644999"/>
                    <a:pt x="1435228" y="2677472"/>
                    <a:pt x="1413072" y="2687804"/>
                  </a:cubicBezTo>
                  <a:cubicBezTo>
                    <a:pt x="1405686" y="2689280"/>
                    <a:pt x="1399778" y="2701089"/>
                    <a:pt x="1395347" y="2705517"/>
                  </a:cubicBezTo>
                  <a:cubicBezTo>
                    <a:pt x="1390915" y="2711421"/>
                    <a:pt x="1399778" y="2727658"/>
                    <a:pt x="1386484" y="2727658"/>
                  </a:cubicBezTo>
                  <a:cubicBezTo>
                    <a:pt x="1377622" y="2727658"/>
                    <a:pt x="1376145" y="2732086"/>
                    <a:pt x="1370236" y="2732086"/>
                  </a:cubicBezTo>
                  <a:cubicBezTo>
                    <a:pt x="1370236" y="2732086"/>
                    <a:pt x="1365805" y="2732086"/>
                    <a:pt x="1364328" y="2732086"/>
                  </a:cubicBezTo>
                  <a:cubicBezTo>
                    <a:pt x="1352511" y="2732086"/>
                    <a:pt x="1349557" y="2737990"/>
                    <a:pt x="1345126" y="2742418"/>
                  </a:cubicBezTo>
                  <a:cubicBezTo>
                    <a:pt x="1340694" y="2746847"/>
                    <a:pt x="1345126" y="2742418"/>
                    <a:pt x="1340694" y="2740942"/>
                  </a:cubicBezTo>
                  <a:cubicBezTo>
                    <a:pt x="1334786" y="2739466"/>
                    <a:pt x="1337740" y="2748323"/>
                    <a:pt x="1334786" y="2748323"/>
                  </a:cubicBezTo>
                  <a:cubicBezTo>
                    <a:pt x="1331832" y="2748323"/>
                    <a:pt x="1328878" y="2746847"/>
                    <a:pt x="1325924" y="2746847"/>
                  </a:cubicBezTo>
                  <a:cubicBezTo>
                    <a:pt x="1318538" y="2749799"/>
                    <a:pt x="1321492" y="2764559"/>
                    <a:pt x="1315584" y="2757179"/>
                  </a:cubicBezTo>
                  <a:cubicBezTo>
                    <a:pt x="1315584" y="2755703"/>
                    <a:pt x="1302290" y="2751275"/>
                    <a:pt x="1302290" y="2751275"/>
                  </a:cubicBezTo>
                  <a:cubicBezTo>
                    <a:pt x="1300813" y="2749799"/>
                    <a:pt x="1299336" y="2746847"/>
                    <a:pt x="1296382" y="2746847"/>
                  </a:cubicBezTo>
                  <a:cubicBezTo>
                    <a:pt x="1293428" y="2746847"/>
                    <a:pt x="1269794" y="2739466"/>
                    <a:pt x="1268317" y="2737990"/>
                  </a:cubicBezTo>
                  <a:cubicBezTo>
                    <a:pt x="1263886" y="2733562"/>
                    <a:pt x="1260932" y="2727658"/>
                    <a:pt x="1256501" y="2735038"/>
                  </a:cubicBezTo>
                  <a:cubicBezTo>
                    <a:pt x="1253546" y="2739466"/>
                    <a:pt x="1255023" y="2732086"/>
                    <a:pt x="1250592" y="2732086"/>
                  </a:cubicBezTo>
                  <a:cubicBezTo>
                    <a:pt x="1244684" y="2732086"/>
                    <a:pt x="1237298" y="2735038"/>
                    <a:pt x="1235821" y="2735038"/>
                  </a:cubicBezTo>
                  <a:cubicBezTo>
                    <a:pt x="1219573" y="2735038"/>
                    <a:pt x="1218096" y="2726182"/>
                    <a:pt x="1209234" y="2715849"/>
                  </a:cubicBezTo>
                  <a:lnTo>
                    <a:pt x="1209850" y="2715480"/>
                  </a:lnTo>
                  <a:lnTo>
                    <a:pt x="1201099" y="2709620"/>
                  </a:lnTo>
                  <a:cubicBezTo>
                    <a:pt x="1198171" y="2705208"/>
                    <a:pt x="1195243" y="2700796"/>
                    <a:pt x="1192315" y="2697855"/>
                  </a:cubicBezTo>
                  <a:cubicBezTo>
                    <a:pt x="1190851" y="2697855"/>
                    <a:pt x="1187923" y="2697855"/>
                    <a:pt x="1186459" y="2697855"/>
                  </a:cubicBezTo>
                  <a:cubicBezTo>
                    <a:pt x="1184996" y="2697855"/>
                    <a:pt x="1184996" y="2700796"/>
                    <a:pt x="1183532" y="2700796"/>
                  </a:cubicBezTo>
                  <a:cubicBezTo>
                    <a:pt x="1182068" y="2702266"/>
                    <a:pt x="1182068" y="2700796"/>
                    <a:pt x="1182068" y="2700796"/>
                  </a:cubicBezTo>
                  <a:cubicBezTo>
                    <a:pt x="1180604" y="2697855"/>
                    <a:pt x="1183532" y="2696384"/>
                    <a:pt x="1182068" y="2694913"/>
                  </a:cubicBezTo>
                  <a:cubicBezTo>
                    <a:pt x="1180604" y="2693443"/>
                    <a:pt x="1177676" y="2691972"/>
                    <a:pt x="1176212" y="2691972"/>
                  </a:cubicBezTo>
                  <a:cubicBezTo>
                    <a:pt x="1174748" y="2691972"/>
                    <a:pt x="1173284" y="2693443"/>
                    <a:pt x="1173284" y="2693443"/>
                  </a:cubicBezTo>
                  <a:cubicBezTo>
                    <a:pt x="1171820" y="2693443"/>
                    <a:pt x="1171820" y="2691972"/>
                    <a:pt x="1170356" y="2691972"/>
                  </a:cubicBezTo>
                  <a:cubicBezTo>
                    <a:pt x="1168892" y="2690501"/>
                    <a:pt x="1167429" y="2689031"/>
                    <a:pt x="1165965" y="2687560"/>
                  </a:cubicBezTo>
                  <a:cubicBezTo>
                    <a:pt x="1165965" y="2686089"/>
                    <a:pt x="1164501" y="2683148"/>
                    <a:pt x="1165965" y="2683148"/>
                  </a:cubicBezTo>
                  <a:cubicBezTo>
                    <a:pt x="1167429" y="2681678"/>
                    <a:pt x="1173284" y="2684619"/>
                    <a:pt x="1173284" y="2683148"/>
                  </a:cubicBezTo>
                  <a:cubicBezTo>
                    <a:pt x="1174748" y="2678736"/>
                    <a:pt x="1167429" y="2678736"/>
                    <a:pt x="1167429" y="2674324"/>
                  </a:cubicBezTo>
                  <a:cubicBezTo>
                    <a:pt x="1167429" y="2672854"/>
                    <a:pt x="1173284" y="2675795"/>
                    <a:pt x="1174748" y="2674324"/>
                  </a:cubicBezTo>
                  <a:cubicBezTo>
                    <a:pt x="1176212" y="2672854"/>
                    <a:pt x="1173284" y="2668442"/>
                    <a:pt x="1174748" y="2666971"/>
                  </a:cubicBezTo>
                  <a:lnTo>
                    <a:pt x="1181951" y="2649605"/>
                  </a:lnTo>
                  <a:lnTo>
                    <a:pt x="1179045" y="2642347"/>
                  </a:lnTo>
                  <a:cubicBezTo>
                    <a:pt x="1177570" y="2640872"/>
                    <a:pt x="1177570" y="2634975"/>
                    <a:pt x="1176094" y="2634975"/>
                  </a:cubicBezTo>
                  <a:lnTo>
                    <a:pt x="1175975" y="2635032"/>
                  </a:lnTo>
                  <a:lnTo>
                    <a:pt x="1178674" y="2641807"/>
                  </a:lnTo>
                  <a:cubicBezTo>
                    <a:pt x="1180143" y="2643282"/>
                    <a:pt x="1181611" y="2646231"/>
                    <a:pt x="1181611" y="2649179"/>
                  </a:cubicBezTo>
                  <a:cubicBezTo>
                    <a:pt x="1178674" y="2655077"/>
                    <a:pt x="1175737" y="2660974"/>
                    <a:pt x="1174269" y="2666872"/>
                  </a:cubicBezTo>
                  <a:cubicBezTo>
                    <a:pt x="1172800" y="2668346"/>
                    <a:pt x="1175737" y="2672769"/>
                    <a:pt x="1174269" y="2674244"/>
                  </a:cubicBezTo>
                  <a:cubicBezTo>
                    <a:pt x="1172800" y="2675718"/>
                    <a:pt x="1166926" y="2672769"/>
                    <a:pt x="1166926" y="2674244"/>
                  </a:cubicBezTo>
                  <a:cubicBezTo>
                    <a:pt x="1166926" y="2678667"/>
                    <a:pt x="1174269" y="2678667"/>
                    <a:pt x="1172800" y="2683090"/>
                  </a:cubicBezTo>
                  <a:cubicBezTo>
                    <a:pt x="1172800" y="2684565"/>
                    <a:pt x="1166926" y="2681616"/>
                    <a:pt x="1165458" y="2683090"/>
                  </a:cubicBezTo>
                  <a:cubicBezTo>
                    <a:pt x="1163989" y="2683090"/>
                    <a:pt x="1165458" y="2686039"/>
                    <a:pt x="1165458" y="2687513"/>
                  </a:cubicBezTo>
                  <a:cubicBezTo>
                    <a:pt x="1166926" y="2688988"/>
                    <a:pt x="1165458" y="2691936"/>
                    <a:pt x="1165458" y="2691936"/>
                  </a:cubicBezTo>
                  <a:cubicBezTo>
                    <a:pt x="1166926" y="2693411"/>
                    <a:pt x="1168395" y="2693411"/>
                    <a:pt x="1168395" y="2694885"/>
                  </a:cubicBezTo>
                  <a:cubicBezTo>
                    <a:pt x="1169863" y="2696360"/>
                    <a:pt x="1168395" y="2697834"/>
                    <a:pt x="1168395" y="2699308"/>
                  </a:cubicBezTo>
                  <a:cubicBezTo>
                    <a:pt x="1169863" y="2700783"/>
                    <a:pt x="1171332" y="2700783"/>
                    <a:pt x="1171332" y="2700783"/>
                  </a:cubicBezTo>
                  <a:cubicBezTo>
                    <a:pt x="1174269" y="2699308"/>
                    <a:pt x="1174269" y="2696360"/>
                    <a:pt x="1175737" y="2694885"/>
                  </a:cubicBezTo>
                  <a:cubicBezTo>
                    <a:pt x="1177206" y="2693411"/>
                    <a:pt x="1178674" y="2694885"/>
                    <a:pt x="1178674" y="2696360"/>
                  </a:cubicBezTo>
                  <a:cubicBezTo>
                    <a:pt x="1178674" y="2697834"/>
                    <a:pt x="1177206" y="2700783"/>
                    <a:pt x="1177206" y="2702257"/>
                  </a:cubicBezTo>
                  <a:cubicBezTo>
                    <a:pt x="1178674" y="2703732"/>
                    <a:pt x="1181611" y="2705206"/>
                    <a:pt x="1183080" y="2705206"/>
                  </a:cubicBezTo>
                  <a:cubicBezTo>
                    <a:pt x="1183080" y="2708155"/>
                    <a:pt x="1181611" y="2710366"/>
                    <a:pt x="1180693" y="2712025"/>
                  </a:cubicBezTo>
                  <a:lnTo>
                    <a:pt x="1180721" y="2712131"/>
                  </a:lnTo>
                  <a:lnTo>
                    <a:pt x="1183031" y="2705510"/>
                  </a:lnTo>
                  <a:cubicBezTo>
                    <a:pt x="1185968" y="2705510"/>
                    <a:pt x="1190372" y="2701073"/>
                    <a:pt x="1190372" y="2702552"/>
                  </a:cubicBezTo>
                  <a:cubicBezTo>
                    <a:pt x="1193309" y="2704031"/>
                    <a:pt x="1194777" y="2711426"/>
                    <a:pt x="1197714" y="2714383"/>
                  </a:cubicBezTo>
                  <a:cubicBezTo>
                    <a:pt x="1205056" y="2718820"/>
                    <a:pt x="1213866" y="2726215"/>
                    <a:pt x="1213866" y="2736568"/>
                  </a:cubicBezTo>
                  <a:cubicBezTo>
                    <a:pt x="1213866" y="2748399"/>
                    <a:pt x="1218270" y="2748399"/>
                    <a:pt x="1225612" y="2739526"/>
                  </a:cubicBezTo>
                  <a:cubicBezTo>
                    <a:pt x="1228549" y="2736568"/>
                    <a:pt x="1230017" y="2754315"/>
                    <a:pt x="1230017" y="2754315"/>
                  </a:cubicBezTo>
                  <a:cubicBezTo>
                    <a:pt x="1230017" y="2758752"/>
                    <a:pt x="1243232" y="2752836"/>
                    <a:pt x="1246168" y="2752836"/>
                  </a:cubicBezTo>
                  <a:cubicBezTo>
                    <a:pt x="1247637" y="2752836"/>
                    <a:pt x="1250573" y="2749878"/>
                    <a:pt x="1253510" y="2748399"/>
                  </a:cubicBezTo>
                  <a:cubicBezTo>
                    <a:pt x="1256447" y="2748399"/>
                    <a:pt x="1256447" y="2752836"/>
                    <a:pt x="1262320" y="2752836"/>
                  </a:cubicBezTo>
                  <a:cubicBezTo>
                    <a:pt x="1268194" y="2754315"/>
                    <a:pt x="1272599" y="2761710"/>
                    <a:pt x="1279940" y="2761710"/>
                  </a:cubicBezTo>
                  <a:lnTo>
                    <a:pt x="1269824" y="2768989"/>
                  </a:lnTo>
                  <a:lnTo>
                    <a:pt x="1270162" y="2769049"/>
                  </a:lnTo>
                  <a:cubicBezTo>
                    <a:pt x="1273104" y="2769049"/>
                    <a:pt x="1278988" y="2767574"/>
                    <a:pt x="1280459" y="2761674"/>
                  </a:cubicBezTo>
                  <a:cubicBezTo>
                    <a:pt x="1283401" y="2763149"/>
                    <a:pt x="1284872" y="2763149"/>
                    <a:pt x="1286343" y="2763149"/>
                  </a:cubicBezTo>
                  <a:cubicBezTo>
                    <a:pt x="1289285" y="2764624"/>
                    <a:pt x="1292227" y="2763149"/>
                    <a:pt x="1295169" y="2763149"/>
                  </a:cubicBezTo>
                  <a:cubicBezTo>
                    <a:pt x="1299582" y="2764624"/>
                    <a:pt x="1305466" y="2766099"/>
                    <a:pt x="1309880" y="2767574"/>
                  </a:cubicBezTo>
                  <a:cubicBezTo>
                    <a:pt x="1306937" y="2773474"/>
                    <a:pt x="1305466" y="2774949"/>
                    <a:pt x="1301053" y="2777899"/>
                  </a:cubicBezTo>
                  <a:cubicBezTo>
                    <a:pt x="1296640" y="2782323"/>
                    <a:pt x="1306937" y="2786748"/>
                    <a:pt x="1308408" y="2788223"/>
                  </a:cubicBezTo>
                  <a:cubicBezTo>
                    <a:pt x="1311351" y="2791173"/>
                    <a:pt x="1299582" y="2791173"/>
                    <a:pt x="1299582" y="2794123"/>
                  </a:cubicBezTo>
                  <a:cubicBezTo>
                    <a:pt x="1298111" y="2800023"/>
                    <a:pt x="1311351" y="2797073"/>
                    <a:pt x="1308408" y="2804448"/>
                  </a:cubicBezTo>
                  <a:cubicBezTo>
                    <a:pt x="1306937" y="2805922"/>
                    <a:pt x="1295169" y="2819197"/>
                    <a:pt x="1306937" y="2819197"/>
                  </a:cubicBezTo>
                  <a:cubicBezTo>
                    <a:pt x="1329003" y="2820672"/>
                    <a:pt x="1312822" y="2828047"/>
                    <a:pt x="1312822" y="2839846"/>
                  </a:cubicBezTo>
                  <a:cubicBezTo>
                    <a:pt x="1312822" y="2842796"/>
                    <a:pt x="1308408" y="2848696"/>
                    <a:pt x="1308408" y="2851646"/>
                  </a:cubicBezTo>
                  <a:cubicBezTo>
                    <a:pt x="1309144" y="2854596"/>
                    <a:pt x="1310983" y="2856808"/>
                    <a:pt x="1312638" y="2859020"/>
                  </a:cubicBezTo>
                  <a:lnTo>
                    <a:pt x="1315498" y="2865768"/>
                  </a:lnTo>
                  <a:lnTo>
                    <a:pt x="1315613" y="2865539"/>
                  </a:lnTo>
                  <a:lnTo>
                    <a:pt x="1316246" y="2865539"/>
                  </a:lnTo>
                  <a:lnTo>
                    <a:pt x="1313153" y="2858247"/>
                  </a:lnTo>
                  <a:cubicBezTo>
                    <a:pt x="1311510" y="2856052"/>
                    <a:pt x="1309685" y="2853858"/>
                    <a:pt x="1308955" y="2850932"/>
                  </a:cubicBezTo>
                  <a:cubicBezTo>
                    <a:pt x="1308955" y="2848006"/>
                    <a:pt x="1313335" y="2842154"/>
                    <a:pt x="1313335" y="2839229"/>
                  </a:cubicBezTo>
                  <a:cubicBezTo>
                    <a:pt x="1313335" y="2827525"/>
                    <a:pt x="1329397" y="2820211"/>
                    <a:pt x="1307495" y="2818748"/>
                  </a:cubicBezTo>
                  <a:cubicBezTo>
                    <a:pt x="1295813" y="2818748"/>
                    <a:pt x="1307495" y="2805582"/>
                    <a:pt x="1308955" y="2804119"/>
                  </a:cubicBezTo>
                  <a:cubicBezTo>
                    <a:pt x="1311875" y="2796804"/>
                    <a:pt x="1298734" y="2799730"/>
                    <a:pt x="1300194" y="2793878"/>
                  </a:cubicBezTo>
                  <a:cubicBezTo>
                    <a:pt x="1300194" y="2790952"/>
                    <a:pt x="1311875" y="2790952"/>
                    <a:pt x="1308955" y="2788026"/>
                  </a:cubicBezTo>
                  <a:cubicBezTo>
                    <a:pt x="1307495" y="2786563"/>
                    <a:pt x="1297273" y="2782175"/>
                    <a:pt x="1301654" y="2777786"/>
                  </a:cubicBezTo>
                  <a:cubicBezTo>
                    <a:pt x="1306034" y="2774860"/>
                    <a:pt x="1307495" y="2773397"/>
                    <a:pt x="1310415" y="2767545"/>
                  </a:cubicBezTo>
                  <a:cubicBezTo>
                    <a:pt x="1319176" y="2769008"/>
                    <a:pt x="1320636" y="2767545"/>
                    <a:pt x="1326477" y="2766083"/>
                  </a:cubicBezTo>
                  <a:cubicBezTo>
                    <a:pt x="1330127" y="2765351"/>
                    <a:pt x="1331953" y="2763888"/>
                    <a:pt x="1333413" y="2763705"/>
                  </a:cubicBezTo>
                  <a:cubicBezTo>
                    <a:pt x="1334873" y="2763522"/>
                    <a:pt x="1335968" y="2764620"/>
                    <a:pt x="1338158" y="2769008"/>
                  </a:cubicBezTo>
                  <a:cubicBezTo>
                    <a:pt x="1343999" y="2776323"/>
                    <a:pt x="1352760" y="2774860"/>
                    <a:pt x="1361521" y="2774860"/>
                  </a:cubicBezTo>
                  <a:cubicBezTo>
                    <a:pt x="1365902" y="2774860"/>
                    <a:pt x="1370282" y="2773397"/>
                    <a:pt x="1373203" y="2771934"/>
                  </a:cubicBezTo>
                  <a:cubicBezTo>
                    <a:pt x="1374663" y="2771934"/>
                    <a:pt x="1377583" y="2774860"/>
                    <a:pt x="1379043" y="2774860"/>
                  </a:cubicBezTo>
                  <a:cubicBezTo>
                    <a:pt x="1380504" y="2774860"/>
                    <a:pt x="1380504" y="2771934"/>
                    <a:pt x="1381964" y="2771934"/>
                  </a:cubicBezTo>
                  <a:cubicBezTo>
                    <a:pt x="1384884" y="2771934"/>
                    <a:pt x="1387804" y="2771934"/>
                    <a:pt x="1389265" y="2771934"/>
                  </a:cubicBezTo>
                  <a:cubicBezTo>
                    <a:pt x="1395835" y="2774129"/>
                    <a:pt x="1404870" y="2786198"/>
                    <a:pt x="1412057" y="2792095"/>
                  </a:cubicBezTo>
                  <a:lnTo>
                    <a:pt x="1418417" y="2795315"/>
                  </a:lnTo>
                  <a:lnTo>
                    <a:pt x="1418496" y="2794762"/>
                  </a:lnTo>
                  <a:cubicBezTo>
                    <a:pt x="1422908" y="2791820"/>
                    <a:pt x="1428791" y="2794762"/>
                    <a:pt x="1433203" y="2793291"/>
                  </a:cubicBezTo>
                  <a:cubicBezTo>
                    <a:pt x="1439086" y="2793291"/>
                    <a:pt x="1444969" y="2790350"/>
                    <a:pt x="1447911" y="2787408"/>
                  </a:cubicBezTo>
                  <a:cubicBezTo>
                    <a:pt x="1449382" y="2785937"/>
                    <a:pt x="1452323" y="2784466"/>
                    <a:pt x="1458206" y="2781524"/>
                  </a:cubicBezTo>
                  <a:cubicBezTo>
                    <a:pt x="1464089" y="2778582"/>
                    <a:pt x="1474384" y="2775640"/>
                    <a:pt x="1474384" y="2774170"/>
                  </a:cubicBezTo>
                  <a:cubicBezTo>
                    <a:pt x="1475855" y="2768286"/>
                    <a:pt x="1481738" y="2771228"/>
                    <a:pt x="1481738" y="2760931"/>
                  </a:cubicBezTo>
                  <a:cubicBezTo>
                    <a:pt x="1481738" y="2753577"/>
                    <a:pt x="1483209" y="2757990"/>
                    <a:pt x="1487621" y="2757990"/>
                  </a:cubicBezTo>
                  <a:cubicBezTo>
                    <a:pt x="1493504" y="2757990"/>
                    <a:pt x="1496446" y="2757990"/>
                    <a:pt x="1492033" y="2753577"/>
                  </a:cubicBezTo>
                  <a:cubicBezTo>
                    <a:pt x="1486150" y="2746222"/>
                    <a:pt x="1486150" y="2746222"/>
                    <a:pt x="1494975" y="2743281"/>
                  </a:cubicBezTo>
                  <a:cubicBezTo>
                    <a:pt x="1494975" y="2738868"/>
                    <a:pt x="1505270" y="2730042"/>
                    <a:pt x="1509682" y="2727101"/>
                  </a:cubicBezTo>
                  <a:cubicBezTo>
                    <a:pt x="1512624" y="2724159"/>
                    <a:pt x="1525861" y="2731513"/>
                    <a:pt x="1531744" y="2731513"/>
                  </a:cubicBezTo>
                  <a:cubicBezTo>
                    <a:pt x="1534685" y="2731513"/>
                    <a:pt x="1544980" y="2728572"/>
                    <a:pt x="1546451" y="2730042"/>
                  </a:cubicBezTo>
                  <a:cubicBezTo>
                    <a:pt x="1549393" y="2731513"/>
                    <a:pt x="1561159" y="2735926"/>
                    <a:pt x="1562629" y="2735926"/>
                  </a:cubicBezTo>
                  <a:cubicBezTo>
                    <a:pt x="1564100" y="2735926"/>
                    <a:pt x="1574395" y="2750635"/>
                    <a:pt x="1575866" y="2753577"/>
                  </a:cubicBezTo>
                  <a:cubicBezTo>
                    <a:pt x="1581749" y="2753577"/>
                    <a:pt x="1571454" y="2760931"/>
                    <a:pt x="1571454" y="2762402"/>
                  </a:cubicBezTo>
                  <a:cubicBezTo>
                    <a:pt x="1571454" y="2768286"/>
                    <a:pt x="1580278" y="2757990"/>
                    <a:pt x="1583220" y="2762402"/>
                  </a:cubicBezTo>
                  <a:cubicBezTo>
                    <a:pt x="1586161" y="2766815"/>
                    <a:pt x="1587632" y="2765344"/>
                    <a:pt x="1590574" y="2762402"/>
                  </a:cubicBezTo>
                  <a:cubicBezTo>
                    <a:pt x="1592044" y="2760931"/>
                    <a:pt x="1600869" y="2763873"/>
                    <a:pt x="1602340" y="2763873"/>
                  </a:cubicBezTo>
                  <a:cubicBezTo>
                    <a:pt x="1605281" y="2765344"/>
                    <a:pt x="1614106" y="2774170"/>
                    <a:pt x="1615576" y="2772699"/>
                  </a:cubicBezTo>
                  <a:cubicBezTo>
                    <a:pt x="1618518" y="2771228"/>
                    <a:pt x="1622930" y="2775640"/>
                    <a:pt x="1622930" y="2775640"/>
                  </a:cubicBezTo>
                  <a:cubicBezTo>
                    <a:pt x="1625872" y="2777111"/>
                    <a:pt x="1628813" y="2780053"/>
                    <a:pt x="1631755" y="2781524"/>
                  </a:cubicBezTo>
                  <a:cubicBezTo>
                    <a:pt x="1634696" y="2784466"/>
                    <a:pt x="1637638" y="2785937"/>
                    <a:pt x="1639108" y="2788879"/>
                  </a:cubicBezTo>
                  <a:cubicBezTo>
                    <a:pt x="1642050" y="2793291"/>
                    <a:pt x="1642050" y="2797704"/>
                    <a:pt x="1646462" y="2799175"/>
                  </a:cubicBezTo>
                  <a:cubicBezTo>
                    <a:pt x="1646462" y="2800646"/>
                    <a:pt x="1642050" y="2800646"/>
                    <a:pt x="1642050" y="2803588"/>
                  </a:cubicBezTo>
                  <a:cubicBezTo>
                    <a:pt x="1640579" y="2808001"/>
                    <a:pt x="1640579" y="2806530"/>
                    <a:pt x="1637638" y="2808001"/>
                  </a:cubicBezTo>
                  <a:cubicBezTo>
                    <a:pt x="1633225" y="2809471"/>
                    <a:pt x="1628813" y="2812413"/>
                    <a:pt x="1628813" y="2816826"/>
                  </a:cubicBezTo>
                  <a:cubicBezTo>
                    <a:pt x="1628813" y="2818297"/>
                    <a:pt x="1625872" y="2821974"/>
                    <a:pt x="1622195" y="2824916"/>
                  </a:cubicBezTo>
                  <a:lnTo>
                    <a:pt x="1611630" y="2828438"/>
                  </a:lnTo>
                  <a:lnTo>
                    <a:pt x="1611808" y="2828678"/>
                  </a:lnTo>
                  <a:cubicBezTo>
                    <a:pt x="1617703" y="2831627"/>
                    <a:pt x="1629492" y="2819831"/>
                    <a:pt x="1629492" y="2816882"/>
                  </a:cubicBezTo>
                  <a:cubicBezTo>
                    <a:pt x="1629492" y="2812459"/>
                    <a:pt x="1633913" y="2809510"/>
                    <a:pt x="1638333" y="2808036"/>
                  </a:cubicBezTo>
                  <a:cubicBezTo>
                    <a:pt x="1641281" y="2806561"/>
                    <a:pt x="1641281" y="2808036"/>
                    <a:pt x="1642754" y="2803612"/>
                  </a:cubicBezTo>
                  <a:cubicBezTo>
                    <a:pt x="1642754" y="2800664"/>
                    <a:pt x="1647175" y="2800664"/>
                    <a:pt x="1647175" y="2799189"/>
                  </a:cubicBezTo>
                  <a:cubicBezTo>
                    <a:pt x="1651596" y="2799189"/>
                    <a:pt x="1656017" y="2803612"/>
                    <a:pt x="1658964" y="2805087"/>
                  </a:cubicBezTo>
                  <a:cubicBezTo>
                    <a:pt x="1660437" y="2805087"/>
                    <a:pt x="1663385" y="2805087"/>
                    <a:pt x="1667806" y="2805087"/>
                  </a:cubicBezTo>
                  <a:cubicBezTo>
                    <a:pt x="1672226" y="2806561"/>
                    <a:pt x="1678121" y="2808036"/>
                    <a:pt x="1681068" y="2808036"/>
                  </a:cubicBezTo>
                  <a:cubicBezTo>
                    <a:pt x="1688436" y="2805087"/>
                    <a:pt x="1694330" y="2803612"/>
                    <a:pt x="1697278" y="2805087"/>
                  </a:cubicBezTo>
                  <a:cubicBezTo>
                    <a:pt x="1700225" y="2808036"/>
                    <a:pt x="1700225" y="2812459"/>
                    <a:pt x="1704646" y="2812459"/>
                  </a:cubicBezTo>
                  <a:cubicBezTo>
                    <a:pt x="1707593" y="2812459"/>
                    <a:pt x="1712014" y="2815408"/>
                    <a:pt x="1714961" y="2813934"/>
                  </a:cubicBezTo>
                  <a:cubicBezTo>
                    <a:pt x="1719382" y="2812459"/>
                    <a:pt x="1722329" y="2816882"/>
                    <a:pt x="1722329" y="2819831"/>
                  </a:cubicBezTo>
                  <a:cubicBezTo>
                    <a:pt x="1722329" y="2833101"/>
                    <a:pt x="1731171" y="2834576"/>
                    <a:pt x="1738539" y="2838999"/>
                  </a:cubicBezTo>
                  <a:cubicBezTo>
                    <a:pt x="1740012" y="2838999"/>
                    <a:pt x="1740012" y="2841948"/>
                    <a:pt x="1740012" y="2843422"/>
                  </a:cubicBezTo>
                  <a:cubicBezTo>
                    <a:pt x="1741486" y="2846371"/>
                    <a:pt x="1742960" y="2853744"/>
                    <a:pt x="1745907" y="2859641"/>
                  </a:cubicBezTo>
                  <a:cubicBezTo>
                    <a:pt x="1748854" y="2864065"/>
                    <a:pt x="1751801" y="2869962"/>
                    <a:pt x="1751801" y="2874386"/>
                  </a:cubicBezTo>
                  <a:cubicBezTo>
                    <a:pt x="1745907" y="2874386"/>
                    <a:pt x="1745907" y="2877335"/>
                    <a:pt x="1742960" y="2880284"/>
                  </a:cubicBezTo>
                  <a:cubicBezTo>
                    <a:pt x="1735592" y="2884707"/>
                    <a:pt x="1735592" y="2886181"/>
                    <a:pt x="1735592" y="2896502"/>
                  </a:cubicBezTo>
                  <a:cubicBezTo>
                    <a:pt x="1735592" y="2903875"/>
                    <a:pt x="1728223" y="2900926"/>
                    <a:pt x="1728223" y="2908298"/>
                  </a:cubicBezTo>
                  <a:cubicBezTo>
                    <a:pt x="1728223" y="2909772"/>
                    <a:pt x="1723803" y="2915670"/>
                    <a:pt x="1722329" y="2915670"/>
                  </a:cubicBezTo>
                  <a:cubicBezTo>
                    <a:pt x="1717908" y="2915670"/>
                    <a:pt x="1717908" y="2912721"/>
                    <a:pt x="1714961" y="2917145"/>
                  </a:cubicBezTo>
                  <a:cubicBezTo>
                    <a:pt x="1714961" y="2917145"/>
                    <a:pt x="1713487" y="2923042"/>
                    <a:pt x="1713487" y="2923042"/>
                  </a:cubicBezTo>
                  <a:cubicBezTo>
                    <a:pt x="1713487" y="2924517"/>
                    <a:pt x="1707593" y="2924517"/>
                    <a:pt x="1707593" y="2927466"/>
                  </a:cubicBezTo>
                  <a:cubicBezTo>
                    <a:pt x="1707593" y="2931889"/>
                    <a:pt x="1704646" y="2933364"/>
                    <a:pt x="1703172" y="2936312"/>
                  </a:cubicBezTo>
                  <a:cubicBezTo>
                    <a:pt x="1701699" y="2942210"/>
                    <a:pt x="1697278" y="2945159"/>
                    <a:pt x="1694330" y="2949582"/>
                  </a:cubicBezTo>
                  <a:cubicBezTo>
                    <a:pt x="1691383" y="2951057"/>
                    <a:pt x="1689910" y="2958429"/>
                    <a:pt x="1688436" y="2959904"/>
                  </a:cubicBezTo>
                  <a:cubicBezTo>
                    <a:pt x="1688436" y="2961378"/>
                    <a:pt x="1686962" y="2962852"/>
                    <a:pt x="1685489" y="2964327"/>
                  </a:cubicBezTo>
                  <a:cubicBezTo>
                    <a:pt x="1682542" y="2965801"/>
                    <a:pt x="1692857" y="2970225"/>
                    <a:pt x="1684015" y="2970225"/>
                  </a:cubicBezTo>
                  <a:cubicBezTo>
                    <a:pt x="1678121" y="2970225"/>
                    <a:pt x="1672226" y="2968750"/>
                    <a:pt x="1666332" y="2968750"/>
                  </a:cubicBezTo>
                  <a:cubicBezTo>
                    <a:pt x="1661911" y="2968750"/>
                    <a:pt x="1654543" y="2979071"/>
                    <a:pt x="1660437" y="2979071"/>
                  </a:cubicBezTo>
                  <a:cubicBezTo>
                    <a:pt x="1666332" y="2979071"/>
                    <a:pt x="1666332" y="2984969"/>
                    <a:pt x="1667806" y="2987918"/>
                  </a:cubicBezTo>
                  <a:cubicBezTo>
                    <a:pt x="1667806" y="2989392"/>
                    <a:pt x="1672226" y="3005611"/>
                    <a:pt x="1672226" y="3005611"/>
                  </a:cubicBezTo>
                  <a:cubicBezTo>
                    <a:pt x="1673700" y="3008560"/>
                    <a:pt x="1682542" y="3014458"/>
                    <a:pt x="1682542" y="3017407"/>
                  </a:cubicBezTo>
                  <a:cubicBezTo>
                    <a:pt x="1685489" y="3023305"/>
                    <a:pt x="1688436" y="3029202"/>
                    <a:pt x="1689910" y="3036575"/>
                  </a:cubicBezTo>
                  <a:cubicBezTo>
                    <a:pt x="1689910" y="3038049"/>
                    <a:pt x="1689910" y="3040998"/>
                    <a:pt x="1689910" y="3045421"/>
                  </a:cubicBezTo>
                  <a:cubicBezTo>
                    <a:pt x="1689910" y="3046896"/>
                    <a:pt x="1697278" y="3048370"/>
                    <a:pt x="1697278" y="3049845"/>
                  </a:cubicBezTo>
                  <a:cubicBezTo>
                    <a:pt x="1698751" y="3054268"/>
                    <a:pt x="1697278" y="3060166"/>
                    <a:pt x="1700225" y="3064589"/>
                  </a:cubicBezTo>
                  <a:cubicBezTo>
                    <a:pt x="1701699" y="3066063"/>
                    <a:pt x="1712014" y="3066063"/>
                    <a:pt x="1704646" y="3071961"/>
                  </a:cubicBezTo>
                  <a:cubicBezTo>
                    <a:pt x="1698751" y="3076385"/>
                    <a:pt x="1703172" y="3085231"/>
                    <a:pt x="1692857" y="3091129"/>
                  </a:cubicBezTo>
                  <a:cubicBezTo>
                    <a:pt x="1689910" y="3092603"/>
                    <a:pt x="1684015" y="3091129"/>
                    <a:pt x="1679594" y="3091129"/>
                  </a:cubicBezTo>
                  <a:cubicBezTo>
                    <a:pt x="1670753" y="3094078"/>
                    <a:pt x="1663385" y="3102925"/>
                    <a:pt x="1657490" y="3104399"/>
                  </a:cubicBezTo>
                  <a:cubicBezTo>
                    <a:pt x="1654543" y="3104399"/>
                    <a:pt x="1654543" y="3107348"/>
                    <a:pt x="1653069" y="3108822"/>
                  </a:cubicBezTo>
                  <a:cubicBezTo>
                    <a:pt x="1653069" y="3113246"/>
                    <a:pt x="1654543" y="3120618"/>
                    <a:pt x="1653069" y="3123567"/>
                  </a:cubicBezTo>
                  <a:cubicBezTo>
                    <a:pt x="1650122" y="3127990"/>
                    <a:pt x="1647175" y="3135362"/>
                    <a:pt x="1639807" y="3136837"/>
                  </a:cubicBezTo>
                  <a:cubicBezTo>
                    <a:pt x="1630965" y="3141260"/>
                    <a:pt x="1629492" y="3126516"/>
                    <a:pt x="1622124" y="3130939"/>
                  </a:cubicBezTo>
                  <a:cubicBezTo>
                    <a:pt x="1617703" y="3132413"/>
                    <a:pt x="1610335" y="3132413"/>
                    <a:pt x="1605914" y="3135362"/>
                  </a:cubicBezTo>
                  <a:cubicBezTo>
                    <a:pt x="1600019" y="3138311"/>
                    <a:pt x="1600019" y="3147158"/>
                    <a:pt x="1595599" y="3153056"/>
                  </a:cubicBezTo>
                  <a:cubicBezTo>
                    <a:pt x="1592651" y="3156005"/>
                    <a:pt x="1585283" y="3151581"/>
                    <a:pt x="1583810" y="3156005"/>
                  </a:cubicBezTo>
                  <a:cubicBezTo>
                    <a:pt x="1579389" y="3164851"/>
                    <a:pt x="1572021" y="3169275"/>
                    <a:pt x="1569074" y="3173698"/>
                  </a:cubicBezTo>
                  <a:cubicBezTo>
                    <a:pt x="1564653" y="3178121"/>
                    <a:pt x="1560232" y="3184019"/>
                    <a:pt x="1558758" y="3186968"/>
                  </a:cubicBezTo>
                  <a:cubicBezTo>
                    <a:pt x="1555811" y="3189917"/>
                    <a:pt x="1560232" y="3191391"/>
                    <a:pt x="1560232" y="3194340"/>
                  </a:cubicBezTo>
                  <a:cubicBezTo>
                    <a:pt x="1561706" y="3197289"/>
                    <a:pt x="1561706" y="3204661"/>
                    <a:pt x="1557285" y="3207610"/>
                  </a:cubicBezTo>
                  <a:cubicBezTo>
                    <a:pt x="1555811" y="3209085"/>
                    <a:pt x="1554338" y="3207610"/>
                    <a:pt x="1551390" y="3209085"/>
                  </a:cubicBezTo>
                  <a:cubicBezTo>
                    <a:pt x="1549917" y="3210559"/>
                    <a:pt x="1549917" y="3207610"/>
                    <a:pt x="1548443" y="3209085"/>
                  </a:cubicBezTo>
                  <a:cubicBezTo>
                    <a:pt x="1542549" y="3213508"/>
                    <a:pt x="1541075" y="3225303"/>
                    <a:pt x="1538128" y="3232676"/>
                  </a:cubicBezTo>
                  <a:cubicBezTo>
                    <a:pt x="1536654" y="3241522"/>
                    <a:pt x="1527813" y="3235624"/>
                    <a:pt x="1524865" y="3240048"/>
                  </a:cubicBezTo>
                  <a:cubicBezTo>
                    <a:pt x="1521918" y="3242997"/>
                    <a:pt x="1520445" y="3247420"/>
                    <a:pt x="1516024" y="3250369"/>
                  </a:cubicBezTo>
                  <a:cubicBezTo>
                    <a:pt x="1513077" y="3251843"/>
                    <a:pt x="1510129" y="3251843"/>
                    <a:pt x="1507182" y="3254792"/>
                  </a:cubicBezTo>
                  <a:cubicBezTo>
                    <a:pt x="1507182" y="3254792"/>
                    <a:pt x="1507182" y="3256267"/>
                    <a:pt x="1505709" y="3256267"/>
                  </a:cubicBezTo>
                  <a:cubicBezTo>
                    <a:pt x="1501288" y="3256267"/>
                    <a:pt x="1502761" y="3257741"/>
                    <a:pt x="1498340" y="3257741"/>
                  </a:cubicBezTo>
                  <a:cubicBezTo>
                    <a:pt x="1490972" y="3257741"/>
                    <a:pt x="1496867" y="3262164"/>
                    <a:pt x="1493920" y="3265113"/>
                  </a:cubicBezTo>
                  <a:cubicBezTo>
                    <a:pt x="1493920" y="3266588"/>
                    <a:pt x="1485078" y="3271011"/>
                    <a:pt x="1485078" y="3271011"/>
                  </a:cubicBezTo>
                  <a:cubicBezTo>
                    <a:pt x="1485078" y="3264376"/>
                    <a:pt x="1483605" y="3261059"/>
                    <a:pt x="1481578" y="3258663"/>
                  </a:cubicBezTo>
                  <a:lnTo>
                    <a:pt x="1481423" y="3258508"/>
                  </a:lnTo>
                  <a:lnTo>
                    <a:pt x="1484818" y="3270476"/>
                  </a:lnTo>
                  <a:cubicBezTo>
                    <a:pt x="1481877" y="3273416"/>
                    <a:pt x="1475993" y="3279298"/>
                    <a:pt x="1475993" y="3283709"/>
                  </a:cubicBezTo>
                  <a:cubicBezTo>
                    <a:pt x="1475993" y="3289590"/>
                    <a:pt x="1470110" y="3292531"/>
                    <a:pt x="1467168" y="3291061"/>
                  </a:cubicBezTo>
                  <a:cubicBezTo>
                    <a:pt x="1462756" y="3291061"/>
                    <a:pt x="1458343" y="3289590"/>
                    <a:pt x="1458343" y="3295472"/>
                  </a:cubicBezTo>
                  <a:cubicBezTo>
                    <a:pt x="1458343" y="3301353"/>
                    <a:pt x="1450989" y="3307235"/>
                    <a:pt x="1443634" y="3304294"/>
                  </a:cubicBezTo>
                  <a:cubicBezTo>
                    <a:pt x="1437751" y="3304294"/>
                    <a:pt x="1430397" y="3302824"/>
                    <a:pt x="1424513" y="3302824"/>
                  </a:cubicBezTo>
                  <a:cubicBezTo>
                    <a:pt x="1417159" y="3302824"/>
                    <a:pt x="1425984" y="3311646"/>
                    <a:pt x="1425984" y="3311646"/>
                  </a:cubicBezTo>
                  <a:cubicBezTo>
                    <a:pt x="1430397" y="3316057"/>
                    <a:pt x="1418630" y="3318998"/>
                    <a:pt x="1423042" y="3327820"/>
                  </a:cubicBezTo>
                  <a:cubicBezTo>
                    <a:pt x="1424513" y="3329290"/>
                    <a:pt x="1418630" y="3341053"/>
                    <a:pt x="1415688" y="3343994"/>
                  </a:cubicBezTo>
                  <a:cubicBezTo>
                    <a:pt x="1408334" y="3349875"/>
                    <a:pt x="1408334" y="3346935"/>
                    <a:pt x="1400980" y="3346935"/>
                  </a:cubicBezTo>
                  <a:cubicBezTo>
                    <a:pt x="1399509" y="3346935"/>
                    <a:pt x="1390684" y="3358697"/>
                    <a:pt x="1386271" y="3354286"/>
                  </a:cubicBezTo>
                  <a:cubicBezTo>
                    <a:pt x="1381858" y="3349875"/>
                    <a:pt x="1377446" y="3349875"/>
                    <a:pt x="1373033" y="3348405"/>
                  </a:cubicBezTo>
                  <a:cubicBezTo>
                    <a:pt x="1364208" y="3348405"/>
                    <a:pt x="1355383" y="3349875"/>
                    <a:pt x="1348029" y="3348405"/>
                  </a:cubicBezTo>
                  <a:cubicBezTo>
                    <a:pt x="1346558" y="3346935"/>
                    <a:pt x="1352441" y="3352816"/>
                    <a:pt x="1349500" y="3352816"/>
                  </a:cubicBezTo>
                  <a:cubicBezTo>
                    <a:pt x="1348029" y="3352816"/>
                    <a:pt x="1340674" y="3349875"/>
                    <a:pt x="1337733" y="3348405"/>
                  </a:cubicBezTo>
                  <a:cubicBezTo>
                    <a:pt x="1333320" y="3348405"/>
                    <a:pt x="1331849" y="3345464"/>
                    <a:pt x="1325966" y="3346935"/>
                  </a:cubicBezTo>
                  <a:lnTo>
                    <a:pt x="1317141" y="3349875"/>
                  </a:lnTo>
                  <a:lnTo>
                    <a:pt x="1306845" y="3346935"/>
                  </a:lnTo>
                  <a:cubicBezTo>
                    <a:pt x="1300961" y="3345464"/>
                    <a:pt x="1296549" y="3336642"/>
                    <a:pt x="1292136" y="3336642"/>
                  </a:cubicBezTo>
                  <a:cubicBezTo>
                    <a:pt x="1290665" y="3336642"/>
                    <a:pt x="1286253" y="3336642"/>
                    <a:pt x="1286253" y="3338112"/>
                  </a:cubicBezTo>
                  <a:cubicBezTo>
                    <a:pt x="1286253" y="3341053"/>
                    <a:pt x="1289194" y="3342523"/>
                    <a:pt x="1290665" y="3339583"/>
                  </a:cubicBezTo>
                  <a:cubicBezTo>
                    <a:pt x="1292136" y="3338112"/>
                    <a:pt x="1295078" y="3338112"/>
                    <a:pt x="1293607" y="3341053"/>
                  </a:cubicBezTo>
                  <a:cubicBezTo>
                    <a:pt x="1289194" y="3348405"/>
                    <a:pt x="1271544" y="3355757"/>
                    <a:pt x="1261248" y="3349875"/>
                  </a:cubicBezTo>
                  <a:cubicBezTo>
                    <a:pt x="1259777" y="3348405"/>
                    <a:pt x="1252423" y="3342523"/>
                    <a:pt x="1252423" y="3341053"/>
                  </a:cubicBezTo>
                  <a:cubicBezTo>
                    <a:pt x="1252423" y="3339583"/>
                    <a:pt x="1249481" y="3335172"/>
                    <a:pt x="1248010" y="3332231"/>
                  </a:cubicBezTo>
                  <a:cubicBezTo>
                    <a:pt x="1245069" y="3323409"/>
                    <a:pt x="1240656" y="3330760"/>
                    <a:pt x="1243598" y="3336642"/>
                  </a:cubicBezTo>
                  <a:cubicBezTo>
                    <a:pt x="1248010" y="3342523"/>
                    <a:pt x="1248010" y="3342523"/>
                    <a:pt x="1243598" y="3348405"/>
                  </a:cubicBezTo>
                  <a:cubicBezTo>
                    <a:pt x="1242127" y="3352816"/>
                    <a:pt x="1249481" y="3354286"/>
                    <a:pt x="1246540" y="3357227"/>
                  </a:cubicBezTo>
                  <a:cubicBezTo>
                    <a:pt x="1246540" y="3358697"/>
                    <a:pt x="1240656" y="3366049"/>
                    <a:pt x="1243598" y="3370460"/>
                  </a:cubicBezTo>
                  <a:cubicBezTo>
                    <a:pt x="1245069" y="3373401"/>
                    <a:pt x="1249481" y="3376342"/>
                    <a:pt x="1249481" y="3380753"/>
                  </a:cubicBezTo>
                  <a:cubicBezTo>
                    <a:pt x="1250952" y="3386634"/>
                    <a:pt x="1246540" y="3389575"/>
                    <a:pt x="1245069" y="3393986"/>
                  </a:cubicBezTo>
                  <a:cubicBezTo>
                    <a:pt x="1243598" y="3396927"/>
                    <a:pt x="1239185" y="3393986"/>
                    <a:pt x="1239185" y="3402808"/>
                  </a:cubicBezTo>
                  <a:cubicBezTo>
                    <a:pt x="1239185" y="3405749"/>
                    <a:pt x="1223006" y="3399868"/>
                    <a:pt x="1218593" y="3399868"/>
                  </a:cubicBezTo>
                  <a:lnTo>
                    <a:pt x="1209768" y="3399868"/>
                  </a:lnTo>
                  <a:cubicBezTo>
                    <a:pt x="1208297" y="3399868"/>
                    <a:pt x="1208297" y="3393986"/>
                    <a:pt x="1205356" y="3395457"/>
                  </a:cubicBezTo>
                  <a:cubicBezTo>
                    <a:pt x="1200943" y="3396927"/>
                    <a:pt x="1202414" y="3401338"/>
                    <a:pt x="1196530" y="3401338"/>
                  </a:cubicBezTo>
                  <a:cubicBezTo>
                    <a:pt x="1193589" y="3401338"/>
                    <a:pt x="1189176" y="3411631"/>
                    <a:pt x="1178880" y="3411631"/>
                  </a:cubicBezTo>
                  <a:cubicBezTo>
                    <a:pt x="1172997" y="3411631"/>
                    <a:pt x="1168584" y="3402808"/>
                    <a:pt x="1167113" y="3398397"/>
                  </a:cubicBezTo>
                  <a:cubicBezTo>
                    <a:pt x="1165642" y="3386634"/>
                    <a:pt x="1162701" y="3399868"/>
                    <a:pt x="1162701" y="3402808"/>
                  </a:cubicBezTo>
                  <a:cubicBezTo>
                    <a:pt x="1162701" y="3407219"/>
                    <a:pt x="1164171" y="3411631"/>
                    <a:pt x="1165642" y="3413101"/>
                  </a:cubicBezTo>
                  <a:cubicBezTo>
                    <a:pt x="1174468" y="3421923"/>
                    <a:pt x="1161230" y="3421923"/>
                    <a:pt x="1161230" y="3408690"/>
                  </a:cubicBezTo>
                  <a:cubicBezTo>
                    <a:pt x="1161230" y="3404279"/>
                    <a:pt x="1153875" y="3407219"/>
                    <a:pt x="1156817" y="3411631"/>
                  </a:cubicBezTo>
                  <a:cubicBezTo>
                    <a:pt x="1156817" y="3413101"/>
                    <a:pt x="1162701" y="3417512"/>
                    <a:pt x="1158288" y="3417512"/>
                  </a:cubicBezTo>
                  <a:cubicBezTo>
                    <a:pt x="1155346" y="3417512"/>
                    <a:pt x="1147992" y="3413101"/>
                    <a:pt x="1152405" y="3420453"/>
                  </a:cubicBezTo>
                  <a:cubicBezTo>
                    <a:pt x="1152405" y="3421923"/>
                    <a:pt x="1162701" y="3429275"/>
                    <a:pt x="1162701" y="3430745"/>
                  </a:cubicBezTo>
                  <a:cubicBezTo>
                    <a:pt x="1158288" y="3438097"/>
                    <a:pt x="1155346" y="3433686"/>
                    <a:pt x="1150934" y="3438097"/>
                  </a:cubicBezTo>
                  <a:cubicBezTo>
                    <a:pt x="1147992" y="3442508"/>
                    <a:pt x="1134754" y="3449860"/>
                    <a:pt x="1127400" y="3449860"/>
                  </a:cubicBezTo>
                  <a:cubicBezTo>
                    <a:pt x="1122987" y="3449860"/>
                    <a:pt x="1118575" y="3458682"/>
                    <a:pt x="1112691" y="3461623"/>
                  </a:cubicBezTo>
                  <a:cubicBezTo>
                    <a:pt x="1112691" y="3461623"/>
                    <a:pt x="1102395" y="3460153"/>
                    <a:pt x="1095041" y="3458682"/>
                  </a:cubicBezTo>
                  <a:cubicBezTo>
                    <a:pt x="1089158" y="3458682"/>
                    <a:pt x="1086216" y="3455742"/>
                    <a:pt x="1086216" y="3454271"/>
                  </a:cubicBezTo>
                  <a:cubicBezTo>
                    <a:pt x="1084745" y="3446919"/>
                    <a:pt x="1086216" y="3448390"/>
                    <a:pt x="1087687" y="3441038"/>
                  </a:cubicBezTo>
                  <a:cubicBezTo>
                    <a:pt x="1087687" y="3441038"/>
                    <a:pt x="1095041" y="3429275"/>
                    <a:pt x="1089158" y="3429275"/>
                  </a:cubicBezTo>
                  <a:cubicBezTo>
                    <a:pt x="1089158" y="3430745"/>
                    <a:pt x="1084745" y="3435156"/>
                    <a:pt x="1084745" y="3435156"/>
                  </a:cubicBezTo>
                  <a:cubicBezTo>
                    <a:pt x="1077391" y="3435156"/>
                    <a:pt x="1087687" y="3426334"/>
                    <a:pt x="1087687" y="3426334"/>
                  </a:cubicBezTo>
                  <a:cubicBezTo>
                    <a:pt x="1090629" y="3421923"/>
                    <a:pt x="1083274" y="3418982"/>
                    <a:pt x="1083274" y="3426334"/>
                  </a:cubicBezTo>
                  <a:cubicBezTo>
                    <a:pt x="1083274" y="3430745"/>
                    <a:pt x="1077391" y="3432216"/>
                    <a:pt x="1077391" y="3438097"/>
                  </a:cubicBezTo>
                  <a:cubicBezTo>
                    <a:pt x="1077391" y="3441038"/>
                    <a:pt x="1075920" y="3445449"/>
                    <a:pt x="1075920" y="3449860"/>
                  </a:cubicBezTo>
                  <a:cubicBezTo>
                    <a:pt x="1075920" y="3457212"/>
                    <a:pt x="1071507" y="3449860"/>
                    <a:pt x="1074449" y="3455742"/>
                  </a:cubicBezTo>
                  <a:cubicBezTo>
                    <a:pt x="1078862" y="3461623"/>
                    <a:pt x="1067095" y="3457212"/>
                    <a:pt x="1067095" y="3451330"/>
                  </a:cubicBezTo>
                  <a:cubicBezTo>
                    <a:pt x="1067095" y="3445449"/>
                    <a:pt x="1065624" y="3454271"/>
                    <a:pt x="1058270" y="3454271"/>
                  </a:cubicBezTo>
                  <a:cubicBezTo>
                    <a:pt x="1056799" y="3454271"/>
                    <a:pt x="1055328" y="3451330"/>
                    <a:pt x="1053857" y="3449860"/>
                  </a:cubicBezTo>
                  <a:cubicBezTo>
                    <a:pt x="1050915" y="3446919"/>
                    <a:pt x="1046503" y="3446919"/>
                    <a:pt x="1046503" y="3439568"/>
                  </a:cubicBezTo>
                  <a:cubicBezTo>
                    <a:pt x="1046503" y="3433686"/>
                    <a:pt x="1036207" y="3430745"/>
                    <a:pt x="1036207" y="3421923"/>
                  </a:cubicBezTo>
                  <a:cubicBezTo>
                    <a:pt x="1036207" y="3417512"/>
                    <a:pt x="1033265" y="3411631"/>
                    <a:pt x="1037678" y="3407219"/>
                  </a:cubicBezTo>
                  <a:cubicBezTo>
                    <a:pt x="1045032" y="3395457"/>
                    <a:pt x="1025911" y="3414571"/>
                    <a:pt x="1025911" y="3414571"/>
                  </a:cubicBezTo>
                  <a:cubicBezTo>
                    <a:pt x="1022969" y="3414571"/>
                    <a:pt x="1021498" y="3423393"/>
                    <a:pt x="1017085" y="3418982"/>
                  </a:cubicBezTo>
                  <a:cubicBezTo>
                    <a:pt x="1014144" y="3417512"/>
                    <a:pt x="1006789" y="3413101"/>
                    <a:pt x="1003848" y="3413101"/>
                  </a:cubicBezTo>
                  <a:cubicBezTo>
                    <a:pt x="997964" y="3408690"/>
                    <a:pt x="990610" y="3405749"/>
                    <a:pt x="989139" y="3399868"/>
                  </a:cubicBezTo>
                  <a:cubicBezTo>
                    <a:pt x="987668" y="3393986"/>
                    <a:pt x="983256" y="3392516"/>
                    <a:pt x="983256" y="3385164"/>
                  </a:cubicBezTo>
                  <a:cubicBezTo>
                    <a:pt x="983256" y="3380753"/>
                    <a:pt x="980314" y="3382223"/>
                    <a:pt x="980314" y="3379283"/>
                  </a:cubicBezTo>
                  <a:cubicBezTo>
                    <a:pt x="980314" y="3374871"/>
                    <a:pt x="978843" y="3376342"/>
                    <a:pt x="977372" y="3376342"/>
                  </a:cubicBezTo>
                  <a:cubicBezTo>
                    <a:pt x="972960" y="3377812"/>
                    <a:pt x="983256" y="3385164"/>
                    <a:pt x="977372" y="3386634"/>
                  </a:cubicBezTo>
                  <a:cubicBezTo>
                    <a:pt x="968547" y="3388105"/>
                    <a:pt x="962664" y="3395457"/>
                    <a:pt x="967076" y="3402808"/>
                  </a:cubicBezTo>
                  <a:cubicBezTo>
                    <a:pt x="974431" y="3413101"/>
                    <a:pt x="968547" y="3426334"/>
                    <a:pt x="984727" y="3429275"/>
                  </a:cubicBezTo>
                  <a:cubicBezTo>
                    <a:pt x="987668" y="3429275"/>
                    <a:pt x="999435" y="3436627"/>
                    <a:pt x="996493" y="3441038"/>
                  </a:cubicBezTo>
                  <a:cubicBezTo>
                    <a:pt x="996493" y="3442508"/>
                    <a:pt x="993552" y="3446919"/>
                    <a:pt x="990610" y="3443979"/>
                  </a:cubicBezTo>
                  <a:cubicBezTo>
                    <a:pt x="986197" y="3439568"/>
                    <a:pt x="987668" y="3446919"/>
                    <a:pt x="989139" y="3446919"/>
                  </a:cubicBezTo>
                  <a:cubicBezTo>
                    <a:pt x="989139" y="3454271"/>
                    <a:pt x="986197" y="3454271"/>
                    <a:pt x="989139" y="3455742"/>
                  </a:cubicBezTo>
                  <a:cubicBezTo>
                    <a:pt x="995023" y="3458682"/>
                    <a:pt x="987668" y="3470445"/>
                    <a:pt x="987668" y="3474856"/>
                  </a:cubicBezTo>
                  <a:cubicBezTo>
                    <a:pt x="987668" y="3479267"/>
                    <a:pt x="986197" y="3483678"/>
                    <a:pt x="989139" y="3486619"/>
                  </a:cubicBezTo>
                  <a:cubicBezTo>
                    <a:pt x="992081" y="3489560"/>
                    <a:pt x="990610" y="3492501"/>
                    <a:pt x="990610" y="3493971"/>
                  </a:cubicBezTo>
                  <a:cubicBezTo>
                    <a:pt x="986197" y="3499852"/>
                    <a:pt x="983256" y="3514556"/>
                    <a:pt x="971489" y="3507204"/>
                  </a:cubicBezTo>
                  <a:cubicBezTo>
                    <a:pt x="965605" y="3502793"/>
                    <a:pt x="958251" y="3499852"/>
                    <a:pt x="953839" y="3496912"/>
                  </a:cubicBezTo>
                  <a:cubicBezTo>
                    <a:pt x="950897" y="3495441"/>
                    <a:pt x="946484" y="3495441"/>
                    <a:pt x="945013" y="3493971"/>
                  </a:cubicBezTo>
                  <a:cubicBezTo>
                    <a:pt x="940601" y="3489560"/>
                    <a:pt x="936188" y="3485149"/>
                    <a:pt x="931776" y="3482208"/>
                  </a:cubicBezTo>
                  <a:cubicBezTo>
                    <a:pt x="925892" y="3479267"/>
                    <a:pt x="931776" y="3476327"/>
                    <a:pt x="925892" y="3473386"/>
                  </a:cubicBezTo>
                  <a:cubicBezTo>
                    <a:pt x="922951" y="3471916"/>
                    <a:pt x="920009" y="3474856"/>
                    <a:pt x="920009" y="3468975"/>
                  </a:cubicBezTo>
                  <a:cubicBezTo>
                    <a:pt x="920009" y="3464564"/>
                    <a:pt x="911184" y="3446919"/>
                    <a:pt x="908242" y="3445449"/>
                  </a:cubicBezTo>
                  <a:cubicBezTo>
                    <a:pt x="903829" y="3445449"/>
                    <a:pt x="899417" y="3442508"/>
                    <a:pt x="896475" y="3441038"/>
                  </a:cubicBezTo>
                  <a:cubicBezTo>
                    <a:pt x="896475" y="3441038"/>
                    <a:pt x="892063" y="3435156"/>
                    <a:pt x="890592" y="3435156"/>
                  </a:cubicBezTo>
                  <a:cubicBezTo>
                    <a:pt x="884708" y="3433686"/>
                    <a:pt x="881767" y="3421923"/>
                    <a:pt x="875883" y="3420453"/>
                  </a:cubicBezTo>
                  <a:cubicBezTo>
                    <a:pt x="872941" y="3418982"/>
                    <a:pt x="868529" y="3418982"/>
                    <a:pt x="867058" y="3417512"/>
                  </a:cubicBezTo>
                  <a:cubicBezTo>
                    <a:pt x="861175" y="3416042"/>
                    <a:pt x="859704" y="3420453"/>
                    <a:pt x="853820" y="3416042"/>
                  </a:cubicBezTo>
                  <a:cubicBezTo>
                    <a:pt x="852349" y="3414571"/>
                    <a:pt x="849408" y="3407219"/>
                    <a:pt x="847937" y="3404279"/>
                  </a:cubicBezTo>
                  <a:cubicBezTo>
                    <a:pt x="844995" y="3399868"/>
                    <a:pt x="843524" y="3398397"/>
                    <a:pt x="836170" y="3395457"/>
                  </a:cubicBezTo>
                  <a:cubicBezTo>
                    <a:pt x="834699" y="3395457"/>
                    <a:pt x="830287" y="3392516"/>
                    <a:pt x="830287" y="3392516"/>
                  </a:cubicBezTo>
                  <a:cubicBezTo>
                    <a:pt x="830287" y="3392516"/>
                    <a:pt x="833228" y="3395457"/>
                    <a:pt x="831757" y="3398397"/>
                  </a:cubicBezTo>
                  <a:cubicBezTo>
                    <a:pt x="831757" y="3399868"/>
                    <a:pt x="830287" y="3399868"/>
                    <a:pt x="830287" y="3402808"/>
                  </a:cubicBezTo>
                  <a:cubicBezTo>
                    <a:pt x="824403" y="3404279"/>
                    <a:pt x="800869" y="3414571"/>
                    <a:pt x="799399" y="3420453"/>
                  </a:cubicBezTo>
                  <a:cubicBezTo>
                    <a:pt x="799399" y="3423393"/>
                    <a:pt x="793515" y="3429275"/>
                    <a:pt x="796457" y="3430745"/>
                  </a:cubicBezTo>
                  <a:cubicBezTo>
                    <a:pt x="800869" y="3435156"/>
                    <a:pt x="802340" y="3445449"/>
                    <a:pt x="802340" y="3451330"/>
                  </a:cubicBezTo>
                  <a:cubicBezTo>
                    <a:pt x="802340" y="3455742"/>
                    <a:pt x="806753" y="3461623"/>
                    <a:pt x="806753" y="3466034"/>
                  </a:cubicBezTo>
                  <a:cubicBezTo>
                    <a:pt x="806753" y="3471916"/>
                    <a:pt x="811165" y="3471916"/>
                    <a:pt x="811165" y="3479267"/>
                  </a:cubicBezTo>
                  <a:cubicBezTo>
                    <a:pt x="811165" y="3485149"/>
                    <a:pt x="812636" y="3496912"/>
                    <a:pt x="817049" y="3496912"/>
                  </a:cubicBezTo>
                  <a:cubicBezTo>
                    <a:pt x="827345" y="3496912"/>
                    <a:pt x="817049" y="3508675"/>
                    <a:pt x="817049" y="3513086"/>
                  </a:cubicBezTo>
                  <a:cubicBezTo>
                    <a:pt x="817049" y="3518967"/>
                    <a:pt x="819991" y="3518967"/>
                    <a:pt x="819991" y="3523378"/>
                  </a:cubicBezTo>
                  <a:cubicBezTo>
                    <a:pt x="819991" y="3529260"/>
                    <a:pt x="825874" y="3524849"/>
                    <a:pt x="827345" y="3527789"/>
                  </a:cubicBezTo>
                  <a:cubicBezTo>
                    <a:pt x="828816" y="3530730"/>
                    <a:pt x="821461" y="3529260"/>
                    <a:pt x="821461" y="3529260"/>
                  </a:cubicBezTo>
                  <a:cubicBezTo>
                    <a:pt x="819991" y="3529260"/>
                    <a:pt x="811165" y="3521908"/>
                    <a:pt x="808224" y="3521908"/>
                  </a:cubicBezTo>
                  <a:cubicBezTo>
                    <a:pt x="803811" y="3521908"/>
                    <a:pt x="800869" y="3517497"/>
                    <a:pt x="799399" y="3514556"/>
                  </a:cubicBezTo>
                  <a:cubicBezTo>
                    <a:pt x="796457" y="3510145"/>
                    <a:pt x="793515" y="3511615"/>
                    <a:pt x="790573" y="3508675"/>
                  </a:cubicBezTo>
                  <a:cubicBezTo>
                    <a:pt x="790573" y="3507204"/>
                    <a:pt x="792044" y="3502793"/>
                    <a:pt x="792044" y="3502793"/>
                  </a:cubicBezTo>
                  <a:cubicBezTo>
                    <a:pt x="792044" y="3501323"/>
                    <a:pt x="783219" y="3491030"/>
                    <a:pt x="794986" y="3491030"/>
                  </a:cubicBezTo>
                  <a:cubicBezTo>
                    <a:pt x="800869" y="3491030"/>
                    <a:pt x="789103" y="3477797"/>
                    <a:pt x="792044" y="3477797"/>
                  </a:cubicBezTo>
                  <a:cubicBezTo>
                    <a:pt x="799399" y="3476327"/>
                    <a:pt x="792044" y="3473386"/>
                    <a:pt x="790573" y="3471916"/>
                  </a:cubicBezTo>
                  <a:cubicBezTo>
                    <a:pt x="789103" y="3470445"/>
                    <a:pt x="784690" y="3471916"/>
                    <a:pt x="784690" y="3471916"/>
                  </a:cubicBezTo>
                  <a:cubicBezTo>
                    <a:pt x="780277" y="3468975"/>
                    <a:pt x="790573" y="3458682"/>
                    <a:pt x="784690" y="3458682"/>
                  </a:cubicBezTo>
                  <a:cubicBezTo>
                    <a:pt x="777336" y="3458682"/>
                    <a:pt x="781748" y="3451330"/>
                    <a:pt x="781748" y="3448390"/>
                  </a:cubicBezTo>
                  <a:cubicBezTo>
                    <a:pt x="781748" y="3445449"/>
                    <a:pt x="778807" y="3439568"/>
                    <a:pt x="777336" y="3439568"/>
                  </a:cubicBezTo>
                  <a:cubicBezTo>
                    <a:pt x="774394" y="3439568"/>
                    <a:pt x="772923" y="3436627"/>
                    <a:pt x="771452" y="3435156"/>
                  </a:cubicBezTo>
                  <a:cubicBezTo>
                    <a:pt x="769981" y="3433686"/>
                    <a:pt x="768511" y="3430745"/>
                    <a:pt x="767040" y="3429275"/>
                  </a:cubicBezTo>
                  <a:cubicBezTo>
                    <a:pt x="767040" y="3427805"/>
                    <a:pt x="765569" y="3424864"/>
                    <a:pt x="764098" y="3424864"/>
                  </a:cubicBezTo>
                  <a:cubicBezTo>
                    <a:pt x="764098" y="3423393"/>
                    <a:pt x="759685" y="3423393"/>
                    <a:pt x="758215" y="3421923"/>
                  </a:cubicBezTo>
                  <a:cubicBezTo>
                    <a:pt x="758215" y="3420453"/>
                    <a:pt x="753802" y="3414571"/>
                    <a:pt x="753802" y="3413101"/>
                  </a:cubicBezTo>
                  <a:cubicBezTo>
                    <a:pt x="753802" y="3411631"/>
                    <a:pt x="749389" y="3410160"/>
                    <a:pt x="747919" y="3408690"/>
                  </a:cubicBezTo>
                  <a:cubicBezTo>
                    <a:pt x="746448" y="3407219"/>
                    <a:pt x="744977" y="3407219"/>
                    <a:pt x="743506" y="3407219"/>
                  </a:cubicBezTo>
                  <a:cubicBezTo>
                    <a:pt x="742035" y="3405749"/>
                    <a:pt x="740564" y="3401338"/>
                    <a:pt x="739093" y="3399868"/>
                  </a:cubicBezTo>
                  <a:cubicBezTo>
                    <a:pt x="736152" y="3398397"/>
                    <a:pt x="736152" y="3393986"/>
                    <a:pt x="736152" y="3389575"/>
                  </a:cubicBezTo>
                  <a:cubicBezTo>
                    <a:pt x="736152" y="3376342"/>
                    <a:pt x="728797" y="3373401"/>
                    <a:pt x="725856" y="3361638"/>
                  </a:cubicBezTo>
                  <a:cubicBezTo>
                    <a:pt x="724385" y="3358697"/>
                    <a:pt x="725856" y="3339583"/>
                    <a:pt x="725856" y="3338112"/>
                  </a:cubicBezTo>
                  <a:cubicBezTo>
                    <a:pt x="730268" y="3332231"/>
                    <a:pt x="725856" y="3330760"/>
                    <a:pt x="727327" y="3324879"/>
                  </a:cubicBezTo>
                  <a:cubicBezTo>
                    <a:pt x="727327" y="3321938"/>
                    <a:pt x="731739" y="3317527"/>
                    <a:pt x="733210" y="3314586"/>
                  </a:cubicBezTo>
                  <a:cubicBezTo>
                    <a:pt x="736152" y="3308705"/>
                    <a:pt x="740564" y="3313116"/>
                    <a:pt x="746448" y="3310175"/>
                  </a:cubicBezTo>
                  <a:cubicBezTo>
                    <a:pt x="747919" y="3310175"/>
                    <a:pt x="753802" y="3307235"/>
                    <a:pt x="755273" y="3307235"/>
                  </a:cubicBezTo>
                  <a:cubicBezTo>
                    <a:pt x="758215" y="3307235"/>
                    <a:pt x="758215" y="3314586"/>
                    <a:pt x="761156" y="3316057"/>
                  </a:cubicBezTo>
                  <a:cubicBezTo>
                    <a:pt x="762627" y="3320468"/>
                    <a:pt x="764098" y="3327820"/>
                    <a:pt x="765569" y="3332231"/>
                  </a:cubicBezTo>
                  <a:cubicBezTo>
                    <a:pt x="765569" y="3333701"/>
                    <a:pt x="768511" y="3333701"/>
                    <a:pt x="768511" y="3335172"/>
                  </a:cubicBezTo>
                  <a:cubicBezTo>
                    <a:pt x="768511" y="3336642"/>
                    <a:pt x="762627" y="3335172"/>
                    <a:pt x="762627" y="3339583"/>
                  </a:cubicBezTo>
                  <a:cubicBezTo>
                    <a:pt x="764098" y="3343994"/>
                    <a:pt x="764098" y="3349875"/>
                    <a:pt x="764098" y="3354286"/>
                  </a:cubicBezTo>
                  <a:cubicBezTo>
                    <a:pt x="765569" y="3358697"/>
                    <a:pt x="767040" y="3361638"/>
                    <a:pt x="768511" y="3364579"/>
                  </a:cubicBezTo>
                  <a:cubicBezTo>
                    <a:pt x="769981" y="3366049"/>
                    <a:pt x="778807" y="3374871"/>
                    <a:pt x="784690" y="3370460"/>
                  </a:cubicBezTo>
                  <a:cubicBezTo>
                    <a:pt x="790573" y="3367520"/>
                    <a:pt x="789103" y="3364579"/>
                    <a:pt x="789103" y="3357227"/>
                  </a:cubicBezTo>
                  <a:cubicBezTo>
                    <a:pt x="789103" y="3352816"/>
                    <a:pt x="786161" y="3352816"/>
                    <a:pt x="786161" y="3349875"/>
                  </a:cubicBezTo>
                  <a:cubicBezTo>
                    <a:pt x="786161" y="3342523"/>
                    <a:pt x="783219" y="3339583"/>
                    <a:pt x="781748" y="3335172"/>
                  </a:cubicBezTo>
                  <a:cubicBezTo>
                    <a:pt x="780277" y="3332231"/>
                    <a:pt x="777336" y="3330760"/>
                    <a:pt x="777336" y="3327820"/>
                  </a:cubicBezTo>
                  <a:cubicBezTo>
                    <a:pt x="775865" y="3326349"/>
                    <a:pt x="774394" y="3321938"/>
                    <a:pt x="775865" y="3318998"/>
                  </a:cubicBezTo>
                  <a:cubicBezTo>
                    <a:pt x="781748" y="3316057"/>
                    <a:pt x="787632" y="3314586"/>
                    <a:pt x="796457" y="3314586"/>
                  </a:cubicBezTo>
                  <a:cubicBezTo>
                    <a:pt x="800869" y="3314586"/>
                    <a:pt x="790573" y="3301353"/>
                    <a:pt x="800869" y="3305764"/>
                  </a:cubicBezTo>
                  <a:cubicBezTo>
                    <a:pt x="800869" y="3305764"/>
                    <a:pt x="812636" y="3289590"/>
                    <a:pt x="812636" y="3285179"/>
                  </a:cubicBezTo>
                  <a:cubicBezTo>
                    <a:pt x="812636" y="3282239"/>
                    <a:pt x="813739" y="3281871"/>
                    <a:pt x="815210" y="3282239"/>
                  </a:cubicBezTo>
                  <a:lnTo>
                    <a:pt x="819266" y="3283486"/>
                  </a:lnTo>
                  <a:lnTo>
                    <a:pt x="819200" y="3283397"/>
                  </a:lnTo>
                  <a:cubicBezTo>
                    <a:pt x="816257" y="3283397"/>
                    <a:pt x="811843" y="3278994"/>
                    <a:pt x="811843" y="3284865"/>
                  </a:cubicBezTo>
                  <a:cubicBezTo>
                    <a:pt x="811843" y="3289269"/>
                    <a:pt x="800073" y="3305415"/>
                    <a:pt x="800073" y="3305415"/>
                  </a:cubicBezTo>
                  <a:cubicBezTo>
                    <a:pt x="789774" y="3301012"/>
                    <a:pt x="800073" y="3314223"/>
                    <a:pt x="795659" y="3314223"/>
                  </a:cubicBezTo>
                  <a:cubicBezTo>
                    <a:pt x="786831" y="3314223"/>
                    <a:pt x="780946" y="3315690"/>
                    <a:pt x="775061" y="3318626"/>
                  </a:cubicBezTo>
                  <a:cubicBezTo>
                    <a:pt x="767704" y="3317158"/>
                    <a:pt x="766233" y="3309819"/>
                    <a:pt x="769176" y="3299544"/>
                  </a:cubicBezTo>
                  <a:cubicBezTo>
                    <a:pt x="772118" y="3287801"/>
                    <a:pt x="776532" y="3276058"/>
                    <a:pt x="783889" y="3265783"/>
                  </a:cubicBezTo>
                  <a:cubicBezTo>
                    <a:pt x="788303" y="3258444"/>
                    <a:pt x="792716" y="3240829"/>
                    <a:pt x="792716" y="3236426"/>
                  </a:cubicBezTo>
                  <a:cubicBezTo>
                    <a:pt x="794188" y="3229086"/>
                    <a:pt x="814786" y="3227618"/>
                    <a:pt x="814786" y="3217343"/>
                  </a:cubicBezTo>
                  <a:cubicBezTo>
                    <a:pt x="814786" y="3210004"/>
                    <a:pt x="838327" y="3193858"/>
                    <a:pt x="835384" y="3189454"/>
                  </a:cubicBezTo>
                  <a:cubicBezTo>
                    <a:pt x="835384" y="3177711"/>
                    <a:pt x="841269" y="3171840"/>
                    <a:pt x="845683" y="3164500"/>
                  </a:cubicBezTo>
                  <a:cubicBezTo>
                    <a:pt x="850097" y="3152757"/>
                    <a:pt x="841269" y="3138079"/>
                    <a:pt x="847154" y="3135143"/>
                  </a:cubicBezTo>
                  <a:cubicBezTo>
                    <a:pt x="850097" y="3132207"/>
                    <a:pt x="857453" y="3127804"/>
                    <a:pt x="857453" y="3121932"/>
                  </a:cubicBezTo>
                  <a:cubicBezTo>
                    <a:pt x="857453" y="3121932"/>
                    <a:pt x="863339" y="3118996"/>
                    <a:pt x="864810" y="3117529"/>
                  </a:cubicBezTo>
                  <a:cubicBezTo>
                    <a:pt x="869224" y="3114593"/>
                    <a:pt x="867752" y="3113125"/>
                    <a:pt x="869224" y="3108721"/>
                  </a:cubicBezTo>
                  <a:cubicBezTo>
                    <a:pt x="870695" y="3101382"/>
                    <a:pt x="870695" y="3092575"/>
                    <a:pt x="876580" y="3086703"/>
                  </a:cubicBezTo>
                  <a:cubicBezTo>
                    <a:pt x="876580" y="3086703"/>
                    <a:pt x="879523" y="3079364"/>
                    <a:pt x="880994" y="3079364"/>
                  </a:cubicBezTo>
                  <a:cubicBezTo>
                    <a:pt x="883937" y="3079364"/>
                    <a:pt x="888351" y="3079364"/>
                    <a:pt x="889822" y="3077896"/>
                  </a:cubicBezTo>
                  <a:cubicBezTo>
                    <a:pt x="889822" y="3076428"/>
                    <a:pt x="889822" y="3074960"/>
                    <a:pt x="889822" y="3074960"/>
                  </a:cubicBezTo>
                  <a:cubicBezTo>
                    <a:pt x="892764" y="3073493"/>
                    <a:pt x="897178" y="3077896"/>
                    <a:pt x="900121" y="3076428"/>
                  </a:cubicBezTo>
                  <a:cubicBezTo>
                    <a:pt x="901592" y="3074960"/>
                    <a:pt x="900121" y="3073493"/>
                    <a:pt x="903063" y="3073493"/>
                  </a:cubicBezTo>
                  <a:cubicBezTo>
                    <a:pt x="916305" y="3073493"/>
                    <a:pt x="908949" y="3058814"/>
                    <a:pt x="914834" y="3054410"/>
                  </a:cubicBezTo>
                  <a:cubicBezTo>
                    <a:pt x="917776" y="3052942"/>
                    <a:pt x="917776" y="3048539"/>
                    <a:pt x="919248" y="3045603"/>
                  </a:cubicBezTo>
                  <a:cubicBezTo>
                    <a:pt x="919248" y="3042667"/>
                    <a:pt x="920719" y="3039732"/>
                    <a:pt x="920719" y="3036796"/>
                  </a:cubicBezTo>
                  <a:cubicBezTo>
                    <a:pt x="920719" y="3032392"/>
                    <a:pt x="916305" y="3027989"/>
                    <a:pt x="913363" y="3023585"/>
                  </a:cubicBezTo>
                  <a:cubicBezTo>
                    <a:pt x="910420" y="3017714"/>
                    <a:pt x="906006" y="3014778"/>
                    <a:pt x="903063" y="3013310"/>
                  </a:cubicBezTo>
                  <a:cubicBezTo>
                    <a:pt x="895707" y="3008906"/>
                    <a:pt x="901592" y="3008906"/>
                    <a:pt x="906006" y="3010374"/>
                  </a:cubicBezTo>
                  <a:cubicBezTo>
                    <a:pt x="911891" y="3013310"/>
                    <a:pt x="910420" y="3003035"/>
                    <a:pt x="910420" y="2997164"/>
                  </a:cubicBezTo>
                  <a:cubicBezTo>
                    <a:pt x="910420" y="2998631"/>
                    <a:pt x="911891" y="3003035"/>
                    <a:pt x="913363" y="3003035"/>
                  </a:cubicBezTo>
                  <a:lnTo>
                    <a:pt x="913714" y="3002568"/>
                  </a:lnTo>
                  <a:lnTo>
                    <a:pt x="910795" y="2996728"/>
                  </a:lnTo>
                  <a:cubicBezTo>
                    <a:pt x="909320" y="2993775"/>
                    <a:pt x="906368" y="2989345"/>
                    <a:pt x="904892" y="2984915"/>
                  </a:cubicBezTo>
                  <a:cubicBezTo>
                    <a:pt x="904892" y="2984915"/>
                    <a:pt x="901941" y="2979008"/>
                    <a:pt x="900465" y="2979008"/>
                  </a:cubicBezTo>
                  <a:cubicBezTo>
                    <a:pt x="896038" y="2976055"/>
                    <a:pt x="893086" y="2973101"/>
                    <a:pt x="890134" y="2970148"/>
                  </a:cubicBezTo>
                  <a:cubicBezTo>
                    <a:pt x="888659" y="2968671"/>
                    <a:pt x="887183" y="2967194"/>
                    <a:pt x="887183" y="2965718"/>
                  </a:cubicBezTo>
                  <a:cubicBezTo>
                    <a:pt x="885707" y="2965718"/>
                    <a:pt x="882755" y="2965718"/>
                    <a:pt x="882755" y="2965718"/>
                  </a:cubicBezTo>
                  <a:cubicBezTo>
                    <a:pt x="878328" y="2964241"/>
                    <a:pt x="881280" y="2961288"/>
                    <a:pt x="873901" y="2961288"/>
                  </a:cubicBezTo>
                  <a:cubicBezTo>
                    <a:pt x="872425" y="2961288"/>
                    <a:pt x="867997" y="2962764"/>
                    <a:pt x="867997" y="2961288"/>
                  </a:cubicBezTo>
                  <a:cubicBezTo>
                    <a:pt x="866522" y="2955381"/>
                    <a:pt x="862094" y="2959811"/>
                    <a:pt x="857667" y="2956858"/>
                  </a:cubicBezTo>
                  <a:cubicBezTo>
                    <a:pt x="857667" y="2956858"/>
                    <a:pt x="859143" y="2952427"/>
                    <a:pt x="859143" y="2952427"/>
                  </a:cubicBezTo>
                  <a:cubicBezTo>
                    <a:pt x="859143" y="2950951"/>
                    <a:pt x="857667" y="2947997"/>
                    <a:pt x="857667" y="2946521"/>
                  </a:cubicBezTo>
                  <a:cubicBezTo>
                    <a:pt x="856191" y="2945044"/>
                    <a:pt x="851764" y="2940614"/>
                    <a:pt x="851764" y="2939137"/>
                  </a:cubicBezTo>
                  <a:cubicBezTo>
                    <a:pt x="851764" y="2937661"/>
                    <a:pt x="842909" y="2927324"/>
                    <a:pt x="842909" y="2927324"/>
                  </a:cubicBezTo>
                  <a:cubicBezTo>
                    <a:pt x="841433" y="2927324"/>
                    <a:pt x="839957" y="2924370"/>
                    <a:pt x="839957" y="2924370"/>
                  </a:cubicBezTo>
                  <a:cubicBezTo>
                    <a:pt x="837006" y="2921417"/>
                    <a:pt x="834054" y="2924370"/>
                    <a:pt x="834054" y="2915510"/>
                  </a:cubicBezTo>
                  <a:cubicBezTo>
                    <a:pt x="834054" y="2911080"/>
                    <a:pt x="838482" y="2905173"/>
                    <a:pt x="841433" y="2902220"/>
                  </a:cubicBezTo>
                  <a:cubicBezTo>
                    <a:pt x="842909" y="2899266"/>
                    <a:pt x="844385" y="2896313"/>
                    <a:pt x="845860" y="2893360"/>
                  </a:cubicBezTo>
                  <a:cubicBezTo>
                    <a:pt x="848812" y="2891883"/>
                    <a:pt x="850288" y="2894836"/>
                    <a:pt x="850288" y="2887453"/>
                  </a:cubicBezTo>
                  <a:cubicBezTo>
                    <a:pt x="850288" y="2881546"/>
                    <a:pt x="853239" y="2877116"/>
                    <a:pt x="848812" y="2872686"/>
                  </a:cubicBezTo>
                  <a:cubicBezTo>
                    <a:pt x="844385" y="2868256"/>
                    <a:pt x="848812" y="2865302"/>
                    <a:pt x="845860" y="2860872"/>
                  </a:cubicBezTo>
                  <a:cubicBezTo>
                    <a:pt x="844385" y="2856442"/>
                    <a:pt x="839957" y="2857919"/>
                    <a:pt x="839957" y="2852012"/>
                  </a:cubicBezTo>
                  <a:lnTo>
                    <a:pt x="842833" y="2821800"/>
                  </a:lnTo>
                  <a:lnTo>
                    <a:pt x="841915" y="2819073"/>
                  </a:lnTo>
                  <a:cubicBezTo>
                    <a:pt x="841357" y="2818153"/>
                    <a:pt x="840613" y="2816680"/>
                    <a:pt x="839869" y="2812999"/>
                  </a:cubicBezTo>
                  <a:cubicBezTo>
                    <a:pt x="838382" y="2810055"/>
                    <a:pt x="841357" y="2807110"/>
                    <a:pt x="845819" y="2805638"/>
                  </a:cubicBezTo>
                  <a:cubicBezTo>
                    <a:pt x="848794" y="2804165"/>
                    <a:pt x="845819" y="2801221"/>
                    <a:pt x="847306" y="2798276"/>
                  </a:cubicBezTo>
                  <a:cubicBezTo>
                    <a:pt x="847306" y="2798276"/>
                    <a:pt x="850281" y="2795331"/>
                    <a:pt x="850281" y="2795331"/>
                  </a:cubicBezTo>
                  <a:cubicBezTo>
                    <a:pt x="848794" y="2793859"/>
                    <a:pt x="847306" y="2793859"/>
                    <a:pt x="847306" y="2792386"/>
                  </a:cubicBezTo>
                  <a:cubicBezTo>
                    <a:pt x="847306" y="2790914"/>
                    <a:pt x="847306" y="2787969"/>
                    <a:pt x="847306" y="2786497"/>
                  </a:cubicBezTo>
                  <a:cubicBezTo>
                    <a:pt x="847306" y="2782080"/>
                    <a:pt x="853256" y="2779136"/>
                    <a:pt x="856231" y="2777663"/>
                  </a:cubicBezTo>
                  <a:cubicBezTo>
                    <a:pt x="857718" y="2777663"/>
                    <a:pt x="866642" y="2771774"/>
                    <a:pt x="869617" y="2774719"/>
                  </a:cubicBezTo>
                  <a:cubicBezTo>
                    <a:pt x="872592" y="2777663"/>
                    <a:pt x="871105" y="2773246"/>
                    <a:pt x="872592" y="2773246"/>
                  </a:cubicBezTo>
                  <a:cubicBezTo>
                    <a:pt x="872592" y="2773246"/>
                    <a:pt x="877054" y="2773246"/>
                    <a:pt x="878542" y="2773246"/>
                  </a:cubicBezTo>
                  <a:cubicBezTo>
                    <a:pt x="881516" y="2773246"/>
                    <a:pt x="885979" y="2777663"/>
                    <a:pt x="887466" y="2780608"/>
                  </a:cubicBezTo>
                  <a:cubicBezTo>
                    <a:pt x="893416" y="2780608"/>
                    <a:pt x="905315" y="2786497"/>
                    <a:pt x="911264" y="2787969"/>
                  </a:cubicBezTo>
                  <a:lnTo>
                    <a:pt x="928920" y="2792338"/>
                  </a:lnTo>
                  <a:lnTo>
                    <a:pt x="929040" y="2791975"/>
                  </a:lnTo>
                  <a:cubicBezTo>
                    <a:pt x="929040" y="2791975"/>
                    <a:pt x="930514" y="2791975"/>
                    <a:pt x="930514" y="2791975"/>
                  </a:cubicBezTo>
                  <a:cubicBezTo>
                    <a:pt x="940835" y="2797916"/>
                    <a:pt x="970322" y="2791975"/>
                    <a:pt x="976220" y="2800887"/>
                  </a:cubicBezTo>
                  <a:cubicBezTo>
                    <a:pt x="978431" y="2803858"/>
                    <a:pt x="982117" y="2807200"/>
                    <a:pt x="986172" y="2810170"/>
                  </a:cubicBezTo>
                  <a:lnTo>
                    <a:pt x="996599" y="2816219"/>
                  </a:lnTo>
                  <a:lnTo>
                    <a:pt x="991686" y="2811801"/>
                  </a:lnTo>
                  <a:cubicBezTo>
                    <a:pt x="988564" y="2809765"/>
                    <a:pt x="985260" y="2807543"/>
                    <a:pt x="983791" y="2804582"/>
                  </a:cubicBezTo>
                  <a:cubicBezTo>
                    <a:pt x="982322" y="2800139"/>
                    <a:pt x="983791" y="2801620"/>
                    <a:pt x="979385" y="2798658"/>
                  </a:cubicBezTo>
                  <a:cubicBezTo>
                    <a:pt x="977916" y="2797177"/>
                    <a:pt x="974978" y="2795696"/>
                    <a:pt x="970572" y="2795696"/>
                  </a:cubicBezTo>
                  <a:cubicBezTo>
                    <a:pt x="969103" y="2795696"/>
                    <a:pt x="960291" y="2791254"/>
                    <a:pt x="955884" y="2791254"/>
                  </a:cubicBezTo>
                  <a:cubicBezTo>
                    <a:pt x="954416" y="2791254"/>
                    <a:pt x="950009" y="2789773"/>
                    <a:pt x="948540" y="2788292"/>
                  </a:cubicBezTo>
                  <a:cubicBezTo>
                    <a:pt x="947072" y="2786811"/>
                    <a:pt x="948540" y="2786811"/>
                    <a:pt x="947072" y="2786811"/>
                  </a:cubicBezTo>
                  <a:cubicBezTo>
                    <a:pt x="945603" y="2791254"/>
                    <a:pt x="936790" y="2788292"/>
                    <a:pt x="935322" y="2785330"/>
                  </a:cubicBezTo>
                  <a:cubicBezTo>
                    <a:pt x="935322" y="2783850"/>
                    <a:pt x="935322" y="2780888"/>
                    <a:pt x="935322" y="2777926"/>
                  </a:cubicBezTo>
                  <a:cubicBezTo>
                    <a:pt x="935322" y="2776445"/>
                    <a:pt x="933853" y="2776445"/>
                    <a:pt x="932384" y="2774964"/>
                  </a:cubicBezTo>
                  <a:cubicBezTo>
                    <a:pt x="932384" y="2773484"/>
                    <a:pt x="932384" y="2766079"/>
                    <a:pt x="932384" y="2763118"/>
                  </a:cubicBezTo>
                  <a:cubicBezTo>
                    <a:pt x="932384" y="2760156"/>
                    <a:pt x="927978" y="2761637"/>
                    <a:pt x="927978" y="2760156"/>
                  </a:cubicBezTo>
                  <a:cubicBezTo>
                    <a:pt x="926509" y="2758675"/>
                    <a:pt x="929446" y="2757194"/>
                    <a:pt x="926509" y="2757194"/>
                  </a:cubicBezTo>
                  <a:cubicBezTo>
                    <a:pt x="923571" y="2757194"/>
                    <a:pt x="920634" y="2755713"/>
                    <a:pt x="920634" y="2751271"/>
                  </a:cubicBezTo>
                  <a:lnTo>
                    <a:pt x="924817" y="2749865"/>
                  </a:lnTo>
                  <a:lnTo>
                    <a:pt x="924242" y="2749673"/>
                  </a:lnTo>
                  <a:cubicBezTo>
                    <a:pt x="921296" y="2749673"/>
                    <a:pt x="919822" y="2748202"/>
                    <a:pt x="919822" y="2751145"/>
                  </a:cubicBezTo>
                  <a:cubicBezTo>
                    <a:pt x="919822" y="2755560"/>
                    <a:pt x="922769" y="2757031"/>
                    <a:pt x="925715" y="2757031"/>
                  </a:cubicBezTo>
                  <a:cubicBezTo>
                    <a:pt x="928661" y="2757031"/>
                    <a:pt x="925715" y="2758503"/>
                    <a:pt x="927188" y="2759974"/>
                  </a:cubicBezTo>
                  <a:cubicBezTo>
                    <a:pt x="927188" y="2761446"/>
                    <a:pt x="931607" y="2759974"/>
                    <a:pt x="931607" y="2762917"/>
                  </a:cubicBezTo>
                  <a:cubicBezTo>
                    <a:pt x="931607" y="2765860"/>
                    <a:pt x="931607" y="2773218"/>
                    <a:pt x="931607" y="2774689"/>
                  </a:cubicBezTo>
                  <a:cubicBezTo>
                    <a:pt x="933080" y="2776161"/>
                    <a:pt x="934553" y="2776161"/>
                    <a:pt x="934553" y="2777632"/>
                  </a:cubicBezTo>
                  <a:cubicBezTo>
                    <a:pt x="934553" y="2780575"/>
                    <a:pt x="934553" y="2783518"/>
                    <a:pt x="934553" y="2784990"/>
                  </a:cubicBezTo>
                  <a:cubicBezTo>
                    <a:pt x="933080" y="2782047"/>
                    <a:pt x="910984" y="2770275"/>
                    <a:pt x="908038" y="2771746"/>
                  </a:cubicBezTo>
                  <a:cubicBezTo>
                    <a:pt x="903619" y="2773218"/>
                    <a:pt x="902146" y="2767332"/>
                    <a:pt x="906565" y="2767332"/>
                  </a:cubicBezTo>
                  <a:cubicBezTo>
                    <a:pt x="910984" y="2767332"/>
                    <a:pt x="902146" y="2752617"/>
                    <a:pt x="900673" y="2752617"/>
                  </a:cubicBezTo>
                  <a:cubicBezTo>
                    <a:pt x="891834" y="2752617"/>
                    <a:pt x="878577" y="2743787"/>
                    <a:pt x="875631" y="2734958"/>
                  </a:cubicBezTo>
                  <a:cubicBezTo>
                    <a:pt x="874158" y="2732015"/>
                    <a:pt x="869738" y="2721715"/>
                    <a:pt x="868265" y="2720243"/>
                  </a:cubicBezTo>
                  <a:cubicBezTo>
                    <a:pt x="868265" y="2720243"/>
                    <a:pt x="869738" y="2711414"/>
                    <a:pt x="868265" y="2711414"/>
                  </a:cubicBezTo>
                  <a:cubicBezTo>
                    <a:pt x="868265" y="2709943"/>
                    <a:pt x="865319" y="2707000"/>
                    <a:pt x="863846" y="2705528"/>
                  </a:cubicBezTo>
                  <a:cubicBezTo>
                    <a:pt x="863846" y="2711414"/>
                    <a:pt x="859427" y="2715829"/>
                    <a:pt x="863846" y="2721715"/>
                  </a:cubicBezTo>
                  <a:cubicBezTo>
                    <a:pt x="863846" y="2723186"/>
                    <a:pt x="863846" y="2727601"/>
                    <a:pt x="863846" y="2730544"/>
                  </a:cubicBezTo>
                  <a:cubicBezTo>
                    <a:pt x="865319" y="2732015"/>
                    <a:pt x="869738" y="2739373"/>
                    <a:pt x="871211" y="2740844"/>
                  </a:cubicBezTo>
                  <a:cubicBezTo>
                    <a:pt x="872684" y="2742316"/>
                    <a:pt x="869738" y="2742316"/>
                    <a:pt x="872684" y="2743787"/>
                  </a:cubicBezTo>
                  <a:cubicBezTo>
                    <a:pt x="874158" y="2743787"/>
                    <a:pt x="875631" y="2742316"/>
                    <a:pt x="875631" y="2746730"/>
                  </a:cubicBezTo>
                  <a:cubicBezTo>
                    <a:pt x="875631" y="2752617"/>
                    <a:pt x="882996" y="2748202"/>
                    <a:pt x="882996" y="2752617"/>
                  </a:cubicBezTo>
                  <a:cubicBezTo>
                    <a:pt x="882996" y="2755560"/>
                    <a:pt x="885942" y="2758503"/>
                    <a:pt x="877104" y="2758503"/>
                  </a:cubicBezTo>
                  <a:cubicBezTo>
                    <a:pt x="872684" y="2758503"/>
                    <a:pt x="872684" y="2761446"/>
                    <a:pt x="868265" y="2761446"/>
                  </a:cubicBezTo>
                  <a:cubicBezTo>
                    <a:pt x="865319" y="2761446"/>
                    <a:pt x="865319" y="2758503"/>
                    <a:pt x="860900" y="2758503"/>
                  </a:cubicBezTo>
                  <a:cubicBezTo>
                    <a:pt x="860900" y="2758503"/>
                    <a:pt x="856481" y="2755560"/>
                    <a:pt x="856481" y="2754088"/>
                  </a:cubicBezTo>
                  <a:cubicBezTo>
                    <a:pt x="856481" y="2748202"/>
                    <a:pt x="855008" y="2745259"/>
                    <a:pt x="855008" y="2739373"/>
                  </a:cubicBezTo>
                  <a:cubicBezTo>
                    <a:pt x="855008" y="2736430"/>
                    <a:pt x="855008" y="2733487"/>
                    <a:pt x="855008" y="2730544"/>
                  </a:cubicBezTo>
                  <a:cubicBezTo>
                    <a:pt x="852062" y="2727601"/>
                    <a:pt x="849115" y="2721715"/>
                    <a:pt x="850589" y="2717300"/>
                  </a:cubicBezTo>
                  <a:cubicBezTo>
                    <a:pt x="852062" y="2715829"/>
                    <a:pt x="856481" y="2708471"/>
                    <a:pt x="856481" y="2705528"/>
                  </a:cubicBezTo>
                  <a:cubicBezTo>
                    <a:pt x="860900" y="2699642"/>
                    <a:pt x="862373" y="2692285"/>
                    <a:pt x="865319" y="2687870"/>
                  </a:cubicBezTo>
                  <a:cubicBezTo>
                    <a:pt x="866792" y="2684927"/>
                    <a:pt x="866792" y="2683456"/>
                    <a:pt x="871211" y="2681984"/>
                  </a:cubicBezTo>
                  <a:cubicBezTo>
                    <a:pt x="874158" y="2681984"/>
                    <a:pt x="878577" y="2658440"/>
                    <a:pt x="881523" y="2656968"/>
                  </a:cubicBezTo>
                  <a:cubicBezTo>
                    <a:pt x="882996" y="2654025"/>
                    <a:pt x="885942" y="2646668"/>
                    <a:pt x="888888" y="2645196"/>
                  </a:cubicBezTo>
                  <a:cubicBezTo>
                    <a:pt x="891834" y="2643725"/>
                    <a:pt x="896253" y="2639310"/>
                    <a:pt x="896253" y="2634896"/>
                  </a:cubicBezTo>
                  <a:cubicBezTo>
                    <a:pt x="893307" y="2637839"/>
                    <a:pt x="891834" y="2637839"/>
                    <a:pt x="888888" y="2639310"/>
                  </a:cubicBezTo>
                  <a:cubicBezTo>
                    <a:pt x="887415" y="2639310"/>
                    <a:pt x="887415" y="2639310"/>
                    <a:pt x="885942" y="2640782"/>
                  </a:cubicBezTo>
                  <a:cubicBezTo>
                    <a:pt x="882996" y="2643725"/>
                    <a:pt x="878577" y="2648139"/>
                    <a:pt x="877104" y="2652554"/>
                  </a:cubicBezTo>
                  <a:cubicBezTo>
                    <a:pt x="875631" y="2655497"/>
                    <a:pt x="872684" y="2661383"/>
                    <a:pt x="871211" y="2662854"/>
                  </a:cubicBezTo>
                  <a:cubicBezTo>
                    <a:pt x="869738" y="2665797"/>
                    <a:pt x="868265" y="2671683"/>
                    <a:pt x="866792" y="2674626"/>
                  </a:cubicBezTo>
                  <a:cubicBezTo>
                    <a:pt x="866792" y="2674626"/>
                    <a:pt x="866792" y="2679041"/>
                    <a:pt x="866792" y="2679041"/>
                  </a:cubicBezTo>
                  <a:cubicBezTo>
                    <a:pt x="865319" y="2680513"/>
                    <a:pt x="859427" y="2683456"/>
                    <a:pt x="859427" y="2684927"/>
                  </a:cubicBezTo>
                  <a:cubicBezTo>
                    <a:pt x="857954" y="2686399"/>
                    <a:pt x="857954" y="2689342"/>
                    <a:pt x="856481" y="2690813"/>
                  </a:cubicBezTo>
                  <a:cubicBezTo>
                    <a:pt x="855008" y="2696699"/>
                    <a:pt x="855008" y="2692285"/>
                    <a:pt x="853535" y="2690813"/>
                  </a:cubicBezTo>
                  <a:cubicBezTo>
                    <a:pt x="850589" y="2689342"/>
                    <a:pt x="849115" y="2689342"/>
                    <a:pt x="849115" y="2686399"/>
                  </a:cubicBezTo>
                  <a:lnTo>
                    <a:pt x="849115" y="2679041"/>
                  </a:lnTo>
                  <a:cubicBezTo>
                    <a:pt x="849115" y="2674626"/>
                    <a:pt x="852062" y="2673155"/>
                    <a:pt x="852062" y="2668740"/>
                  </a:cubicBezTo>
                  <a:cubicBezTo>
                    <a:pt x="852062" y="2667269"/>
                    <a:pt x="846169" y="2655497"/>
                    <a:pt x="846169" y="2654025"/>
                  </a:cubicBezTo>
                  <a:cubicBezTo>
                    <a:pt x="840277" y="2649611"/>
                    <a:pt x="844696" y="2667269"/>
                    <a:pt x="844696" y="2668740"/>
                  </a:cubicBezTo>
                  <a:cubicBezTo>
                    <a:pt x="844696" y="2676098"/>
                    <a:pt x="841750" y="2677569"/>
                    <a:pt x="841750" y="2684927"/>
                  </a:cubicBezTo>
                  <a:cubicBezTo>
                    <a:pt x="841750" y="2692285"/>
                    <a:pt x="847642" y="2692285"/>
                    <a:pt x="849115" y="2695228"/>
                  </a:cubicBezTo>
                  <a:cubicBezTo>
                    <a:pt x="855008" y="2702585"/>
                    <a:pt x="847642" y="2707000"/>
                    <a:pt x="843223" y="2712886"/>
                  </a:cubicBezTo>
                  <a:cubicBezTo>
                    <a:pt x="834385" y="2726129"/>
                    <a:pt x="844696" y="2739373"/>
                    <a:pt x="844696" y="2752617"/>
                  </a:cubicBezTo>
                  <a:cubicBezTo>
                    <a:pt x="844696" y="2761446"/>
                    <a:pt x="835858" y="2761446"/>
                    <a:pt x="832912" y="2755560"/>
                  </a:cubicBezTo>
                  <a:cubicBezTo>
                    <a:pt x="827020" y="2745259"/>
                    <a:pt x="819654" y="2757031"/>
                    <a:pt x="827020" y="2757031"/>
                  </a:cubicBezTo>
                  <a:cubicBezTo>
                    <a:pt x="834385" y="2762917"/>
                    <a:pt x="840277" y="2762917"/>
                    <a:pt x="837331" y="2774689"/>
                  </a:cubicBezTo>
                  <a:cubicBezTo>
                    <a:pt x="837331" y="2777632"/>
                    <a:pt x="828493" y="2787933"/>
                    <a:pt x="827020" y="2792347"/>
                  </a:cubicBezTo>
                  <a:cubicBezTo>
                    <a:pt x="824073" y="2804119"/>
                    <a:pt x="821127" y="2817363"/>
                    <a:pt x="813762" y="2824720"/>
                  </a:cubicBezTo>
                  <a:cubicBezTo>
                    <a:pt x="807870" y="2829135"/>
                    <a:pt x="809343" y="2826192"/>
                    <a:pt x="800504" y="2826192"/>
                  </a:cubicBezTo>
                  <a:cubicBezTo>
                    <a:pt x="787247" y="2826192"/>
                    <a:pt x="796085" y="2812948"/>
                    <a:pt x="794612" y="2808534"/>
                  </a:cubicBezTo>
                  <a:cubicBezTo>
                    <a:pt x="790193" y="2802648"/>
                    <a:pt x="796085" y="2780575"/>
                    <a:pt x="785774" y="2773218"/>
                  </a:cubicBezTo>
                  <a:cubicBezTo>
                    <a:pt x="778408" y="2768803"/>
                    <a:pt x="772516" y="2742316"/>
                    <a:pt x="771043" y="2742316"/>
                  </a:cubicBezTo>
                  <a:lnTo>
                    <a:pt x="771043" y="2759974"/>
                  </a:lnTo>
                  <a:cubicBezTo>
                    <a:pt x="771043" y="2759974"/>
                    <a:pt x="781355" y="2777632"/>
                    <a:pt x="781355" y="2780575"/>
                  </a:cubicBezTo>
                  <a:cubicBezTo>
                    <a:pt x="782828" y="2782047"/>
                    <a:pt x="787247" y="2802648"/>
                    <a:pt x="782828" y="2805591"/>
                  </a:cubicBezTo>
                  <a:cubicBezTo>
                    <a:pt x="779882" y="2808534"/>
                    <a:pt x="766624" y="2795290"/>
                    <a:pt x="765151" y="2793819"/>
                  </a:cubicBezTo>
                  <a:cubicBezTo>
                    <a:pt x="762205" y="2792347"/>
                    <a:pt x="746001" y="2776161"/>
                    <a:pt x="751893" y="2767332"/>
                  </a:cubicBezTo>
                  <a:cubicBezTo>
                    <a:pt x="754839" y="2762917"/>
                    <a:pt x="751893" y="2757031"/>
                    <a:pt x="750420" y="2754088"/>
                  </a:cubicBezTo>
                  <a:cubicBezTo>
                    <a:pt x="750420" y="2752617"/>
                    <a:pt x="748947" y="2762917"/>
                    <a:pt x="747474" y="2764389"/>
                  </a:cubicBezTo>
                  <a:cubicBezTo>
                    <a:pt x="747474" y="2765860"/>
                    <a:pt x="744528" y="2771746"/>
                    <a:pt x="744528" y="2773218"/>
                  </a:cubicBezTo>
                  <a:cubicBezTo>
                    <a:pt x="744528" y="2780575"/>
                    <a:pt x="747474" y="2782047"/>
                    <a:pt x="743055" y="2789404"/>
                  </a:cubicBezTo>
                  <a:cubicBezTo>
                    <a:pt x="741582" y="2793819"/>
                    <a:pt x="737163" y="2796762"/>
                    <a:pt x="734217" y="2798233"/>
                  </a:cubicBezTo>
                  <a:cubicBezTo>
                    <a:pt x="729797" y="2804119"/>
                    <a:pt x="734217" y="2818834"/>
                    <a:pt x="737163" y="2820306"/>
                  </a:cubicBezTo>
                  <a:cubicBezTo>
                    <a:pt x="741582" y="2823249"/>
                    <a:pt x="741582" y="2835021"/>
                    <a:pt x="743055" y="2842379"/>
                  </a:cubicBezTo>
                  <a:cubicBezTo>
                    <a:pt x="741582" y="2842379"/>
                    <a:pt x="741582" y="2845322"/>
                    <a:pt x="740109" y="2845322"/>
                  </a:cubicBezTo>
                  <a:cubicBezTo>
                    <a:pt x="737163" y="2845322"/>
                    <a:pt x="737163" y="2839436"/>
                    <a:pt x="734217" y="2837964"/>
                  </a:cubicBezTo>
                  <a:cubicBezTo>
                    <a:pt x="732744" y="2836493"/>
                    <a:pt x="729797" y="2836493"/>
                    <a:pt x="728324" y="2835021"/>
                  </a:cubicBezTo>
                  <a:cubicBezTo>
                    <a:pt x="722432" y="2829135"/>
                    <a:pt x="728324" y="2830607"/>
                    <a:pt x="716540" y="2830607"/>
                  </a:cubicBezTo>
                  <a:cubicBezTo>
                    <a:pt x="713594" y="2830607"/>
                    <a:pt x="716540" y="2826192"/>
                    <a:pt x="715067" y="2826192"/>
                  </a:cubicBezTo>
                  <a:cubicBezTo>
                    <a:pt x="701809" y="2826192"/>
                    <a:pt x="709175" y="2824720"/>
                    <a:pt x="709175" y="2818834"/>
                  </a:cubicBezTo>
                  <a:cubicBezTo>
                    <a:pt x="709175" y="2811477"/>
                    <a:pt x="694444" y="2807062"/>
                    <a:pt x="698863" y="2798233"/>
                  </a:cubicBezTo>
                  <a:cubicBezTo>
                    <a:pt x="700336" y="2795290"/>
                    <a:pt x="698863" y="2782047"/>
                    <a:pt x="700336" y="2782047"/>
                  </a:cubicBezTo>
                  <a:cubicBezTo>
                    <a:pt x="700336" y="2782047"/>
                    <a:pt x="704755" y="2771746"/>
                    <a:pt x="704755" y="2771746"/>
                  </a:cubicBezTo>
                  <a:cubicBezTo>
                    <a:pt x="704755" y="2765860"/>
                    <a:pt x="701809" y="2765860"/>
                    <a:pt x="700336" y="2762917"/>
                  </a:cubicBezTo>
                  <a:cubicBezTo>
                    <a:pt x="700336" y="2761446"/>
                    <a:pt x="701809" y="2748202"/>
                    <a:pt x="701809" y="2748202"/>
                  </a:cubicBezTo>
                  <a:cubicBezTo>
                    <a:pt x="703282" y="2745259"/>
                    <a:pt x="710648" y="2739373"/>
                    <a:pt x="710648" y="2737901"/>
                  </a:cubicBezTo>
                  <a:cubicBezTo>
                    <a:pt x="719486" y="2724658"/>
                    <a:pt x="723905" y="2711414"/>
                    <a:pt x="734217" y="2701114"/>
                  </a:cubicBezTo>
                  <a:cubicBezTo>
                    <a:pt x="735690" y="2699642"/>
                    <a:pt x="743055" y="2690813"/>
                    <a:pt x="744528" y="2689342"/>
                  </a:cubicBezTo>
                  <a:cubicBezTo>
                    <a:pt x="747474" y="2684927"/>
                    <a:pt x="744528" y="2667269"/>
                    <a:pt x="757786" y="2667269"/>
                  </a:cubicBezTo>
                  <a:cubicBezTo>
                    <a:pt x="776935" y="2667269"/>
                    <a:pt x="785774" y="2658440"/>
                    <a:pt x="790193" y="2645196"/>
                  </a:cubicBezTo>
                  <a:cubicBezTo>
                    <a:pt x="794612" y="2629010"/>
                    <a:pt x="804924" y="2621652"/>
                    <a:pt x="821127" y="2615766"/>
                  </a:cubicBezTo>
                  <a:cubicBezTo>
                    <a:pt x="824073" y="2612823"/>
                    <a:pt x="841750" y="2598108"/>
                    <a:pt x="841750" y="2598108"/>
                  </a:cubicBezTo>
                  <a:cubicBezTo>
                    <a:pt x="841750" y="2590750"/>
                    <a:pt x="824073" y="2605466"/>
                    <a:pt x="824073" y="2605466"/>
                  </a:cubicBezTo>
                  <a:cubicBezTo>
                    <a:pt x="822600" y="2605466"/>
                    <a:pt x="803451" y="2617238"/>
                    <a:pt x="800504" y="2615766"/>
                  </a:cubicBezTo>
                  <a:cubicBezTo>
                    <a:pt x="797558" y="2611352"/>
                    <a:pt x="800504" y="2603994"/>
                    <a:pt x="793139" y="2615766"/>
                  </a:cubicBezTo>
                  <a:cubicBezTo>
                    <a:pt x="790193" y="2620181"/>
                    <a:pt x="779882" y="2636367"/>
                    <a:pt x="779882" y="2643725"/>
                  </a:cubicBezTo>
                  <a:cubicBezTo>
                    <a:pt x="779882" y="2651082"/>
                    <a:pt x="768097" y="2655497"/>
                    <a:pt x="757786" y="2659911"/>
                  </a:cubicBezTo>
                  <a:cubicBezTo>
                    <a:pt x="750420" y="2664326"/>
                    <a:pt x="743055" y="2667269"/>
                    <a:pt x="738636" y="2671683"/>
                  </a:cubicBezTo>
                  <a:cubicBezTo>
                    <a:pt x="735690" y="2674626"/>
                    <a:pt x="737163" y="2686399"/>
                    <a:pt x="731270" y="2692285"/>
                  </a:cubicBezTo>
                  <a:cubicBezTo>
                    <a:pt x="723905" y="2696699"/>
                    <a:pt x="719486" y="2698171"/>
                    <a:pt x="715067" y="2709943"/>
                  </a:cubicBezTo>
                  <a:cubicBezTo>
                    <a:pt x="710648" y="2711414"/>
                    <a:pt x="707701" y="2702585"/>
                    <a:pt x="707701" y="2707000"/>
                  </a:cubicBezTo>
                  <a:cubicBezTo>
                    <a:pt x="707701" y="2709943"/>
                    <a:pt x="704755" y="2726129"/>
                    <a:pt x="703282" y="2727601"/>
                  </a:cubicBezTo>
                  <a:cubicBezTo>
                    <a:pt x="700336" y="2730544"/>
                    <a:pt x="703282" y="2733487"/>
                    <a:pt x="700336" y="2730544"/>
                  </a:cubicBezTo>
                  <a:cubicBezTo>
                    <a:pt x="695917" y="2729072"/>
                    <a:pt x="694444" y="2737901"/>
                    <a:pt x="691498" y="2740844"/>
                  </a:cubicBezTo>
                  <a:cubicBezTo>
                    <a:pt x="688552" y="2743787"/>
                    <a:pt x="681186" y="2742316"/>
                    <a:pt x="679713" y="2739373"/>
                  </a:cubicBezTo>
                  <a:cubicBezTo>
                    <a:pt x="678240" y="2736430"/>
                    <a:pt x="675294" y="2737901"/>
                    <a:pt x="675294" y="2727601"/>
                  </a:cubicBezTo>
                  <a:cubicBezTo>
                    <a:pt x="675294" y="2724658"/>
                    <a:pt x="669402" y="2718772"/>
                    <a:pt x="669402" y="2724658"/>
                  </a:cubicBezTo>
                  <a:cubicBezTo>
                    <a:pt x="669402" y="2740844"/>
                    <a:pt x="667929" y="2759974"/>
                    <a:pt x="672348" y="2771746"/>
                  </a:cubicBezTo>
                  <a:cubicBezTo>
                    <a:pt x="675294" y="2776161"/>
                    <a:pt x="676767" y="2795290"/>
                    <a:pt x="676767" y="2799705"/>
                  </a:cubicBezTo>
                  <a:cubicBezTo>
                    <a:pt x="676767" y="2805591"/>
                    <a:pt x="685606" y="2817363"/>
                    <a:pt x="678240" y="2818834"/>
                  </a:cubicBezTo>
                  <a:cubicBezTo>
                    <a:pt x="684132" y="2820306"/>
                    <a:pt x="698863" y="2842379"/>
                    <a:pt x="700336" y="2848265"/>
                  </a:cubicBezTo>
                  <a:cubicBezTo>
                    <a:pt x="700336" y="2858565"/>
                    <a:pt x="710648" y="2868866"/>
                    <a:pt x="700336" y="2876223"/>
                  </a:cubicBezTo>
                  <a:cubicBezTo>
                    <a:pt x="695917" y="2879166"/>
                    <a:pt x="684132" y="2885052"/>
                    <a:pt x="679713" y="2886524"/>
                  </a:cubicBezTo>
                  <a:cubicBezTo>
                    <a:pt x="673821" y="2890938"/>
                    <a:pt x="660563" y="2904182"/>
                    <a:pt x="660563" y="2911540"/>
                  </a:cubicBezTo>
                  <a:cubicBezTo>
                    <a:pt x="660563" y="2926255"/>
                    <a:pt x="648779" y="2935084"/>
                    <a:pt x="648779" y="2945384"/>
                  </a:cubicBezTo>
                  <a:cubicBezTo>
                    <a:pt x="648779" y="2954213"/>
                    <a:pt x="653198" y="2983644"/>
                    <a:pt x="651725" y="2985115"/>
                  </a:cubicBezTo>
                  <a:cubicBezTo>
                    <a:pt x="651725" y="2986587"/>
                    <a:pt x="642887" y="2974815"/>
                    <a:pt x="642887" y="2986587"/>
                  </a:cubicBezTo>
                  <a:cubicBezTo>
                    <a:pt x="642887" y="2989530"/>
                    <a:pt x="644360" y="2999830"/>
                    <a:pt x="641414" y="3008659"/>
                  </a:cubicBezTo>
                  <a:cubicBezTo>
                    <a:pt x="635521" y="3020431"/>
                    <a:pt x="631102" y="3041032"/>
                    <a:pt x="626683" y="3042504"/>
                  </a:cubicBezTo>
                  <a:cubicBezTo>
                    <a:pt x="622264" y="3042504"/>
                    <a:pt x="619318" y="3057219"/>
                    <a:pt x="619318" y="3061634"/>
                  </a:cubicBezTo>
                  <a:cubicBezTo>
                    <a:pt x="619318" y="3067520"/>
                    <a:pt x="603114" y="3064577"/>
                    <a:pt x="603114" y="3068991"/>
                  </a:cubicBezTo>
                  <a:cubicBezTo>
                    <a:pt x="603114" y="3073406"/>
                    <a:pt x="613425" y="3074877"/>
                    <a:pt x="620791" y="3073406"/>
                  </a:cubicBezTo>
                  <a:cubicBezTo>
                    <a:pt x="623737" y="3077820"/>
                    <a:pt x="626683" y="3086649"/>
                    <a:pt x="626683" y="3092535"/>
                  </a:cubicBezTo>
                  <a:cubicBezTo>
                    <a:pt x="626683" y="3096950"/>
                    <a:pt x="631102" y="3095478"/>
                    <a:pt x="631102" y="3098421"/>
                  </a:cubicBezTo>
                  <a:cubicBezTo>
                    <a:pt x="628156" y="3110193"/>
                    <a:pt x="614899" y="3123437"/>
                    <a:pt x="607533" y="3129323"/>
                  </a:cubicBezTo>
                  <a:cubicBezTo>
                    <a:pt x="603114" y="3132266"/>
                    <a:pt x="595749" y="3135209"/>
                    <a:pt x="588383" y="3133738"/>
                  </a:cubicBezTo>
                  <a:cubicBezTo>
                    <a:pt x="576599" y="3130795"/>
                    <a:pt x="563341" y="3135209"/>
                    <a:pt x="561868" y="3141095"/>
                  </a:cubicBezTo>
                  <a:cubicBezTo>
                    <a:pt x="553030" y="3141095"/>
                    <a:pt x="535353" y="3144038"/>
                    <a:pt x="535353" y="3132266"/>
                  </a:cubicBezTo>
                  <a:cubicBezTo>
                    <a:pt x="535353" y="3124909"/>
                    <a:pt x="536826" y="3119022"/>
                    <a:pt x="536826" y="3113136"/>
                  </a:cubicBezTo>
                  <a:cubicBezTo>
                    <a:pt x="536826" y="3099893"/>
                    <a:pt x="541245" y="3083706"/>
                    <a:pt x="545665" y="3076349"/>
                  </a:cubicBezTo>
                  <a:cubicBezTo>
                    <a:pt x="550084" y="3068991"/>
                    <a:pt x="563341" y="3066048"/>
                    <a:pt x="566287" y="3060162"/>
                  </a:cubicBezTo>
                  <a:cubicBezTo>
                    <a:pt x="569234" y="3054276"/>
                    <a:pt x="566287" y="3036618"/>
                    <a:pt x="567761" y="3023374"/>
                  </a:cubicBezTo>
                  <a:cubicBezTo>
                    <a:pt x="569234" y="3013074"/>
                    <a:pt x="573653" y="3008659"/>
                    <a:pt x="572180" y="3001302"/>
                  </a:cubicBezTo>
                  <a:cubicBezTo>
                    <a:pt x="569234" y="2982172"/>
                    <a:pt x="572180" y="2974815"/>
                    <a:pt x="578072" y="2973343"/>
                  </a:cubicBezTo>
                  <a:cubicBezTo>
                    <a:pt x="578072" y="2961571"/>
                    <a:pt x="588383" y="2954213"/>
                    <a:pt x="588383" y="2939498"/>
                  </a:cubicBezTo>
                  <a:cubicBezTo>
                    <a:pt x="588383" y="2932141"/>
                    <a:pt x="594276" y="2929198"/>
                    <a:pt x="592803" y="2926255"/>
                  </a:cubicBezTo>
                  <a:cubicBezTo>
                    <a:pt x="588383" y="2920369"/>
                    <a:pt x="585437" y="2921840"/>
                    <a:pt x="598695" y="2911540"/>
                  </a:cubicBezTo>
                  <a:cubicBezTo>
                    <a:pt x="607533" y="2905654"/>
                    <a:pt x="607533" y="2889467"/>
                    <a:pt x="616372" y="2885052"/>
                  </a:cubicBezTo>
                  <a:cubicBezTo>
                    <a:pt x="622264" y="2882109"/>
                    <a:pt x="620791" y="2871809"/>
                    <a:pt x="629629" y="2871809"/>
                  </a:cubicBezTo>
                  <a:cubicBezTo>
                    <a:pt x="635521" y="2868866"/>
                    <a:pt x="638468" y="2865923"/>
                    <a:pt x="641414" y="2862980"/>
                  </a:cubicBezTo>
                  <a:cubicBezTo>
                    <a:pt x="644360" y="2860037"/>
                    <a:pt x="657617" y="2851208"/>
                    <a:pt x="657617" y="2846793"/>
                  </a:cubicBezTo>
                  <a:cubicBezTo>
                    <a:pt x="657617" y="2839436"/>
                    <a:pt x="664983" y="2836493"/>
                    <a:pt x="666456" y="2827664"/>
                  </a:cubicBezTo>
                  <a:cubicBezTo>
                    <a:pt x="666456" y="2826192"/>
                    <a:pt x="667929" y="2826192"/>
                    <a:pt x="667929" y="2824720"/>
                  </a:cubicBezTo>
                  <a:cubicBezTo>
                    <a:pt x="667929" y="2818834"/>
                    <a:pt x="663510" y="2826192"/>
                    <a:pt x="663510" y="2826192"/>
                  </a:cubicBezTo>
                  <a:cubicBezTo>
                    <a:pt x="662037" y="2827664"/>
                    <a:pt x="660563" y="2833550"/>
                    <a:pt x="660563" y="2835021"/>
                  </a:cubicBezTo>
                  <a:cubicBezTo>
                    <a:pt x="660563" y="2839436"/>
                    <a:pt x="654671" y="2833550"/>
                    <a:pt x="654671" y="2836493"/>
                  </a:cubicBezTo>
                  <a:cubicBezTo>
                    <a:pt x="653198" y="2839436"/>
                    <a:pt x="654671" y="2843850"/>
                    <a:pt x="653198" y="2845322"/>
                  </a:cubicBezTo>
                  <a:cubicBezTo>
                    <a:pt x="651725" y="2845322"/>
                    <a:pt x="642887" y="2851208"/>
                    <a:pt x="642887" y="2852679"/>
                  </a:cubicBezTo>
                  <a:cubicBezTo>
                    <a:pt x="642887" y="2854151"/>
                    <a:pt x="628156" y="2868866"/>
                    <a:pt x="623737" y="2868866"/>
                  </a:cubicBezTo>
                  <a:cubicBezTo>
                    <a:pt x="622264" y="2868866"/>
                    <a:pt x="623737" y="2865923"/>
                    <a:pt x="623737" y="2864451"/>
                  </a:cubicBezTo>
                  <a:cubicBezTo>
                    <a:pt x="622264" y="2864451"/>
                    <a:pt x="617845" y="2870337"/>
                    <a:pt x="617845" y="2871809"/>
                  </a:cubicBezTo>
                  <a:cubicBezTo>
                    <a:pt x="616372" y="2871809"/>
                    <a:pt x="613425" y="2876223"/>
                    <a:pt x="611952" y="2876223"/>
                  </a:cubicBezTo>
                  <a:cubicBezTo>
                    <a:pt x="607533" y="2876223"/>
                    <a:pt x="609006" y="2865923"/>
                    <a:pt x="613425" y="2865923"/>
                  </a:cubicBezTo>
                  <a:cubicBezTo>
                    <a:pt x="617845" y="2865923"/>
                    <a:pt x="610479" y="2864451"/>
                    <a:pt x="609006" y="2864451"/>
                  </a:cubicBezTo>
                  <a:cubicBezTo>
                    <a:pt x="607533" y="2864451"/>
                    <a:pt x="609006" y="2861508"/>
                    <a:pt x="610479" y="2861508"/>
                  </a:cubicBezTo>
                  <a:cubicBezTo>
                    <a:pt x="613425" y="2861508"/>
                    <a:pt x="611952" y="2857094"/>
                    <a:pt x="609006" y="2858565"/>
                  </a:cubicBezTo>
                  <a:cubicBezTo>
                    <a:pt x="600168" y="2862980"/>
                    <a:pt x="604587" y="2861508"/>
                    <a:pt x="598695" y="2857094"/>
                  </a:cubicBezTo>
                  <a:cubicBezTo>
                    <a:pt x="594276" y="2854151"/>
                    <a:pt x="594276" y="2852679"/>
                    <a:pt x="594276" y="2845322"/>
                  </a:cubicBezTo>
                  <a:cubicBezTo>
                    <a:pt x="594276" y="2837964"/>
                    <a:pt x="598695" y="2826192"/>
                    <a:pt x="598695" y="2818834"/>
                  </a:cubicBezTo>
                  <a:cubicBezTo>
                    <a:pt x="598695" y="2815891"/>
                    <a:pt x="611952" y="2807062"/>
                    <a:pt x="611952" y="2801176"/>
                  </a:cubicBezTo>
                  <a:cubicBezTo>
                    <a:pt x="611952" y="2796762"/>
                    <a:pt x="616372" y="2786461"/>
                    <a:pt x="620791" y="2786461"/>
                  </a:cubicBezTo>
                  <a:cubicBezTo>
                    <a:pt x="623737" y="2786461"/>
                    <a:pt x="628156" y="2774689"/>
                    <a:pt x="628156" y="2774689"/>
                  </a:cubicBezTo>
                  <a:cubicBezTo>
                    <a:pt x="625210" y="2774689"/>
                    <a:pt x="607533" y="2789404"/>
                    <a:pt x="606060" y="2790876"/>
                  </a:cubicBezTo>
                  <a:cubicBezTo>
                    <a:pt x="604587" y="2792347"/>
                    <a:pt x="592803" y="2807062"/>
                    <a:pt x="591330" y="2804119"/>
                  </a:cubicBezTo>
                  <a:cubicBezTo>
                    <a:pt x="591330" y="2798233"/>
                    <a:pt x="589856" y="2799705"/>
                    <a:pt x="592803" y="2796762"/>
                  </a:cubicBezTo>
                  <a:cubicBezTo>
                    <a:pt x="595749" y="2792347"/>
                    <a:pt x="586910" y="2789404"/>
                    <a:pt x="592803" y="2783518"/>
                  </a:cubicBezTo>
                  <a:cubicBezTo>
                    <a:pt x="594276" y="2782047"/>
                    <a:pt x="601641" y="2767332"/>
                    <a:pt x="601641" y="2765860"/>
                  </a:cubicBezTo>
                  <a:cubicBezTo>
                    <a:pt x="603114" y="2758503"/>
                    <a:pt x="611952" y="2755560"/>
                    <a:pt x="613425" y="2749673"/>
                  </a:cubicBezTo>
                  <a:cubicBezTo>
                    <a:pt x="614899" y="2748202"/>
                    <a:pt x="617845" y="2745259"/>
                    <a:pt x="619318" y="2745259"/>
                  </a:cubicBezTo>
                  <a:cubicBezTo>
                    <a:pt x="619318" y="2743787"/>
                    <a:pt x="620791" y="2740844"/>
                    <a:pt x="622264" y="2739373"/>
                  </a:cubicBezTo>
                  <a:cubicBezTo>
                    <a:pt x="623737" y="2736430"/>
                    <a:pt x="628156" y="2734958"/>
                    <a:pt x="631102" y="2732015"/>
                  </a:cubicBezTo>
                  <a:cubicBezTo>
                    <a:pt x="631102" y="2732015"/>
                    <a:pt x="632575" y="2729072"/>
                    <a:pt x="632575" y="2727601"/>
                  </a:cubicBezTo>
                  <a:cubicBezTo>
                    <a:pt x="632575" y="2724658"/>
                    <a:pt x="626683" y="2730544"/>
                    <a:pt x="625210" y="2730544"/>
                  </a:cubicBezTo>
                  <a:cubicBezTo>
                    <a:pt x="625210" y="2730544"/>
                    <a:pt x="622264" y="2733487"/>
                    <a:pt x="623737" y="2730544"/>
                  </a:cubicBezTo>
                  <a:cubicBezTo>
                    <a:pt x="625210" y="2726129"/>
                    <a:pt x="632575" y="2724658"/>
                    <a:pt x="634048" y="2721715"/>
                  </a:cubicBezTo>
                  <a:cubicBezTo>
                    <a:pt x="636994" y="2715829"/>
                    <a:pt x="629629" y="2715829"/>
                    <a:pt x="628156" y="2720243"/>
                  </a:cubicBezTo>
                  <a:lnTo>
                    <a:pt x="626683" y="2721715"/>
                  </a:lnTo>
                  <a:lnTo>
                    <a:pt x="631102" y="2715829"/>
                  </a:lnTo>
                  <a:cubicBezTo>
                    <a:pt x="632575" y="2712886"/>
                    <a:pt x="629629" y="2711414"/>
                    <a:pt x="628156" y="2714357"/>
                  </a:cubicBezTo>
                  <a:cubicBezTo>
                    <a:pt x="626683" y="2717300"/>
                    <a:pt x="623737" y="2717300"/>
                    <a:pt x="623737" y="2720243"/>
                  </a:cubicBezTo>
                  <a:cubicBezTo>
                    <a:pt x="622264" y="2721715"/>
                    <a:pt x="620791" y="2724658"/>
                    <a:pt x="617845" y="2724658"/>
                  </a:cubicBezTo>
                  <a:cubicBezTo>
                    <a:pt x="616372" y="2724658"/>
                    <a:pt x="613425" y="2727601"/>
                    <a:pt x="614899" y="2727601"/>
                  </a:cubicBezTo>
                  <a:cubicBezTo>
                    <a:pt x="619318" y="2730544"/>
                    <a:pt x="616372" y="2733487"/>
                    <a:pt x="613425" y="2736430"/>
                  </a:cubicBezTo>
                  <a:cubicBezTo>
                    <a:pt x="613425" y="2737901"/>
                    <a:pt x="609006" y="2742316"/>
                    <a:pt x="609006" y="2743787"/>
                  </a:cubicBezTo>
                  <a:cubicBezTo>
                    <a:pt x="609006" y="2745259"/>
                    <a:pt x="603114" y="2751145"/>
                    <a:pt x="604587" y="2746730"/>
                  </a:cubicBezTo>
                  <a:cubicBezTo>
                    <a:pt x="604587" y="2743787"/>
                    <a:pt x="607533" y="2742316"/>
                    <a:pt x="609006" y="2740844"/>
                  </a:cubicBezTo>
                  <a:cubicBezTo>
                    <a:pt x="610479" y="2734958"/>
                    <a:pt x="611952" y="2730544"/>
                    <a:pt x="606060" y="2736430"/>
                  </a:cubicBezTo>
                  <a:cubicBezTo>
                    <a:pt x="604587" y="2739373"/>
                    <a:pt x="603114" y="2743787"/>
                    <a:pt x="600168" y="2745259"/>
                  </a:cubicBezTo>
                  <a:cubicBezTo>
                    <a:pt x="600168" y="2745259"/>
                    <a:pt x="595749" y="2752617"/>
                    <a:pt x="598695" y="2754088"/>
                  </a:cubicBezTo>
                  <a:cubicBezTo>
                    <a:pt x="606060" y="2757031"/>
                    <a:pt x="600168" y="2757031"/>
                    <a:pt x="595749" y="2761446"/>
                  </a:cubicBezTo>
                  <a:cubicBezTo>
                    <a:pt x="594276" y="2764389"/>
                    <a:pt x="591330" y="2774689"/>
                    <a:pt x="588383" y="2776161"/>
                  </a:cubicBezTo>
                  <a:cubicBezTo>
                    <a:pt x="582491" y="2774689"/>
                    <a:pt x="591330" y="2761446"/>
                    <a:pt x="592803" y="2759974"/>
                  </a:cubicBezTo>
                  <a:cubicBezTo>
                    <a:pt x="592803" y="2757031"/>
                    <a:pt x="583964" y="2771746"/>
                    <a:pt x="581018" y="2767332"/>
                  </a:cubicBezTo>
                  <a:cubicBezTo>
                    <a:pt x="581018" y="2765860"/>
                    <a:pt x="586910" y="2759974"/>
                    <a:pt x="586910" y="2758503"/>
                  </a:cubicBezTo>
                  <a:cubicBezTo>
                    <a:pt x="586910" y="2755560"/>
                    <a:pt x="598695" y="2737901"/>
                    <a:pt x="600168" y="2734958"/>
                  </a:cubicBezTo>
                  <a:cubicBezTo>
                    <a:pt x="610479" y="2724658"/>
                    <a:pt x="610479" y="2711414"/>
                    <a:pt x="620791" y="2701114"/>
                  </a:cubicBezTo>
                  <a:cubicBezTo>
                    <a:pt x="622264" y="2699642"/>
                    <a:pt x="623737" y="2690813"/>
                    <a:pt x="629629" y="2689342"/>
                  </a:cubicBezTo>
                  <a:cubicBezTo>
                    <a:pt x="634048" y="2687870"/>
                    <a:pt x="639941" y="2686399"/>
                    <a:pt x="639941" y="2695228"/>
                  </a:cubicBezTo>
                  <a:cubicBezTo>
                    <a:pt x="639941" y="2702585"/>
                    <a:pt x="650252" y="2696699"/>
                    <a:pt x="644360" y="2695228"/>
                  </a:cubicBezTo>
                  <a:cubicBezTo>
                    <a:pt x="639941" y="2692285"/>
                    <a:pt x="645833" y="2686399"/>
                    <a:pt x="645833" y="2686399"/>
                  </a:cubicBezTo>
                  <a:cubicBezTo>
                    <a:pt x="650252" y="2679041"/>
                    <a:pt x="639941" y="2681984"/>
                    <a:pt x="639941" y="2681984"/>
                  </a:cubicBezTo>
                  <a:cubicBezTo>
                    <a:pt x="639941" y="2674626"/>
                    <a:pt x="629629" y="2683456"/>
                    <a:pt x="636994" y="2671683"/>
                  </a:cubicBezTo>
                  <a:cubicBezTo>
                    <a:pt x="639941" y="2667269"/>
                    <a:pt x="645833" y="2656968"/>
                    <a:pt x="647306" y="2651082"/>
                  </a:cubicBezTo>
                  <a:cubicBezTo>
                    <a:pt x="648779" y="2646668"/>
                    <a:pt x="654671" y="2646668"/>
                    <a:pt x="650252" y="2636367"/>
                  </a:cubicBezTo>
                  <a:cubicBezTo>
                    <a:pt x="648779" y="2633424"/>
                    <a:pt x="642887" y="2643725"/>
                    <a:pt x="642887" y="2643725"/>
                  </a:cubicBezTo>
                  <a:cubicBezTo>
                    <a:pt x="635521" y="2648139"/>
                    <a:pt x="628156" y="2664326"/>
                    <a:pt x="623737" y="2664326"/>
                  </a:cubicBezTo>
                  <a:cubicBezTo>
                    <a:pt x="614899" y="2664326"/>
                    <a:pt x="628156" y="2655497"/>
                    <a:pt x="628156" y="2655497"/>
                  </a:cubicBezTo>
                  <a:cubicBezTo>
                    <a:pt x="634048" y="2651082"/>
                    <a:pt x="625210" y="2651082"/>
                    <a:pt x="625210" y="2651082"/>
                  </a:cubicBezTo>
                  <a:cubicBezTo>
                    <a:pt x="625210" y="2645196"/>
                    <a:pt x="626683" y="2645196"/>
                    <a:pt x="629629" y="2642253"/>
                  </a:cubicBezTo>
                  <a:cubicBezTo>
                    <a:pt x="631102" y="2640782"/>
                    <a:pt x="628156" y="2637839"/>
                    <a:pt x="632575" y="2634896"/>
                  </a:cubicBezTo>
                  <a:cubicBezTo>
                    <a:pt x="634048" y="2633424"/>
                    <a:pt x="639941" y="2621652"/>
                    <a:pt x="642887" y="2618709"/>
                  </a:cubicBezTo>
                  <a:cubicBezTo>
                    <a:pt x="647306" y="2614295"/>
                    <a:pt x="635521" y="2605466"/>
                    <a:pt x="639941" y="2605466"/>
                  </a:cubicBezTo>
                  <a:cubicBezTo>
                    <a:pt x="645833" y="2605466"/>
                    <a:pt x="651725" y="2599579"/>
                    <a:pt x="653198" y="2599579"/>
                  </a:cubicBezTo>
                  <a:cubicBezTo>
                    <a:pt x="664983" y="2598108"/>
                    <a:pt x="663510" y="2593693"/>
                    <a:pt x="662037" y="2592222"/>
                  </a:cubicBezTo>
                  <a:cubicBezTo>
                    <a:pt x="662037" y="2586336"/>
                    <a:pt x="660563" y="2593693"/>
                    <a:pt x="654671" y="2592222"/>
                  </a:cubicBezTo>
                  <a:cubicBezTo>
                    <a:pt x="642887" y="2589279"/>
                    <a:pt x="634048" y="2596636"/>
                    <a:pt x="631102" y="2599579"/>
                  </a:cubicBezTo>
                  <a:cubicBezTo>
                    <a:pt x="628156" y="2601051"/>
                    <a:pt x="629629" y="2592222"/>
                    <a:pt x="631102" y="2590750"/>
                  </a:cubicBezTo>
                  <a:cubicBezTo>
                    <a:pt x="635521" y="2578978"/>
                    <a:pt x="634048" y="2581921"/>
                    <a:pt x="634048" y="2570149"/>
                  </a:cubicBezTo>
                  <a:cubicBezTo>
                    <a:pt x="634048" y="2567206"/>
                    <a:pt x="642887" y="2548077"/>
                    <a:pt x="642887" y="2548077"/>
                  </a:cubicBezTo>
                  <a:cubicBezTo>
                    <a:pt x="645833" y="2534833"/>
                    <a:pt x="650252" y="2549548"/>
                    <a:pt x="656144" y="2546605"/>
                  </a:cubicBezTo>
                  <a:cubicBezTo>
                    <a:pt x="660563" y="2543662"/>
                    <a:pt x="667929" y="2543662"/>
                    <a:pt x="670875" y="2540719"/>
                  </a:cubicBezTo>
                  <a:cubicBezTo>
                    <a:pt x="672348" y="2540719"/>
                    <a:pt x="687079" y="2533362"/>
                    <a:pt x="678240" y="2533362"/>
                  </a:cubicBezTo>
                  <a:cubicBezTo>
                    <a:pt x="666456" y="2533362"/>
                    <a:pt x="659090" y="2549548"/>
                    <a:pt x="651725" y="2539248"/>
                  </a:cubicBezTo>
                  <a:cubicBezTo>
                    <a:pt x="650252" y="2536305"/>
                    <a:pt x="653198" y="2530418"/>
                    <a:pt x="656144" y="2526004"/>
                  </a:cubicBezTo>
                  <a:cubicBezTo>
                    <a:pt x="657617" y="2521589"/>
                    <a:pt x="659090" y="2517175"/>
                    <a:pt x="662037" y="2515703"/>
                  </a:cubicBezTo>
                  <a:cubicBezTo>
                    <a:pt x="672348" y="2509817"/>
                    <a:pt x="669402" y="2509817"/>
                    <a:pt x="670875" y="2498045"/>
                  </a:cubicBezTo>
                  <a:cubicBezTo>
                    <a:pt x="670875" y="2495102"/>
                    <a:pt x="675294" y="2490688"/>
                    <a:pt x="679713" y="2487745"/>
                  </a:cubicBezTo>
                  <a:cubicBezTo>
                    <a:pt x="681186" y="2486273"/>
                    <a:pt x="687079" y="2481859"/>
                    <a:pt x="688552" y="2481859"/>
                  </a:cubicBezTo>
                  <a:cubicBezTo>
                    <a:pt x="688552" y="2481859"/>
                    <a:pt x="685606" y="2489216"/>
                    <a:pt x="685606" y="2489216"/>
                  </a:cubicBezTo>
                  <a:cubicBezTo>
                    <a:pt x="690025" y="2487745"/>
                    <a:pt x="694444" y="2486273"/>
                    <a:pt x="698863" y="2486273"/>
                  </a:cubicBezTo>
                  <a:cubicBezTo>
                    <a:pt x="704755" y="2487745"/>
                    <a:pt x="709175" y="2483330"/>
                    <a:pt x="715067" y="2484802"/>
                  </a:cubicBezTo>
                  <a:cubicBezTo>
                    <a:pt x="718013" y="2484802"/>
                    <a:pt x="716540" y="2484802"/>
                    <a:pt x="719486" y="2486273"/>
                  </a:cubicBezTo>
                  <a:cubicBezTo>
                    <a:pt x="723905" y="2486273"/>
                    <a:pt x="722432" y="2484802"/>
                    <a:pt x="726851" y="2484802"/>
                  </a:cubicBezTo>
                  <a:cubicBezTo>
                    <a:pt x="729797" y="2486273"/>
                    <a:pt x="732744" y="2489216"/>
                    <a:pt x="735690" y="2489216"/>
                  </a:cubicBezTo>
                  <a:cubicBezTo>
                    <a:pt x="744528" y="2489216"/>
                    <a:pt x="737163" y="2490688"/>
                    <a:pt x="743055" y="2495102"/>
                  </a:cubicBezTo>
                  <a:cubicBezTo>
                    <a:pt x="747474" y="2498045"/>
                    <a:pt x="757786" y="2493631"/>
                    <a:pt x="765151" y="2489216"/>
                  </a:cubicBezTo>
                  <a:cubicBezTo>
                    <a:pt x="769570" y="2484802"/>
                    <a:pt x="771043" y="2480387"/>
                    <a:pt x="773989" y="2477444"/>
                  </a:cubicBezTo>
                  <a:cubicBezTo>
                    <a:pt x="776935" y="2474501"/>
                    <a:pt x="778408" y="2471558"/>
                    <a:pt x="779882" y="2470087"/>
                  </a:cubicBezTo>
                  <a:cubicBezTo>
                    <a:pt x="782828" y="2462729"/>
                    <a:pt x="791666" y="2455371"/>
                    <a:pt x="796085" y="2448014"/>
                  </a:cubicBezTo>
                  <a:lnTo>
                    <a:pt x="796415" y="2447948"/>
                  </a:lnTo>
                  <a:lnTo>
                    <a:pt x="800666" y="2438025"/>
                  </a:lnTo>
                  <a:cubicBezTo>
                    <a:pt x="800666" y="2435080"/>
                    <a:pt x="802139" y="2433608"/>
                    <a:pt x="803611" y="2432136"/>
                  </a:cubicBezTo>
                  <a:cubicBezTo>
                    <a:pt x="803611" y="2430663"/>
                    <a:pt x="803611" y="2427718"/>
                    <a:pt x="802139" y="2427718"/>
                  </a:cubicBezTo>
                  <a:cubicBezTo>
                    <a:pt x="799194" y="2427718"/>
                    <a:pt x="799194" y="2432136"/>
                    <a:pt x="799194" y="2433608"/>
                  </a:cubicBezTo>
                  <a:cubicBezTo>
                    <a:pt x="796250" y="2436553"/>
                    <a:pt x="794778" y="2439498"/>
                    <a:pt x="793305" y="2443915"/>
                  </a:cubicBezTo>
                  <a:lnTo>
                    <a:pt x="793280" y="2443769"/>
                  </a:lnTo>
                  <a:lnTo>
                    <a:pt x="780892" y="2458918"/>
                  </a:lnTo>
                  <a:cubicBezTo>
                    <a:pt x="775354" y="2462939"/>
                    <a:pt x="769815" y="2466960"/>
                    <a:pt x="768338" y="2474270"/>
                  </a:cubicBezTo>
                  <a:cubicBezTo>
                    <a:pt x="766861" y="2481581"/>
                    <a:pt x="756522" y="2494740"/>
                    <a:pt x="746184" y="2485967"/>
                  </a:cubicBezTo>
                  <a:cubicBezTo>
                    <a:pt x="738799" y="2478657"/>
                    <a:pt x="731414" y="2483043"/>
                    <a:pt x="724029" y="2480119"/>
                  </a:cubicBezTo>
                  <a:cubicBezTo>
                    <a:pt x="715168" y="2477195"/>
                    <a:pt x="715168" y="2472808"/>
                    <a:pt x="709260" y="2480119"/>
                  </a:cubicBezTo>
                  <a:cubicBezTo>
                    <a:pt x="707783" y="2481581"/>
                    <a:pt x="697444" y="2483043"/>
                    <a:pt x="694490" y="2481581"/>
                  </a:cubicBezTo>
                  <a:cubicBezTo>
                    <a:pt x="693013" y="2481581"/>
                    <a:pt x="697444" y="2472808"/>
                    <a:pt x="695967" y="2469884"/>
                  </a:cubicBezTo>
                  <a:cubicBezTo>
                    <a:pt x="693013" y="2461111"/>
                    <a:pt x="690059" y="2459649"/>
                    <a:pt x="687106" y="2465498"/>
                  </a:cubicBezTo>
                  <a:cubicBezTo>
                    <a:pt x="679721" y="2475733"/>
                    <a:pt x="682675" y="2471346"/>
                    <a:pt x="682675" y="2465498"/>
                  </a:cubicBezTo>
                  <a:cubicBezTo>
                    <a:pt x="682675" y="2464036"/>
                    <a:pt x="678244" y="2465498"/>
                    <a:pt x="676767" y="2466960"/>
                  </a:cubicBezTo>
                  <a:cubicBezTo>
                    <a:pt x="676767" y="2466960"/>
                    <a:pt x="682675" y="2447952"/>
                    <a:pt x="690059" y="2447952"/>
                  </a:cubicBezTo>
                  <a:cubicBezTo>
                    <a:pt x="697444" y="2447952"/>
                    <a:pt x="693013" y="2445028"/>
                    <a:pt x="698921" y="2449414"/>
                  </a:cubicBezTo>
                  <a:cubicBezTo>
                    <a:pt x="707783" y="2456725"/>
                    <a:pt x="707783" y="2449414"/>
                    <a:pt x="718122" y="2449414"/>
                  </a:cubicBezTo>
                  <a:cubicBezTo>
                    <a:pt x="719599" y="2449414"/>
                    <a:pt x="728460" y="2439180"/>
                    <a:pt x="731414" y="2437717"/>
                  </a:cubicBezTo>
                  <a:cubicBezTo>
                    <a:pt x="734368" y="2433331"/>
                    <a:pt x="743230" y="2434793"/>
                    <a:pt x="747661" y="2431869"/>
                  </a:cubicBezTo>
                  <a:cubicBezTo>
                    <a:pt x="755045" y="2424558"/>
                    <a:pt x="741753" y="2426020"/>
                    <a:pt x="738799" y="2430407"/>
                  </a:cubicBezTo>
                  <a:cubicBezTo>
                    <a:pt x="734368" y="2434793"/>
                    <a:pt x="731414" y="2430407"/>
                    <a:pt x="725506" y="2431869"/>
                  </a:cubicBezTo>
                  <a:cubicBezTo>
                    <a:pt x="719599" y="2434793"/>
                    <a:pt x="710737" y="2452339"/>
                    <a:pt x="703352" y="2442104"/>
                  </a:cubicBezTo>
                  <a:cubicBezTo>
                    <a:pt x="701875" y="2439180"/>
                    <a:pt x="704829" y="2436255"/>
                    <a:pt x="698921" y="2436255"/>
                  </a:cubicBezTo>
                  <a:cubicBezTo>
                    <a:pt x="694490" y="2436255"/>
                    <a:pt x="700398" y="2423096"/>
                    <a:pt x="701875" y="2421634"/>
                  </a:cubicBezTo>
                  <a:cubicBezTo>
                    <a:pt x="704829" y="2415786"/>
                    <a:pt x="706306" y="2431869"/>
                    <a:pt x="709260" y="2421634"/>
                  </a:cubicBezTo>
                  <a:cubicBezTo>
                    <a:pt x="710737" y="2418710"/>
                    <a:pt x="703352" y="2415786"/>
                    <a:pt x="704829" y="2414324"/>
                  </a:cubicBezTo>
                  <a:cubicBezTo>
                    <a:pt x="710737" y="2409937"/>
                    <a:pt x="716645" y="2393854"/>
                    <a:pt x="725506" y="2392392"/>
                  </a:cubicBezTo>
                  <a:cubicBezTo>
                    <a:pt x="727722" y="2392392"/>
                    <a:pt x="728460" y="2396412"/>
                    <a:pt x="729568" y="2399885"/>
                  </a:cubicBezTo>
                  <a:lnTo>
                    <a:pt x="729721" y="2399988"/>
                  </a:lnTo>
                  <a:lnTo>
                    <a:pt x="729631" y="2399927"/>
                  </a:lnTo>
                  <a:cubicBezTo>
                    <a:pt x="728527" y="2396430"/>
                    <a:pt x="727791" y="2392381"/>
                    <a:pt x="725582" y="2392381"/>
                  </a:cubicBezTo>
                  <a:cubicBezTo>
                    <a:pt x="727055" y="2387964"/>
                    <a:pt x="735888" y="2380602"/>
                    <a:pt x="734416" y="2377657"/>
                  </a:cubicBezTo>
                  <a:cubicBezTo>
                    <a:pt x="732944" y="2376184"/>
                    <a:pt x="722638" y="2371767"/>
                    <a:pt x="729999" y="2370295"/>
                  </a:cubicBezTo>
                  <a:cubicBezTo>
                    <a:pt x="734416" y="2370295"/>
                    <a:pt x="740305" y="2367350"/>
                    <a:pt x="743249" y="2365878"/>
                  </a:cubicBezTo>
                  <a:cubicBezTo>
                    <a:pt x="747666" y="2364405"/>
                    <a:pt x="752083" y="2364405"/>
                    <a:pt x="753555" y="2358516"/>
                  </a:cubicBezTo>
                  <a:cubicBezTo>
                    <a:pt x="755027" y="2352626"/>
                    <a:pt x="778583" y="2359988"/>
                    <a:pt x="781527" y="2359988"/>
                  </a:cubicBezTo>
                  <a:cubicBezTo>
                    <a:pt x="794778" y="2359988"/>
                    <a:pt x="794778" y="2352626"/>
                    <a:pt x="803611" y="2352626"/>
                  </a:cubicBezTo>
                  <a:cubicBezTo>
                    <a:pt x="808028" y="2352626"/>
                    <a:pt x="813917" y="2349681"/>
                    <a:pt x="821278" y="2348209"/>
                  </a:cubicBezTo>
                  <a:cubicBezTo>
                    <a:pt x="834528" y="2345264"/>
                    <a:pt x="846306" y="2342319"/>
                    <a:pt x="830111" y="2342319"/>
                  </a:cubicBezTo>
                  <a:cubicBezTo>
                    <a:pt x="816861" y="2342319"/>
                    <a:pt x="793305" y="2354098"/>
                    <a:pt x="780055" y="2354098"/>
                  </a:cubicBezTo>
                  <a:cubicBezTo>
                    <a:pt x="775638" y="2354098"/>
                    <a:pt x="771222" y="2352626"/>
                    <a:pt x="769750" y="2349681"/>
                  </a:cubicBezTo>
                  <a:cubicBezTo>
                    <a:pt x="768277" y="2346736"/>
                    <a:pt x="757972" y="2348209"/>
                    <a:pt x="755027" y="2348209"/>
                  </a:cubicBezTo>
                  <a:cubicBezTo>
                    <a:pt x="746194" y="2346736"/>
                    <a:pt x="772694" y="2317288"/>
                    <a:pt x="772694" y="2314344"/>
                  </a:cubicBezTo>
                  <a:cubicBezTo>
                    <a:pt x="777111" y="2306982"/>
                    <a:pt x="778583" y="2302564"/>
                    <a:pt x="783000" y="2299620"/>
                  </a:cubicBezTo>
                  <a:cubicBezTo>
                    <a:pt x="787416" y="2293730"/>
                    <a:pt x="793305" y="2283423"/>
                    <a:pt x="797722" y="2277534"/>
                  </a:cubicBezTo>
                  <a:cubicBezTo>
                    <a:pt x="809500" y="2265754"/>
                    <a:pt x="791833" y="2270172"/>
                    <a:pt x="785944" y="2267227"/>
                  </a:cubicBezTo>
                  <a:cubicBezTo>
                    <a:pt x="778583" y="2261337"/>
                    <a:pt x="775638" y="2261337"/>
                    <a:pt x="763861" y="2261337"/>
                  </a:cubicBezTo>
                  <a:cubicBezTo>
                    <a:pt x="757972" y="2261337"/>
                    <a:pt x="749138" y="2259865"/>
                    <a:pt x="741777" y="2259865"/>
                  </a:cubicBezTo>
                  <a:cubicBezTo>
                    <a:pt x="741777" y="2259865"/>
                    <a:pt x="724110" y="2253975"/>
                    <a:pt x="728527" y="2256920"/>
                  </a:cubicBezTo>
                  <a:cubicBezTo>
                    <a:pt x="734416" y="2262810"/>
                    <a:pt x="746194" y="2265754"/>
                    <a:pt x="757972" y="2265754"/>
                  </a:cubicBezTo>
                  <a:cubicBezTo>
                    <a:pt x="766805" y="2265754"/>
                    <a:pt x="774166" y="2265754"/>
                    <a:pt x="780055" y="2268699"/>
                  </a:cubicBezTo>
                  <a:cubicBezTo>
                    <a:pt x="783000" y="2268699"/>
                    <a:pt x="793305" y="2273116"/>
                    <a:pt x="793305" y="2276061"/>
                  </a:cubicBezTo>
                  <a:cubicBezTo>
                    <a:pt x="793305" y="2276061"/>
                    <a:pt x="787416" y="2283423"/>
                    <a:pt x="785944" y="2284896"/>
                  </a:cubicBezTo>
                  <a:cubicBezTo>
                    <a:pt x="781527" y="2287840"/>
                    <a:pt x="766805" y="2308454"/>
                    <a:pt x="763861" y="2309926"/>
                  </a:cubicBezTo>
                  <a:cubicBezTo>
                    <a:pt x="755027" y="2314344"/>
                    <a:pt x="753555" y="2326123"/>
                    <a:pt x="752083" y="2334957"/>
                  </a:cubicBezTo>
                  <a:cubicBezTo>
                    <a:pt x="744722" y="2345264"/>
                    <a:pt x="735888" y="2340847"/>
                    <a:pt x="734416" y="2340847"/>
                  </a:cubicBezTo>
                  <a:cubicBezTo>
                    <a:pt x="725582" y="2351154"/>
                    <a:pt x="712332" y="2362933"/>
                    <a:pt x="703499" y="2374712"/>
                  </a:cubicBezTo>
                  <a:cubicBezTo>
                    <a:pt x="700554" y="2379129"/>
                    <a:pt x="696138" y="2370295"/>
                    <a:pt x="688777" y="2380602"/>
                  </a:cubicBezTo>
                  <a:cubicBezTo>
                    <a:pt x="685832" y="2383546"/>
                    <a:pt x="681415" y="2389436"/>
                    <a:pt x="678471" y="2393853"/>
                  </a:cubicBezTo>
                  <a:cubicBezTo>
                    <a:pt x="676999" y="2395326"/>
                    <a:pt x="671110" y="2390908"/>
                    <a:pt x="666693" y="2390908"/>
                  </a:cubicBezTo>
                  <a:cubicBezTo>
                    <a:pt x="656387" y="2390908"/>
                    <a:pt x="668165" y="2395326"/>
                    <a:pt x="671110" y="2395326"/>
                  </a:cubicBezTo>
                  <a:cubicBezTo>
                    <a:pt x="675526" y="2396798"/>
                    <a:pt x="653443" y="2427718"/>
                    <a:pt x="646082" y="2435080"/>
                  </a:cubicBezTo>
                  <a:cubicBezTo>
                    <a:pt x="640193" y="2439498"/>
                    <a:pt x="607804" y="2460111"/>
                    <a:pt x="606331" y="2457166"/>
                  </a:cubicBezTo>
                  <a:cubicBezTo>
                    <a:pt x="606331" y="2448332"/>
                    <a:pt x="609276" y="2449804"/>
                    <a:pt x="604859" y="2445387"/>
                  </a:cubicBezTo>
                  <a:cubicBezTo>
                    <a:pt x="598970" y="2440970"/>
                    <a:pt x="587192" y="2445387"/>
                    <a:pt x="587192" y="2435080"/>
                  </a:cubicBezTo>
                  <a:cubicBezTo>
                    <a:pt x="587192" y="2432136"/>
                    <a:pt x="594553" y="2418884"/>
                    <a:pt x="591609" y="2420356"/>
                  </a:cubicBezTo>
                  <a:cubicBezTo>
                    <a:pt x="585720" y="2426246"/>
                    <a:pt x="584248" y="2438025"/>
                    <a:pt x="575414" y="2435080"/>
                  </a:cubicBezTo>
                  <a:cubicBezTo>
                    <a:pt x="568053" y="2430663"/>
                    <a:pt x="557748" y="2427718"/>
                    <a:pt x="551859" y="2423301"/>
                  </a:cubicBezTo>
                  <a:cubicBezTo>
                    <a:pt x="547442" y="2420356"/>
                    <a:pt x="535664" y="2414467"/>
                    <a:pt x="534192" y="2410050"/>
                  </a:cubicBezTo>
                  <a:cubicBezTo>
                    <a:pt x="529775" y="2399743"/>
                    <a:pt x="522414" y="2390908"/>
                    <a:pt x="517997" y="2380602"/>
                  </a:cubicBezTo>
                  <a:cubicBezTo>
                    <a:pt x="517997" y="2380602"/>
                    <a:pt x="509164" y="2367350"/>
                    <a:pt x="513580" y="2367350"/>
                  </a:cubicBezTo>
                  <a:cubicBezTo>
                    <a:pt x="517997" y="2367350"/>
                    <a:pt x="531247" y="2362933"/>
                    <a:pt x="531247" y="2361460"/>
                  </a:cubicBezTo>
                  <a:cubicBezTo>
                    <a:pt x="532720" y="2361460"/>
                    <a:pt x="535664" y="2367350"/>
                    <a:pt x="538608" y="2364405"/>
                  </a:cubicBezTo>
                  <a:cubicBezTo>
                    <a:pt x="544497" y="2361460"/>
                    <a:pt x="548914" y="2364405"/>
                    <a:pt x="548914" y="2370295"/>
                  </a:cubicBezTo>
                  <a:cubicBezTo>
                    <a:pt x="557748" y="2374712"/>
                    <a:pt x="569525" y="2383546"/>
                    <a:pt x="569525" y="2383546"/>
                  </a:cubicBezTo>
                  <a:cubicBezTo>
                    <a:pt x="568053" y="2374712"/>
                    <a:pt x="550386" y="2370295"/>
                    <a:pt x="553331" y="2364405"/>
                  </a:cubicBezTo>
                  <a:cubicBezTo>
                    <a:pt x="557748" y="2358516"/>
                    <a:pt x="579831" y="2354098"/>
                    <a:pt x="588665" y="2345264"/>
                  </a:cubicBezTo>
                  <a:cubicBezTo>
                    <a:pt x="596026" y="2333485"/>
                    <a:pt x="609276" y="2352626"/>
                    <a:pt x="621054" y="2352626"/>
                  </a:cubicBezTo>
                  <a:lnTo>
                    <a:pt x="626890" y="2352592"/>
                  </a:lnTo>
                  <a:lnTo>
                    <a:pt x="626943" y="2352626"/>
                  </a:lnTo>
                  <a:lnTo>
                    <a:pt x="627209" y="2352590"/>
                  </a:lnTo>
                  <a:lnTo>
                    <a:pt x="628875" y="2352580"/>
                  </a:lnTo>
                  <a:cubicBezTo>
                    <a:pt x="641849" y="2352442"/>
                    <a:pt x="665589" y="2351890"/>
                    <a:pt x="657860" y="2349681"/>
                  </a:cubicBezTo>
                  <a:cubicBezTo>
                    <a:pt x="651235" y="2348945"/>
                    <a:pt x="646450" y="2349681"/>
                    <a:pt x="641849" y="2350601"/>
                  </a:cubicBezTo>
                  <a:lnTo>
                    <a:pt x="627209" y="2352590"/>
                  </a:lnTo>
                  <a:lnTo>
                    <a:pt x="626890" y="2352592"/>
                  </a:lnTo>
                  <a:lnTo>
                    <a:pt x="618983" y="2347450"/>
                  </a:lnTo>
                  <a:cubicBezTo>
                    <a:pt x="608908" y="2338546"/>
                    <a:pt x="593449" y="2322810"/>
                    <a:pt x="581303" y="2339374"/>
                  </a:cubicBezTo>
                  <a:cubicBezTo>
                    <a:pt x="573942" y="2349681"/>
                    <a:pt x="565109" y="2352626"/>
                    <a:pt x="550386" y="2352626"/>
                  </a:cubicBezTo>
                  <a:cubicBezTo>
                    <a:pt x="540081" y="2352626"/>
                    <a:pt x="537136" y="2340847"/>
                    <a:pt x="528303" y="2346736"/>
                  </a:cubicBezTo>
                  <a:cubicBezTo>
                    <a:pt x="520942" y="2351154"/>
                    <a:pt x="498858" y="2342319"/>
                    <a:pt x="490025" y="2339374"/>
                  </a:cubicBezTo>
                  <a:cubicBezTo>
                    <a:pt x="476775" y="2336430"/>
                    <a:pt x="475302" y="2342319"/>
                    <a:pt x="466469" y="2340847"/>
                  </a:cubicBezTo>
                  <a:cubicBezTo>
                    <a:pt x="456163" y="2339374"/>
                    <a:pt x="447330" y="2333485"/>
                    <a:pt x="447330" y="2320233"/>
                  </a:cubicBezTo>
                  <a:cubicBezTo>
                    <a:pt x="451747" y="2314344"/>
                    <a:pt x="457636" y="2314344"/>
                    <a:pt x="460580" y="2311399"/>
                  </a:cubicBezTo>
                  <a:cubicBezTo>
                    <a:pt x="464997" y="2308454"/>
                    <a:pt x="456163" y="2301092"/>
                    <a:pt x="463524" y="2301092"/>
                  </a:cubicBezTo>
                  <a:cubicBezTo>
                    <a:pt x="470886" y="2301092"/>
                    <a:pt x="479719" y="2296675"/>
                    <a:pt x="490025" y="2296675"/>
                  </a:cubicBezTo>
                  <a:cubicBezTo>
                    <a:pt x="492969" y="2296675"/>
                    <a:pt x="498858" y="2299620"/>
                    <a:pt x="500330" y="2301092"/>
                  </a:cubicBezTo>
                  <a:cubicBezTo>
                    <a:pt x="500330" y="2302564"/>
                    <a:pt x="519469" y="2296675"/>
                    <a:pt x="520942" y="2295202"/>
                  </a:cubicBezTo>
                  <a:cubicBezTo>
                    <a:pt x="528303" y="2290785"/>
                    <a:pt x="531247" y="2287840"/>
                    <a:pt x="535664" y="2292258"/>
                  </a:cubicBezTo>
                  <a:cubicBezTo>
                    <a:pt x="538608" y="2295202"/>
                    <a:pt x="541553" y="2296675"/>
                    <a:pt x="543025" y="2299620"/>
                  </a:cubicBezTo>
                  <a:cubicBezTo>
                    <a:pt x="551859" y="2309926"/>
                    <a:pt x="541553" y="2302564"/>
                    <a:pt x="553331" y="2302564"/>
                  </a:cubicBezTo>
                  <a:cubicBezTo>
                    <a:pt x="559220" y="2302564"/>
                    <a:pt x="556275" y="2314344"/>
                    <a:pt x="559220" y="2314344"/>
                  </a:cubicBezTo>
                  <a:cubicBezTo>
                    <a:pt x="570998" y="2314344"/>
                    <a:pt x="563637" y="2302564"/>
                    <a:pt x="559220" y="2302564"/>
                  </a:cubicBezTo>
                  <a:cubicBezTo>
                    <a:pt x="553331" y="2302564"/>
                    <a:pt x="550386" y="2286368"/>
                    <a:pt x="559220" y="2289313"/>
                  </a:cubicBezTo>
                  <a:cubicBezTo>
                    <a:pt x="560692" y="2290785"/>
                    <a:pt x="566581" y="2304037"/>
                    <a:pt x="566581" y="2298147"/>
                  </a:cubicBezTo>
                  <a:cubicBezTo>
                    <a:pt x="566581" y="2290785"/>
                    <a:pt x="570998" y="2296675"/>
                    <a:pt x="572470" y="2298147"/>
                  </a:cubicBezTo>
                  <a:cubicBezTo>
                    <a:pt x="573942" y="2299620"/>
                    <a:pt x="570998" y="2292258"/>
                    <a:pt x="573942" y="2290785"/>
                  </a:cubicBezTo>
                  <a:cubicBezTo>
                    <a:pt x="581303" y="2287840"/>
                    <a:pt x="587192" y="2292258"/>
                    <a:pt x="597498" y="2292258"/>
                  </a:cubicBezTo>
                  <a:cubicBezTo>
                    <a:pt x="591609" y="2281951"/>
                    <a:pt x="550386" y="2280478"/>
                    <a:pt x="568053" y="2262810"/>
                  </a:cubicBezTo>
                  <a:cubicBezTo>
                    <a:pt x="569525" y="2259865"/>
                    <a:pt x="579831" y="2262810"/>
                    <a:pt x="584248" y="2262810"/>
                  </a:cubicBezTo>
                  <a:cubicBezTo>
                    <a:pt x="593081" y="2262810"/>
                    <a:pt x="596026" y="2256920"/>
                    <a:pt x="601915" y="2256920"/>
                  </a:cubicBezTo>
                  <a:cubicBezTo>
                    <a:pt x="615165" y="2256920"/>
                    <a:pt x="610748" y="2256920"/>
                    <a:pt x="615165" y="2251030"/>
                  </a:cubicBezTo>
                  <a:cubicBezTo>
                    <a:pt x="619581" y="2248086"/>
                    <a:pt x="625470" y="2243668"/>
                    <a:pt x="626943" y="2240724"/>
                  </a:cubicBezTo>
                  <a:cubicBezTo>
                    <a:pt x="628415" y="2237779"/>
                    <a:pt x="619581" y="2236306"/>
                    <a:pt x="616637" y="2242196"/>
                  </a:cubicBezTo>
                  <a:cubicBezTo>
                    <a:pt x="615165" y="2243668"/>
                    <a:pt x="610748" y="2253975"/>
                    <a:pt x="607804" y="2253975"/>
                  </a:cubicBezTo>
                  <a:cubicBezTo>
                    <a:pt x="606331" y="2253975"/>
                    <a:pt x="596026" y="2248086"/>
                    <a:pt x="594553" y="2248086"/>
                  </a:cubicBezTo>
                  <a:cubicBezTo>
                    <a:pt x="587192" y="2243668"/>
                    <a:pt x="601915" y="2234834"/>
                    <a:pt x="606331" y="2234834"/>
                  </a:cubicBezTo>
                  <a:cubicBezTo>
                    <a:pt x="610748" y="2234834"/>
                    <a:pt x="613693" y="2227472"/>
                    <a:pt x="604859" y="2227472"/>
                  </a:cubicBezTo>
                  <a:cubicBezTo>
                    <a:pt x="597498" y="2227472"/>
                    <a:pt x="587192" y="2227472"/>
                    <a:pt x="582776" y="2230417"/>
                  </a:cubicBezTo>
                  <a:cubicBezTo>
                    <a:pt x="573942" y="2236306"/>
                    <a:pt x="553331" y="2237779"/>
                    <a:pt x="547442" y="2231889"/>
                  </a:cubicBezTo>
                  <a:cubicBezTo>
                    <a:pt x="543025" y="2227472"/>
                    <a:pt x="551859" y="2226000"/>
                    <a:pt x="553331" y="2224527"/>
                  </a:cubicBezTo>
                  <a:cubicBezTo>
                    <a:pt x="559220" y="2215693"/>
                    <a:pt x="566581" y="2231889"/>
                    <a:pt x="573942" y="2221582"/>
                  </a:cubicBezTo>
                  <a:cubicBezTo>
                    <a:pt x="573942" y="2218638"/>
                    <a:pt x="566581" y="2218638"/>
                    <a:pt x="565109" y="2218638"/>
                  </a:cubicBezTo>
                  <a:cubicBezTo>
                    <a:pt x="554803" y="2218638"/>
                    <a:pt x="563637" y="2208331"/>
                    <a:pt x="565109" y="2208331"/>
                  </a:cubicBezTo>
                  <a:cubicBezTo>
                    <a:pt x="566581" y="2205386"/>
                    <a:pt x="570998" y="2187717"/>
                    <a:pt x="573942" y="2187717"/>
                  </a:cubicBezTo>
                  <a:cubicBezTo>
                    <a:pt x="588665" y="2187717"/>
                    <a:pt x="575414" y="2184772"/>
                    <a:pt x="575414" y="2177410"/>
                  </a:cubicBezTo>
                  <a:cubicBezTo>
                    <a:pt x="578359" y="2164159"/>
                    <a:pt x="584248" y="2159742"/>
                    <a:pt x="598970" y="2159742"/>
                  </a:cubicBezTo>
                  <a:cubicBezTo>
                    <a:pt x="603387" y="2159742"/>
                    <a:pt x="609276" y="2155324"/>
                    <a:pt x="615165" y="2159742"/>
                  </a:cubicBezTo>
                  <a:cubicBezTo>
                    <a:pt x="616637" y="2161214"/>
                    <a:pt x="615165" y="2172993"/>
                    <a:pt x="618109" y="2174466"/>
                  </a:cubicBezTo>
                  <a:cubicBezTo>
                    <a:pt x="632832" y="2190662"/>
                    <a:pt x="651971" y="2184772"/>
                    <a:pt x="672582" y="2175938"/>
                  </a:cubicBezTo>
                  <a:cubicBezTo>
                    <a:pt x="687304" y="2170048"/>
                    <a:pt x="669637" y="2170048"/>
                    <a:pt x="666693" y="2172993"/>
                  </a:cubicBezTo>
                  <a:cubicBezTo>
                    <a:pt x="663749" y="2175938"/>
                    <a:pt x="654915" y="2174466"/>
                    <a:pt x="649026" y="2175938"/>
                  </a:cubicBezTo>
                  <a:cubicBezTo>
                    <a:pt x="634304" y="2181828"/>
                    <a:pt x="634304" y="2172993"/>
                    <a:pt x="625470" y="2162686"/>
                  </a:cubicBezTo>
                  <a:cubicBezTo>
                    <a:pt x="622526" y="2156797"/>
                    <a:pt x="634304" y="2146490"/>
                    <a:pt x="625470" y="2146490"/>
                  </a:cubicBezTo>
                  <a:cubicBezTo>
                    <a:pt x="619581" y="2146490"/>
                    <a:pt x="619581" y="2145018"/>
                    <a:pt x="612220" y="2147962"/>
                  </a:cubicBezTo>
                  <a:cubicBezTo>
                    <a:pt x="607804" y="2147962"/>
                    <a:pt x="610748" y="2152380"/>
                    <a:pt x="609276" y="2152380"/>
                  </a:cubicBezTo>
                  <a:cubicBezTo>
                    <a:pt x="601915" y="2152380"/>
                    <a:pt x="607804" y="2137656"/>
                    <a:pt x="598970" y="2140600"/>
                  </a:cubicBezTo>
                  <a:cubicBezTo>
                    <a:pt x="594553" y="2142073"/>
                    <a:pt x="591609" y="2127349"/>
                    <a:pt x="597498" y="2124404"/>
                  </a:cubicBezTo>
                  <a:cubicBezTo>
                    <a:pt x="604859" y="2114097"/>
                    <a:pt x="612220" y="2115570"/>
                    <a:pt x="616637" y="2108208"/>
                  </a:cubicBezTo>
                  <a:cubicBezTo>
                    <a:pt x="619581" y="2100846"/>
                    <a:pt x="623998" y="2100846"/>
                    <a:pt x="632832" y="2100846"/>
                  </a:cubicBezTo>
                  <a:cubicBezTo>
                    <a:pt x="637248" y="2100846"/>
                    <a:pt x="640193" y="2097901"/>
                    <a:pt x="641665" y="2096428"/>
                  </a:cubicBezTo>
                  <a:cubicBezTo>
                    <a:pt x="643137" y="2094956"/>
                    <a:pt x="647554" y="2100846"/>
                    <a:pt x="647554" y="2100846"/>
                  </a:cubicBezTo>
                  <a:cubicBezTo>
                    <a:pt x="654915" y="2106735"/>
                    <a:pt x="654915" y="2097901"/>
                    <a:pt x="662276" y="2108208"/>
                  </a:cubicBezTo>
                  <a:cubicBezTo>
                    <a:pt x="663749" y="2111152"/>
                    <a:pt x="669637" y="2117042"/>
                    <a:pt x="671110" y="2119987"/>
                  </a:cubicBezTo>
                  <a:cubicBezTo>
                    <a:pt x="674054" y="2128821"/>
                    <a:pt x="687304" y="2112625"/>
                    <a:pt x="694665" y="2112625"/>
                  </a:cubicBezTo>
                  <a:cubicBezTo>
                    <a:pt x="696138" y="2112625"/>
                    <a:pt x="727055" y="2111152"/>
                    <a:pt x="716749" y="2109680"/>
                  </a:cubicBezTo>
                  <a:cubicBezTo>
                    <a:pt x="699082" y="2106735"/>
                    <a:pt x="684360" y="2118514"/>
                    <a:pt x="672582" y="2108208"/>
                  </a:cubicBezTo>
                  <a:cubicBezTo>
                    <a:pt x="666693" y="2102318"/>
                    <a:pt x="663749" y="2084649"/>
                    <a:pt x="651971" y="2084649"/>
                  </a:cubicBezTo>
                  <a:cubicBezTo>
                    <a:pt x="643137" y="2084649"/>
                    <a:pt x="631359" y="2089066"/>
                    <a:pt x="631359" y="2075815"/>
                  </a:cubicBezTo>
                  <a:cubicBezTo>
                    <a:pt x="631359" y="2059618"/>
                    <a:pt x="649026" y="2059618"/>
                    <a:pt x="649026" y="2044894"/>
                  </a:cubicBezTo>
                  <a:cubicBezTo>
                    <a:pt x="649026" y="2040477"/>
                    <a:pt x="637248" y="2039005"/>
                    <a:pt x="643137" y="2030170"/>
                  </a:cubicBezTo>
                  <a:cubicBezTo>
                    <a:pt x="646082" y="2027226"/>
                    <a:pt x="657860" y="2021336"/>
                    <a:pt x="662276" y="2021336"/>
                  </a:cubicBezTo>
                  <a:cubicBezTo>
                    <a:pt x="671110" y="2025753"/>
                    <a:pt x="676999" y="2012502"/>
                    <a:pt x="685832" y="2021336"/>
                  </a:cubicBezTo>
                  <a:cubicBezTo>
                    <a:pt x="690249" y="2025753"/>
                    <a:pt x="709388" y="2056674"/>
                    <a:pt x="715277" y="2049312"/>
                  </a:cubicBezTo>
                  <a:cubicBezTo>
                    <a:pt x="715277" y="2047839"/>
                    <a:pt x="719693" y="2046367"/>
                    <a:pt x="721166" y="2044894"/>
                  </a:cubicBezTo>
                  <a:cubicBezTo>
                    <a:pt x="724110" y="2043422"/>
                    <a:pt x="725582" y="2039005"/>
                    <a:pt x="721166" y="2039005"/>
                  </a:cubicBezTo>
                  <a:cubicBezTo>
                    <a:pt x="719693" y="2039005"/>
                    <a:pt x="716749" y="2043422"/>
                    <a:pt x="713805" y="2041950"/>
                  </a:cubicBezTo>
                  <a:cubicBezTo>
                    <a:pt x="709388" y="2039005"/>
                    <a:pt x="690249" y="2022808"/>
                    <a:pt x="690249" y="2016919"/>
                  </a:cubicBezTo>
                  <a:cubicBezTo>
                    <a:pt x="688777" y="2015447"/>
                    <a:pt x="687304" y="2015447"/>
                    <a:pt x="687304" y="2011029"/>
                  </a:cubicBezTo>
                  <a:cubicBezTo>
                    <a:pt x="687304" y="2008085"/>
                    <a:pt x="691721" y="2008085"/>
                    <a:pt x="693193" y="2008085"/>
                  </a:cubicBezTo>
                  <a:cubicBezTo>
                    <a:pt x="694665" y="2006612"/>
                    <a:pt x="697610" y="1997778"/>
                    <a:pt x="699082" y="1996305"/>
                  </a:cubicBezTo>
                  <a:cubicBezTo>
                    <a:pt x="700554" y="1993361"/>
                    <a:pt x="709388" y="1996305"/>
                    <a:pt x="712332" y="1991888"/>
                  </a:cubicBezTo>
                  <a:cubicBezTo>
                    <a:pt x="713805" y="1988943"/>
                    <a:pt x="696138" y="1994833"/>
                    <a:pt x="693193" y="1999250"/>
                  </a:cubicBezTo>
                  <a:cubicBezTo>
                    <a:pt x="691721" y="2002195"/>
                    <a:pt x="682888" y="2011029"/>
                    <a:pt x="676999" y="2011029"/>
                  </a:cubicBezTo>
                  <a:cubicBezTo>
                    <a:pt x="671110" y="2011029"/>
                    <a:pt x="669637" y="2016919"/>
                    <a:pt x="662276" y="2012502"/>
                  </a:cubicBezTo>
                  <a:cubicBezTo>
                    <a:pt x="659332" y="2011029"/>
                    <a:pt x="660804" y="2012502"/>
                    <a:pt x="656387" y="2012502"/>
                  </a:cubicBezTo>
                  <a:cubicBezTo>
                    <a:pt x="650498" y="2012502"/>
                    <a:pt x="650498" y="2008085"/>
                    <a:pt x="641665" y="2008085"/>
                  </a:cubicBezTo>
                  <a:cubicBezTo>
                    <a:pt x="625470" y="2008085"/>
                    <a:pt x="616637" y="2008085"/>
                    <a:pt x="623998" y="1994833"/>
                  </a:cubicBezTo>
                  <a:cubicBezTo>
                    <a:pt x="625470" y="1990416"/>
                    <a:pt x="626943" y="1988943"/>
                    <a:pt x="629887" y="1985999"/>
                  </a:cubicBezTo>
                  <a:cubicBezTo>
                    <a:pt x="632832" y="1983054"/>
                    <a:pt x="643137" y="1984526"/>
                    <a:pt x="635776" y="1978637"/>
                  </a:cubicBezTo>
                  <a:cubicBezTo>
                    <a:pt x="631359" y="1974219"/>
                    <a:pt x="647554" y="1972747"/>
                    <a:pt x="647554" y="1972747"/>
                  </a:cubicBezTo>
                  <a:cubicBezTo>
                    <a:pt x="649026" y="1974219"/>
                    <a:pt x="646082" y="1978637"/>
                    <a:pt x="649026" y="1978637"/>
                  </a:cubicBezTo>
                  <a:cubicBezTo>
                    <a:pt x="660804" y="1978637"/>
                    <a:pt x="666693" y="1974219"/>
                    <a:pt x="671110" y="1969802"/>
                  </a:cubicBezTo>
                  <a:cubicBezTo>
                    <a:pt x="675526" y="1966857"/>
                    <a:pt x="690249" y="1974219"/>
                    <a:pt x="693193" y="1963913"/>
                  </a:cubicBezTo>
                  <a:cubicBezTo>
                    <a:pt x="696138" y="1953606"/>
                    <a:pt x="709388" y="1952133"/>
                    <a:pt x="710860" y="1940354"/>
                  </a:cubicBezTo>
                  <a:cubicBezTo>
                    <a:pt x="716749" y="1913851"/>
                    <a:pt x="685832" y="1965385"/>
                    <a:pt x="675526" y="1965385"/>
                  </a:cubicBezTo>
                  <a:cubicBezTo>
                    <a:pt x="671110" y="1965385"/>
                    <a:pt x="668165" y="1966857"/>
                    <a:pt x="663749" y="1966857"/>
                  </a:cubicBezTo>
                  <a:cubicBezTo>
                    <a:pt x="660804" y="1966857"/>
                    <a:pt x="659332" y="1968330"/>
                    <a:pt x="659332" y="1965385"/>
                  </a:cubicBezTo>
                  <a:cubicBezTo>
                    <a:pt x="659332" y="1959495"/>
                    <a:pt x="666693" y="1963913"/>
                    <a:pt x="657860" y="1960968"/>
                  </a:cubicBezTo>
                  <a:cubicBezTo>
                    <a:pt x="641665" y="1955078"/>
                    <a:pt x="662276" y="1950661"/>
                    <a:pt x="665221" y="1949189"/>
                  </a:cubicBezTo>
                  <a:cubicBezTo>
                    <a:pt x="665221" y="1949189"/>
                    <a:pt x="665221" y="1934465"/>
                    <a:pt x="663749" y="1932992"/>
                  </a:cubicBezTo>
                  <a:cubicBezTo>
                    <a:pt x="662276" y="1931520"/>
                    <a:pt x="653443" y="1946244"/>
                    <a:pt x="647554" y="1946244"/>
                  </a:cubicBezTo>
                  <a:cubicBezTo>
                    <a:pt x="638721" y="1946244"/>
                    <a:pt x="622526" y="1962440"/>
                    <a:pt x="616637" y="1966857"/>
                  </a:cubicBezTo>
                  <a:cubicBezTo>
                    <a:pt x="613693" y="1971275"/>
                    <a:pt x="601915" y="1963913"/>
                    <a:pt x="601915" y="1960968"/>
                  </a:cubicBezTo>
                  <a:cubicBezTo>
                    <a:pt x="601915" y="1937409"/>
                    <a:pt x="596026" y="1977164"/>
                    <a:pt x="596026" y="1944771"/>
                  </a:cubicBezTo>
                  <a:cubicBezTo>
                    <a:pt x="596026" y="1932992"/>
                    <a:pt x="601915" y="1950661"/>
                    <a:pt x="601915" y="1940354"/>
                  </a:cubicBezTo>
                  <a:cubicBezTo>
                    <a:pt x="601915" y="1935937"/>
                    <a:pt x="597498" y="1931520"/>
                    <a:pt x="596026" y="1930047"/>
                  </a:cubicBezTo>
                  <a:cubicBezTo>
                    <a:pt x="593081" y="1924158"/>
                    <a:pt x="613693" y="1913851"/>
                    <a:pt x="593081" y="1913851"/>
                  </a:cubicBezTo>
                  <a:cubicBezTo>
                    <a:pt x="576887" y="1913851"/>
                    <a:pt x="588665" y="1878513"/>
                    <a:pt x="588665" y="1874096"/>
                  </a:cubicBezTo>
                  <a:cubicBezTo>
                    <a:pt x="588665" y="1862317"/>
                    <a:pt x="597498" y="1849065"/>
                    <a:pt x="597498" y="1844648"/>
                  </a:cubicBezTo>
                  <a:cubicBezTo>
                    <a:pt x="597498" y="1824035"/>
                    <a:pt x="625470" y="1846121"/>
                    <a:pt x="625470" y="1854955"/>
                  </a:cubicBezTo>
                  <a:cubicBezTo>
                    <a:pt x="625470" y="1856427"/>
                    <a:pt x="629887" y="1854955"/>
                    <a:pt x="631359" y="1854955"/>
                  </a:cubicBezTo>
                  <a:cubicBezTo>
                    <a:pt x="631359" y="1854955"/>
                    <a:pt x="638721" y="1849065"/>
                    <a:pt x="638721" y="1862317"/>
                  </a:cubicBezTo>
                  <a:cubicBezTo>
                    <a:pt x="638721" y="1871151"/>
                    <a:pt x="651971" y="1872624"/>
                    <a:pt x="651971" y="1878513"/>
                  </a:cubicBezTo>
                  <a:cubicBezTo>
                    <a:pt x="651971" y="1878513"/>
                    <a:pt x="650498" y="1850538"/>
                    <a:pt x="654915" y="1863789"/>
                  </a:cubicBezTo>
                  <a:cubicBezTo>
                    <a:pt x="660804" y="1879986"/>
                    <a:pt x="657860" y="1866734"/>
                    <a:pt x="665221" y="1866734"/>
                  </a:cubicBezTo>
                  <a:cubicBezTo>
                    <a:pt x="672582" y="1866734"/>
                    <a:pt x="684360" y="1869679"/>
                    <a:pt x="688777" y="1869679"/>
                  </a:cubicBezTo>
                  <a:cubicBezTo>
                    <a:pt x="691721" y="1869679"/>
                    <a:pt x="700554" y="1856427"/>
                    <a:pt x="687304" y="1856427"/>
                  </a:cubicBezTo>
                  <a:cubicBezTo>
                    <a:pt x="676999" y="1856427"/>
                    <a:pt x="659332" y="1849065"/>
                    <a:pt x="651971" y="1856427"/>
                  </a:cubicBezTo>
                  <a:cubicBezTo>
                    <a:pt x="650498" y="1857900"/>
                    <a:pt x="641665" y="1849065"/>
                    <a:pt x="640193" y="1849065"/>
                  </a:cubicBezTo>
                  <a:cubicBezTo>
                    <a:pt x="632832" y="1847593"/>
                    <a:pt x="643137" y="1846121"/>
                    <a:pt x="644609" y="1844648"/>
                  </a:cubicBezTo>
                  <a:cubicBezTo>
                    <a:pt x="647554" y="1837286"/>
                    <a:pt x="629887" y="1837286"/>
                    <a:pt x="629887" y="1826979"/>
                  </a:cubicBezTo>
                  <a:cubicBezTo>
                    <a:pt x="629887" y="1821090"/>
                    <a:pt x="622526" y="1809311"/>
                    <a:pt x="619581" y="1807838"/>
                  </a:cubicBezTo>
                  <a:cubicBezTo>
                    <a:pt x="618109" y="1807838"/>
                    <a:pt x="613693" y="1804893"/>
                    <a:pt x="612220" y="1803421"/>
                  </a:cubicBezTo>
                  <a:cubicBezTo>
                    <a:pt x="610748" y="1801949"/>
                    <a:pt x="606331" y="1803421"/>
                    <a:pt x="606331" y="1800476"/>
                  </a:cubicBezTo>
                  <a:cubicBezTo>
                    <a:pt x="606331" y="1799004"/>
                    <a:pt x="616637" y="1771028"/>
                    <a:pt x="618109" y="1771028"/>
                  </a:cubicBezTo>
                  <a:cubicBezTo>
                    <a:pt x="626943" y="1765139"/>
                    <a:pt x="632832" y="1763666"/>
                    <a:pt x="638721" y="1769556"/>
                  </a:cubicBezTo>
                  <a:cubicBezTo>
                    <a:pt x="657860" y="1787225"/>
                    <a:pt x="650498" y="1747470"/>
                    <a:pt x="638721" y="1751887"/>
                  </a:cubicBezTo>
                  <a:cubicBezTo>
                    <a:pt x="626943" y="1754832"/>
                    <a:pt x="618109" y="1744525"/>
                    <a:pt x="610748" y="1740108"/>
                  </a:cubicBezTo>
                  <a:cubicBezTo>
                    <a:pt x="612220" y="1735691"/>
                    <a:pt x="612220" y="1729801"/>
                    <a:pt x="612220" y="1725384"/>
                  </a:cubicBezTo>
                  <a:cubicBezTo>
                    <a:pt x="623998" y="1719494"/>
                    <a:pt x="604859" y="1676795"/>
                    <a:pt x="616637" y="1676795"/>
                  </a:cubicBezTo>
                  <a:cubicBezTo>
                    <a:pt x="621054" y="1676795"/>
                    <a:pt x="626943" y="1676795"/>
                    <a:pt x="628415" y="1673850"/>
                  </a:cubicBezTo>
                  <a:cubicBezTo>
                    <a:pt x="628415" y="1670905"/>
                    <a:pt x="649026" y="1672377"/>
                    <a:pt x="651971" y="1673850"/>
                  </a:cubicBezTo>
                  <a:cubicBezTo>
                    <a:pt x="654915" y="1675322"/>
                    <a:pt x="653443" y="1678267"/>
                    <a:pt x="651971" y="1682684"/>
                  </a:cubicBezTo>
                  <a:cubicBezTo>
                    <a:pt x="650498" y="1687101"/>
                    <a:pt x="657860" y="1700353"/>
                    <a:pt x="657860" y="1715077"/>
                  </a:cubicBezTo>
                  <a:cubicBezTo>
                    <a:pt x="657860" y="1719494"/>
                    <a:pt x="675526" y="1741580"/>
                    <a:pt x="675526" y="1729801"/>
                  </a:cubicBezTo>
                  <a:cubicBezTo>
                    <a:pt x="675526" y="1726856"/>
                    <a:pt x="671110" y="1729801"/>
                    <a:pt x="671110" y="1725384"/>
                  </a:cubicBezTo>
                  <a:cubicBezTo>
                    <a:pt x="671110" y="1723911"/>
                    <a:pt x="671110" y="1722439"/>
                    <a:pt x="671110" y="1719494"/>
                  </a:cubicBezTo>
                  <a:cubicBezTo>
                    <a:pt x="671110" y="1713605"/>
                    <a:pt x="681415" y="1720967"/>
                    <a:pt x="681415" y="1718022"/>
                  </a:cubicBezTo>
                  <a:cubicBezTo>
                    <a:pt x="681415" y="1715077"/>
                    <a:pt x="678471" y="1716549"/>
                    <a:pt x="676999" y="1715077"/>
                  </a:cubicBezTo>
                  <a:cubicBezTo>
                    <a:pt x="676999" y="1715077"/>
                    <a:pt x="690249" y="1691519"/>
                    <a:pt x="681415" y="1691519"/>
                  </a:cubicBezTo>
                  <a:cubicBezTo>
                    <a:pt x="679943" y="1691519"/>
                    <a:pt x="666693" y="1682684"/>
                    <a:pt x="666693" y="1681212"/>
                  </a:cubicBezTo>
                  <a:cubicBezTo>
                    <a:pt x="660804" y="1673850"/>
                    <a:pt x="663749" y="1653237"/>
                    <a:pt x="671110" y="1647348"/>
                  </a:cubicBezTo>
                  <a:cubicBezTo>
                    <a:pt x="674054" y="1644403"/>
                    <a:pt x="681415" y="1642930"/>
                    <a:pt x="684360" y="1645875"/>
                  </a:cubicBezTo>
                  <a:cubicBezTo>
                    <a:pt x="688777" y="1650292"/>
                    <a:pt x="681415" y="1650292"/>
                    <a:pt x="691721" y="1650292"/>
                  </a:cubicBezTo>
                  <a:cubicBezTo>
                    <a:pt x="694665" y="1650292"/>
                    <a:pt x="693193" y="1667960"/>
                    <a:pt x="694665" y="1672377"/>
                  </a:cubicBezTo>
                  <a:cubicBezTo>
                    <a:pt x="696138" y="1675322"/>
                    <a:pt x="719693" y="1688574"/>
                    <a:pt x="724110" y="1687101"/>
                  </a:cubicBezTo>
                  <a:cubicBezTo>
                    <a:pt x="725582" y="1687101"/>
                    <a:pt x="728527" y="1659127"/>
                    <a:pt x="734416" y="1657654"/>
                  </a:cubicBezTo>
                  <a:cubicBezTo>
                    <a:pt x="747666" y="1662071"/>
                    <a:pt x="753555" y="1667960"/>
                    <a:pt x="762388" y="1681212"/>
                  </a:cubicBezTo>
                  <a:cubicBezTo>
                    <a:pt x="769750" y="1688574"/>
                    <a:pt x="784472" y="1691519"/>
                    <a:pt x="791833" y="1695936"/>
                  </a:cubicBezTo>
                  <a:cubicBezTo>
                    <a:pt x="794778" y="1697408"/>
                    <a:pt x="791833" y="1691519"/>
                    <a:pt x="791833" y="1690046"/>
                  </a:cubicBezTo>
                  <a:cubicBezTo>
                    <a:pt x="788889" y="1681212"/>
                    <a:pt x="778583" y="1678267"/>
                    <a:pt x="771222" y="1675322"/>
                  </a:cubicBezTo>
                  <a:cubicBezTo>
                    <a:pt x="765333" y="1672377"/>
                    <a:pt x="763861" y="1660598"/>
                    <a:pt x="753555" y="1657654"/>
                  </a:cubicBezTo>
                  <a:cubicBezTo>
                    <a:pt x="750610" y="1656182"/>
                    <a:pt x="734416" y="1651764"/>
                    <a:pt x="740305" y="1642930"/>
                  </a:cubicBezTo>
                  <a:cubicBezTo>
                    <a:pt x="741777" y="1641458"/>
                    <a:pt x="756499" y="1637040"/>
                    <a:pt x="756499" y="1644403"/>
                  </a:cubicBezTo>
                  <a:cubicBezTo>
                    <a:pt x="756499" y="1659127"/>
                    <a:pt x="775638" y="1653237"/>
                    <a:pt x="784472" y="1653237"/>
                  </a:cubicBezTo>
                  <a:cubicBezTo>
                    <a:pt x="791833" y="1653237"/>
                    <a:pt x="815389" y="1678267"/>
                    <a:pt x="819806" y="1681212"/>
                  </a:cubicBezTo>
                  <a:cubicBezTo>
                    <a:pt x="825694" y="1687101"/>
                    <a:pt x="830111" y="1694463"/>
                    <a:pt x="833056" y="1701825"/>
                  </a:cubicBezTo>
                  <a:cubicBezTo>
                    <a:pt x="840417" y="1719494"/>
                    <a:pt x="837472" y="1703298"/>
                    <a:pt x="834528" y="1695936"/>
                  </a:cubicBezTo>
                  <a:cubicBezTo>
                    <a:pt x="833056" y="1678267"/>
                    <a:pt x="815389" y="1670905"/>
                    <a:pt x="805083" y="1660598"/>
                  </a:cubicBezTo>
                  <a:cubicBezTo>
                    <a:pt x="803611" y="1659127"/>
                    <a:pt x="791833" y="1647348"/>
                    <a:pt x="797722" y="1647348"/>
                  </a:cubicBezTo>
                  <a:cubicBezTo>
                    <a:pt x="799194" y="1647348"/>
                    <a:pt x="810972" y="1637040"/>
                    <a:pt x="810972" y="1634096"/>
                  </a:cubicBezTo>
                  <a:cubicBezTo>
                    <a:pt x="810972" y="1629679"/>
                    <a:pt x="805083" y="1638513"/>
                    <a:pt x="805083" y="1638513"/>
                  </a:cubicBezTo>
                  <a:cubicBezTo>
                    <a:pt x="802139" y="1639986"/>
                    <a:pt x="803611" y="1631151"/>
                    <a:pt x="802139" y="1631151"/>
                  </a:cubicBezTo>
                  <a:cubicBezTo>
                    <a:pt x="799194" y="1631151"/>
                    <a:pt x="775638" y="1617899"/>
                    <a:pt x="774166" y="1616427"/>
                  </a:cubicBezTo>
                  <a:cubicBezTo>
                    <a:pt x="768277" y="1607593"/>
                    <a:pt x="763861" y="1601703"/>
                    <a:pt x="759444" y="1592869"/>
                  </a:cubicBezTo>
                  <a:cubicBezTo>
                    <a:pt x="755027" y="1584033"/>
                    <a:pt x="744722" y="1588451"/>
                    <a:pt x="738833" y="1581090"/>
                  </a:cubicBezTo>
                  <a:cubicBezTo>
                    <a:pt x="738833" y="1579616"/>
                    <a:pt x="740305" y="1576672"/>
                    <a:pt x="740305" y="1572255"/>
                  </a:cubicBezTo>
                  <a:cubicBezTo>
                    <a:pt x="734416" y="1570782"/>
                    <a:pt x="716749" y="1554585"/>
                    <a:pt x="740305" y="1542807"/>
                  </a:cubicBezTo>
                  <a:cubicBezTo>
                    <a:pt x="752083" y="1545752"/>
                    <a:pt x="753555" y="1578145"/>
                    <a:pt x="762388" y="1563421"/>
                  </a:cubicBezTo>
                  <a:cubicBezTo>
                    <a:pt x="768277" y="1553114"/>
                    <a:pt x="775638" y="1576672"/>
                    <a:pt x="780055" y="1564892"/>
                  </a:cubicBezTo>
                  <a:cubicBezTo>
                    <a:pt x="781527" y="1557531"/>
                    <a:pt x="784472" y="1553114"/>
                    <a:pt x="784472" y="1544279"/>
                  </a:cubicBezTo>
                  <a:cubicBezTo>
                    <a:pt x="784472" y="1536917"/>
                    <a:pt x="777111" y="1541335"/>
                    <a:pt x="777111" y="1538390"/>
                  </a:cubicBezTo>
                  <a:cubicBezTo>
                    <a:pt x="777111" y="1523666"/>
                    <a:pt x="788889" y="1542807"/>
                    <a:pt x="781527" y="1529556"/>
                  </a:cubicBezTo>
                  <a:cubicBezTo>
                    <a:pt x="777111" y="1525138"/>
                    <a:pt x="793305" y="1526611"/>
                    <a:pt x="794778" y="1520720"/>
                  </a:cubicBezTo>
                  <a:cubicBezTo>
                    <a:pt x="802139" y="1519249"/>
                    <a:pt x="787416" y="1517775"/>
                    <a:pt x="783000" y="1519249"/>
                  </a:cubicBezTo>
                  <a:cubicBezTo>
                    <a:pt x="780055" y="1522194"/>
                    <a:pt x="775638" y="1513359"/>
                    <a:pt x="778583" y="1511887"/>
                  </a:cubicBezTo>
                  <a:cubicBezTo>
                    <a:pt x="787416" y="1507470"/>
                    <a:pt x="781527" y="1514832"/>
                    <a:pt x="777111" y="1510414"/>
                  </a:cubicBezTo>
                  <a:cubicBezTo>
                    <a:pt x="769750" y="1505997"/>
                    <a:pt x="781527" y="1507470"/>
                    <a:pt x="777111" y="1501579"/>
                  </a:cubicBezTo>
                  <a:cubicBezTo>
                    <a:pt x="772694" y="1495689"/>
                    <a:pt x="747666" y="1466241"/>
                    <a:pt x="753555" y="1461824"/>
                  </a:cubicBezTo>
                  <a:cubicBezTo>
                    <a:pt x="766805" y="1451518"/>
                    <a:pt x="750610" y="1460353"/>
                    <a:pt x="768277" y="1460353"/>
                  </a:cubicBezTo>
                  <a:cubicBezTo>
                    <a:pt x="771222" y="1460353"/>
                    <a:pt x="777111" y="1472132"/>
                    <a:pt x="777111" y="1475076"/>
                  </a:cubicBezTo>
                  <a:cubicBezTo>
                    <a:pt x="777111" y="1476548"/>
                    <a:pt x="791833" y="1467714"/>
                    <a:pt x="793305" y="1466241"/>
                  </a:cubicBezTo>
                  <a:cubicBezTo>
                    <a:pt x="803611" y="1458880"/>
                    <a:pt x="813917" y="1463297"/>
                    <a:pt x="821278" y="1473604"/>
                  </a:cubicBezTo>
                  <a:cubicBezTo>
                    <a:pt x="822750" y="1472132"/>
                    <a:pt x="821278" y="1461824"/>
                    <a:pt x="821278" y="1460353"/>
                  </a:cubicBezTo>
                  <a:cubicBezTo>
                    <a:pt x="824222" y="1457407"/>
                    <a:pt x="824222" y="1463297"/>
                    <a:pt x="825694" y="1463297"/>
                  </a:cubicBezTo>
                  <a:cubicBezTo>
                    <a:pt x="831583" y="1463297"/>
                    <a:pt x="827167" y="1455936"/>
                    <a:pt x="834528" y="1466241"/>
                  </a:cubicBezTo>
                  <a:cubicBezTo>
                    <a:pt x="836000" y="1467714"/>
                    <a:pt x="837472" y="1463297"/>
                    <a:pt x="836000" y="1461824"/>
                  </a:cubicBezTo>
                  <a:cubicBezTo>
                    <a:pt x="836000" y="1461824"/>
                    <a:pt x="824222" y="1454462"/>
                    <a:pt x="837472" y="1454462"/>
                  </a:cubicBezTo>
                  <a:cubicBezTo>
                    <a:pt x="844834" y="1454462"/>
                    <a:pt x="846306" y="1470660"/>
                    <a:pt x="858084" y="1466241"/>
                  </a:cubicBezTo>
                  <a:cubicBezTo>
                    <a:pt x="874278" y="1461824"/>
                    <a:pt x="866917" y="1466241"/>
                    <a:pt x="875751" y="1473604"/>
                  </a:cubicBezTo>
                  <a:cubicBezTo>
                    <a:pt x="875751" y="1475076"/>
                    <a:pt x="890473" y="1488327"/>
                    <a:pt x="889001" y="1483910"/>
                  </a:cubicBezTo>
                  <a:cubicBezTo>
                    <a:pt x="889001" y="1476548"/>
                    <a:pt x="858084" y="1463297"/>
                    <a:pt x="889001" y="1463297"/>
                  </a:cubicBezTo>
                  <a:cubicBezTo>
                    <a:pt x="902251" y="1463297"/>
                    <a:pt x="872806" y="1461824"/>
                    <a:pt x="871334" y="1460353"/>
                  </a:cubicBezTo>
                  <a:cubicBezTo>
                    <a:pt x="869862" y="1458880"/>
                    <a:pt x="852195" y="1458880"/>
                    <a:pt x="849250" y="1458880"/>
                  </a:cubicBezTo>
                  <a:cubicBezTo>
                    <a:pt x="843361" y="1457407"/>
                    <a:pt x="837472" y="1439739"/>
                    <a:pt x="833056" y="1438266"/>
                  </a:cubicBezTo>
                  <a:cubicBezTo>
                    <a:pt x="825694" y="1438266"/>
                    <a:pt x="834528" y="1429432"/>
                    <a:pt x="830111" y="1427960"/>
                  </a:cubicBezTo>
                  <a:cubicBezTo>
                    <a:pt x="824222" y="1425015"/>
                    <a:pt x="834528" y="1426488"/>
                    <a:pt x="830111" y="1423543"/>
                  </a:cubicBezTo>
                  <a:cubicBezTo>
                    <a:pt x="827167" y="1420598"/>
                    <a:pt x="824222" y="1426488"/>
                    <a:pt x="824222" y="1422069"/>
                  </a:cubicBezTo>
                  <a:cubicBezTo>
                    <a:pt x="824222" y="1422069"/>
                    <a:pt x="818333" y="1401457"/>
                    <a:pt x="822750" y="1404402"/>
                  </a:cubicBezTo>
                  <a:cubicBezTo>
                    <a:pt x="836000" y="1410291"/>
                    <a:pt x="818333" y="1399983"/>
                    <a:pt x="825694" y="1397040"/>
                  </a:cubicBezTo>
                  <a:cubicBezTo>
                    <a:pt x="831583" y="1394094"/>
                    <a:pt x="830111" y="1385260"/>
                    <a:pt x="828639" y="1379370"/>
                  </a:cubicBezTo>
                  <a:cubicBezTo>
                    <a:pt x="827167" y="1374953"/>
                    <a:pt x="833056" y="1373480"/>
                    <a:pt x="834528" y="1373480"/>
                  </a:cubicBezTo>
                  <a:cubicBezTo>
                    <a:pt x="836000" y="1373480"/>
                    <a:pt x="837472" y="1379370"/>
                    <a:pt x="838945" y="1380842"/>
                  </a:cubicBezTo>
                  <a:cubicBezTo>
                    <a:pt x="843361" y="1382315"/>
                    <a:pt x="865445" y="1395567"/>
                    <a:pt x="865445" y="1392622"/>
                  </a:cubicBezTo>
                  <a:cubicBezTo>
                    <a:pt x="865445" y="1382315"/>
                    <a:pt x="859556" y="1386732"/>
                    <a:pt x="856611" y="1380842"/>
                  </a:cubicBezTo>
                  <a:cubicBezTo>
                    <a:pt x="855139" y="1376425"/>
                    <a:pt x="859556" y="1376425"/>
                    <a:pt x="866917" y="1376425"/>
                  </a:cubicBezTo>
                  <a:cubicBezTo>
                    <a:pt x="871334" y="1376425"/>
                    <a:pt x="863973" y="1372009"/>
                    <a:pt x="858084" y="1372009"/>
                  </a:cubicBezTo>
                  <a:cubicBezTo>
                    <a:pt x="853667" y="1372009"/>
                    <a:pt x="849250" y="1376425"/>
                    <a:pt x="844834" y="1376425"/>
                  </a:cubicBezTo>
                  <a:cubicBezTo>
                    <a:pt x="834528" y="1376425"/>
                    <a:pt x="847778" y="1370535"/>
                    <a:pt x="849250" y="1370535"/>
                  </a:cubicBezTo>
                  <a:cubicBezTo>
                    <a:pt x="853667" y="1370535"/>
                    <a:pt x="830111" y="1363174"/>
                    <a:pt x="850722" y="1354339"/>
                  </a:cubicBezTo>
                  <a:cubicBezTo>
                    <a:pt x="859556" y="1349922"/>
                    <a:pt x="863973" y="1348449"/>
                    <a:pt x="869862" y="1360230"/>
                  </a:cubicBezTo>
                  <a:cubicBezTo>
                    <a:pt x="880167" y="1376425"/>
                    <a:pt x="877223" y="1354339"/>
                    <a:pt x="869862" y="1349922"/>
                  </a:cubicBezTo>
                  <a:cubicBezTo>
                    <a:pt x="868389" y="1348449"/>
                    <a:pt x="853667" y="1346978"/>
                    <a:pt x="853667" y="1346978"/>
                  </a:cubicBezTo>
                  <a:cubicBezTo>
                    <a:pt x="847778" y="1346978"/>
                    <a:pt x="865445" y="1344033"/>
                    <a:pt x="858084" y="1344033"/>
                  </a:cubicBezTo>
                  <a:cubicBezTo>
                    <a:pt x="847778" y="1344033"/>
                    <a:pt x="856611" y="1333726"/>
                    <a:pt x="843361" y="1333726"/>
                  </a:cubicBezTo>
                  <a:cubicBezTo>
                    <a:pt x="841889" y="1333726"/>
                    <a:pt x="838945" y="1327837"/>
                    <a:pt x="838945" y="1327837"/>
                  </a:cubicBezTo>
                  <a:cubicBezTo>
                    <a:pt x="838945" y="1304277"/>
                    <a:pt x="863973" y="1304277"/>
                    <a:pt x="866917" y="1292498"/>
                  </a:cubicBezTo>
                  <a:cubicBezTo>
                    <a:pt x="869862" y="1286609"/>
                    <a:pt x="872806" y="1277775"/>
                    <a:pt x="875751" y="1274830"/>
                  </a:cubicBezTo>
                  <a:cubicBezTo>
                    <a:pt x="877223" y="1274830"/>
                    <a:pt x="875751" y="1258634"/>
                    <a:pt x="875751" y="1255689"/>
                  </a:cubicBezTo>
                  <a:cubicBezTo>
                    <a:pt x="875751" y="1245382"/>
                    <a:pt x="883112" y="1255689"/>
                    <a:pt x="884584" y="1257162"/>
                  </a:cubicBezTo>
                  <a:cubicBezTo>
                    <a:pt x="890473" y="1261579"/>
                    <a:pt x="918445" y="1260106"/>
                    <a:pt x="918445" y="1264524"/>
                  </a:cubicBezTo>
                  <a:cubicBezTo>
                    <a:pt x="918445" y="1265995"/>
                    <a:pt x="931695" y="1271886"/>
                    <a:pt x="931695" y="1282192"/>
                  </a:cubicBezTo>
                  <a:cubicBezTo>
                    <a:pt x="931695" y="1288081"/>
                    <a:pt x="936112" y="1301333"/>
                    <a:pt x="936112" y="1302806"/>
                  </a:cubicBezTo>
                  <a:cubicBezTo>
                    <a:pt x="934640" y="1307223"/>
                    <a:pt x="930223" y="1308695"/>
                    <a:pt x="930223" y="1313112"/>
                  </a:cubicBezTo>
                  <a:cubicBezTo>
                    <a:pt x="930223" y="1323419"/>
                    <a:pt x="942001" y="1302806"/>
                    <a:pt x="942001" y="1302806"/>
                  </a:cubicBezTo>
                  <a:cubicBezTo>
                    <a:pt x="943473" y="1295444"/>
                    <a:pt x="936112" y="1298389"/>
                    <a:pt x="936112" y="1289554"/>
                  </a:cubicBezTo>
                  <a:cubicBezTo>
                    <a:pt x="936112" y="1282192"/>
                    <a:pt x="946418" y="1283665"/>
                    <a:pt x="946418" y="1282192"/>
                  </a:cubicBezTo>
                  <a:cubicBezTo>
                    <a:pt x="946418" y="1276303"/>
                    <a:pt x="942001" y="1276303"/>
                    <a:pt x="942001" y="1270413"/>
                  </a:cubicBezTo>
                  <a:cubicBezTo>
                    <a:pt x="942001" y="1264524"/>
                    <a:pt x="947890" y="1268940"/>
                    <a:pt x="947890" y="1271886"/>
                  </a:cubicBezTo>
                  <a:cubicBezTo>
                    <a:pt x="947890" y="1283665"/>
                    <a:pt x="974390" y="1298389"/>
                    <a:pt x="974390" y="1298389"/>
                  </a:cubicBezTo>
                  <a:cubicBezTo>
                    <a:pt x="974390" y="1295444"/>
                    <a:pt x="983224" y="1304277"/>
                    <a:pt x="975863" y="1313112"/>
                  </a:cubicBezTo>
                  <a:cubicBezTo>
                    <a:pt x="974390" y="1316058"/>
                    <a:pt x="969974" y="1326364"/>
                    <a:pt x="965557" y="1326364"/>
                  </a:cubicBezTo>
                  <a:cubicBezTo>
                    <a:pt x="964085" y="1338144"/>
                    <a:pt x="949362" y="1341088"/>
                    <a:pt x="949362" y="1354339"/>
                  </a:cubicBezTo>
                  <a:cubicBezTo>
                    <a:pt x="949362" y="1361701"/>
                    <a:pt x="958196" y="1349922"/>
                    <a:pt x="958196" y="1348449"/>
                  </a:cubicBezTo>
                  <a:cubicBezTo>
                    <a:pt x="961140" y="1342560"/>
                    <a:pt x="975863" y="1338144"/>
                    <a:pt x="975863" y="1330781"/>
                  </a:cubicBezTo>
                  <a:cubicBezTo>
                    <a:pt x="975863" y="1327837"/>
                    <a:pt x="983224" y="1310168"/>
                    <a:pt x="989113" y="1314585"/>
                  </a:cubicBezTo>
                  <a:cubicBezTo>
                    <a:pt x="989113" y="1314585"/>
                    <a:pt x="992057" y="1324891"/>
                    <a:pt x="995002" y="1317530"/>
                  </a:cubicBezTo>
                  <a:cubicBezTo>
                    <a:pt x="997946" y="1310168"/>
                    <a:pt x="995002" y="1305750"/>
                    <a:pt x="995002" y="1299860"/>
                  </a:cubicBezTo>
                  <a:cubicBezTo>
                    <a:pt x="995002" y="1282192"/>
                    <a:pt x="1002363" y="1285137"/>
                    <a:pt x="1017085" y="1285137"/>
                  </a:cubicBezTo>
                  <a:cubicBezTo>
                    <a:pt x="1020030" y="1285137"/>
                    <a:pt x="1028863" y="1291027"/>
                    <a:pt x="1028863" y="1291027"/>
                  </a:cubicBezTo>
                  <a:cubicBezTo>
                    <a:pt x="1030335" y="1291027"/>
                    <a:pt x="1039169" y="1304277"/>
                    <a:pt x="1042113" y="1302806"/>
                  </a:cubicBezTo>
                  <a:cubicBezTo>
                    <a:pt x="1045058" y="1299860"/>
                    <a:pt x="1050947" y="1323419"/>
                    <a:pt x="1045058" y="1329309"/>
                  </a:cubicBezTo>
                  <a:cubicBezTo>
                    <a:pt x="1037696" y="1336671"/>
                    <a:pt x="1030335" y="1346978"/>
                    <a:pt x="1030335" y="1360230"/>
                  </a:cubicBezTo>
                  <a:cubicBezTo>
                    <a:pt x="1037696" y="1355811"/>
                    <a:pt x="1039169" y="1346978"/>
                    <a:pt x="1043585" y="1338144"/>
                  </a:cubicBezTo>
                  <a:cubicBezTo>
                    <a:pt x="1049474" y="1326364"/>
                    <a:pt x="1059780" y="1319001"/>
                    <a:pt x="1070086" y="1310168"/>
                  </a:cubicBezTo>
                  <a:cubicBezTo>
                    <a:pt x="1074502" y="1305750"/>
                    <a:pt x="1096586" y="1307223"/>
                    <a:pt x="1093641" y="1317530"/>
                  </a:cubicBezTo>
                  <a:cubicBezTo>
                    <a:pt x="1087752" y="1332254"/>
                    <a:pt x="1092169" y="1317530"/>
                    <a:pt x="1101003" y="1317530"/>
                  </a:cubicBezTo>
                  <a:cubicBezTo>
                    <a:pt x="1106892" y="1317530"/>
                    <a:pt x="1108364" y="1324891"/>
                    <a:pt x="1098058" y="1314585"/>
                  </a:cubicBezTo>
                  <a:cubicBezTo>
                    <a:pt x="1098058" y="1314585"/>
                    <a:pt x="1098058" y="1308695"/>
                    <a:pt x="1102475" y="1310168"/>
                  </a:cubicBezTo>
                  <a:cubicBezTo>
                    <a:pt x="1114253" y="1319001"/>
                    <a:pt x="1098058" y="1298389"/>
                    <a:pt x="1114253" y="1308695"/>
                  </a:cubicBezTo>
                  <a:cubicBezTo>
                    <a:pt x="1120142" y="1313112"/>
                    <a:pt x="1126031" y="1293971"/>
                    <a:pt x="1134864" y="1296916"/>
                  </a:cubicBezTo>
                  <a:cubicBezTo>
                    <a:pt x="1140753" y="1299860"/>
                    <a:pt x="1142225" y="1304277"/>
                    <a:pt x="1148114" y="1304277"/>
                  </a:cubicBezTo>
                  <a:cubicBezTo>
                    <a:pt x="1151059" y="1304277"/>
                    <a:pt x="1158420" y="1285137"/>
                    <a:pt x="1161364" y="1283665"/>
                  </a:cubicBezTo>
                  <a:cubicBezTo>
                    <a:pt x="1164309" y="1282192"/>
                    <a:pt x="1162836" y="1279248"/>
                    <a:pt x="1164309" y="1279248"/>
                  </a:cubicBezTo>
                  <a:cubicBezTo>
                    <a:pt x="1170198" y="1273357"/>
                    <a:pt x="1165781" y="1296916"/>
                    <a:pt x="1170198" y="1298389"/>
                  </a:cubicBezTo>
                  <a:cubicBezTo>
                    <a:pt x="1181975" y="1283665"/>
                    <a:pt x="1195226" y="1302806"/>
                    <a:pt x="1198170" y="1301333"/>
                  </a:cubicBezTo>
                  <a:cubicBezTo>
                    <a:pt x="1204059" y="1295444"/>
                    <a:pt x="1207004" y="1299860"/>
                    <a:pt x="1214365" y="1299860"/>
                  </a:cubicBezTo>
                  <a:cubicBezTo>
                    <a:pt x="1237920" y="1299860"/>
                    <a:pt x="1240865" y="1293971"/>
                    <a:pt x="1261476" y="1276303"/>
                  </a:cubicBezTo>
                  <a:cubicBezTo>
                    <a:pt x="1271782" y="1267468"/>
                    <a:pt x="1283560" y="1273357"/>
                    <a:pt x="1295338" y="1270413"/>
                  </a:cubicBezTo>
                  <a:cubicBezTo>
                    <a:pt x="1299754" y="1268940"/>
                    <a:pt x="1314477" y="1261579"/>
                    <a:pt x="1307116" y="1271886"/>
                  </a:cubicBezTo>
                  <a:cubicBezTo>
                    <a:pt x="1298282" y="1283665"/>
                    <a:pt x="1311532" y="1286609"/>
                    <a:pt x="1320366" y="1279248"/>
                  </a:cubicBezTo>
                  <a:cubicBezTo>
                    <a:pt x="1327727" y="1273357"/>
                    <a:pt x="1338032" y="1276303"/>
                    <a:pt x="1340977" y="1279248"/>
                  </a:cubicBezTo>
                  <a:cubicBezTo>
                    <a:pt x="1343921" y="1282192"/>
                    <a:pt x="1349810" y="1285137"/>
                    <a:pt x="1354227" y="1283665"/>
                  </a:cubicBezTo>
                  <a:cubicBezTo>
                    <a:pt x="1391033" y="1276303"/>
                    <a:pt x="1326255" y="1260106"/>
                    <a:pt x="1349810" y="1245382"/>
                  </a:cubicBezTo>
                  <a:cubicBezTo>
                    <a:pt x="1354227" y="1241700"/>
                    <a:pt x="1357908" y="1240229"/>
                    <a:pt x="1360484" y="1241149"/>
                  </a:cubicBezTo>
                  <a:close/>
                  <a:moveTo>
                    <a:pt x="1435304" y="1229334"/>
                  </a:moveTo>
                  <a:cubicBezTo>
                    <a:pt x="1438510" y="1229334"/>
                    <a:pt x="1440114" y="1235104"/>
                    <a:pt x="1440114" y="1237991"/>
                  </a:cubicBezTo>
                  <a:cubicBezTo>
                    <a:pt x="1440114" y="1240877"/>
                    <a:pt x="1440114" y="1243763"/>
                    <a:pt x="1438510" y="1245205"/>
                  </a:cubicBezTo>
                  <a:cubicBezTo>
                    <a:pt x="1435304" y="1246648"/>
                    <a:pt x="1430494" y="1249534"/>
                    <a:pt x="1427287" y="1246648"/>
                  </a:cubicBezTo>
                  <a:cubicBezTo>
                    <a:pt x="1425684" y="1245205"/>
                    <a:pt x="1428890" y="1240877"/>
                    <a:pt x="1430494" y="1237991"/>
                  </a:cubicBezTo>
                  <a:cubicBezTo>
                    <a:pt x="1432097" y="1235104"/>
                    <a:pt x="1432097" y="1229334"/>
                    <a:pt x="1435304" y="1229334"/>
                  </a:cubicBezTo>
                  <a:close/>
                  <a:moveTo>
                    <a:pt x="1451658" y="1194705"/>
                  </a:moveTo>
                  <a:cubicBezTo>
                    <a:pt x="1451658" y="1197590"/>
                    <a:pt x="1451658" y="1200477"/>
                    <a:pt x="1450215" y="1201919"/>
                  </a:cubicBezTo>
                  <a:cubicBezTo>
                    <a:pt x="1448772" y="1203361"/>
                    <a:pt x="1443000" y="1206248"/>
                    <a:pt x="1443000" y="1203361"/>
                  </a:cubicBezTo>
                  <a:cubicBezTo>
                    <a:pt x="1443000" y="1200477"/>
                    <a:pt x="1445886" y="1197590"/>
                    <a:pt x="1448772" y="1196148"/>
                  </a:cubicBezTo>
                  <a:cubicBezTo>
                    <a:pt x="1450215" y="1194705"/>
                    <a:pt x="1451658" y="1193261"/>
                    <a:pt x="1451658" y="1194705"/>
                  </a:cubicBezTo>
                  <a:close/>
                  <a:moveTo>
                    <a:pt x="1440114" y="1164403"/>
                  </a:moveTo>
                  <a:cubicBezTo>
                    <a:pt x="1441557" y="1167290"/>
                    <a:pt x="1438671" y="1170174"/>
                    <a:pt x="1437228" y="1171618"/>
                  </a:cubicBezTo>
                  <a:cubicBezTo>
                    <a:pt x="1434342" y="1171618"/>
                    <a:pt x="1431456" y="1168732"/>
                    <a:pt x="1432899" y="1167290"/>
                  </a:cubicBezTo>
                  <a:cubicBezTo>
                    <a:pt x="1434342" y="1165847"/>
                    <a:pt x="1438671" y="1162961"/>
                    <a:pt x="1440114" y="1164403"/>
                  </a:cubicBezTo>
                  <a:close/>
                  <a:moveTo>
                    <a:pt x="1422377" y="1164403"/>
                  </a:moveTo>
                  <a:cubicBezTo>
                    <a:pt x="1423880" y="1164403"/>
                    <a:pt x="1428389" y="1165847"/>
                    <a:pt x="1428389" y="1168732"/>
                  </a:cubicBezTo>
                  <a:cubicBezTo>
                    <a:pt x="1428389" y="1171619"/>
                    <a:pt x="1420874" y="1171619"/>
                    <a:pt x="1422377" y="1174503"/>
                  </a:cubicBezTo>
                  <a:cubicBezTo>
                    <a:pt x="1422377" y="1177390"/>
                    <a:pt x="1432899" y="1173061"/>
                    <a:pt x="1429893" y="1174503"/>
                  </a:cubicBezTo>
                  <a:cubicBezTo>
                    <a:pt x="1425383" y="1178832"/>
                    <a:pt x="1417868" y="1181719"/>
                    <a:pt x="1411855" y="1181719"/>
                  </a:cubicBezTo>
                  <a:cubicBezTo>
                    <a:pt x="1407346" y="1181719"/>
                    <a:pt x="1401333" y="1178832"/>
                    <a:pt x="1398327" y="1174503"/>
                  </a:cubicBezTo>
                  <a:cubicBezTo>
                    <a:pt x="1396824" y="1173061"/>
                    <a:pt x="1401333" y="1168732"/>
                    <a:pt x="1402836" y="1168732"/>
                  </a:cubicBezTo>
                  <a:cubicBezTo>
                    <a:pt x="1407346" y="1165847"/>
                    <a:pt x="1411855" y="1168732"/>
                    <a:pt x="1416364" y="1167290"/>
                  </a:cubicBezTo>
                  <a:cubicBezTo>
                    <a:pt x="1419371" y="1167290"/>
                    <a:pt x="1419371" y="1164403"/>
                    <a:pt x="1422377" y="1164403"/>
                  </a:cubicBezTo>
                  <a:close/>
                  <a:moveTo>
                    <a:pt x="1494651" y="1148532"/>
                  </a:moveTo>
                  <a:cubicBezTo>
                    <a:pt x="1502078" y="1148532"/>
                    <a:pt x="1499107" y="1152965"/>
                    <a:pt x="1502078" y="1157395"/>
                  </a:cubicBezTo>
                  <a:cubicBezTo>
                    <a:pt x="1505049" y="1161828"/>
                    <a:pt x="1497622" y="1158874"/>
                    <a:pt x="1494651" y="1163305"/>
                  </a:cubicBezTo>
                  <a:cubicBezTo>
                    <a:pt x="1493165" y="1167736"/>
                    <a:pt x="1490194" y="1170692"/>
                    <a:pt x="1490194" y="1173646"/>
                  </a:cubicBezTo>
                  <a:cubicBezTo>
                    <a:pt x="1490194" y="1179555"/>
                    <a:pt x="1491680" y="1179555"/>
                    <a:pt x="1487223" y="1183987"/>
                  </a:cubicBezTo>
                  <a:cubicBezTo>
                    <a:pt x="1484253" y="1189896"/>
                    <a:pt x="1485738" y="1189896"/>
                    <a:pt x="1490194" y="1192849"/>
                  </a:cubicBezTo>
                  <a:cubicBezTo>
                    <a:pt x="1493165" y="1197282"/>
                    <a:pt x="1493165" y="1197282"/>
                    <a:pt x="1493165" y="1201714"/>
                  </a:cubicBezTo>
                  <a:cubicBezTo>
                    <a:pt x="1493165" y="1209100"/>
                    <a:pt x="1475340" y="1210577"/>
                    <a:pt x="1475340" y="1207623"/>
                  </a:cubicBezTo>
                  <a:cubicBezTo>
                    <a:pt x="1475340" y="1200236"/>
                    <a:pt x="1473854" y="1204668"/>
                    <a:pt x="1472369" y="1201714"/>
                  </a:cubicBezTo>
                  <a:cubicBezTo>
                    <a:pt x="1470884" y="1198759"/>
                    <a:pt x="1469398" y="1197282"/>
                    <a:pt x="1469398" y="1194327"/>
                  </a:cubicBezTo>
                  <a:cubicBezTo>
                    <a:pt x="1466427" y="1191373"/>
                    <a:pt x="1472369" y="1191373"/>
                    <a:pt x="1472369" y="1188418"/>
                  </a:cubicBezTo>
                  <a:cubicBezTo>
                    <a:pt x="1472369" y="1185464"/>
                    <a:pt x="1475340" y="1176601"/>
                    <a:pt x="1470884" y="1176601"/>
                  </a:cubicBezTo>
                  <a:cubicBezTo>
                    <a:pt x="1469398" y="1176601"/>
                    <a:pt x="1461971" y="1169214"/>
                    <a:pt x="1461971" y="1169214"/>
                  </a:cubicBezTo>
                  <a:cubicBezTo>
                    <a:pt x="1461971" y="1169214"/>
                    <a:pt x="1457515" y="1158874"/>
                    <a:pt x="1463456" y="1161828"/>
                  </a:cubicBezTo>
                  <a:cubicBezTo>
                    <a:pt x="1466427" y="1161828"/>
                    <a:pt x="1464942" y="1172169"/>
                    <a:pt x="1467913" y="1169214"/>
                  </a:cubicBezTo>
                  <a:cubicBezTo>
                    <a:pt x="1469398" y="1169214"/>
                    <a:pt x="1470884" y="1163305"/>
                    <a:pt x="1472369" y="1163305"/>
                  </a:cubicBezTo>
                  <a:cubicBezTo>
                    <a:pt x="1475340" y="1161828"/>
                    <a:pt x="1473854" y="1158874"/>
                    <a:pt x="1470884" y="1160351"/>
                  </a:cubicBezTo>
                  <a:cubicBezTo>
                    <a:pt x="1469398" y="1160351"/>
                    <a:pt x="1467913" y="1155919"/>
                    <a:pt x="1466427" y="1155919"/>
                  </a:cubicBezTo>
                  <a:cubicBezTo>
                    <a:pt x="1464942" y="1152965"/>
                    <a:pt x="1463456" y="1158874"/>
                    <a:pt x="1459000" y="1158874"/>
                  </a:cubicBezTo>
                  <a:cubicBezTo>
                    <a:pt x="1454544" y="1158874"/>
                    <a:pt x="1460486" y="1151488"/>
                    <a:pt x="1460486" y="1151488"/>
                  </a:cubicBezTo>
                  <a:cubicBezTo>
                    <a:pt x="1463456" y="1148532"/>
                    <a:pt x="1470884" y="1152965"/>
                    <a:pt x="1473854" y="1151488"/>
                  </a:cubicBezTo>
                  <a:cubicBezTo>
                    <a:pt x="1478311" y="1151488"/>
                    <a:pt x="1475340" y="1150010"/>
                    <a:pt x="1478311" y="1152965"/>
                  </a:cubicBezTo>
                  <a:cubicBezTo>
                    <a:pt x="1479796" y="1154442"/>
                    <a:pt x="1482767" y="1151488"/>
                    <a:pt x="1482767" y="1151488"/>
                  </a:cubicBezTo>
                  <a:cubicBezTo>
                    <a:pt x="1485738" y="1148532"/>
                    <a:pt x="1485738" y="1148532"/>
                    <a:pt x="1494651" y="1148532"/>
                  </a:cubicBezTo>
                  <a:close/>
                  <a:moveTo>
                    <a:pt x="1444215" y="1141318"/>
                  </a:moveTo>
                  <a:cubicBezTo>
                    <a:pt x="1445734" y="1141318"/>
                    <a:pt x="1448772" y="1144203"/>
                    <a:pt x="1447253" y="1144203"/>
                  </a:cubicBezTo>
                  <a:cubicBezTo>
                    <a:pt x="1445734" y="1147089"/>
                    <a:pt x="1442696" y="1144203"/>
                    <a:pt x="1441177" y="1145647"/>
                  </a:cubicBezTo>
                  <a:cubicBezTo>
                    <a:pt x="1439658" y="1147089"/>
                    <a:pt x="1438139" y="1149974"/>
                    <a:pt x="1436620" y="1149974"/>
                  </a:cubicBezTo>
                  <a:cubicBezTo>
                    <a:pt x="1435101" y="1149974"/>
                    <a:pt x="1433582" y="1147089"/>
                    <a:pt x="1432063" y="1148532"/>
                  </a:cubicBezTo>
                  <a:cubicBezTo>
                    <a:pt x="1432063" y="1149974"/>
                    <a:pt x="1432063" y="1152861"/>
                    <a:pt x="1435101" y="1152861"/>
                  </a:cubicBezTo>
                  <a:cubicBezTo>
                    <a:pt x="1436620" y="1154303"/>
                    <a:pt x="1439658" y="1149974"/>
                    <a:pt x="1442696" y="1149974"/>
                  </a:cubicBezTo>
                  <a:cubicBezTo>
                    <a:pt x="1444215" y="1149974"/>
                    <a:pt x="1444215" y="1152861"/>
                    <a:pt x="1444215" y="1154303"/>
                  </a:cubicBezTo>
                  <a:cubicBezTo>
                    <a:pt x="1444215" y="1155747"/>
                    <a:pt x="1441177" y="1154303"/>
                    <a:pt x="1441177" y="1155747"/>
                  </a:cubicBezTo>
                  <a:cubicBezTo>
                    <a:pt x="1441177" y="1157189"/>
                    <a:pt x="1445734" y="1160075"/>
                    <a:pt x="1442696" y="1160075"/>
                  </a:cubicBezTo>
                  <a:cubicBezTo>
                    <a:pt x="1441177" y="1161518"/>
                    <a:pt x="1438139" y="1157189"/>
                    <a:pt x="1436620" y="1157189"/>
                  </a:cubicBezTo>
                  <a:cubicBezTo>
                    <a:pt x="1435101" y="1157189"/>
                    <a:pt x="1435101" y="1161518"/>
                    <a:pt x="1433582" y="1161518"/>
                  </a:cubicBezTo>
                  <a:cubicBezTo>
                    <a:pt x="1430544" y="1161518"/>
                    <a:pt x="1427506" y="1161518"/>
                    <a:pt x="1425988" y="1160075"/>
                  </a:cubicBezTo>
                  <a:cubicBezTo>
                    <a:pt x="1422950" y="1157189"/>
                    <a:pt x="1419912" y="1154303"/>
                    <a:pt x="1421431" y="1151418"/>
                  </a:cubicBezTo>
                  <a:cubicBezTo>
                    <a:pt x="1421431" y="1149974"/>
                    <a:pt x="1425988" y="1149974"/>
                    <a:pt x="1427506" y="1148532"/>
                  </a:cubicBezTo>
                  <a:cubicBezTo>
                    <a:pt x="1427506" y="1148532"/>
                    <a:pt x="1425988" y="1145647"/>
                    <a:pt x="1427506" y="1145647"/>
                  </a:cubicBezTo>
                  <a:cubicBezTo>
                    <a:pt x="1432063" y="1144203"/>
                    <a:pt x="1438139" y="1141318"/>
                    <a:pt x="1444215" y="1141318"/>
                  </a:cubicBezTo>
                  <a:close/>
                  <a:moveTo>
                    <a:pt x="1415583" y="1132771"/>
                  </a:moveTo>
                  <a:cubicBezTo>
                    <a:pt x="1417026" y="1131218"/>
                    <a:pt x="1418469" y="1134326"/>
                    <a:pt x="1418469" y="1135879"/>
                  </a:cubicBezTo>
                  <a:cubicBezTo>
                    <a:pt x="1418469" y="1137433"/>
                    <a:pt x="1417026" y="1138986"/>
                    <a:pt x="1417026" y="1140541"/>
                  </a:cubicBezTo>
                  <a:cubicBezTo>
                    <a:pt x="1418469" y="1142094"/>
                    <a:pt x="1421355" y="1143649"/>
                    <a:pt x="1421355" y="1146756"/>
                  </a:cubicBezTo>
                  <a:cubicBezTo>
                    <a:pt x="1421355" y="1149864"/>
                    <a:pt x="1418469" y="1151418"/>
                    <a:pt x="1417026" y="1149864"/>
                  </a:cubicBezTo>
                  <a:cubicBezTo>
                    <a:pt x="1414140" y="1148309"/>
                    <a:pt x="1412697" y="1145203"/>
                    <a:pt x="1412697" y="1142094"/>
                  </a:cubicBezTo>
                  <a:cubicBezTo>
                    <a:pt x="1412697" y="1140541"/>
                    <a:pt x="1414140" y="1138986"/>
                    <a:pt x="1414140" y="1137433"/>
                  </a:cubicBezTo>
                  <a:cubicBezTo>
                    <a:pt x="1415583" y="1135879"/>
                    <a:pt x="1414140" y="1132771"/>
                    <a:pt x="1415583" y="1132771"/>
                  </a:cubicBezTo>
                  <a:close/>
                  <a:moveTo>
                    <a:pt x="1476189" y="1132661"/>
                  </a:moveTo>
                  <a:cubicBezTo>
                    <a:pt x="1476189" y="1132661"/>
                    <a:pt x="1476189" y="1134391"/>
                    <a:pt x="1476189" y="1136124"/>
                  </a:cubicBezTo>
                  <a:cubicBezTo>
                    <a:pt x="1474746" y="1137855"/>
                    <a:pt x="1473303" y="1141318"/>
                    <a:pt x="1470417" y="1141318"/>
                  </a:cubicBezTo>
                  <a:cubicBezTo>
                    <a:pt x="1468974" y="1141318"/>
                    <a:pt x="1466088" y="1139587"/>
                    <a:pt x="1467531" y="1137855"/>
                  </a:cubicBezTo>
                  <a:cubicBezTo>
                    <a:pt x="1468974" y="1134391"/>
                    <a:pt x="1473303" y="1134391"/>
                    <a:pt x="1476189" y="1132661"/>
                  </a:cubicBezTo>
                  <a:close/>
                  <a:moveTo>
                    <a:pt x="1498775" y="1127081"/>
                  </a:moveTo>
                  <a:cubicBezTo>
                    <a:pt x="1498775" y="1127081"/>
                    <a:pt x="1503292" y="1127081"/>
                    <a:pt x="1501786" y="1130159"/>
                  </a:cubicBezTo>
                  <a:cubicBezTo>
                    <a:pt x="1500281" y="1131699"/>
                    <a:pt x="1498775" y="1134778"/>
                    <a:pt x="1500281" y="1137855"/>
                  </a:cubicBezTo>
                  <a:cubicBezTo>
                    <a:pt x="1501786" y="1139394"/>
                    <a:pt x="1504798" y="1140933"/>
                    <a:pt x="1506304" y="1140933"/>
                  </a:cubicBezTo>
                  <a:cubicBezTo>
                    <a:pt x="1510821" y="1140933"/>
                    <a:pt x="1506304" y="1142472"/>
                    <a:pt x="1506304" y="1142472"/>
                  </a:cubicBezTo>
                  <a:cubicBezTo>
                    <a:pt x="1504798" y="1144012"/>
                    <a:pt x="1503292" y="1145550"/>
                    <a:pt x="1501786" y="1145550"/>
                  </a:cubicBezTo>
                  <a:cubicBezTo>
                    <a:pt x="1498775" y="1147090"/>
                    <a:pt x="1497269" y="1145550"/>
                    <a:pt x="1497269" y="1144012"/>
                  </a:cubicBezTo>
                  <a:cubicBezTo>
                    <a:pt x="1494258" y="1142472"/>
                    <a:pt x="1492752" y="1145550"/>
                    <a:pt x="1488235" y="1145550"/>
                  </a:cubicBezTo>
                  <a:cubicBezTo>
                    <a:pt x="1486729" y="1145550"/>
                    <a:pt x="1485223" y="1145550"/>
                    <a:pt x="1485223" y="1144012"/>
                  </a:cubicBezTo>
                  <a:cubicBezTo>
                    <a:pt x="1483717" y="1144012"/>
                    <a:pt x="1482212" y="1144012"/>
                    <a:pt x="1482212" y="1144012"/>
                  </a:cubicBezTo>
                  <a:cubicBezTo>
                    <a:pt x="1480706" y="1144012"/>
                    <a:pt x="1476189" y="1140933"/>
                    <a:pt x="1477694" y="1139394"/>
                  </a:cubicBezTo>
                  <a:cubicBezTo>
                    <a:pt x="1477694" y="1139394"/>
                    <a:pt x="1480706" y="1136316"/>
                    <a:pt x="1480706" y="1136316"/>
                  </a:cubicBezTo>
                  <a:cubicBezTo>
                    <a:pt x="1482212" y="1134778"/>
                    <a:pt x="1482212" y="1136316"/>
                    <a:pt x="1483717" y="1136316"/>
                  </a:cubicBezTo>
                  <a:cubicBezTo>
                    <a:pt x="1483717" y="1134778"/>
                    <a:pt x="1482212" y="1134778"/>
                    <a:pt x="1483717" y="1134778"/>
                  </a:cubicBezTo>
                  <a:cubicBezTo>
                    <a:pt x="1486729" y="1134778"/>
                    <a:pt x="1492752" y="1139394"/>
                    <a:pt x="1492752" y="1134778"/>
                  </a:cubicBezTo>
                  <a:cubicBezTo>
                    <a:pt x="1492752" y="1131699"/>
                    <a:pt x="1494258" y="1124004"/>
                    <a:pt x="1498775" y="1127081"/>
                  </a:cubicBezTo>
                  <a:close/>
                  <a:moveTo>
                    <a:pt x="1414140" y="1118232"/>
                  </a:moveTo>
                  <a:cubicBezTo>
                    <a:pt x="1417026" y="1119675"/>
                    <a:pt x="1421355" y="1121118"/>
                    <a:pt x="1421355" y="1124003"/>
                  </a:cubicBezTo>
                  <a:cubicBezTo>
                    <a:pt x="1421355" y="1126889"/>
                    <a:pt x="1418469" y="1128332"/>
                    <a:pt x="1417026" y="1126889"/>
                  </a:cubicBezTo>
                  <a:cubicBezTo>
                    <a:pt x="1414140" y="1126889"/>
                    <a:pt x="1414140" y="1122560"/>
                    <a:pt x="1412697" y="1119675"/>
                  </a:cubicBezTo>
                  <a:cubicBezTo>
                    <a:pt x="1412697" y="1119675"/>
                    <a:pt x="1414140" y="1116789"/>
                    <a:pt x="1414140" y="1118232"/>
                  </a:cubicBezTo>
                  <a:close/>
                  <a:moveTo>
                    <a:pt x="1558440" y="1111018"/>
                  </a:moveTo>
                  <a:cubicBezTo>
                    <a:pt x="1559883" y="1109575"/>
                    <a:pt x="1562769" y="1109575"/>
                    <a:pt x="1565655" y="1111018"/>
                  </a:cubicBezTo>
                  <a:cubicBezTo>
                    <a:pt x="1567098" y="1112460"/>
                    <a:pt x="1564212" y="1112460"/>
                    <a:pt x="1564212" y="1113904"/>
                  </a:cubicBezTo>
                  <a:cubicBezTo>
                    <a:pt x="1562769" y="1115345"/>
                    <a:pt x="1561326" y="1119675"/>
                    <a:pt x="1559883" y="1118232"/>
                  </a:cubicBezTo>
                  <a:cubicBezTo>
                    <a:pt x="1558440" y="1116789"/>
                    <a:pt x="1556997" y="1113904"/>
                    <a:pt x="1558440" y="1111018"/>
                  </a:cubicBezTo>
                  <a:close/>
                  <a:moveTo>
                    <a:pt x="1368536" y="1093724"/>
                  </a:moveTo>
                  <a:cubicBezTo>
                    <a:pt x="1372946" y="1095188"/>
                    <a:pt x="1374416" y="1098116"/>
                    <a:pt x="1375887" y="1101044"/>
                  </a:cubicBezTo>
                  <a:cubicBezTo>
                    <a:pt x="1377357" y="1102509"/>
                    <a:pt x="1371476" y="1105437"/>
                    <a:pt x="1372946" y="1105437"/>
                  </a:cubicBezTo>
                  <a:cubicBezTo>
                    <a:pt x="1378827" y="1108364"/>
                    <a:pt x="1389119" y="1108364"/>
                    <a:pt x="1392059" y="1112758"/>
                  </a:cubicBezTo>
                  <a:cubicBezTo>
                    <a:pt x="1395000" y="1117150"/>
                    <a:pt x="1397940" y="1120078"/>
                    <a:pt x="1403821" y="1121542"/>
                  </a:cubicBezTo>
                  <a:cubicBezTo>
                    <a:pt x="1405291" y="1123005"/>
                    <a:pt x="1405291" y="1123005"/>
                    <a:pt x="1403821" y="1124469"/>
                  </a:cubicBezTo>
                  <a:cubicBezTo>
                    <a:pt x="1402351" y="1125934"/>
                    <a:pt x="1402351" y="1133255"/>
                    <a:pt x="1405291" y="1134718"/>
                  </a:cubicBezTo>
                  <a:cubicBezTo>
                    <a:pt x="1412642" y="1139110"/>
                    <a:pt x="1402351" y="1140575"/>
                    <a:pt x="1403821" y="1144967"/>
                  </a:cubicBezTo>
                  <a:cubicBezTo>
                    <a:pt x="1405291" y="1147896"/>
                    <a:pt x="1415583" y="1146432"/>
                    <a:pt x="1406761" y="1152288"/>
                  </a:cubicBezTo>
                  <a:cubicBezTo>
                    <a:pt x="1405291" y="1152288"/>
                    <a:pt x="1415583" y="1152288"/>
                    <a:pt x="1414113" y="1155216"/>
                  </a:cubicBezTo>
                  <a:cubicBezTo>
                    <a:pt x="1412642" y="1164001"/>
                    <a:pt x="1399410" y="1162537"/>
                    <a:pt x="1395000" y="1165465"/>
                  </a:cubicBezTo>
                  <a:cubicBezTo>
                    <a:pt x="1384708" y="1172786"/>
                    <a:pt x="1396470" y="1175713"/>
                    <a:pt x="1397940" y="1178642"/>
                  </a:cubicBezTo>
                  <a:cubicBezTo>
                    <a:pt x="1402351" y="1191819"/>
                    <a:pt x="1393529" y="1177178"/>
                    <a:pt x="1386178" y="1177178"/>
                  </a:cubicBezTo>
                  <a:cubicBezTo>
                    <a:pt x="1375887" y="1177178"/>
                    <a:pt x="1381768" y="1183033"/>
                    <a:pt x="1372946" y="1169858"/>
                  </a:cubicBezTo>
                  <a:cubicBezTo>
                    <a:pt x="1370006" y="1166929"/>
                    <a:pt x="1372946" y="1158145"/>
                    <a:pt x="1368536" y="1156681"/>
                  </a:cubicBezTo>
                  <a:cubicBezTo>
                    <a:pt x="1359714" y="1152288"/>
                    <a:pt x="1358244" y="1140575"/>
                    <a:pt x="1358244" y="1131791"/>
                  </a:cubicBezTo>
                  <a:cubicBezTo>
                    <a:pt x="1358244" y="1123005"/>
                    <a:pt x="1343542" y="1130326"/>
                    <a:pt x="1339131" y="1125934"/>
                  </a:cubicBezTo>
                  <a:cubicBezTo>
                    <a:pt x="1337661" y="1123005"/>
                    <a:pt x="1347952" y="1102509"/>
                    <a:pt x="1350893" y="1098116"/>
                  </a:cubicBezTo>
                  <a:cubicBezTo>
                    <a:pt x="1350893" y="1096652"/>
                    <a:pt x="1365595" y="1092260"/>
                    <a:pt x="1368536" y="1093724"/>
                  </a:cubicBezTo>
                  <a:close/>
                  <a:moveTo>
                    <a:pt x="1378065" y="1086489"/>
                  </a:moveTo>
                  <a:cubicBezTo>
                    <a:pt x="1380951" y="1086489"/>
                    <a:pt x="1382394" y="1092261"/>
                    <a:pt x="1385280" y="1093704"/>
                  </a:cubicBezTo>
                  <a:cubicBezTo>
                    <a:pt x="1386723" y="1093704"/>
                    <a:pt x="1388166" y="1087932"/>
                    <a:pt x="1389609" y="1089375"/>
                  </a:cubicBezTo>
                  <a:cubicBezTo>
                    <a:pt x="1391052" y="1092261"/>
                    <a:pt x="1391052" y="1096589"/>
                    <a:pt x="1389609" y="1098032"/>
                  </a:cubicBezTo>
                  <a:cubicBezTo>
                    <a:pt x="1388166" y="1099475"/>
                    <a:pt x="1383837" y="1099475"/>
                    <a:pt x="1380951" y="1099475"/>
                  </a:cubicBezTo>
                  <a:cubicBezTo>
                    <a:pt x="1379508" y="1099475"/>
                    <a:pt x="1378065" y="1096589"/>
                    <a:pt x="1378065" y="1095145"/>
                  </a:cubicBezTo>
                  <a:cubicBezTo>
                    <a:pt x="1376622" y="1092261"/>
                    <a:pt x="1375179" y="1087932"/>
                    <a:pt x="1378065" y="1086489"/>
                  </a:cubicBezTo>
                  <a:close/>
                  <a:moveTo>
                    <a:pt x="1552668" y="1070617"/>
                  </a:moveTo>
                  <a:cubicBezTo>
                    <a:pt x="1552668" y="1077831"/>
                    <a:pt x="1556997" y="1079274"/>
                    <a:pt x="1551225" y="1086487"/>
                  </a:cubicBezTo>
                  <a:cubicBezTo>
                    <a:pt x="1548339" y="1090816"/>
                    <a:pt x="1552668" y="1092260"/>
                    <a:pt x="1551225" y="1096589"/>
                  </a:cubicBezTo>
                  <a:cubicBezTo>
                    <a:pt x="1549782" y="1103803"/>
                    <a:pt x="1548339" y="1099474"/>
                    <a:pt x="1542567" y="1099474"/>
                  </a:cubicBezTo>
                  <a:cubicBezTo>
                    <a:pt x="1539681" y="1099474"/>
                    <a:pt x="1539681" y="1103803"/>
                    <a:pt x="1533909" y="1103803"/>
                  </a:cubicBezTo>
                  <a:cubicBezTo>
                    <a:pt x="1531023" y="1103803"/>
                    <a:pt x="1531023" y="1102360"/>
                    <a:pt x="1532466" y="1099474"/>
                  </a:cubicBezTo>
                  <a:cubicBezTo>
                    <a:pt x="1532466" y="1096589"/>
                    <a:pt x="1529580" y="1096589"/>
                    <a:pt x="1529580" y="1093702"/>
                  </a:cubicBezTo>
                  <a:cubicBezTo>
                    <a:pt x="1529580" y="1092260"/>
                    <a:pt x="1531023" y="1089374"/>
                    <a:pt x="1528137" y="1087931"/>
                  </a:cubicBezTo>
                  <a:cubicBezTo>
                    <a:pt x="1526694" y="1087931"/>
                    <a:pt x="1525251" y="1089374"/>
                    <a:pt x="1523808" y="1089374"/>
                  </a:cubicBezTo>
                  <a:cubicBezTo>
                    <a:pt x="1522365" y="1090816"/>
                    <a:pt x="1522365" y="1083602"/>
                    <a:pt x="1528137" y="1083602"/>
                  </a:cubicBezTo>
                  <a:cubicBezTo>
                    <a:pt x="1531023" y="1083602"/>
                    <a:pt x="1533909" y="1083602"/>
                    <a:pt x="1535352" y="1080717"/>
                  </a:cubicBezTo>
                  <a:cubicBezTo>
                    <a:pt x="1538238" y="1077831"/>
                    <a:pt x="1542567" y="1076388"/>
                    <a:pt x="1545453" y="1074945"/>
                  </a:cubicBezTo>
                  <a:cubicBezTo>
                    <a:pt x="1545453" y="1074945"/>
                    <a:pt x="1552668" y="1066288"/>
                    <a:pt x="1552668" y="1070617"/>
                  </a:cubicBezTo>
                  <a:close/>
                  <a:moveTo>
                    <a:pt x="1594515" y="1034544"/>
                  </a:moveTo>
                  <a:cubicBezTo>
                    <a:pt x="1595958" y="1033102"/>
                    <a:pt x="1597401" y="1035988"/>
                    <a:pt x="1597401" y="1037431"/>
                  </a:cubicBezTo>
                  <a:cubicBezTo>
                    <a:pt x="1597401" y="1038873"/>
                    <a:pt x="1595958" y="1041758"/>
                    <a:pt x="1594515" y="1040316"/>
                  </a:cubicBezTo>
                  <a:cubicBezTo>
                    <a:pt x="1593072" y="1038873"/>
                    <a:pt x="1593072" y="1034544"/>
                    <a:pt x="1594515" y="1034544"/>
                  </a:cubicBezTo>
                  <a:close/>
                  <a:moveTo>
                    <a:pt x="1525065" y="1005688"/>
                  </a:moveTo>
                  <a:cubicBezTo>
                    <a:pt x="1528044" y="1005688"/>
                    <a:pt x="1531023" y="1007131"/>
                    <a:pt x="1529533" y="1011460"/>
                  </a:cubicBezTo>
                  <a:cubicBezTo>
                    <a:pt x="1526554" y="1015788"/>
                    <a:pt x="1522085" y="1021560"/>
                    <a:pt x="1522085" y="1025889"/>
                  </a:cubicBezTo>
                  <a:cubicBezTo>
                    <a:pt x="1522085" y="1030217"/>
                    <a:pt x="1529533" y="1038875"/>
                    <a:pt x="1525065" y="1041760"/>
                  </a:cubicBezTo>
                  <a:cubicBezTo>
                    <a:pt x="1523575" y="1041760"/>
                    <a:pt x="1519106" y="1044646"/>
                    <a:pt x="1519106" y="1044646"/>
                  </a:cubicBezTo>
                  <a:cubicBezTo>
                    <a:pt x="1514638" y="1046089"/>
                    <a:pt x="1517617" y="1041760"/>
                    <a:pt x="1516127" y="1040317"/>
                  </a:cubicBezTo>
                  <a:cubicBezTo>
                    <a:pt x="1516127" y="1038875"/>
                    <a:pt x="1510169" y="1040317"/>
                    <a:pt x="1510169" y="1040317"/>
                  </a:cubicBezTo>
                  <a:cubicBezTo>
                    <a:pt x="1508680" y="1040317"/>
                    <a:pt x="1505700" y="1031660"/>
                    <a:pt x="1501232" y="1035989"/>
                  </a:cubicBezTo>
                  <a:cubicBezTo>
                    <a:pt x="1499742" y="1037432"/>
                    <a:pt x="1495274" y="1031660"/>
                    <a:pt x="1493784" y="1037432"/>
                  </a:cubicBezTo>
                  <a:cubicBezTo>
                    <a:pt x="1493784" y="1037432"/>
                    <a:pt x="1484847" y="1037432"/>
                    <a:pt x="1489315" y="1031660"/>
                  </a:cubicBezTo>
                  <a:cubicBezTo>
                    <a:pt x="1490805" y="1030217"/>
                    <a:pt x="1490805" y="1025889"/>
                    <a:pt x="1492294" y="1024446"/>
                  </a:cubicBezTo>
                  <a:cubicBezTo>
                    <a:pt x="1493784" y="1023002"/>
                    <a:pt x="1493784" y="1021560"/>
                    <a:pt x="1493784" y="1018674"/>
                  </a:cubicBezTo>
                  <a:cubicBezTo>
                    <a:pt x="1493784" y="1015788"/>
                    <a:pt x="1495274" y="1015788"/>
                    <a:pt x="1496763" y="1014345"/>
                  </a:cubicBezTo>
                  <a:cubicBezTo>
                    <a:pt x="1499742" y="1008574"/>
                    <a:pt x="1498253" y="1018674"/>
                    <a:pt x="1499742" y="1020117"/>
                  </a:cubicBezTo>
                  <a:cubicBezTo>
                    <a:pt x="1502721" y="1021560"/>
                    <a:pt x="1505700" y="1021560"/>
                    <a:pt x="1508680" y="1024446"/>
                  </a:cubicBezTo>
                  <a:cubicBezTo>
                    <a:pt x="1510169" y="1025889"/>
                    <a:pt x="1514638" y="1017231"/>
                    <a:pt x="1517617" y="1017231"/>
                  </a:cubicBezTo>
                  <a:cubicBezTo>
                    <a:pt x="1517617" y="1015788"/>
                    <a:pt x="1516127" y="1011460"/>
                    <a:pt x="1519106" y="1010017"/>
                  </a:cubicBezTo>
                  <a:cubicBezTo>
                    <a:pt x="1522085" y="1010017"/>
                    <a:pt x="1525065" y="1008574"/>
                    <a:pt x="1525065" y="1005688"/>
                  </a:cubicBezTo>
                  <a:close/>
                  <a:moveTo>
                    <a:pt x="1479075" y="1002803"/>
                  </a:moveTo>
                  <a:cubicBezTo>
                    <a:pt x="1480518" y="1004245"/>
                    <a:pt x="1480518" y="1005689"/>
                    <a:pt x="1480518" y="1007132"/>
                  </a:cubicBezTo>
                  <a:cubicBezTo>
                    <a:pt x="1481961" y="1008575"/>
                    <a:pt x="1483404" y="1008575"/>
                    <a:pt x="1484847" y="1010017"/>
                  </a:cubicBezTo>
                  <a:cubicBezTo>
                    <a:pt x="1484847" y="1010017"/>
                    <a:pt x="1483404" y="1012903"/>
                    <a:pt x="1483404" y="1012903"/>
                  </a:cubicBezTo>
                  <a:cubicBezTo>
                    <a:pt x="1481961" y="1012903"/>
                    <a:pt x="1480518" y="1010017"/>
                    <a:pt x="1479075" y="1010017"/>
                  </a:cubicBezTo>
                  <a:cubicBezTo>
                    <a:pt x="1477632" y="1010017"/>
                    <a:pt x="1477632" y="1012903"/>
                    <a:pt x="1476189" y="1012903"/>
                  </a:cubicBezTo>
                  <a:cubicBezTo>
                    <a:pt x="1476189" y="1014345"/>
                    <a:pt x="1474746" y="1011460"/>
                    <a:pt x="1474746" y="1011460"/>
                  </a:cubicBezTo>
                  <a:cubicBezTo>
                    <a:pt x="1473303" y="1010017"/>
                    <a:pt x="1470417" y="1008575"/>
                    <a:pt x="1470417" y="1007132"/>
                  </a:cubicBezTo>
                  <a:cubicBezTo>
                    <a:pt x="1470417" y="1005689"/>
                    <a:pt x="1473303" y="1004245"/>
                    <a:pt x="1474746" y="1004245"/>
                  </a:cubicBezTo>
                  <a:cubicBezTo>
                    <a:pt x="1476189" y="1002803"/>
                    <a:pt x="1477632" y="1002803"/>
                    <a:pt x="1479075" y="1002803"/>
                  </a:cubicBezTo>
                  <a:close/>
                  <a:moveTo>
                    <a:pt x="1572476" y="991260"/>
                  </a:moveTo>
                  <a:cubicBezTo>
                    <a:pt x="1574050" y="991260"/>
                    <a:pt x="1577199" y="991260"/>
                    <a:pt x="1577199" y="994146"/>
                  </a:cubicBezTo>
                  <a:cubicBezTo>
                    <a:pt x="1577199" y="995589"/>
                    <a:pt x="1570902" y="995589"/>
                    <a:pt x="1570902" y="997032"/>
                  </a:cubicBezTo>
                  <a:cubicBezTo>
                    <a:pt x="1569328" y="999917"/>
                    <a:pt x="1572476" y="1002803"/>
                    <a:pt x="1572476" y="1005689"/>
                  </a:cubicBezTo>
                  <a:cubicBezTo>
                    <a:pt x="1574050" y="1008575"/>
                    <a:pt x="1574050" y="1011460"/>
                    <a:pt x="1572476" y="1012903"/>
                  </a:cubicBezTo>
                  <a:cubicBezTo>
                    <a:pt x="1570902" y="1012903"/>
                    <a:pt x="1569328" y="1011460"/>
                    <a:pt x="1567754" y="1011460"/>
                  </a:cubicBezTo>
                  <a:cubicBezTo>
                    <a:pt x="1566179" y="1011460"/>
                    <a:pt x="1564605" y="1014345"/>
                    <a:pt x="1563031" y="1014345"/>
                  </a:cubicBezTo>
                  <a:cubicBezTo>
                    <a:pt x="1561457" y="1014345"/>
                    <a:pt x="1559883" y="1011460"/>
                    <a:pt x="1559883" y="1010017"/>
                  </a:cubicBezTo>
                  <a:cubicBezTo>
                    <a:pt x="1559883" y="1007132"/>
                    <a:pt x="1564605" y="1004245"/>
                    <a:pt x="1564605" y="1001360"/>
                  </a:cubicBezTo>
                  <a:cubicBezTo>
                    <a:pt x="1566179" y="998474"/>
                    <a:pt x="1564605" y="995589"/>
                    <a:pt x="1566179" y="992703"/>
                  </a:cubicBezTo>
                  <a:cubicBezTo>
                    <a:pt x="1566179" y="991260"/>
                    <a:pt x="1569328" y="991260"/>
                    <a:pt x="1572476" y="991260"/>
                  </a:cubicBezTo>
                  <a:close/>
                  <a:moveTo>
                    <a:pt x="1477632" y="982808"/>
                  </a:moveTo>
                  <a:cubicBezTo>
                    <a:pt x="1479075" y="981158"/>
                    <a:pt x="1481961" y="981158"/>
                    <a:pt x="1481961" y="982808"/>
                  </a:cubicBezTo>
                  <a:cubicBezTo>
                    <a:pt x="1483404" y="984457"/>
                    <a:pt x="1483404" y="986106"/>
                    <a:pt x="1481961" y="987754"/>
                  </a:cubicBezTo>
                  <a:cubicBezTo>
                    <a:pt x="1480518" y="989404"/>
                    <a:pt x="1479075" y="991053"/>
                    <a:pt x="1477632" y="991053"/>
                  </a:cubicBezTo>
                  <a:cubicBezTo>
                    <a:pt x="1474746" y="991053"/>
                    <a:pt x="1466088" y="992702"/>
                    <a:pt x="1467531" y="991053"/>
                  </a:cubicBezTo>
                  <a:cubicBezTo>
                    <a:pt x="1467531" y="987754"/>
                    <a:pt x="1473303" y="984457"/>
                    <a:pt x="1477632" y="982808"/>
                  </a:cubicBezTo>
                  <a:close/>
                  <a:moveTo>
                    <a:pt x="1567098" y="975387"/>
                  </a:moveTo>
                  <a:cubicBezTo>
                    <a:pt x="1567098" y="975387"/>
                    <a:pt x="1568541" y="973945"/>
                    <a:pt x="1568541" y="975387"/>
                  </a:cubicBezTo>
                  <a:cubicBezTo>
                    <a:pt x="1568541" y="976830"/>
                    <a:pt x="1568541" y="979716"/>
                    <a:pt x="1565655" y="981158"/>
                  </a:cubicBezTo>
                  <a:cubicBezTo>
                    <a:pt x="1565655" y="982602"/>
                    <a:pt x="1562769" y="981158"/>
                    <a:pt x="1561326" y="979716"/>
                  </a:cubicBezTo>
                  <a:cubicBezTo>
                    <a:pt x="1562769" y="978274"/>
                    <a:pt x="1564212" y="979716"/>
                    <a:pt x="1565655" y="978274"/>
                  </a:cubicBezTo>
                  <a:cubicBezTo>
                    <a:pt x="1565655" y="978274"/>
                    <a:pt x="1565655" y="976830"/>
                    <a:pt x="1567098" y="975387"/>
                  </a:cubicBezTo>
                  <a:close/>
                  <a:moveTo>
                    <a:pt x="1412097" y="968200"/>
                  </a:moveTo>
                  <a:cubicBezTo>
                    <a:pt x="1415034" y="968200"/>
                    <a:pt x="1417971" y="974076"/>
                    <a:pt x="1420908" y="975545"/>
                  </a:cubicBezTo>
                  <a:cubicBezTo>
                    <a:pt x="1428251" y="979953"/>
                    <a:pt x="1435593" y="982891"/>
                    <a:pt x="1442936" y="985830"/>
                  </a:cubicBezTo>
                  <a:cubicBezTo>
                    <a:pt x="1444404" y="985830"/>
                    <a:pt x="1445873" y="982891"/>
                    <a:pt x="1447342" y="982891"/>
                  </a:cubicBezTo>
                  <a:cubicBezTo>
                    <a:pt x="1450279" y="984360"/>
                    <a:pt x="1448810" y="987299"/>
                    <a:pt x="1450279" y="988768"/>
                  </a:cubicBezTo>
                  <a:cubicBezTo>
                    <a:pt x="1451747" y="990237"/>
                    <a:pt x="1453216" y="991706"/>
                    <a:pt x="1454684" y="991706"/>
                  </a:cubicBezTo>
                  <a:cubicBezTo>
                    <a:pt x="1459090" y="993174"/>
                    <a:pt x="1448810" y="997583"/>
                    <a:pt x="1453216" y="999051"/>
                  </a:cubicBezTo>
                  <a:cubicBezTo>
                    <a:pt x="1457621" y="1001990"/>
                    <a:pt x="1459090" y="1006397"/>
                    <a:pt x="1462027" y="1007866"/>
                  </a:cubicBezTo>
                  <a:cubicBezTo>
                    <a:pt x="1472307" y="1012274"/>
                    <a:pt x="1464964" y="1021088"/>
                    <a:pt x="1464964" y="1028434"/>
                  </a:cubicBezTo>
                  <a:cubicBezTo>
                    <a:pt x="1464964" y="1034311"/>
                    <a:pt x="1457621" y="1025496"/>
                    <a:pt x="1454684" y="1025496"/>
                  </a:cubicBezTo>
                  <a:cubicBezTo>
                    <a:pt x="1451747" y="1022558"/>
                    <a:pt x="1450279" y="1028434"/>
                    <a:pt x="1451747" y="1029903"/>
                  </a:cubicBezTo>
                  <a:cubicBezTo>
                    <a:pt x="1453216" y="1029903"/>
                    <a:pt x="1448810" y="1038718"/>
                    <a:pt x="1448810" y="1040187"/>
                  </a:cubicBezTo>
                  <a:cubicBezTo>
                    <a:pt x="1448810" y="1041656"/>
                    <a:pt x="1442936" y="1040187"/>
                    <a:pt x="1441467" y="1041656"/>
                  </a:cubicBezTo>
                  <a:cubicBezTo>
                    <a:pt x="1441467" y="1043125"/>
                    <a:pt x="1438530" y="1046063"/>
                    <a:pt x="1438530" y="1046063"/>
                  </a:cubicBezTo>
                  <a:cubicBezTo>
                    <a:pt x="1437062" y="1047533"/>
                    <a:pt x="1428251" y="1046063"/>
                    <a:pt x="1437062" y="1051939"/>
                  </a:cubicBezTo>
                  <a:cubicBezTo>
                    <a:pt x="1441467" y="1054878"/>
                    <a:pt x="1445873" y="1057816"/>
                    <a:pt x="1453216" y="1054878"/>
                  </a:cubicBezTo>
                  <a:cubicBezTo>
                    <a:pt x="1457621" y="1051939"/>
                    <a:pt x="1462027" y="1043125"/>
                    <a:pt x="1467901" y="1050471"/>
                  </a:cubicBezTo>
                  <a:cubicBezTo>
                    <a:pt x="1469370" y="1050471"/>
                    <a:pt x="1478181" y="1062224"/>
                    <a:pt x="1479649" y="1062224"/>
                  </a:cubicBezTo>
                  <a:cubicBezTo>
                    <a:pt x="1486992" y="1062224"/>
                    <a:pt x="1481118" y="1044594"/>
                    <a:pt x="1494335" y="1049002"/>
                  </a:cubicBezTo>
                  <a:cubicBezTo>
                    <a:pt x="1498740" y="1050471"/>
                    <a:pt x="1491398" y="1059286"/>
                    <a:pt x="1497272" y="1059286"/>
                  </a:cubicBezTo>
                  <a:cubicBezTo>
                    <a:pt x="1503146" y="1059286"/>
                    <a:pt x="1495803" y="1063693"/>
                    <a:pt x="1489929" y="1063693"/>
                  </a:cubicBezTo>
                  <a:cubicBezTo>
                    <a:pt x="1488461" y="1075446"/>
                    <a:pt x="1501678" y="1084260"/>
                    <a:pt x="1503146" y="1073977"/>
                  </a:cubicBezTo>
                  <a:cubicBezTo>
                    <a:pt x="1503146" y="1069568"/>
                    <a:pt x="1503146" y="1072508"/>
                    <a:pt x="1504615" y="1072508"/>
                  </a:cubicBezTo>
                  <a:cubicBezTo>
                    <a:pt x="1509020" y="1072508"/>
                    <a:pt x="1507552" y="1066630"/>
                    <a:pt x="1509020" y="1063693"/>
                  </a:cubicBezTo>
                  <a:cubicBezTo>
                    <a:pt x="1510489" y="1060755"/>
                    <a:pt x="1514894" y="1062224"/>
                    <a:pt x="1517831" y="1065162"/>
                  </a:cubicBezTo>
                  <a:cubicBezTo>
                    <a:pt x="1522237" y="1065162"/>
                    <a:pt x="1529580" y="1059286"/>
                    <a:pt x="1528111" y="1062224"/>
                  </a:cubicBezTo>
                  <a:cubicBezTo>
                    <a:pt x="1526643" y="1076914"/>
                    <a:pt x="1529580" y="1069568"/>
                    <a:pt x="1519300" y="1073977"/>
                  </a:cubicBezTo>
                  <a:cubicBezTo>
                    <a:pt x="1519300" y="1075446"/>
                    <a:pt x="1509020" y="1079852"/>
                    <a:pt x="1513426" y="1081322"/>
                  </a:cubicBezTo>
                  <a:cubicBezTo>
                    <a:pt x="1517831" y="1082791"/>
                    <a:pt x="1516363" y="1087199"/>
                    <a:pt x="1516363" y="1091606"/>
                  </a:cubicBezTo>
                  <a:cubicBezTo>
                    <a:pt x="1516363" y="1094544"/>
                    <a:pt x="1513426" y="1103359"/>
                    <a:pt x="1522237" y="1097483"/>
                  </a:cubicBezTo>
                  <a:cubicBezTo>
                    <a:pt x="1526643" y="1093075"/>
                    <a:pt x="1528111" y="1104828"/>
                    <a:pt x="1528111" y="1104828"/>
                  </a:cubicBezTo>
                  <a:cubicBezTo>
                    <a:pt x="1525174" y="1109236"/>
                    <a:pt x="1520769" y="1116580"/>
                    <a:pt x="1520769" y="1122457"/>
                  </a:cubicBezTo>
                  <a:cubicBezTo>
                    <a:pt x="1520769" y="1126865"/>
                    <a:pt x="1514894" y="1128334"/>
                    <a:pt x="1514894" y="1125395"/>
                  </a:cubicBezTo>
                  <a:cubicBezTo>
                    <a:pt x="1514894" y="1123927"/>
                    <a:pt x="1501678" y="1110705"/>
                    <a:pt x="1498740" y="1112174"/>
                  </a:cubicBezTo>
                  <a:cubicBezTo>
                    <a:pt x="1497272" y="1113643"/>
                    <a:pt x="1488461" y="1119518"/>
                    <a:pt x="1486992" y="1115111"/>
                  </a:cubicBezTo>
                  <a:lnTo>
                    <a:pt x="1482586" y="1100421"/>
                  </a:lnTo>
                  <a:cubicBezTo>
                    <a:pt x="1481118" y="1097483"/>
                    <a:pt x="1478181" y="1091606"/>
                    <a:pt x="1476712" y="1088668"/>
                  </a:cubicBezTo>
                  <a:cubicBezTo>
                    <a:pt x="1476712" y="1087199"/>
                    <a:pt x="1475244" y="1075446"/>
                    <a:pt x="1473775" y="1076914"/>
                  </a:cubicBezTo>
                  <a:cubicBezTo>
                    <a:pt x="1469370" y="1078384"/>
                    <a:pt x="1459090" y="1088668"/>
                    <a:pt x="1456153" y="1088668"/>
                  </a:cubicBezTo>
                  <a:cubicBezTo>
                    <a:pt x="1451747" y="1088668"/>
                    <a:pt x="1442936" y="1087199"/>
                    <a:pt x="1442936" y="1087199"/>
                  </a:cubicBezTo>
                  <a:cubicBezTo>
                    <a:pt x="1442936" y="1087199"/>
                    <a:pt x="1447342" y="1094544"/>
                    <a:pt x="1442936" y="1094544"/>
                  </a:cubicBezTo>
                  <a:cubicBezTo>
                    <a:pt x="1439999" y="1094544"/>
                    <a:pt x="1432656" y="1088668"/>
                    <a:pt x="1431188" y="1094544"/>
                  </a:cubicBezTo>
                  <a:cubicBezTo>
                    <a:pt x="1431188" y="1096013"/>
                    <a:pt x="1438530" y="1101890"/>
                    <a:pt x="1431188" y="1101890"/>
                  </a:cubicBezTo>
                  <a:cubicBezTo>
                    <a:pt x="1426782" y="1101890"/>
                    <a:pt x="1423845" y="1094544"/>
                    <a:pt x="1419439" y="1098951"/>
                  </a:cubicBezTo>
                  <a:cubicBezTo>
                    <a:pt x="1417971" y="1103359"/>
                    <a:pt x="1417971" y="1101890"/>
                    <a:pt x="1416502" y="1098951"/>
                  </a:cubicBezTo>
                  <a:cubicBezTo>
                    <a:pt x="1416502" y="1098951"/>
                    <a:pt x="1410628" y="1101890"/>
                    <a:pt x="1410628" y="1101890"/>
                  </a:cubicBezTo>
                  <a:cubicBezTo>
                    <a:pt x="1406222" y="1101890"/>
                    <a:pt x="1400348" y="1094544"/>
                    <a:pt x="1400348" y="1090137"/>
                  </a:cubicBezTo>
                  <a:cubicBezTo>
                    <a:pt x="1400348" y="1085730"/>
                    <a:pt x="1400348" y="1082791"/>
                    <a:pt x="1400348" y="1078384"/>
                  </a:cubicBezTo>
                  <a:cubicBezTo>
                    <a:pt x="1400348" y="1053409"/>
                    <a:pt x="1387131" y="1079852"/>
                    <a:pt x="1379789" y="1079852"/>
                  </a:cubicBezTo>
                  <a:cubicBezTo>
                    <a:pt x="1365103" y="1079852"/>
                    <a:pt x="1363635" y="1062224"/>
                    <a:pt x="1363635" y="1047533"/>
                  </a:cubicBezTo>
                  <a:cubicBezTo>
                    <a:pt x="1363635" y="1041656"/>
                    <a:pt x="1365103" y="1026965"/>
                    <a:pt x="1366572" y="1026965"/>
                  </a:cubicBezTo>
                  <a:cubicBezTo>
                    <a:pt x="1375383" y="1031372"/>
                    <a:pt x="1369509" y="1019619"/>
                    <a:pt x="1369509" y="1019619"/>
                  </a:cubicBezTo>
                  <a:cubicBezTo>
                    <a:pt x="1369509" y="1015212"/>
                    <a:pt x="1369509" y="1006397"/>
                    <a:pt x="1368040" y="1003459"/>
                  </a:cubicBezTo>
                  <a:cubicBezTo>
                    <a:pt x="1366572" y="997583"/>
                    <a:pt x="1366572" y="990237"/>
                    <a:pt x="1372446" y="985830"/>
                  </a:cubicBezTo>
                  <a:cubicBezTo>
                    <a:pt x="1378320" y="982891"/>
                    <a:pt x="1376852" y="977014"/>
                    <a:pt x="1387131" y="974076"/>
                  </a:cubicBezTo>
                  <a:cubicBezTo>
                    <a:pt x="1395943" y="971137"/>
                    <a:pt x="1398880" y="966731"/>
                    <a:pt x="1412097" y="968200"/>
                  </a:cubicBezTo>
                  <a:close/>
                  <a:moveTo>
                    <a:pt x="1432899" y="968173"/>
                  </a:moveTo>
                  <a:cubicBezTo>
                    <a:pt x="1434342" y="968173"/>
                    <a:pt x="1437228" y="969616"/>
                    <a:pt x="1438671" y="971059"/>
                  </a:cubicBezTo>
                  <a:cubicBezTo>
                    <a:pt x="1438671" y="972502"/>
                    <a:pt x="1437228" y="972502"/>
                    <a:pt x="1435785" y="973944"/>
                  </a:cubicBezTo>
                  <a:cubicBezTo>
                    <a:pt x="1434342" y="973944"/>
                    <a:pt x="1432899" y="976829"/>
                    <a:pt x="1431456" y="975387"/>
                  </a:cubicBezTo>
                  <a:cubicBezTo>
                    <a:pt x="1430013" y="973944"/>
                    <a:pt x="1430013" y="969616"/>
                    <a:pt x="1432899" y="968173"/>
                  </a:cubicBezTo>
                  <a:close/>
                  <a:moveTo>
                    <a:pt x="1593072" y="965287"/>
                  </a:moveTo>
                  <a:cubicBezTo>
                    <a:pt x="1594515" y="965287"/>
                    <a:pt x="1597401" y="969616"/>
                    <a:pt x="1595958" y="972502"/>
                  </a:cubicBezTo>
                  <a:cubicBezTo>
                    <a:pt x="1593072" y="973945"/>
                    <a:pt x="1588743" y="971059"/>
                    <a:pt x="1587300" y="969616"/>
                  </a:cubicBezTo>
                  <a:cubicBezTo>
                    <a:pt x="1587300" y="966731"/>
                    <a:pt x="1590186" y="963844"/>
                    <a:pt x="1593072" y="965287"/>
                  </a:cubicBezTo>
                  <a:close/>
                  <a:moveTo>
                    <a:pt x="1582140" y="965217"/>
                  </a:moveTo>
                  <a:cubicBezTo>
                    <a:pt x="1582883" y="966512"/>
                    <a:pt x="1582140" y="968363"/>
                    <a:pt x="1580653" y="968363"/>
                  </a:cubicBezTo>
                  <a:cubicBezTo>
                    <a:pt x="1573220" y="966882"/>
                    <a:pt x="1582140" y="972806"/>
                    <a:pt x="1583627" y="972806"/>
                  </a:cubicBezTo>
                  <a:cubicBezTo>
                    <a:pt x="1583627" y="974287"/>
                    <a:pt x="1591060" y="974287"/>
                    <a:pt x="1592547" y="974287"/>
                  </a:cubicBezTo>
                  <a:cubicBezTo>
                    <a:pt x="1595520" y="974287"/>
                    <a:pt x="1594034" y="977248"/>
                    <a:pt x="1591060" y="977248"/>
                  </a:cubicBezTo>
                  <a:cubicBezTo>
                    <a:pt x="1580653" y="977248"/>
                    <a:pt x="1583627" y="989095"/>
                    <a:pt x="1591060" y="990576"/>
                  </a:cubicBezTo>
                  <a:cubicBezTo>
                    <a:pt x="1592547" y="986133"/>
                    <a:pt x="1599981" y="986133"/>
                    <a:pt x="1604441" y="986133"/>
                  </a:cubicBezTo>
                  <a:cubicBezTo>
                    <a:pt x="1605928" y="986133"/>
                    <a:pt x="1604441" y="990576"/>
                    <a:pt x="1602954" y="990576"/>
                  </a:cubicBezTo>
                  <a:cubicBezTo>
                    <a:pt x="1598494" y="993538"/>
                    <a:pt x="1604441" y="996499"/>
                    <a:pt x="1604441" y="999461"/>
                  </a:cubicBezTo>
                  <a:cubicBezTo>
                    <a:pt x="1607414" y="1003903"/>
                    <a:pt x="1610388" y="1000942"/>
                    <a:pt x="1605928" y="1006865"/>
                  </a:cubicBezTo>
                  <a:cubicBezTo>
                    <a:pt x="1604441" y="1008346"/>
                    <a:pt x="1605928" y="1011308"/>
                    <a:pt x="1604441" y="1012788"/>
                  </a:cubicBezTo>
                  <a:cubicBezTo>
                    <a:pt x="1602954" y="1014269"/>
                    <a:pt x="1601467" y="1008346"/>
                    <a:pt x="1598494" y="1008346"/>
                  </a:cubicBezTo>
                  <a:cubicBezTo>
                    <a:pt x="1594034" y="1008346"/>
                    <a:pt x="1595520" y="1014269"/>
                    <a:pt x="1591060" y="1012788"/>
                  </a:cubicBezTo>
                  <a:cubicBezTo>
                    <a:pt x="1588087" y="1011308"/>
                    <a:pt x="1588087" y="1017231"/>
                    <a:pt x="1585113" y="1014269"/>
                  </a:cubicBezTo>
                  <a:cubicBezTo>
                    <a:pt x="1582140" y="1014269"/>
                    <a:pt x="1588087" y="1003903"/>
                    <a:pt x="1583627" y="999461"/>
                  </a:cubicBezTo>
                  <a:cubicBezTo>
                    <a:pt x="1579166" y="996499"/>
                    <a:pt x="1574706" y="996499"/>
                    <a:pt x="1579166" y="992057"/>
                  </a:cubicBezTo>
                  <a:cubicBezTo>
                    <a:pt x="1582140" y="987614"/>
                    <a:pt x="1580653" y="984653"/>
                    <a:pt x="1576193" y="981691"/>
                  </a:cubicBezTo>
                  <a:cubicBezTo>
                    <a:pt x="1573220" y="978729"/>
                    <a:pt x="1571733" y="975766"/>
                    <a:pt x="1570246" y="972806"/>
                  </a:cubicBezTo>
                  <a:cubicBezTo>
                    <a:pt x="1570246" y="971324"/>
                    <a:pt x="1561326" y="966882"/>
                    <a:pt x="1567273" y="966882"/>
                  </a:cubicBezTo>
                  <a:cubicBezTo>
                    <a:pt x="1573220" y="966882"/>
                    <a:pt x="1570246" y="968363"/>
                    <a:pt x="1574706" y="965402"/>
                  </a:cubicBezTo>
                  <a:cubicBezTo>
                    <a:pt x="1579167" y="963180"/>
                    <a:pt x="1581397" y="963921"/>
                    <a:pt x="1582140" y="965217"/>
                  </a:cubicBezTo>
                  <a:close/>
                  <a:moveTo>
                    <a:pt x="1489176" y="958073"/>
                  </a:moveTo>
                  <a:cubicBezTo>
                    <a:pt x="1492062" y="958073"/>
                    <a:pt x="1496391" y="959516"/>
                    <a:pt x="1496391" y="962402"/>
                  </a:cubicBezTo>
                  <a:cubicBezTo>
                    <a:pt x="1496391" y="969616"/>
                    <a:pt x="1496391" y="976830"/>
                    <a:pt x="1492062" y="985487"/>
                  </a:cubicBezTo>
                  <a:cubicBezTo>
                    <a:pt x="1487733" y="979716"/>
                    <a:pt x="1487733" y="972502"/>
                    <a:pt x="1486290" y="966730"/>
                  </a:cubicBezTo>
                  <a:cubicBezTo>
                    <a:pt x="1486290" y="963844"/>
                    <a:pt x="1486290" y="962402"/>
                    <a:pt x="1487733" y="960959"/>
                  </a:cubicBezTo>
                  <a:cubicBezTo>
                    <a:pt x="1487733" y="959516"/>
                    <a:pt x="1489176" y="958073"/>
                    <a:pt x="1489176" y="958073"/>
                  </a:cubicBezTo>
                  <a:close/>
                  <a:moveTo>
                    <a:pt x="1451658" y="942202"/>
                  </a:moveTo>
                  <a:cubicBezTo>
                    <a:pt x="1451658" y="942202"/>
                    <a:pt x="1454544" y="939316"/>
                    <a:pt x="1454544" y="942202"/>
                  </a:cubicBezTo>
                  <a:cubicBezTo>
                    <a:pt x="1457430" y="949416"/>
                    <a:pt x="1461759" y="953745"/>
                    <a:pt x="1468974" y="952302"/>
                  </a:cubicBezTo>
                  <a:cubicBezTo>
                    <a:pt x="1471860" y="950858"/>
                    <a:pt x="1471860" y="949416"/>
                    <a:pt x="1474746" y="947973"/>
                  </a:cubicBezTo>
                  <a:cubicBezTo>
                    <a:pt x="1476189" y="947973"/>
                    <a:pt x="1479075" y="946530"/>
                    <a:pt x="1479075" y="949416"/>
                  </a:cubicBezTo>
                  <a:cubicBezTo>
                    <a:pt x="1479075" y="952302"/>
                    <a:pt x="1481961" y="950858"/>
                    <a:pt x="1481961" y="950858"/>
                  </a:cubicBezTo>
                  <a:cubicBezTo>
                    <a:pt x="1483404" y="952302"/>
                    <a:pt x="1481961" y="956630"/>
                    <a:pt x="1480518" y="956630"/>
                  </a:cubicBezTo>
                  <a:cubicBezTo>
                    <a:pt x="1477632" y="956630"/>
                    <a:pt x="1479075" y="966731"/>
                    <a:pt x="1479075" y="969616"/>
                  </a:cubicBezTo>
                  <a:cubicBezTo>
                    <a:pt x="1481961" y="975387"/>
                    <a:pt x="1480518" y="973945"/>
                    <a:pt x="1477632" y="978273"/>
                  </a:cubicBezTo>
                  <a:cubicBezTo>
                    <a:pt x="1471860" y="982602"/>
                    <a:pt x="1463202" y="981158"/>
                    <a:pt x="1455987" y="981158"/>
                  </a:cubicBezTo>
                  <a:cubicBezTo>
                    <a:pt x="1454544" y="981158"/>
                    <a:pt x="1444443" y="973945"/>
                    <a:pt x="1444443" y="972502"/>
                  </a:cubicBezTo>
                  <a:cubicBezTo>
                    <a:pt x="1443000" y="969616"/>
                    <a:pt x="1438671" y="965287"/>
                    <a:pt x="1437228" y="962402"/>
                  </a:cubicBezTo>
                  <a:cubicBezTo>
                    <a:pt x="1434342" y="958073"/>
                    <a:pt x="1440114" y="950858"/>
                    <a:pt x="1441557" y="947973"/>
                  </a:cubicBezTo>
                  <a:cubicBezTo>
                    <a:pt x="1441557" y="946530"/>
                    <a:pt x="1444443" y="943645"/>
                    <a:pt x="1445886" y="943645"/>
                  </a:cubicBezTo>
                  <a:cubicBezTo>
                    <a:pt x="1448772" y="943645"/>
                    <a:pt x="1448772" y="940758"/>
                    <a:pt x="1451658" y="942202"/>
                  </a:cubicBezTo>
                  <a:close/>
                  <a:moveTo>
                    <a:pt x="1522365" y="926329"/>
                  </a:moveTo>
                  <a:cubicBezTo>
                    <a:pt x="1523808" y="927773"/>
                    <a:pt x="1523808" y="930658"/>
                    <a:pt x="1523808" y="933545"/>
                  </a:cubicBezTo>
                  <a:cubicBezTo>
                    <a:pt x="1523808" y="936429"/>
                    <a:pt x="1525251" y="940758"/>
                    <a:pt x="1523808" y="940758"/>
                  </a:cubicBezTo>
                  <a:cubicBezTo>
                    <a:pt x="1520922" y="939316"/>
                    <a:pt x="1520922" y="934986"/>
                    <a:pt x="1520922" y="932102"/>
                  </a:cubicBezTo>
                  <a:cubicBezTo>
                    <a:pt x="1520922" y="929216"/>
                    <a:pt x="1520922" y="926329"/>
                    <a:pt x="1522365" y="926329"/>
                  </a:cubicBezTo>
                  <a:close/>
                  <a:moveTo>
                    <a:pt x="1520922" y="919115"/>
                  </a:moveTo>
                  <a:cubicBezTo>
                    <a:pt x="1522365" y="919115"/>
                    <a:pt x="1522365" y="920559"/>
                    <a:pt x="1522365" y="922002"/>
                  </a:cubicBezTo>
                  <a:cubicBezTo>
                    <a:pt x="1522365" y="923444"/>
                    <a:pt x="1522365" y="924887"/>
                    <a:pt x="1520922" y="924887"/>
                  </a:cubicBezTo>
                  <a:cubicBezTo>
                    <a:pt x="1519479" y="924887"/>
                    <a:pt x="1519479" y="922002"/>
                    <a:pt x="1519479" y="920559"/>
                  </a:cubicBezTo>
                  <a:cubicBezTo>
                    <a:pt x="1519479" y="920559"/>
                    <a:pt x="1519479" y="919115"/>
                    <a:pt x="1520922" y="919115"/>
                  </a:cubicBezTo>
                  <a:close/>
                  <a:moveTo>
                    <a:pt x="1546896" y="914947"/>
                  </a:moveTo>
                  <a:cubicBezTo>
                    <a:pt x="1551225" y="914947"/>
                    <a:pt x="1552668" y="921360"/>
                    <a:pt x="1554111" y="924567"/>
                  </a:cubicBezTo>
                  <a:cubicBezTo>
                    <a:pt x="1554111" y="927773"/>
                    <a:pt x="1549782" y="924567"/>
                    <a:pt x="1548339" y="922962"/>
                  </a:cubicBezTo>
                  <a:cubicBezTo>
                    <a:pt x="1546896" y="922962"/>
                    <a:pt x="1545453" y="924567"/>
                    <a:pt x="1545453" y="922962"/>
                  </a:cubicBezTo>
                  <a:cubicBezTo>
                    <a:pt x="1544010" y="919756"/>
                    <a:pt x="1544010" y="913344"/>
                    <a:pt x="1546896" y="914947"/>
                  </a:cubicBezTo>
                  <a:close/>
                  <a:moveTo>
                    <a:pt x="1640407" y="877271"/>
                  </a:moveTo>
                  <a:cubicBezTo>
                    <a:pt x="1641897" y="880213"/>
                    <a:pt x="1640407" y="884624"/>
                    <a:pt x="1640407" y="889036"/>
                  </a:cubicBezTo>
                  <a:cubicBezTo>
                    <a:pt x="1640407" y="893449"/>
                    <a:pt x="1649349" y="897861"/>
                    <a:pt x="1643388" y="897861"/>
                  </a:cubicBezTo>
                  <a:cubicBezTo>
                    <a:pt x="1641897" y="897861"/>
                    <a:pt x="1640407" y="900802"/>
                    <a:pt x="1640407" y="897861"/>
                  </a:cubicBezTo>
                  <a:cubicBezTo>
                    <a:pt x="1634446" y="881684"/>
                    <a:pt x="1609110" y="914038"/>
                    <a:pt x="1613581" y="919920"/>
                  </a:cubicBezTo>
                  <a:cubicBezTo>
                    <a:pt x="1621033" y="930214"/>
                    <a:pt x="1612091" y="931685"/>
                    <a:pt x="1612091" y="925803"/>
                  </a:cubicBezTo>
                  <a:cubicBezTo>
                    <a:pt x="1612091" y="921391"/>
                    <a:pt x="1615072" y="911096"/>
                    <a:pt x="1612091" y="909626"/>
                  </a:cubicBezTo>
                  <a:cubicBezTo>
                    <a:pt x="1610601" y="908155"/>
                    <a:pt x="1607620" y="911096"/>
                    <a:pt x="1607620" y="912567"/>
                  </a:cubicBezTo>
                  <a:cubicBezTo>
                    <a:pt x="1607620" y="915508"/>
                    <a:pt x="1612091" y="924332"/>
                    <a:pt x="1603149" y="919920"/>
                  </a:cubicBezTo>
                  <a:cubicBezTo>
                    <a:pt x="1601659" y="918449"/>
                    <a:pt x="1598678" y="924332"/>
                    <a:pt x="1597188" y="927273"/>
                  </a:cubicBezTo>
                  <a:cubicBezTo>
                    <a:pt x="1595698" y="931685"/>
                    <a:pt x="1592717" y="928743"/>
                    <a:pt x="1592717" y="924332"/>
                  </a:cubicBezTo>
                  <a:cubicBezTo>
                    <a:pt x="1592717" y="916979"/>
                    <a:pt x="1595698" y="922862"/>
                    <a:pt x="1597188" y="919920"/>
                  </a:cubicBezTo>
                  <a:cubicBezTo>
                    <a:pt x="1598678" y="918449"/>
                    <a:pt x="1594207" y="915508"/>
                    <a:pt x="1592717" y="918449"/>
                  </a:cubicBezTo>
                  <a:cubicBezTo>
                    <a:pt x="1586756" y="930214"/>
                    <a:pt x="1577814" y="914038"/>
                    <a:pt x="1576323" y="924332"/>
                  </a:cubicBezTo>
                  <a:cubicBezTo>
                    <a:pt x="1574833" y="930214"/>
                    <a:pt x="1564401" y="939038"/>
                    <a:pt x="1565891" y="946391"/>
                  </a:cubicBezTo>
                  <a:cubicBezTo>
                    <a:pt x="1562911" y="946391"/>
                    <a:pt x="1565891" y="941979"/>
                    <a:pt x="1562911" y="940508"/>
                  </a:cubicBezTo>
                  <a:cubicBezTo>
                    <a:pt x="1559930" y="940508"/>
                    <a:pt x="1559930" y="953745"/>
                    <a:pt x="1558440" y="946391"/>
                  </a:cubicBezTo>
                  <a:cubicBezTo>
                    <a:pt x="1558440" y="941979"/>
                    <a:pt x="1558440" y="937567"/>
                    <a:pt x="1558440" y="931685"/>
                  </a:cubicBezTo>
                  <a:cubicBezTo>
                    <a:pt x="1558440" y="928743"/>
                    <a:pt x="1562911" y="927273"/>
                    <a:pt x="1565891" y="925803"/>
                  </a:cubicBezTo>
                  <a:cubicBezTo>
                    <a:pt x="1570362" y="921391"/>
                    <a:pt x="1573343" y="912567"/>
                    <a:pt x="1579304" y="911096"/>
                  </a:cubicBezTo>
                  <a:cubicBezTo>
                    <a:pt x="1585265" y="908155"/>
                    <a:pt x="1588246" y="908155"/>
                    <a:pt x="1583775" y="903742"/>
                  </a:cubicBezTo>
                  <a:cubicBezTo>
                    <a:pt x="1582285" y="902273"/>
                    <a:pt x="1588246" y="902273"/>
                    <a:pt x="1588246" y="902273"/>
                  </a:cubicBezTo>
                  <a:cubicBezTo>
                    <a:pt x="1589736" y="900802"/>
                    <a:pt x="1585265" y="896389"/>
                    <a:pt x="1583775" y="893449"/>
                  </a:cubicBezTo>
                  <a:cubicBezTo>
                    <a:pt x="1580794" y="886095"/>
                    <a:pt x="1586756" y="889036"/>
                    <a:pt x="1594207" y="889036"/>
                  </a:cubicBezTo>
                  <a:cubicBezTo>
                    <a:pt x="1598678" y="889036"/>
                    <a:pt x="1604639" y="877271"/>
                    <a:pt x="1606130" y="883154"/>
                  </a:cubicBezTo>
                  <a:cubicBezTo>
                    <a:pt x="1613581" y="883154"/>
                    <a:pt x="1606130" y="890508"/>
                    <a:pt x="1601659" y="890508"/>
                  </a:cubicBezTo>
                  <a:cubicBezTo>
                    <a:pt x="1600168" y="891977"/>
                    <a:pt x="1601659" y="899332"/>
                    <a:pt x="1600168" y="897861"/>
                  </a:cubicBezTo>
                  <a:cubicBezTo>
                    <a:pt x="1591227" y="891977"/>
                    <a:pt x="1594207" y="914038"/>
                    <a:pt x="1598678" y="905214"/>
                  </a:cubicBezTo>
                  <a:cubicBezTo>
                    <a:pt x="1601659" y="900802"/>
                    <a:pt x="1606130" y="908155"/>
                    <a:pt x="1609110" y="902273"/>
                  </a:cubicBezTo>
                  <a:cubicBezTo>
                    <a:pt x="1612091" y="899332"/>
                    <a:pt x="1622523" y="890508"/>
                    <a:pt x="1626994" y="890508"/>
                  </a:cubicBezTo>
                  <a:cubicBezTo>
                    <a:pt x="1637426" y="890508"/>
                    <a:pt x="1631465" y="880213"/>
                    <a:pt x="1640407" y="877271"/>
                  </a:cubicBezTo>
                  <a:close/>
                  <a:moveTo>
                    <a:pt x="1484154" y="851299"/>
                  </a:moveTo>
                  <a:cubicBezTo>
                    <a:pt x="1487098" y="851299"/>
                    <a:pt x="1487098" y="854241"/>
                    <a:pt x="1487098" y="855712"/>
                  </a:cubicBezTo>
                  <a:cubicBezTo>
                    <a:pt x="1487098" y="857183"/>
                    <a:pt x="1481210" y="858653"/>
                    <a:pt x="1481210" y="860124"/>
                  </a:cubicBezTo>
                  <a:cubicBezTo>
                    <a:pt x="1478267" y="861595"/>
                    <a:pt x="1488570" y="861595"/>
                    <a:pt x="1484154" y="867477"/>
                  </a:cubicBezTo>
                  <a:cubicBezTo>
                    <a:pt x="1482682" y="870418"/>
                    <a:pt x="1482682" y="870418"/>
                    <a:pt x="1478267" y="870418"/>
                  </a:cubicBezTo>
                  <a:cubicBezTo>
                    <a:pt x="1476795" y="870418"/>
                    <a:pt x="1475323" y="868948"/>
                    <a:pt x="1475323" y="871889"/>
                  </a:cubicBezTo>
                  <a:cubicBezTo>
                    <a:pt x="1475323" y="873360"/>
                    <a:pt x="1472379" y="874830"/>
                    <a:pt x="1475323" y="874830"/>
                  </a:cubicBezTo>
                  <a:cubicBezTo>
                    <a:pt x="1476795" y="874830"/>
                    <a:pt x="1479739" y="873360"/>
                    <a:pt x="1479739" y="873360"/>
                  </a:cubicBezTo>
                  <a:cubicBezTo>
                    <a:pt x="1479739" y="874830"/>
                    <a:pt x="1482682" y="879242"/>
                    <a:pt x="1482682" y="879242"/>
                  </a:cubicBezTo>
                  <a:cubicBezTo>
                    <a:pt x="1484154" y="880712"/>
                    <a:pt x="1487098" y="877771"/>
                    <a:pt x="1488570" y="877771"/>
                  </a:cubicBezTo>
                  <a:cubicBezTo>
                    <a:pt x="1490042" y="879242"/>
                    <a:pt x="1488570" y="882183"/>
                    <a:pt x="1490042" y="883654"/>
                  </a:cubicBezTo>
                  <a:cubicBezTo>
                    <a:pt x="1491513" y="885124"/>
                    <a:pt x="1492985" y="882183"/>
                    <a:pt x="1492985" y="883654"/>
                  </a:cubicBezTo>
                  <a:cubicBezTo>
                    <a:pt x="1494457" y="883654"/>
                    <a:pt x="1494457" y="886595"/>
                    <a:pt x="1495929" y="886595"/>
                  </a:cubicBezTo>
                  <a:cubicBezTo>
                    <a:pt x="1497401" y="886595"/>
                    <a:pt x="1497401" y="880712"/>
                    <a:pt x="1498873" y="882183"/>
                  </a:cubicBezTo>
                  <a:cubicBezTo>
                    <a:pt x="1500345" y="885124"/>
                    <a:pt x="1501816" y="889537"/>
                    <a:pt x="1503288" y="891007"/>
                  </a:cubicBezTo>
                  <a:cubicBezTo>
                    <a:pt x="1506232" y="892477"/>
                    <a:pt x="1504760" y="895418"/>
                    <a:pt x="1504760" y="899830"/>
                  </a:cubicBezTo>
                  <a:cubicBezTo>
                    <a:pt x="1504760" y="907184"/>
                    <a:pt x="1506232" y="902771"/>
                    <a:pt x="1509176" y="902771"/>
                  </a:cubicBezTo>
                  <a:cubicBezTo>
                    <a:pt x="1513591" y="902771"/>
                    <a:pt x="1519479" y="913067"/>
                    <a:pt x="1518007" y="914536"/>
                  </a:cubicBezTo>
                  <a:cubicBezTo>
                    <a:pt x="1516535" y="916008"/>
                    <a:pt x="1510648" y="908655"/>
                    <a:pt x="1509176" y="920420"/>
                  </a:cubicBezTo>
                  <a:cubicBezTo>
                    <a:pt x="1507704" y="927773"/>
                    <a:pt x="1501816" y="927773"/>
                    <a:pt x="1506232" y="920420"/>
                  </a:cubicBezTo>
                  <a:cubicBezTo>
                    <a:pt x="1509176" y="916008"/>
                    <a:pt x="1507704" y="911596"/>
                    <a:pt x="1504760" y="908655"/>
                  </a:cubicBezTo>
                  <a:cubicBezTo>
                    <a:pt x="1503288" y="907184"/>
                    <a:pt x="1501816" y="913067"/>
                    <a:pt x="1501816" y="908655"/>
                  </a:cubicBezTo>
                  <a:cubicBezTo>
                    <a:pt x="1501816" y="905714"/>
                    <a:pt x="1494457" y="902771"/>
                    <a:pt x="1494457" y="899830"/>
                  </a:cubicBezTo>
                  <a:cubicBezTo>
                    <a:pt x="1494457" y="896889"/>
                    <a:pt x="1485626" y="891007"/>
                    <a:pt x="1482682" y="891007"/>
                  </a:cubicBezTo>
                  <a:cubicBezTo>
                    <a:pt x="1476795" y="891007"/>
                    <a:pt x="1491513" y="901302"/>
                    <a:pt x="1481210" y="901302"/>
                  </a:cubicBezTo>
                  <a:cubicBezTo>
                    <a:pt x="1475323" y="901302"/>
                    <a:pt x="1475323" y="907184"/>
                    <a:pt x="1475323" y="907184"/>
                  </a:cubicBezTo>
                  <a:cubicBezTo>
                    <a:pt x="1472379" y="905714"/>
                    <a:pt x="1469436" y="899830"/>
                    <a:pt x="1466492" y="899830"/>
                  </a:cubicBezTo>
                  <a:cubicBezTo>
                    <a:pt x="1462076" y="896889"/>
                    <a:pt x="1467964" y="886595"/>
                    <a:pt x="1460604" y="880712"/>
                  </a:cubicBezTo>
                  <a:cubicBezTo>
                    <a:pt x="1460604" y="873360"/>
                    <a:pt x="1453245" y="873360"/>
                    <a:pt x="1450301" y="868948"/>
                  </a:cubicBezTo>
                  <a:cubicBezTo>
                    <a:pt x="1445886" y="860124"/>
                    <a:pt x="1457661" y="868948"/>
                    <a:pt x="1459132" y="868948"/>
                  </a:cubicBezTo>
                  <a:cubicBezTo>
                    <a:pt x="1462076" y="873360"/>
                    <a:pt x="1465020" y="867477"/>
                    <a:pt x="1469436" y="867477"/>
                  </a:cubicBezTo>
                  <a:cubicBezTo>
                    <a:pt x="1473851" y="867477"/>
                    <a:pt x="1473851" y="867477"/>
                    <a:pt x="1475323" y="864536"/>
                  </a:cubicBezTo>
                  <a:cubicBezTo>
                    <a:pt x="1478267" y="860124"/>
                    <a:pt x="1476795" y="851299"/>
                    <a:pt x="1484154" y="851299"/>
                  </a:cubicBezTo>
                  <a:close/>
                  <a:moveTo>
                    <a:pt x="1506059" y="835486"/>
                  </a:moveTo>
                  <a:cubicBezTo>
                    <a:pt x="1507646" y="833985"/>
                    <a:pt x="1510821" y="841488"/>
                    <a:pt x="1509233" y="845990"/>
                  </a:cubicBezTo>
                  <a:cubicBezTo>
                    <a:pt x="1507646" y="845990"/>
                    <a:pt x="1506059" y="847490"/>
                    <a:pt x="1506059" y="848991"/>
                  </a:cubicBezTo>
                  <a:cubicBezTo>
                    <a:pt x="1504472" y="850492"/>
                    <a:pt x="1502884" y="854993"/>
                    <a:pt x="1504472" y="856494"/>
                  </a:cubicBezTo>
                  <a:cubicBezTo>
                    <a:pt x="1506059" y="859495"/>
                    <a:pt x="1507646" y="865498"/>
                    <a:pt x="1504472" y="869999"/>
                  </a:cubicBezTo>
                  <a:cubicBezTo>
                    <a:pt x="1504472" y="869999"/>
                    <a:pt x="1501297" y="871500"/>
                    <a:pt x="1501297" y="868498"/>
                  </a:cubicBezTo>
                  <a:cubicBezTo>
                    <a:pt x="1501297" y="865498"/>
                    <a:pt x="1498122" y="869999"/>
                    <a:pt x="1498122" y="869999"/>
                  </a:cubicBezTo>
                  <a:cubicBezTo>
                    <a:pt x="1496535" y="871500"/>
                    <a:pt x="1498122" y="863997"/>
                    <a:pt x="1498122" y="862495"/>
                  </a:cubicBezTo>
                  <a:cubicBezTo>
                    <a:pt x="1498122" y="860996"/>
                    <a:pt x="1494948" y="856494"/>
                    <a:pt x="1496535" y="854993"/>
                  </a:cubicBezTo>
                  <a:cubicBezTo>
                    <a:pt x="1498122" y="851991"/>
                    <a:pt x="1501297" y="851991"/>
                    <a:pt x="1501297" y="845990"/>
                  </a:cubicBezTo>
                  <a:cubicBezTo>
                    <a:pt x="1501297" y="842989"/>
                    <a:pt x="1502884" y="838487"/>
                    <a:pt x="1506059" y="835486"/>
                  </a:cubicBezTo>
                  <a:close/>
                  <a:moveTo>
                    <a:pt x="1653423" y="831099"/>
                  </a:moveTo>
                  <a:cubicBezTo>
                    <a:pt x="1656479" y="832623"/>
                    <a:pt x="1658007" y="837192"/>
                    <a:pt x="1656479" y="838715"/>
                  </a:cubicBezTo>
                  <a:cubicBezTo>
                    <a:pt x="1653423" y="841761"/>
                    <a:pt x="1647312" y="837192"/>
                    <a:pt x="1645784" y="840238"/>
                  </a:cubicBezTo>
                  <a:cubicBezTo>
                    <a:pt x="1642728" y="843285"/>
                    <a:pt x="1645784" y="849377"/>
                    <a:pt x="1645784" y="852423"/>
                  </a:cubicBezTo>
                  <a:cubicBezTo>
                    <a:pt x="1645784" y="855468"/>
                    <a:pt x="1642728" y="858515"/>
                    <a:pt x="1639672" y="858515"/>
                  </a:cubicBezTo>
                  <a:cubicBezTo>
                    <a:pt x="1638144" y="858515"/>
                    <a:pt x="1639672" y="853945"/>
                    <a:pt x="1638144" y="852423"/>
                  </a:cubicBezTo>
                  <a:cubicBezTo>
                    <a:pt x="1636616" y="850900"/>
                    <a:pt x="1633561" y="853945"/>
                    <a:pt x="1632033" y="852423"/>
                  </a:cubicBezTo>
                  <a:cubicBezTo>
                    <a:pt x="1632033" y="849377"/>
                    <a:pt x="1635089" y="844807"/>
                    <a:pt x="1636616" y="841761"/>
                  </a:cubicBezTo>
                  <a:cubicBezTo>
                    <a:pt x="1636616" y="840238"/>
                    <a:pt x="1635089" y="837192"/>
                    <a:pt x="1636616" y="835669"/>
                  </a:cubicBezTo>
                  <a:cubicBezTo>
                    <a:pt x="1639672" y="832623"/>
                    <a:pt x="1639672" y="834146"/>
                    <a:pt x="1642728" y="834146"/>
                  </a:cubicBezTo>
                  <a:cubicBezTo>
                    <a:pt x="1644256" y="834146"/>
                    <a:pt x="1647312" y="835669"/>
                    <a:pt x="1648839" y="834146"/>
                  </a:cubicBezTo>
                  <a:cubicBezTo>
                    <a:pt x="1650367" y="834146"/>
                    <a:pt x="1651895" y="831099"/>
                    <a:pt x="1653423" y="831099"/>
                  </a:cubicBezTo>
                  <a:close/>
                  <a:moveTo>
                    <a:pt x="1867819" y="740197"/>
                  </a:moveTo>
                  <a:cubicBezTo>
                    <a:pt x="1870897" y="738755"/>
                    <a:pt x="1873976" y="737312"/>
                    <a:pt x="1877054" y="740197"/>
                  </a:cubicBezTo>
                  <a:cubicBezTo>
                    <a:pt x="1878593" y="741641"/>
                    <a:pt x="1872437" y="744527"/>
                    <a:pt x="1873976" y="745969"/>
                  </a:cubicBezTo>
                  <a:cubicBezTo>
                    <a:pt x="1875515" y="748855"/>
                    <a:pt x="1880133" y="747411"/>
                    <a:pt x="1881672" y="748855"/>
                  </a:cubicBezTo>
                  <a:cubicBezTo>
                    <a:pt x="1881672" y="748855"/>
                    <a:pt x="1880133" y="751741"/>
                    <a:pt x="1878593" y="751741"/>
                  </a:cubicBezTo>
                  <a:cubicBezTo>
                    <a:pt x="1877054" y="751741"/>
                    <a:pt x="1873976" y="747411"/>
                    <a:pt x="1873976" y="750298"/>
                  </a:cubicBezTo>
                  <a:cubicBezTo>
                    <a:pt x="1872437" y="751741"/>
                    <a:pt x="1877054" y="754627"/>
                    <a:pt x="1875515" y="757513"/>
                  </a:cubicBezTo>
                  <a:cubicBezTo>
                    <a:pt x="1875515" y="758955"/>
                    <a:pt x="1872437" y="754627"/>
                    <a:pt x="1870897" y="756070"/>
                  </a:cubicBezTo>
                  <a:cubicBezTo>
                    <a:pt x="1869358" y="757513"/>
                    <a:pt x="1870897" y="761841"/>
                    <a:pt x="1869358" y="763284"/>
                  </a:cubicBezTo>
                  <a:cubicBezTo>
                    <a:pt x="1866280" y="764727"/>
                    <a:pt x="1863201" y="763284"/>
                    <a:pt x="1861662" y="761841"/>
                  </a:cubicBezTo>
                  <a:cubicBezTo>
                    <a:pt x="1860123" y="760398"/>
                    <a:pt x="1858584" y="757513"/>
                    <a:pt x="1860123" y="756070"/>
                  </a:cubicBezTo>
                  <a:cubicBezTo>
                    <a:pt x="1860123" y="753184"/>
                    <a:pt x="1864741" y="756070"/>
                    <a:pt x="1866280" y="754627"/>
                  </a:cubicBezTo>
                  <a:cubicBezTo>
                    <a:pt x="1867819" y="751741"/>
                    <a:pt x="1866280" y="748855"/>
                    <a:pt x="1866280" y="745969"/>
                  </a:cubicBezTo>
                  <a:cubicBezTo>
                    <a:pt x="1866280" y="743084"/>
                    <a:pt x="1866280" y="741641"/>
                    <a:pt x="1867819" y="740197"/>
                  </a:cubicBezTo>
                  <a:close/>
                  <a:moveTo>
                    <a:pt x="1968252" y="554788"/>
                  </a:moveTo>
                  <a:cubicBezTo>
                    <a:pt x="1969695" y="554067"/>
                    <a:pt x="1971138" y="554067"/>
                    <a:pt x="1971138" y="555510"/>
                  </a:cubicBezTo>
                  <a:cubicBezTo>
                    <a:pt x="1974024" y="559839"/>
                    <a:pt x="1972581" y="569939"/>
                    <a:pt x="1971138" y="569939"/>
                  </a:cubicBezTo>
                  <a:cubicBezTo>
                    <a:pt x="1969695" y="569939"/>
                    <a:pt x="1965366" y="562724"/>
                    <a:pt x="1965366" y="558396"/>
                  </a:cubicBezTo>
                  <a:cubicBezTo>
                    <a:pt x="1965366" y="556953"/>
                    <a:pt x="1966809" y="555510"/>
                    <a:pt x="1968252" y="554788"/>
                  </a:cubicBezTo>
                  <a:close/>
                  <a:moveTo>
                    <a:pt x="1992783" y="479037"/>
                  </a:moveTo>
                  <a:cubicBezTo>
                    <a:pt x="1997112" y="479037"/>
                    <a:pt x="2001441" y="484809"/>
                    <a:pt x="2002884" y="489137"/>
                  </a:cubicBezTo>
                  <a:cubicBezTo>
                    <a:pt x="2002884" y="490580"/>
                    <a:pt x="1997112" y="490580"/>
                    <a:pt x="1995669" y="489137"/>
                  </a:cubicBezTo>
                  <a:cubicBezTo>
                    <a:pt x="1992783" y="486251"/>
                    <a:pt x="1989897" y="479037"/>
                    <a:pt x="1992783" y="479037"/>
                  </a:cubicBezTo>
                  <a:close/>
                  <a:moveTo>
                    <a:pt x="1943721" y="467494"/>
                  </a:moveTo>
                  <a:cubicBezTo>
                    <a:pt x="1943721" y="464608"/>
                    <a:pt x="1948050" y="467494"/>
                    <a:pt x="1949493" y="468937"/>
                  </a:cubicBezTo>
                  <a:cubicBezTo>
                    <a:pt x="1949493" y="470379"/>
                    <a:pt x="1948050" y="473265"/>
                    <a:pt x="1946607" y="473265"/>
                  </a:cubicBezTo>
                  <a:cubicBezTo>
                    <a:pt x="1945164" y="471822"/>
                    <a:pt x="1942278" y="468937"/>
                    <a:pt x="1943721" y="467494"/>
                  </a:cubicBezTo>
                  <a:close/>
                  <a:moveTo>
                    <a:pt x="1955265" y="418436"/>
                  </a:moveTo>
                  <a:cubicBezTo>
                    <a:pt x="1955265" y="414107"/>
                    <a:pt x="1959594" y="424207"/>
                    <a:pt x="1961037" y="425650"/>
                  </a:cubicBezTo>
                  <a:cubicBezTo>
                    <a:pt x="1961037" y="425650"/>
                    <a:pt x="1958151" y="425650"/>
                    <a:pt x="1958151" y="427093"/>
                  </a:cubicBezTo>
                  <a:cubicBezTo>
                    <a:pt x="1958151" y="429979"/>
                    <a:pt x="1956708" y="429979"/>
                    <a:pt x="1956708" y="431422"/>
                  </a:cubicBezTo>
                  <a:cubicBezTo>
                    <a:pt x="1953822" y="438636"/>
                    <a:pt x="1958151" y="437193"/>
                    <a:pt x="1958151" y="434307"/>
                  </a:cubicBezTo>
                  <a:cubicBezTo>
                    <a:pt x="1958151" y="431422"/>
                    <a:pt x="1959594" y="429979"/>
                    <a:pt x="1962480" y="429979"/>
                  </a:cubicBezTo>
                  <a:cubicBezTo>
                    <a:pt x="1963923" y="431422"/>
                    <a:pt x="1961037" y="438636"/>
                    <a:pt x="1961037" y="438636"/>
                  </a:cubicBezTo>
                  <a:cubicBezTo>
                    <a:pt x="1959594" y="440079"/>
                    <a:pt x="1956708" y="444408"/>
                    <a:pt x="1956708" y="445850"/>
                  </a:cubicBezTo>
                  <a:cubicBezTo>
                    <a:pt x="1955265" y="448736"/>
                    <a:pt x="1956708" y="448736"/>
                    <a:pt x="1956708" y="451622"/>
                  </a:cubicBezTo>
                  <a:cubicBezTo>
                    <a:pt x="1956708" y="451622"/>
                    <a:pt x="1955265" y="453065"/>
                    <a:pt x="1955265" y="454508"/>
                  </a:cubicBezTo>
                  <a:cubicBezTo>
                    <a:pt x="1955265" y="454508"/>
                    <a:pt x="1953822" y="458836"/>
                    <a:pt x="1952379" y="458836"/>
                  </a:cubicBezTo>
                  <a:cubicBezTo>
                    <a:pt x="1949493" y="461722"/>
                    <a:pt x="1950936" y="455951"/>
                    <a:pt x="1952379" y="454508"/>
                  </a:cubicBezTo>
                  <a:cubicBezTo>
                    <a:pt x="1953822" y="453065"/>
                    <a:pt x="1955265" y="450179"/>
                    <a:pt x="1955265" y="445850"/>
                  </a:cubicBezTo>
                  <a:cubicBezTo>
                    <a:pt x="1955265" y="441522"/>
                    <a:pt x="1950936" y="438636"/>
                    <a:pt x="1950936" y="445850"/>
                  </a:cubicBezTo>
                  <a:cubicBezTo>
                    <a:pt x="1950936" y="448736"/>
                    <a:pt x="1948050" y="454508"/>
                    <a:pt x="1946607" y="455951"/>
                  </a:cubicBezTo>
                  <a:cubicBezTo>
                    <a:pt x="1946607" y="455951"/>
                    <a:pt x="1943721" y="455951"/>
                    <a:pt x="1943721" y="455951"/>
                  </a:cubicBezTo>
                  <a:lnTo>
                    <a:pt x="1943721" y="460279"/>
                  </a:lnTo>
                  <a:cubicBezTo>
                    <a:pt x="1942278" y="461722"/>
                    <a:pt x="1939392" y="458836"/>
                    <a:pt x="1940835" y="455951"/>
                  </a:cubicBezTo>
                  <a:cubicBezTo>
                    <a:pt x="1940835" y="455951"/>
                    <a:pt x="1943721" y="453065"/>
                    <a:pt x="1943721" y="451622"/>
                  </a:cubicBezTo>
                  <a:cubicBezTo>
                    <a:pt x="1946607" y="450179"/>
                    <a:pt x="1945164" y="438636"/>
                    <a:pt x="1948050" y="435750"/>
                  </a:cubicBezTo>
                  <a:cubicBezTo>
                    <a:pt x="1949493" y="435750"/>
                    <a:pt x="1953822" y="431422"/>
                    <a:pt x="1953822" y="431422"/>
                  </a:cubicBezTo>
                  <a:cubicBezTo>
                    <a:pt x="1953822" y="424207"/>
                    <a:pt x="1948050" y="429979"/>
                    <a:pt x="1948050" y="425650"/>
                  </a:cubicBezTo>
                  <a:cubicBezTo>
                    <a:pt x="1948050" y="424207"/>
                    <a:pt x="1948050" y="422764"/>
                    <a:pt x="1949493" y="422764"/>
                  </a:cubicBezTo>
                  <a:cubicBezTo>
                    <a:pt x="1953822" y="422764"/>
                    <a:pt x="1955265" y="427093"/>
                    <a:pt x="1955265" y="418436"/>
                  </a:cubicBezTo>
                  <a:close/>
                  <a:moveTo>
                    <a:pt x="1963772" y="415316"/>
                  </a:moveTo>
                  <a:lnTo>
                    <a:pt x="1962468" y="425702"/>
                  </a:lnTo>
                  <a:cubicBezTo>
                    <a:pt x="1960991" y="427174"/>
                    <a:pt x="1960991" y="423863"/>
                    <a:pt x="1961914" y="419632"/>
                  </a:cubicBezTo>
                  <a:close/>
                  <a:moveTo>
                    <a:pt x="1948050" y="414107"/>
                  </a:moveTo>
                  <a:cubicBezTo>
                    <a:pt x="1949493" y="412664"/>
                    <a:pt x="1952379" y="414107"/>
                    <a:pt x="1952379" y="415550"/>
                  </a:cubicBezTo>
                  <a:cubicBezTo>
                    <a:pt x="1952379" y="416993"/>
                    <a:pt x="1949493" y="416993"/>
                    <a:pt x="1948050" y="416993"/>
                  </a:cubicBezTo>
                  <a:cubicBezTo>
                    <a:pt x="1946607" y="415550"/>
                    <a:pt x="1946607" y="414107"/>
                    <a:pt x="1948050" y="414107"/>
                  </a:cubicBezTo>
                  <a:close/>
                  <a:moveTo>
                    <a:pt x="1938237" y="414107"/>
                  </a:moveTo>
                  <a:cubicBezTo>
                    <a:pt x="1939969" y="414107"/>
                    <a:pt x="1945164" y="414107"/>
                    <a:pt x="1943432" y="415550"/>
                  </a:cubicBezTo>
                  <a:cubicBezTo>
                    <a:pt x="1943432" y="418435"/>
                    <a:pt x="1941701" y="421321"/>
                    <a:pt x="1938237" y="421321"/>
                  </a:cubicBezTo>
                  <a:cubicBezTo>
                    <a:pt x="1936506" y="419878"/>
                    <a:pt x="1936506" y="415550"/>
                    <a:pt x="1938237" y="414107"/>
                  </a:cubicBezTo>
                  <a:close/>
                  <a:moveTo>
                    <a:pt x="1963946" y="413930"/>
                  </a:moveTo>
                  <a:lnTo>
                    <a:pt x="1964306" y="414074"/>
                  </a:lnTo>
                  <a:lnTo>
                    <a:pt x="1963772" y="415316"/>
                  </a:lnTo>
                  <a:close/>
                  <a:moveTo>
                    <a:pt x="1943721" y="396792"/>
                  </a:moveTo>
                  <a:cubicBezTo>
                    <a:pt x="1945164" y="396792"/>
                    <a:pt x="1946607" y="401842"/>
                    <a:pt x="1946607" y="403525"/>
                  </a:cubicBezTo>
                  <a:cubicBezTo>
                    <a:pt x="1946607" y="405209"/>
                    <a:pt x="1942278" y="406892"/>
                    <a:pt x="1942278" y="405209"/>
                  </a:cubicBezTo>
                  <a:cubicBezTo>
                    <a:pt x="1940835" y="403525"/>
                    <a:pt x="1940835" y="398475"/>
                    <a:pt x="1943721" y="396792"/>
                  </a:cubicBezTo>
                  <a:close/>
                  <a:moveTo>
                    <a:pt x="2034630" y="395494"/>
                  </a:moveTo>
                  <a:cubicBezTo>
                    <a:pt x="2036073" y="395494"/>
                    <a:pt x="2037516" y="395494"/>
                    <a:pt x="2038959" y="395494"/>
                  </a:cubicBezTo>
                  <a:cubicBezTo>
                    <a:pt x="2040402" y="397081"/>
                    <a:pt x="2043288" y="393907"/>
                    <a:pt x="2044731" y="397081"/>
                  </a:cubicBezTo>
                  <a:cubicBezTo>
                    <a:pt x="2046174" y="400256"/>
                    <a:pt x="2046174" y="408192"/>
                    <a:pt x="2041845" y="409779"/>
                  </a:cubicBezTo>
                  <a:cubicBezTo>
                    <a:pt x="2038959" y="409779"/>
                    <a:pt x="2034630" y="403430"/>
                    <a:pt x="2033187" y="400256"/>
                  </a:cubicBezTo>
                  <a:cubicBezTo>
                    <a:pt x="2031744" y="398669"/>
                    <a:pt x="2033187" y="397081"/>
                    <a:pt x="2034630" y="395494"/>
                  </a:cubicBezTo>
                  <a:close/>
                  <a:moveTo>
                    <a:pt x="1740258" y="395416"/>
                  </a:moveTo>
                  <a:cubicBezTo>
                    <a:pt x="1741701" y="393907"/>
                    <a:pt x="1746030" y="393907"/>
                    <a:pt x="1747473" y="396924"/>
                  </a:cubicBezTo>
                  <a:cubicBezTo>
                    <a:pt x="1750359" y="399941"/>
                    <a:pt x="1751802" y="404466"/>
                    <a:pt x="1751802" y="407483"/>
                  </a:cubicBezTo>
                  <a:cubicBezTo>
                    <a:pt x="1751802" y="413517"/>
                    <a:pt x="1751802" y="421059"/>
                    <a:pt x="1746030" y="425585"/>
                  </a:cubicBezTo>
                  <a:cubicBezTo>
                    <a:pt x="1744587" y="427093"/>
                    <a:pt x="1741701" y="421059"/>
                    <a:pt x="1738815" y="418042"/>
                  </a:cubicBezTo>
                  <a:cubicBezTo>
                    <a:pt x="1735929" y="415025"/>
                    <a:pt x="1730157" y="412009"/>
                    <a:pt x="1731600" y="407483"/>
                  </a:cubicBezTo>
                  <a:cubicBezTo>
                    <a:pt x="1731600" y="401449"/>
                    <a:pt x="1735929" y="398432"/>
                    <a:pt x="1740258" y="395416"/>
                  </a:cubicBezTo>
                  <a:close/>
                  <a:moveTo>
                    <a:pt x="2021111" y="378195"/>
                  </a:moveTo>
                  <a:cubicBezTo>
                    <a:pt x="2022630" y="372263"/>
                    <a:pt x="2027187" y="382644"/>
                    <a:pt x="2027187" y="385610"/>
                  </a:cubicBezTo>
                  <a:cubicBezTo>
                    <a:pt x="2027187" y="388576"/>
                    <a:pt x="2021111" y="390059"/>
                    <a:pt x="2024149" y="393025"/>
                  </a:cubicBezTo>
                  <a:cubicBezTo>
                    <a:pt x="2024149" y="393025"/>
                    <a:pt x="2028706" y="390059"/>
                    <a:pt x="2031744" y="387093"/>
                  </a:cubicBezTo>
                  <a:cubicBezTo>
                    <a:pt x="2031744" y="394508"/>
                    <a:pt x="2030225" y="400440"/>
                    <a:pt x="2027187" y="404888"/>
                  </a:cubicBezTo>
                  <a:cubicBezTo>
                    <a:pt x="2025668" y="407854"/>
                    <a:pt x="2024149" y="419718"/>
                    <a:pt x="2024149" y="422684"/>
                  </a:cubicBezTo>
                  <a:cubicBezTo>
                    <a:pt x="2024149" y="425650"/>
                    <a:pt x="2015035" y="419718"/>
                    <a:pt x="2011997" y="418235"/>
                  </a:cubicBezTo>
                  <a:cubicBezTo>
                    <a:pt x="2010478" y="418235"/>
                    <a:pt x="2007441" y="407854"/>
                    <a:pt x="2008960" y="404888"/>
                  </a:cubicBezTo>
                  <a:cubicBezTo>
                    <a:pt x="2010478" y="403406"/>
                    <a:pt x="2011997" y="397474"/>
                    <a:pt x="2010478" y="395991"/>
                  </a:cubicBezTo>
                  <a:cubicBezTo>
                    <a:pt x="2004403" y="388576"/>
                    <a:pt x="2002884" y="387093"/>
                    <a:pt x="2005922" y="379678"/>
                  </a:cubicBezTo>
                  <a:cubicBezTo>
                    <a:pt x="2008960" y="375229"/>
                    <a:pt x="2013516" y="381161"/>
                    <a:pt x="2016554" y="381161"/>
                  </a:cubicBezTo>
                  <a:cubicBezTo>
                    <a:pt x="2019592" y="381161"/>
                    <a:pt x="2019592" y="390059"/>
                    <a:pt x="2022630" y="384127"/>
                  </a:cubicBezTo>
                  <a:cubicBezTo>
                    <a:pt x="2024149" y="381161"/>
                    <a:pt x="2019592" y="381161"/>
                    <a:pt x="2021111" y="378195"/>
                  </a:cubicBezTo>
                  <a:close/>
                  <a:moveTo>
                    <a:pt x="1880229" y="366492"/>
                  </a:moveTo>
                  <a:cubicBezTo>
                    <a:pt x="1884558" y="366492"/>
                    <a:pt x="1890330" y="373706"/>
                    <a:pt x="1886001" y="373706"/>
                  </a:cubicBezTo>
                  <a:cubicBezTo>
                    <a:pt x="1881672" y="375149"/>
                    <a:pt x="1875900" y="376592"/>
                    <a:pt x="1874457" y="373706"/>
                  </a:cubicBezTo>
                  <a:cubicBezTo>
                    <a:pt x="1873014" y="370821"/>
                    <a:pt x="1877343" y="365049"/>
                    <a:pt x="1880229" y="366492"/>
                  </a:cubicBezTo>
                  <a:close/>
                  <a:moveTo>
                    <a:pt x="1883115" y="362163"/>
                  </a:moveTo>
                  <a:cubicBezTo>
                    <a:pt x="1884558" y="360720"/>
                    <a:pt x="1884558" y="360720"/>
                    <a:pt x="1886001" y="362163"/>
                  </a:cubicBezTo>
                  <a:cubicBezTo>
                    <a:pt x="1886001" y="363606"/>
                    <a:pt x="1883115" y="363606"/>
                    <a:pt x="1883115" y="363606"/>
                  </a:cubicBezTo>
                  <a:cubicBezTo>
                    <a:pt x="1881672" y="363606"/>
                    <a:pt x="1881672" y="362163"/>
                    <a:pt x="1883115" y="362163"/>
                  </a:cubicBezTo>
                  <a:close/>
                  <a:moveTo>
                    <a:pt x="2010099" y="324648"/>
                  </a:moveTo>
                  <a:cubicBezTo>
                    <a:pt x="2012263" y="324648"/>
                    <a:pt x="2014428" y="324648"/>
                    <a:pt x="2014428" y="326091"/>
                  </a:cubicBezTo>
                  <a:cubicBezTo>
                    <a:pt x="2014428" y="327534"/>
                    <a:pt x="2012263" y="327534"/>
                    <a:pt x="2010099" y="327534"/>
                  </a:cubicBezTo>
                  <a:cubicBezTo>
                    <a:pt x="2010099" y="327534"/>
                    <a:pt x="2010099" y="326091"/>
                    <a:pt x="2010099" y="324648"/>
                  </a:cubicBezTo>
                  <a:close/>
                  <a:moveTo>
                    <a:pt x="1910532" y="290019"/>
                  </a:moveTo>
                  <a:cubicBezTo>
                    <a:pt x="1911975" y="291462"/>
                    <a:pt x="1907646" y="294347"/>
                    <a:pt x="1907646" y="295790"/>
                  </a:cubicBezTo>
                  <a:cubicBezTo>
                    <a:pt x="1909089" y="297233"/>
                    <a:pt x="1910532" y="298676"/>
                    <a:pt x="1911975" y="297233"/>
                  </a:cubicBezTo>
                  <a:cubicBezTo>
                    <a:pt x="1913418" y="297233"/>
                    <a:pt x="1910532" y="294347"/>
                    <a:pt x="1911975" y="294347"/>
                  </a:cubicBezTo>
                  <a:cubicBezTo>
                    <a:pt x="1913418" y="292905"/>
                    <a:pt x="1916304" y="294347"/>
                    <a:pt x="1919190" y="295790"/>
                  </a:cubicBezTo>
                  <a:cubicBezTo>
                    <a:pt x="1919190" y="297233"/>
                    <a:pt x="1917747" y="298676"/>
                    <a:pt x="1917747" y="298676"/>
                  </a:cubicBezTo>
                  <a:cubicBezTo>
                    <a:pt x="1916304" y="300119"/>
                    <a:pt x="1913418" y="300119"/>
                    <a:pt x="1911975" y="301562"/>
                  </a:cubicBezTo>
                  <a:cubicBezTo>
                    <a:pt x="1910532" y="303005"/>
                    <a:pt x="1911975" y="308776"/>
                    <a:pt x="1910532" y="307333"/>
                  </a:cubicBezTo>
                  <a:cubicBezTo>
                    <a:pt x="1907646" y="305890"/>
                    <a:pt x="1907646" y="301562"/>
                    <a:pt x="1906203" y="298676"/>
                  </a:cubicBezTo>
                  <a:cubicBezTo>
                    <a:pt x="1906203" y="297233"/>
                    <a:pt x="1904760" y="295790"/>
                    <a:pt x="1904760" y="294347"/>
                  </a:cubicBezTo>
                  <a:cubicBezTo>
                    <a:pt x="1906203" y="291462"/>
                    <a:pt x="1907646" y="288576"/>
                    <a:pt x="1910532" y="290019"/>
                  </a:cubicBezTo>
                  <a:close/>
                  <a:moveTo>
                    <a:pt x="1838382" y="290019"/>
                  </a:moveTo>
                  <a:cubicBezTo>
                    <a:pt x="1841268" y="290019"/>
                    <a:pt x="1844154" y="291462"/>
                    <a:pt x="1847040" y="292905"/>
                  </a:cubicBezTo>
                  <a:cubicBezTo>
                    <a:pt x="1848483" y="292905"/>
                    <a:pt x="1848483" y="298677"/>
                    <a:pt x="1849926" y="297234"/>
                  </a:cubicBezTo>
                  <a:cubicBezTo>
                    <a:pt x="1852812" y="295791"/>
                    <a:pt x="1851369" y="290019"/>
                    <a:pt x="1854255" y="290019"/>
                  </a:cubicBezTo>
                  <a:cubicBezTo>
                    <a:pt x="1857141" y="290019"/>
                    <a:pt x="1857141" y="294348"/>
                    <a:pt x="1857141" y="297234"/>
                  </a:cubicBezTo>
                  <a:cubicBezTo>
                    <a:pt x="1857141" y="298677"/>
                    <a:pt x="1852812" y="298677"/>
                    <a:pt x="1852812" y="300119"/>
                  </a:cubicBezTo>
                  <a:cubicBezTo>
                    <a:pt x="1852812" y="301562"/>
                    <a:pt x="1857141" y="301562"/>
                    <a:pt x="1855698" y="303005"/>
                  </a:cubicBezTo>
                  <a:cubicBezTo>
                    <a:pt x="1855698" y="304448"/>
                    <a:pt x="1852812" y="301562"/>
                    <a:pt x="1851369" y="303005"/>
                  </a:cubicBezTo>
                  <a:cubicBezTo>
                    <a:pt x="1849926" y="303005"/>
                    <a:pt x="1849926" y="305891"/>
                    <a:pt x="1848483" y="305891"/>
                  </a:cubicBezTo>
                  <a:cubicBezTo>
                    <a:pt x="1847040" y="305891"/>
                    <a:pt x="1844154" y="305891"/>
                    <a:pt x="1844154" y="304448"/>
                  </a:cubicBezTo>
                  <a:cubicBezTo>
                    <a:pt x="1842711" y="303005"/>
                    <a:pt x="1847040" y="301562"/>
                    <a:pt x="1845597" y="300119"/>
                  </a:cubicBezTo>
                  <a:cubicBezTo>
                    <a:pt x="1844154" y="298677"/>
                    <a:pt x="1842711" y="303005"/>
                    <a:pt x="1841268" y="301562"/>
                  </a:cubicBezTo>
                  <a:cubicBezTo>
                    <a:pt x="1838382" y="300119"/>
                    <a:pt x="1836939" y="297234"/>
                    <a:pt x="1836939" y="294348"/>
                  </a:cubicBezTo>
                  <a:cubicBezTo>
                    <a:pt x="1835496" y="292905"/>
                    <a:pt x="1836939" y="290019"/>
                    <a:pt x="1838382" y="290019"/>
                  </a:cubicBezTo>
                  <a:close/>
                  <a:moveTo>
                    <a:pt x="1932177" y="288576"/>
                  </a:moveTo>
                  <a:cubicBezTo>
                    <a:pt x="1932177" y="287133"/>
                    <a:pt x="1935063" y="288576"/>
                    <a:pt x="1935063" y="290019"/>
                  </a:cubicBezTo>
                  <a:cubicBezTo>
                    <a:pt x="1936506" y="291462"/>
                    <a:pt x="1936506" y="292905"/>
                    <a:pt x="1935063" y="294348"/>
                  </a:cubicBezTo>
                  <a:cubicBezTo>
                    <a:pt x="1935063" y="297233"/>
                    <a:pt x="1935063" y="300119"/>
                    <a:pt x="1933620" y="301562"/>
                  </a:cubicBezTo>
                  <a:cubicBezTo>
                    <a:pt x="1932177" y="301562"/>
                    <a:pt x="1929291" y="300119"/>
                    <a:pt x="1929291" y="298676"/>
                  </a:cubicBezTo>
                  <a:cubicBezTo>
                    <a:pt x="1927848" y="295790"/>
                    <a:pt x="1932177" y="295790"/>
                    <a:pt x="1932177" y="292905"/>
                  </a:cubicBezTo>
                  <a:cubicBezTo>
                    <a:pt x="1932177" y="291462"/>
                    <a:pt x="1930734" y="290019"/>
                    <a:pt x="1932177" y="288576"/>
                  </a:cubicBezTo>
                  <a:close/>
                  <a:moveTo>
                    <a:pt x="2073591" y="287134"/>
                  </a:moveTo>
                  <a:cubicBezTo>
                    <a:pt x="2073591" y="285691"/>
                    <a:pt x="2075034" y="287134"/>
                    <a:pt x="2075034" y="288577"/>
                  </a:cubicBezTo>
                  <a:cubicBezTo>
                    <a:pt x="2075034" y="290020"/>
                    <a:pt x="2073591" y="290020"/>
                    <a:pt x="2073591" y="290020"/>
                  </a:cubicBezTo>
                  <a:cubicBezTo>
                    <a:pt x="2072148" y="290020"/>
                    <a:pt x="2072148" y="288577"/>
                    <a:pt x="2073591" y="287134"/>
                  </a:cubicBezTo>
                  <a:close/>
                  <a:moveTo>
                    <a:pt x="1942278" y="279919"/>
                  </a:moveTo>
                  <a:cubicBezTo>
                    <a:pt x="1943721" y="278476"/>
                    <a:pt x="1945164" y="279919"/>
                    <a:pt x="1945164" y="281362"/>
                  </a:cubicBezTo>
                  <a:cubicBezTo>
                    <a:pt x="1945164" y="282805"/>
                    <a:pt x="1943721" y="282805"/>
                    <a:pt x="1942278" y="284248"/>
                  </a:cubicBezTo>
                  <a:cubicBezTo>
                    <a:pt x="1940835" y="284248"/>
                    <a:pt x="1940835" y="281362"/>
                    <a:pt x="1942278" y="279919"/>
                  </a:cubicBezTo>
                  <a:close/>
                  <a:moveTo>
                    <a:pt x="2036073" y="271262"/>
                  </a:moveTo>
                  <a:cubicBezTo>
                    <a:pt x="2037516" y="271262"/>
                    <a:pt x="2034630" y="274148"/>
                    <a:pt x="2034630" y="275591"/>
                  </a:cubicBezTo>
                  <a:cubicBezTo>
                    <a:pt x="2034630" y="277034"/>
                    <a:pt x="2034630" y="278476"/>
                    <a:pt x="2034630" y="279919"/>
                  </a:cubicBezTo>
                  <a:cubicBezTo>
                    <a:pt x="2034630" y="281362"/>
                    <a:pt x="2033187" y="284248"/>
                    <a:pt x="2031744" y="282805"/>
                  </a:cubicBezTo>
                  <a:cubicBezTo>
                    <a:pt x="2030301" y="281362"/>
                    <a:pt x="2028858" y="278476"/>
                    <a:pt x="2030301" y="277034"/>
                  </a:cubicBezTo>
                  <a:cubicBezTo>
                    <a:pt x="2031744" y="274148"/>
                    <a:pt x="2033187" y="272705"/>
                    <a:pt x="2036073" y="271262"/>
                  </a:cubicBezTo>
                  <a:close/>
                  <a:moveTo>
                    <a:pt x="2066376" y="264047"/>
                  </a:moveTo>
                  <a:cubicBezTo>
                    <a:pt x="2067819" y="264047"/>
                    <a:pt x="2070705" y="265490"/>
                    <a:pt x="2069262" y="266933"/>
                  </a:cubicBezTo>
                  <a:cubicBezTo>
                    <a:pt x="2067819" y="269819"/>
                    <a:pt x="2063490" y="271261"/>
                    <a:pt x="2060604" y="275590"/>
                  </a:cubicBezTo>
                  <a:cubicBezTo>
                    <a:pt x="2057718" y="279919"/>
                    <a:pt x="2053389" y="284247"/>
                    <a:pt x="2050503" y="290019"/>
                  </a:cubicBezTo>
                  <a:cubicBezTo>
                    <a:pt x="2049060" y="291462"/>
                    <a:pt x="2050503" y="292904"/>
                    <a:pt x="2049060" y="294347"/>
                  </a:cubicBezTo>
                  <a:cubicBezTo>
                    <a:pt x="2047617" y="295790"/>
                    <a:pt x="2044731" y="295790"/>
                    <a:pt x="2043288" y="295790"/>
                  </a:cubicBezTo>
                  <a:cubicBezTo>
                    <a:pt x="2038959" y="295790"/>
                    <a:pt x="2033187" y="294347"/>
                    <a:pt x="2031744" y="291462"/>
                  </a:cubicBezTo>
                  <a:cubicBezTo>
                    <a:pt x="2031744" y="288576"/>
                    <a:pt x="2037516" y="288576"/>
                    <a:pt x="2038959" y="285690"/>
                  </a:cubicBezTo>
                  <a:cubicBezTo>
                    <a:pt x="2040402" y="284247"/>
                    <a:pt x="2036073" y="282804"/>
                    <a:pt x="2037516" y="281361"/>
                  </a:cubicBezTo>
                  <a:cubicBezTo>
                    <a:pt x="2038959" y="277033"/>
                    <a:pt x="2040402" y="274147"/>
                    <a:pt x="2043288" y="271261"/>
                  </a:cubicBezTo>
                  <a:cubicBezTo>
                    <a:pt x="2046174" y="269819"/>
                    <a:pt x="2049060" y="271261"/>
                    <a:pt x="2050503" y="271261"/>
                  </a:cubicBezTo>
                  <a:cubicBezTo>
                    <a:pt x="2053389" y="269819"/>
                    <a:pt x="2051946" y="265490"/>
                    <a:pt x="2053389" y="265490"/>
                  </a:cubicBezTo>
                  <a:cubicBezTo>
                    <a:pt x="2056275" y="264047"/>
                    <a:pt x="2057718" y="268376"/>
                    <a:pt x="2060604" y="268376"/>
                  </a:cubicBezTo>
                  <a:cubicBezTo>
                    <a:pt x="2063490" y="266933"/>
                    <a:pt x="2064933" y="264047"/>
                    <a:pt x="2066376" y="264047"/>
                  </a:cubicBezTo>
                  <a:close/>
                  <a:moveTo>
                    <a:pt x="1917747" y="264047"/>
                  </a:moveTo>
                  <a:cubicBezTo>
                    <a:pt x="1919190" y="262604"/>
                    <a:pt x="1920633" y="262604"/>
                    <a:pt x="1922076" y="264047"/>
                  </a:cubicBezTo>
                  <a:cubicBezTo>
                    <a:pt x="1924962" y="264047"/>
                    <a:pt x="1926405" y="266933"/>
                    <a:pt x="1929291" y="268376"/>
                  </a:cubicBezTo>
                  <a:cubicBezTo>
                    <a:pt x="1930734" y="269819"/>
                    <a:pt x="1935063" y="269819"/>
                    <a:pt x="1935063" y="271261"/>
                  </a:cubicBezTo>
                  <a:cubicBezTo>
                    <a:pt x="1936506" y="274147"/>
                    <a:pt x="1936506" y="278476"/>
                    <a:pt x="1935063" y="281362"/>
                  </a:cubicBezTo>
                  <a:cubicBezTo>
                    <a:pt x="1933620" y="284247"/>
                    <a:pt x="1930734" y="287133"/>
                    <a:pt x="1926405" y="287133"/>
                  </a:cubicBezTo>
                  <a:cubicBezTo>
                    <a:pt x="1923519" y="288576"/>
                    <a:pt x="1917747" y="287133"/>
                    <a:pt x="1914861" y="285690"/>
                  </a:cubicBezTo>
                  <a:cubicBezTo>
                    <a:pt x="1911975" y="282804"/>
                    <a:pt x="1913418" y="278476"/>
                    <a:pt x="1913418" y="275590"/>
                  </a:cubicBezTo>
                  <a:cubicBezTo>
                    <a:pt x="1911975" y="274147"/>
                    <a:pt x="1909089" y="272704"/>
                    <a:pt x="1910532" y="271261"/>
                  </a:cubicBezTo>
                  <a:cubicBezTo>
                    <a:pt x="1910532" y="268376"/>
                    <a:pt x="1914861" y="271261"/>
                    <a:pt x="1917747" y="269819"/>
                  </a:cubicBezTo>
                  <a:cubicBezTo>
                    <a:pt x="1917747" y="268376"/>
                    <a:pt x="1917747" y="265490"/>
                    <a:pt x="1917747" y="264047"/>
                  </a:cubicBezTo>
                  <a:close/>
                  <a:moveTo>
                    <a:pt x="2106780" y="235190"/>
                  </a:moveTo>
                  <a:cubicBezTo>
                    <a:pt x="2109666" y="233747"/>
                    <a:pt x="2108223" y="239519"/>
                    <a:pt x="2109666" y="240962"/>
                  </a:cubicBezTo>
                  <a:cubicBezTo>
                    <a:pt x="2111109" y="240962"/>
                    <a:pt x="2109666" y="236633"/>
                    <a:pt x="2111109" y="236633"/>
                  </a:cubicBezTo>
                  <a:cubicBezTo>
                    <a:pt x="2113995" y="235190"/>
                    <a:pt x="2115438" y="236633"/>
                    <a:pt x="2116881" y="239519"/>
                  </a:cubicBezTo>
                  <a:cubicBezTo>
                    <a:pt x="2116881" y="239519"/>
                    <a:pt x="2115438" y="240962"/>
                    <a:pt x="2115438" y="242404"/>
                  </a:cubicBezTo>
                  <a:cubicBezTo>
                    <a:pt x="2112552" y="242404"/>
                    <a:pt x="2111109" y="242404"/>
                    <a:pt x="2108223" y="242404"/>
                  </a:cubicBezTo>
                  <a:cubicBezTo>
                    <a:pt x="2105337" y="243847"/>
                    <a:pt x="2103894" y="246733"/>
                    <a:pt x="2101008" y="248176"/>
                  </a:cubicBezTo>
                  <a:cubicBezTo>
                    <a:pt x="2099565" y="248176"/>
                    <a:pt x="2098122" y="248176"/>
                    <a:pt x="2099565" y="246733"/>
                  </a:cubicBezTo>
                  <a:cubicBezTo>
                    <a:pt x="2101008" y="242404"/>
                    <a:pt x="2103894" y="238076"/>
                    <a:pt x="2106780" y="235190"/>
                  </a:cubicBezTo>
                  <a:close/>
                  <a:moveTo>
                    <a:pt x="2028773" y="227975"/>
                  </a:moveTo>
                  <a:cubicBezTo>
                    <a:pt x="2030301" y="226532"/>
                    <a:pt x="2028773" y="232304"/>
                    <a:pt x="2028773" y="233747"/>
                  </a:cubicBezTo>
                  <a:cubicBezTo>
                    <a:pt x="2025717" y="238075"/>
                    <a:pt x="2022661" y="243847"/>
                    <a:pt x="2019606" y="248176"/>
                  </a:cubicBezTo>
                  <a:cubicBezTo>
                    <a:pt x="2016550" y="249618"/>
                    <a:pt x="2015022" y="252504"/>
                    <a:pt x="2011966" y="253947"/>
                  </a:cubicBezTo>
                  <a:cubicBezTo>
                    <a:pt x="2010438" y="253947"/>
                    <a:pt x="2008910" y="252504"/>
                    <a:pt x="2007383" y="251061"/>
                  </a:cubicBezTo>
                  <a:cubicBezTo>
                    <a:pt x="2005855" y="251061"/>
                    <a:pt x="2004327" y="249618"/>
                    <a:pt x="2004327" y="248176"/>
                  </a:cubicBezTo>
                  <a:cubicBezTo>
                    <a:pt x="2005855" y="246733"/>
                    <a:pt x="2007383" y="240961"/>
                    <a:pt x="2008910" y="239518"/>
                  </a:cubicBezTo>
                  <a:cubicBezTo>
                    <a:pt x="2010438" y="238075"/>
                    <a:pt x="2008910" y="245290"/>
                    <a:pt x="2010438" y="246733"/>
                  </a:cubicBezTo>
                  <a:cubicBezTo>
                    <a:pt x="2011966" y="248176"/>
                    <a:pt x="2013494" y="243847"/>
                    <a:pt x="2015022" y="242404"/>
                  </a:cubicBezTo>
                  <a:cubicBezTo>
                    <a:pt x="2016550" y="239518"/>
                    <a:pt x="2016550" y="236632"/>
                    <a:pt x="2018078" y="233747"/>
                  </a:cubicBezTo>
                  <a:cubicBezTo>
                    <a:pt x="2021133" y="230861"/>
                    <a:pt x="2024189" y="227975"/>
                    <a:pt x="2028773" y="227975"/>
                  </a:cubicBezTo>
                  <a:close/>
                  <a:moveTo>
                    <a:pt x="1998555" y="214989"/>
                  </a:moveTo>
                  <a:cubicBezTo>
                    <a:pt x="1999998" y="214989"/>
                    <a:pt x="2002884" y="217875"/>
                    <a:pt x="2002884" y="220760"/>
                  </a:cubicBezTo>
                  <a:cubicBezTo>
                    <a:pt x="2001441" y="222203"/>
                    <a:pt x="1997112" y="220760"/>
                    <a:pt x="1997112" y="219317"/>
                  </a:cubicBezTo>
                  <a:cubicBezTo>
                    <a:pt x="1995669" y="217875"/>
                    <a:pt x="1997112" y="213546"/>
                    <a:pt x="1998555" y="214989"/>
                  </a:cubicBezTo>
                  <a:close/>
                  <a:moveTo>
                    <a:pt x="1954182" y="202365"/>
                  </a:moveTo>
                  <a:cubicBezTo>
                    <a:pt x="1954543" y="203447"/>
                    <a:pt x="1954543" y="205611"/>
                    <a:pt x="1953822" y="207775"/>
                  </a:cubicBezTo>
                  <a:cubicBezTo>
                    <a:pt x="1953822" y="212104"/>
                    <a:pt x="1952379" y="210661"/>
                    <a:pt x="1950936" y="212104"/>
                  </a:cubicBezTo>
                  <a:cubicBezTo>
                    <a:pt x="1950936" y="212104"/>
                    <a:pt x="1950936" y="204890"/>
                    <a:pt x="1952379" y="203447"/>
                  </a:cubicBezTo>
                  <a:cubicBezTo>
                    <a:pt x="1953100" y="201282"/>
                    <a:pt x="1953822" y="201282"/>
                    <a:pt x="1954182" y="202365"/>
                  </a:cubicBezTo>
                  <a:close/>
                  <a:moveTo>
                    <a:pt x="1978722" y="202033"/>
                  </a:moveTo>
                  <a:cubicBezTo>
                    <a:pt x="1980200" y="200561"/>
                    <a:pt x="1986110" y="215276"/>
                    <a:pt x="1984633" y="218219"/>
                  </a:cubicBezTo>
                  <a:cubicBezTo>
                    <a:pt x="1981677" y="222634"/>
                    <a:pt x="1992021" y="218219"/>
                    <a:pt x="1993498" y="219691"/>
                  </a:cubicBezTo>
                  <a:cubicBezTo>
                    <a:pt x="1994976" y="222634"/>
                    <a:pt x="1989066" y="227048"/>
                    <a:pt x="1989066" y="227048"/>
                  </a:cubicBezTo>
                  <a:cubicBezTo>
                    <a:pt x="1981677" y="228520"/>
                    <a:pt x="1996454" y="228520"/>
                    <a:pt x="1996454" y="232934"/>
                  </a:cubicBezTo>
                  <a:cubicBezTo>
                    <a:pt x="1996454" y="235877"/>
                    <a:pt x="1992021" y="232934"/>
                    <a:pt x="1993498" y="235877"/>
                  </a:cubicBezTo>
                  <a:cubicBezTo>
                    <a:pt x="1994976" y="237349"/>
                    <a:pt x="1993498" y="243235"/>
                    <a:pt x="1993498" y="243235"/>
                  </a:cubicBezTo>
                  <a:cubicBezTo>
                    <a:pt x="1989066" y="240292"/>
                    <a:pt x="1987588" y="234406"/>
                    <a:pt x="1984633" y="241763"/>
                  </a:cubicBezTo>
                  <a:cubicBezTo>
                    <a:pt x="1983155" y="243235"/>
                    <a:pt x="1972812" y="252064"/>
                    <a:pt x="1971334" y="253536"/>
                  </a:cubicBezTo>
                  <a:cubicBezTo>
                    <a:pt x="1971334" y="253536"/>
                    <a:pt x="1968379" y="259422"/>
                    <a:pt x="1972812" y="256479"/>
                  </a:cubicBezTo>
                  <a:cubicBezTo>
                    <a:pt x="1977245" y="253536"/>
                    <a:pt x="1984633" y="250592"/>
                    <a:pt x="1986110" y="247649"/>
                  </a:cubicBezTo>
                  <a:cubicBezTo>
                    <a:pt x="1992021" y="243235"/>
                    <a:pt x="1987588" y="250592"/>
                    <a:pt x="1984633" y="252064"/>
                  </a:cubicBezTo>
                  <a:cubicBezTo>
                    <a:pt x="1977245" y="253536"/>
                    <a:pt x="1986110" y="255007"/>
                    <a:pt x="1989066" y="252064"/>
                  </a:cubicBezTo>
                  <a:cubicBezTo>
                    <a:pt x="1990543" y="249121"/>
                    <a:pt x="1994976" y="247649"/>
                    <a:pt x="1994976" y="252064"/>
                  </a:cubicBezTo>
                  <a:lnTo>
                    <a:pt x="1994976" y="263836"/>
                  </a:lnTo>
                  <a:cubicBezTo>
                    <a:pt x="1994976" y="268251"/>
                    <a:pt x="1997931" y="269722"/>
                    <a:pt x="1997931" y="262365"/>
                  </a:cubicBezTo>
                  <a:cubicBezTo>
                    <a:pt x="1997931" y="257950"/>
                    <a:pt x="1997931" y="255007"/>
                    <a:pt x="2002364" y="255007"/>
                  </a:cubicBezTo>
                  <a:cubicBezTo>
                    <a:pt x="2005320" y="255007"/>
                    <a:pt x="2008275" y="250592"/>
                    <a:pt x="2008275" y="256479"/>
                  </a:cubicBezTo>
                  <a:cubicBezTo>
                    <a:pt x="2008275" y="262365"/>
                    <a:pt x="2000887" y="266779"/>
                    <a:pt x="2006797" y="272665"/>
                  </a:cubicBezTo>
                  <a:cubicBezTo>
                    <a:pt x="2009752" y="275608"/>
                    <a:pt x="2015663" y="259422"/>
                    <a:pt x="2015663" y="260893"/>
                  </a:cubicBezTo>
                  <a:cubicBezTo>
                    <a:pt x="2020096" y="263836"/>
                    <a:pt x="2024529" y="281494"/>
                    <a:pt x="2015663" y="281494"/>
                  </a:cubicBezTo>
                  <a:cubicBezTo>
                    <a:pt x="2014185" y="281494"/>
                    <a:pt x="2011230" y="288852"/>
                    <a:pt x="2008275" y="285909"/>
                  </a:cubicBezTo>
                  <a:cubicBezTo>
                    <a:pt x="2006797" y="285909"/>
                    <a:pt x="1987588" y="281494"/>
                    <a:pt x="1992021" y="287380"/>
                  </a:cubicBezTo>
                  <a:cubicBezTo>
                    <a:pt x="1992021" y="288852"/>
                    <a:pt x="1996454" y="299152"/>
                    <a:pt x="1997931" y="299152"/>
                  </a:cubicBezTo>
                  <a:cubicBezTo>
                    <a:pt x="1999409" y="297681"/>
                    <a:pt x="1997931" y="285909"/>
                    <a:pt x="2002364" y="293266"/>
                  </a:cubicBezTo>
                  <a:cubicBezTo>
                    <a:pt x="2005320" y="296209"/>
                    <a:pt x="2005320" y="296209"/>
                    <a:pt x="2008275" y="297681"/>
                  </a:cubicBezTo>
                  <a:cubicBezTo>
                    <a:pt x="2014185" y="300624"/>
                    <a:pt x="2023051" y="294738"/>
                    <a:pt x="2018618" y="305038"/>
                  </a:cubicBezTo>
                  <a:cubicBezTo>
                    <a:pt x="2018618" y="309453"/>
                    <a:pt x="2021573" y="312396"/>
                    <a:pt x="2017141" y="312396"/>
                  </a:cubicBezTo>
                  <a:cubicBezTo>
                    <a:pt x="2009752" y="312396"/>
                    <a:pt x="2009752" y="313868"/>
                    <a:pt x="2005320" y="318282"/>
                  </a:cubicBezTo>
                  <a:cubicBezTo>
                    <a:pt x="2000887" y="322697"/>
                    <a:pt x="2002364" y="322697"/>
                    <a:pt x="2002364" y="330054"/>
                  </a:cubicBezTo>
                  <a:cubicBezTo>
                    <a:pt x="2003842" y="331526"/>
                    <a:pt x="2011230" y="327111"/>
                    <a:pt x="2014185" y="330054"/>
                  </a:cubicBezTo>
                  <a:cubicBezTo>
                    <a:pt x="2020096" y="334469"/>
                    <a:pt x="2011230" y="338883"/>
                    <a:pt x="2011230" y="337412"/>
                  </a:cubicBezTo>
                  <a:cubicBezTo>
                    <a:pt x="2011230" y="332997"/>
                    <a:pt x="2002364" y="338883"/>
                    <a:pt x="2002364" y="338883"/>
                  </a:cubicBezTo>
                  <a:cubicBezTo>
                    <a:pt x="2000887" y="340355"/>
                    <a:pt x="2003842" y="343298"/>
                    <a:pt x="1999409" y="347712"/>
                  </a:cubicBezTo>
                  <a:cubicBezTo>
                    <a:pt x="1999409" y="347712"/>
                    <a:pt x="1992021" y="349184"/>
                    <a:pt x="1994976" y="343298"/>
                  </a:cubicBezTo>
                  <a:cubicBezTo>
                    <a:pt x="1996454" y="343298"/>
                    <a:pt x="2000887" y="335940"/>
                    <a:pt x="1996454" y="335940"/>
                  </a:cubicBezTo>
                  <a:cubicBezTo>
                    <a:pt x="1990543" y="335940"/>
                    <a:pt x="1992021" y="324168"/>
                    <a:pt x="1986110" y="334469"/>
                  </a:cubicBezTo>
                  <a:cubicBezTo>
                    <a:pt x="1984633" y="335940"/>
                    <a:pt x="1989066" y="338883"/>
                    <a:pt x="1989066" y="338883"/>
                  </a:cubicBezTo>
                  <a:cubicBezTo>
                    <a:pt x="1993498" y="347712"/>
                    <a:pt x="1981677" y="344769"/>
                    <a:pt x="1980200" y="347712"/>
                  </a:cubicBezTo>
                  <a:cubicBezTo>
                    <a:pt x="1974289" y="355070"/>
                    <a:pt x="1990543" y="352127"/>
                    <a:pt x="1990543" y="352127"/>
                  </a:cubicBezTo>
                  <a:cubicBezTo>
                    <a:pt x="1993498" y="353598"/>
                    <a:pt x="1986110" y="360956"/>
                    <a:pt x="1986110" y="360956"/>
                  </a:cubicBezTo>
                  <a:cubicBezTo>
                    <a:pt x="1984633" y="362427"/>
                    <a:pt x="1981677" y="372728"/>
                    <a:pt x="1987588" y="366842"/>
                  </a:cubicBezTo>
                  <a:cubicBezTo>
                    <a:pt x="1987588" y="365370"/>
                    <a:pt x="1997931" y="353598"/>
                    <a:pt x="1997931" y="360956"/>
                  </a:cubicBezTo>
                  <a:cubicBezTo>
                    <a:pt x="1997931" y="365370"/>
                    <a:pt x="1987588" y="377143"/>
                    <a:pt x="1986110" y="381557"/>
                  </a:cubicBezTo>
                  <a:cubicBezTo>
                    <a:pt x="1981677" y="388915"/>
                    <a:pt x="1990543" y="383029"/>
                    <a:pt x="1992021" y="380086"/>
                  </a:cubicBezTo>
                  <a:cubicBezTo>
                    <a:pt x="1993498" y="375671"/>
                    <a:pt x="2000887" y="371256"/>
                    <a:pt x="2000887" y="369785"/>
                  </a:cubicBezTo>
                  <a:cubicBezTo>
                    <a:pt x="2000887" y="371256"/>
                    <a:pt x="2000887" y="375671"/>
                    <a:pt x="2002364" y="375671"/>
                  </a:cubicBezTo>
                  <a:cubicBezTo>
                    <a:pt x="2008275" y="375671"/>
                    <a:pt x="1999409" y="385972"/>
                    <a:pt x="1999409" y="385972"/>
                  </a:cubicBezTo>
                  <a:cubicBezTo>
                    <a:pt x="1996454" y="388915"/>
                    <a:pt x="2006797" y="393329"/>
                    <a:pt x="2006797" y="393329"/>
                  </a:cubicBezTo>
                  <a:cubicBezTo>
                    <a:pt x="2006797" y="393329"/>
                    <a:pt x="2009752" y="403630"/>
                    <a:pt x="2006797" y="400687"/>
                  </a:cubicBezTo>
                  <a:cubicBezTo>
                    <a:pt x="2005320" y="400687"/>
                    <a:pt x="2002364" y="391858"/>
                    <a:pt x="2000887" y="396272"/>
                  </a:cubicBezTo>
                  <a:cubicBezTo>
                    <a:pt x="1999409" y="400687"/>
                    <a:pt x="1997931" y="400687"/>
                    <a:pt x="2000887" y="403630"/>
                  </a:cubicBezTo>
                  <a:cubicBezTo>
                    <a:pt x="2000887" y="403630"/>
                    <a:pt x="2003842" y="408044"/>
                    <a:pt x="2002364" y="408044"/>
                  </a:cubicBezTo>
                  <a:cubicBezTo>
                    <a:pt x="1997931" y="408044"/>
                    <a:pt x="1994976" y="400687"/>
                    <a:pt x="1994976" y="410987"/>
                  </a:cubicBezTo>
                  <a:cubicBezTo>
                    <a:pt x="1994976" y="415402"/>
                    <a:pt x="1996454" y="418345"/>
                    <a:pt x="1993498" y="410987"/>
                  </a:cubicBezTo>
                  <a:cubicBezTo>
                    <a:pt x="1993498" y="410987"/>
                    <a:pt x="1989066" y="409516"/>
                    <a:pt x="1989066" y="412459"/>
                  </a:cubicBezTo>
                  <a:cubicBezTo>
                    <a:pt x="1989066" y="416873"/>
                    <a:pt x="1992021" y="418345"/>
                    <a:pt x="1990543" y="421288"/>
                  </a:cubicBezTo>
                  <a:cubicBezTo>
                    <a:pt x="1989066" y="422759"/>
                    <a:pt x="1984633" y="427174"/>
                    <a:pt x="1981677" y="428645"/>
                  </a:cubicBezTo>
                  <a:cubicBezTo>
                    <a:pt x="1986110" y="430117"/>
                    <a:pt x="1987588" y="433060"/>
                    <a:pt x="1986110" y="438946"/>
                  </a:cubicBezTo>
                  <a:cubicBezTo>
                    <a:pt x="1983155" y="446304"/>
                    <a:pt x="1987588" y="440418"/>
                    <a:pt x="1987588" y="447775"/>
                  </a:cubicBezTo>
                  <a:cubicBezTo>
                    <a:pt x="1987588" y="453661"/>
                    <a:pt x="1997931" y="462490"/>
                    <a:pt x="1997931" y="462490"/>
                  </a:cubicBezTo>
                  <a:cubicBezTo>
                    <a:pt x="1997931" y="463962"/>
                    <a:pt x="1990543" y="463962"/>
                    <a:pt x="1990543" y="463962"/>
                  </a:cubicBezTo>
                  <a:cubicBezTo>
                    <a:pt x="1990543" y="463962"/>
                    <a:pt x="1987588" y="456604"/>
                    <a:pt x="1987588" y="458076"/>
                  </a:cubicBezTo>
                  <a:cubicBezTo>
                    <a:pt x="1987588" y="465433"/>
                    <a:pt x="1981677" y="463962"/>
                    <a:pt x="1981677" y="469848"/>
                  </a:cubicBezTo>
                  <a:cubicBezTo>
                    <a:pt x="1981677" y="478677"/>
                    <a:pt x="1990543" y="484563"/>
                    <a:pt x="1990543" y="497806"/>
                  </a:cubicBezTo>
                  <a:cubicBezTo>
                    <a:pt x="1990543" y="502221"/>
                    <a:pt x="1987588" y="496335"/>
                    <a:pt x="1987588" y="491920"/>
                  </a:cubicBezTo>
                  <a:cubicBezTo>
                    <a:pt x="1987588" y="488977"/>
                    <a:pt x="1981677" y="484563"/>
                    <a:pt x="1981677" y="487506"/>
                  </a:cubicBezTo>
                  <a:cubicBezTo>
                    <a:pt x="1981677" y="500749"/>
                    <a:pt x="1981677" y="487506"/>
                    <a:pt x="1978722" y="486034"/>
                  </a:cubicBezTo>
                  <a:cubicBezTo>
                    <a:pt x="1975767" y="484563"/>
                    <a:pt x="1977245" y="490449"/>
                    <a:pt x="1977245" y="490449"/>
                  </a:cubicBezTo>
                  <a:cubicBezTo>
                    <a:pt x="1971334" y="493392"/>
                    <a:pt x="1969856" y="486034"/>
                    <a:pt x="1971334" y="493392"/>
                  </a:cubicBezTo>
                  <a:cubicBezTo>
                    <a:pt x="1971334" y="496335"/>
                    <a:pt x="1975767" y="500749"/>
                    <a:pt x="1975767" y="502221"/>
                  </a:cubicBezTo>
                  <a:cubicBezTo>
                    <a:pt x="1975767" y="503693"/>
                    <a:pt x="1972812" y="527237"/>
                    <a:pt x="1971334" y="528708"/>
                  </a:cubicBezTo>
                  <a:cubicBezTo>
                    <a:pt x="1966901" y="530180"/>
                    <a:pt x="1959513" y="530180"/>
                    <a:pt x="1966901" y="536066"/>
                  </a:cubicBezTo>
                  <a:cubicBezTo>
                    <a:pt x="1971334" y="539009"/>
                    <a:pt x="1971334" y="539009"/>
                    <a:pt x="1971334" y="544895"/>
                  </a:cubicBezTo>
                  <a:cubicBezTo>
                    <a:pt x="1971334" y="546366"/>
                    <a:pt x="1972812" y="547838"/>
                    <a:pt x="1971334" y="547838"/>
                  </a:cubicBezTo>
                  <a:cubicBezTo>
                    <a:pt x="1965423" y="547838"/>
                    <a:pt x="1962468" y="552252"/>
                    <a:pt x="1965423" y="552252"/>
                  </a:cubicBezTo>
                  <a:cubicBezTo>
                    <a:pt x="1972812" y="552252"/>
                    <a:pt x="1963946" y="553724"/>
                    <a:pt x="1962468" y="555195"/>
                  </a:cubicBezTo>
                  <a:cubicBezTo>
                    <a:pt x="1960991" y="555195"/>
                    <a:pt x="1959513" y="561081"/>
                    <a:pt x="1959513" y="562553"/>
                  </a:cubicBezTo>
                  <a:cubicBezTo>
                    <a:pt x="1959513" y="571382"/>
                    <a:pt x="1956558" y="556667"/>
                    <a:pt x="1959513" y="553724"/>
                  </a:cubicBezTo>
                  <a:cubicBezTo>
                    <a:pt x="1962468" y="549309"/>
                    <a:pt x="1958035" y="544895"/>
                    <a:pt x="1955080" y="543423"/>
                  </a:cubicBezTo>
                  <a:cubicBezTo>
                    <a:pt x="1950647" y="537537"/>
                    <a:pt x="1949170" y="547838"/>
                    <a:pt x="1949170" y="549309"/>
                  </a:cubicBezTo>
                  <a:cubicBezTo>
                    <a:pt x="1946214" y="553724"/>
                    <a:pt x="1943259" y="540480"/>
                    <a:pt x="1940304" y="546366"/>
                  </a:cubicBezTo>
                  <a:cubicBezTo>
                    <a:pt x="1938826" y="549309"/>
                    <a:pt x="1938826" y="540480"/>
                    <a:pt x="1937348" y="540480"/>
                  </a:cubicBezTo>
                  <a:cubicBezTo>
                    <a:pt x="1937348" y="540480"/>
                    <a:pt x="1932916" y="533123"/>
                    <a:pt x="1935871" y="533123"/>
                  </a:cubicBezTo>
                  <a:cubicBezTo>
                    <a:pt x="1944737" y="533123"/>
                    <a:pt x="1941781" y="528708"/>
                    <a:pt x="1941781" y="521351"/>
                  </a:cubicBezTo>
                  <a:cubicBezTo>
                    <a:pt x="1941781" y="516936"/>
                    <a:pt x="1943259" y="515465"/>
                    <a:pt x="1947692" y="515465"/>
                  </a:cubicBezTo>
                  <a:cubicBezTo>
                    <a:pt x="1952125" y="515465"/>
                    <a:pt x="1952494" y="513257"/>
                    <a:pt x="1952125" y="510498"/>
                  </a:cubicBezTo>
                  <a:lnTo>
                    <a:pt x="1952125" y="502257"/>
                  </a:lnTo>
                  <a:lnTo>
                    <a:pt x="1949312" y="503746"/>
                  </a:lnTo>
                  <a:cubicBezTo>
                    <a:pt x="1947689" y="503565"/>
                    <a:pt x="1945885" y="502844"/>
                    <a:pt x="1945164" y="502122"/>
                  </a:cubicBezTo>
                  <a:cubicBezTo>
                    <a:pt x="1943721" y="500680"/>
                    <a:pt x="1943721" y="494908"/>
                    <a:pt x="1945164" y="496351"/>
                  </a:cubicBezTo>
                  <a:lnTo>
                    <a:pt x="1952131" y="501924"/>
                  </a:lnTo>
                  <a:lnTo>
                    <a:pt x="1952310" y="493392"/>
                  </a:lnTo>
                  <a:cubicBezTo>
                    <a:pt x="1951017" y="490081"/>
                    <a:pt x="1949170" y="486770"/>
                    <a:pt x="1949170" y="484563"/>
                  </a:cubicBezTo>
                  <a:cubicBezTo>
                    <a:pt x="1949170" y="477205"/>
                    <a:pt x="1956558" y="481620"/>
                    <a:pt x="1956558" y="480148"/>
                  </a:cubicBezTo>
                  <a:cubicBezTo>
                    <a:pt x="1956558" y="465433"/>
                    <a:pt x="1960991" y="444832"/>
                    <a:pt x="1966901" y="433060"/>
                  </a:cubicBezTo>
                  <a:cubicBezTo>
                    <a:pt x="1966901" y="431588"/>
                    <a:pt x="1971334" y="419816"/>
                    <a:pt x="1971334" y="416873"/>
                  </a:cubicBezTo>
                  <a:lnTo>
                    <a:pt x="1964306" y="414074"/>
                  </a:lnTo>
                  <a:lnTo>
                    <a:pt x="1966901" y="408044"/>
                  </a:lnTo>
                  <a:cubicBezTo>
                    <a:pt x="1968379" y="406573"/>
                    <a:pt x="1953602" y="410987"/>
                    <a:pt x="1962468" y="400687"/>
                  </a:cubicBezTo>
                  <a:cubicBezTo>
                    <a:pt x="1965423" y="396272"/>
                    <a:pt x="1958035" y="396272"/>
                    <a:pt x="1962468" y="388915"/>
                  </a:cubicBezTo>
                  <a:cubicBezTo>
                    <a:pt x="1963946" y="385972"/>
                    <a:pt x="1966901" y="372728"/>
                    <a:pt x="1963946" y="372728"/>
                  </a:cubicBezTo>
                  <a:cubicBezTo>
                    <a:pt x="1960991" y="374199"/>
                    <a:pt x="1958035" y="390386"/>
                    <a:pt x="1956558" y="394801"/>
                  </a:cubicBezTo>
                  <a:cubicBezTo>
                    <a:pt x="1956558" y="394801"/>
                    <a:pt x="1955080" y="393329"/>
                    <a:pt x="1955080" y="393329"/>
                  </a:cubicBezTo>
                  <a:cubicBezTo>
                    <a:pt x="1956558" y="383029"/>
                    <a:pt x="1960991" y="371256"/>
                    <a:pt x="1960991" y="365370"/>
                  </a:cubicBezTo>
                  <a:cubicBezTo>
                    <a:pt x="1959513" y="366842"/>
                    <a:pt x="1952125" y="399215"/>
                    <a:pt x="1952125" y="391858"/>
                  </a:cubicBezTo>
                  <a:cubicBezTo>
                    <a:pt x="1955080" y="380086"/>
                    <a:pt x="1956558" y="366842"/>
                    <a:pt x="1959513" y="355070"/>
                  </a:cubicBezTo>
                  <a:cubicBezTo>
                    <a:pt x="1959513" y="350655"/>
                    <a:pt x="1962468" y="347712"/>
                    <a:pt x="1962468" y="343298"/>
                  </a:cubicBezTo>
                  <a:cubicBezTo>
                    <a:pt x="1962468" y="343298"/>
                    <a:pt x="1959513" y="343298"/>
                    <a:pt x="1959513" y="344769"/>
                  </a:cubicBezTo>
                  <a:cubicBezTo>
                    <a:pt x="1956558" y="353598"/>
                    <a:pt x="1952125" y="362427"/>
                    <a:pt x="1946214" y="371256"/>
                  </a:cubicBezTo>
                  <a:cubicBezTo>
                    <a:pt x="1946214" y="366842"/>
                    <a:pt x="1946214" y="356541"/>
                    <a:pt x="1943259" y="353598"/>
                  </a:cubicBezTo>
                  <a:cubicBezTo>
                    <a:pt x="1943259" y="350655"/>
                    <a:pt x="1940304" y="350655"/>
                    <a:pt x="1943259" y="349184"/>
                  </a:cubicBezTo>
                  <a:cubicBezTo>
                    <a:pt x="1950647" y="344769"/>
                    <a:pt x="1935871" y="341826"/>
                    <a:pt x="1935871" y="343298"/>
                  </a:cubicBezTo>
                  <a:cubicBezTo>
                    <a:pt x="1935871" y="349184"/>
                    <a:pt x="1928483" y="341826"/>
                    <a:pt x="1928483" y="340355"/>
                  </a:cubicBezTo>
                  <a:cubicBezTo>
                    <a:pt x="1924050" y="335940"/>
                    <a:pt x="1922572" y="338883"/>
                    <a:pt x="1925527" y="343298"/>
                  </a:cubicBezTo>
                  <a:cubicBezTo>
                    <a:pt x="1929960" y="350655"/>
                    <a:pt x="1938826" y="347712"/>
                    <a:pt x="1938826" y="360956"/>
                  </a:cubicBezTo>
                  <a:cubicBezTo>
                    <a:pt x="1938826" y="362427"/>
                    <a:pt x="1943259" y="362427"/>
                    <a:pt x="1943259" y="368313"/>
                  </a:cubicBezTo>
                  <a:cubicBezTo>
                    <a:pt x="1943259" y="371256"/>
                    <a:pt x="1940304" y="378614"/>
                    <a:pt x="1940304" y="371256"/>
                  </a:cubicBezTo>
                  <a:cubicBezTo>
                    <a:pt x="1940304" y="369785"/>
                    <a:pt x="1938826" y="360956"/>
                    <a:pt x="1938826" y="365370"/>
                  </a:cubicBezTo>
                  <a:cubicBezTo>
                    <a:pt x="1938826" y="366842"/>
                    <a:pt x="1935871" y="371256"/>
                    <a:pt x="1934393" y="369785"/>
                  </a:cubicBezTo>
                  <a:cubicBezTo>
                    <a:pt x="1932916" y="369785"/>
                    <a:pt x="1934393" y="360956"/>
                    <a:pt x="1934393" y="360956"/>
                  </a:cubicBezTo>
                  <a:cubicBezTo>
                    <a:pt x="1929960" y="356541"/>
                    <a:pt x="1927005" y="372728"/>
                    <a:pt x="1928483" y="374199"/>
                  </a:cubicBezTo>
                  <a:cubicBezTo>
                    <a:pt x="1931438" y="378614"/>
                    <a:pt x="1929960" y="383029"/>
                    <a:pt x="1928483" y="387443"/>
                  </a:cubicBezTo>
                  <a:cubicBezTo>
                    <a:pt x="1925527" y="391858"/>
                    <a:pt x="1924050" y="390386"/>
                    <a:pt x="1924050" y="384500"/>
                  </a:cubicBezTo>
                  <a:cubicBezTo>
                    <a:pt x="1924050" y="378614"/>
                    <a:pt x="1919617" y="375671"/>
                    <a:pt x="1919617" y="378614"/>
                  </a:cubicBezTo>
                  <a:cubicBezTo>
                    <a:pt x="1919617" y="384500"/>
                    <a:pt x="1916662" y="390386"/>
                    <a:pt x="1916662" y="397744"/>
                  </a:cubicBezTo>
                  <a:cubicBezTo>
                    <a:pt x="1916662" y="399215"/>
                    <a:pt x="1913706" y="403630"/>
                    <a:pt x="1913706" y="402158"/>
                  </a:cubicBezTo>
                  <a:cubicBezTo>
                    <a:pt x="1909273" y="399215"/>
                    <a:pt x="1919617" y="393329"/>
                    <a:pt x="1907796" y="393329"/>
                  </a:cubicBezTo>
                  <a:cubicBezTo>
                    <a:pt x="1907796" y="393329"/>
                    <a:pt x="1898930" y="388915"/>
                    <a:pt x="1898930" y="385972"/>
                  </a:cubicBezTo>
                  <a:cubicBezTo>
                    <a:pt x="1898930" y="378614"/>
                    <a:pt x="1890064" y="387443"/>
                    <a:pt x="1890064" y="375671"/>
                  </a:cubicBezTo>
                  <a:cubicBezTo>
                    <a:pt x="1890064" y="371256"/>
                    <a:pt x="1894497" y="368313"/>
                    <a:pt x="1900408" y="368313"/>
                  </a:cubicBezTo>
                  <a:cubicBezTo>
                    <a:pt x="1903363" y="368313"/>
                    <a:pt x="1904841" y="369785"/>
                    <a:pt x="1906318" y="368313"/>
                  </a:cubicBezTo>
                  <a:cubicBezTo>
                    <a:pt x="1909273" y="366842"/>
                    <a:pt x="1903363" y="366842"/>
                    <a:pt x="1903363" y="366842"/>
                  </a:cubicBezTo>
                  <a:cubicBezTo>
                    <a:pt x="1901885" y="363899"/>
                    <a:pt x="1913706" y="358013"/>
                    <a:pt x="1909273" y="358013"/>
                  </a:cubicBezTo>
                  <a:cubicBezTo>
                    <a:pt x="1907796" y="358013"/>
                    <a:pt x="1904841" y="359484"/>
                    <a:pt x="1903363" y="358013"/>
                  </a:cubicBezTo>
                  <a:cubicBezTo>
                    <a:pt x="1900408" y="352127"/>
                    <a:pt x="1909273" y="356541"/>
                    <a:pt x="1901885" y="352127"/>
                  </a:cubicBezTo>
                  <a:cubicBezTo>
                    <a:pt x="1898930" y="349184"/>
                    <a:pt x="1903363" y="343298"/>
                    <a:pt x="1897452" y="343298"/>
                  </a:cubicBezTo>
                  <a:cubicBezTo>
                    <a:pt x="1894497" y="343298"/>
                    <a:pt x="1897452" y="352127"/>
                    <a:pt x="1897452" y="352127"/>
                  </a:cubicBezTo>
                  <a:cubicBezTo>
                    <a:pt x="1897452" y="358013"/>
                    <a:pt x="1901885" y="356541"/>
                    <a:pt x="1894497" y="359484"/>
                  </a:cubicBezTo>
                  <a:cubicBezTo>
                    <a:pt x="1893020" y="359484"/>
                    <a:pt x="1885631" y="375671"/>
                    <a:pt x="1890064" y="365370"/>
                  </a:cubicBezTo>
                  <a:cubicBezTo>
                    <a:pt x="1891542" y="360956"/>
                    <a:pt x="1882676" y="353598"/>
                    <a:pt x="1881198" y="356541"/>
                  </a:cubicBezTo>
                  <a:cubicBezTo>
                    <a:pt x="1879721" y="358013"/>
                    <a:pt x="1879721" y="360956"/>
                    <a:pt x="1875288" y="360956"/>
                  </a:cubicBezTo>
                  <a:cubicBezTo>
                    <a:pt x="1872333" y="360956"/>
                    <a:pt x="1875288" y="368313"/>
                    <a:pt x="1866422" y="365370"/>
                  </a:cubicBezTo>
                  <a:cubicBezTo>
                    <a:pt x="1864944" y="363899"/>
                    <a:pt x="1859034" y="362427"/>
                    <a:pt x="1859034" y="359484"/>
                  </a:cubicBezTo>
                  <a:cubicBezTo>
                    <a:pt x="1859034" y="356541"/>
                    <a:pt x="1866422" y="355070"/>
                    <a:pt x="1860512" y="355070"/>
                  </a:cubicBezTo>
                  <a:cubicBezTo>
                    <a:pt x="1857556" y="355070"/>
                    <a:pt x="1847213" y="347712"/>
                    <a:pt x="1847213" y="344769"/>
                  </a:cubicBezTo>
                  <a:cubicBezTo>
                    <a:pt x="1847213" y="340355"/>
                    <a:pt x="1847213" y="334469"/>
                    <a:pt x="1848691" y="331526"/>
                  </a:cubicBezTo>
                  <a:cubicBezTo>
                    <a:pt x="1854601" y="324168"/>
                    <a:pt x="1839825" y="324168"/>
                    <a:pt x="1850168" y="315339"/>
                  </a:cubicBezTo>
                  <a:cubicBezTo>
                    <a:pt x="1854601" y="310924"/>
                    <a:pt x="1861989" y="310924"/>
                    <a:pt x="1870855" y="310924"/>
                  </a:cubicBezTo>
                  <a:cubicBezTo>
                    <a:pt x="1879721" y="310924"/>
                    <a:pt x="1873810" y="315339"/>
                    <a:pt x="1876766" y="319754"/>
                  </a:cubicBezTo>
                  <a:cubicBezTo>
                    <a:pt x="1876766" y="319754"/>
                    <a:pt x="1884154" y="324168"/>
                    <a:pt x="1884154" y="321225"/>
                  </a:cubicBezTo>
                  <a:cubicBezTo>
                    <a:pt x="1885631" y="319754"/>
                    <a:pt x="1881198" y="313868"/>
                    <a:pt x="1881198" y="313868"/>
                  </a:cubicBezTo>
                  <a:cubicBezTo>
                    <a:pt x="1879721" y="310924"/>
                    <a:pt x="1885631" y="315339"/>
                    <a:pt x="1885631" y="315339"/>
                  </a:cubicBezTo>
                  <a:cubicBezTo>
                    <a:pt x="1887109" y="315339"/>
                    <a:pt x="1894497" y="319754"/>
                    <a:pt x="1894497" y="318282"/>
                  </a:cubicBezTo>
                  <a:cubicBezTo>
                    <a:pt x="1894497" y="315339"/>
                    <a:pt x="1890064" y="313868"/>
                    <a:pt x="1890064" y="312396"/>
                  </a:cubicBezTo>
                  <a:cubicBezTo>
                    <a:pt x="1885631" y="306510"/>
                    <a:pt x="1893020" y="307981"/>
                    <a:pt x="1897452" y="305038"/>
                  </a:cubicBezTo>
                  <a:cubicBezTo>
                    <a:pt x="1903363" y="302095"/>
                    <a:pt x="1903363" y="305038"/>
                    <a:pt x="1904841" y="310924"/>
                  </a:cubicBezTo>
                  <a:cubicBezTo>
                    <a:pt x="1904841" y="310924"/>
                    <a:pt x="1912229" y="335940"/>
                    <a:pt x="1912229" y="324168"/>
                  </a:cubicBezTo>
                  <a:cubicBezTo>
                    <a:pt x="1912229" y="321225"/>
                    <a:pt x="1916662" y="318282"/>
                    <a:pt x="1915184" y="316810"/>
                  </a:cubicBezTo>
                  <a:cubicBezTo>
                    <a:pt x="1915184" y="316810"/>
                    <a:pt x="1910751" y="321225"/>
                    <a:pt x="1910751" y="315339"/>
                  </a:cubicBezTo>
                  <a:cubicBezTo>
                    <a:pt x="1910751" y="313868"/>
                    <a:pt x="1909273" y="309453"/>
                    <a:pt x="1910751" y="310924"/>
                  </a:cubicBezTo>
                  <a:cubicBezTo>
                    <a:pt x="1910751" y="310924"/>
                    <a:pt x="1921095" y="316810"/>
                    <a:pt x="1918139" y="313868"/>
                  </a:cubicBezTo>
                  <a:cubicBezTo>
                    <a:pt x="1918139" y="313868"/>
                    <a:pt x="1910751" y="310924"/>
                    <a:pt x="1915184" y="307981"/>
                  </a:cubicBezTo>
                  <a:cubicBezTo>
                    <a:pt x="1919617" y="306510"/>
                    <a:pt x="1919617" y="307981"/>
                    <a:pt x="1916662" y="306510"/>
                  </a:cubicBezTo>
                  <a:cubicBezTo>
                    <a:pt x="1913706" y="303567"/>
                    <a:pt x="1913706" y="302095"/>
                    <a:pt x="1919617" y="302095"/>
                  </a:cubicBezTo>
                  <a:cubicBezTo>
                    <a:pt x="1919617" y="302095"/>
                    <a:pt x="1924050" y="299152"/>
                    <a:pt x="1924050" y="299152"/>
                  </a:cubicBezTo>
                  <a:cubicBezTo>
                    <a:pt x="1924050" y="300624"/>
                    <a:pt x="1922572" y="303567"/>
                    <a:pt x="1925527" y="303567"/>
                  </a:cubicBezTo>
                  <a:cubicBezTo>
                    <a:pt x="1929960" y="303567"/>
                    <a:pt x="1934393" y="305038"/>
                    <a:pt x="1934393" y="310924"/>
                  </a:cubicBezTo>
                  <a:cubicBezTo>
                    <a:pt x="1934393" y="315339"/>
                    <a:pt x="1938826" y="313868"/>
                    <a:pt x="1938826" y="318282"/>
                  </a:cubicBezTo>
                  <a:cubicBezTo>
                    <a:pt x="1938826" y="322697"/>
                    <a:pt x="1943259" y="319754"/>
                    <a:pt x="1943259" y="316810"/>
                  </a:cubicBezTo>
                  <a:cubicBezTo>
                    <a:pt x="1943259" y="315339"/>
                    <a:pt x="1943259" y="310924"/>
                    <a:pt x="1946214" y="310924"/>
                  </a:cubicBezTo>
                  <a:cubicBezTo>
                    <a:pt x="1947692" y="310924"/>
                    <a:pt x="1941781" y="309453"/>
                    <a:pt x="1940304" y="307981"/>
                  </a:cubicBezTo>
                  <a:cubicBezTo>
                    <a:pt x="1938826" y="305038"/>
                    <a:pt x="1940304" y="296209"/>
                    <a:pt x="1940304" y="293266"/>
                  </a:cubicBezTo>
                  <a:cubicBezTo>
                    <a:pt x="1940304" y="291795"/>
                    <a:pt x="1944737" y="287380"/>
                    <a:pt x="1944737" y="288852"/>
                  </a:cubicBezTo>
                  <a:cubicBezTo>
                    <a:pt x="1946214" y="291795"/>
                    <a:pt x="1946214" y="291795"/>
                    <a:pt x="1947692" y="293266"/>
                  </a:cubicBezTo>
                  <a:cubicBezTo>
                    <a:pt x="1949170" y="296209"/>
                    <a:pt x="1949170" y="285909"/>
                    <a:pt x="1950647" y="284437"/>
                  </a:cubicBezTo>
                  <a:cubicBezTo>
                    <a:pt x="1950647" y="284437"/>
                    <a:pt x="1950647" y="280023"/>
                    <a:pt x="1950647" y="280023"/>
                  </a:cubicBezTo>
                  <a:cubicBezTo>
                    <a:pt x="1955080" y="275608"/>
                    <a:pt x="1969856" y="284437"/>
                    <a:pt x="1969856" y="284437"/>
                  </a:cubicBezTo>
                  <a:cubicBezTo>
                    <a:pt x="1969856" y="280023"/>
                    <a:pt x="1960991" y="272665"/>
                    <a:pt x="1958035" y="272665"/>
                  </a:cubicBezTo>
                  <a:cubicBezTo>
                    <a:pt x="1953602" y="272665"/>
                    <a:pt x="1950647" y="274137"/>
                    <a:pt x="1944737" y="274137"/>
                  </a:cubicBezTo>
                  <a:cubicBezTo>
                    <a:pt x="1941781" y="274137"/>
                    <a:pt x="1940304" y="271194"/>
                    <a:pt x="1944737" y="271194"/>
                  </a:cubicBezTo>
                  <a:cubicBezTo>
                    <a:pt x="1947692" y="269722"/>
                    <a:pt x="1947692" y="259422"/>
                    <a:pt x="1943259" y="259422"/>
                  </a:cubicBezTo>
                  <a:cubicBezTo>
                    <a:pt x="1940304" y="259422"/>
                    <a:pt x="1937348" y="266779"/>
                    <a:pt x="1937348" y="271194"/>
                  </a:cubicBezTo>
                  <a:cubicBezTo>
                    <a:pt x="1934393" y="269722"/>
                    <a:pt x="1928483" y="268251"/>
                    <a:pt x="1928483" y="263836"/>
                  </a:cubicBezTo>
                  <a:cubicBezTo>
                    <a:pt x="1928483" y="260893"/>
                    <a:pt x="1943259" y="256479"/>
                    <a:pt x="1946214" y="253536"/>
                  </a:cubicBezTo>
                  <a:cubicBezTo>
                    <a:pt x="1952125" y="247649"/>
                    <a:pt x="1947692" y="253536"/>
                    <a:pt x="1947692" y="247649"/>
                  </a:cubicBezTo>
                  <a:cubicBezTo>
                    <a:pt x="1947692" y="240292"/>
                    <a:pt x="1949170" y="234406"/>
                    <a:pt x="1958035" y="234406"/>
                  </a:cubicBezTo>
                  <a:cubicBezTo>
                    <a:pt x="1962468" y="232934"/>
                    <a:pt x="1960991" y="234406"/>
                    <a:pt x="1962468" y="235877"/>
                  </a:cubicBezTo>
                  <a:cubicBezTo>
                    <a:pt x="1963946" y="237349"/>
                    <a:pt x="1966901" y="231463"/>
                    <a:pt x="1966901" y="231463"/>
                  </a:cubicBezTo>
                  <a:cubicBezTo>
                    <a:pt x="1972812" y="231463"/>
                    <a:pt x="1966901" y="231463"/>
                    <a:pt x="1966901" y="228520"/>
                  </a:cubicBezTo>
                  <a:cubicBezTo>
                    <a:pt x="1966901" y="219691"/>
                    <a:pt x="1959513" y="225577"/>
                    <a:pt x="1958035" y="219691"/>
                  </a:cubicBezTo>
                  <a:cubicBezTo>
                    <a:pt x="1956558" y="218219"/>
                    <a:pt x="1959513" y="215276"/>
                    <a:pt x="1959513" y="215276"/>
                  </a:cubicBezTo>
                  <a:cubicBezTo>
                    <a:pt x="1960991" y="213805"/>
                    <a:pt x="1965423" y="206447"/>
                    <a:pt x="1966901" y="206447"/>
                  </a:cubicBezTo>
                  <a:cubicBezTo>
                    <a:pt x="1969856" y="209390"/>
                    <a:pt x="1966901" y="212333"/>
                    <a:pt x="1972812" y="210862"/>
                  </a:cubicBezTo>
                  <a:cubicBezTo>
                    <a:pt x="1975767" y="209390"/>
                    <a:pt x="1977245" y="203504"/>
                    <a:pt x="1978722" y="202033"/>
                  </a:cubicBezTo>
                  <a:close/>
                  <a:moveTo>
                    <a:pt x="1985568" y="199118"/>
                  </a:moveTo>
                  <a:cubicBezTo>
                    <a:pt x="1984125" y="199118"/>
                    <a:pt x="1987011" y="197675"/>
                    <a:pt x="1988454" y="199118"/>
                  </a:cubicBezTo>
                  <a:cubicBezTo>
                    <a:pt x="1989897" y="200561"/>
                    <a:pt x="1989897" y="203447"/>
                    <a:pt x="1991340" y="206332"/>
                  </a:cubicBezTo>
                  <a:cubicBezTo>
                    <a:pt x="1991340" y="206332"/>
                    <a:pt x="1989897" y="207775"/>
                    <a:pt x="1989897" y="207775"/>
                  </a:cubicBezTo>
                  <a:cubicBezTo>
                    <a:pt x="1988454" y="204889"/>
                    <a:pt x="1985568" y="202004"/>
                    <a:pt x="1985568" y="199118"/>
                  </a:cubicBezTo>
                  <a:close/>
                  <a:moveTo>
                    <a:pt x="1979796" y="190460"/>
                  </a:moveTo>
                  <a:cubicBezTo>
                    <a:pt x="1981239" y="191903"/>
                    <a:pt x="1979796" y="193346"/>
                    <a:pt x="1979796" y="194789"/>
                  </a:cubicBezTo>
                  <a:cubicBezTo>
                    <a:pt x="1979796" y="194789"/>
                    <a:pt x="1976910" y="193346"/>
                    <a:pt x="1976910" y="191903"/>
                  </a:cubicBezTo>
                  <a:cubicBezTo>
                    <a:pt x="1975467" y="189017"/>
                    <a:pt x="1978353" y="189017"/>
                    <a:pt x="1979796" y="190460"/>
                  </a:cubicBezTo>
                  <a:close/>
                  <a:moveTo>
                    <a:pt x="1962480" y="189017"/>
                  </a:moveTo>
                  <a:cubicBezTo>
                    <a:pt x="1962480" y="190460"/>
                    <a:pt x="1961037" y="191903"/>
                    <a:pt x="1959594" y="193346"/>
                  </a:cubicBezTo>
                  <a:cubicBezTo>
                    <a:pt x="1958151" y="193346"/>
                    <a:pt x="1958151" y="191903"/>
                    <a:pt x="1958151" y="190460"/>
                  </a:cubicBezTo>
                  <a:cubicBezTo>
                    <a:pt x="1959594" y="189017"/>
                    <a:pt x="1961037" y="189017"/>
                    <a:pt x="1962480" y="189017"/>
                  </a:cubicBezTo>
                  <a:close/>
                  <a:moveTo>
                    <a:pt x="1985568" y="158717"/>
                  </a:moveTo>
                  <a:cubicBezTo>
                    <a:pt x="1987011" y="158717"/>
                    <a:pt x="1989897" y="160160"/>
                    <a:pt x="1988454" y="161603"/>
                  </a:cubicBezTo>
                  <a:cubicBezTo>
                    <a:pt x="1988454" y="163046"/>
                    <a:pt x="1985568" y="161603"/>
                    <a:pt x="1984125" y="161603"/>
                  </a:cubicBezTo>
                  <a:cubicBezTo>
                    <a:pt x="1984125" y="160160"/>
                    <a:pt x="1984125" y="158717"/>
                    <a:pt x="1985568" y="158717"/>
                  </a:cubicBezTo>
                  <a:close/>
                  <a:moveTo>
                    <a:pt x="1919190" y="132745"/>
                  </a:moveTo>
                  <a:cubicBezTo>
                    <a:pt x="1919190" y="131302"/>
                    <a:pt x="1922076" y="131302"/>
                    <a:pt x="1923519" y="132745"/>
                  </a:cubicBezTo>
                  <a:cubicBezTo>
                    <a:pt x="1923519" y="132745"/>
                    <a:pt x="1920633" y="134188"/>
                    <a:pt x="1920633" y="134188"/>
                  </a:cubicBezTo>
                  <a:cubicBezTo>
                    <a:pt x="1919190" y="134188"/>
                    <a:pt x="1917747" y="132745"/>
                    <a:pt x="1919190" y="132745"/>
                  </a:cubicBezTo>
                  <a:close/>
                  <a:moveTo>
                    <a:pt x="2041845" y="131302"/>
                  </a:moveTo>
                  <a:cubicBezTo>
                    <a:pt x="2044731" y="129859"/>
                    <a:pt x="2047617" y="129859"/>
                    <a:pt x="2049060" y="132745"/>
                  </a:cubicBezTo>
                  <a:cubicBezTo>
                    <a:pt x="2050503" y="135631"/>
                    <a:pt x="2049060" y="138517"/>
                    <a:pt x="2046174" y="139959"/>
                  </a:cubicBezTo>
                  <a:cubicBezTo>
                    <a:pt x="2044731" y="141402"/>
                    <a:pt x="2043288" y="138517"/>
                    <a:pt x="2041845" y="138517"/>
                  </a:cubicBezTo>
                  <a:cubicBezTo>
                    <a:pt x="2041845" y="138517"/>
                    <a:pt x="2040402" y="138517"/>
                    <a:pt x="2040402" y="139959"/>
                  </a:cubicBezTo>
                  <a:cubicBezTo>
                    <a:pt x="2040402" y="141402"/>
                    <a:pt x="2041845" y="142845"/>
                    <a:pt x="2040402" y="142845"/>
                  </a:cubicBezTo>
                  <a:cubicBezTo>
                    <a:pt x="2038959" y="142845"/>
                    <a:pt x="2037516" y="141402"/>
                    <a:pt x="2037516" y="139959"/>
                  </a:cubicBezTo>
                  <a:cubicBezTo>
                    <a:pt x="2037516" y="137074"/>
                    <a:pt x="2040402" y="135631"/>
                    <a:pt x="2041845" y="134188"/>
                  </a:cubicBezTo>
                  <a:cubicBezTo>
                    <a:pt x="2041845" y="132745"/>
                    <a:pt x="2040402" y="131302"/>
                    <a:pt x="2041845" y="131302"/>
                  </a:cubicBezTo>
                  <a:close/>
                  <a:moveTo>
                    <a:pt x="1947734" y="124119"/>
                  </a:moveTo>
                  <a:cubicBezTo>
                    <a:pt x="1949222" y="124119"/>
                    <a:pt x="1947734" y="128541"/>
                    <a:pt x="1947734" y="128541"/>
                  </a:cubicBezTo>
                  <a:cubicBezTo>
                    <a:pt x="1947734" y="131489"/>
                    <a:pt x="1950710" y="128541"/>
                    <a:pt x="1950710" y="128541"/>
                  </a:cubicBezTo>
                  <a:cubicBezTo>
                    <a:pt x="1952198" y="128541"/>
                    <a:pt x="1955175" y="122645"/>
                    <a:pt x="1955175" y="124119"/>
                  </a:cubicBezTo>
                  <a:cubicBezTo>
                    <a:pt x="1955175" y="125593"/>
                    <a:pt x="1955175" y="128541"/>
                    <a:pt x="1955175" y="130015"/>
                  </a:cubicBezTo>
                  <a:cubicBezTo>
                    <a:pt x="1955175" y="132963"/>
                    <a:pt x="1958151" y="131489"/>
                    <a:pt x="1958151" y="132963"/>
                  </a:cubicBezTo>
                  <a:cubicBezTo>
                    <a:pt x="1958151" y="135910"/>
                    <a:pt x="1952198" y="146228"/>
                    <a:pt x="1956663" y="147702"/>
                  </a:cubicBezTo>
                  <a:cubicBezTo>
                    <a:pt x="1956663" y="147702"/>
                    <a:pt x="1953686" y="153597"/>
                    <a:pt x="1952198" y="152123"/>
                  </a:cubicBezTo>
                  <a:cubicBezTo>
                    <a:pt x="1952198" y="152123"/>
                    <a:pt x="1947734" y="150649"/>
                    <a:pt x="1947734" y="152123"/>
                  </a:cubicBezTo>
                  <a:cubicBezTo>
                    <a:pt x="1949222" y="153597"/>
                    <a:pt x="1950710" y="155071"/>
                    <a:pt x="1952198" y="156545"/>
                  </a:cubicBezTo>
                  <a:cubicBezTo>
                    <a:pt x="1952198" y="158019"/>
                    <a:pt x="1952198" y="158019"/>
                    <a:pt x="1952198" y="160967"/>
                  </a:cubicBezTo>
                  <a:cubicBezTo>
                    <a:pt x="1952198" y="162441"/>
                    <a:pt x="1955175" y="163915"/>
                    <a:pt x="1956663" y="165389"/>
                  </a:cubicBezTo>
                  <a:cubicBezTo>
                    <a:pt x="1956663" y="166863"/>
                    <a:pt x="1952198" y="172758"/>
                    <a:pt x="1952198" y="174232"/>
                  </a:cubicBezTo>
                  <a:cubicBezTo>
                    <a:pt x="1952198" y="180128"/>
                    <a:pt x="1949222" y="178654"/>
                    <a:pt x="1944758" y="178654"/>
                  </a:cubicBezTo>
                  <a:cubicBezTo>
                    <a:pt x="1943270" y="178654"/>
                    <a:pt x="1941782" y="178654"/>
                    <a:pt x="1941782" y="180128"/>
                  </a:cubicBezTo>
                  <a:cubicBezTo>
                    <a:pt x="1941782" y="184549"/>
                    <a:pt x="1940294" y="184549"/>
                    <a:pt x="1943270" y="184549"/>
                  </a:cubicBezTo>
                  <a:cubicBezTo>
                    <a:pt x="1946246" y="184549"/>
                    <a:pt x="1949222" y="184549"/>
                    <a:pt x="1950710" y="186023"/>
                  </a:cubicBezTo>
                  <a:cubicBezTo>
                    <a:pt x="1952198" y="187497"/>
                    <a:pt x="1944758" y="187497"/>
                    <a:pt x="1943270" y="190445"/>
                  </a:cubicBezTo>
                  <a:cubicBezTo>
                    <a:pt x="1940294" y="194867"/>
                    <a:pt x="1950710" y="188971"/>
                    <a:pt x="1950710" y="191919"/>
                  </a:cubicBezTo>
                  <a:cubicBezTo>
                    <a:pt x="1950710" y="193393"/>
                    <a:pt x="1952198" y="196341"/>
                    <a:pt x="1949222" y="196341"/>
                  </a:cubicBezTo>
                  <a:cubicBezTo>
                    <a:pt x="1943270" y="196341"/>
                    <a:pt x="1947734" y="203710"/>
                    <a:pt x="1947734" y="203710"/>
                  </a:cubicBezTo>
                  <a:cubicBezTo>
                    <a:pt x="1947734" y="205184"/>
                    <a:pt x="1946246" y="206658"/>
                    <a:pt x="1944758" y="206658"/>
                  </a:cubicBezTo>
                  <a:cubicBezTo>
                    <a:pt x="1941782" y="208132"/>
                    <a:pt x="1940294" y="211080"/>
                    <a:pt x="1943270" y="211080"/>
                  </a:cubicBezTo>
                  <a:cubicBezTo>
                    <a:pt x="1946246" y="214028"/>
                    <a:pt x="1947734" y="214028"/>
                    <a:pt x="1949222" y="215502"/>
                  </a:cubicBezTo>
                  <a:cubicBezTo>
                    <a:pt x="1950710" y="216976"/>
                    <a:pt x="1952198" y="215502"/>
                    <a:pt x="1952198" y="218449"/>
                  </a:cubicBezTo>
                  <a:cubicBezTo>
                    <a:pt x="1952198" y="219923"/>
                    <a:pt x="1950710" y="219923"/>
                    <a:pt x="1950710" y="221397"/>
                  </a:cubicBezTo>
                  <a:cubicBezTo>
                    <a:pt x="1949222" y="224345"/>
                    <a:pt x="1952198" y="227293"/>
                    <a:pt x="1952198" y="228767"/>
                  </a:cubicBezTo>
                  <a:cubicBezTo>
                    <a:pt x="1952198" y="230241"/>
                    <a:pt x="1950710" y="228767"/>
                    <a:pt x="1949222" y="228767"/>
                  </a:cubicBezTo>
                  <a:cubicBezTo>
                    <a:pt x="1949222" y="228767"/>
                    <a:pt x="1949222" y="230241"/>
                    <a:pt x="1947734" y="230241"/>
                  </a:cubicBezTo>
                  <a:cubicBezTo>
                    <a:pt x="1947734" y="230241"/>
                    <a:pt x="1946246" y="222871"/>
                    <a:pt x="1944758" y="224345"/>
                  </a:cubicBezTo>
                  <a:cubicBezTo>
                    <a:pt x="1944758" y="225819"/>
                    <a:pt x="1946246" y="231715"/>
                    <a:pt x="1946246" y="233189"/>
                  </a:cubicBezTo>
                  <a:cubicBezTo>
                    <a:pt x="1946246" y="234663"/>
                    <a:pt x="1944758" y="233189"/>
                    <a:pt x="1944758" y="234663"/>
                  </a:cubicBezTo>
                  <a:cubicBezTo>
                    <a:pt x="1944758" y="236136"/>
                    <a:pt x="1943270" y="237610"/>
                    <a:pt x="1941782" y="239084"/>
                  </a:cubicBezTo>
                  <a:cubicBezTo>
                    <a:pt x="1940294" y="240558"/>
                    <a:pt x="1943270" y="249402"/>
                    <a:pt x="1943270" y="252350"/>
                  </a:cubicBezTo>
                  <a:cubicBezTo>
                    <a:pt x="1943270" y="252350"/>
                    <a:pt x="1938806" y="252350"/>
                    <a:pt x="1938806" y="252350"/>
                  </a:cubicBezTo>
                  <a:cubicBezTo>
                    <a:pt x="1937317" y="253823"/>
                    <a:pt x="1937317" y="255297"/>
                    <a:pt x="1935829" y="256771"/>
                  </a:cubicBezTo>
                  <a:cubicBezTo>
                    <a:pt x="1935829" y="256771"/>
                    <a:pt x="1932853" y="256771"/>
                    <a:pt x="1931365" y="256771"/>
                  </a:cubicBezTo>
                  <a:cubicBezTo>
                    <a:pt x="1931365" y="256771"/>
                    <a:pt x="1928389" y="259719"/>
                    <a:pt x="1928389" y="258245"/>
                  </a:cubicBezTo>
                  <a:cubicBezTo>
                    <a:pt x="1928389" y="255297"/>
                    <a:pt x="1925413" y="250876"/>
                    <a:pt x="1929877" y="250876"/>
                  </a:cubicBezTo>
                  <a:cubicBezTo>
                    <a:pt x="1932853" y="250876"/>
                    <a:pt x="1934341" y="253823"/>
                    <a:pt x="1932853" y="247928"/>
                  </a:cubicBezTo>
                  <a:cubicBezTo>
                    <a:pt x="1932853" y="247928"/>
                    <a:pt x="1932853" y="246454"/>
                    <a:pt x="1931365" y="244980"/>
                  </a:cubicBezTo>
                  <a:cubicBezTo>
                    <a:pt x="1931365" y="244980"/>
                    <a:pt x="1929877" y="244980"/>
                    <a:pt x="1929877" y="246454"/>
                  </a:cubicBezTo>
                  <a:cubicBezTo>
                    <a:pt x="1928389" y="247928"/>
                    <a:pt x="1920948" y="247928"/>
                    <a:pt x="1917972" y="247928"/>
                  </a:cubicBezTo>
                  <a:cubicBezTo>
                    <a:pt x="1916484" y="247928"/>
                    <a:pt x="1916484" y="247928"/>
                    <a:pt x="1916484" y="246454"/>
                  </a:cubicBezTo>
                  <a:cubicBezTo>
                    <a:pt x="1916484" y="243506"/>
                    <a:pt x="1914996" y="242032"/>
                    <a:pt x="1914996" y="239084"/>
                  </a:cubicBezTo>
                  <a:cubicBezTo>
                    <a:pt x="1914996" y="234663"/>
                    <a:pt x="1916484" y="236136"/>
                    <a:pt x="1916484" y="233189"/>
                  </a:cubicBezTo>
                  <a:cubicBezTo>
                    <a:pt x="1916484" y="228767"/>
                    <a:pt x="1919460" y="231715"/>
                    <a:pt x="1919460" y="230241"/>
                  </a:cubicBezTo>
                  <a:cubicBezTo>
                    <a:pt x="1920948" y="228767"/>
                    <a:pt x="1917972" y="228767"/>
                    <a:pt x="1920948" y="228767"/>
                  </a:cubicBezTo>
                  <a:cubicBezTo>
                    <a:pt x="1925413" y="228767"/>
                    <a:pt x="1919460" y="227293"/>
                    <a:pt x="1917972" y="227293"/>
                  </a:cubicBezTo>
                  <a:cubicBezTo>
                    <a:pt x="1916484" y="227293"/>
                    <a:pt x="1913508" y="227293"/>
                    <a:pt x="1912020" y="225819"/>
                  </a:cubicBezTo>
                  <a:cubicBezTo>
                    <a:pt x="1912020" y="215502"/>
                    <a:pt x="1913508" y="222871"/>
                    <a:pt x="1917972" y="219923"/>
                  </a:cubicBezTo>
                  <a:cubicBezTo>
                    <a:pt x="1923925" y="215502"/>
                    <a:pt x="1917972" y="214028"/>
                    <a:pt x="1916484" y="215502"/>
                  </a:cubicBezTo>
                  <a:cubicBezTo>
                    <a:pt x="1913508" y="219923"/>
                    <a:pt x="1912020" y="214028"/>
                    <a:pt x="1914996" y="211080"/>
                  </a:cubicBezTo>
                  <a:cubicBezTo>
                    <a:pt x="1916484" y="209606"/>
                    <a:pt x="1914996" y="205184"/>
                    <a:pt x="1912020" y="205184"/>
                  </a:cubicBezTo>
                  <a:cubicBezTo>
                    <a:pt x="1910532" y="205184"/>
                    <a:pt x="1906067" y="212554"/>
                    <a:pt x="1906067" y="212554"/>
                  </a:cubicBezTo>
                  <a:cubicBezTo>
                    <a:pt x="1904579" y="214028"/>
                    <a:pt x="1907556" y="218449"/>
                    <a:pt x="1906067" y="221397"/>
                  </a:cubicBezTo>
                  <a:cubicBezTo>
                    <a:pt x="1903091" y="224345"/>
                    <a:pt x="1903091" y="227293"/>
                    <a:pt x="1901603" y="224345"/>
                  </a:cubicBezTo>
                  <a:cubicBezTo>
                    <a:pt x="1897139" y="218449"/>
                    <a:pt x="1904579" y="214028"/>
                    <a:pt x="1904579" y="211080"/>
                  </a:cubicBezTo>
                  <a:cubicBezTo>
                    <a:pt x="1904579" y="206658"/>
                    <a:pt x="1900115" y="209606"/>
                    <a:pt x="1898627" y="209606"/>
                  </a:cubicBezTo>
                  <a:cubicBezTo>
                    <a:pt x="1897139" y="211080"/>
                    <a:pt x="1897139" y="211080"/>
                    <a:pt x="1894163" y="211080"/>
                  </a:cubicBezTo>
                  <a:cubicBezTo>
                    <a:pt x="1889698" y="211080"/>
                    <a:pt x="1888210" y="203710"/>
                    <a:pt x="1885234" y="209606"/>
                  </a:cubicBezTo>
                  <a:cubicBezTo>
                    <a:pt x="1880770" y="214028"/>
                    <a:pt x="1880770" y="211080"/>
                    <a:pt x="1877794" y="212554"/>
                  </a:cubicBezTo>
                  <a:cubicBezTo>
                    <a:pt x="1877794" y="212554"/>
                    <a:pt x="1874818" y="215502"/>
                    <a:pt x="1873329" y="214028"/>
                  </a:cubicBezTo>
                  <a:cubicBezTo>
                    <a:pt x="1873329" y="214028"/>
                    <a:pt x="1871841" y="209606"/>
                    <a:pt x="1871841" y="212554"/>
                  </a:cubicBezTo>
                  <a:cubicBezTo>
                    <a:pt x="1870353" y="216976"/>
                    <a:pt x="1862913" y="209606"/>
                    <a:pt x="1865889" y="205184"/>
                  </a:cubicBezTo>
                  <a:cubicBezTo>
                    <a:pt x="1865889" y="203710"/>
                    <a:pt x="1867377" y="196341"/>
                    <a:pt x="1870353" y="196341"/>
                  </a:cubicBezTo>
                  <a:cubicBezTo>
                    <a:pt x="1873329" y="196341"/>
                    <a:pt x="1877794" y="197815"/>
                    <a:pt x="1879282" y="199289"/>
                  </a:cubicBezTo>
                  <a:cubicBezTo>
                    <a:pt x="1879282" y="200763"/>
                    <a:pt x="1880770" y="203710"/>
                    <a:pt x="1883746" y="200763"/>
                  </a:cubicBezTo>
                  <a:cubicBezTo>
                    <a:pt x="1886722" y="197815"/>
                    <a:pt x="1882258" y="197815"/>
                    <a:pt x="1880770" y="197815"/>
                  </a:cubicBezTo>
                  <a:cubicBezTo>
                    <a:pt x="1877794" y="196341"/>
                    <a:pt x="1883746" y="191919"/>
                    <a:pt x="1883746" y="190445"/>
                  </a:cubicBezTo>
                  <a:cubicBezTo>
                    <a:pt x="1883746" y="187497"/>
                    <a:pt x="1883746" y="186023"/>
                    <a:pt x="1883746" y="181602"/>
                  </a:cubicBezTo>
                  <a:cubicBezTo>
                    <a:pt x="1883746" y="178654"/>
                    <a:pt x="1885234" y="175706"/>
                    <a:pt x="1885234" y="174232"/>
                  </a:cubicBezTo>
                  <a:cubicBezTo>
                    <a:pt x="1885234" y="172758"/>
                    <a:pt x="1886722" y="172758"/>
                    <a:pt x="1888210" y="172758"/>
                  </a:cubicBezTo>
                  <a:cubicBezTo>
                    <a:pt x="1891187" y="172758"/>
                    <a:pt x="1891187" y="166863"/>
                    <a:pt x="1894163" y="169810"/>
                  </a:cubicBezTo>
                  <a:cubicBezTo>
                    <a:pt x="1895651" y="171284"/>
                    <a:pt x="1897139" y="174232"/>
                    <a:pt x="1897139" y="177180"/>
                  </a:cubicBezTo>
                  <a:cubicBezTo>
                    <a:pt x="1897139" y="181602"/>
                    <a:pt x="1898627" y="184549"/>
                    <a:pt x="1903091" y="187497"/>
                  </a:cubicBezTo>
                  <a:cubicBezTo>
                    <a:pt x="1904579" y="187497"/>
                    <a:pt x="1903091" y="187497"/>
                    <a:pt x="1904579" y="188971"/>
                  </a:cubicBezTo>
                  <a:cubicBezTo>
                    <a:pt x="1909044" y="191919"/>
                    <a:pt x="1920948" y="202236"/>
                    <a:pt x="1928389" y="194867"/>
                  </a:cubicBezTo>
                  <a:cubicBezTo>
                    <a:pt x="1928389" y="194867"/>
                    <a:pt x="1928389" y="193393"/>
                    <a:pt x="1928389" y="193393"/>
                  </a:cubicBezTo>
                  <a:cubicBezTo>
                    <a:pt x="1929877" y="193393"/>
                    <a:pt x="1912020" y="194867"/>
                    <a:pt x="1912020" y="188971"/>
                  </a:cubicBezTo>
                  <a:cubicBezTo>
                    <a:pt x="1912020" y="184549"/>
                    <a:pt x="1904579" y="181602"/>
                    <a:pt x="1903091" y="180128"/>
                  </a:cubicBezTo>
                  <a:cubicBezTo>
                    <a:pt x="1900115" y="175706"/>
                    <a:pt x="1909044" y="171284"/>
                    <a:pt x="1909044" y="171284"/>
                  </a:cubicBezTo>
                  <a:cubicBezTo>
                    <a:pt x="1912020" y="169810"/>
                    <a:pt x="1909044" y="166863"/>
                    <a:pt x="1910532" y="165389"/>
                  </a:cubicBezTo>
                  <a:cubicBezTo>
                    <a:pt x="1913508" y="162441"/>
                    <a:pt x="1919460" y="159493"/>
                    <a:pt x="1919460" y="156545"/>
                  </a:cubicBezTo>
                  <a:cubicBezTo>
                    <a:pt x="1919460" y="150649"/>
                    <a:pt x="1919460" y="147702"/>
                    <a:pt x="1919460" y="143280"/>
                  </a:cubicBezTo>
                  <a:cubicBezTo>
                    <a:pt x="1922437" y="143280"/>
                    <a:pt x="1923925" y="144754"/>
                    <a:pt x="1923925" y="143280"/>
                  </a:cubicBezTo>
                  <a:cubicBezTo>
                    <a:pt x="1923925" y="140332"/>
                    <a:pt x="1920948" y="140332"/>
                    <a:pt x="1920948" y="138858"/>
                  </a:cubicBezTo>
                  <a:cubicBezTo>
                    <a:pt x="1920948" y="135910"/>
                    <a:pt x="1923925" y="138858"/>
                    <a:pt x="1923925" y="135910"/>
                  </a:cubicBezTo>
                  <a:cubicBezTo>
                    <a:pt x="1923925" y="134436"/>
                    <a:pt x="1923925" y="131489"/>
                    <a:pt x="1925413" y="131489"/>
                  </a:cubicBezTo>
                  <a:cubicBezTo>
                    <a:pt x="1926901" y="131489"/>
                    <a:pt x="1932853" y="135910"/>
                    <a:pt x="1932853" y="137384"/>
                  </a:cubicBezTo>
                  <a:cubicBezTo>
                    <a:pt x="1932853" y="138858"/>
                    <a:pt x="1934341" y="138858"/>
                    <a:pt x="1935829" y="138858"/>
                  </a:cubicBezTo>
                  <a:cubicBezTo>
                    <a:pt x="1938806" y="138858"/>
                    <a:pt x="1935829" y="140332"/>
                    <a:pt x="1938806" y="140332"/>
                  </a:cubicBezTo>
                  <a:cubicBezTo>
                    <a:pt x="1941782" y="140332"/>
                    <a:pt x="1943270" y="138858"/>
                    <a:pt x="1946246" y="140332"/>
                  </a:cubicBezTo>
                  <a:cubicBezTo>
                    <a:pt x="1950710" y="143280"/>
                    <a:pt x="1947734" y="138858"/>
                    <a:pt x="1947734" y="137384"/>
                  </a:cubicBezTo>
                  <a:cubicBezTo>
                    <a:pt x="1946246" y="134436"/>
                    <a:pt x="1943270" y="135910"/>
                    <a:pt x="1943270" y="131489"/>
                  </a:cubicBezTo>
                  <a:cubicBezTo>
                    <a:pt x="1943270" y="130015"/>
                    <a:pt x="1946246" y="124119"/>
                    <a:pt x="1947734" y="124119"/>
                  </a:cubicBezTo>
                  <a:close/>
                  <a:moveTo>
                    <a:pt x="2080362" y="123186"/>
                  </a:moveTo>
                  <a:cubicBezTo>
                    <a:pt x="2083877" y="122284"/>
                    <a:pt x="2087577" y="123366"/>
                    <a:pt x="2090537" y="128416"/>
                  </a:cubicBezTo>
                  <a:cubicBezTo>
                    <a:pt x="2090537" y="129859"/>
                    <a:pt x="2089057" y="137073"/>
                    <a:pt x="2092017" y="137073"/>
                  </a:cubicBezTo>
                  <a:cubicBezTo>
                    <a:pt x="2094977" y="138516"/>
                    <a:pt x="2096457" y="142845"/>
                    <a:pt x="2097937" y="135631"/>
                  </a:cubicBezTo>
                  <a:cubicBezTo>
                    <a:pt x="2097937" y="132745"/>
                    <a:pt x="2105337" y="131302"/>
                    <a:pt x="2105337" y="135631"/>
                  </a:cubicBezTo>
                  <a:cubicBezTo>
                    <a:pt x="2105337" y="144288"/>
                    <a:pt x="2102377" y="145731"/>
                    <a:pt x="2099417" y="150059"/>
                  </a:cubicBezTo>
                  <a:cubicBezTo>
                    <a:pt x="2099417" y="152945"/>
                    <a:pt x="2099417" y="155831"/>
                    <a:pt x="2096457" y="155831"/>
                  </a:cubicBezTo>
                  <a:cubicBezTo>
                    <a:pt x="2092017" y="155831"/>
                    <a:pt x="2090537" y="144288"/>
                    <a:pt x="2084617" y="148616"/>
                  </a:cubicBezTo>
                  <a:cubicBezTo>
                    <a:pt x="2083137" y="150059"/>
                    <a:pt x="2081657" y="147173"/>
                    <a:pt x="2080177" y="145731"/>
                  </a:cubicBezTo>
                  <a:cubicBezTo>
                    <a:pt x="2080177" y="142845"/>
                    <a:pt x="2075737" y="145731"/>
                    <a:pt x="2074257" y="145731"/>
                  </a:cubicBezTo>
                  <a:cubicBezTo>
                    <a:pt x="2072777" y="145731"/>
                    <a:pt x="2071297" y="144288"/>
                    <a:pt x="2071297" y="147173"/>
                  </a:cubicBezTo>
                  <a:cubicBezTo>
                    <a:pt x="2071297" y="152945"/>
                    <a:pt x="2074257" y="151502"/>
                    <a:pt x="2077217" y="154388"/>
                  </a:cubicBezTo>
                  <a:cubicBezTo>
                    <a:pt x="2083137" y="160159"/>
                    <a:pt x="2074257" y="161602"/>
                    <a:pt x="2068337" y="158716"/>
                  </a:cubicBezTo>
                  <a:cubicBezTo>
                    <a:pt x="2063897" y="155831"/>
                    <a:pt x="2063897" y="151502"/>
                    <a:pt x="2063897" y="144288"/>
                  </a:cubicBezTo>
                  <a:cubicBezTo>
                    <a:pt x="2063897" y="137073"/>
                    <a:pt x="2047617" y="137073"/>
                    <a:pt x="2056497" y="128416"/>
                  </a:cubicBezTo>
                  <a:cubicBezTo>
                    <a:pt x="2063897" y="121202"/>
                    <a:pt x="2066857" y="131302"/>
                    <a:pt x="2071297" y="129859"/>
                  </a:cubicBezTo>
                  <a:cubicBezTo>
                    <a:pt x="2073517" y="126973"/>
                    <a:pt x="2076847" y="124088"/>
                    <a:pt x="2080362" y="123186"/>
                  </a:cubicBezTo>
                  <a:close/>
                  <a:moveTo>
                    <a:pt x="2064933" y="116874"/>
                  </a:moveTo>
                  <a:cubicBezTo>
                    <a:pt x="2066376" y="116874"/>
                    <a:pt x="2069262" y="118317"/>
                    <a:pt x="2067819" y="119760"/>
                  </a:cubicBezTo>
                  <a:cubicBezTo>
                    <a:pt x="2067819" y="121203"/>
                    <a:pt x="2064933" y="119760"/>
                    <a:pt x="2064933" y="118317"/>
                  </a:cubicBezTo>
                  <a:cubicBezTo>
                    <a:pt x="2063490" y="118317"/>
                    <a:pt x="2064933" y="115431"/>
                    <a:pt x="2064933" y="116874"/>
                  </a:cubicBezTo>
                  <a:close/>
                  <a:moveTo>
                    <a:pt x="2044731" y="99559"/>
                  </a:moveTo>
                  <a:cubicBezTo>
                    <a:pt x="2047617" y="99559"/>
                    <a:pt x="2049060" y="102445"/>
                    <a:pt x="2049060" y="103887"/>
                  </a:cubicBezTo>
                  <a:cubicBezTo>
                    <a:pt x="2049060" y="105330"/>
                    <a:pt x="2049060" y="106773"/>
                    <a:pt x="2049060" y="106773"/>
                  </a:cubicBezTo>
                  <a:cubicBezTo>
                    <a:pt x="2046174" y="105330"/>
                    <a:pt x="2044731" y="102445"/>
                    <a:pt x="2043288" y="101002"/>
                  </a:cubicBezTo>
                  <a:cubicBezTo>
                    <a:pt x="2043288" y="99559"/>
                    <a:pt x="2044731" y="98116"/>
                    <a:pt x="2044731" y="99559"/>
                  </a:cubicBezTo>
                  <a:close/>
                  <a:moveTo>
                    <a:pt x="2066376" y="93787"/>
                  </a:moveTo>
                  <a:cubicBezTo>
                    <a:pt x="2069262" y="95230"/>
                    <a:pt x="2073591" y="98116"/>
                    <a:pt x="2075034" y="101002"/>
                  </a:cubicBezTo>
                  <a:cubicBezTo>
                    <a:pt x="2075034" y="102444"/>
                    <a:pt x="2073591" y="105330"/>
                    <a:pt x="2072148" y="106773"/>
                  </a:cubicBezTo>
                  <a:cubicBezTo>
                    <a:pt x="2070705" y="106773"/>
                    <a:pt x="2069262" y="103887"/>
                    <a:pt x="2067819" y="102444"/>
                  </a:cubicBezTo>
                  <a:cubicBezTo>
                    <a:pt x="2067819" y="102444"/>
                    <a:pt x="2067819" y="101002"/>
                    <a:pt x="2066376" y="99559"/>
                  </a:cubicBezTo>
                  <a:cubicBezTo>
                    <a:pt x="2066376" y="99559"/>
                    <a:pt x="2063490" y="99559"/>
                    <a:pt x="2062047" y="98116"/>
                  </a:cubicBezTo>
                  <a:cubicBezTo>
                    <a:pt x="2062047" y="96673"/>
                    <a:pt x="2064933" y="93787"/>
                    <a:pt x="2066376" y="93787"/>
                  </a:cubicBezTo>
                  <a:close/>
                  <a:moveTo>
                    <a:pt x="2019204" y="64436"/>
                  </a:moveTo>
                  <a:cubicBezTo>
                    <a:pt x="2019941" y="64620"/>
                    <a:pt x="2021047" y="65723"/>
                    <a:pt x="2022521" y="66459"/>
                  </a:cubicBezTo>
                  <a:cubicBezTo>
                    <a:pt x="2022521" y="66459"/>
                    <a:pt x="2028419" y="72346"/>
                    <a:pt x="2029893" y="70875"/>
                  </a:cubicBezTo>
                  <a:cubicBezTo>
                    <a:pt x="2031367" y="69403"/>
                    <a:pt x="2025470" y="62044"/>
                    <a:pt x="2032842" y="66459"/>
                  </a:cubicBezTo>
                  <a:cubicBezTo>
                    <a:pt x="2034316" y="66459"/>
                    <a:pt x="2035790" y="69403"/>
                    <a:pt x="2035790" y="70875"/>
                  </a:cubicBezTo>
                  <a:cubicBezTo>
                    <a:pt x="2041688" y="75290"/>
                    <a:pt x="2041688" y="94422"/>
                    <a:pt x="2041688" y="101781"/>
                  </a:cubicBezTo>
                  <a:cubicBezTo>
                    <a:pt x="2041688" y="103253"/>
                    <a:pt x="2044637" y="107668"/>
                    <a:pt x="2043162" y="110612"/>
                  </a:cubicBezTo>
                  <a:cubicBezTo>
                    <a:pt x="2043162" y="110612"/>
                    <a:pt x="2037265" y="113555"/>
                    <a:pt x="2043162" y="115027"/>
                  </a:cubicBezTo>
                  <a:cubicBezTo>
                    <a:pt x="2046111" y="115027"/>
                    <a:pt x="2049060" y="120914"/>
                    <a:pt x="2044637" y="120914"/>
                  </a:cubicBezTo>
                  <a:cubicBezTo>
                    <a:pt x="2041688" y="120914"/>
                    <a:pt x="2038739" y="119442"/>
                    <a:pt x="2035790" y="119442"/>
                  </a:cubicBezTo>
                  <a:cubicBezTo>
                    <a:pt x="2032842" y="116498"/>
                    <a:pt x="2023995" y="106196"/>
                    <a:pt x="2022521" y="101781"/>
                  </a:cubicBezTo>
                  <a:cubicBezTo>
                    <a:pt x="2022521" y="106196"/>
                    <a:pt x="2023995" y="113555"/>
                    <a:pt x="2026944" y="115027"/>
                  </a:cubicBezTo>
                  <a:cubicBezTo>
                    <a:pt x="2026944" y="116498"/>
                    <a:pt x="2028419" y="116498"/>
                    <a:pt x="2028419" y="119442"/>
                  </a:cubicBezTo>
                  <a:cubicBezTo>
                    <a:pt x="2028419" y="120914"/>
                    <a:pt x="2028419" y="123857"/>
                    <a:pt x="2031367" y="123857"/>
                  </a:cubicBezTo>
                  <a:cubicBezTo>
                    <a:pt x="2032842" y="123857"/>
                    <a:pt x="2034316" y="126801"/>
                    <a:pt x="2034316" y="128272"/>
                  </a:cubicBezTo>
                  <a:cubicBezTo>
                    <a:pt x="2034316" y="132688"/>
                    <a:pt x="2035790" y="138575"/>
                    <a:pt x="2032842" y="140047"/>
                  </a:cubicBezTo>
                  <a:cubicBezTo>
                    <a:pt x="2026944" y="141518"/>
                    <a:pt x="2025470" y="134159"/>
                    <a:pt x="2022521" y="135631"/>
                  </a:cubicBezTo>
                  <a:cubicBezTo>
                    <a:pt x="2019572" y="137103"/>
                    <a:pt x="2018098" y="134159"/>
                    <a:pt x="2018098" y="135631"/>
                  </a:cubicBezTo>
                  <a:cubicBezTo>
                    <a:pt x="2016624" y="137103"/>
                    <a:pt x="2018098" y="138575"/>
                    <a:pt x="2019572" y="138575"/>
                  </a:cubicBezTo>
                  <a:cubicBezTo>
                    <a:pt x="2021047" y="138575"/>
                    <a:pt x="2022521" y="140047"/>
                    <a:pt x="2022521" y="140047"/>
                  </a:cubicBezTo>
                  <a:cubicBezTo>
                    <a:pt x="2023995" y="141518"/>
                    <a:pt x="2023995" y="142990"/>
                    <a:pt x="2026944" y="142990"/>
                  </a:cubicBezTo>
                  <a:cubicBezTo>
                    <a:pt x="2031367" y="142990"/>
                    <a:pt x="2034316" y="150348"/>
                    <a:pt x="2035790" y="150348"/>
                  </a:cubicBezTo>
                  <a:cubicBezTo>
                    <a:pt x="2040214" y="150348"/>
                    <a:pt x="2038739" y="150348"/>
                    <a:pt x="2038739" y="154764"/>
                  </a:cubicBezTo>
                  <a:cubicBezTo>
                    <a:pt x="2038739" y="157707"/>
                    <a:pt x="2038739" y="163594"/>
                    <a:pt x="2037265" y="166538"/>
                  </a:cubicBezTo>
                  <a:cubicBezTo>
                    <a:pt x="2037265" y="166538"/>
                    <a:pt x="2034316" y="166538"/>
                    <a:pt x="2034316" y="168009"/>
                  </a:cubicBezTo>
                  <a:cubicBezTo>
                    <a:pt x="2034316" y="170953"/>
                    <a:pt x="2034316" y="169481"/>
                    <a:pt x="2032842" y="169481"/>
                  </a:cubicBezTo>
                  <a:cubicBezTo>
                    <a:pt x="2029893" y="169481"/>
                    <a:pt x="2029893" y="170953"/>
                    <a:pt x="2029893" y="173896"/>
                  </a:cubicBezTo>
                  <a:cubicBezTo>
                    <a:pt x="2029893" y="175368"/>
                    <a:pt x="2034316" y="176840"/>
                    <a:pt x="2034316" y="179783"/>
                  </a:cubicBezTo>
                  <a:cubicBezTo>
                    <a:pt x="2034316" y="182727"/>
                    <a:pt x="2034316" y="188614"/>
                    <a:pt x="2034316" y="193029"/>
                  </a:cubicBezTo>
                  <a:cubicBezTo>
                    <a:pt x="2034316" y="200388"/>
                    <a:pt x="2029893" y="200388"/>
                    <a:pt x="2025470" y="201859"/>
                  </a:cubicBezTo>
                  <a:cubicBezTo>
                    <a:pt x="2019572" y="203331"/>
                    <a:pt x="2019572" y="200388"/>
                    <a:pt x="2018098" y="198916"/>
                  </a:cubicBezTo>
                  <a:cubicBezTo>
                    <a:pt x="2018098" y="198916"/>
                    <a:pt x="2013675" y="198916"/>
                    <a:pt x="2012201" y="198916"/>
                  </a:cubicBezTo>
                  <a:cubicBezTo>
                    <a:pt x="2012201" y="198916"/>
                    <a:pt x="2007777" y="190085"/>
                    <a:pt x="2007777" y="197444"/>
                  </a:cubicBezTo>
                  <a:cubicBezTo>
                    <a:pt x="2007777" y="198916"/>
                    <a:pt x="2015149" y="206275"/>
                    <a:pt x="2012201" y="206275"/>
                  </a:cubicBezTo>
                  <a:cubicBezTo>
                    <a:pt x="2009252" y="206275"/>
                    <a:pt x="2007777" y="209218"/>
                    <a:pt x="2004829" y="209218"/>
                  </a:cubicBezTo>
                  <a:cubicBezTo>
                    <a:pt x="1994508" y="209218"/>
                    <a:pt x="2003354" y="201859"/>
                    <a:pt x="1995982" y="198916"/>
                  </a:cubicBezTo>
                  <a:cubicBezTo>
                    <a:pt x="1988611" y="197444"/>
                    <a:pt x="1991559" y="169481"/>
                    <a:pt x="1991559" y="165066"/>
                  </a:cubicBezTo>
                  <a:cubicBezTo>
                    <a:pt x="1991559" y="157707"/>
                    <a:pt x="1990085" y="160651"/>
                    <a:pt x="1987136" y="156235"/>
                  </a:cubicBezTo>
                  <a:cubicBezTo>
                    <a:pt x="1987136" y="156235"/>
                    <a:pt x="1988611" y="147405"/>
                    <a:pt x="1985662" y="144462"/>
                  </a:cubicBezTo>
                  <a:cubicBezTo>
                    <a:pt x="1981239" y="138575"/>
                    <a:pt x="1987136" y="125329"/>
                    <a:pt x="1990085" y="122385"/>
                  </a:cubicBezTo>
                  <a:cubicBezTo>
                    <a:pt x="1994508" y="115027"/>
                    <a:pt x="1997457" y="100310"/>
                    <a:pt x="1997457" y="122385"/>
                  </a:cubicBezTo>
                  <a:cubicBezTo>
                    <a:pt x="1997457" y="125329"/>
                    <a:pt x="2003354" y="132688"/>
                    <a:pt x="2004829" y="135631"/>
                  </a:cubicBezTo>
                  <a:cubicBezTo>
                    <a:pt x="2007777" y="140047"/>
                    <a:pt x="2010726" y="137103"/>
                    <a:pt x="2007777" y="134159"/>
                  </a:cubicBezTo>
                  <a:cubicBezTo>
                    <a:pt x="2004829" y="131216"/>
                    <a:pt x="2000406" y="123857"/>
                    <a:pt x="2000406" y="119442"/>
                  </a:cubicBezTo>
                  <a:cubicBezTo>
                    <a:pt x="2000406" y="110612"/>
                    <a:pt x="2003354" y="107668"/>
                    <a:pt x="2003354" y="97366"/>
                  </a:cubicBezTo>
                  <a:cubicBezTo>
                    <a:pt x="2003354" y="88536"/>
                    <a:pt x="2003354" y="79705"/>
                    <a:pt x="2003354" y="70875"/>
                  </a:cubicBezTo>
                  <a:cubicBezTo>
                    <a:pt x="2003354" y="69403"/>
                    <a:pt x="2009252" y="67931"/>
                    <a:pt x="2010726" y="67931"/>
                  </a:cubicBezTo>
                  <a:cubicBezTo>
                    <a:pt x="2015149" y="66459"/>
                    <a:pt x="2015149" y="67931"/>
                    <a:pt x="2016624" y="70875"/>
                  </a:cubicBezTo>
                  <a:cubicBezTo>
                    <a:pt x="2018098" y="73818"/>
                    <a:pt x="2021047" y="85592"/>
                    <a:pt x="2021047" y="75290"/>
                  </a:cubicBezTo>
                  <a:cubicBezTo>
                    <a:pt x="2021047" y="72346"/>
                    <a:pt x="2018098" y="70875"/>
                    <a:pt x="2018098" y="67931"/>
                  </a:cubicBezTo>
                  <a:cubicBezTo>
                    <a:pt x="2018098" y="64988"/>
                    <a:pt x="2018466" y="64252"/>
                    <a:pt x="2019204" y="64436"/>
                  </a:cubicBezTo>
                  <a:close/>
                  <a:moveTo>
                    <a:pt x="2096679" y="49058"/>
                  </a:moveTo>
                  <a:cubicBezTo>
                    <a:pt x="2096679" y="49058"/>
                    <a:pt x="2098122" y="49058"/>
                    <a:pt x="2098122" y="50501"/>
                  </a:cubicBezTo>
                  <a:cubicBezTo>
                    <a:pt x="2098122" y="53387"/>
                    <a:pt x="2099565" y="56272"/>
                    <a:pt x="2098122" y="59158"/>
                  </a:cubicBezTo>
                  <a:cubicBezTo>
                    <a:pt x="2098122" y="60601"/>
                    <a:pt x="2095236" y="60601"/>
                    <a:pt x="2095236" y="59158"/>
                  </a:cubicBezTo>
                  <a:cubicBezTo>
                    <a:pt x="2095236" y="56272"/>
                    <a:pt x="2096679" y="51944"/>
                    <a:pt x="2096679" y="49058"/>
                  </a:cubicBezTo>
                  <a:close/>
                  <a:moveTo>
                    <a:pt x="2072884" y="0"/>
                  </a:moveTo>
                  <a:cubicBezTo>
                    <a:pt x="2081719" y="0"/>
                    <a:pt x="2066994" y="26348"/>
                    <a:pt x="2074356" y="23421"/>
                  </a:cubicBezTo>
                  <a:cubicBezTo>
                    <a:pt x="2077301" y="23421"/>
                    <a:pt x="2080246" y="13174"/>
                    <a:pt x="2080246" y="10247"/>
                  </a:cubicBezTo>
                  <a:cubicBezTo>
                    <a:pt x="2080246" y="7319"/>
                    <a:pt x="2083191" y="1464"/>
                    <a:pt x="2084664" y="1464"/>
                  </a:cubicBezTo>
                  <a:cubicBezTo>
                    <a:pt x="2084664" y="2928"/>
                    <a:pt x="2108223" y="16102"/>
                    <a:pt x="2105278" y="16102"/>
                  </a:cubicBezTo>
                  <a:cubicBezTo>
                    <a:pt x="2102333" y="16102"/>
                    <a:pt x="2097916" y="19029"/>
                    <a:pt x="2096444" y="20493"/>
                  </a:cubicBezTo>
                  <a:cubicBezTo>
                    <a:pt x="2092026" y="23421"/>
                    <a:pt x="2097916" y="23421"/>
                    <a:pt x="2099389" y="26348"/>
                  </a:cubicBezTo>
                  <a:cubicBezTo>
                    <a:pt x="2108223" y="38059"/>
                    <a:pt x="2087608" y="32204"/>
                    <a:pt x="2087608" y="32204"/>
                  </a:cubicBezTo>
                  <a:cubicBezTo>
                    <a:pt x="2081719" y="36595"/>
                    <a:pt x="2093498" y="43914"/>
                    <a:pt x="2093498" y="48305"/>
                  </a:cubicBezTo>
                  <a:cubicBezTo>
                    <a:pt x="2093498" y="57088"/>
                    <a:pt x="2075829" y="42450"/>
                    <a:pt x="2078774" y="51233"/>
                  </a:cubicBezTo>
                  <a:cubicBezTo>
                    <a:pt x="2080246" y="54161"/>
                    <a:pt x="2094971" y="54161"/>
                    <a:pt x="2089081" y="62943"/>
                  </a:cubicBezTo>
                  <a:cubicBezTo>
                    <a:pt x="2087608" y="65871"/>
                    <a:pt x="2077301" y="73190"/>
                    <a:pt x="2077301" y="77581"/>
                  </a:cubicBezTo>
                  <a:cubicBezTo>
                    <a:pt x="2077301" y="81973"/>
                    <a:pt x="2074356" y="86364"/>
                    <a:pt x="2084664" y="86364"/>
                  </a:cubicBezTo>
                  <a:cubicBezTo>
                    <a:pt x="2087608" y="86364"/>
                    <a:pt x="2084664" y="95147"/>
                    <a:pt x="2077301" y="95147"/>
                  </a:cubicBezTo>
                  <a:cubicBezTo>
                    <a:pt x="2071412" y="95147"/>
                    <a:pt x="2068467" y="92219"/>
                    <a:pt x="2065522" y="89292"/>
                  </a:cubicBezTo>
                  <a:cubicBezTo>
                    <a:pt x="2065522" y="89292"/>
                    <a:pt x="2059632" y="96611"/>
                    <a:pt x="2058159" y="96611"/>
                  </a:cubicBezTo>
                  <a:cubicBezTo>
                    <a:pt x="2052270" y="101002"/>
                    <a:pt x="2044907" y="90756"/>
                    <a:pt x="2049325" y="83437"/>
                  </a:cubicBezTo>
                  <a:cubicBezTo>
                    <a:pt x="2052270" y="76118"/>
                    <a:pt x="2036073" y="65871"/>
                    <a:pt x="2050797" y="71726"/>
                  </a:cubicBezTo>
                  <a:cubicBezTo>
                    <a:pt x="2052270" y="71726"/>
                    <a:pt x="2053742" y="67335"/>
                    <a:pt x="2052270" y="65871"/>
                  </a:cubicBezTo>
                  <a:cubicBezTo>
                    <a:pt x="2049325" y="61480"/>
                    <a:pt x="2062577" y="39523"/>
                    <a:pt x="2056687" y="32204"/>
                  </a:cubicBezTo>
                  <a:cubicBezTo>
                    <a:pt x="2055215" y="32204"/>
                    <a:pt x="2053742" y="30740"/>
                    <a:pt x="2053742" y="29276"/>
                  </a:cubicBezTo>
                  <a:cubicBezTo>
                    <a:pt x="2053742" y="24885"/>
                    <a:pt x="2062577" y="16102"/>
                    <a:pt x="2064049" y="13174"/>
                  </a:cubicBezTo>
                  <a:cubicBezTo>
                    <a:pt x="2065522" y="10247"/>
                    <a:pt x="2066994" y="0"/>
                    <a:pt x="2072884" y="0"/>
                  </a:cubicBez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defPPr>
                <a:defRPr lang="en-GB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C9052C-87E4-4D84-A81B-E3A34F91DC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84675" y="3334135"/>
              <a:ext cx="905122" cy="734409"/>
            </a:xfrm>
            <a:custGeom>
              <a:avLst/>
              <a:gdLst>
                <a:gd name="connsiteX0" fmla="*/ 707852 w 905122"/>
                <a:gd name="connsiteY0" fmla="*/ 643264 h 734409"/>
                <a:gd name="connsiteX1" fmla="*/ 707751 w 905122"/>
                <a:gd name="connsiteY1" fmla="*/ 643387 h 734409"/>
                <a:gd name="connsiteX2" fmla="*/ 712654 w 905122"/>
                <a:gd name="connsiteY2" fmla="*/ 644617 h 734409"/>
                <a:gd name="connsiteX3" fmla="*/ 712822 w 905122"/>
                <a:gd name="connsiteY3" fmla="*/ 644516 h 734409"/>
                <a:gd name="connsiteX4" fmla="*/ 721049 w 905122"/>
                <a:gd name="connsiteY4" fmla="*/ 640308 h 734409"/>
                <a:gd name="connsiteX5" fmla="*/ 720507 w 905122"/>
                <a:gd name="connsiteY5" fmla="*/ 640636 h 734409"/>
                <a:gd name="connsiteX6" fmla="*/ 728787 w 905122"/>
                <a:gd name="connsiteY6" fmla="*/ 647561 h 734409"/>
                <a:gd name="connsiteX7" fmla="*/ 736120 w 905122"/>
                <a:gd name="connsiteY7" fmla="*/ 649033 h 734409"/>
                <a:gd name="connsiteX8" fmla="*/ 736276 w 905122"/>
                <a:gd name="connsiteY8" fmla="*/ 648994 h 734409"/>
                <a:gd name="connsiteX9" fmla="*/ 729847 w 905122"/>
                <a:gd name="connsiteY9" fmla="*/ 647698 h 734409"/>
                <a:gd name="connsiteX10" fmla="*/ 721049 w 905122"/>
                <a:gd name="connsiteY10" fmla="*/ 640308 h 734409"/>
                <a:gd name="connsiteX11" fmla="*/ 696688 w 905122"/>
                <a:gd name="connsiteY11" fmla="*/ 599700 h 734409"/>
                <a:gd name="connsiteX12" fmla="*/ 692276 w 905122"/>
                <a:gd name="connsiteY12" fmla="*/ 608554 h 734409"/>
                <a:gd name="connsiteX13" fmla="*/ 690806 w 905122"/>
                <a:gd name="connsiteY13" fmla="*/ 605602 h 734409"/>
                <a:gd name="connsiteX14" fmla="*/ 687865 w 905122"/>
                <a:gd name="connsiteY14" fmla="*/ 605602 h 734409"/>
                <a:gd name="connsiteX15" fmla="*/ 681982 w 905122"/>
                <a:gd name="connsiteY15" fmla="*/ 604127 h 734409"/>
                <a:gd name="connsiteX16" fmla="*/ 681982 w 905122"/>
                <a:gd name="connsiteY16" fmla="*/ 604905 h 734409"/>
                <a:gd name="connsiteX17" fmla="*/ 687722 w 905122"/>
                <a:gd name="connsiteY17" fmla="*/ 606345 h 734409"/>
                <a:gd name="connsiteX18" fmla="*/ 690655 w 905122"/>
                <a:gd name="connsiteY18" fmla="*/ 606345 h 734409"/>
                <a:gd name="connsiteX19" fmla="*/ 692122 w 905122"/>
                <a:gd name="connsiteY19" fmla="*/ 609289 h 734409"/>
                <a:gd name="connsiteX20" fmla="*/ 687722 w 905122"/>
                <a:gd name="connsiteY20" fmla="*/ 613705 h 734409"/>
                <a:gd name="connsiteX21" fmla="*/ 681855 w 905122"/>
                <a:gd name="connsiteY21" fmla="*/ 616649 h 734409"/>
                <a:gd name="connsiteX22" fmla="*/ 687722 w 905122"/>
                <a:gd name="connsiteY22" fmla="*/ 618121 h 734409"/>
                <a:gd name="connsiteX23" fmla="*/ 687722 w 905122"/>
                <a:gd name="connsiteY23" fmla="*/ 622537 h 734409"/>
                <a:gd name="connsiteX24" fmla="*/ 696521 w 905122"/>
                <a:gd name="connsiteY24" fmla="*/ 651977 h 734409"/>
                <a:gd name="connsiteX25" fmla="*/ 697542 w 905122"/>
                <a:gd name="connsiteY25" fmla="*/ 651977 h 734409"/>
                <a:gd name="connsiteX26" fmla="*/ 688790 w 905122"/>
                <a:gd name="connsiteY26" fmla="*/ 622571 h 734409"/>
                <a:gd name="connsiteX27" fmla="*/ 688790 w 905122"/>
                <a:gd name="connsiteY27" fmla="*/ 618137 h 734409"/>
                <a:gd name="connsiteX28" fmla="*/ 682925 w 905122"/>
                <a:gd name="connsiteY28" fmla="*/ 616659 h 734409"/>
                <a:gd name="connsiteX29" fmla="*/ 688790 w 905122"/>
                <a:gd name="connsiteY29" fmla="*/ 613703 h 734409"/>
                <a:gd name="connsiteX30" fmla="*/ 693189 w 905122"/>
                <a:gd name="connsiteY30" fmla="*/ 609269 h 734409"/>
                <a:gd name="connsiteX31" fmla="*/ 697588 w 905122"/>
                <a:gd name="connsiteY31" fmla="*/ 600401 h 734409"/>
                <a:gd name="connsiteX32" fmla="*/ 703210 w 905122"/>
                <a:gd name="connsiteY32" fmla="*/ 601817 h 734409"/>
                <a:gd name="connsiteX33" fmla="*/ 702570 w 905122"/>
                <a:gd name="connsiteY33" fmla="*/ 601176 h 734409"/>
                <a:gd name="connsiteX34" fmla="*/ 696688 w 905122"/>
                <a:gd name="connsiteY34" fmla="*/ 599700 h 734409"/>
                <a:gd name="connsiteX35" fmla="*/ 629041 w 905122"/>
                <a:gd name="connsiteY35" fmla="*/ 596749 h 734409"/>
                <a:gd name="connsiteX36" fmla="*/ 624629 w 905122"/>
                <a:gd name="connsiteY36" fmla="*/ 599700 h 734409"/>
                <a:gd name="connsiteX37" fmla="*/ 617324 w 905122"/>
                <a:gd name="connsiteY37" fmla="*/ 596768 h 734409"/>
                <a:gd name="connsiteX38" fmla="*/ 617324 w 905122"/>
                <a:gd name="connsiteY38" fmla="*/ 597513 h 734409"/>
                <a:gd name="connsiteX39" fmla="*/ 624657 w 905122"/>
                <a:gd name="connsiteY39" fmla="*/ 600457 h 734409"/>
                <a:gd name="connsiteX40" fmla="*/ 629057 w 905122"/>
                <a:gd name="connsiteY40" fmla="*/ 597513 h 734409"/>
                <a:gd name="connsiteX41" fmla="*/ 630523 w 905122"/>
                <a:gd name="connsiteY41" fmla="*/ 600457 h 734409"/>
                <a:gd name="connsiteX42" fmla="*/ 637857 w 905122"/>
                <a:gd name="connsiteY42" fmla="*/ 600457 h 734409"/>
                <a:gd name="connsiteX43" fmla="*/ 639323 w 905122"/>
                <a:gd name="connsiteY43" fmla="*/ 604873 h 734409"/>
                <a:gd name="connsiteX44" fmla="*/ 642256 w 905122"/>
                <a:gd name="connsiteY44" fmla="*/ 604873 h 734409"/>
                <a:gd name="connsiteX45" fmla="*/ 646656 w 905122"/>
                <a:gd name="connsiteY45" fmla="*/ 607817 h 734409"/>
                <a:gd name="connsiteX46" fmla="*/ 648123 w 905122"/>
                <a:gd name="connsiteY46" fmla="*/ 618121 h 734409"/>
                <a:gd name="connsiteX47" fmla="*/ 652523 w 905122"/>
                <a:gd name="connsiteY47" fmla="*/ 616649 h 734409"/>
                <a:gd name="connsiteX48" fmla="*/ 655456 w 905122"/>
                <a:gd name="connsiteY48" fmla="*/ 624009 h 734409"/>
                <a:gd name="connsiteX49" fmla="*/ 658389 w 905122"/>
                <a:gd name="connsiteY49" fmla="*/ 616649 h 734409"/>
                <a:gd name="connsiteX50" fmla="*/ 662789 w 905122"/>
                <a:gd name="connsiteY50" fmla="*/ 610761 h 734409"/>
                <a:gd name="connsiteX51" fmla="*/ 665722 w 905122"/>
                <a:gd name="connsiteY51" fmla="*/ 610761 h 734409"/>
                <a:gd name="connsiteX52" fmla="*/ 671589 w 905122"/>
                <a:gd name="connsiteY52" fmla="*/ 610761 h 734409"/>
                <a:gd name="connsiteX53" fmla="*/ 675989 w 905122"/>
                <a:gd name="connsiteY53" fmla="*/ 607817 h 734409"/>
                <a:gd name="connsiteX54" fmla="*/ 681855 w 905122"/>
                <a:gd name="connsiteY54" fmla="*/ 609289 h 734409"/>
                <a:gd name="connsiteX55" fmla="*/ 681855 w 905122"/>
                <a:gd name="connsiteY55" fmla="*/ 608522 h 734409"/>
                <a:gd name="connsiteX56" fmla="*/ 676100 w 905122"/>
                <a:gd name="connsiteY56" fmla="*/ 607078 h 734409"/>
                <a:gd name="connsiteX57" fmla="*/ 671688 w 905122"/>
                <a:gd name="connsiteY57" fmla="*/ 610029 h 734409"/>
                <a:gd name="connsiteX58" fmla="*/ 665806 w 905122"/>
                <a:gd name="connsiteY58" fmla="*/ 610029 h 734409"/>
                <a:gd name="connsiteX59" fmla="*/ 662865 w 905122"/>
                <a:gd name="connsiteY59" fmla="*/ 610029 h 734409"/>
                <a:gd name="connsiteX60" fmla="*/ 658453 w 905122"/>
                <a:gd name="connsiteY60" fmla="*/ 615932 h 734409"/>
                <a:gd name="connsiteX61" fmla="*/ 655512 w 905122"/>
                <a:gd name="connsiteY61" fmla="*/ 623310 h 734409"/>
                <a:gd name="connsiteX62" fmla="*/ 652570 w 905122"/>
                <a:gd name="connsiteY62" fmla="*/ 615932 h 734409"/>
                <a:gd name="connsiteX63" fmla="*/ 648159 w 905122"/>
                <a:gd name="connsiteY63" fmla="*/ 617408 h 734409"/>
                <a:gd name="connsiteX64" fmla="*/ 646688 w 905122"/>
                <a:gd name="connsiteY64" fmla="*/ 607078 h 734409"/>
                <a:gd name="connsiteX65" fmla="*/ 642276 w 905122"/>
                <a:gd name="connsiteY65" fmla="*/ 604127 h 734409"/>
                <a:gd name="connsiteX66" fmla="*/ 639335 w 905122"/>
                <a:gd name="connsiteY66" fmla="*/ 604127 h 734409"/>
                <a:gd name="connsiteX67" fmla="*/ 637865 w 905122"/>
                <a:gd name="connsiteY67" fmla="*/ 599700 h 734409"/>
                <a:gd name="connsiteX68" fmla="*/ 630512 w 905122"/>
                <a:gd name="connsiteY68" fmla="*/ 599700 h 734409"/>
                <a:gd name="connsiteX69" fmla="*/ 629041 w 905122"/>
                <a:gd name="connsiteY69" fmla="*/ 596749 h 734409"/>
                <a:gd name="connsiteX70" fmla="*/ 612865 w 905122"/>
                <a:gd name="connsiteY70" fmla="*/ 590846 h 734409"/>
                <a:gd name="connsiteX71" fmla="*/ 609923 w 905122"/>
                <a:gd name="connsiteY71" fmla="*/ 593797 h 734409"/>
                <a:gd name="connsiteX72" fmla="*/ 602571 w 905122"/>
                <a:gd name="connsiteY72" fmla="*/ 592322 h 734409"/>
                <a:gd name="connsiteX73" fmla="*/ 596791 w 905122"/>
                <a:gd name="connsiteY73" fmla="*/ 595221 h 734409"/>
                <a:gd name="connsiteX74" fmla="*/ 596791 w 905122"/>
                <a:gd name="connsiteY74" fmla="*/ 596041 h 734409"/>
                <a:gd name="connsiteX75" fmla="*/ 602658 w 905122"/>
                <a:gd name="connsiteY75" fmla="*/ 593097 h 734409"/>
                <a:gd name="connsiteX76" fmla="*/ 609991 w 905122"/>
                <a:gd name="connsiteY76" fmla="*/ 594569 h 734409"/>
                <a:gd name="connsiteX77" fmla="*/ 612924 w 905122"/>
                <a:gd name="connsiteY77" fmla="*/ 591625 h 734409"/>
                <a:gd name="connsiteX78" fmla="*/ 617276 w 905122"/>
                <a:gd name="connsiteY78" fmla="*/ 591625 h 734409"/>
                <a:gd name="connsiteX79" fmla="*/ 617276 w 905122"/>
                <a:gd name="connsiteY79" fmla="*/ 590846 h 734409"/>
                <a:gd name="connsiteX80" fmla="*/ 612865 w 905122"/>
                <a:gd name="connsiteY80" fmla="*/ 590846 h 734409"/>
                <a:gd name="connsiteX81" fmla="*/ 703007 w 905122"/>
                <a:gd name="connsiteY81" fmla="*/ 535210 h 734409"/>
                <a:gd name="connsiteX82" fmla="*/ 705512 w 905122"/>
                <a:gd name="connsiteY82" fmla="*/ 537723 h 734409"/>
                <a:gd name="connsiteX83" fmla="*/ 705847 w 905122"/>
                <a:gd name="connsiteY83" fmla="*/ 537611 h 734409"/>
                <a:gd name="connsiteX84" fmla="*/ 703443 w 905122"/>
                <a:gd name="connsiteY84" fmla="*/ 535210 h 734409"/>
                <a:gd name="connsiteX85" fmla="*/ 722595 w 905122"/>
                <a:gd name="connsiteY85" fmla="*/ 532267 h 734409"/>
                <a:gd name="connsiteX86" fmla="*/ 722589 w 905122"/>
                <a:gd name="connsiteY86" fmla="*/ 532273 h 734409"/>
                <a:gd name="connsiteX87" fmla="*/ 727570 w 905122"/>
                <a:gd name="connsiteY87" fmla="*/ 534772 h 734409"/>
                <a:gd name="connsiteX88" fmla="*/ 731982 w 905122"/>
                <a:gd name="connsiteY88" fmla="*/ 539199 h 734409"/>
                <a:gd name="connsiteX89" fmla="*/ 730512 w 905122"/>
                <a:gd name="connsiteY89" fmla="*/ 546577 h 734409"/>
                <a:gd name="connsiteX90" fmla="*/ 723159 w 905122"/>
                <a:gd name="connsiteY90" fmla="*/ 552479 h 734409"/>
                <a:gd name="connsiteX91" fmla="*/ 718747 w 905122"/>
                <a:gd name="connsiteY91" fmla="*/ 556906 h 734409"/>
                <a:gd name="connsiteX92" fmla="*/ 720217 w 905122"/>
                <a:gd name="connsiteY92" fmla="*/ 568711 h 734409"/>
                <a:gd name="connsiteX93" fmla="*/ 724629 w 905122"/>
                <a:gd name="connsiteY93" fmla="*/ 579041 h 734409"/>
                <a:gd name="connsiteX94" fmla="*/ 724629 w 905122"/>
                <a:gd name="connsiteY94" fmla="*/ 587895 h 734409"/>
                <a:gd name="connsiteX95" fmla="*/ 720217 w 905122"/>
                <a:gd name="connsiteY95" fmla="*/ 589370 h 734409"/>
                <a:gd name="connsiteX96" fmla="*/ 720217 w 905122"/>
                <a:gd name="connsiteY96" fmla="*/ 596749 h 734409"/>
                <a:gd name="connsiteX97" fmla="*/ 715806 w 905122"/>
                <a:gd name="connsiteY97" fmla="*/ 601176 h 734409"/>
                <a:gd name="connsiteX98" fmla="*/ 721688 w 905122"/>
                <a:gd name="connsiteY98" fmla="*/ 607078 h 734409"/>
                <a:gd name="connsiteX99" fmla="*/ 715806 w 905122"/>
                <a:gd name="connsiteY99" fmla="*/ 610029 h 734409"/>
                <a:gd name="connsiteX100" fmla="*/ 708717 w 905122"/>
                <a:gd name="connsiteY100" fmla="*/ 607184 h 734409"/>
                <a:gd name="connsiteX101" fmla="*/ 709319 w 905122"/>
                <a:gd name="connsiteY101" fmla="*/ 607791 h 734409"/>
                <a:gd name="connsiteX102" fmla="*/ 716650 w 905122"/>
                <a:gd name="connsiteY102" fmla="*/ 610747 h 734409"/>
                <a:gd name="connsiteX103" fmla="*/ 722515 w 905122"/>
                <a:gd name="connsiteY103" fmla="*/ 607791 h 734409"/>
                <a:gd name="connsiteX104" fmla="*/ 716650 w 905122"/>
                <a:gd name="connsiteY104" fmla="*/ 601879 h 734409"/>
                <a:gd name="connsiteX105" fmla="*/ 721049 w 905122"/>
                <a:gd name="connsiteY105" fmla="*/ 597445 h 734409"/>
                <a:gd name="connsiteX106" fmla="*/ 721049 w 905122"/>
                <a:gd name="connsiteY106" fmla="*/ 590054 h 734409"/>
                <a:gd name="connsiteX107" fmla="*/ 725448 w 905122"/>
                <a:gd name="connsiteY107" fmla="*/ 588576 h 734409"/>
                <a:gd name="connsiteX108" fmla="*/ 725448 w 905122"/>
                <a:gd name="connsiteY108" fmla="*/ 579708 h 734409"/>
                <a:gd name="connsiteX109" fmla="*/ 721049 w 905122"/>
                <a:gd name="connsiteY109" fmla="*/ 569362 h 734409"/>
                <a:gd name="connsiteX110" fmla="*/ 719583 w 905122"/>
                <a:gd name="connsiteY110" fmla="*/ 557537 h 734409"/>
                <a:gd name="connsiteX111" fmla="*/ 723982 w 905122"/>
                <a:gd name="connsiteY111" fmla="*/ 553103 h 734409"/>
                <a:gd name="connsiteX112" fmla="*/ 731313 w 905122"/>
                <a:gd name="connsiteY112" fmla="*/ 547191 h 734409"/>
                <a:gd name="connsiteX113" fmla="*/ 732779 w 905122"/>
                <a:gd name="connsiteY113" fmla="*/ 539801 h 734409"/>
                <a:gd name="connsiteX114" fmla="*/ 728380 w 905122"/>
                <a:gd name="connsiteY114" fmla="*/ 535367 h 734409"/>
                <a:gd name="connsiteX115" fmla="*/ 734246 w 905122"/>
                <a:gd name="connsiteY115" fmla="*/ 532411 h 734409"/>
                <a:gd name="connsiteX116" fmla="*/ 734232 w 905122"/>
                <a:gd name="connsiteY116" fmla="*/ 532341 h 734409"/>
                <a:gd name="connsiteX117" fmla="*/ 728488 w 905122"/>
                <a:gd name="connsiteY117" fmla="*/ 535210 h 734409"/>
                <a:gd name="connsiteX118" fmla="*/ 722595 w 905122"/>
                <a:gd name="connsiteY118" fmla="*/ 532267 h 734409"/>
                <a:gd name="connsiteX119" fmla="*/ 699624 w 905122"/>
                <a:gd name="connsiteY119" fmla="*/ 530360 h 734409"/>
                <a:gd name="connsiteX120" fmla="*/ 698159 w 905122"/>
                <a:gd name="connsiteY120" fmla="*/ 534772 h 734409"/>
                <a:gd name="connsiteX121" fmla="*/ 699170 w 905122"/>
                <a:gd name="connsiteY121" fmla="*/ 534772 h 734409"/>
                <a:gd name="connsiteX122" fmla="*/ 700497 w 905122"/>
                <a:gd name="connsiteY122" fmla="*/ 530795 h 734409"/>
                <a:gd name="connsiteX123" fmla="*/ 688367 w 905122"/>
                <a:gd name="connsiteY123" fmla="*/ 515967 h 734409"/>
                <a:gd name="connsiteX124" fmla="*/ 693747 w 905122"/>
                <a:gd name="connsiteY124" fmla="*/ 520015 h 734409"/>
                <a:gd name="connsiteX125" fmla="*/ 690806 w 905122"/>
                <a:gd name="connsiteY125" fmla="*/ 522967 h 734409"/>
                <a:gd name="connsiteX126" fmla="*/ 689335 w 905122"/>
                <a:gd name="connsiteY126" fmla="*/ 528869 h 734409"/>
                <a:gd name="connsiteX127" fmla="*/ 690386 w 905122"/>
                <a:gd name="connsiteY127" fmla="*/ 528518 h 734409"/>
                <a:gd name="connsiteX128" fmla="*/ 691658 w 905122"/>
                <a:gd name="connsiteY128" fmla="*/ 523438 h 734409"/>
                <a:gd name="connsiteX129" fmla="*/ 694604 w 905122"/>
                <a:gd name="connsiteY129" fmla="*/ 520495 h 734409"/>
                <a:gd name="connsiteX130" fmla="*/ 688711 w 905122"/>
                <a:gd name="connsiteY130" fmla="*/ 516081 h 734409"/>
                <a:gd name="connsiteX131" fmla="*/ 283721 w 905122"/>
                <a:gd name="connsiteY131" fmla="*/ 512931 h 734409"/>
                <a:gd name="connsiteX132" fmla="*/ 279300 w 905122"/>
                <a:gd name="connsiteY132" fmla="*/ 517346 h 734409"/>
                <a:gd name="connsiteX133" fmla="*/ 268985 w 905122"/>
                <a:gd name="connsiteY133" fmla="*/ 514403 h 734409"/>
                <a:gd name="connsiteX134" fmla="*/ 268985 w 905122"/>
                <a:gd name="connsiteY134" fmla="*/ 515082 h 734409"/>
                <a:gd name="connsiteX135" fmla="*/ 279310 w 905122"/>
                <a:gd name="connsiteY135" fmla="*/ 518026 h 734409"/>
                <a:gd name="connsiteX136" fmla="*/ 283736 w 905122"/>
                <a:gd name="connsiteY136" fmla="*/ 513610 h 734409"/>
                <a:gd name="connsiteX137" fmla="*/ 289516 w 905122"/>
                <a:gd name="connsiteY137" fmla="*/ 522263 h 734409"/>
                <a:gd name="connsiteX138" fmla="*/ 289616 w 905122"/>
                <a:gd name="connsiteY138" fmla="*/ 521762 h 734409"/>
                <a:gd name="connsiteX139" fmla="*/ 283721 w 905122"/>
                <a:gd name="connsiteY139" fmla="*/ 512931 h 734409"/>
                <a:gd name="connsiteX140" fmla="*/ 550930 w 905122"/>
                <a:gd name="connsiteY140" fmla="*/ 508570 h 734409"/>
                <a:gd name="connsiteX141" fmla="*/ 548014 w 905122"/>
                <a:gd name="connsiteY141" fmla="*/ 515869 h 734409"/>
                <a:gd name="connsiteX142" fmla="*/ 548085 w 905122"/>
                <a:gd name="connsiteY142" fmla="*/ 515953 h 734409"/>
                <a:gd name="connsiteX143" fmla="*/ 550930 w 905122"/>
                <a:gd name="connsiteY143" fmla="*/ 508832 h 734409"/>
                <a:gd name="connsiteX144" fmla="*/ 636633 w 905122"/>
                <a:gd name="connsiteY144" fmla="*/ 502908 h 734409"/>
                <a:gd name="connsiteX145" fmla="*/ 636584 w 905122"/>
                <a:gd name="connsiteY145" fmla="*/ 502920 h 734409"/>
                <a:gd name="connsiteX146" fmla="*/ 639299 w 905122"/>
                <a:gd name="connsiteY146" fmla="*/ 509713 h 734409"/>
                <a:gd name="connsiteX147" fmla="*/ 639335 w 905122"/>
                <a:gd name="connsiteY147" fmla="*/ 509686 h 734409"/>
                <a:gd name="connsiteX148" fmla="*/ 669284 w 905122"/>
                <a:gd name="connsiteY148" fmla="*/ 499896 h 734409"/>
                <a:gd name="connsiteX149" fmla="*/ 673159 w 905122"/>
                <a:gd name="connsiteY149" fmla="*/ 503783 h 734409"/>
                <a:gd name="connsiteX150" fmla="*/ 683453 w 905122"/>
                <a:gd name="connsiteY150" fmla="*/ 514113 h 734409"/>
                <a:gd name="connsiteX151" fmla="*/ 683966 w 905122"/>
                <a:gd name="connsiteY151" fmla="*/ 514284 h 734409"/>
                <a:gd name="connsiteX152" fmla="*/ 673979 w 905122"/>
                <a:gd name="connsiteY152" fmla="*/ 504310 h 734409"/>
                <a:gd name="connsiteX153" fmla="*/ 669559 w 905122"/>
                <a:gd name="connsiteY153" fmla="*/ 499896 h 734409"/>
                <a:gd name="connsiteX154" fmla="*/ 450250 w 905122"/>
                <a:gd name="connsiteY154" fmla="*/ 499686 h 734409"/>
                <a:gd name="connsiteX155" fmla="*/ 450088 w 905122"/>
                <a:gd name="connsiteY155" fmla="*/ 499969 h 734409"/>
                <a:gd name="connsiteX156" fmla="*/ 455587 w 905122"/>
                <a:gd name="connsiteY156" fmla="*/ 503753 h 734409"/>
                <a:gd name="connsiteX157" fmla="*/ 461455 w 905122"/>
                <a:gd name="connsiteY157" fmla="*/ 505589 h 734409"/>
                <a:gd name="connsiteX158" fmla="*/ 471725 w 905122"/>
                <a:gd name="connsiteY158" fmla="*/ 509995 h 734409"/>
                <a:gd name="connsiteX159" fmla="*/ 472083 w 905122"/>
                <a:gd name="connsiteY159" fmla="*/ 509691 h 734409"/>
                <a:gd name="connsiteX160" fmla="*/ 468302 w 905122"/>
                <a:gd name="connsiteY160" fmla="*/ 505573 h 734409"/>
                <a:gd name="connsiteX161" fmla="*/ 462039 w 905122"/>
                <a:gd name="connsiteY161" fmla="*/ 505573 h 734409"/>
                <a:gd name="connsiteX162" fmla="*/ 450250 w 905122"/>
                <a:gd name="connsiteY162" fmla="*/ 499686 h 734409"/>
                <a:gd name="connsiteX163" fmla="*/ 662193 w 905122"/>
                <a:gd name="connsiteY163" fmla="*/ 495481 h 734409"/>
                <a:gd name="connsiteX164" fmla="*/ 661141 w 905122"/>
                <a:gd name="connsiteY164" fmla="*/ 495692 h 734409"/>
                <a:gd name="connsiteX165" fmla="*/ 659923 w 905122"/>
                <a:gd name="connsiteY165" fmla="*/ 499356 h 734409"/>
                <a:gd name="connsiteX166" fmla="*/ 660900 w 905122"/>
                <a:gd name="connsiteY166" fmla="*/ 499356 h 734409"/>
                <a:gd name="connsiteX167" fmla="*/ 825496 w 905122"/>
                <a:gd name="connsiteY167" fmla="*/ 492338 h 734409"/>
                <a:gd name="connsiteX168" fmla="*/ 816649 w 905122"/>
                <a:gd name="connsiteY168" fmla="*/ 495267 h 734409"/>
                <a:gd name="connsiteX169" fmla="*/ 816418 w 905122"/>
                <a:gd name="connsiteY169" fmla="*/ 495440 h 734409"/>
                <a:gd name="connsiteX170" fmla="*/ 825156 w 905122"/>
                <a:gd name="connsiteY170" fmla="*/ 492503 h 734409"/>
                <a:gd name="connsiteX171" fmla="*/ 829555 w 905122"/>
                <a:gd name="connsiteY171" fmla="*/ 493981 h 734409"/>
                <a:gd name="connsiteX172" fmla="*/ 829914 w 905122"/>
                <a:gd name="connsiteY172" fmla="*/ 493801 h 734409"/>
                <a:gd name="connsiteX173" fmla="*/ 762937 w 905122"/>
                <a:gd name="connsiteY173" fmla="*/ 476061 h 734409"/>
                <a:gd name="connsiteX174" fmla="*/ 761463 w 905122"/>
                <a:gd name="connsiteY174" fmla="*/ 480463 h 734409"/>
                <a:gd name="connsiteX175" fmla="*/ 762105 w 905122"/>
                <a:gd name="connsiteY175" fmla="*/ 480679 h 734409"/>
                <a:gd name="connsiteX176" fmla="*/ 763534 w 905122"/>
                <a:gd name="connsiteY176" fmla="*/ 476358 h 734409"/>
                <a:gd name="connsiteX177" fmla="*/ 198370 w 905122"/>
                <a:gd name="connsiteY177" fmla="*/ 474867 h 734409"/>
                <a:gd name="connsiteX178" fmla="*/ 198183 w 905122"/>
                <a:gd name="connsiteY178" fmla="*/ 475334 h 734409"/>
                <a:gd name="connsiteX179" fmla="*/ 206386 w 905122"/>
                <a:gd name="connsiteY179" fmla="*/ 479427 h 734409"/>
                <a:gd name="connsiteX180" fmla="*/ 206386 w 905122"/>
                <a:gd name="connsiteY180" fmla="*/ 478840 h 734409"/>
                <a:gd name="connsiteX181" fmla="*/ 494461 w 905122"/>
                <a:gd name="connsiteY181" fmla="*/ 474667 h 734409"/>
                <a:gd name="connsiteX182" fmla="*/ 494403 w 905122"/>
                <a:gd name="connsiteY182" fmla="*/ 474748 h 734409"/>
                <a:gd name="connsiteX183" fmla="*/ 498316 w 905122"/>
                <a:gd name="connsiteY183" fmla="*/ 474748 h 734409"/>
                <a:gd name="connsiteX184" fmla="*/ 504001 w 905122"/>
                <a:gd name="connsiteY184" fmla="*/ 479154 h 734409"/>
                <a:gd name="connsiteX185" fmla="*/ 508402 w 905122"/>
                <a:gd name="connsiteY185" fmla="*/ 482091 h 734409"/>
                <a:gd name="connsiteX186" fmla="*/ 508759 w 905122"/>
                <a:gd name="connsiteY186" fmla="*/ 481734 h 734409"/>
                <a:gd name="connsiteX187" fmla="*/ 504777 w 905122"/>
                <a:gd name="connsiteY187" fmla="*/ 479082 h 734409"/>
                <a:gd name="connsiteX188" fmla="*/ 494461 w 905122"/>
                <a:gd name="connsiteY188" fmla="*/ 474667 h 734409"/>
                <a:gd name="connsiteX189" fmla="*/ 765888 w 905122"/>
                <a:gd name="connsiteY189" fmla="*/ 471653 h 734409"/>
                <a:gd name="connsiteX190" fmla="*/ 765888 w 905122"/>
                <a:gd name="connsiteY190" fmla="*/ 477413 h 734409"/>
                <a:gd name="connsiteX191" fmla="*/ 766504 w 905122"/>
                <a:gd name="connsiteY191" fmla="*/ 477723 h 734409"/>
                <a:gd name="connsiteX192" fmla="*/ 766504 w 905122"/>
                <a:gd name="connsiteY192" fmla="*/ 471858 h 734409"/>
                <a:gd name="connsiteX193" fmla="*/ 292017 w 905122"/>
                <a:gd name="connsiteY193" fmla="*/ 467132 h 734409"/>
                <a:gd name="connsiteX194" fmla="*/ 281682 w 905122"/>
                <a:gd name="connsiteY194" fmla="*/ 474449 h 734409"/>
                <a:gd name="connsiteX195" fmla="*/ 268394 w 905122"/>
                <a:gd name="connsiteY195" fmla="*/ 471522 h 734409"/>
                <a:gd name="connsiteX196" fmla="*/ 261012 w 905122"/>
                <a:gd name="connsiteY196" fmla="*/ 475913 h 734409"/>
                <a:gd name="connsiteX197" fmla="*/ 252154 w 905122"/>
                <a:gd name="connsiteY197" fmla="*/ 472986 h 734409"/>
                <a:gd name="connsiteX198" fmla="*/ 243296 w 905122"/>
                <a:gd name="connsiteY198" fmla="*/ 471522 h 734409"/>
                <a:gd name="connsiteX199" fmla="*/ 241819 w 905122"/>
                <a:gd name="connsiteY199" fmla="*/ 475913 h 734409"/>
                <a:gd name="connsiteX200" fmla="*/ 228532 w 905122"/>
                <a:gd name="connsiteY200" fmla="*/ 481767 h 734409"/>
                <a:gd name="connsiteX201" fmla="*/ 213768 w 905122"/>
                <a:gd name="connsiteY201" fmla="*/ 492011 h 734409"/>
                <a:gd name="connsiteX202" fmla="*/ 209523 w 905122"/>
                <a:gd name="connsiteY202" fmla="*/ 488718 h 734409"/>
                <a:gd name="connsiteX203" fmla="*/ 207033 w 905122"/>
                <a:gd name="connsiteY203" fmla="*/ 487847 h 734409"/>
                <a:gd name="connsiteX204" fmla="*/ 207033 w 905122"/>
                <a:gd name="connsiteY204" fmla="*/ 488583 h 734409"/>
                <a:gd name="connsiteX205" fmla="*/ 214408 w 905122"/>
                <a:gd name="connsiteY205" fmla="*/ 493000 h 734409"/>
                <a:gd name="connsiteX206" fmla="*/ 229159 w 905122"/>
                <a:gd name="connsiteY206" fmla="*/ 482695 h 734409"/>
                <a:gd name="connsiteX207" fmla="*/ 242434 w 905122"/>
                <a:gd name="connsiteY207" fmla="*/ 476806 h 734409"/>
                <a:gd name="connsiteX208" fmla="*/ 243909 w 905122"/>
                <a:gd name="connsiteY208" fmla="*/ 472390 h 734409"/>
                <a:gd name="connsiteX209" fmla="*/ 252760 w 905122"/>
                <a:gd name="connsiteY209" fmla="*/ 473862 h 734409"/>
                <a:gd name="connsiteX210" fmla="*/ 261610 w 905122"/>
                <a:gd name="connsiteY210" fmla="*/ 476806 h 734409"/>
                <a:gd name="connsiteX211" fmla="*/ 263085 w 905122"/>
                <a:gd name="connsiteY211" fmla="*/ 487111 h 734409"/>
                <a:gd name="connsiteX212" fmla="*/ 266035 w 905122"/>
                <a:gd name="connsiteY212" fmla="*/ 493000 h 734409"/>
                <a:gd name="connsiteX213" fmla="*/ 271753 w 905122"/>
                <a:gd name="connsiteY213" fmla="*/ 500133 h 734409"/>
                <a:gd name="connsiteX214" fmla="*/ 271932 w 905122"/>
                <a:gd name="connsiteY214" fmla="*/ 499686 h 734409"/>
                <a:gd name="connsiteX215" fmla="*/ 266037 w 905122"/>
                <a:gd name="connsiteY215" fmla="*/ 492328 h 734409"/>
                <a:gd name="connsiteX216" fmla="*/ 263090 w 905122"/>
                <a:gd name="connsiteY216" fmla="*/ 486441 h 734409"/>
                <a:gd name="connsiteX217" fmla="*/ 261616 w 905122"/>
                <a:gd name="connsiteY217" fmla="*/ 476139 h 734409"/>
                <a:gd name="connsiteX218" fmla="*/ 268984 w 905122"/>
                <a:gd name="connsiteY218" fmla="*/ 471724 h 734409"/>
                <a:gd name="connsiteX219" fmla="*/ 282248 w 905122"/>
                <a:gd name="connsiteY219" fmla="*/ 474667 h 734409"/>
                <a:gd name="connsiteX220" fmla="*/ 287958 w 905122"/>
                <a:gd name="connsiteY220" fmla="*/ 469884 h 734409"/>
                <a:gd name="connsiteX221" fmla="*/ 292505 w 905122"/>
                <a:gd name="connsiteY221" fmla="*/ 467342 h 734409"/>
                <a:gd name="connsiteX222" fmla="*/ 196626 w 905122"/>
                <a:gd name="connsiteY222" fmla="*/ 463311 h 734409"/>
                <a:gd name="connsiteX223" fmla="*/ 196708 w 905122"/>
                <a:gd name="connsiteY223" fmla="*/ 463557 h 734409"/>
                <a:gd name="connsiteX224" fmla="*/ 200426 w 905122"/>
                <a:gd name="connsiteY224" fmla="*/ 467267 h 734409"/>
                <a:gd name="connsiteX225" fmla="*/ 200480 w 905122"/>
                <a:gd name="connsiteY225" fmla="*/ 467132 h 734409"/>
                <a:gd name="connsiteX226" fmla="*/ 743220 w 905122"/>
                <a:gd name="connsiteY226" fmla="*/ 456963 h 734409"/>
                <a:gd name="connsiteX227" fmla="*/ 743220 w 905122"/>
                <a:gd name="connsiteY227" fmla="*/ 457225 h 734409"/>
                <a:gd name="connsiteX228" fmla="*/ 748180 w 905122"/>
                <a:gd name="connsiteY228" fmla="*/ 457225 h 734409"/>
                <a:gd name="connsiteX229" fmla="*/ 748180 w 905122"/>
                <a:gd name="connsiteY229" fmla="*/ 456963 h 734409"/>
                <a:gd name="connsiteX230" fmla="*/ 317115 w 905122"/>
                <a:gd name="connsiteY230" fmla="*/ 456888 h 734409"/>
                <a:gd name="connsiteX231" fmla="*/ 305304 w 905122"/>
                <a:gd name="connsiteY231" fmla="*/ 464205 h 734409"/>
                <a:gd name="connsiteX232" fmla="*/ 297591 w 905122"/>
                <a:gd name="connsiteY232" fmla="*/ 469484 h 734409"/>
                <a:gd name="connsiteX233" fmla="*/ 298090 w 905122"/>
                <a:gd name="connsiteY233" fmla="*/ 469700 h 734409"/>
                <a:gd name="connsiteX234" fmla="*/ 305827 w 905122"/>
                <a:gd name="connsiteY234" fmla="*/ 464365 h 734409"/>
                <a:gd name="connsiteX235" fmla="*/ 312274 w 905122"/>
                <a:gd name="connsiteY235" fmla="*/ 462894 h 734409"/>
                <a:gd name="connsiteX236" fmla="*/ 317535 w 905122"/>
                <a:gd name="connsiteY236" fmla="*/ 457096 h 734409"/>
                <a:gd name="connsiteX237" fmla="*/ 519514 w 905122"/>
                <a:gd name="connsiteY237" fmla="*/ 451120 h 734409"/>
                <a:gd name="connsiteX238" fmla="*/ 519569 w 905122"/>
                <a:gd name="connsiteY238" fmla="*/ 451189 h 734409"/>
                <a:gd name="connsiteX239" fmla="*/ 524348 w 905122"/>
                <a:gd name="connsiteY239" fmla="*/ 451189 h 734409"/>
                <a:gd name="connsiteX240" fmla="*/ 524331 w 905122"/>
                <a:gd name="connsiteY240" fmla="*/ 451120 h 734409"/>
                <a:gd name="connsiteX241" fmla="*/ 728108 w 905122"/>
                <a:gd name="connsiteY241" fmla="*/ 438435 h 734409"/>
                <a:gd name="connsiteX242" fmla="*/ 729577 w 905122"/>
                <a:gd name="connsiteY242" fmla="*/ 444316 h 734409"/>
                <a:gd name="connsiteX243" fmla="*/ 728249 w 905122"/>
                <a:gd name="connsiteY243" fmla="*/ 448301 h 734409"/>
                <a:gd name="connsiteX244" fmla="*/ 728488 w 905122"/>
                <a:gd name="connsiteY244" fmla="*/ 448396 h 734409"/>
                <a:gd name="connsiteX245" fmla="*/ 729961 w 905122"/>
                <a:gd name="connsiteY245" fmla="*/ 443982 h 734409"/>
                <a:gd name="connsiteX246" fmla="*/ 728604 w 905122"/>
                <a:gd name="connsiteY246" fmla="*/ 438559 h 734409"/>
                <a:gd name="connsiteX247" fmla="*/ 371742 w 905122"/>
                <a:gd name="connsiteY247" fmla="*/ 433473 h 734409"/>
                <a:gd name="connsiteX248" fmla="*/ 370265 w 905122"/>
                <a:gd name="connsiteY248" fmla="*/ 443717 h 734409"/>
                <a:gd name="connsiteX249" fmla="*/ 359930 w 905122"/>
                <a:gd name="connsiteY249" fmla="*/ 445180 h 734409"/>
                <a:gd name="connsiteX250" fmla="*/ 349596 w 905122"/>
                <a:gd name="connsiteY250" fmla="*/ 445180 h 734409"/>
                <a:gd name="connsiteX251" fmla="*/ 342214 w 905122"/>
                <a:gd name="connsiteY251" fmla="*/ 456888 h 734409"/>
                <a:gd name="connsiteX252" fmla="*/ 323189 w 905122"/>
                <a:gd name="connsiteY252" fmla="*/ 459789 h 734409"/>
                <a:gd name="connsiteX253" fmla="*/ 323511 w 905122"/>
                <a:gd name="connsiteY253" fmla="*/ 459950 h 734409"/>
                <a:gd name="connsiteX254" fmla="*/ 342669 w 905122"/>
                <a:gd name="connsiteY254" fmla="*/ 457007 h 734409"/>
                <a:gd name="connsiteX255" fmla="*/ 350038 w 905122"/>
                <a:gd name="connsiteY255" fmla="*/ 445233 h 734409"/>
                <a:gd name="connsiteX256" fmla="*/ 360354 w 905122"/>
                <a:gd name="connsiteY256" fmla="*/ 445233 h 734409"/>
                <a:gd name="connsiteX257" fmla="*/ 370670 w 905122"/>
                <a:gd name="connsiteY257" fmla="*/ 443761 h 734409"/>
                <a:gd name="connsiteX258" fmla="*/ 372127 w 905122"/>
                <a:gd name="connsiteY258" fmla="*/ 433572 h 734409"/>
                <a:gd name="connsiteX259" fmla="*/ 483764 w 905122"/>
                <a:gd name="connsiteY259" fmla="*/ 417905 h 734409"/>
                <a:gd name="connsiteX260" fmla="*/ 483028 w 905122"/>
                <a:gd name="connsiteY260" fmla="*/ 418052 h 734409"/>
                <a:gd name="connsiteX261" fmla="*/ 479434 w 905122"/>
                <a:gd name="connsiteY261" fmla="*/ 424051 h 734409"/>
                <a:gd name="connsiteX262" fmla="*/ 479724 w 905122"/>
                <a:gd name="connsiteY262" fmla="*/ 424629 h 734409"/>
                <a:gd name="connsiteX263" fmla="*/ 506622 w 905122"/>
                <a:gd name="connsiteY263" fmla="*/ 416575 h 734409"/>
                <a:gd name="connsiteX264" fmla="*/ 502989 w 905122"/>
                <a:gd name="connsiteY264" fmla="*/ 420214 h 734409"/>
                <a:gd name="connsiteX265" fmla="*/ 503303 w 905122"/>
                <a:gd name="connsiteY265" fmla="*/ 420214 h 734409"/>
                <a:gd name="connsiteX266" fmla="*/ 506858 w 905122"/>
                <a:gd name="connsiteY266" fmla="*/ 416664 h 734409"/>
                <a:gd name="connsiteX267" fmla="*/ 429940 w 905122"/>
                <a:gd name="connsiteY267" fmla="*/ 410668 h 734409"/>
                <a:gd name="connsiteX268" fmla="*/ 426334 w 905122"/>
                <a:gd name="connsiteY268" fmla="*/ 414279 h 734409"/>
                <a:gd name="connsiteX269" fmla="*/ 426670 w 905122"/>
                <a:gd name="connsiteY269" fmla="*/ 414327 h 734409"/>
                <a:gd name="connsiteX270" fmla="*/ 430145 w 905122"/>
                <a:gd name="connsiteY270" fmla="*/ 410857 h 734409"/>
                <a:gd name="connsiteX271" fmla="*/ 443212 w 905122"/>
                <a:gd name="connsiteY271" fmla="*/ 406238 h 734409"/>
                <a:gd name="connsiteX272" fmla="*/ 438788 w 905122"/>
                <a:gd name="connsiteY272" fmla="*/ 409376 h 734409"/>
                <a:gd name="connsiteX273" fmla="*/ 435268 w 905122"/>
                <a:gd name="connsiteY273" fmla="*/ 412754 h 734409"/>
                <a:gd name="connsiteX274" fmla="*/ 435513 w 905122"/>
                <a:gd name="connsiteY274" fmla="*/ 412856 h 734409"/>
                <a:gd name="connsiteX275" fmla="*/ 439934 w 905122"/>
                <a:gd name="connsiteY275" fmla="*/ 408625 h 734409"/>
                <a:gd name="connsiteX276" fmla="*/ 443252 w 905122"/>
                <a:gd name="connsiteY276" fmla="*/ 406278 h 734409"/>
                <a:gd name="connsiteX277" fmla="*/ 644032 w 905122"/>
                <a:gd name="connsiteY277" fmla="*/ 403830 h 734409"/>
                <a:gd name="connsiteX278" fmla="*/ 641095 w 905122"/>
                <a:gd name="connsiteY278" fmla="*/ 409662 h 734409"/>
                <a:gd name="connsiteX279" fmla="*/ 633884 w 905122"/>
                <a:gd name="connsiteY279" fmla="*/ 409662 h 734409"/>
                <a:gd name="connsiteX280" fmla="*/ 634202 w 905122"/>
                <a:gd name="connsiteY280" fmla="*/ 410139 h 734409"/>
                <a:gd name="connsiteX281" fmla="*/ 641568 w 905122"/>
                <a:gd name="connsiteY281" fmla="*/ 410139 h 734409"/>
                <a:gd name="connsiteX282" fmla="*/ 644510 w 905122"/>
                <a:gd name="connsiteY282" fmla="*/ 404264 h 734409"/>
                <a:gd name="connsiteX283" fmla="*/ 394551 w 905122"/>
                <a:gd name="connsiteY283" fmla="*/ 403277 h 734409"/>
                <a:gd name="connsiteX284" fmla="*/ 390935 w 905122"/>
                <a:gd name="connsiteY284" fmla="*/ 405667 h 734409"/>
                <a:gd name="connsiteX285" fmla="*/ 396840 w 905122"/>
                <a:gd name="connsiteY285" fmla="*/ 411521 h 734409"/>
                <a:gd name="connsiteX286" fmla="*/ 389458 w 905122"/>
                <a:gd name="connsiteY286" fmla="*/ 417375 h 734409"/>
                <a:gd name="connsiteX287" fmla="*/ 395364 w 905122"/>
                <a:gd name="connsiteY287" fmla="*/ 424692 h 734409"/>
                <a:gd name="connsiteX288" fmla="*/ 380631 w 905122"/>
                <a:gd name="connsiteY288" fmla="*/ 434915 h 734409"/>
                <a:gd name="connsiteX289" fmla="*/ 380986 w 905122"/>
                <a:gd name="connsiteY289" fmla="*/ 434931 h 734409"/>
                <a:gd name="connsiteX290" fmla="*/ 395723 w 905122"/>
                <a:gd name="connsiteY290" fmla="*/ 424629 h 734409"/>
                <a:gd name="connsiteX291" fmla="*/ 389828 w 905122"/>
                <a:gd name="connsiteY291" fmla="*/ 417271 h 734409"/>
                <a:gd name="connsiteX292" fmla="*/ 397196 w 905122"/>
                <a:gd name="connsiteY292" fmla="*/ 411384 h 734409"/>
                <a:gd name="connsiteX293" fmla="*/ 391302 w 905122"/>
                <a:gd name="connsiteY293" fmla="*/ 405497 h 734409"/>
                <a:gd name="connsiteX294" fmla="*/ 394626 w 905122"/>
                <a:gd name="connsiteY294" fmla="*/ 403284 h 734409"/>
                <a:gd name="connsiteX295" fmla="*/ 394548 w 905122"/>
                <a:gd name="connsiteY295" fmla="*/ 403284 h 734409"/>
                <a:gd name="connsiteX296" fmla="*/ 765208 w 905122"/>
                <a:gd name="connsiteY296" fmla="*/ 399671 h 734409"/>
                <a:gd name="connsiteX297" fmla="*/ 764846 w 905122"/>
                <a:gd name="connsiteY297" fmla="*/ 400213 h 734409"/>
                <a:gd name="connsiteX298" fmla="*/ 773664 w 905122"/>
                <a:gd name="connsiteY298" fmla="*/ 401683 h 734409"/>
                <a:gd name="connsiteX299" fmla="*/ 775133 w 905122"/>
                <a:gd name="connsiteY299" fmla="*/ 406094 h 734409"/>
                <a:gd name="connsiteX300" fmla="*/ 781969 w 905122"/>
                <a:gd name="connsiteY300" fmla="*/ 403358 h 734409"/>
                <a:gd name="connsiteX301" fmla="*/ 782076 w 905122"/>
                <a:gd name="connsiteY301" fmla="*/ 402827 h 734409"/>
                <a:gd name="connsiteX302" fmla="*/ 775444 w 905122"/>
                <a:gd name="connsiteY302" fmla="*/ 405440 h 734409"/>
                <a:gd name="connsiteX303" fmla="*/ 773979 w 905122"/>
                <a:gd name="connsiteY303" fmla="*/ 401111 h 734409"/>
                <a:gd name="connsiteX304" fmla="*/ 206386 w 905122"/>
                <a:gd name="connsiteY304" fmla="*/ 396886 h 734409"/>
                <a:gd name="connsiteX305" fmla="*/ 197158 w 905122"/>
                <a:gd name="connsiteY305" fmla="*/ 398715 h 734409"/>
                <a:gd name="connsiteX306" fmla="*/ 190511 w 905122"/>
                <a:gd name="connsiteY306" fmla="*/ 398369 h 734409"/>
                <a:gd name="connsiteX307" fmla="*/ 190808 w 905122"/>
                <a:gd name="connsiteY307" fmla="*/ 398783 h 734409"/>
                <a:gd name="connsiteX308" fmla="*/ 197814 w 905122"/>
                <a:gd name="connsiteY308" fmla="*/ 399151 h 734409"/>
                <a:gd name="connsiteX309" fmla="*/ 206672 w 905122"/>
                <a:gd name="connsiteY309" fmla="*/ 397382 h 734409"/>
                <a:gd name="connsiteX310" fmla="*/ 689552 w 905122"/>
                <a:gd name="connsiteY310" fmla="*/ 390707 h 734409"/>
                <a:gd name="connsiteX311" fmla="*/ 676336 w 905122"/>
                <a:gd name="connsiteY311" fmla="*/ 395081 h 734409"/>
                <a:gd name="connsiteX312" fmla="*/ 668994 w 905122"/>
                <a:gd name="connsiteY312" fmla="*/ 393623 h 734409"/>
                <a:gd name="connsiteX313" fmla="*/ 668994 w 905122"/>
                <a:gd name="connsiteY313" fmla="*/ 399455 h 734409"/>
                <a:gd name="connsiteX314" fmla="*/ 654311 w 905122"/>
                <a:gd name="connsiteY314" fmla="*/ 402371 h 734409"/>
                <a:gd name="connsiteX315" fmla="*/ 648437 w 905122"/>
                <a:gd name="connsiteY315" fmla="*/ 406746 h 734409"/>
                <a:gd name="connsiteX316" fmla="*/ 646247 w 905122"/>
                <a:gd name="connsiteY316" fmla="*/ 405840 h 734409"/>
                <a:gd name="connsiteX317" fmla="*/ 646725 w 905122"/>
                <a:gd name="connsiteY317" fmla="*/ 406277 h 734409"/>
                <a:gd name="connsiteX318" fmla="*/ 648935 w 905122"/>
                <a:gd name="connsiteY318" fmla="*/ 407196 h 734409"/>
                <a:gd name="connsiteX319" fmla="*/ 654827 w 905122"/>
                <a:gd name="connsiteY319" fmla="*/ 402782 h 734409"/>
                <a:gd name="connsiteX320" fmla="*/ 669559 w 905122"/>
                <a:gd name="connsiteY320" fmla="*/ 399839 h 734409"/>
                <a:gd name="connsiteX321" fmla="*/ 669559 w 905122"/>
                <a:gd name="connsiteY321" fmla="*/ 393954 h 734409"/>
                <a:gd name="connsiteX322" fmla="*/ 676926 w 905122"/>
                <a:gd name="connsiteY322" fmla="*/ 395425 h 734409"/>
                <a:gd name="connsiteX323" fmla="*/ 690029 w 905122"/>
                <a:gd name="connsiteY323" fmla="*/ 391063 h 734409"/>
                <a:gd name="connsiteX324" fmla="*/ 170074 w 905122"/>
                <a:gd name="connsiteY324" fmla="*/ 388105 h 734409"/>
                <a:gd name="connsiteX325" fmla="*/ 170157 w 905122"/>
                <a:gd name="connsiteY325" fmla="*/ 388478 h 734409"/>
                <a:gd name="connsiteX326" fmla="*/ 176795 w 905122"/>
                <a:gd name="connsiteY326" fmla="*/ 388478 h 734409"/>
                <a:gd name="connsiteX327" fmla="*/ 183032 w 905122"/>
                <a:gd name="connsiteY327" fmla="*/ 388478 h 734409"/>
                <a:gd name="connsiteX328" fmla="*/ 182764 w 905122"/>
                <a:gd name="connsiteY328" fmla="*/ 388105 h 734409"/>
                <a:gd name="connsiteX329" fmla="*/ 176120 w 905122"/>
                <a:gd name="connsiteY329" fmla="*/ 388105 h 734409"/>
                <a:gd name="connsiteX330" fmla="*/ 166523 w 905122"/>
                <a:gd name="connsiteY330" fmla="*/ 374934 h 734409"/>
                <a:gd name="connsiteX331" fmla="*/ 162659 w 905122"/>
                <a:gd name="connsiteY331" fmla="*/ 376211 h 734409"/>
                <a:gd name="connsiteX332" fmla="*/ 162782 w 905122"/>
                <a:gd name="connsiteY332" fmla="*/ 376700 h 734409"/>
                <a:gd name="connsiteX333" fmla="*/ 166632 w 905122"/>
                <a:gd name="connsiteY333" fmla="*/ 375420 h 734409"/>
                <a:gd name="connsiteX334" fmla="*/ 721968 w 905122"/>
                <a:gd name="connsiteY334" fmla="*/ 372088 h 734409"/>
                <a:gd name="connsiteX335" fmla="*/ 723324 w 905122"/>
                <a:gd name="connsiteY335" fmla="*/ 376127 h 734409"/>
                <a:gd name="connsiteX336" fmla="*/ 713046 w 905122"/>
                <a:gd name="connsiteY336" fmla="*/ 387791 h 734409"/>
                <a:gd name="connsiteX337" fmla="*/ 711577 w 905122"/>
                <a:gd name="connsiteY337" fmla="*/ 400913 h 734409"/>
                <a:gd name="connsiteX338" fmla="*/ 705704 w 905122"/>
                <a:gd name="connsiteY338" fmla="*/ 399455 h 734409"/>
                <a:gd name="connsiteX339" fmla="*/ 702911 w 905122"/>
                <a:gd name="connsiteY339" fmla="*/ 403615 h 734409"/>
                <a:gd name="connsiteX340" fmla="*/ 703404 w 905122"/>
                <a:gd name="connsiteY340" fmla="*/ 404206 h 734409"/>
                <a:gd name="connsiteX341" fmla="*/ 706064 w 905122"/>
                <a:gd name="connsiteY341" fmla="*/ 400213 h 734409"/>
                <a:gd name="connsiteX342" fmla="*/ 711942 w 905122"/>
                <a:gd name="connsiteY342" fmla="*/ 401683 h 734409"/>
                <a:gd name="connsiteX343" fmla="*/ 713412 w 905122"/>
                <a:gd name="connsiteY343" fmla="*/ 388453 h 734409"/>
                <a:gd name="connsiteX344" fmla="*/ 723699 w 905122"/>
                <a:gd name="connsiteY344" fmla="*/ 376692 h 734409"/>
                <a:gd name="connsiteX345" fmla="*/ 729577 w 905122"/>
                <a:gd name="connsiteY345" fmla="*/ 382572 h 734409"/>
                <a:gd name="connsiteX346" fmla="*/ 736925 w 905122"/>
                <a:gd name="connsiteY346" fmla="*/ 378162 h 734409"/>
                <a:gd name="connsiteX347" fmla="*/ 736922 w 905122"/>
                <a:gd name="connsiteY347" fmla="*/ 378145 h 734409"/>
                <a:gd name="connsiteX348" fmla="*/ 729877 w 905122"/>
                <a:gd name="connsiteY348" fmla="*/ 382354 h 734409"/>
                <a:gd name="connsiteX349" fmla="*/ 723986 w 905122"/>
                <a:gd name="connsiteY349" fmla="*/ 376488 h 734409"/>
                <a:gd name="connsiteX350" fmla="*/ 722513 w 905122"/>
                <a:gd name="connsiteY350" fmla="*/ 372088 h 734409"/>
                <a:gd name="connsiteX351" fmla="*/ 244742 w 905122"/>
                <a:gd name="connsiteY351" fmla="*/ 353056 h 734409"/>
                <a:gd name="connsiteX352" fmla="*/ 244719 w 905122"/>
                <a:gd name="connsiteY352" fmla="*/ 353084 h 734409"/>
                <a:gd name="connsiteX353" fmla="*/ 243549 w 905122"/>
                <a:gd name="connsiteY353" fmla="*/ 356012 h 734409"/>
                <a:gd name="connsiteX354" fmla="*/ 433896 w 905122"/>
                <a:gd name="connsiteY354" fmla="*/ 313981 h 734409"/>
                <a:gd name="connsiteX355" fmla="*/ 433204 w 905122"/>
                <a:gd name="connsiteY355" fmla="*/ 314676 h 734409"/>
                <a:gd name="connsiteX356" fmla="*/ 444686 w 905122"/>
                <a:gd name="connsiteY356" fmla="*/ 314676 h 734409"/>
                <a:gd name="connsiteX357" fmla="*/ 445380 w 905122"/>
                <a:gd name="connsiteY357" fmla="*/ 313981 h 734409"/>
                <a:gd name="connsiteX358" fmla="*/ 816877 w 905122"/>
                <a:gd name="connsiteY358" fmla="*/ 311484 h 734409"/>
                <a:gd name="connsiteX359" fmla="*/ 815802 w 905122"/>
                <a:gd name="connsiteY359" fmla="*/ 312196 h 734409"/>
                <a:gd name="connsiteX360" fmla="*/ 818440 w 905122"/>
                <a:gd name="connsiteY360" fmla="*/ 316183 h 734409"/>
                <a:gd name="connsiteX361" fmla="*/ 819799 w 905122"/>
                <a:gd name="connsiteY361" fmla="*/ 315841 h 734409"/>
                <a:gd name="connsiteX362" fmla="*/ 467639 w 905122"/>
                <a:gd name="connsiteY362" fmla="*/ 311037 h 734409"/>
                <a:gd name="connsiteX363" fmla="*/ 466856 w 905122"/>
                <a:gd name="connsiteY363" fmla="*/ 311822 h 734409"/>
                <a:gd name="connsiteX364" fmla="*/ 469756 w 905122"/>
                <a:gd name="connsiteY364" fmla="*/ 317630 h 734409"/>
                <a:gd name="connsiteX365" fmla="*/ 475654 w 905122"/>
                <a:gd name="connsiteY365" fmla="*/ 323537 h 734409"/>
                <a:gd name="connsiteX366" fmla="*/ 478604 w 905122"/>
                <a:gd name="connsiteY366" fmla="*/ 332398 h 734409"/>
                <a:gd name="connsiteX367" fmla="*/ 487452 w 905122"/>
                <a:gd name="connsiteY367" fmla="*/ 335351 h 734409"/>
                <a:gd name="connsiteX368" fmla="*/ 494825 w 905122"/>
                <a:gd name="connsiteY368" fmla="*/ 342735 h 734409"/>
                <a:gd name="connsiteX369" fmla="*/ 499249 w 905122"/>
                <a:gd name="connsiteY369" fmla="*/ 338305 h 734409"/>
                <a:gd name="connsiteX370" fmla="*/ 505148 w 905122"/>
                <a:gd name="connsiteY370" fmla="*/ 341258 h 734409"/>
                <a:gd name="connsiteX371" fmla="*/ 505707 w 905122"/>
                <a:gd name="connsiteY371" fmla="*/ 340453 h 734409"/>
                <a:gd name="connsiteX372" fmla="*/ 503399 w 905122"/>
                <a:gd name="connsiteY372" fmla="*/ 339562 h 734409"/>
                <a:gd name="connsiteX373" fmla="*/ 499915 w 905122"/>
                <a:gd name="connsiteY373" fmla="*/ 337538 h 734409"/>
                <a:gd name="connsiteX374" fmla="*/ 495514 w 905122"/>
                <a:gd name="connsiteY374" fmla="*/ 341955 h 734409"/>
                <a:gd name="connsiteX375" fmla="*/ 488178 w 905122"/>
                <a:gd name="connsiteY375" fmla="*/ 334593 h 734409"/>
                <a:gd name="connsiteX376" fmla="*/ 479375 w 905122"/>
                <a:gd name="connsiteY376" fmla="*/ 331649 h 734409"/>
                <a:gd name="connsiteX377" fmla="*/ 476441 w 905122"/>
                <a:gd name="connsiteY377" fmla="*/ 322815 h 734409"/>
                <a:gd name="connsiteX378" fmla="*/ 470573 w 905122"/>
                <a:gd name="connsiteY378" fmla="*/ 316926 h 734409"/>
                <a:gd name="connsiteX379" fmla="*/ 467639 w 905122"/>
                <a:gd name="connsiteY379" fmla="*/ 311037 h 734409"/>
                <a:gd name="connsiteX380" fmla="*/ 450034 w 905122"/>
                <a:gd name="connsiteY380" fmla="*/ 309564 h 734409"/>
                <a:gd name="connsiteX381" fmla="*/ 449233 w 905122"/>
                <a:gd name="connsiteY381" fmla="*/ 310368 h 734409"/>
                <a:gd name="connsiteX382" fmla="*/ 455009 w 905122"/>
                <a:gd name="connsiteY382" fmla="*/ 316153 h 734409"/>
                <a:gd name="connsiteX383" fmla="*/ 463857 w 905122"/>
                <a:gd name="connsiteY383" fmla="*/ 320583 h 734409"/>
                <a:gd name="connsiteX384" fmla="*/ 464153 w 905122"/>
                <a:gd name="connsiteY384" fmla="*/ 319594 h 734409"/>
                <a:gd name="connsiteX385" fmla="*/ 455902 w 905122"/>
                <a:gd name="connsiteY385" fmla="*/ 315454 h 734409"/>
                <a:gd name="connsiteX386" fmla="*/ 450034 w 905122"/>
                <a:gd name="connsiteY386" fmla="*/ 309564 h 734409"/>
                <a:gd name="connsiteX387" fmla="*/ 399441 w 905122"/>
                <a:gd name="connsiteY387" fmla="*/ 308661 h 734409"/>
                <a:gd name="connsiteX388" fmla="*/ 398317 w 905122"/>
                <a:gd name="connsiteY388" fmla="*/ 309079 h 734409"/>
                <a:gd name="connsiteX389" fmla="*/ 397910 w 905122"/>
                <a:gd name="connsiteY389" fmla="*/ 309079 h 734409"/>
                <a:gd name="connsiteX390" fmla="*/ 403396 w 905122"/>
                <a:gd name="connsiteY390" fmla="*/ 313199 h 734409"/>
                <a:gd name="connsiteX391" fmla="*/ 410769 w 905122"/>
                <a:gd name="connsiteY391" fmla="*/ 316153 h 734409"/>
                <a:gd name="connsiteX392" fmla="*/ 415193 w 905122"/>
                <a:gd name="connsiteY392" fmla="*/ 316153 h 734409"/>
                <a:gd name="connsiteX393" fmla="*/ 421092 w 905122"/>
                <a:gd name="connsiteY393" fmla="*/ 314676 h 734409"/>
                <a:gd name="connsiteX394" fmla="*/ 426990 w 905122"/>
                <a:gd name="connsiteY394" fmla="*/ 320583 h 734409"/>
                <a:gd name="connsiteX395" fmla="*/ 427865 w 905122"/>
                <a:gd name="connsiteY395" fmla="*/ 319707 h 734409"/>
                <a:gd name="connsiteX396" fmla="*/ 422159 w 905122"/>
                <a:gd name="connsiteY396" fmla="*/ 313981 h 734409"/>
                <a:gd name="connsiteX397" fmla="*/ 416291 w 905122"/>
                <a:gd name="connsiteY397" fmla="*/ 315454 h 734409"/>
                <a:gd name="connsiteX398" fmla="*/ 411890 w 905122"/>
                <a:gd name="connsiteY398" fmla="*/ 315454 h 734409"/>
                <a:gd name="connsiteX399" fmla="*/ 404554 w 905122"/>
                <a:gd name="connsiteY399" fmla="*/ 312509 h 734409"/>
                <a:gd name="connsiteX400" fmla="*/ 794737 w 905122"/>
                <a:gd name="connsiteY400" fmla="*/ 308549 h 734409"/>
                <a:gd name="connsiteX401" fmla="*/ 793535 w 905122"/>
                <a:gd name="connsiteY401" fmla="*/ 308848 h 734409"/>
                <a:gd name="connsiteX402" fmla="*/ 799315 w 905122"/>
                <a:gd name="connsiteY402" fmla="*/ 313218 h 734409"/>
                <a:gd name="connsiteX403" fmla="*/ 800786 w 905122"/>
                <a:gd name="connsiteY403" fmla="*/ 320632 h 734409"/>
                <a:gd name="connsiteX404" fmla="*/ 806670 w 905122"/>
                <a:gd name="connsiteY404" fmla="*/ 322115 h 734409"/>
                <a:gd name="connsiteX405" fmla="*/ 806670 w 905122"/>
                <a:gd name="connsiteY405" fmla="*/ 321419 h 734409"/>
                <a:gd name="connsiteX406" fmla="*/ 802117 w 905122"/>
                <a:gd name="connsiteY406" fmla="*/ 320288 h 734409"/>
                <a:gd name="connsiteX407" fmla="*/ 800641 w 905122"/>
                <a:gd name="connsiteY407" fmla="*/ 312951 h 734409"/>
                <a:gd name="connsiteX408" fmla="*/ 794737 w 905122"/>
                <a:gd name="connsiteY408" fmla="*/ 308549 h 734409"/>
                <a:gd name="connsiteX409" fmla="*/ 571361 w 905122"/>
                <a:gd name="connsiteY409" fmla="*/ 307063 h 734409"/>
                <a:gd name="connsiteX410" fmla="*/ 565934 w 905122"/>
                <a:gd name="connsiteY410" fmla="*/ 312509 h 734409"/>
                <a:gd name="connsiteX411" fmla="*/ 560065 w 905122"/>
                <a:gd name="connsiteY411" fmla="*/ 321343 h 734409"/>
                <a:gd name="connsiteX412" fmla="*/ 557131 w 905122"/>
                <a:gd name="connsiteY412" fmla="*/ 334593 h 734409"/>
                <a:gd name="connsiteX413" fmla="*/ 546862 w 905122"/>
                <a:gd name="connsiteY413" fmla="*/ 331649 h 734409"/>
                <a:gd name="connsiteX414" fmla="*/ 538059 w 905122"/>
                <a:gd name="connsiteY414" fmla="*/ 327232 h 734409"/>
                <a:gd name="connsiteX415" fmla="*/ 532191 w 905122"/>
                <a:gd name="connsiteY415" fmla="*/ 334593 h 734409"/>
                <a:gd name="connsiteX416" fmla="*/ 526322 w 905122"/>
                <a:gd name="connsiteY416" fmla="*/ 328704 h 734409"/>
                <a:gd name="connsiteX417" fmla="*/ 511652 w 905122"/>
                <a:gd name="connsiteY417" fmla="*/ 333121 h 734409"/>
                <a:gd name="connsiteX418" fmla="*/ 508717 w 905122"/>
                <a:gd name="connsiteY418" fmla="*/ 336250 h 734409"/>
                <a:gd name="connsiteX419" fmla="*/ 508446 w 905122"/>
                <a:gd name="connsiteY419" fmla="*/ 336641 h 734409"/>
                <a:gd name="connsiteX420" fmla="*/ 511046 w 905122"/>
                <a:gd name="connsiteY420" fmla="*/ 333874 h 734409"/>
                <a:gd name="connsiteX421" fmla="*/ 525793 w 905122"/>
                <a:gd name="connsiteY421" fmla="*/ 329444 h 734409"/>
                <a:gd name="connsiteX422" fmla="*/ 531692 w 905122"/>
                <a:gd name="connsiteY422" fmla="*/ 335351 h 734409"/>
                <a:gd name="connsiteX423" fmla="*/ 537590 w 905122"/>
                <a:gd name="connsiteY423" fmla="*/ 327967 h 734409"/>
                <a:gd name="connsiteX424" fmla="*/ 546438 w 905122"/>
                <a:gd name="connsiteY424" fmla="*/ 332398 h 734409"/>
                <a:gd name="connsiteX425" fmla="*/ 556761 w 905122"/>
                <a:gd name="connsiteY425" fmla="*/ 335351 h 734409"/>
                <a:gd name="connsiteX426" fmla="*/ 565609 w 905122"/>
                <a:gd name="connsiteY426" fmla="*/ 351596 h 734409"/>
                <a:gd name="connsiteX427" fmla="*/ 586254 w 905122"/>
                <a:gd name="connsiteY427" fmla="*/ 373748 h 734409"/>
                <a:gd name="connsiteX428" fmla="*/ 576125 w 905122"/>
                <a:gd name="connsiteY428" fmla="*/ 420119 h 734409"/>
                <a:gd name="connsiteX429" fmla="*/ 610002 w 905122"/>
                <a:gd name="connsiteY429" fmla="*/ 408326 h 734409"/>
                <a:gd name="connsiteX430" fmla="*/ 617386 w 905122"/>
                <a:gd name="connsiteY430" fmla="*/ 418672 h 734409"/>
                <a:gd name="connsiteX431" fmla="*/ 621816 w 905122"/>
                <a:gd name="connsiteY431" fmla="*/ 427540 h 734409"/>
                <a:gd name="connsiteX432" fmla="*/ 626247 w 905122"/>
                <a:gd name="connsiteY432" fmla="*/ 430496 h 734409"/>
                <a:gd name="connsiteX433" fmla="*/ 626247 w 905122"/>
                <a:gd name="connsiteY433" fmla="*/ 442321 h 734409"/>
                <a:gd name="connsiteX434" fmla="*/ 626247 w 905122"/>
                <a:gd name="connsiteY434" fmla="*/ 451189 h 734409"/>
                <a:gd name="connsiteX435" fmla="*/ 630677 w 905122"/>
                <a:gd name="connsiteY435" fmla="*/ 460057 h 734409"/>
                <a:gd name="connsiteX436" fmla="*/ 636584 w 905122"/>
                <a:gd name="connsiteY436" fmla="*/ 463013 h 734409"/>
                <a:gd name="connsiteX437" fmla="*/ 633631 w 905122"/>
                <a:gd name="connsiteY437" fmla="*/ 467447 h 734409"/>
                <a:gd name="connsiteX438" fmla="*/ 629200 w 905122"/>
                <a:gd name="connsiteY438" fmla="*/ 473359 h 734409"/>
                <a:gd name="connsiteX439" fmla="*/ 633631 w 905122"/>
                <a:gd name="connsiteY439" fmla="*/ 479272 h 734409"/>
                <a:gd name="connsiteX440" fmla="*/ 638061 w 905122"/>
                <a:gd name="connsiteY440" fmla="*/ 486662 h 734409"/>
                <a:gd name="connsiteX441" fmla="*/ 642491 w 905122"/>
                <a:gd name="connsiteY441" fmla="*/ 494052 h 734409"/>
                <a:gd name="connsiteX442" fmla="*/ 642491 w 905122"/>
                <a:gd name="connsiteY442" fmla="*/ 500724 h 734409"/>
                <a:gd name="connsiteX443" fmla="*/ 643042 w 905122"/>
                <a:gd name="connsiteY443" fmla="*/ 500448 h 734409"/>
                <a:gd name="connsiteX444" fmla="*/ 643042 w 905122"/>
                <a:gd name="connsiteY444" fmla="*/ 494010 h 734409"/>
                <a:gd name="connsiteX445" fmla="*/ 638622 w 905122"/>
                <a:gd name="connsiteY445" fmla="*/ 486653 h 734409"/>
                <a:gd name="connsiteX446" fmla="*/ 634202 w 905122"/>
                <a:gd name="connsiteY446" fmla="*/ 479296 h 734409"/>
                <a:gd name="connsiteX447" fmla="*/ 629783 w 905122"/>
                <a:gd name="connsiteY447" fmla="*/ 473410 h 734409"/>
                <a:gd name="connsiteX448" fmla="*/ 634202 w 905122"/>
                <a:gd name="connsiteY448" fmla="*/ 467524 h 734409"/>
                <a:gd name="connsiteX449" fmla="*/ 637149 w 905122"/>
                <a:gd name="connsiteY449" fmla="*/ 463110 h 734409"/>
                <a:gd name="connsiteX450" fmla="*/ 631256 w 905122"/>
                <a:gd name="connsiteY450" fmla="*/ 460167 h 734409"/>
                <a:gd name="connsiteX451" fmla="*/ 626836 w 905122"/>
                <a:gd name="connsiteY451" fmla="*/ 451339 h 734409"/>
                <a:gd name="connsiteX452" fmla="*/ 626836 w 905122"/>
                <a:gd name="connsiteY452" fmla="*/ 442510 h 734409"/>
                <a:gd name="connsiteX453" fmla="*/ 626836 w 905122"/>
                <a:gd name="connsiteY453" fmla="*/ 430739 h 734409"/>
                <a:gd name="connsiteX454" fmla="*/ 622417 w 905122"/>
                <a:gd name="connsiteY454" fmla="*/ 427796 h 734409"/>
                <a:gd name="connsiteX455" fmla="*/ 617997 w 905122"/>
                <a:gd name="connsiteY455" fmla="*/ 418968 h 734409"/>
                <a:gd name="connsiteX456" fmla="*/ 623890 w 905122"/>
                <a:gd name="connsiteY456" fmla="*/ 414554 h 734409"/>
                <a:gd name="connsiteX457" fmla="*/ 620944 w 905122"/>
                <a:gd name="connsiteY457" fmla="*/ 404254 h 734409"/>
                <a:gd name="connsiteX458" fmla="*/ 631095 w 905122"/>
                <a:gd name="connsiteY458" fmla="*/ 405702 h 734409"/>
                <a:gd name="connsiteX459" fmla="*/ 630817 w 905122"/>
                <a:gd name="connsiteY459" fmla="*/ 405288 h 734409"/>
                <a:gd name="connsiteX460" fmla="*/ 620538 w 905122"/>
                <a:gd name="connsiteY460" fmla="*/ 403830 h 734409"/>
                <a:gd name="connsiteX461" fmla="*/ 623475 w 905122"/>
                <a:gd name="connsiteY461" fmla="*/ 414036 h 734409"/>
                <a:gd name="connsiteX462" fmla="*/ 617601 w 905122"/>
                <a:gd name="connsiteY462" fmla="*/ 418410 h 734409"/>
                <a:gd name="connsiteX463" fmla="*/ 610260 w 905122"/>
                <a:gd name="connsiteY463" fmla="*/ 408204 h 734409"/>
                <a:gd name="connsiteX464" fmla="*/ 576487 w 905122"/>
                <a:gd name="connsiteY464" fmla="*/ 419868 h 734409"/>
                <a:gd name="connsiteX465" fmla="*/ 586766 w 905122"/>
                <a:gd name="connsiteY465" fmla="*/ 373211 h 734409"/>
                <a:gd name="connsiteX466" fmla="*/ 566208 w 905122"/>
                <a:gd name="connsiteY466" fmla="*/ 351340 h 734409"/>
                <a:gd name="connsiteX467" fmla="*/ 557398 w 905122"/>
                <a:gd name="connsiteY467" fmla="*/ 335302 h 734409"/>
                <a:gd name="connsiteX468" fmla="*/ 560335 w 905122"/>
                <a:gd name="connsiteY468" fmla="*/ 322180 h 734409"/>
                <a:gd name="connsiteX469" fmla="*/ 566208 w 905122"/>
                <a:gd name="connsiteY469" fmla="*/ 313432 h 734409"/>
                <a:gd name="connsiteX470" fmla="*/ 572082 w 905122"/>
                <a:gd name="connsiteY470" fmla="*/ 307599 h 734409"/>
                <a:gd name="connsiteX471" fmla="*/ 721040 w 905122"/>
                <a:gd name="connsiteY471" fmla="*/ 299849 h 734409"/>
                <a:gd name="connsiteX472" fmla="*/ 721040 w 905122"/>
                <a:gd name="connsiteY472" fmla="*/ 300230 h 734409"/>
                <a:gd name="connsiteX473" fmla="*/ 725459 w 905122"/>
                <a:gd name="connsiteY473" fmla="*/ 304630 h 734409"/>
                <a:gd name="connsiteX474" fmla="*/ 728405 w 905122"/>
                <a:gd name="connsiteY474" fmla="*/ 309029 h 734409"/>
                <a:gd name="connsiteX475" fmla="*/ 732823 w 905122"/>
                <a:gd name="connsiteY475" fmla="*/ 304630 h 734409"/>
                <a:gd name="connsiteX476" fmla="*/ 735769 w 905122"/>
                <a:gd name="connsiteY476" fmla="*/ 307563 h 734409"/>
                <a:gd name="connsiteX477" fmla="*/ 741661 w 905122"/>
                <a:gd name="connsiteY477" fmla="*/ 306096 h 734409"/>
                <a:gd name="connsiteX478" fmla="*/ 744606 w 905122"/>
                <a:gd name="connsiteY478" fmla="*/ 309029 h 734409"/>
                <a:gd name="connsiteX479" fmla="*/ 749025 w 905122"/>
                <a:gd name="connsiteY479" fmla="*/ 310496 h 734409"/>
                <a:gd name="connsiteX480" fmla="*/ 756390 w 905122"/>
                <a:gd name="connsiteY480" fmla="*/ 306096 h 734409"/>
                <a:gd name="connsiteX481" fmla="*/ 759127 w 905122"/>
                <a:gd name="connsiteY481" fmla="*/ 310184 h 734409"/>
                <a:gd name="connsiteX482" fmla="*/ 780190 w 905122"/>
                <a:gd name="connsiteY482" fmla="*/ 308769 h 734409"/>
                <a:gd name="connsiteX483" fmla="*/ 787546 w 905122"/>
                <a:gd name="connsiteY483" fmla="*/ 310252 h 734409"/>
                <a:gd name="connsiteX484" fmla="*/ 788636 w 905122"/>
                <a:gd name="connsiteY484" fmla="*/ 309977 h 734409"/>
                <a:gd name="connsiteX485" fmla="*/ 781453 w 905122"/>
                <a:gd name="connsiteY485" fmla="*/ 308549 h 734409"/>
                <a:gd name="connsiteX486" fmla="*/ 759313 w 905122"/>
                <a:gd name="connsiteY486" fmla="*/ 310016 h 734409"/>
                <a:gd name="connsiteX487" fmla="*/ 756361 w 905122"/>
                <a:gd name="connsiteY487" fmla="*/ 305615 h 734409"/>
                <a:gd name="connsiteX488" fmla="*/ 748981 w 905122"/>
                <a:gd name="connsiteY488" fmla="*/ 310016 h 734409"/>
                <a:gd name="connsiteX489" fmla="*/ 744552 w 905122"/>
                <a:gd name="connsiteY489" fmla="*/ 308549 h 734409"/>
                <a:gd name="connsiteX490" fmla="*/ 741600 w 905122"/>
                <a:gd name="connsiteY490" fmla="*/ 305615 h 734409"/>
                <a:gd name="connsiteX491" fmla="*/ 735696 w 905122"/>
                <a:gd name="connsiteY491" fmla="*/ 307082 h 734409"/>
                <a:gd name="connsiteX492" fmla="*/ 732744 w 905122"/>
                <a:gd name="connsiteY492" fmla="*/ 304147 h 734409"/>
                <a:gd name="connsiteX493" fmla="*/ 728316 w 905122"/>
                <a:gd name="connsiteY493" fmla="*/ 308549 h 734409"/>
                <a:gd name="connsiteX494" fmla="*/ 725364 w 905122"/>
                <a:gd name="connsiteY494" fmla="*/ 304147 h 734409"/>
                <a:gd name="connsiteX495" fmla="*/ 698069 w 905122"/>
                <a:gd name="connsiteY495" fmla="*/ 294221 h 734409"/>
                <a:gd name="connsiteX496" fmla="*/ 690926 w 905122"/>
                <a:gd name="connsiteY496" fmla="*/ 295657 h 734409"/>
                <a:gd name="connsiteX497" fmla="*/ 691020 w 905122"/>
                <a:gd name="connsiteY497" fmla="*/ 295935 h 734409"/>
                <a:gd name="connsiteX498" fmla="*/ 695425 w 905122"/>
                <a:gd name="connsiteY498" fmla="*/ 301767 h 734409"/>
                <a:gd name="connsiteX499" fmla="*/ 696893 w 905122"/>
                <a:gd name="connsiteY499" fmla="*/ 311974 h 734409"/>
                <a:gd name="connsiteX500" fmla="*/ 701299 w 905122"/>
                <a:gd name="connsiteY500" fmla="*/ 320722 h 734409"/>
                <a:gd name="connsiteX501" fmla="*/ 702767 w 905122"/>
                <a:gd name="connsiteY501" fmla="*/ 333844 h 734409"/>
                <a:gd name="connsiteX502" fmla="*/ 707172 w 905122"/>
                <a:gd name="connsiteY502" fmla="*/ 342592 h 734409"/>
                <a:gd name="connsiteX503" fmla="*/ 702767 w 905122"/>
                <a:gd name="connsiteY503" fmla="*/ 355714 h 734409"/>
                <a:gd name="connsiteX504" fmla="*/ 702767 w 905122"/>
                <a:gd name="connsiteY504" fmla="*/ 370295 h 734409"/>
                <a:gd name="connsiteX505" fmla="*/ 703365 w 905122"/>
                <a:gd name="connsiteY505" fmla="*/ 370394 h 734409"/>
                <a:gd name="connsiteX506" fmla="*/ 703365 w 905122"/>
                <a:gd name="connsiteY506" fmla="*/ 355957 h 734409"/>
                <a:gd name="connsiteX507" fmla="*/ 707784 w 905122"/>
                <a:gd name="connsiteY507" fmla="*/ 342759 h 734409"/>
                <a:gd name="connsiteX508" fmla="*/ 703365 w 905122"/>
                <a:gd name="connsiteY508" fmla="*/ 333960 h 734409"/>
                <a:gd name="connsiteX509" fmla="*/ 701892 w 905122"/>
                <a:gd name="connsiteY509" fmla="*/ 320761 h 734409"/>
                <a:gd name="connsiteX510" fmla="*/ 697474 w 905122"/>
                <a:gd name="connsiteY510" fmla="*/ 311962 h 734409"/>
                <a:gd name="connsiteX511" fmla="*/ 696001 w 905122"/>
                <a:gd name="connsiteY511" fmla="*/ 301697 h 734409"/>
                <a:gd name="connsiteX512" fmla="*/ 691582 w 905122"/>
                <a:gd name="connsiteY512" fmla="*/ 295831 h 734409"/>
                <a:gd name="connsiteX513" fmla="*/ 698947 w 905122"/>
                <a:gd name="connsiteY513" fmla="*/ 294364 h 734409"/>
                <a:gd name="connsiteX514" fmla="*/ 702679 w 905122"/>
                <a:gd name="connsiteY514" fmla="*/ 294364 h 734409"/>
                <a:gd name="connsiteX515" fmla="*/ 702466 w 905122"/>
                <a:gd name="connsiteY515" fmla="*/ 294221 h 734409"/>
                <a:gd name="connsiteX516" fmla="*/ 698069 w 905122"/>
                <a:gd name="connsiteY516" fmla="*/ 294221 h 734409"/>
                <a:gd name="connsiteX517" fmla="*/ 393684 w 905122"/>
                <a:gd name="connsiteY517" fmla="*/ 286611 h 734409"/>
                <a:gd name="connsiteX518" fmla="*/ 374510 w 905122"/>
                <a:gd name="connsiteY518" fmla="*/ 292519 h 734409"/>
                <a:gd name="connsiteX519" fmla="*/ 350912 w 905122"/>
                <a:gd name="connsiteY519" fmla="*/ 301383 h 734409"/>
                <a:gd name="connsiteX520" fmla="*/ 325838 w 905122"/>
                <a:gd name="connsiteY520" fmla="*/ 298428 h 734409"/>
                <a:gd name="connsiteX521" fmla="*/ 311089 w 905122"/>
                <a:gd name="connsiteY521" fmla="*/ 302860 h 734409"/>
                <a:gd name="connsiteX522" fmla="*/ 305190 w 905122"/>
                <a:gd name="connsiteY522" fmla="*/ 311723 h 734409"/>
                <a:gd name="connsiteX523" fmla="*/ 302240 w 905122"/>
                <a:gd name="connsiteY523" fmla="*/ 307291 h 734409"/>
                <a:gd name="connsiteX524" fmla="*/ 293391 w 905122"/>
                <a:gd name="connsiteY524" fmla="*/ 305814 h 734409"/>
                <a:gd name="connsiteX525" fmla="*/ 287491 w 905122"/>
                <a:gd name="connsiteY525" fmla="*/ 310246 h 734409"/>
                <a:gd name="connsiteX526" fmla="*/ 281591 w 905122"/>
                <a:gd name="connsiteY526" fmla="*/ 319109 h 734409"/>
                <a:gd name="connsiteX527" fmla="*/ 272742 w 905122"/>
                <a:gd name="connsiteY527" fmla="*/ 326495 h 734409"/>
                <a:gd name="connsiteX528" fmla="*/ 265367 w 905122"/>
                <a:gd name="connsiteY528" fmla="*/ 327972 h 734409"/>
                <a:gd name="connsiteX529" fmla="*/ 260943 w 905122"/>
                <a:gd name="connsiteY529" fmla="*/ 333881 h 734409"/>
                <a:gd name="connsiteX530" fmla="*/ 252093 w 905122"/>
                <a:gd name="connsiteY530" fmla="*/ 344221 h 734409"/>
                <a:gd name="connsiteX531" fmla="*/ 247845 w 905122"/>
                <a:gd name="connsiteY531" fmla="*/ 349327 h 734409"/>
                <a:gd name="connsiteX532" fmla="*/ 252154 w 905122"/>
                <a:gd name="connsiteY532" fmla="*/ 344202 h 734409"/>
                <a:gd name="connsiteX533" fmla="*/ 261012 w 905122"/>
                <a:gd name="connsiteY533" fmla="*/ 333958 h 734409"/>
                <a:gd name="connsiteX534" fmla="*/ 265442 w 905122"/>
                <a:gd name="connsiteY534" fmla="*/ 328104 h 734409"/>
                <a:gd name="connsiteX535" fmla="*/ 272823 w 905122"/>
                <a:gd name="connsiteY535" fmla="*/ 326640 h 734409"/>
                <a:gd name="connsiteX536" fmla="*/ 281682 w 905122"/>
                <a:gd name="connsiteY536" fmla="*/ 319323 h 734409"/>
                <a:gd name="connsiteX537" fmla="*/ 287587 w 905122"/>
                <a:gd name="connsiteY537" fmla="*/ 310542 h 734409"/>
                <a:gd name="connsiteX538" fmla="*/ 293493 w 905122"/>
                <a:gd name="connsiteY538" fmla="*/ 306152 h 734409"/>
                <a:gd name="connsiteX539" fmla="*/ 302351 w 905122"/>
                <a:gd name="connsiteY539" fmla="*/ 307615 h 734409"/>
                <a:gd name="connsiteX540" fmla="*/ 305304 w 905122"/>
                <a:gd name="connsiteY540" fmla="*/ 312006 h 734409"/>
                <a:gd name="connsiteX541" fmla="*/ 311210 w 905122"/>
                <a:gd name="connsiteY541" fmla="*/ 303225 h 734409"/>
                <a:gd name="connsiteX542" fmla="*/ 325973 w 905122"/>
                <a:gd name="connsiteY542" fmla="*/ 298835 h 734409"/>
                <a:gd name="connsiteX543" fmla="*/ 351072 w 905122"/>
                <a:gd name="connsiteY543" fmla="*/ 301761 h 734409"/>
                <a:gd name="connsiteX544" fmla="*/ 374694 w 905122"/>
                <a:gd name="connsiteY544" fmla="*/ 292981 h 734409"/>
                <a:gd name="connsiteX545" fmla="*/ 393887 w 905122"/>
                <a:gd name="connsiteY545" fmla="*/ 287127 h 734409"/>
                <a:gd name="connsiteX546" fmla="*/ 404222 w 905122"/>
                <a:gd name="connsiteY546" fmla="*/ 291517 h 734409"/>
                <a:gd name="connsiteX547" fmla="*/ 413080 w 905122"/>
                <a:gd name="connsiteY547" fmla="*/ 292981 h 734409"/>
                <a:gd name="connsiteX548" fmla="*/ 413080 w 905122"/>
                <a:gd name="connsiteY548" fmla="*/ 301008 h 734409"/>
                <a:gd name="connsiteX549" fmla="*/ 413357 w 905122"/>
                <a:gd name="connsiteY549" fmla="*/ 300731 h 734409"/>
                <a:gd name="connsiteX550" fmla="*/ 413357 w 905122"/>
                <a:gd name="connsiteY550" fmla="*/ 292519 h 734409"/>
                <a:gd name="connsiteX551" fmla="*/ 412858 w 905122"/>
                <a:gd name="connsiteY551" fmla="*/ 292519 h 734409"/>
                <a:gd name="connsiteX552" fmla="*/ 404008 w 905122"/>
                <a:gd name="connsiteY552" fmla="*/ 291042 h 734409"/>
                <a:gd name="connsiteX553" fmla="*/ 393684 w 905122"/>
                <a:gd name="connsiteY553" fmla="*/ 286611 h 734409"/>
                <a:gd name="connsiteX554" fmla="*/ 721518 w 905122"/>
                <a:gd name="connsiteY554" fmla="*/ 276550 h 734409"/>
                <a:gd name="connsiteX555" fmla="*/ 717122 w 905122"/>
                <a:gd name="connsiteY555" fmla="*/ 282441 h 734409"/>
                <a:gd name="connsiteX556" fmla="*/ 720053 w 905122"/>
                <a:gd name="connsiteY556" fmla="*/ 292749 h 734409"/>
                <a:gd name="connsiteX557" fmla="*/ 711259 w 905122"/>
                <a:gd name="connsiteY557" fmla="*/ 294221 h 734409"/>
                <a:gd name="connsiteX558" fmla="*/ 707223 w 905122"/>
                <a:gd name="connsiteY558" fmla="*/ 296925 h 734409"/>
                <a:gd name="connsiteX559" fmla="*/ 707784 w 905122"/>
                <a:gd name="connsiteY559" fmla="*/ 297297 h 734409"/>
                <a:gd name="connsiteX560" fmla="*/ 712203 w 905122"/>
                <a:gd name="connsiteY560" fmla="*/ 294364 h 734409"/>
                <a:gd name="connsiteX561" fmla="*/ 720936 w 905122"/>
                <a:gd name="connsiteY561" fmla="*/ 292915 h 734409"/>
                <a:gd name="connsiteX562" fmla="*/ 720936 w 905122"/>
                <a:gd name="connsiteY562" fmla="*/ 292409 h 734409"/>
                <a:gd name="connsiteX563" fmla="*/ 717984 w 905122"/>
                <a:gd name="connsiteY563" fmla="*/ 282138 h 734409"/>
                <a:gd name="connsiteX564" fmla="*/ 718538 w 905122"/>
                <a:gd name="connsiteY564" fmla="*/ 277552 h 734409"/>
                <a:gd name="connsiteX565" fmla="*/ 721544 w 905122"/>
                <a:gd name="connsiteY565" fmla="*/ 276556 h 734409"/>
                <a:gd name="connsiteX566" fmla="*/ 382577 w 905122"/>
                <a:gd name="connsiteY566" fmla="*/ 262486 h 734409"/>
                <a:gd name="connsiteX567" fmla="*/ 381964 w 905122"/>
                <a:gd name="connsiteY567" fmla="*/ 262975 h 734409"/>
                <a:gd name="connsiteX568" fmla="*/ 392209 w 905122"/>
                <a:gd name="connsiteY568" fmla="*/ 262975 h 734409"/>
                <a:gd name="connsiteX569" fmla="*/ 392697 w 905122"/>
                <a:gd name="connsiteY569" fmla="*/ 262486 h 734409"/>
                <a:gd name="connsiteX570" fmla="*/ 392434 w 905122"/>
                <a:gd name="connsiteY570" fmla="*/ 262486 h 734409"/>
                <a:gd name="connsiteX571" fmla="*/ 392411 w 905122"/>
                <a:gd name="connsiteY571" fmla="*/ 262510 h 734409"/>
                <a:gd name="connsiteX572" fmla="*/ 392399 w 905122"/>
                <a:gd name="connsiteY572" fmla="*/ 262486 h 734409"/>
                <a:gd name="connsiteX573" fmla="*/ 433896 w 905122"/>
                <a:gd name="connsiteY573" fmla="*/ 247729 h 734409"/>
                <a:gd name="connsiteX574" fmla="*/ 433750 w 905122"/>
                <a:gd name="connsiteY574" fmla="*/ 247787 h 734409"/>
                <a:gd name="connsiteX575" fmla="*/ 430797 w 905122"/>
                <a:gd name="connsiteY575" fmla="*/ 258093 h 734409"/>
                <a:gd name="connsiteX576" fmla="*/ 424892 w 905122"/>
                <a:gd name="connsiteY576" fmla="*/ 266927 h 734409"/>
                <a:gd name="connsiteX577" fmla="*/ 417510 w 905122"/>
                <a:gd name="connsiteY577" fmla="*/ 261038 h 734409"/>
                <a:gd name="connsiteX578" fmla="*/ 408651 w 905122"/>
                <a:gd name="connsiteY578" fmla="*/ 258093 h 734409"/>
                <a:gd name="connsiteX579" fmla="*/ 402746 w 905122"/>
                <a:gd name="connsiteY579" fmla="*/ 261038 h 734409"/>
                <a:gd name="connsiteX580" fmla="*/ 398317 w 905122"/>
                <a:gd name="connsiteY580" fmla="*/ 256621 h 734409"/>
                <a:gd name="connsiteX581" fmla="*/ 392755 w 905122"/>
                <a:gd name="connsiteY581" fmla="*/ 262167 h 734409"/>
                <a:gd name="connsiteX582" fmla="*/ 392842 w 905122"/>
                <a:gd name="connsiteY582" fmla="*/ 262341 h 734409"/>
                <a:gd name="connsiteX583" fmla="*/ 398109 w 905122"/>
                <a:gd name="connsiteY583" fmla="*/ 257067 h 734409"/>
                <a:gd name="connsiteX584" fmla="*/ 402533 w 905122"/>
                <a:gd name="connsiteY584" fmla="*/ 261498 h 734409"/>
                <a:gd name="connsiteX585" fmla="*/ 408433 w 905122"/>
                <a:gd name="connsiteY585" fmla="*/ 258544 h 734409"/>
                <a:gd name="connsiteX586" fmla="*/ 417282 w 905122"/>
                <a:gd name="connsiteY586" fmla="*/ 261498 h 734409"/>
                <a:gd name="connsiteX587" fmla="*/ 424657 w 905122"/>
                <a:gd name="connsiteY587" fmla="*/ 267407 h 734409"/>
                <a:gd name="connsiteX588" fmla="*/ 418757 w 905122"/>
                <a:gd name="connsiteY588" fmla="*/ 276270 h 734409"/>
                <a:gd name="connsiteX589" fmla="*/ 424639 w 905122"/>
                <a:gd name="connsiteY589" fmla="*/ 285106 h 734409"/>
                <a:gd name="connsiteX590" fmla="*/ 425093 w 905122"/>
                <a:gd name="connsiteY590" fmla="*/ 284535 h 734409"/>
                <a:gd name="connsiteX591" fmla="*/ 419225 w 905122"/>
                <a:gd name="connsiteY591" fmla="*/ 275702 h 734409"/>
                <a:gd name="connsiteX592" fmla="*/ 425093 w 905122"/>
                <a:gd name="connsiteY592" fmla="*/ 266868 h 734409"/>
                <a:gd name="connsiteX593" fmla="*/ 430962 w 905122"/>
                <a:gd name="connsiteY593" fmla="*/ 258034 h 734409"/>
                <a:gd name="connsiteX594" fmla="*/ 338274 w 905122"/>
                <a:gd name="connsiteY594" fmla="*/ 241894 h 734409"/>
                <a:gd name="connsiteX595" fmla="*/ 337872 w 905122"/>
                <a:gd name="connsiteY595" fmla="*/ 242295 h 734409"/>
                <a:gd name="connsiteX596" fmla="*/ 345012 w 905122"/>
                <a:gd name="connsiteY596" fmla="*/ 242295 h 734409"/>
                <a:gd name="connsiteX597" fmla="*/ 352387 w 905122"/>
                <a:gd name="connsiteY597" fmla="*/ 255589 h 734409"/>
                <a:gd name="connsiteX598" fmla="*/ 361236 w 905122"/>
                <a:gd name="connsiteY598" fmla="*/ 261498 h 734409"/>
                <a:gd name="connsiteX599" fmla="*/ 361236 w 905122"/>
                <a:gd name="connsiteY599" fmla="*/ 265930 h 734409"/>
                <a:gd name="connsiteX600" fmla="*/ 365661 w 905122"/>
                <a:gd name="connsiteY600" fmla="*/ 264453 h 734409"/>
                <a:gd name="connsiteX601" fmla="*/ 374510 w 905122"/>
                <a:gd name="connsiteY601" fmla="*/ 268884 h 734409"/>
                <a:gd name="connsiteX602" fmla="*/ 375168 w 905122"/>
                <a:gd name="connsiteY602" fmla="*/ 268357 h 734409"/>
                <a:gd name="connsiteX603" fmla="*/ 366333 w 905122"/>
                <a:gd name="connsiteY603" fmla="*/ 263957 h 734409"/>
                <a:gd name="connsiteX604" fmla="*/ 361902 w 905122"/>
                <a:gd name="connsiteY604" fmla="*/ 265428 h 734409"/>
                <a:gd name="connsiteX605" fmla="*/ 361902 w 905122"/>
                <a:gd name="connsiteY605" fmla="*/ 261016 h 734409"/>
                <a:gd name="connsiteX606" fmla="*/ 353042 w 905122"/>
                <a:gd name="connsiteY606" fmla="*/ 255132 h 734409"/>
                <a:gd name="connsiteX607" fmla="*/ 345658 w 905122"/>
                <a:gd name="connsiteY607" fmla="*/ 241894 h 734409"/>
                <a:gd name="connsiteX608" fmla="*/ 338274 w 905122"/>
                <a:gd name="connsiteY608" fmla="*/ 241894 h 734409"/>
                <a:gd name="connsiteX609" fmla="*/ 566002 w 905122"/>
                <a:gd name="connsiteY609" fmla="*/ 236566 h 734409"/>
                <a:gd name="connsiteX610" fmla="*/ 567401 w 905122"/>
                <a:gd name="connsiteY610" fmla="*/ 249200 h 734409"/>
                <a:gd name="connsiteX611" fmla="*/ 568868 w 905122"/>
                <a:gd name="connsiteY611" fmla="*/ 260979 h 734409"/>
                <a:gd name="connsiteX612" fmla="*/ 571802 w 905122"/>
                <a:gd name="connsiteY612" fmla="*/ 274229 h 734409"/>
                <a:gd name="connsiteX613" fmla="*/ 567401 w 905122"/>
                <a:gd name="connsiteY613" fmla="*/ 278646 h 734409"/>
                <a:gd name="connsiteX614" fmla="*/ 565934 w 905122"/>
                <a:gd name="connsiteY614" fmla="*/ 294841 h 734409"/>
                <a:gd name="connsiteX615" fmla="*/ 565934 w 905122"/>
                <a:gd name="connsiteY615" fmla="*/ 302203 h 734409"/>
                <a:gd name="connsiteX616" fmla="*/ 566208 w 905122"/>
                <a:gd name="connsiteY616" fmla="*/ 302410 h 734409"/>
                <a:gd name="connsiteX617" fmla="*/ 566208 w 905122"/>
                <a:gd name="connsiteY617" fmla="*/ 295935 h 734409"/>
                <a:gd name="connsiteX618" fmla="*/ 580892 w 905122"/>
                <a:gd name="connsiteY618" fmla="*/ 294477 h 734409"/>
                <a:gd name="connsiteX619" fmla="*/ 595576 w 905122"/>
                <a:gd name="connsiteY619" fmla="*/ 300309 h 734409"/>
                <a:gd name="connsiteX620" fmla="*/ 605854 w 905122"/>
                <a:gd name="connsiteY620" fmla="*/ 290103 h 734409"/>
                <a:gd name="connsiteX621" fmla="*/ 614665 w 905122"/>
                <a:gd name="connsiteY621" fmla="*/ 288645 h 734409"/>
                <a:gd name="connsiteX622" fmla="*/ 620538 w 905122"/>
                <a:gd name="connsiteY622" fmla="*/ 294477 h 734409"/>
                <a:gd name="connsiteX623" fmla="*/ 636690 w 905122"/>
                <a:gd name="connsiteY623" fmla="*/ 291561 h 734409"/>
                <a:gd name="connsiteX624" fmla="*/ 648437 w 905122"/>
                <a:gd name="connsiteY624" fmla="*/ 295935 h 734409"/>
                <a:gd name="connsiteX625" fmla="*/ 658716 w 905122"/>
                <a:gd name="connsiteY625" fmla="*/ 288645 h 734409"/>
                <a:gd name="connsiteX626" fmla="*/ 670463 w 905122"/>
                <a:gd name="connsiteY626" fmla="*/ 284271 h 734409"/>
                <a:gd name="connsiteX627" fmla="*/ 680741 w 905122"/>
                <a:gd name="connsiteY627" fmla="*/ 288645 h 734409"/>
                <a:gd name="connsiteX628" fmla="*/ 687930 w 905122"/>
                <a:gd name="connsiteY628" fmla="*/ 287218 h 734409"/>
                <a:gd name="connsiteX629" fmla="*/ 687810 w 905122"/>
                <a:gd name="connsiteY629" fmla="*/ 286858 h 734409"/>
                <a:gd name="connsiteX630" fmla="*/ 680483 w 905122"/>
                <a:gd name="connsiteY630" fmla="*/ 288331 h 734409"/>
                <a:gd name="connsiteX631" fmla="*/ 670224 w 905122"/>
                <a:gd name="connsiteY631" fmla="*/ 283913 h 734409"/>
                <a:gd name="connsiteX632" fmla="*/ 658499 w 905122"/>
                <a:gd name="connsiteY632" fmla="*/ 288331 h 734409"/>
                <a:gd name="connsiteX633" fmla="*/ 648240 w 905122"/>
                <a:gd name="connsiteY633" fmla="*/ 295694 h 734409"/>
                <a:gd name="connsiteX634" fmla="*/ 636516 w 905122"/>
                <a:gd name="connsiteY634" fmla="*/ 291276 h 734409"/>
                <a:gd name="connsiteX635" fmla="*/ 620395 w 905122"/>
                <a:gd name="connsiteY635" fmla="*/ 294221 h 734409"/>
                <a:gd name="connsiteX636" fmla="*/ 614532 w 905122"/>
                <a:gd name="connsiteY636" fmla="*/ 288331 h 734409"/>
                <a:gd name="connsiteX637" fmla="*/ 605739 w 905122"/>
                <a:gd name="connsiteY637" fmla="*/ 289804 h 734409"/>
                <a:gd name="connsiteX638" fmla="*/ 595480 w 905122"/>
                <a:gd name="connsiteY638" fmla="*/ 300112 h 734409"/>
                <a:gd name="connsiteX639" fmla="*/ 580825 w 905122"/>
                <a:gd name="connsiteY639" fmla="*/ 294221 h 734409"/>
                <a:gd name="connsiteX640" fmla="*/ 566169 w 905122"/>
                <a:gd name="connsiteY640" fmla="*/ 295694 h 734409"/>
                <a:gd name="connsiteX641" fmla="*/ 567634 w 905122"/>
                <a:gd name="connsiteY641" fmla="*/ 279495 h 734409"/>
                <a:gd name="connsiteX642" fmla="*/ 572031 w 905122"/>
                <a:gd name="connsiteY642" fmla="*/ 275078 h 734409"/>
                <a:gd name="connsiteX643" fmla="*/ 569100 w 905122"/>
                <a:gd name="connsiteY643" fmla="*/ 261824 h 734409"/>
                <a:gd name="connsiteX644" fmla="*/ 567634 w 905122"/>
                <a:gd name="connsiteY644" fmla="*/ 250044 h 734409"/>
                <a:gd name="connsiteX645" fmla="*/ 566169 w 905122"/>
                <a:gd name="connsiteY645" fmla="*/ 236790 h 734409"/>
                <a:gd name="connsiteX646" fmla="*/ 472151 w 905122"/>
                <a:gd name="connsiteY646" fmla="*/ 221227 h 734409"/>
                <a:gd name="connsiteX647" fmla="*/ 472136 w 905122"/>
                <a:gd name="connsiteY647" fmla="*/ 221286 h 734409"/>
                <a:gd name="connsiteX648" fmla="*/ 477883 w 905122"/>
                <a:gd name="connsiteY648" fmla="*/ 221286 h 734409"/>
                <a:gd name="connsiteX649" fmla="*/ 477908 w 905122"/>
                <a:gd name="connsiteY649" fmla="*/ 221227 h 734409"/>
                <a:gd name="connsiteX650" fmla="*/ 563215 w 905122"/>
                <a:gd name="connsiteY650" fmla="*/ 217692 h 734409"/>
                <a:gd name="connsiteX651" fmla="*/ 562525 w 905122"/>
                <a:gd name="connsiteY651" fmla="*/ 217761 h 734409"/>
                <a:gd name="connsiteX652" fmla="*/ 560065 w 905122"/>
                <a:gd name="connsiteY652" fmla="*/ 222699 h 734409"/>
                <a:gd name="connsiteX653" fmla="*/ 561532 w 905122"/>
                <a:gd name="connsiteY653" fmla="*/ 230060 h 734409"/>
                <a:gd name="connsiteX654" fmla="*/ 561631 w 905122"/>
                <a:gd name="connsiteY654" fmla="*/ 230193 h 734409"/>
                <a:gd name="connsiteX655" fmla="*/ 560307 w 905122"/>
                <a:gd name="connsiteY655" fmla="*/ 223537 h 734409"/>
                <a:gd name="connsiteX656" fmla="*/ 585252 w 905122"/>
                <a:gd name="connsiteY656" fmla="*/ 208910 h 734409"/>
                <a:gd name="connsiteX657" fmla="*/ 584463 w 905122"/>
                <a:gd name="connsiteY657" fmla="*/ 208936 h 734409"/>
                <a:gd name="connsiteX658" fmla="*/ 586488 w 905122"/>
                <a:gd name="connsiteY658" fmla="*/ 215383 h 734409"/>
                <a:gd name="connsiteX659" fmla="*/ 587357 w 905122"/>
                <a:gd name="connsiteY659" fmla="*/ 220420 h 734409"/>
                <a:gd name="connsiteX660" fmla="*/ 588152 w 905122"/>
                <a:gd name="connsiteY660" fmla="*/ 220592 h 734409"/>
                <a:gd name="connsiteX661" fmla="*/ 587236 w 905122"/>
                <a:gd name="connsiteY661" fmla="*/ 215253 h 734409"/>
                <a:gd name="connsiteX662" fmla="*/ 551261 w 905122"/>
                <a:gd name="connsiteY662" fmla="*/ 199304 h 734409"/>
                <a:gd name="connsiteX663" fmla="*/ 551261 w 905122"/>
                <a:gd name="connsiteY663" fmla="*/ 207975 h 734409"/>
                <a:gd name="connsiteX664" fmla="*/ 551263 w 905122"/>
                <a:gd name="connsiteY664" fmla="*/ 207976 h 734409"/>
                <a:gd name="connsiteX665" fmla="*/ 551263 w 905122"/>
                <a:gd name="connsiteY665" fmla="*/ 199305 h 734409"/>
                <a:gd name="connsiteX666" fmla="*/ 299877 w 905122"/>
                <a:gd name="connsiteY666" fmla="*/ 199239 h 734409"/>
                <a:gd name="connsiteX667" fmla="*/ 299434 w 905122"/>
                <a:gd name="connsiteY667" fmla="*/ 199504 h 734409"/>
                <a:gd name="connsiteX668" fmla="*/ 312564 w 905122"/>
                <a:gd name="connsiteY668" fmla="*/ 203887 h 734409"/>
                <a:gd name="connsiteX669" fmla="*/ 308140 w 905122"/>
                <a:gd name="connsiteY669" fmla="*/ 214228 h 734409"/>
                <a:gd name="connsiteX670" fmla="*/ 309614 w 905122"/>
                <a:gd name="connsiteY670" fmla="*/ 221614 h 734409"/>
                <a:gd name="connsiteX671" fmla="*/ 331738 w 905122"/>
                <a:gd name="connsiteY671" fmla="*/ 221614 h 734409"/>
                <a:gd name="connsiteX672" fmla="*/ 328788 w 905122"/>
                <a:gd name="connsiteY672" fmla="*/ 229000 h 734409"/>
                <a:gd name="connsiteX673" fmla="*/ 333213 w 905122"/>
                <a:gd name="connsiteY673" fmla="*/ 237863 h 734409"/>
                <a:gd name="connsiteX674" fmla="*/ 328788 w 905122"/>
                <a:gd name="connsiteY674" fmla="*/ 240817 h 734409"/>
                <a:gd name="connsiteX675" fmla="*/ 333213 w 905122"/>
                <a:gd name="connsiteY675" fmla="*/ 246726 h 734409"/>
                <a:gd name="connsiteX676" fmla="*/ 333752 w 905122"/>
                <a:gd name="connsiteY676" fmla="*/ 246186 h 734409"/>
                <a:gd name="connsiteX677" fmla="*/ 329413 w 905122"/>
                <a:gd name="connsiteY677" fmla="*/ 240423 h 734409"/>
                <a:gd name="connsiteX678" fmla="*/ 333843 w 905122"/>
                <a:gd name="connsiteY678" fmla="*/ 237482 h 734409"/>
                <a:gd name="connsiteX679" fmla="*/ 329413 w 905122"/>
                <a:gd name="connsiteY679" fmla="*/ 228657 h 734409"/>
                <a:gd name="connsiteX680" fmla="*/ 332367 w 905122"/>
                <a:gd name="connsiteY680" fmla="*/ 221302 h 734409"/>
                <a:gd name="connsiteX681" fmla="*/ 310215 w 905122"/>
                <a:gd name="connsiteY681" fmla="*/ 221302 h 734409"/>
                <a:gd name="connsiteX682" fmla="*/ 308738 w 905122"/>
                <a:gd name="connsiteY682" fmla="*/ 213948 h 734409"/>
                <a:gd name="connsiteX683" fmla="*/ 313168 w 905122"/>
                <a:gd name="connsiteY683" fmla="*/ 203652 h 734409"/>
                <a:gd name="connsiteX684" fmla="*/ 299877 w 905122"/>
                <a:gd name="connsiteY684" fmla="*/ 199239 h 734409"/>
                <a:gd name="connsiteX685" fmla="*/ 603614 w 905122"/>
                <a:gd name="connsiteY685" fmla="*/ 185359 h 734409"/>
                <a:gd name="connsiteX686" fmla="*/ 597722 w 905122"/>
                <a:gd name="connsiteY686" fmla="*/ 191253 h 734409"/>
                <a:gd name="connsiteX687" fmla="*/ 588882 w 905122"/>
                <a:gd name="connsiteY687" fmla="*/ 192727 h 734409"/>
                <a:gd name="connsiteX688" fmla="*/ 580043 w 905122"/>
                <a:gd name="connsiteY688" fmla="*/ 194201 h 734409"/>
                <a:gd name="connsiteX689" fmla="*/ 593302 w 905122"/>
                <a:gd name="connsiteY689" fmla="*/ 207462 h 734409"/>
                <a:gd name="connsiteX690" fmla="*/ 590270 w 905122"/>
                <a:gd name="connsiteY690" fmla="*/ 208642 h 734409"/>
                <a:gd name="connsiteX691" fmla="*/ 590717 w 905122"/>
                <a:gd name="connsiteY691" fmla="*/ 208627 h 734409"/>
                <a:gd name="connsiteX692" fmla="*/ 594015 w 905122"/>
                <a:gd name="connsiteY692" fmla="*/ 207338 h 734409"/>
                <a:gd name="connsiteX693" fmla="*/ 580825 w 905122"/>
                <a:gd name="connsiteY693" fmla="*/ 194085 h 734409"/>
                <a:gd name="connsiteX694" fmla="*/ 589618 w 905122"/>
                <a:gd name="connsiteY694" fmla="*/ 192612 h 734409"/>
                <a:gd name="connsiteX695" fmla="*/ 598411 w 905122"/>
                <a:gd name="connsiteY695" fmla="*/ 191140 h 734409"/>
                <a:gd name="connsiteX696" fmla="*/ 603850 w 905122"/>
                <a:gd name="connsiteY696" fmla="*/ 185674 h 734409"/>
                <a:gd name="connsiteX697" fmla="*/ 615400 w 905122"/>
                <a:gd name="connsiteY697" fmla="*/ 182412 h 734409"/>
                <a:gd name="connsiteX698" fmla="*/ 610980 w 905122"/>
                <a:gd name="connsiteY698" fmla="*/ 185359 h 734409"/>
                <a:gd name="connsiteX699" fmla="*/ 608323 w 905122"/>
                <a:gd name="connsiteY699" fmla="*/ 190675 h 734409"/>
                <a:gd name="connsiteX700" fmla="*/ 608670 w 905122"/>
                <a:gd name="connsiteY700" fmla="*/ 191140 h 734409"/>
                <a:gd name="connsiteX701" fmla="*/ 611601 w 905122"/>
                <a:gd name="connsiteY701" fmla="*/ 185249 h 734409"/>
                <a:gd name="connsiteX702" fmla="*/ 615581 w 905122"/>
                <a:gd name="connsiteY702" fmla="*/ 182583 h 734409"/>
                <a:gd name="connsiteX703" fmla="*/ 643391 w 905122"/>
                <a:gd name="connsiteY703" fmla="*/ 167677 h 734409"/>
                <a:gd name="connsiteX704" fmla="*/ 640445 w 905122"/>
                <a:gd name="connsiteY704" fmla="*/ 171913 h 734409"/>
                <a:gd name="connsiteX705" fmla="*/ 637768 w 905122"/>
                <a:gd name="connsiteY705" fmla="*/ 174759 h 734409"/>
                <a:gd name="connsiteX706" fmla="*/ 637981 w 905122"/>
                <a:gd name="connsiteY706" fmla="*/ 174941 h 734409"/>
                <a:gd name="connsiteX707" fmla="*/ 640912 w 905122"/>
                <a:gd name="connsiteY707" fmla="*/ 171812 h 734409"/>
                <a:gd name="connsiteX708" fmla="*/ 643775 w 905122"/>
                <a:gd name="connsiteY708" fmla="*/ 167677 h 734409"/>
                <a:gd name="connsiteX709" fmla="*/ 630132 w 905122"/>
                <a:gd name="connsiteY709" fmla="*/ 167677 h 734409"/>
                <a:gd name="connsiteX710" fmla="*/ 622766 w 905122"/>
                <a:gd name="connsiteY710" fmla="*/ 170624 h 734409"/>
                <a:gd name="connsiteX711" fmla="*/ 622030 w 905122"/>
                <a:gd name="connsiteY711" fmla="*/ 178728 h 734409"/>
                <a:gd name="connsiteX712" fmla="*/ 621326 w 905122"/>
                <a:gd name="connsiteY712" fmla="*/ 186474 h 734409"/>
                <a:gd name="connsiteX713" fmla="*/ 621860 w 905122"/>
                <a:gd name="connsiteY713" fmla="*/ 186722 h 734409"/>
                <a:gd name="connsiteX714" fmla="*/ 623326 w 905122"/>
                <a:gd name="connsiteY714" fmla="*/ 170523 h 734409"/>
                <a:gd name="connsiteX715" fmla="*/ 630204 w 905122"/>
                <a:gd name="connsiteY715" fmla="*/ 167759 h 734409"/>
                <a:gd name="connsiteX716" fmla="*/ 364359 w 905122"/>
                <a:gd name="connsiteY716" fmla="*/ 165339 h 734409"/>
                <a:gd name="connsiteX717" fmla="*/ 360377 w 905122"/>
                <a:gd name="connsiteY717" fmla="*/ 166662 h 734409"/>
                <a:gd name="connsiteX718" fmla="*/ 360426 w 905122"/>
                <a:gd name="connsiteY718" fmla="*/ 166880 h 734409"/>
                <a:gd name="connsiteX719" fmla="*/ 364832 w 905122"/>
                <a:gd name="connsiteY719" fmla="*/ 165417 h 734409"/>
                <a:gd name="connsiteX720" fmla="*/ 664016 w 905122"/>
                <a:gd name="connsiteY720" fmla="*/ 158836 h 734409"/>
                <a:gd name="connsiteX721" fmla="*/ 653819 w 905122"/>
                <a:gd name="connsiteY721" fmla="*/ 167578 h 734409"/>
                <a:gd name="connsiteX722" fmla="*/ 654102 w 905122"/>
                <a:gd name="connsiteY722" fmla="*/ 167578 h 734409"/>
                <a:gd name="connsiteX723" fmla="*/ 664162 w 905122"/>
                <a:gd name="connsiteY723" fmla="*/ 158914 h 734409"/>
                <a:gd name="connsiteX724" fmla="*/ 540293 w 905122"/>
                <a:gd name="connsiteY724" fmla="*/ 119002 h 734409"/>
                <a:gd name="connsiteX725" fmla="*/ 533509 w 905122"/>
                <a:gd name="connsiteY725" fmla="*/ 121717 h 734409"/>
                <a:gd name="connsiteX726" fmla="*/ 533520 w 905122"/>
                <a:gd name="connsiteY726" fmla="*/ 121749 h 734409"/>
                <a:gd name="connsiteX727" fmla="*/ 540266 w 905122"/>
                <a:gd name="connsiteY727" fmla="*/ 119050 h 734409"/>
                <a:gd name="connsiteX728" fmla="*/ 604279 w 905122"/>
                <a:gd name="connsiteY728" fmla="*/ 93538 h 734409"/>
                <a:gd name="connsiteX729" fmla="*/ 603944 w 905122"/>
                <a:gd name="connsiteY729" fmla="*/ 94000 h 734409"/>
                <a:gd name="connsiteX730" fmla="*/ 613927 w 905122"/>
                <a:gd name="connsiteY730" fmla="*/ 94000 h 734409"/>
                <a:gd name="connsiteX731" fmla="*/ 615400 w 905122"/>
                <a:gd name="connsiteY731" fmla="*/ 99894 h 734409"/>
                <a:gd name="connsiteX732" fmla="*/ 619820 w 905122"/>
                <a:gd name="connsiteY732" fmla="*/ 102841 h 734409"/>
                <a:gd name="connsiteX733" fmla="*/ 624239 w 905122"/>
                <a:gd name="connsiteY733" fmla="*/ 111682 h 734409"/>
                <a:gd name="connsiteX734" fmla="*/ 631605 w 905122"/>
                <a:gd name="connsiteY734" fmla="*/ 114629 h 734409"/>
                <a:gd name="connsiteX735" fmla="*/ 646338 w 905122"/>
                <a:gd name="connsiteY735" fmla="*/ 108735 h 734409"/>
                <a:gd name="connsiteX736" fmla="*/ 652230 w 905122"/>
                <a:gd name="connsiteY736" fmla="*/ 110209 h 734409"/>
                <a:gd name="connsiteX737" fmla="*/ 656650 w 905122"/>
                <a:gd name="connsiteY737" fmla="*/ 105788 h 734409"/>
                <a:gd name="connsiteX738" fmla="*/ 661070 w 905122"/>
                <a:gd name="connsiteY738" fmla="*/ 107262 h 734409"/>
                <a:gd name="connsiteX739" fmla="*/ 661070 w 905122"/>
                <a:gd name="connsiteY739" fmla="*/ 116103 h 734409"/>
                <a:gd name="connsiteX740" fmla="*/ 658123 w 905122"/>
                <a:gd name="connsiteY740" fmla="*/ 126418 h 734409"/>
                <a:gd name="connsiteX741" fmla="*/ 658123 w 905122"/>
                <a:gd name="connsiteY741" fmla="*/ 135259 h 734409"/>
                <a:gd name="connsiteX742" fmla="*/ 662543 w 905122"/>
                <a:gd name="connsiteY742" fmla="*/ 142627 h 734409"/>
                <a:gd name="connsiteX743" fmla="*/ 666963 w 905122"/>
                <a:gd name="connsiteY743" fmla="*/ 149994 h 734409"/>
                <a:gd name="connsiteX744" fmla="*/ 671382 w 905122"/>
                <a:gd name="connsiteY744" fmla="*/ 157362 h 734409"/>
                <a:gd name="connsiteX745" fmla="*/ 668596 w 905122"/>
                <a:gd name="connsiteY745" fmla="*/ 161543 h 734409"/>
                <a:gd name="connsiteX746" fmla="*/ 668758 w 905122"/>
                <a:gd name="connsiteY746" fmla="*/ 161688 h 734409"/>
                <a:gd name="connsiteX747" fmla="*/ 671689 w 905122"/>
                <a:gd name="connsiteY747" fmla="*/ 157270 h 734409"/>
                <a:gd name="connsiteX748" fmla="*/ 678937 w 905122"/>
                <a:gd name="connsiteY748" fmla="*/ 161639 h 734409"/>
                <a:gd name="connsiteX749" fmla="*/ 679070 w 905122"/>
                <a:gd name="connsiteY749" fmla="*/ 161105 h 734409"/>
                <a:gd name="connsiteX750" fmla="*/ 671738 w 905122"/>
                <a:gd name="connsiteY750" fmla="*/ 156698 h 734409"/>
                <a:gd name="connsiteX751" fmla="*/ 667338 w 905122"/>
                <a:gd name="connsiteY751" fmla="*/ 149354 h 734409"/>
                <a:gd name="connsiteX752" fmla="*/ 662939 w 905122"/>
                <a:gd name="connsiteY752" fmla="*/ 142010 h 734409"/>
                <a:gd name="connsiteX753" fmla="*/ 658539 w 905122"/>
                <a:gd name="connsiteY753" fmla="*/ 134666 h 734409"/>
                <a:gd name="connsiteX754" fmla="*/ 658539 w 905122"/>
                <a:gd name="connsiteY754" fmla="*/ 125852 h 734409"/>
                <a:gd name="connsiteX755" fmla="*/ 661472 w 905122"/>
                <a:gd name="connsiteY755" fmla="*/ 115571 h 734409"/>
                <a:gd name="connsiteX756" fmla="*/ 661472 w 905122"/>
                <a:gd name="connsiteY756" fmla="*/ 106757 h 734409"/>
                <a:gd name="connsiteX757" fmla="*/ 657073 w 905122"/>
                <a:gd name="connsiteY757" fmla="*/ 105289 h 734409"/>
                <a:gd name="connsiteX758" fmla="*/ 652673 w 905122"/>
                <a:gd name="connsiteY758" fmla="*/ 109695 h 734409"/>
                <a:gd name="connsiteX759" fmla="*/ 646807 w 905122"/>
                <a:gd name="connsiteY759" fmla="*/ 108226 h 734409"/>
                <a:gd name="connsiteX760" fmla="*/ 632142 w 905122"/>
                <a:gd name="connsiteY760" fmla="*/ 114102 h 734409"/>
                <a:gd name="connsiteX761" fmla="*/ 624810 w 905122"/>
                <a:gd name="connsiteY761" fmla="*/ 111164 h 734409"/>
                <a:gd name="connsiteX762" fmla="*/ 620410 w 905122"/>
                <a:gd name="connsiteY762" fmla="*/ 102351 h 734409"/>
                <a:gd name="connsiteX763" fmla="*/ 616011 w 905122"/>
                <a:gd name="connsiteY763" fmla="*/ 99413 h 734409"/>
                <a:gd name="connsiteX764" fmla="*/ 614544 w 905122"/>
                <a:gd name="connsiteY764" fmla="*/ 93538 h 734409"/>
                <a:gd name="connsiteX765" fmla="*/ 604279 w 905122"/>
                <a:gd name="connsiteY765" fmla="*/ 93538 h 734409"/>
                <a:gd name="connsiteX766" fmla="*/ 555700 w 905122"/>
                <a:gd name="connsiteY766" fmla="*/ 89160 h 734409"/>
                <a:gd name="connsiteX767" fmla="*/ 555001 w 905122"/>
                <a:gd name="connsiteY767" fmla="*/ 89580 h 734409"/>
                <a:gd name="connsiteX768" fmla="*/ 560891 w 905122"/>
                <a:gd name="connsiteY768" fmla="*/ 91053 h 734409"/>
                <a:gd name="connsiteX769" fmla="*/ 561539 w 905122"/>
                <a:gd name="connsiteY769" fmla="*/ 90620 h 734409"/>
                <a:gd name="connsiteX770" fmla="*/ 582282 w 905122"/>
                <a:gd name="connsiteY770" fmla="*/ 27440 h 734409"/>
                <a:gd name="connsiteX771" fmla="*/ 588147 w 905122"/>
                <a:gd name="connsiteY771" fmla="*/ 37722 h 734409"/>
                <a:gd name="connsiteX772" fmla="*/ 605745 w 905122"/>
                <a:gd name="connsiteY772" fmla="*/ 40659 h 734409"/>
                <a:gd name="connsiteX773" fmla="*/ 616011 w 905122"/>
                <a:gd name="connsiteY773" fmla="*/ 36253 h 734409"/>
                <a:gd name="connsiteX774" fmla="*/ 626276 w 905122"/>
                <a:gd name="connsiteY774" fmla="*/ 37722 h 734409"/>
                <a:gd name="connsiteX775" fmla="*/ 642408 w 905122"/>
                <a:gd name="connsiteY775" fmla="*/ 46535 h 734409"/>
                <a:gd name="connsiteX776" fmla="*/ 657073 w 905122"/>
                <a:gd name="connsiteY776" fmla="*/ 59754 h 734409"/>
                <a:gd name="connsiteX777" fmla="*/ 679070 w 905122"/>
                <a:gd name="connsiteY777" fmla="*/ 55348 h 734409"/>
                <a:gd name="connsiteX778" fmla="*/ 683469 w 905122"/>
                <a:gd name="connsiteY778" fmla="*/ 46535 h 734409"/>
                <a:gd name="connsiteX779" fmla="*/ 692268 w 905122"/>
                <a:gd name="connsiteY779" fmla="*/ 49472 h 734409"/>
                <a:gd name="connsiteX780" fmla="*/ 693735 w 905122"/>
                <a:gd name="connsiteY780" fmla="*/ 56817 h 734409"/>
                <a:gd name="connsiteX781" fmla="*/ 712799 w 905122"/>
                <a:gd name="connsiteY781" fmla="*/ 64161 h 734409"/>
                <a:gd name="connsiteX782" fmla="*/ 715732 w 905122"/>
                <a:gd name="connsiteY782" fmla="*/ 78849 h 734409"/>
                <a:gd name="connsiteX783" fmla="*/ 725998 w 905122"/>
                <a:gd name="connsiteY783" fmla="*/ 81787 h 734409"/>
                <a:gd name="connsiteX784" fmla="*/ 724531 w 905122"/>
                <a:gd name="connsiteY784" fmla="*/ 97944 h 734409"/>
                <a:gd name="connsiteX785" fmla="*/ 718665 w 905122"/>
                <a:gd name="connsiteY785" fmla="*/ 105289 h 734409"/>
                <a:gd name="connsiteX786" fmla="*/ 720132 w 905122"/>
                <a:gd name="connsiteY786" fmla="*/ 118508 h 734409"/>
                <a:gd name="connsiteX787" fmla="*/ 712799 w 905122"/>
                <a:gd name="connsiteY787" fmla="*/ 137603 h 734409"/>
                <a:gd name="connsiteX788" fmla="*/ 715732 w 905122"/>
                <a:gd name="connsiteY788" fmla="*/ 146416 h 734409"/>
                <a:gd name="connsiteX789" fmla="*/ 727464 w 905122"/>
                <a:gd name="connsiteY789" fmla="*/ 144947 h 734409"/>
                <a:gd name="connsiteX790" fmla="*/ 734797 w 905122"/>
                <a:gd name="connsiteY790" fmla="*/ 144947 h 734409"/>
                <a:gd name="connsiteX791" fmla="*/ 739196 w 905122"/>
                <a:gd name="connsiteY791" fmla="*/ 147885 h 734409"/>
                <a:gd name="connsiteX792" fmla="*/ 733330 w 905122"/>
                <a:gd name="connsiteY792" fmla="*/ 155229 h 734409"/>
                <a:gd name="connsiteX793" fmla="*/ 730397 w 905122"/>
                <a:gd name="connsiteY793" fmla="*/ 155229 h 734409"/>
                <a:gd name="connsiteX794" fmla="*/ 725998 w 905122"/>
                <a:gd name="connsiteY794" fmla="*/ 158167 h 734409"/>
                <a:gd name="connsiteX795" fmla="*/ 721598 w 905122"/>
                <a:gd name="connsiteY795" fmla="*/ 156698 h 734409"/>
                <a:gd name="connsiteX796" fmla="*/ 708400 w 905122"/>
                <a:gd name="connsiteY796" fmla="*/ 174324 h 734409"/>
                <a:gd name="connsiteX797" fmla="*/ 704000 w 905122"/>
                <a:gd name="connsiteY797" fmla="*/ 183137 h 734409"/>
                <a:gd name="connsiteX798" fmla="*/ 698134 w 905122"/>
                <a:gd name="connsiteY798" fmla="*/ 189013 h 734409"/>
                <a:gd name="connsiteX799" fmla="*/ 689335 w 905122"/>
                <a:gd name="connsiteY799" fmla="*/ 186075 h 734409"/>
                <a:gd name="connsiteX800" fmla="*/ 683469 w 905122"/>
                <a:gd name="connsiteY800" fmla="*/ 178731 h 734409"/>
                <a:gd name="connsiteX801" fmla="*/ 680536 w 905122"/>
                <a:gd name="connsiteY801" fmla="*/ 172856 h 734409"/>
                <a:gd name="connsiteX802" fmla="*/ 677668 w 905122"/>
                <a:gd name="connsiteY802" fmla="*/ 167110 h 734409"/>
                <a:gd name="connsiteX803" fmla="*/ 677551 w 905122"/>
                <a:gd name="connsiteY803" fmla="*/ 167578 h 734409"/>
                <a:gd name="connsiteX804" fmla="*/ 680483 w 905122"/>
                <a:gd name="connsiteY804" fmla="*/ 173468 h 734409"/>
                <a:gd name="connsiteX805" fmla="*/ 683414 w 905122"/>
                <a:gd name="connsiteY805" fmla="*/ 179359 h 734409"/>
                <a:gd name="connsiteX806" fmla="*/ 689276 w 905122"/>
                <a:gd name="connsiteY806" fmla="*/ 186722 h 734409"/>
                <a:gd name="connsiteX807" fmla="*/ 698069 w 905122"/>
                <a:gd name="connsiteY807" fmla="*/ 189667 h 734409"/>
                <a:gd name="connsiteX808" fmla="*/ 703931 w 905122"/>
                <a:gd name="connsiteY808" fmla="*/ 192612 h 734409"/>
                <a:gd name="connsiteX809" fmla="*/ 708328 w 905122"/>
                <a:gd name="connsiteY809" fmla="*/ 198503 h 734409"/>
                <a:gd name="connsiteX810" fmla="*/ 712725 w 905122"/>
                <a:gd name="connsiteY810" fmla="*/ 202920 h 734409"/>
                <a:gd name="connsiteX811" fmla="*/ 715656 w 905122"/>
                <a:gd name="connsiteY811" fmla="*/ 210283 h 734409"/>
                <a:gd name="connsiteX812" fmla="*/ 720053 w 905122"/>
                <a:gd name="connsiteY812" fmla="*/ 213229 h 734409"/>
                <a:gd name="connsiteX813" fmla="*/ 717122 w 905122"/>
                <a:gd name="connsiteY813" fmla="*/ 227955 h 734409"/>
                <a:gd name="connsiteX814" fmla="*/ 709794 w 905122"/>
                <a:gd name="connsiteY814" fmla="*/ 235318 h 734409"/>
                <a:gd name="connsiteX815" fmla="*/ 717122 w 905122"/>
                <a:gd name="connsiteY815" fmla="*/ 241208 h 734409"/>
                <a:gd name="connsiteX816" fmla="*/ 716518 w 905122"/>
                <a:gd name="connsiteY816" fmla="*/ 248489 h 734409"/>
                <a:gd name="connsiteX817" fmla="*/ 716139 w 905122"/>
                <a:gd name="connsiteY817" fmla="*/ 250407 h 734409"/>
                <a:gd name="connsiteX818" fmla="*/ 716216 w 905122"/>
                <a:gd name="connsiteY818" fmla="*/ 252125 h 734409"/>
                <a:gd name="connsiteX819" fmla="*/ 715656 w 905122"/>
                <a:gd name="connsiteY819" fmla="*/ 258879 h 734409"/>
                <a:gd name="connsiteX820" fmla="*/ 728846 w 905122"/>
                <a:gd name="connsiteY820" fmla="*/ 261824 h 734409"/>
                <a:gd name="connsiteX821" fmla="*/ 737639 w 905122"/>
                <a:gd name="connsiteY821" fmla="*/ 263297 h 734409"/>
                <a:gd name="connsiteX822" fmla="*/ 743502 w 905122"/>
                <a:gd name="connsiteY822" fmla="*/ 275078 h 734409"/>
                <a:gd name="connsiteX823" fmla="*/ 740853 w 905122"/>
                <a:gd name="connsiteY823" fmla="*/ 278271 h 734409"/>
                <a:gd name="connsiteX824" fmla="*/ 741785 w 905122"/>
                <a:gd name="connsiteY824" fmla="*/ 278103 h 734409"/>
                <a:gd name="connsiteX825" fmla="*/ 744552 w 905122"/>
                <a:gd name="connsiteY825" fmla="*/ 274801 h 734409"/>
                <a:gd name="connsiteX826" fmla="*/ 738648 w 905122"/>
                <a:gd name="connsiteY826" fmla="*/ 263063 h 734409"/>
                <a:gd name="connsiteX827" fmla="*/ 729792 w 905122"/>
                <a:gd name="connsiteY827" fmla="*/ 261595 h 734409"/>
                <a:gd name="connsiteX828" fmla="*/ 716508 w 905122"/>
                <a:gd name="connsiteY828" fmla="*/ 258661 h 734409"/>
                <a:gd name="connsiteX829" fmla="*/ 716216 w 905122"/>
                <a:gd name="connsiteY829" fmla="*/ 252125 h 734409"/>
                <a:gd name="connsiteX830" fmla="*/ 716518 w 905122"/>
                <a:gd name="connsiteY830" fmla="*/ 248489 h 734409"/>
                <a:gd name="connsiteX831" fmla="*/ 717984 w 905122"/>
                <a:gd name="connsiteY831" fmla="*/ 241053 h 734409"/>
                <a:gd name="connsiteX832" fmla="*/ 710604 w 905122"/>
                <a:gd name="connsiteY832" fmla="*/ 235184 h 734409"/>
                <a:gd name="connsiteX833" fmla="*/ 717984 w 905122"/>
                <a:gd name="connsiteY833" fmla="*/ 227847 h 734409"/>
                <a:gd name="connsiteX834" fmla="*/ 720936 w 905122"/>
                <a:gd name="connsiteY834" fmla="*/ 213174 h 734409"/>
                <a:gd name="connsiteX835" fmla="*/ 716508 w 905122"/>
                <a:gd name="connsiteY835" fmla="*/ 210240 h 734409"/>
                <a:gd name="connsiteX836" fmla="*/ 713556 w 905122"/>
                <a:gd name="connsiteY836" fmla="*/ 202903 h 734409"/>
                <a:gd name="connsiteX837" fmla="*/ 709128 w 905122"/>
                <a:gd name="connsiteY837" fmla="*/ 198501 h 734409"/>
                <a:gd name="connsiteX838" fmla="*/ 704700 w 905122"/>
                <a:gd name="connsiteY838" fmla="*/ 192632 h 734409"/>
                <a:gd name="connsiteX839" fmla="*/ 698796 w 905122"/>
                <a:gd name="connsiteY839" fmla="*/ 189697 h 734409"/>
                <a:gd name="connsiteX840" fmla="*/ 704700 w 905122"/>
                <a:gd name="connsiteY840" fmla="*/ 183828 h 734409"/>
                <a:gd name="connsiteX841" fmla="*/ 709128 w 905122"/>
                <a:gd name="connsiteY841" fmla="*/ 175024 h 734409"/>
                <a:gd name="connsiteX842" fmla="*/ 722412 w 905122"/>
                <a:gd name="connsiteY842" fmla="*/ 157417 h 734409"/>
                <a:gd name="connsiteX843" fmla="*/ 726840 w 905122"/>
                <a:gd name="connsiteY843" fmla="*/ 158884 h 734409"/>
                <a:gd name="connsiteX844" fmla="*/ 731268 w 905122"/>
                <a:gd name="connsiteY844" fmla="*/ 155949 h 734409"/>
                <a:gd name="connsiteX845" fmla="*/ 734220 w 905122"/>
                <a:gd name="connsiteY845" fmla="*/ 155949 h 734409"/>
                <a:gd name="connsiteX846" fmla="*/ 740124 w 905122"/>
                <a:gd name="connsiteY846" fmla="*/ 148613 h 734409"/>
                <a:gd name="connsiteX847" fmla="*/ 744552 w 905122"/>
                <a:gd name="connsiteY847" fmla="*/ 155949 h 734409"/>
                <a:gd name="connsiteX848" fmla="*/ 729792 w 905122"/>
                <a:gd name="connsiteY848" fmla="*/ 186763 h 734409"/>
                <a:gd name="connsiteX849" fmla="*/ 741600 w 905122"/>
                <a:gd name="connsiteY849" fmla="*/ 192632 h 734409"/>
                <a:gd name="connsiteX850" fmla="*/ 751933 w 905122"/>
                <a:gd name="connsiteY850" fmla="*/ 198501 h 734409"/>
                <a:gd name="connsiteX851" fmla="*/ 762265 w 905122"/>
                <a:gd name="connsiteY851" fmla="*/ 214642 h 734409"/>
                <a:gd name="connsiteX852" fmla="*/ 766693 w 905122"/>
                <a:gd name="connsiteY852" fmla="*/ 235184 h 734409"/>
                <a:gd name="connsiteX853" fmla="*/ 778501 w 905122"/>
                <a:gd name="connsiteY853" fmla="*/ 239586 h 734409"/>
                <a:gd name="connsiteX854" fmla="*/ 778501 w 905122"/>
                <a:gd name="connsiteY854" fmla="*/ 249857 h 734409"/>
                <a:gd name="connsiteX855" fmla="*/ 788833 w 905122"/>
                <a:gd name="connsiteY855" fmla="*/ 260128 h 734409"/>
                <a:gd name="connsiteX856" fmla="*/ 788833 w 905122"/>
                <a:gd name="connsiteY856" fmla="*/ 274801 h 734409"/>
                <a:gd name="connsiteX857" fmla="*/ 793261 w 905122"/>
                <a:gd name="connsiteY857" fmla="*/ 285072 h 734409"/>
                <a:gd name="connsiteX858" fmla="*/ 805069 w 905122"/>
                <a:gd name="connsiteY858" fmla="*/ 288007 h 734409"/>
                <a:gd name="connsiteX859" fmla="*/ 813925 w 905122"/>
                <a:gd name="connsiteY859" fmla="*/ 308549 h 734409"/>
                <a:gd name="connsiteX860" fmla="*/ 815401 w 905122"/>
                <a:gd name="connsiteY860" fmla="*/ 299745 h 734409"/>
                <a:gd name="connsiteX861" fmla="*/ 808021 w 905122"/>
                <a:gd name="connsiteY861" fmla="*/ 286540 h 734409"/>
                <a:gd name="connsiteX862" fmla="*/ 793261 w 905122"/>
                <a:gd name="connsiteY862" fmla="*/ 270399 h 734409"/>
                <a:gd name="connsiteX863" fmla="*/ 796213 w 905122"/>
                <a:gd name="connsiteY863" fmla="*/ 263063 h 734409"/>
                <a:gd name="connsiteX864" fmla="*/ 803593 w 905122"/>
                <a:gd name="connsiteY864" fmla="*/ 267465 h 734409"/>
                <a:gd name="connsiteX865" fmla="*/ 806545 w 905122"/>
                <a:gd name="connsiteY865" fmla="*/ 263063 h 734409"/>
                <a:gd name="connsiteX866" fmla="*/ 816877 w 905122"/>
                <a:gd name="connsiteY866" fmla="*/ 274801 h 734409"/>
                <a:gd name="connsiteX867" fmla="*/ 827209 w 905122"/>
                <a:gd name="connsiteY867" fmla="*/ 295343 h 734409"/>
                <a:gd name="connsiteX868" fmla="*/ 822781 w 905122"/>
                <a:gd name="connsiteY868" fmla="*/ 307082 h 734409"/>
                <a:gd name="connsiteX869" fmla="*/ 825733 w 905122"/>
                <a:gd name="connsiteY869" fmla="*/ 314418 h 734409"/>
                <a:gd name="connsiteX870" fmla="*/ 824235 w 905122"/>
                <a:gd name="connsiteY870" fmla="*/ 314791 h 734409"/>
                <a:gd name="connsiteX871" fmla="*/ 818440 w 905122"/>
                <a:gd name="connsiteY871" fmla="*/ 320632 h 734409"/>
                <a:gd name="connsiteX872" fmla="*/ 816968 w 905122"/>
                <a:gd name="connsiteY872" fmla="*/ 328047 h 734409"/>
                <a:gd name="connsiteX873" fmla="*/ 802257 w 905122"/>
                <a:gd name="connsiteY873" fmla="*/ 339910 h 734409"/>
                <a:gd name="connsiteX874" fmla="*/ 784603 w 905122"/>
                <a:gd name="connsiteY874" fmla="*/ 347325 h 734409"/>
                <a:gd name="connsiteX875" fmla="*/ 772834 w 905122"/>
                <a:gd name="connsiteY875" fmla="*/ 350291 h 734409"/>
                <a:gd name="connsiteX876" fmla="*/ 761898 w 905122"/>
                <a:gd name="connsiteY876" fmla="*/ 361314 h 734409"/>
                <a:gd name="connsiteX877" fmla="*/ 762281 w 905122"/>
                <a:gd name="connsiteY877" fmla="*/ 361823 h 734409"/>
                <a:gd name="connsiteX878" fmla="*/ 754917 w 905122"/>
                <a:gd name="connsiteY878" fmla="*/ 367689 h 734409"/>
                <a:gd name="connsiteX879" fmla="*/ 754917 w 905122"/>
                <a:gd name="connsiteY879" fmla="*/ 375021 h 734409"/>
                <a:gd name="connsiteX880" fmla="*/ 749025 w 905122"/>
                <a:gd name="connsiteY880" fmla="*/ 382354 h 734409"/>
                <a:gd name="connsiteX881" fmla="*/ 743133 w 905122"/>
                <a:gd name="connsiteY881" fmla="*/ 375021 h 734409"/>
                <a:gd name="connsiteX882" fmla="*/ 737242 w 905122"/>
                <a:gd name="connsiteY882" fmla="*/ 372088 h 734409"/>
                <a:gd name="connsiteX883" fmla="*/ 737169 w 905122"/>
                <a:gd name="connsiteY883" fmla="*/ 372404 h 734409"/>
                <a:gd name="connsiteX884" fmla="*/ 742803 w 905122"/>
                <a:gd name="connsiteY884" fmla="*/ 375222 h 734409"/>
                <a:gd name="connsiteX885" fmla="*/ 748681 w 905122"/>
                <a:gd name="connsiteY885" fmla="*/ 382572 h 734409"/>
                <a:gd name="connsiteX886" fmla="*/ 751620 w 905122"/>
                <a:gd name="connsiteY886" fmla="*/ 385513 h 734409"/>
                <a:gd name="connsiteX887" fmla="*/ 750151 w 905122"/>
                <a:gd name="connsiteY887" fmla="*/ 392863 h 734409"/>
                <a:gd name="connsiteX888" fmla="*/ 756029 w 905122"/>
                <a:gd name="connsiteY888" fmla="*/ 388453 h 734409"/>
                <a:gd name="connsiteX889" fmla="*/ 757499 w 905122"/>
                <a:gd name="connsiteY889" fmla="*/ 391393 h 734409"/>
                <a:gd name="connsiteX890" fmla="*/ 753090 w 905122"/>
                <a:gd name="connsiteY890" fmla="*/ 395803 h 734409"/>
                <a:gd name="connsiteX891" fmla="*/ 756029 w 905122"/>
                <a:gd name="connsiteY891" fmla="*/ 398743 h 734409"/>
                <a:gd name="connsiteX892" fmla="*/ 761907 w 905122"/>
                <a:gd name="connsiteY892" fmla="*/ 389923 h 734409"/>
                <a:gd name="connsiteX893" fmla="*/ 766316 w 905122"/>
                <a:gd name="connsiteY893" fmla="*/ 391393 h 734409"/>
                <a:gd name="connsiteX894" fmla="*/ 767786 w 905122"/>
                <a:gd name="connsiteY894" fmla="*/ 395803 h 734409"/>
                <a:gd name="connsiteX895" fmla="*/ 766515 w 905122"/>
                <a:gd name="connsiteY895" fmla="*/ 397709 h 734409"/>
                <a:gd name="connsiteX896" fmla="*/ 768119 w 905122"/>
                <a:gd name="connsiteY896" fmla="*/ 395340 h 734409"/>
                <a:gd name="connsiteX897" fmla="*/ 766654 w 905122"/>
                <a:gd name="connsiteY897" fmla="*/ 391011 h 734409"/>
                <a:gd name="connsiteX898" fmla="*/ 772514 w 905122"/>
                <a:gd name="connsiteY898" fmla="*/ 383797 h 734409"/>
                <a:gd name="connsiteX899" fmla="*/ 781304 w 905122"/>
                <a:gd name="connsiteY899" fmla="*/ 378026 h 734409"/>
                <a:gd name="connsiteX900" fmla="*/ 806210 w 905122"/>
                <a:gd name="connsiteY900" fmla="*/ 367926 h 734409"/>
                <a:gd name="connsiteX901" fmla="*/ 809140 w 905122"/>
                <a:gd name="connsiteY901" fmla="*/ 373697 h 734409"/>
                <a:gd name="connsiteX902" fmla="*/ 825255 w 905122"/>
                <a:gd name="connsiteY902" fmla="*/ 373697 h 734409"/>
                <a:gd name="connsiteX903" fmla="*/ 828185 w 905122"/>
                <a:gd name="connsiteY903" fmla="*/ 376583 h 734409"/>
                <a:gd name="connsiteX904" fmla="*/ 832581 w 905122"/>
                <a:gd name="connsiteY904" fmla="*/ 372254 h 734409"/>
                <a:gd name="connsiteX905" fmla="*/ 834046 w 905122"/>
                <a:gd name="connsiteY905" fmla="*/ 375140 h 734409"/>
                <a:gd name="connsiteX906" fmla="*/ 841371 w 905122"/>
                <a:gd name="connsiteY906" fmla="*/ 373697 h 734409"/>
                <a:gd name="connsiteX907" fmla="*/ 838441 w 905122"/>
                <a:gd name="connsiteY907" fmla="*/ 369369 h 734409"/>
                <a:gd name="connsiteX908" fmla="*/ 842836 w 905122"/>
                <a:gd name="connsiteY908" fmla="*/ 367926 h 734409"/>
                <a:gd name="connsiteX909" fmla="*/ 847231 w 905122"/>
                <a:gd name="connsiteY909" fmla="*/ 372254 h 734409"/>
                <a:gd name="connsiteX910" fmla="*/ 853091 w 905122"/>
                <a:gd name="connsiteY910" fmla="*/ 367926 h 734409"/>
                <a:gd name="connsiteX911" fmla="*/ 858951 w 905122"/>
                <a:gd name="connsiteY911" fmla="*/ 373697 h 734409"/>
                <a:gd name="connsiteX912" fmla="*/ 856021 w 905122"/>
                <a:gd name="connsiteY912" fmla="*/ 378026 h 734409"/>
                <a:gd name="connsiteX913" fmla="*/ 857486 w 905122"/>
                <a:gd name="connsiteY913" fmla="*/ 383797 h 734409"/>
                <a:gd name="connsiteX914" fmla="*/ 847231 w 905122"/>
                <a:gd name="connsiteY914" fmla="*/ 383797 h 734409"/>
                <a:gd name="connsiteX915" fmla="*/ 844301 w 905122"/>
                <a:gd name="connsiteY915" fmla="*/ 388126 h 734409"/>
                <a:gd name="connsiteX916" fmla="*/ 844301 w 905122"/>
                <a:gd name="connsiteY916" fmla="*/ 395340 h 734409"/>
                <a:gd name="connsiteX917" fmla="*/ 838441 w 905122"/>
                <a:gd name="connsiteY917" fmla="*/ 396783 h 734409"/>
                <a:gd name="connsiteX918" fmla="*/ 832581 w 905122"/>
                <a:gd name="connsiteY918" fmla="*/ 402554 h 734409"/>
                <a:gd name="connsiteX919" fmla="*/ 828185 w 905122"/>
                <a:gd name="connsiteY919" fmla="*/ 399668 h 734409"/>
                <a:gd name="connsiteX920" fmla="*/ 823790 w 905122"/>
                <a:gd name="connsiteY920" fmla="*/ 401111 h 734409"/>
                <a:gd name="connsiteX921" fmla="*/ 816465 w 905122"/>
                <a:gd name="connsiteY921" fmla="*/ 401111 h 734409"/>
                <a:gd name="connsiteX922" fmla="*/ 812070 w 905122"/>
                <a:gd name="connsiteY922" fmla="*/ 395340 h 734409"/>
                <a:gd name="connsiteX923" fmla="*/ 803280 w 905122"/>
                <a:gd name="connsiteY923" fmla="*/ 398226 h 734409"/>
                <a:gd name="connsiteX924" fmla="*/ 795955 w 905122"/>
                <a:gd name="connsiteY924" fmla="*/ 405440 h 734409"/>
                <a:gd name="connsiteX925" fmla="*/ 791560 w 905122"/>
                <a:gd name="connsiteY925" fmla="*/ 403997 h 734409"/>
                <a:gd name="connsiteX926" fmla="*/ 788630 w 905122"/>
                <a:gd name="connsiteY926" fmla="*/ 399668 h 734409"/>
                <a:gd name="connsiteX927" fmla="*/ 788173 w 905122"/>
                <a:gd name="connsiteY927" fmla="*/ 399893 h 734409"/>
                <a:gd name="connsiteX928" fmla="*/ 790974 w 905122"/>
                <a:gd name="connsiteY928" fmla="*/ 404076 h 734409"/>
                <a:gd name="connsiteX929" fmla="*/ 795401 w 905122"/>
                <a:gd name="connsiteY929" fmla="*/ 405545 h 734409"/>
                <a:gd name="connsiteX930" fmla="*/ 795401 w 905122"/>
                <a:gd name="connsiteY930" fmla="*/ 411421 h 734409"/>
                <a:gd name="connsiteX931" fmla="*/ 793925 w 905122"/>
                <a:gd name="connsiteY931" fmla="*/ 415829 h 734409"/>
                <a:gd name="connsiteX932" fmla="*/ 798352 w 905122"/>
                <a:gd name="connsiteY932" fmla="*/ 421705 h 734409"/>
                <a:gd name="connsiteX933" fmla="*/ 792450 w 905122"/>
                <a:gd name="connsiteY933" fmla="*/ 424643 h 734409"/>
                <a:gd name="connsiteX934" fmla="*/ 786547 w 905122"/>
                <a:gd name="connsiteY934" fmla="*/ 430519 h 734409"/>
                <a:gd name="connsiteX935" fmla="*/ 783596 w 905122"/>
                <a:gd name="connsiteY935" fmla="*/ 434927 h 734409"/>
                <a:gd name="connsiteX936" fmla="*/ 786547 w 905122"/>
                <a:gd name="connsiteY936" fmla="*/ 440803 h 734409"/>
                <a:gd name="connsiteX937" fmla="*/ 782120 w 905122"/>
                <a:gd name="connsiteY937" fmla="*/ 442272 h 734409"/>
                <a:gd name="connsiteX938" fmla="*/ 779169 w 905122"/>
                <a:gd name="connsiteY938" fmla="*/ 448148 h 734409"/>
                <a:gd name="connsiteX939" fmla="*/ 774742 w 905122"/>
                <a:gd name="connsiteY939" fmla="*/ 451086 h 734409"/>
                <a:gd name="connsiteX940" fmla="*/ 771791 w 905122"/>
                <a:gd name="connsiteY940" fmla="*/ 458432 h 734409"/>
                <a:gd name="connsiteX941" fmla="*/ 770315 w 905122"/>
                <a:gd name="connsiteY941" fmla="*/ 465777 h 734409"/>
                <a:gd name="connsiteX942" fmla="*/ 774742 w 905122"/>
                <a:gd name="connsiteY942" fmla="*/ 471653 h 734409"/>
                <a:gd name="connsiteX943" fmla="*/ 770362 w 905122"/>
                <a:gd name="connsiteY943" fmla="*/ 473107 h 734409"/>
                <a:gd name="connsiteX944" fmla="*/ 770903 w 905122"/>
                <a:gd name="connsiteY944" fmla="*/ 473289 h 734409"/>
                <a:gd name="connsiteX945" fmla="*/ 775302 w 905122"/>
                <a:gd name="connsiteY945" fmla="*/ 471811 h 734409"/>
                <a:gd name="connsiteX946" fmla="*/ 779701 w 905122"/>
                <a:gd name="connsiteY946" fmla="*/ 480679 h 734409"/>
                <a:gd name="connsiteX947" fmla="*/ 782634 w 905122"/>
                <a:gd name="connsiteY947" fmla="*/ 485113 h 734409"/>
                <a:gd name="connsiteX948" fmla="*/ 784100 w 905122"/>
                <a:gd name="connsiteY948" fmla="*/ 488069 h 734409"/>
                <a:gd name="connsiteX949" fmla="*/ 792898 w 905122"/>
                <a:gd name="connsiteY949" fmla="*/ 489547 h 734409"/>
                <a:gd name="connsiteX950" fmla="*/ 797297 w 905122"/>
                <a:gd name="connsiteY950" fmla="*/ 491025 h 734409"/>
                <a:gd name="connsiteX951" fmla="*/ 801695 w 905122"/>
                <a:gd name="connsiteY951" fmla="*/ 489547 h 734409"/>
                <a:gd name="connsiteX952" fmla="*/ 803162 w 905122"/>
                <a:gd name="connsiteY952" fmla="*/ 493981 h 734409"/>
                <a:gd name="connsiteX953" fmla="*/ 806094 w 905122"/>
                <a:gd name="connsiteY953" fmla="*/ 498416 h 734409"/>
                <a:gd name="connsiteX954" fmla="*/ 810493 w 905122"/>
                <a:gd name="connsiteY954" fmla="*/ 499894 h 734409"/>
                <a:gd name="connsiteX955" fmla="*/ 814164 w 905122"/>
                <a:gd name="connsiteY955" fmla="*/ 497118 h 734409"/>
                <a:gd name="connsiteX956" fmla="*/ 810751 w 905122"/>
                <a:gd name="connsiteY956" fmla="*/ 499661 h 734409"/>
                <a:gd name="connsiteX957" fmla="*/ 806327 w 905122"/>
                <a:gd name="connsiteY957" fmla="*/ 498197 h 734409"/>
                <a:gd name="connsiteX958" fmla="*/ 803378 w 905122"/>
                <a:gd name="connsiteY958" fmla="*/ 493803 h 734409"/>
                <a:gd name="connsiteX959" fmla="*/ 801904 w 905122"/>
                <a:gd name="connsiteY959" fmla="*/ 489409 h 734409"/>
                <a:gd name="connsiteX960" fmla="*/ 797480 w 905122"/>
                <a:gd name="connsiteY960" fmla="*/ 490873 h 734409"/>
                <a:gd name="connsiteX961" fmla="*/ 793056 w 905122"/>
                <a:gd name="connsiteY961" fmla="*/ 489409 h 734409"/>
                <a:gd name="connsiteX962" fmla="*/ 784209 w 905122"/>
                <a:gd name="connsiteY962" fmla="*/ 487944 h 734409"/>
                <a:gd name="connsiteX963" fmla="*/ 782735 w 905122"/>
                <a:gd name="connsiteY963" fmla="*/ 485014 h 734409"/>
                <a:gd name="connsiteX964" fmla="*/ 779785 w 905122"/>
                <a:gd name="connsiteY964" fmla="*/ 480620 h 734409"/>
                <a:gd name="connsiteX965" fmla="*/ 775362 w 905122"/>
                <a:gd name="connsiteY965" fmla="*/ 471832 h 734409"/>
                <a:gd name="connsiteX966" fmla="*/ 770938 w 905122"/>
                <a:gd name="connsiteY966" fmla="*/ 465973 h 734409"/>
                <a:gd name="connsiteX967" fmla="*/ 772413 w 905122"/>
                <a:gd name="connsiteY967" fmla="*/ 458650 h 734409"/>
                <a:gd name="connsiteX968" fmla="*/ 775362 w 905122"/>
                <a:gd name="connsiteY968" fmla="*/ 451326 h 734409"/>
                <a:gd name="connsiteX969" fmla="*/ 779785 w 905122"/>
                <a:gd name="connsiteY969" fmla="*/ 448397 h 734409"/>
                <a:gd name="connsiteX970" fmla="*/ 782735 w 905122"/>
                <a:gd name="connsiteY970" fmla="*/ 442538 h 734409"/>
                <a:gd name="connsiteX971" fmla="*/ 787158 w 905122"/>
                <a:gd name="connsiteY971" fmla="*/ 441073 h 734409"/>
                <a:gd name="connsiteX972" fmla="*/ 784209 w 905122"/>
                <a:gd name="connsiteY972" fmla="*/ 435214 h 734409"/>
                <a:gd name="connsiteX973" fmla="*/ 787158 w 905122"/>
                <a:gd name="connsiteY973" fmla="*/ 430820 h 734409"/>
                <a:gd name="connsiteX974" fmla="*/ 793056 w 905122"/>
                <a:gd name="connsiteY974" fmla="*/ 424962 h 734409"/>
                <a:gd name="connsiteX975" fmla="*/ 798955 w 905122"/>
                <a:gd name="connsiteY975" fmla="*/ 422032 h 734409"/>
                <a:gd name="connsiteX976" fmla="*/ 794531 w 905122"/>
                <a:gd name="connsiteY976" fmla="*/ 416173 h 734409"/>
                <a:gd name="connsiteX977" fmla="*/ 796005 w 905122"/>
                <a:gd name="connsiteY977" fmla="*/ 411779 h 734409"/>
                <a:gd name="connsiteX978" fmla="*/ 796005 w 905122"/>
                <a:gd name="connsiteY978" fmla="*/ 405920 h 734409"/>
                <a:gd name="connsiteX979" fmla="*/ 803378 w 905122"/>
                <a:gd name="connsiteY979" fmla="*/ 398597 h 734409"/>
                <a:gd name="connsiteX980" fmla="*/ 812226 w 905122"/>
                <a:gd name="connsiteY980" fmla="*/ 395667 h 734409"/>
                <a:gd name="connsiteX981" fmla="*/ 816649 w 905122"/>
                <a:gd name="connsiteY981" fmla="*/ 401526 h 734409"/>
                <a:gd name="connsiteX982" fmla="*/ 824022 w 905122"/>
                <a:gd name="connsiteY982" fmla="*/ 401526 h 734409"/>
                <a:gd name="connsiteX983" fmla="*/ 828446 w 905122"/>
                <a:gd name="connsiteY983" fmla="*/ 400062 h 734409"/>
                <a:gd name="connsiteX984" fmla="*/ 832869 w 905122"/>
                <a:gd name="connsiteY984" fmla="*/ 402991 h 734409"/>
                <a:gd name="connsiteX985" fmla="*/ 838767 w 905122"/>
                <a:gd name="connsiteY985" fmla="*/ 397132 h 734409"/>
                <a:gd name="connsiteX986" fmla="*/ 844666 w 905122"/>
                <a:gd name="connsiteY986" fmla="*/ 395667 h 734409"/>
                <a:gd name="connsiteX987" fmla="*/ 844666 w 905122"/>
                <a:gd name="connsiteY987" fmla="*/ 388344 h 734409"/>
                <a:gd name="connsiteX988" fmla="*/ 847615 w 905122"/>
                <a:gd name="connsiteY988" fmla="*/ 383950 h 734409"/>
                <a:gd name="connsiteX989" fmla="*/ 857937 w 905122"/>
                <a:gd name="connsiteY989" fmla="*/ 383950 h 734409"/>
                <a:gd name="connsiteX990" fmla="*/ 856462 w 905122"/>
                <a:gd name="connsiteY990" fmla="*/ 378091 h 734409"/>
                <a:gd name="connsiteX991" fmla="*/ 859411 w 905122"/>
                <a:gd name="connsiteY991" fmla="*/ 373697 h 734409"/>
                <a:gd name="connsiteX992" fmla="*/ 869733 w 905122"/>
                <a:gd name="connsiteY992" fmla="*/ 382485 h 734409"/>
                <a:gd name="connsiteX993" fmla="*/ 874157 w 905122"/>
                <a:gd name="connsiteY993" fmla="*/ 388344 h 734409"/>
                <a:gd name="connsiteX994" fmla="*/ 874157 w 905122"/>
                <a:gd name="connsiteY994" fmla="*/ 400062 h 734409"/>
                <a:gd name="connsiteX995" fmla="*/ 878580 w 905122"/>
                <a:gd name="connsiteY995" fmla="*/ 417638 h 734409"/>
                <a:gd name="connsiteX996" fmla="*/ 888902 w 905122"/>
                <a:gd name="connsiteY996" fmla="*/ 435214 h 734409"/>
                <a:gd name="connsiteX997" fmla="*/ 887428 w 905122"/>
                <a:gd name="connsiteY997" fmla="*/ 444003 h 734409"/>
                <a:gd name="connsiteX998" fmla="*/ 890377 w 905122"/>
                <a:gd name="connsiteY998" fmla="*/ 457185 h 734409"/>
                <a:gd name="connsiteX999" fmla="*/ 893326 w 905122"/>
                <a:gd name="connsiteY999" fmla="*/ 473297 h 734409"/>
                <a:gd name="connsiteX1000" fmla="*/ 900698 w 905122"/>
                <a:gd name="connsiteY1000" fmla="*/ 477691 h 734409"/>
                <a:gd name="connsiteX1001" fmla="*/ 905122 w 905122"/>
                <a:gd name="connsiteY1001" fmla="*/ 479156 h 734409"/>
                <a:gd name="connsiteX1002" fmla="*/ 900698 w 905122"/>
                <a:gd name="connsiteY1002" fmla="*/ 496732 h 734409"/>
                <a:gd name="connsiteX1003" fmla="*/ 893326 w 905122"/>
                <a:gd name="connsiteY1003" fmla="*/ 506985 h 734409"/>
                <a:gd name="connsiteX1004" fmla="*/ 887428 w 905122"/>
                <a:gd name="connsiteY1004" fmla="*/ 512844 h 734409"/>
                <a:gd name="connsiteX1005" fmla="*/ 890377 w 905122"/>
                <a:gd name="connsiteY1005" fmla="*/ 521632 h 734409"/>
                <a:gd name="connsiteX1006" fmla="*/ 891851 w 905122"/>
                <a:gd name="connsiteY1006" fmla="*/ 536279 h 734409"/>
                <a:gd name="connsiteX1007" fmla="*/ 887428 w 905122"/>
                <a:gd name="connsiteY1007" fmla="*/ 539208 h 734409"/>
                <a:gd name="connsiteX1008" fmla="*/ 881529 w 905122"/>
                <a:gd name="connsiteY1008" fmla="*/ 542138 h 734409"/>
                <a:gd name="connsiteX1009" fmla="*/ 883004 w 905122"/>
                <a:gd name="connsiteY1009" fmla="*/ 550926 h 734409"/>
                <a:gd name="connsiteX1010" fmla="*/ 875631 w 905122"/>
                <a:gd name="connsiteY1010" fmla="*/ 567038 h 734409"/>
                <a:gd name="connsiteX1011" fmla="*/ 866784 w 905122"/>
                <a:gd name="connsiteY1011" fmla="*/ 555320 h 734409"/>
                <a:gd name="connsiteX1012" fmla="*/ 860886 w 905122"/>
                <a:gd name="connsiteY1012" fmla="*/ 539208 h 734409"/>
                <a:gd name="connsiteX1013" fmla="*/ 852038 w 905122"/>
                <a:gd name="connsiteY1013" fmla="*/ 526026 h 734409"/>
                <a:gd name="connsiteX1014" fmla="*/ 859411 w 905122"/>
                <a:gd name="connsiteY1014" fmla="*/ 511379 h 734409"/>
                <a:gd name="connsiteX1015" fmla="*/ 863835 w 905122"/>
                <a:gd name="connsiteY1015" fmla="*/ 514309 h 734409"/>
                <a:gd name="connsiteX1016" fmla="*/ 868258 w 905122"/>
                <a:gd name="connsiteY1016" fmla="*/ 504056 h 734409"/>
                <a:gd name="connsiteX1017" fmla="*/ 865309 w 905122"/>
                <a:gd name="connsiteY1017" fmla="*/ 495267 h 734409"/>
                <a:gd name="connsiteX1018" fmla="*/ 868258 w 905122"/>
                <a:gd name="connsiteY1018" fmla="*/ 483550 h 734409"/>
                <a:gd name="connsiteX1019" fmla="*/ 862360 w 905122"/>
                <a:gd name="connsiteY1019" fmla="*/ 455720 h 734409"/>
                <a:gd name="connsiteX1020" fmla="*/ 853513 w 905122"/>
                <a:gd name="connsiteY1020" fmla="*/ 451326 h 734409"/>
                <a:gd name="connsiteX1021" fmla="*/ 834344 w 905122"/>
                <a:gd name="connsiteY1021" fmla="*/ 435214 h 734409"/>
                <a:gd name="connsiteX1022" fmla="*/ 822547 w 905122"/>
                <a:gd name="connsiteY1022" fmla="*/ 423497 h 734409"/>
                <a:gd name="connsiteX1023" fmla="*/ 807802 w 905122"/>
                <a:gd name="connsiteY1023" fmla="*/ 448397 h 734409"/>
                <a:gd name="connsiteX1024" fmla="*/ 821073 w 905122"/>
                <a:gd name="connsiteY1024" fmla="*/ 451326 h 734409"/>
                <a:gd name="connsiteX1025" fmla="*/ 821073 w 905122"/>
                <a:gd name="connsiteY1025" fmla="*/ 463044 h 734409"/>
                <a:gd name="connsiteX1026" fmla="*/ 825496 w 905122"/>
                <a:gd name="connsiteY1026" fmla="*/ 473297 h 734409"/>
                <a:gd name="connsiteX1027" fmla="*/ 829920 w 905122"/>
                <a:gd name="connsiteY1027" fmla="*/ 470367 h 734409"/>
                <a:gd name="connsiteX1028" fmla="*/ 832869 w 905122"/>
                <a:gd name="connsiteY1028" fmla="*/ 474761 h 734409"/>
                <a:gd name="connsiteX1029" fmla="*/ 831395 w 905122"/>
                <a:gd name="connsiteY1029" fmla="*/ 485014 h 734409"/>
                <a:gd name="connsiteX1030" fmla="*/ 832869 w 905122"/>
                <a:gd name="connsiteY1030" fmla="*/ 492338 h 734409"/>
                <a:gd name="connsiteX1031" fmla="*/ 832496 w 905122"/>
                <a:gd name="connsiteY1031" fmla="*/ 492523 h 734409"/>
                <a:gd name="connsiteX1032" fmla="*/ 835420 w 905122"/>
                <a:gd name="connsiteY1032" fmla="*/ 499894 h 734409"/>
                <a:gd name="connsiteX1033" fmla="*/ 833954 w 905122"/>
                <a:gd name="connsiteY1033" fmla="*/ 510240 h 734409"/>
                <a:gd name="connsiteX1034" fmla="*/ 831022 w 905122"/>
                <a:gd name="connsiteY1034" fmla="*/ 520586 h 734409"/>
                <a:gd name="connsiteX1035" fmla="*/ 828089 w 905122"/>
                <a:gd name="connsiteY1035" fmla="*/ 532411 h 734409"/>
                <a:gd name="connsiteX1036" fmla="*/ 816359 w 905122"/>
                <a:gd name="connsiteY1036" fmla="*/ 542757 h 734409"/>
                <a:gd name="connsiteX1037" fmla="*/ 828089 w 905122"/>
                <a:gd name="connsiteY1037" fmla="*/ 547191 h 734409"/>
                <a:gd name="connsiteX1038" fmla="*/ 845685 w 905122"/>
                <a:gd name="connsiteY1038" fmla="*/ 538323 h 734409"/>
                <a:gd name="connsiteX1039" fmla="*/ 854482 w 905122"/>
                <a:gd name="connsiteY1039" fmla="*/ 538323 h 734409"/>
                <a:gd name="connsiteX1040" fmla="*/ 853016 w 905122"/>
                <a:gd name="connsiteY1040" fmla="*/ 547191 h 734409"/>
                <a:gd name="connsiteX1041" fmla="*/ 857415 w 905122"/>
                <a:gd name="connsiteY1041" fmla="*/ 544235 h 734409"/>
                <a:gd name="connsiteX1042" fmla="*/ 860348 w 905122"/>
                <a:gd name="connsiteY1042" fmla="*/ 548669 h 734409"/>
                <a:gd name="connsiteX1043" fmla="*/ 861814 w 905122"/>
                <a:gd name="connsiteY1043" fmla="*/ 572318 h 734409"/>
                <a:gd name="connsiteX1044" fmla="*/ 854482 w 905122"/>
                <a:gd name="connsiteY1044" fmla="*/ 593010 h 734409"/>
                <a:gd name="connsiteX1045" fmla="*/ 841286 w 905122"/>
                <a:gd name="connsiteY1045" fmla="*/ 606313 h 734409"/>
                <a:gd name="connsiteX1046" fmla="*/ 836887 w 905122"/>
                <a:gd name="connsiteY1046" fmla="*/ 615181 h 734409"/>
                <a:gd name="connsiteX1047" fmla="*/ 828089 w 905122"/>
                <a:gd name="connsiteY1047" fmla="*/ 609269 h 734409"/>
                <a:gd name="connsiteX1048" fmla="*/ 829555 w 905122"/>
                <a:gd name="connsiteY1048" fmla="*/ 616659 h 734409"/>
                <a:gd name="connsiteX1049" fmla="*/ 819291 w 905122"/>
                <a:gd name="connsiteY1049" fmla="*/ 627005 h 734409"/>
                <a:gd name="connsiteX1050" fmla="*/ 814892 w 905122"/>
                <a:gd name="connsiteY1050" fmla="*/ 613703 h 734409"/>
                <a:gd name="connsiteX1051" fmla="*/ 804628 w 905122"/>
                <a:gd name="connsiteY1051" fmla="*/ 612225 h 734409"/>
                <a:gd name="connsiteX1052" fmla="*/ 798763 w 905122"/>
                <a:gd name="connsiteY1052" fmla="*/ 609269 h 734409"/>
                <a:gd name="connsiteX1053" fmla="*/ 785566 w 905122"/>
                <a:gd name="connsiteY1053" fmla="*/ 613703 h 734409"/>
                <a:gd name="connsiteX1054" fmla="*/ 769437 w 905122"/>
                <a:gd name="connsiteY1054" fmla="*/ 613703 h 734409"/>
                <a:gd name="connsiteX1055" fmla="*/ 765038 w 905122"/>
                <a:gd name="connsiteY1055" fmla="*/ 606313 h 734409"/>
                <a:gd name="connsiteX1056" fmla="*/ 770903 w 905122"/>
                <a:gd name="connsiteY1056" fmla="*/ 606313 h 734409"/>
                <a:gd name="connsiteX1057" fmla="*/ 770903 w 905122"/>
                <a:gd name="connsiteY1057" fmla="*/ 591532 h 734409"/>
                <a:gd name="connsiteX1058" fmla="*/ 760639 w 905122"/>
                <a:gd name="connsiteY1058" fmla="*/ 606313 h 734409"/>
                <a:gd name="connsiteX1059" fmla="*/ 756240 w 905122"/>
                <a:gd name="connsiteY1059" fmla="*/ 615181 h 734409"/>
                <a:gd name="connsiteX1060" fmla="*/ 762105 w 905122"/>
                <a:gd name="connsiteY1060" fmla="*/ 610747 h 734409"/>
                <a:gd name="connsiteX1061" fmla="*/ 763572 w 905122"/>
                <a:gd name="connsiteY1061" fmla="*/ 616659 h 734409"/>
                <a:gd name="connsiteX1062" fmla="*/ 744510 w 905122"/>
                <a:gd name="connsiteY1062" fmla="*/ 635874 h 734409"/>
                <a:gd name="connsiteX1063" fmla="*/ 748909 w 905122"/>
                <a:gd name="connsiteY1063" fmla="*/ 646220 h 734409"/>
                <a:gd name="connsiteX1064" fmla="*/ 747816 w 905122"/>
                <a:gd name="connsiteY1064" fmla="*/ 646495 h 734409"/>
                <a:gd name="connsiteX1065" fmla="*/ 746387 w 905122"/>
                <a:gd name="connsiteY1065" fmla="*/ 662281 h 734409"/>
                <a:gd name="connsiteX1066" fmla="*/ 743453 w 905122"/>
                <a:gd name="connsiteY1066" fmla="*/ 678473 h 734409"/>
                <a:gd name="connsiteX1067" fmla="*/ 737587 w 905122"/>
                <a:gd name="connsiteY1067" fmla="*/ 693193 h 734409"/>
                <a:gd name="connsiteX1068" fmla="*/ 717054 w 905122"/>
                <a:gd name="connsiteY1068" fmla="*/ 712329 h 734409"/>
                <a:gd name="connsiteX1069" fmla="*/ 705321 w 905122"/>
                <a:gd name="connsiteY1069" fmla="*/ 716745 h 734409"/>
                <a:gd name="connsiteX1070" fmla="*/ 695055 w 905122"/>
                <a:gd name="connsiteY1070" fmla="*/ 725577 h 734409"/>
                <a:gd name="connsiteX1071" fmla="*/ 681855 w 905122"/>
                <a:gd name="connsiteY1071" fmla="*/ 734409 h 734409"/>
                <a:gd name="connsiteX1072" fmla="*/ 670122 w 905122"/>
                <a:gd name="connsiteY1072" fmla="*/ 727049 h 734409"/>
                <a:gd name="connsiteX1073" fmla="*/ 668656 w 905122"/>
                <a:gd name="connsiteY1073" fmla="*/ 722633 h 734409"/>
                <a:gd name="connsiteX1074" fmla="*/ 677455 w 905122"/>
                <a:gd name="connsiteY1074" fmla="*/ 722633 h 734409"/>
                <a:gd name="connsiteX1075" fmla="*/ 671589 w 905122"/>
                <a:gd name="connsiteY1075" fmla="*/ 712329 h 734409"/>
                <a:gd name="connsiteX1076" fmla="*/ 658389 w 905122"/>
                <a:gd name="connsiteY1076" fmla="*/ 712329 h 734409"/>
                <a:gd name="connsiteX1077" fmla="*/ 642256 w 905122"/>
                <a:gd name="connsiteY1077" fmla="*/ 704969 h 734409"/>
                <a:gd name="connsiteX1078" fmla="*/ 637857 w 905122"/>
                <a:gd name="connsiteY1078" fmla="*/ 691721 h 734409"/>
                <a:gd name="connsiteX1079" fmla="*/ 618790 w 905122"/>
                <a:gd name="connsiteY1079" fmla="*/ 691721 h 734409"/>
                <a:gd name="connsiteX1080" fmla="*/ 609991 w 905122"/>
                <a:gd name="connsiteY1080" fmla="*/ 682889 h 734409"/>
                <a:gd name="connsiteX1081" fmla="*/ 605591 w 905122"/>
                <a:gd name="connsiteY1081" fmla="*/ 681417 h 734409"/>
                <a:gd name="connsiteX1082" fmla="*/ 596791 w 905122"/>
                <a:gd name="connsiteY1082" fmla="*/ 691721 h 734409"/>
                <a:gd name="connsiteX1083" fmla="*/ 590925 w 905122"/>
                <a:gd name="connsiteY1083" fmla="*/ 682889 h 734409"/>
                <a:gd name="connsiteX1084" fmla="*/ 582125 w 905122"/>
                <a:gd name="connsiteY1084" fmla="*/ 681417 h 734409"/>
                <a:gd name="connsiteX1085" fmla="*/ 580658 w 905122"/>
                <a:gd name="connsiteY1085" fmla="*/ 699081 h 734409"/>
                <a:gd name="connsiteX1086" fmla="*/ 571859 w 905122"/>
                <a:gd name="connsiteY1086" fmla="*/ 709385 h 734409"/>
                <a:gd name="connsiteX1087" fmla="*/ 554259 w 905122"/>
                <a:gd name="connsiteY1087" fmla="*/ 709385 h 734409"/>
                <a:gd name="connsiteX1088" fmla="*/ 542526 w 905122"/>
                <a:gd name="connsiteY1088" fmla="*/ 704969 h 734409"/>
                <a:gd name="connsiteX1089" fmla="*/ 526393 w 905122"/>
                <a:gd name="connsiteY1089" fmla="*/ 709385 h 734409"/>
                <a:gd name="connsiteX1090" fmla="*/ 510261 w 905122"/>
                <a:gd name="connsiteY1090" fmla="*/ 709385 h 734409"/>
                <a:gd name="connsiteX1091" fmla="*/ 502927 w 905122"/>
                <a:gd name="connsiteY1091" fmla="*/ 713801 h 734409"/>
                <a:gd name="connsiteX1092" fmla="*/ 494128 w 905122"/>
                <a:gd name="connsiteY1092" fmla="*/ 716745 h 734409"/>
                <a:gd name="connsiteX1093" fmla="*/ 480928 w 905122"/>
                <a:gd name="connsiteY1093" fmla="*/ 699081 h 734409"/>
                <a:gd name="connsiteX1094" fmla="*/ 483861 w 905122"/>
                <a:gd name="connsiteY1094" fmla="*/ 688777 h 734409"/>
                <a:gd name="connsiteX1095" fmla="*/ 489728 w 905122"/>
                <a:gd name="connsiteY1095" fmla="*/ 682889 h 734409"/>
                <a:gd name="connsiteX1096" fmla="*/ 485328 w 905122"/>
                <a:gd name="connsiteY1096" fmla="*/ 669641 h 734409"/>
                <a:gd name="connsiteX1097" fmla="*/ 495594 w 905122"/>
                <a:gd name="connsiteY1097" fmla="*/ 654921 h 734409"/>
                <a:gd name="connsiteX1098" fmla="*/ 491194 w 905122"/>
                <a:gd name="connsiteY1098" fmla="*/ 637257 h 734409"/>
                <a:gd name="connsiteX1099" fmla="*/ 494128 w 905122"/>
                <a:gd name="connsiteY1099" fmla="*/ 631369 h 734409"/>
                <a:gd name="connsiteX1100" fmla="*/ 501461 w 905122"/>
                <a:gd name="connsiteY1100" fmla="*/ 626953 h 734409"/>
                <a:gd name="connsiteX1101" fmla="*/ 502927 w 905122"/>
                <a:gd name="connsiteY1101" fmla="*/ 619593 h 734409"/>
                <a:gd name="connsiteX1102" fmla="*/ 510261 w 905122"/>
                <a:gd name="connsiteY1102" fmla="*/ 616649 h 734409"/>
                <a:gd name="connsiteX1103" fmla="*/ 513194 w 905122"/>
                <a:gd name="connsiteY1103" fmla="*/ 618121 h 734409"/>
                <a:gd name="connsiteX1104" fmla="*/ 516127 w 905122"/>
                <a:gd name="connsiteY1104" fmla="*/ 619593 h 734409"/>
                <a:gd name="connsiteX1105" fmla="*/ 517594 w 905122"/>
                <a:gd name="connsiteY1105" fmla="*/ 613705 h 734409"/>
                <a:gd name="connsiteX1106" fmla="*/ 520527 w 905122"/>
                <a:gd name="connsiteY1106" fmla="*/ 612233 h 734409"/>
                <a:gd name="connsiteX1107" fmla="*/ 526393 w 905122"/>
                <a:gd name="connsiteY1107" fmla="*/ 612233 h 734409"/>
                <a:gd name="connsiteX1108" fmla="*/ 532260 w 905122"/>
                <a:gd name="connsiteY1108" fmla="*/ 607817 h 734409"/>
                <a:gd name="connsiteX1109" fmla="*/ 539593 w 905122"/>
                <a:gd name="connsiteY1109" fmla="*/ 613705 h 734409"/>
                <a:gd name="connsiteX1110" fmla="*/ 542526 w 905122"/>
                <a:gd name="connsiteY1110" fmla="*/ 610761 h 734409"/>
                <a:gd name="connsiteX1111" fmla="*/ 546926 w 905122"/>
                <a:gd name="connsiteY1111" fmla="*/ 606345 h 734409"/>
                <a:gd name="connsiteX1112" fmla="*/ 552793 w 905122"/>
                <a:gd name="connsiteY1112" fmla="*/ 598985 h 734409"/>
                <a:gd name="connsiteX1113" fmla="*/ 560126 w 905122"/>
                <a:gd name="connsiteY1113" fmla="*/ 597513 h 734409"/>
                <a:gd name="connsiteX1114" fmla="*/ 564526 w 905122"/>
                <a:gd name="connsiteY1114" fmla="*/ 591625 h 734409"/>
                <a:gd name="connsiteX1115" fmla="*/ 570392 w 905122"/>
                <a:gd name="connsiteY1115" fmla="*/ 591625 h 734409"/>
                <a:gd name="connsiteX1116" fmla="*/ 577725 w 905122"/>
                <a:gd name="connsiteY1116" fmla="*/ 588681 h 734409"/>
                <a:gd name="connsiteX1117" fmla="*/ 585058 w 905122"/>
                <a:gd name="connsiteY1117" fmla="*/ 593097 h 734409"/>
                <a:gd name="connsiteX1118" fmla="*/ 592391 w 905122"/>
                <a:gd name="connsiteY1118" fmla="*/ 590153 h 734409"/>
                <a:gd name="connsiteX1119" fmla="*/ 596688 w 905122"/>
                <a:gd name="connsiteY1119" fmla="*/ 591591 h 734409"/>
                <a:gd name="connsiteX1120" fmla="*/ 596688 w 905122"/>
                <a:gd name="connsiteY1120" fmla="*/ 590846 h 734409"/>
                <a:gd name="connsiteX1121" fmla="*/ 592276 w 905122"/>
                <a:gd name="connsiteY1121" fmla="*/ 589370 h 734409"/>
                <a:gd name="connsiteX1122" fmla="*/ 590806 w 905122"/>
                <a:gd name="connsiteY1122" fmla="*/ 583468 h 734409"/>
                <a:gd name="connsiteX1123" fmla="*/ 586394 w 905122"/>
                <a:gd name="connsiteY1123" fmla="*/ 576090 h 734409"/>
                <a:gd name="connsiteX1124" fmla="*/ 590806 w 905122"/>
                <a:gd name="connsiteY1124" fmla="*/ 567236 h 734409"/>
                <a:gd name="connsiteX1125" fmla="*/ 587865 w 905122"/>
                <a:gd name="connsiteY1125" fmla="*/ 558382 h 734409"/>
                <a:gd name="connsiteX1126" fmla="*/ 590806 w 905122"/>
                <a:gd name="connsiteY1126" fmla="*/ 551004 h 734409"/>
                <a:gd name="connsiteX1127" fmla="*/ 584923 w 905122"/>
                <a:gd name="connsiteY1127" fmla="*/ 542150 h 734409"/>
                <a:gd name="connsiteX1128" fmla="*/ 583453 w 905122"/>
                <a:gd name="connsiteY1128" fmla="*/ 534772 h 734409"/>
                <a:gd name="connsiteX1129" fmla="*/ 580512 w 905122"/>
                <a:gd name="connsiteY1129" fmla="*/ 530345 h 734409"/>
                <a:gd name="connsiteX1130" fmla="*/ 581982 w 905122"/>
                <a:gd name="connsiteY1130" fmla="*/ 524442 h 734409"/>
                <a:gd name="connsiteX1131" fmla="*/ 579286 w 905122"/>
                <a:gd name="connsiteY1131" fmla="*/ 519030 h 734409"/>
                <a:gd name="connsiteX1132" fmla="*/ 579004 w 905122"/>
                <a:gd name="connsiteY1132" fmla="*/ 519171 h 734409"/>
                <a:gd name="connsiteX1133" fmla="*/ 581757 w 905122"/>
                <a:gd name="connsiteY1133" fmla="*/ 524681 h 734409"/>
                <a:gd name="connsiteX1134" fmla="*/ 580289 w 905122"/>
                <a:gd name="connsiteY1134" fmla="*/ 530556 h 734409"/>
                <a:gd name="connsiteX1135" fmla="*/ 583224 w 905122"/>
                <a:gd name="connsiteY1135" fmla="*/ 534961 h 734409"/>
                <a:gd name="connsiteX1136" fmla="*/ 584691 w 905122"/>
                <a:gd name="connsiteY1136" fmla="*/ 542304 h 734409"/>
                <a:gd name="connsiteX1137" fmla="*/ 590559 w 905122"/>
                <a:gd name="connsiteY1137" fmla="*/ 551116 h 734409"/>
                <a:gd name="connsiteX1138" fmla="*/ 587625 w 905122"/>
                <a:gd name="connsiteY1138" fmla="*/ 558459 h 734409"/>
                <a:gd name="connsiteX1139" fmla="*/ 590559 w 905122"/>
                <a:gd name="connsiteY1139" fmla="*/ 567271 h 734409"/>
                <a:gd name="connsiteX1140" fmla="*/ 586158 w 905122"/>
                <a:gd name="connsiteY1140" fmla="*/ 576083 h 734409"/>
                <a:gd name="connsiteX1141" fmla="*/ 590559 w 905122"/>
                <a:gd name="connsiteY1141" fmla="*/ 583426 h 734409"/>
                <a:gd name="connsiteX1142" fmla="*/ 592026 w 905122"/>
                <a:gd name="connsiteY1142" fmla="*/ 589300 h 734409"/>
                <a:gd name="connsiteX1143" fmla="*/ 584691 w 905122"/>
                <a:gd name="connsiteY1143" fmla="*/ 592238 h 734409"/>
                <a:gd name="connsiteX1144" fmla="*/ 577355 w 905122"/>
                <a:gd name="connsiteY1144" fmla="*/ 587832 h 734409"/>
                <a:gd name="connsiteX1145" fmla="*/ 570020 w 905122"/>
                <a:gd name="connsiteY1145" fmla="*/ 590769 h 734409"/>
                <a:gd name="connsiteX1146" fmla="*/ 564152 w 905122"/>
                <a:gd name="connsiteY1146" fmla="*/ 590769 h 734409"/>
                <a:gd name="connsiteX1147" fmla="*/ 559750 w 905122"/>
                <a:gd name="connsiteY1147" fmla="*/ 596643 h 734409"/>
                <a:gd name="connsiteX1148" fmla="*/ 552415 w 905122"/>
                <a:gd name="connsiteY1148" fmla="*/ 598112 h 734409"/>
                <a:gd name="connsiteX1149" fmla="*/ 546547 w 905122"/>
                <a:gd name="connsiteY1149" fmla="*/ 605455 h 734409"/>
                <a:gd name="connsiteX1150" fmla="*/ 542145 w 905122"/>
                <a:gd name="connsiteY1150" fmla="*/ 609861 h 734409"/>
                <a:gd name="connsiteX1151" fmla="*/ 539211 w 905122"/>
                <a:gd name="connsiteY1151" fmla="*/ 612798 h 734409"/>
                <a:gd name="connsiteX1152" fmla="*/ 531876 w 905122"/>
                <a:gd name="connsiteY1152" fmla="*/ 606924 h 734409"/>
                <a:gd name="connsiteX1153" fmla="*/ 526007 w 905122"/>
                <a:gd name="connsiteY1153" fmla="*/ 611330 h 734409"/>
                <a:gd name="connsiteX1154" fmla="*/ 520139 w 905122"/>
                <a:gd name="connsiteY1154" fmla="*/ 611330 h 734409"/>
                <a:gd name="connsiteX1155" fmla="*/ 517205 w 905122"/>
                <a:gd name="connsiteY1155" fmla="*/ 612798 h 734409"/>
                <a:gd name="connsiteX1156" fmla="*/ 515738 w 905122"/>
                <a:gd name="connsiteY1156" fmla="*/ 618673 h 734409"/>
                <a:gd name="connsiteX1157" fmla="*/ 512804 w 905122"/>
                <a:gd name="connsiteY1157" fmla="*/ 617204 h 734409"/>
                <a:gd name="connsiteX1158" fmla="*/ 509869 w 905122"/>
                <a:gd name="connsiteY1158" fmla="*/ 615736 h 734409"/>
                <a:gd name="connsiteX1159" fmla="*/ 502534 w 905122"/>
                <a:gd name="connsiteY1159" fmla="*/ 618673 h 734409"/>
                <a:gd name="connsiteX1160" fmla="*/ 501067 w 905122"/>
                <a:gd name="connsiteY1160" fmla="*/ 626016 h 734409"/>
                <a:gd name="connsiteX1161" fmla="*/ 493731 w 905122"/>
                <a:gd name="connsiteY1161" fmla="*/ 630422 h 734409"/>
                <a:gd name="connsiteX1162" fmla="*/ 490797 w 905122"/>
                <a:gd name="connsiteY1162" fmla="*/ 636296 h 734409"/>
                <a:gd name="connsiteX1163" fmla="*/ 483462 w 905122"/>
                <a:gd name="connsiteY1163" fmla="*/ 627484 h 734409"/>
                <a:gd name="connsiteX1164" fmla="*/ 470258 w 905122"/>
                <a:gd name="connsiteY1164" fmla="*/ 623079 h 734409"/>
                <a:gd name="connsiteX1165" fmla="*/ 462922 w 905122"/>
                <a:gd name="connsiteY1165" fmla="*/ 633359 h 734409"/>
                <a:gd name="connsiteX1166" fmla="*/ 449719 w 905122"/>
                <a:gd name="connsiteY1166" fmla="*/ 621610 h 734409"/>
                <a:gd name="connsiteX1167" fmla="*/ 435048 w 905122"/>
                <a:gd name="connsiteY1167" fmla="*/ 606924 h 734409"/>
                <a:gd name="connsiteX1168" fmla="*/ 432114 w 905122"/>
                <a:gd name="connsiteY1168" fmla="*/ 587832 h 734409"/>
                <a:gd name="connsiteX1169" fmla="*/ 418910 w 905122"/>
                <a:gd name="connsiteY1169" fmla="*/ 580488 h 734409"/>
                <a:gd name="connsiteX1170" fmla="*/ 421844 w 905122"/>
                <a:gd name="connsiteY1170" fmla="*/ 574614 h 734409"/>
                <a:gd name="connsiteX1171" fmla="*/ 426245 w 905122"/>
                <a:gd name="connsiteY1171" fmla="*/ 562865 h 734409"/>
                <a:gd name="connsiteX1172" fmla="*/ 421844 w 905122"/>
                <a:gd name="connsiteY1172" fmla="*/ 549648 h 734409"/>
                <a:gd name="connsiteX1173" fmla="*/ 422100 w 905122"/>
                <a:gd name="connsiteY1173" fmla="*/ 549538 h 734409"/>
                <a:gd name="connsiteX1174" fmla="*/ 410460 w 905122"/>
                <a:gd name="connsiteY1174" fmla="*/ 535007 h 734409"/>
                <a:gd name="connsiteX1175" fmla="*/ 408986 w 905122"/>
                <a:gd name="connsiteY1175" fmla="*/ 524705 h 734409"/>
                <a:gd name="connsiteX1176" fmla="*/ 397196 w 905122"/>
                <a:gd name="connsiteY1176" fmla="*/ 511460 h 734409"/>
                <a:gd name="connsiteX1177" fmla="*/ 375091 w 905122"/>
                <a:gd name="connsiteY1177" fmla="*/ 493799 h 734409"/>
                <a:gd name="connsiteX1178" fmla="*/ 363301 w 905122"/>
                <a:gd name="connsiteY1178" fmla="*/ 496743 h 734409"/>
                <a:gd name="connsiteX1179" fmla="*/ 341196 w 905122"/>
                <a:gd name="connsiteY1179" fmla="*/ 518818 h 734409"/>
                <a:gd name="connsiteX1180" fmla="*/ 344143 w 905122"/>
                <a:gd name="connsiteY1180" fmla="*/ 527648 h 734409"/>
                <a:gd name="connsiteX1181" fmla="*/ 327932 w 905122"/>
                <a:gd name="connsiteY1181" fmla="*/ 537950 h 734409"/>
                <a:gd name="connsiteX1182" fmla="*/ 316143 w 905122"/>
                <a:gd name="connsiteY1182" fmla="*/ 535007 h 734409"/>
                <a:gd name="connsiteX1183" fmla="*/ 310248 w 905122"/>
                <a:gd name="connsiteY1183" fmla="*/ 533535 h 734409"/>
                <a:gd name="connsiteX1184" fmla="*/ 304353 w 905122"/>
                <a:gd name="connsiteY1184" fmla="*/ 537950 h 734409"/>
                <a:gd name="connsiteX1185" fmla="*/ 301406 w 905122"/>
                <a:gd name="connsiteY1185" fmla="*/ 542365 h 734409"/>
                <a:gd name="connsiteX1186" fmla="*/ 291090 w 905122"/>
                <a:gd name="connsiteY1186" fmla="*/ 536479 h 734409"/>
                <a:gd name="connsiteX1187" fmla="*/ 288246 w 905122"/>
                <a:gd name="connsiteY1187" fmla="*/ 529378 h 734409"/>
                <a:gd name="connsiteX1188" fmla="*/ 288161 w 905122"/>
                <a:gd name="connsiteY1188" fmla="*/ 529803 h 734409"/>
                <a:gd name="connsiteX1189" fmla="*/ 291111 w 905122"/>
                <a:gd name="connsiteY1189" fmla="*/ 537164 h 734409"/>
                <a:gd name="connsiteX1190" fmla="*/ 301436 w 905122"/>
                <a:gd name="connsiteY1190" fmla="*/ 543052 h 734409"/>
                <a:gd name="connsiteX1191" fmla="*/ 304386 w 905122"/>
                <a:gd name="connsiteY1191" fmla="*/ 538636 h 734409"/>
                <a:gd name="connsiteX1192" fmla="*/ 310286 w 905122"/>
                <a:gd name="connsiteY1192" fmla="*/ 534220 h 734409"/>
                <a:gd name="connsiteX1193" fmla="*/ 316187 w 905122"/>
                <a:gd name="connsiteY1193" fmla="*/ 535692 h 734409"/>
                <a:gd name="connsiteX1194" fmla="*/ 317662 w 905122"/>
                <a:gd name="connsiteY1194" fmla="*/ 550413 h 734409"/>
                <a:gd name="connsiteX1195" fmla="*/ 313236 w 905122"/>
                <a:gd name="connsiteY1195" fmla="*/ 550413 h 734409"/>
                <a:gd name="connsiteX1196" fmla="*/ 305861 w 905122"/>
                <a:gd name="connsiteY1196" fmla="*/ 557774 h 734409"/>
                <a:gd name="connsiteX1197" fmla="*/ 317662 w 905122"/>
                <a:gd name="connsiteY1197" fmla="*/ 565135 h 734409"/>
                <a:gd name="connsiteX1198" fmla="*/ 317662 w 905122"/>
                <a:gd name="connsiteY1198" fmla="*/ 573967 h 734409"/>
                <a:gd name="connsiteX1199" fmla="*/ 327987 w 905122"/>
                <a:gd name="connsiteY1199" fmla="*/ 581328 h 734409"/>
                <a:gd name="connsiteX1200" fmla="*/ 323562 w 905122"/>
                <a:gd name="connsiteY1200" fmla="*/ 588689 h 734409"/>
                <a:gd name="connsiteX1201" fmla="*/ 323562 w 905122"/>
                <a:gd name="connsiteY1201" fmla="*/ 603411 h 734409"/>
                <a:gd name="connsiteX1202" fmla="*/ 299961 w 905122"/>
                <a:gd name="connsiteY1202" fmla="*/ 604883 h 734409"/>
                <a:gd name="connsiteX1203" fmla="*/ 288161 w 905122"/>
                <a:gd name="connsiteY1203" fmla="*/ 618132 h 734409"/>
                <a:gd name="connsiteX1204" fmla="*/ 289636 w 905122"/>
                <a:gd name="connsiteY1204" fmla="*/ 628437 h 734409"/>
                <a:gd name="connsiteX1205" fmla="*/ 288161 w 905122"/>
                <a:gd name="connsiteY1205" fmla="*/ 641686 h 734409"/>
                <a:gd name="connsiteX1206" fmla="*/ 276360 w 905122"/>
                <a:gd name="connsiteY1206" fmla="*/ 653463 h 734409"/>
                <a:gd name="connsiteX1207" fmla="*/ 270460 w 905122"/>
                <a:gd name="connsiteY1207" fmla="*/ 644631 h 734409"/>
                <a:gd name="connsiteX1208" fmla="*/ 276360 w 905122"/>
                <a:gd name="connsiteY1208" fmla="*/ 640214 h 734409"/>
                <a:gd name="connsiteX1209" fmla="*/ 274885 w 905122"/>
                <a:gd name="connsiteY1209" fmla="*/ 628437 h 734409"/>
                <a:gd name="connsiteX1210" fmla="*/ 258660 w 905122"/>
                <a:gd name="connsiteY1210" fmla="*/ 643158 h 734409"/>
                <a:gd name="connsiteX1211" fmla="*/ 268985 w 905122"/>
                <a:gd name="connsiteY1211" fmla="*/ 656408 h 734409"/>
                <a:gd name="connsiteX1212" fmla="*/ 255710 w 905122"/>
                <a:gd name="connsiteY1212" fmla="*/ 657880 h 734409"/>
                <a:gd name="connsiteX1213" fmla="*/ 245384 w 905122"/>
                <a:gd name="connsiteY1213" fmla="*/ 649047 h 734409"/>
                <a:gd name="connsiteX1214" fmla="*/ 233584 w 905122"/>
                <a:gd name="connsiteY1214" fmla="*/ 646103 h 734409"/>
                <a:gd name="connsiteX1215" fmla="*/ 235059 w 905122"/>
                <a:gd name="connsiteY1215" fmla="*/ 637270 h 734409"/>
                <a:gd name="connsiteX1216" fmla="*/ 226209 w 905122"/>
                <a:gd name="connsiteY1216" fmla="*/ 637270 h 734409"/>
                <a:gd name="connsiteX1217" fmla="*/ 214408 w 905122"/>
                <a:gd name="connsiteY1217" fmla="*/ 650519 h 734409"/>
                <a:gd name="connsiteX1218" fmla="*/ 199658 w 905122"/>
                <a:gd name="connsiteY1218" fmla="*/ 646103 h 734409"/>
                <a:gd name="connsiteX1219" fmla="*/ 189333 w 905122"/>
                <a:gd name="connsiteY1219" fmla="*/ 649047 h 734409"/>
                <a:gd name="connsiteX1220" fmla="*/ 181957 w 905122"/>
                <a:gd name="connsiteY1220" fmla="*/ 638742 h 734409"/>
                <a:gd name="connsiteX1221" fmla="*/ 167207 w 905122"/>
                <a:gd name="connsiteY1221" fmla="*/ 631381 h 734409"/>
                <a:gd name="connsiteX1222" fmla="*/ 161307 w 905122"/>
                <a:gd name="connsiteY1222" fmla="*/ 613716 h 734409"/>
                <a:gd name="connsiteX1223" fmla="*/ 150982 w 905122"/>
                <a:gd name="connsiteY1223" fmla="*/ 613716 h 734409"/>
                <a:gd name="connsiteX1224" fmla="*/ 146556 w 905122"/>
                <a:gd name="connsiteY1224" fmla="*/ 600466 h 734409"/>
                <a:gd name="connsiteX1225" fmla="*/ 127381 w 905122"/>
                <a:gd name="connsiteY1225" fmla="*/ 597522 h 734409"/>
                <a:gd name="connsiteX1226" fmla="*/ 108205 w 905122"/>
                <a:gd name="connsiteY1226" fmla="*/ 600466 h 734409"/>
                <a:gd name="connsiteX1227" fmla="*/ 91980 w 905122"/>
                <a:gd name="connsiteY1227" fmla="*/ 590161 h 734409"/>
                <a:gd name="connsiteX1228" fmla="*/ 91980 w 905122"/>
                <a:gd name="connsiteY1228" fmla="*/ 550413 h 734409"/>
                <a:gd name="connsiteX1229" fmla="*/ 78704 w 905122"/>
                <a:gd name="connsiteY1229" fmla="*/ 544525 h 734409"/>
                <a:gd name="connsiteX1230" fmla="*/ 62479 w 905122"/>
                <a:gd name="connsiteY1230" fmla="*/ 532748 h 734409"/>
                <a:gd name="connsiteX1231" fmla="*/ 52154 w 905122"/>
                <a:gd name="connsiteY1231" fmla="*/ 509193 h 734409"/>
                <a:gd name="connsiteX1232" fmla="*/ 32978 w 905122"/>
                <a:gd name="connsiteY1232" fmla="*/ 498888 h 734409"/>
                <a:gd name="connsiteX1233" fmla="*/ 3477 w 905122"/>
                <a:gd name="connsiteY1233" fmla="*/ 457668 h 734409"/>
                <a:gd name="connsiteX1234" fmla="*/ 9377 w 905122"/>
                <a:gd name="connsiteY1234" fmla="*/ 451780 h 734409"/>
                <a:gd name="connsiteX1235" fmla="*/ 527 w 905122"/>
                <a:gd name="connsiteY1235" fmla="*/ 441475 h 734409"/>
                <a:gd name="connsiteX1236" fmla="*/ 18227 w 905122"/>
                <a:gd name="connsiteY1236" fmla="*/ 441475 h 734409"/>
                <a:gd name="connsiteX1237" fmla="*/ 25603 w 905122"/>
                <a:gd name="connsiteY1237" fmla="*/ 432642 h 734409"/>
                <a:gd name="connsiteX1238" fmla="*/ 43303 w 905122"/>
                <a:gd name="connsiteY1238" fmla="*/ 432642 h 734409"/>
                <a:gd name="connsiteX1239" fmla="*/ 44778 w 905122"/>
                <a:gd name="connsiteY1239" fmla="*/ 420865 h 734409"/>
                <a:gd name="connsiteX1240" fmla="*/ 58054 w 905122"/>
                <a:gd name="connsiteY1240" fmla="*/ 401727 h 734409"/>
                <a:gd name="connsiteX1241" fmla="*/ 69854 w 905122"/>
                <a:gd name="connsiteY1241" fmla="*/ 401727 h 734409"/>
                <a:gd name="connsiteX1242" fmla="*/ 74279 w 905122"/>
                <a:gd name="connsiteY1242" fmla="*/ 409088 h 734409"/>
                <a:gd name="connsiteX1243" fmla="*/ 111155 w 905122"/>
                <a:gd name="connsiteY1243" fmla="*/ 410560 h 734409"/>
                <a:gd name="connsiteX1244" fmla="*/ 117055 w 905122"/>
                <a:gd name="connsiteY1244" fmla="*/ 404671 h 734409"/>
                <a:gd name="connsiteX1245" fmla="*/ 122956 w 905122"/>
                <a:gd name="connsiteY1245" fmla="*/ 392894 h 734409"/>
                <a:gd name="connsiteX1246" fmla="*/ 136231 w 905122"/>
                <a:gd name="connsiteY1246" fmla="*/ 382589 h 734409"/>
                <a:gd name="connsiteX1247" fmla="*/ 143606 w 905122"/>
                <a:gd name="connsiteY1247" fmla="*/ 376700 h 734409"/>
                <a:gd name="connsiteX1248" fmla="*/ 160734 w 905122"/>
                <a:gd name="connsiteY1248" fmla="*/ 371003 h 734409"/>
                <a:gd name="connsiteX1249" fmla="*/ 160681 w 905122"/>
                <a:gd name="connsiteY1249" fmla="*/ 370795 h 734409"/>
                <a:gd name="connsiteX1250" fmla="*/ 160649 w 905122"/>
                <a:gd name="connsiteY1250" fmla="*/ 370811 h 734409"/>
                <a:gd name="connsiteX1251" fmla="*/ 157700 w 905122"/>
                <a:gd name="connsiteY1251" fmla="*/ 358993 h 734409"/>
                <a:gd name="connsiteX1252" fmla="*/ 144425 w 905122"/>
                <a:gd name="connsiteY1252" fmla="*/ 364902 h 734409"/>
                <a:gd name="connsiteX1253" fmla="*/ 135576 w 905122"/>
                <a:gd name="connsiteY1253" fmla="*/ 361948 h 734409"/>
                <a:gd name="connsiteX1254" fmla="*/ 135576 w 905122"/>
                <a:gd name="connsiteY1254" fmla="*/ 354562 h 734409"/>
                <a:gd name="connsiteX1255" fmla="*/ 123777 w 905122"/>
                <a:gd name="connsiteY1255" fmla="*/ 350130 h 734409"/>
                <a:gd name="connsiteX1256" fmla="*/ 111978 w 905122"/>
                <a:gd name="connsiteY1256" fmla="*/ 354562 h 734409"/>
                <a:gd name="connsiteX1257" fmla="*/ 110503 w 905122"/>
                <a:gd name="connsiteY1257" fmla="*/ 339790 h 734409"/>
                <a:gd name="connsiteX1258" fmla="*/ 100178 w 905122"/>
                <a:gd name="connsiteY1258" fmla="*/ 338313 h 734409"/>
                <a:gd name="connsiteX1259" fmla="*/ 94279 w 905122"/>
                <a:gd name="connsiteY1259" fmla="*/ 326495 h 734409"/>
                <a:gd name="connsiteX1260" fmla="*/ 100178 w 905122"/>
                <a:gd name="connsiteY1260" fmla="*/ 322063 h 734409"/>
                <a:gd name="connsiteX1261" fmla="*/ 94279 w 905122"/>
                <a:gd name="connsiteY1261" fmla="*/ 313200 h 734409"/>
                <a:gd name="connsiteX1262" fmla="*/ 106078 w 905122"/>
                <a:gd name="connsiteY1262" fmla="*/ 311723 h 734409"/>
                <a:gd name="connsiteX1263" fmla="*/ 117877 w 905122"/>
                <a:gd name="connsiteY1263" fmla="*/ 296951 h 734409"/>
                <a:gd name="connsiteX1264" fmla="*/ 128202 w 905122"/>
                <a:gd name="connsiteY1264" fmla="*/ 296951 h 734409"/>
                <a:gd name="connsiteX1265" fmla="*/ 132626 w 905122"/>
                <a:gd name="connsiteY1265" fmla="*/ 307291 h 734409"/>
                <a:gd name="connsiteX1266" fmla="*/ 140001 w 905122"/>
                <a:gd name="connsiteY1266" fmla="*/ 307291 h 734409"/>
                <a:gd name="connsiteX1267" fmla="*/ 144425 w 905122"/>
                <a:gd name="connsiteY1267" fmla="*/ 313200 h 734409"/>
                <a:gd name="connsiteX1268" fmla="*/ 153275 w 905122"/>
                <a:gd name="connsiteY1268" fmla="*/ 313200 h 734409"/>
                <a:gd name="connsiteX1269" fmla="*/ 162124 w 905122"/>
                <a:gd name="connsiteY1269" fmla="*/ 302860 h 734409"/>
                <a:gd name="connsiteX1270" fmla="*/ 170974 w 905122"/>
                <a:gd name="connsiteY1270" fmla="*/ 301383 h 734409"/>
                <a:gd name="connsiteX1271" fmla="*/ 185723 w 905122"/>
                <a:gd name="connsiteY1271" fmla="*/ 291042 h 734409"/>
                <a:gd name="connsiteX1272" fmla="*/ 191622 w 905122"/>
                <a:gd name="connsiteY1272" fmla="*/ 296951 h 734409"/>
                <a:gd name="connsiteX1273" fmla="*/ 206371 w 905122"/>
                <a:gd name="connsiteY1273" fmla="*/ 295474 h 734409"/>
                <a:gd name="connsiteX1274" fmla="*/ 212271 w 905122"/>
                <a:gd name="connsiteY1274" fmla="*/ 299905 h 734409"/>
                <a:gd name="connsiteX1275" fmla="*/ 216696 w 905122"/>
                <a:gd name="connsiteY1275" fmla="*/ 295474 h 734409"/>
                <a:gd name="connsiteX1276" fmla="*/ 216696 w 905122"/>
                <a:gd name="connsiteY1276" fmla="*/ 288088 h 734409"/>
                <a:gd name="connsiteX1277" fmla="*/ 218171 w 905122"/>
                <a:gd name="connsiteY1277" fmla="*/ 265930 h 734409"/>
                <a:gd name="connsiteX1278" fmla="*/ 240294 w 905122"/>
                <a:gd name="connsiteY1278" fmla="*/ 248203 h 734409"/>
                <a:gd name="connsiteX1279" fmla="*/ 250618 w 905122"/>
                <a:gd name="connsiteY1279" fmla="*/ 224568 h 734409"/>
                <a:gd name="connsiteX1280" fmla="*/ 250618 w 905122"/>
                <a:gd name="connsiteY1280" fmla="*/ 208319 h 734409"/>
                <a:gd name="connsiteX1281" fmla="*/ 253568 w 905122"/>
                <a:gd name="connsiteY1281" fmla="*/ 199456 h 734409"/>
                <a:gd name="connsiteX1282" fmla="*/ 255043 w 905122"/>
                <a:gd name="connsiteY1282" fmla="*/ 187638 h 734409"/>
                <a:gd name="connsiteX1283" fmla="*/ 272742 w 905122"/>
                <a:gd name="connsiteY1283" fmla="*/ 186161 h 734409"/>
                <a:gd name="connsiteX1284" fmla="*/ 277167 w 905122"/>
                <a:gd name="connsiteY1284" fmla="*/ 193547 h 734409"/>
                <a:gd name="connsiteX1285" fmla="*/ 278642 w 905122"/>
                <a:gd name="connsiteY1285" fmla="*/ 202410 h 734409"/>
                <a:gd name="connsiteX1286" fmla="*/ 291916 w 905122"/>
                <a:gd name="connsiteY1286" fmla="*/ 203887 h 734409"/>
                <a:gd name="connsiteX1287" fmla="*/ 292336 w 905122"/>
                <a:gd name="connsiteY1287" fmla="*/ 203635 h 734409"/>
                <a:gd name="connsiteX1288" fmla="*/ 279202 w 905122"/>
                <a:gd name="connsiteY1288" fmla="*/ 202181 h 734409"/>
                <a:gd name="connsiteX1289" fmla="*/ 277725 w 905122"/>
                <a:gd name="connsiteY1289" fmla="*/ 193356 h 734409"/>
                <a:gd name="connsiteX1290" fmla="*/ 273295 w 905122"/>
                <a:gd name="connsiteY1290" fmla="*/ 186001 h 734409"/>
                <a:gd name="connsiteX1291" fmla="*/ 268865 w 905122"/>
                <a:gd name="connsiteY1291" fmla="*/ 177176 h 734409"/>
                <a:gd name="connsiteX1292" fmla="*/ 271818 w 905122"/>
                <a:gd name="connsiteY1292" fmla="*/ 171293 h 734409"/>
                <a:gd name="connsiteX1293" fmla="*/ 268865 w 905122"/>
                <a:gd name="connsiteY1293" fmla="*/ 163939 h 734409"/>
                <a:gd name="connsiteX1294" fmla="*/ 274772 w 905122"/>
                <a:gd name="connsiteY1294" fmla="*/ 158055 h 734409"/>
                <a:gd name="connsiteX1295" fmla="*/ 270341 w 905122"/>
                <a:gd name="connsiteY1295" fmla="*/ 152172 h 734409"/>
                <a:gd name="connsiteX1296" fmla="*/ 273295 w 905122"/>
                <a:gd name="connsiteY1296" fmla="*/ 144817 h 734409"/>
                <a:gd name="connsiteX1297" fmla="*/ 291016 w 905122"/>
                <a:gd name="connsiteY1297" fmla="*/ 125696 h 734409"/>
                <a:gd name="connsiteX1298" fmla="*/ 299877 w 905122"/>
                <a:gd name="connsiteY1298" fmla="*/ 128638 h 734409"/>
                <a:gd name="connsiteX1299" fmla="*/ 305784 w 905122"/>
                <a:gd name="connsiteY1299" fmla="*/ 124225 h 734409"/>
                <a:gd name="connsiteX1300" fmla="*/ 311692 w 905122"/>
                <a:gd name="connsiteY1300" fmla="*/ 127167 h 734409"/>
                <a:gd name="connsiteX1301" fmla="*/ 317599 w 905122"/>
                <a:gd name="connsiteY1301" fmla="*/ 118342 h 734409"/>
                <a:gd name="connsiteX1302" fmla="*/ 322029 w 905122"/>
                <a:gd name="connsiteY1302" fmla="*/ 118342 h 734409"/>
                <a:gd name="connsiteX1303" fmla="*/ 320552 w 905122"/>
                <a:gd name="connsiteY1303" fmla="*/ 122754 h 734409"/>
                <a:gd name="connsiteX1304" fmla="*/ 320552 w 905122"/>
                <a:gd name="connsiteY1304" fmla="*/ 128638 h 734409"/>
                <a:gd name="connsiteX1305" fmla="*/ 316122 w 905122"/>
                <a:gd name="connsiteY1305" fmla="*/ 130109 h 734409"/>
                <a:gd name="connsiteX1306" fmla="*/ 305784 w 905122"/>
                <a:gd name="connsiteY1306" fmla="*/ 144817 h 734409"/>
                <a:gd name="connsiteX1307" fmla="*/ 296924 w 905122"/>
                <a:gd name="connsiteY1307" fmla="*/ 153642 h 734409"/>
                <a:gd name="connsiteX1308" fmla="*/ 307261 w 905122"/>
                <a:gd name="connsiteY1308" fmla="*/ 150701 h 734409"/>
                <a:gd name="connsiteX1309" fmla="*/ 308738 w 905122"/>
                <a:gd name="connsiteY1309" fmla="*/ 144817 h 734409"/>
                <a:gd name="connsiteX1310" fmla="*/ 326459 w 905122"/>
                <a:gd name="connsiteY1310" fmla="*/ 131580 h 734409"/>
                <a:gd name="connsiteX1311" fmla="*/ 327936 w 905122"/>
                <a:gd name="connsiteY1311" fmla="*/ 125696 h 734409"/>
                <a:gd name="connsiteX1312" fmla="*/ 330890 w 905122"/>
                <a:gd name="connsiteY1312" fmla="*/ 122754 h 734409"/>
                <a:gd name="connsiteX1313" fmla="*/ 333843 w 905122"/>
                <a:gd name="connsiteY1313" fmla="*/ 125696 h 734409"/>
                <a:gd name="connsiteX1314" fmla="*/ 342704 w 905122"/>
                <a:gd name="connsiteY1314" fmla="*/ 122754 h 734409"/>
                <a:gd name="connsiteX1315" fmla="*/ 355995 w 905122"/>
                <a:gd name="connsiteY1315" fmla="*/ 124225 h 734409"/>
                <a:gd name="connsiteX1316" fmla="*/ 355995 w 905122"/>
                <a:gd name="connsiteY1316" fmla="*/ 131565 h 734409"/>
                <a:gd name="connsiteX1317" fmla="*/ 371741 w 905122"/>
                <a:gd name="connsiteY1317" fmla="*/ 134421 h 734409"/>
                <a:gd name="connsiteX1318" fmla="*/ 389458 w 905122"/>
                <a:gd name="connsiteY1318" fmla="*/ 131476 h 734409"/>
                <a:gd name="connsiteX1319" fmla="*/ 401269 w 905122"/>
                <a:gd name="connsiteY1319" fmla="*/ 118225 h 734409"/>
                <a:gd name="connsiteX1320" fmla="*/ 396840 w 905122"/>
                <a:gd name="connsiteY1320" fmla="*/ 110864 h 734409"/>
                <a:gd name="connsiteX1321" fmla="*/ 401269 w 905122"/>
                <a:gd name="connsiteY1321" fmla="*/ 102030 h 734409"/>
                <a:gd name="connsiteX1322" fmla="*/ 410128 w 905122"/>
                <a:gd name="connsiteY1322" fmla="*/ 99086 h 734409"/>
                <a:gd name="connsiteX1323" fmla="*/ 417510 w 905122"/>
                <a:gd name="connsiteY1323" fmla="*/ 77001 h 734409"/>
                <a:gd name="connsiteX1324" fmla="*/ 418986 w 905122"/>
                <a:gd name="connsiteY1324" fmla="*/ 54917 h 734409"/>
                <a:gd name="connsiteX1325" fmla="*/ 424892 w 905122"/>
                <a:gd name="connsiteY1325" fmla="*/ 50500 h 734409"/>
                <a:gd name="connsiteX1326" fmla="*/ 430797 w 905122"/>
                <a:gd name="connsiteY1326" fmla="*/ 57861 h 734409"/>
                <a:gd name="connsiteX1327" fmla="*/ 460325 w 905122"/>
                <a:gd name="connsiteY1327" fmla="*/ 71112 h 734409"/>
                <a:gd name="connsiteX1328" fmla="*/ 460256 w 905122"/>
                <a:gd name="connsiteY1328" fmla="*/ 71272 h 734409"/>
                <a:gd name="connsiteX1329" fmla="*/ 475813 w 905122"/>
                <a:gd name="connsiteY1329" fmla="*/ 68442 h 734409"/>
                <a:gd name="connsiteX1330" fmla="*/ 496525 w 905122"/>
                <a:gd name="connsiteY1330" fmla="*/ 69922 h 734409"/>
                <a:gd name="connsiteX1331" fmla="*/ 498004 w 905122"/>
                <a:gd name="connsiteY1331" fmla="*/ 59563 h 734409"/>
                <a:gd name="connsiteX1332" fmla="*/ 514277 w 905122"/>
                <a:gd name="connsiteY1332" fmla="*/ 55124 h 734409"/>
                <a:gd name="connsiteX1333" fmla="*/ 527592 w 905122"/>
                <a:gd name="connsiteY1333" fmla="*/ 50684 h 734409"/>
                <a:gd name="connsiteX1334" fmla="*/ 537947 w 905122"/>
                <a:gd name="connsiteY1334" fmla="*/ 49204 h 734409"/>
                <a:gd name="connsiteX1335" fmla="*/ 548303 w 905122"/>
                <a:gd name="connsiteY1335" fmla="*/ 46245 h 734409"/>
                <a:gd name="connsiteX1336" fmla="*/ 555700 w 905122"/>
                <a:gd name="connsiteY1336" fmla="*/ 44765 h 734409"/>
                <a:gd name="connsiteX1337" fmla="*/ 563096 w 905122"/>
                <a:gd name="connsiteY1337" fmla="*/ 43285 h 734409"/>
                <a:gd name="connsiteX1338" fmla="*/ 563096 w 905122"/>
                <a:gd name="connsiteY1338" fmla="*/ 50684 h 734409"/>
                <a:gd name="connsiteX1339" fmla="*/ 564576 w 905122"/>
                <a:gd name="connsiteY1339" fmla="*/ 55124 h 734409"/>
                <a:gd name="connsiteX1340" fmla="*/ 564576 w 905122"/>
                <a:gd name="connsiteY1340" fmla="*/ 72882 h 734409"/>
                <a:gd name="connsiteX1341" fmla="*/ 566055 w 905122"/>
                <a:gd name="connsiteY1341" fmla="*/ 87680 h 734409"/>
                <a:gd name="connsiteX1342" fmla="*/ 565554 w 905122"/>
                <a:gd name="connsiteY1342" fmla="*/ 88014 h 734409"/>
                <a:gd name="connsiteX1343" fmla="*/ 577097 w 905122"/>
                <a:gd name="connsiteY1343" fmla="*/ 83685 h 734409"/>
                <a:gd name="connsiteX1344" fmla="*/ 581516 w 905122"/>
                <a:gd name="connsiteY1344" fmla="*/ 85158 h 734409"/>
                <a:gd name="connsiteX1345" fmla="*/ 585936 w 905122"/>
                <a:gd name="connsiteY1345" fmla="*/ 92526 h 734409"/>
                <a:gd name="connsiteX1346" fmla="*/ 593302 w 905122"/>
                <a:gd name="connsiteY1346" fmla="*/ 89579 h 734409"/>
                <a:gd name="connsiteX1347" fmla="*/ 597722 w 905122"/>
                <a:gd name="connsiteY1347" fmla="*/ 99894 h 734409"/>
                <a:gd name="connsiteX1348" fmla="*/ 600668 w 905122"/>
                <a:gd name="connsiteY1348" fmla="*/ 98052 h 734409"/>
                <a:gd name="connsiteX1349" fmla="*/ 600735 w 905122"/>
                <a:gd name="connsiteY1349" fmla="*/ 97959 h 734409"/>
                <a:gd name="connsiteX1350" fmla="*/ 598413 w 905122"/>
                <a:gd name="connsiteY1350" fmla="*/ 99413 h 734409"/>
                <a:gd name="connsiteX1351" fmla="*/ 594013 w 905122"/>
                <a:gd name="connsiteY1351" fmla="*/ 89131 h 734409"/>
                <a:gd name="connsiteX1352" fmla="*/ 586681 w 905122"/>
                <a:gd name="connsiteY1352" fmla="*/ 92069 h 734409"/>
                <a:gd name="connsiteX1353" fmla="*/ 582282 w 905122"/>
                <a:gd name="connsiteY1353" fmla="*/ 84725 h 734409"/>
                <a:gd name="connsiteX1354" fmla="*/ 577882 w 905122"/>
                <a:gd name="connsiteY1354" fmla="*/ 83256 h 734409"/>
                <a:gd name="connsiteX1355" fmla="*/ 566150 w 905122"/>
                <a:gd name="connsiteY1355" fmla="*/ 87662 h 734409"/>
                <a:gd name="connsiteX1356" fmla="*/ 564684 w 905122"/>
                <a:gd name="connsiteY1356" fmla="*/ 72974 h 734409"/>
                <a:gd name="connsiteX1357" fmla="*/ 564684 w 905122"/>
                <a:gd name="connsiteY1357" fmla="*/ 55348 h 734409"/>
                <a:gd name="connsiteX1358" fmla="*/ 563217 w 905122"/>
                <a:gd name="connsiteY1358" fmla="*/ 50941 h 734409"/>
                <a:gd name="connsiteX1359" fmla="*/ 563217 w 905122"/>
                <a:gd name="connsiteY1359" fmla="*/ 43597 h 734409"/>
                <a:gd name="connsiteX1360" fmla="*/ 561751 w 905122"/>
                <a:gd name="connsiteY1360" fmla="*/ 34784 h 734409"/>
                <a:gd name="connsiteX1361" fmla="*/ 582282 w 905122"/>
                <a:gd name="connsiteY1361" fmla="*/ 27440 h 734409"/>
                <a:gd name="connsiteX1362" fmla="*/ 660395 w 905122"/>
                <a:gd name="connsiteY1362" fmla="*/ 0 h 734409"/>
                <a:gd name="connsiteX1363" fmla="*/ 682870 w 905122"/>
                <a:gd name="connsiteY1363" fmla="*/ 5771 h 734409"/>
                <a:gd name="connsiteX1364" fmla="*/ 682870 w 905122"/>
                <a:gd name="connsiteY1364" fmla="*/ 12986 h 734409"/>
                <a:gd name="connsiteX1365" fmla="*/ 673880 w 905122"/>
                <a:gd name="connsiteY1365" fmla="*/ 30300 h 734409"/>
                <a:gd name="connsiteX1366" fmla="*/ 675378 w 905122"/>
                <a:gd name="connsiteY1366" fmla="*/ 14429 h 734409"/>
                <a:gd name="connsiteX1367" fmla="*/ 664890 w 905122"/>
                <a:gd name="connsiteY1367" fmla="*/ 10100 h 734409"/>
                <a:gd name="connsiteX1368" fmla="*/ 648408 w 905122"/>
                <a:gd name="connsiteY1368" fmla="*/ 10100 h 734409"/>
                <a:gd name="connsiteX1369" fmla="*/ 646909 w 905122"/>
                <a:gd name="connsiteY1369" fmla="*/ 4328 h 734409"/>
                <a:gd name="connsiteX1370" fmla="*/ 660395 w 905122"/>
                <a:gd name="connsiteY1370" fmla="*/ 0 h 734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</a:cxnLst>
              <a:rect l="l" t="t" r="r" b="b"/>
              <a:pathLst>
                <a:path w="905122" h="734409">
                  <a:moveTo>
                    <a:pt x="707852" y="643264"/>
                  </a:moveTo>
                  <a:lnTo>
                    <a:pt x="707751" y="643387"/>
                  </a:lnTo>
                  <a:lnTo>
                    <a:pt x="712654" y="644617"/>
                  </a:lnTo>
                  <a:lnTo>
                    <a:pt x="712822" y="644516"/>
                  </a:lnTo>
                  <a:close/>
                  <a:moveTo>
                    <a:pt x="721049" y="640308"/>
                  </a:moveTo>
                  <a:lnTo>
                    <a:pt x="720507" y="640636"/>
                  </a:lnTo>
                  <a:lnTo>
                    <a:pt x="728787" y="647561"/>
                  </a:lnTo>
                  <a:cubicBezTo>
                    <a:pt x="731720" y="649033"/>
                    <a:pt x="733187" y="649033"/>
                    <a:pt x="736120" y="649033"/>
                  </a:cubicBezTo>
                  <a:lnTo>
                    <a:pt x="736276" y="648994"/>
                  </a:lnTo>
                  <a:lnTo>
                    <a:pt x="729847" y="647698"/>
                  </a:lnTo>
                  <a:cubicBezTo>
                    <a:pt x="726914" y="646220"/>
                    <a:pt x="723982" y="641786"/>
                    <a:pt x="721049" y="640308"/>
                  </a:cubicBezTo>
                  <a:close/>
                  <a:moveTo>
                    <a:pt x="696688" y="599700"/>
                  </a:moveTo>
                  <a:cubicBezTo>
                    <a:pt x="693747" y="602651"/>
                    <a:pt x="693747" y="605602"/>
                    <a:pt x="692276" y="608554"/>
                  </a:cubicBezTo>
                  <a:cubicBezTo>
                    <a:pt x="692276" y="608554"/>
                    <a:pt x="690806" y="607078"/>
                    <a:pt x="690806" y="605602"/>
                  </a:cubicBezTo>
                  <a:cubicBezTo>
                    <a:pt x="689335" y="605602"/>
                    <a:pt x="687865" y="605602"/>
                    <a:pt x="687865" y="605602"/>
                  </a:cubicBezTo>
                  <a:cubicBezTo>
                    <a:pt x="686394" y="604127"/>
                    <a:pt x="683453" y="602651"/>
                    <a:pt x="681982" y="604127"/>
                  </a:cubicBezTo>
                  <a:lnTo>
                    <a:pt x="681982" y="604905"/>
                  </a:lnTo>
                  <a:lnTo>
                    <a:pt x="687722" y="606345"/>
                  </a:lnTo>
                  <a:cubicBezTo>
                    <a:pt x="687722" y="606345"/>
                    <a:pt x="689188" y="606345"/>
                    <a:pt x="690655" y="606345"/>
                  </a:cubicBezTo>
                  <a:cubicBezTo>
                    <a:pt x="690655" y="607817"/>
                    <a:pt x="692122" y="609289"/>
                    <a:pt x="692122" y="609289"/>
                  </a:cubicBezTo>
                  <a:cubicBezTo>
                    <a:pt x="690655" y="610761"/>
                    <a:pt x="689188" y="612233"/>
                    <a:pt x="687722" y="613705"/>
                  </a:cubicBezTo>
                  <a:cubicBezTo>
                    <a:pt x="686255" y="615177"/>
                    <a:pt x="681855" y="615177"/>
                    <a:pt x="681855" y="616649"/>
                  </a:cubicBezTo>
                  <a:cubicBezTo>
                    <a:pt x="681855" y="618121"/>
                    <a:pt x="686255" y="616649"/>
                    <a:pt x="687722" y="618121"/>
                  </a:cubicBezTo>
                  <a:cubicBezTo>
                    <a:pt x="689188" y="619593"/>
                    <a:pt x="687722" y="621065"/>
                    <a:pt x="687722" y="622537"/>
                  </a:cubicBezTo>
                  <a:cubicBezTo>
                    <a:pt x="690655" y="632841"/>
                    <a:pt x="692122" y="643145"/>
                    <a:pt x="696521" y="651977"/>
                  </a:cubicBezTo>
                  <a:lnTo>
                    <a:pt x="697542" y="651977"/>
                  </a:lnTo>
                  <a:lnTo>
                    <a:pt x="688790" y="622571"/>
                  </a:lnTo>
                  <a:cubicBezTo>
                    <a:pt x="688790" y="621093"/>
                    <a:pt x="690257" y="619615"/>
                    <a:pt x="688790" y="618137"/>
                  </a:cubicBezTo>
                  <a:cubicBezTo>
                    <a:pt x="687324" y="616659"/>
                    <a:pt x="682925" y="618137"/>
                    <a:pt x="682925" y="616659"/>
                  </a:cubicBezTo>
                  <a:cubicBezTo>
                    <a:pt x="682925" y="615181"/>
                    <a:pt x="687324" y="615181"/>
                    <a:pt x="688790" y="613703"/>
                  </a:cubicBezTo>
                  <a:cubicBezTo>
                    <a:pt x="690257" y="612225"/>
                    <a:pt x="691723" y="610747"/>
                    <a:pt x="693189" y="609269"/>
                  </a:cubicBezTo>
                  <a:cubicBezTo>
                    <a:pt x="694656" y="606313"/>
                    <a:pt x="694656" y="603357"/>
                    <a:pt x="697588" y="600401"/>
                  </a:cubicBezTo>
                  <a:lnTo>
                    <a:pt x="703210" y="601817"/>
                  </a:lnTo>
                  <a:lnTo>
                    <a:pt x="702570" y="601176"/>
                  </a:lnTo>
                  <a:cubicBezTo>
                    <a:pt x="699629" y="599700"/>
                    <a:pt x="698159" y="598224"/>
                    <a:pt x="696688" y="599700"/>
                  </a:cubicBezTo>
                  <a:close/>
                  <a:moveTo>
                    <a:pt x="629041" y="596749"/>
                  </a:moveTo>
                  <a:cubicBezTo>
                    <a:pt x="627570" y="596749"/>
                    <a:pt x="624629" y="601176"/>
                    <a:pt x="624629" y="599700"/>
                  </a:cubicBezTo>
                  <a:lnTo>
                    <a:pt x="617324" y="596768"/>
                  </a:lnTo>
                  <a:lnTo>
                    <a:pt x="617324" y="597513"/>
                  </a:lnTo>
                  <a:cubicBezTo>
                    <a:pt x="620257" y="596041"/>
                    <a:pt x="623190" y="597513"/>
                    <a:pt x="624657" y="600457"/>
                  </a:cubicBezTo>
                  <a:cubicBezTo>
                    <a:pt x="624657" y="601929"/>
                    <a:pt x="627590" y="597513"/>
                    <a:pt x="629057" y="597513"/>
                  </a:cubicBezTo>
                  <a:cubicBezTo>
                    <a:pt x="630523" y="597513"/>
                    <a:pt x="630523" y="600457"/>
                    <a:pt x="630523" y="600457"/>
                  </a:cubicBezTo>
                  <a:cubicBezTo>
                    <a:pt x="633457" y="601929"/>
                    <a:pt x="634923" y="598985"/>
                    <a:pt x="637857" y="600457"/>
                  </a:cubicBezTo>
                  <a:cubicBezTo>
                    <a:pt x="639323" y="600457"/>
                    <a:pt x="637857" y="603401"/>
                    <a:pt x="639323" y="604873"/>
                  </a:cubicBezTo>
                  <a:cubicBezTo>
                    <a:pt x="640790" y="604873"/>
                    <a:pt x="642256" y="603401"/>
                    <a:pt x="642256" y="604873"/>
                  </a:cubicBezTo>
                  <a:cubicBezTo>
                    <a:pt x="645190" y="604873"/>
                    <a:pt x="646656" y="606345"/>
                    <a:pt x="646656" y="607817"/>
                  </a:cubicBezTo>
                  <a:cubicBezTo>
                    <a:pt x="648123" y="610761"/>
                    <a:pt x="646656" y="615177"/>
                    <a:pt x="648123" y="618121"/>
                  </a:cubicBezTo>
                  <a:cubicBezTo>
                    <a:pt x="649590" y="618121"/>
                    <a:pt x="651056" y="615177"/>
                    <a:pt x="652523" y="616649"/>
                  </a:cubicBezTo>
                  <a:cubicBezTo>
                    <a:pt x="653989" y="618121"/>
                    <a:pt x="652523" y="624009"/>
                    <a:pt x="655456" y="624009"/>
                  </a:cubicBezTo>
                  <a:cubicBezTo>
                    <a:pt x="658389" y="624009"/>
                    <a:pt x="655456" y="616649"/>
                    <a:pt x="658389" y="616649"/>
                  </a:cubicBezTo>
                  <a:cubicBezTo>
                    <a:pt x="661323" y="615177"/>
                    <a:pt x="661323" y="613705"/>
                    <a:pt x="662789" y="610761"/>
                  </a:cubicBezTo>
                  <a:cubicBezTo>
                    <a:pt x="662789" y="609289"/>
                    <a:pt x="664256" y="610761"/>
                    <a:pt x="665722" y="610761"/>
                  </a:cubicBezTo>
                  <a:cubicBezTo>
                    <a:pt x="667189" y="610761"/>
                    <a:pt x="670122" y="610761"/>
                    <a:pt x="671589" y="610761"/>
                  </a:cubicBezTo>
                  <a:cubicBezTo>
                    <a:pt x="673055" y="610761"/>
                    <a:pt x="674522" y="607817"/>
                    <a:pt x="675989" y="607817"/>
                  </a:cubicBezTo>
                  <a:cubicBezTo>
                    <a:pt x="678922" y="607817"/>
                    <a:pt x="680389" y="610761"/>
                    <a:pt x="681855" y="609289"/>
                  </a:cubicBezTo>
                  <a:lnTo>
                    <a:pt x="681855" y="608522"/>
                  </a:lnTo>
                  <a:lnTo>
                    <a:pt x="676100" y="607078"/>
                  </a:lnTo>
                  <a:cubicBezTo>
                    <a:pt x="674629" y="607078"/>
                    <a:pt x="673159" y="610029"/>
                    <a:pt x="671688" y="610029"/>
                  </a:cubicBezTo>
                  <a:cubicBezTo>
                    <a:pt x="670217" y="610029"/>
                    <a:pt x="667276" y="610029"/>
                    <a:pt x="665806" y="610029"/>
                  </a:cubicBezTo>
                  <a:cubicBezTo>
                    <a:pt x="664335" y="610029"/>
                    <a:pt x="662865" y="608554"/>
                    <a:pt x="662865" y="610029"/>
                  </a:cubicBezTo>
                  <a:cubicBezTo>
                    <a:pt x="661394" y="612981"/>
                    <a:pt x="661394" y="614456"/>
                    <a:pt x="658453" y="615932"/>
                  </a:cubicBezTo>
                  <a:cubicBezTo>
                    <a:pt x="655512" y="615932"/>
                    <a:pt x="658453" y="623310"/>
                    <a:pt x="655512" y="623310"/>
                  </a:cubicBezTo>
                  <a:cubicBezTo>
                    <a:pt x="652570" y="623310"/>
                    <a:pt x="654041" y="617408"/>
                    <a:pt x="652570" y="615932"/>
                  </a:cubicBezTo>
                  <a:cubicBezTo>
                    <a:pt x="651100" y="614456"/>
                    <a:pt x="649629" y="617408"/>
                    <a:pt x="648159" y="617408"/>
                  </a:cubicBezTo>
                  <a:cubicBezTo>
                    <a:pt x="646688" y="614456"/>
                    <a:pt x="648159" y="610029"/>
                    <a:pt x="646688" y="607078"/>
                  </a:cubicBezTo>
                  <a:cubicBezTo>
                    <a:pt x="646688" y="605602"/>
                    <a:pt x="645218" y="604127"/>
                    <a:pt x="642276" y="604127"/>
                  </a:cubicBezTo>
                  <a:cubicBezTo>
                    <a:pt x="642276" y="602651"/>
                    <a:pt x="640806" y="604127"/>
                    <a:pt x="639335" y="604127"/>
                  </a:cubicBezTo>
                  <a:cubicBezTo>
                    <a:pt x="637865" y="602651"/>
                    <a:pt x="639335" y="599700"/>
                    <a:pt x="637865" y="599700"/>
                  </a:cubicBezTo>
                  <a:cubicBezTo>
                    <a:pt x="634923" y="598224"/>
                    <a:pt x="633453" y="601176"/>
                    <a:pt x="630512" y="599700"/>
                  </a:cubicBezTo>
                  <a:cubicBezTo>
                    <a:pt x="630512" y="599700"/>
                    <a:pt x="630512" y="596749"/>
                    <a:pt x="629041" y="596749"/>
                  </a:cubicBezTo>
                  <a:close/>
                  <a:moveTo>
                    <a:pt x="612865" y="590846"/>
                  </a:moveTo>
                  <a:cubicBezTo>
                    <a:pt x="611394" y="592322"/>
                    <a:pt x="611394" y="593797"/>
                    <a:pt x="609923" y="593797"/>
                  </a:cubicBezTo>
                  <a:cubicBezTo>
                    <a:pt x="606982" y="595273"/>
                    <a:pt x="605512" y="592322"/>
                    <a:pt x="602571" y="592322"/>
                  </a:cubicBezTo>
                  <a:lnTo>
                    <a:pt x="596791" y="595221"/>
                  </a:lnTo>
                  <a:lnTo>
                    <a:pt x="596791" y="596041"/>
                  </a:lnTo>
                  <a:cubicBezTo>
                    <a:pt x="598258" y="596041"/>
                    <a:pt x="601191" y="593097"/>
                    <a:pt x="602658" y="593097"/>
                  </a:cubicBezTo>
                  <a:cubicBezTo>
                    <a:pt x="605591" y="593097"/>
                    <a:pt x="607058" y="596041"/>
                    <a:pt x="609991" y="594569"/>
                  </a:cubicBezTo>
                  <a:cubicBezTo>
                    <a:pt x="611457" y="594569"/>
                    <a:pt x="611457" y="593097"/>
                    <a:pt x="612924" y="591625"/>
                  </a:cubicBezTo>
                  <a:lnTo>
                    <a:pt x="617276" y="591625"/>
                  </a:lnTo>
                  <a:lnTo>
                    <a:pt x="617276" y="590846"/>
                  </a:lnTo>
                  <a:cubicBezTo>
                    <a:pt x="615806" y="589370"/>
                    <a:pt x="614335" y="590846"/>
                    <a:pt x="612865" y="590846"/>
                  </a:cubicBezTo>
                  <a:close/>
                  <a:moveTo>
                    <a:pt x="703007" y="535210"/>
                  </a:moveTo>
                  <a:lnTo>
                    <a:pt x="705512" y="537723"/>
                  </a:lnTo>
                  <a:lnTo>
                    <a:pt x="705847" y="537611"/>
                  </a:lnTo>
                  <a:lnTo>
                    <a:pt x="703443" y="535210"/>
                  </a:lnTo>
                  <a:close/>
                  <a:moveTo>
                    <a:pt x="722595" y="532267"/>
                  </a:moveTo>
                  <a:lnTo>
                    <a:pt x="722589" y="532273"/>
                  </a:lnTo>
                  <a:lnTo>
                    <a:pt x="727570" y="534772"/>
                  </a:lnTo>
                  <a:cubicBezTo>
                    <a:pt x="729041" y="536247"/>
                    <a:pt x="730512" y="537723"/>
                    <a:pt x="731982" y="539199"/>
                  </a:cubicBezTo>
                  <a:cubicBezTo>
                    <a:pt x="731982" y="542150"/>
                    <a:pt x="731982" y="543626"/>
                    <a:pt x="730512" y="546577"/>
                  </a:cubicBezTo>
                  <a:cubicBezTo>
                    <a:pt x="729041" y="548052"/>
                    <a:pt x="726100" y="549528"/>
                    <a:pt x="723159" y="552479"/>
                  </a:cubicBezTo>
                  <a:cubicBezTo>
                    <a:pt x="721688" y="553955"/>
                    <a:pt x="718747" y="553955"/>
                    <a:pt x="718747" y="556906"/>
                  </a:cubicBezTo>
                  <a:cubicBezTo>
                    <a:pt x="718747" y="561333"/>
                    <a:pt x="718747" y="564284"/>
                    <a:pt x="720217" y="568711"/>
                  </a:cubicBezTo>
                  <a:cubicBezTo>
                    <a:pt x="721688" y="571663"/>
                    <a:pt x="723159" y="574614"/>
                    <a:pt x="724629" y="579041"/>
                  </a:cubicBezTo>
                  <a:cubicBezTo>
                    <a:pt x="726100" y="581992"/>
                    <a:pt x="726100" y="584943"/>
                    <a:pt x="724629" y="587895"/>
                  </a:cubicBezTo>
                  <a:cubicBezTo>
                    <a:pt x="724629" y="589370"/>
                    <a:pt x="721688" y="587895"/>
                    <a:pt x="720217" y="589370"/>
                  </a:cubicBezTo>
                  <a:cubicBezTo>
                    <a:pt x="720217" y="590846"/>
                    <a:pt x="721688" y="595273"/>
                    <a:pt x="720217" y="596749"/>
                  </a:cubicBezTo>
                  <a:cubicBezTo>
                    <a:pt x="720217" y="599700"/>
                    <a:pt x="715806" y="599700"/>
                    <a:pt x="715806" y="601176"/>
                  </a:cubicBezTo>
                  <a:cubicBezTo>
                    <a:pt x="717276" y="604127"/>
                    <a:pt x="721688" y="604127"/>
                    <a:pt x="721688" y="607078"/>
                  </a:cubicBezTo>
                  <a:cubicBezTo>
                    <a:pt x="721688" y="610029"/>
                    <a:pt x="717276" y="610029"/>
                    <a:pt x="715806" y="610029"/>
                  </a:cubicBezTo>
                  <a:lnTo>
                    <a:pt x="708717" y="607184"/>
                  </a:lnTo>
                  <a:lnTo>
                    <a:pt x="709319" y="607791"/>
                  </a:lnTo>
                  <a:cubicBezTo>
                    <a:pt x="712251" y="609269"/>
                    <a:pt x="713717" y="610747"/>
                    <a:pt x="716650" y="610747"/>
                  </a:cubicBezTo>
                  <a:cubicBezTo>
                    <a:pt x="718116" y="610747"/>
                    <a:pt x="722515" y="610747"/>
                    <a:pt x="722515" y="607791"/>
                  </a:cubicBezTo>
                  <a:cubicBezTo>
                    <a:pt x="722515" y="604835"/>
                    <a:pt x="718116" y="604835"/>
                    <a:pt x="716650" y="601879"/>
                  </a:cubicBezTo>
                  <a:cubicBezTo>
                    <a:pt x="716650" y="600401"/>
                    <a:pt x="721049" y="600401"/>
                    <a:pt x="721049" y="597445"/>
                  </a:cubicBezTo>
                  <a:cubicBezTo>
                    <a:pt x="722515" y="595967"/>
                    <a:pt x="721049" y="591532"/>
                    <a:pt x="721049" y="590054"/>
                  </a:cubicBezTo>
                  <a:cubicBezTo>
                    <a:pt x="722515" y="588576"/>
                    <a:pt x="725448" y="590054"/>
                    <a:pt x="725448" y="588576"/>
                  </a:cubicBezTo>
                  <a:cubicBezTo>
                    <a:pt x="726914" y="585620"/>
                    <a:pt x="726914" y="582664"/>
                    <a:pt x="725448" y="579708"/>
                  </a:cubicBezTo>
                  <a:cubicBezTo>
                    <a:pt x="723982" y="575274"/>
                    <a:pt x="722515" y="572318"/>
                    <a:pt x="721049" y="569362"/>
                  </a:cubicBezTo>
                  <a:cubicBezTo>
                    <a:pt x="719583" y="564927"/>
                    <a:pt x="719583" y="561971"/>
                    <a:pt x="719583" y="557537"/>
                  </a:cubicBezTo>
                  <a:cubicBezTo>
                    <a:pt x="719583" y="554581"/>
                    <a:pt x="722515" y="554581"/>
                    <a:pt x="723982" y="553103"/>
                  </a:cubicBezTo>
                  <a:cubicBezTo>
                    <a:pt x="726914" y="550147"/>
                    <a:pt x="729847" y="548669"/>
                    <a:pt x="731313" y="547191"/>
                  </a:cubicBezTo>
                  <a:cubicBezTo>
                    <a:pt x="732779" y="544235"/>
                    <a:pt x="732779" y="542757"/>
                    <a:pt x="732779" y="539801"/>
                  </a:cubicBezTo>
                  <a:cubicBezTo>
                    <a:pt x="731313" y="538323"/>
                    <a:pt x="729847" y="536845"/>
                    <a:pt x="728380" y="535367"/>
                  </a:cubicBezTo>
                  <a:cubicBezTo>
                    <a:pt x="729847" y="533889"/>
                    <a:pt x="734246" y="535367"/>
                    <a:pt x="734246" y="532411"/>
                  </a:cubicBezTo>
                  <a:lnTo>
                    <a:pt x="734232" y="532341"/>
                  </a:lnTo>
                  <a:lnTo>
                    <a:pt x="728488" y="535210"/>
                  </a:lnTo>
                  <a:cubicBezTo>
                    <a:pt x="727015" y="533738"/>
                    <a:pt x="725541" y="530795"/>
                    <a:pt x="722595" y="532267"/>
                  </a:cubicBezTo>
                  <a:close/>
                  <a:moveTo>
                    <a:pt x="699624" y="530360"/>
                  </a:moveTo>
                  <a:lnTo>
                    <a:pt x="698159" y="534772"/>
                  </a:lnTo>
                  <a:lnTo>
                    <a:pt x="699170" y="534772"/>
                  </a:lnTo>
                  <a:lnTo>
                    <a:pt x="700497" y="530795"/>
                  </a:lnTo>
                  <a:close/>
                  <a:moveTo>
                    <a:pt x="688367" y="515967"/>
                  </a:moveTo>
                  <a:lnTo>
                    <a:pt x="693747" y="520015"/>
                  </a:lnTo>
                  <a:cubicBezTo>
                    <a:pt x="695217" y="521491"/>
                    <a:pt x="690806" y="521491"/>
                    <a:pt x="690806" y="522967"/>
                  </a:cubicBezTo>
                  <a:cubicBezTo>
                    <a:pt x="689335" y="524442"/>
                    <a:pt x="687865" y="527394"/>
                    <a:pt x="689335" y="528869"/>
                  </a:cubicBezTo>
                  <a:lnTo>
                    <a:pt x="690386" y="528518"/>
                  </a:lnTo>
                  <a:lnTo>
                    <a:pt x="691658" y="523438"/>
                  </a:lnTo>
                  <a:cubicBezTo>
                    <a:pt x="691658" y="521967"/>
                    <a:pt x="696077" y="521967"/>
                    <a:pt x="694604" y="520495"/>
                  </a:cubicBezTo>
                  <a:cubicBezTo>
                    <a:pt x="694604" y="517553"/>
                    <a:pt x="691658" y="517553"/>
                    <a:pt x="688711" y="516081"/>
                  </a:cubicBezTo>
                  <a:close/>
                  <a:moveTo>
                    <a:pt x="283721" y="512931"/>
                  </a:moveTo>
                  <a:cubicBezTo>
                    <a:pt x="282248" y="512931"/>
                    <a:pt x="280774" y="517346"/>
                    <a:pt x="279300" y="517346"/>
                  </a:cubicBezTo>
                  <a:lnTo>
                    <a:pt x="268985" y="514403"/>
                  </a:lnTo>
                  <a:lnTo>
                    <a:pt x="268985" y="515082"/>
                  </a:lnTo>
                  <a:cubicBezTo>
                    <a:pt x="271935" y="516554"/>
                    <a:pt x="276360" y="516554"/>
                    <a:pt x="279310" y="518026"/>
                  </a:cubicBezTo>
                  <a:cubicBezTo>
                    <a:pt x="280785" y="518026"/>
                    <a:pt x="282260" y="513610"/>
                    <a:pt x="283736" y="513610"/>
                  </a:cubicBezTo>
                  <a:lnTo>
                    <a:pt x="289516" y="522263"/>
                  </a:lnTo>
                  <a:lnTo>
                    <a:pt x="289616" y="521762"/>
                  </a:lnTo>
                  <a:cubicBezTo>
                    <a:pt x="288142" y="518818"/>
                    <a:pt x="286669" y="514403"/>
                    <a:pt x="283721" y="512931"/>
                  </a:cubicBezTo>
                  <a:close/>
                  <a:moveTo>
                    <a:pt x="550930" y="508570"/>
                  </a:moveTo>
                  <a:lnTo>
                    <a:pt x="548014" y="515869"/>
                  </a:lnTo>
                  <a:lnTo>
                    <a:pt x="548085" y="515953"/>
                  </a:lnTo>
                  <a:lnTo>
                    <a:pt x="550930" y="508832"/>
                  </a:lnTo>
                  <a:close/>
                  <a:moveTo>
                    <a:pt x="636633" y="502908"/>
                  </a:moveTo>
                  <a:lnTo>
                    <a:pt x="636584" y="502920"/>
                  </a:lnTo>
                  <a:lnTo>
                    <a:pt x="639299" y="509713"/>
                  </a:lnTo>
                  <a:lnTo>
                    <a:pt x="639335" y="509686"/>
                  </a:lnTo>
                  <a:close/>
                  <a:moveTo>
                    <a:pt x="669284" y="499896"/>
                  </a:moveTo>
                  <a:lnTo>
                    <a:pt x="673159" y="503783"/>
                  </a:lnTo>
                  <a:cubicBezTo>
                    <a:pt x="677570" y="506735"/>
                    <a:pt x="680512" y="511162"/>
                    <a:pt x="683453" y="514113"/>
                  </a:cubicBezTo>
                  <a:lnTo>
                    <a:pt x="683966" y="514284"/>
                  </a:lnTo>
                  <a:lnTo>
                    <a:pt x="673979" y="504310"/>
                  </a:lnTo>
                  <a:cubicBezTo>
                    <a:pt x="672506" y="502838"/>
                    <a:pt x="671033" y="501367"/>
                    <a:pt x="669559" y="499896"/>
                  </a:cubicBezTo>
                  <a:close/>
                  <a:moveTo>
                    <a:pt x="450250" y="499686"/>
                  </a:moveTo>
                  <a:lnTo>
                    <a:pt x="450088" y="499969"/>
                  </a:lnTo>
                  <a:lnTo>
                    <a:pt x="455587" y="503753"/>
                  </a:lnTo>
                  <a:cubicBezTo>
                    <a:pt x="457421" y="505589"/>
                    <a:pt x="459255" y="507058"/>
                    <a:pt x="461455" y="505589"/>
                  </a:cubicBezTo>
                  <a:cubicBezTo>
                    <a:pt x="465857" y="502652"/>
                    <a:pt x="470258" y="507058"/>
                    <a:pt x="471725" y="509995"/>
                  </a:cubicBezTo>
                  <a:lnTo>
                    <a:pt x="472083" y="509691"/>
                  </a:lnTo>
                  <a:lnTo>
                    <a:pt x="468302" y="505573"/>
                  </a:lnTo>
                  <a:cubicBezTo>
                    <a:pt x="466460" y="504469"/>
                    <a:pt x="464250" y="504101"/>
                    <a:pt x="462039" y="505573"/>
                  </a:cubicBezTo>
                  <a:cubicBezTo>
                    <a:pt x="457618" y="508516"/>
                    <a:pt x="454671" y="499686"/>
                    <a:pt x="450250" y="499686"/>
                  </a:cubicBezTo>
                  <a:close/>
                  <a:moveTo>
                    <a:pt x="662193" y="495481"/>
                  </a:moveTo>
                  <a:lnTo>
                    <a:pt x="661141" y="495692"/>
                  </a:lnTo>
                  <a:lnTo>
                    <a:pt x="659923" y="499356"/>
                  </a:lnTo>
                  <a:lnTo>
                    <a:pt x="660900" y="499356"/>
                  </a:lnTo>
                  <a:close/>
                  <a:moveTo>
                    <a:pt x="825496" y="492338"/>
                  </a:moveTo>
                  <a:cubicBezTo>
                    <a:pt x="822547" y="493803"/>
                    <a:pt x="819598" y="496732"/>
                    <a:pt x="816649" y="495267"/>
                  </a:cubicBezTo>
                  <a:lnTo>
                    <a:pt x="816418" y="495440"/>
                  </a:lnTo>
                  <a:lnTo>
                    <a:pt x="825156" y="492503"/>
                  </a:lnTo>
                  <a:cubicBezTo>
                    <a:pt x="825156" y="491025"/>
                    <a:pt x="826623" y="493981"/>
                    <a:pt x="829555" y="493981"/>
                  </a:cubicBezTo>
                  <a:lnTo>
                    <a:pt x="829914" y="493801"/>
                  </a:lnTo>
                  <a:close/>
                  <a:moveTo>
                    <a:pt x="762937" y="476061"/>
                  </a:moveTo>
                  <a:lnTo>
                    <a:pt x="761463" y="480463"/>
                  </a:lnTo>
                  <a:lnTo>
                    <a:pt x="762105" y="480679"/>
                  </a:lnTo>
                  <a:lnTo>
                    <a:pt x="763534" y="476358"/>
                  </a:lnTo>
                  <a:close/>
                  <a:moveTo>
                    <a:pt x="198370" y="474867"/>
                  </a:moveTo>
                  <a:lnTo>
                    <a:pt x="198183" y="475334"/>
                  </a:lnTo>
                  <a:lnTo>
                    <a:pt x="206386" y="479427"/>
                  </a:lnTo>
                  <a:lnTo>
                    <a:pt x="206386" y="478840"/>
                  </a:lnTo>
                  <a:close/>
                  <a:moveTo>
                    <a:pt x="494461" y="474667"/>
                  </a:moveTo>
                  <a:lnTo>
                    <a:pt x="494403" y="474748"/>
                  </a:lnTo>
                  <a:lnTo>
                    <a:pt x="498316" y="474748"/>
                  </a:lnTo>
                  <a:cubicBezTo>
                    <a:pt x="500333" y="475850"/>
                    <a:pt x="502534" y="477685"/>
                    <a:pt x="504001" y="479154"/>
                  </a:cubicBezTo>
                  <a:cubicBezTo>
                    <a:pt x="505468" y="479154"/>
                    <a:pt x="506935" y="482091"/>
                    <a:pt x="508402" y="482091"/>
                  </a:cubicBezTo>
                  <a:lnTo>
                    <a:pt x="508759" y="481734"/>
                  </a:lnTo>
                  <a:lnTo>
                    <a:pt x="504777" y="479082"/>
                  </a:lnTo>
                  <a:cubicBezTo>
                    <a:pt x="501829" y="476139"/>
                    <a:pt x="495935" y="471724"/>
                    <a:pt x="494461" y="474667"/>
                  </a:cubicBezTo>
                  <a:close/>
                  <a:moveTo>
                    <a:pt x="765888" y="471653"/>
                  </a:moveTo>
                  <a:lnTo>
                    <a:pt x="765888" y="477413"/>
                  </a:lnTo>
                  <a:lnTo>
                    <a:pt x="766504" y="477723"/>
                  </a:lnTo>
                  <a:lnTo>
                    <a:pt x="766504" y="471858"/>
                  </a:lnTo>
                  <a:close/>
                  <a:moveTo>
                    <a:pt x="292017" y="467132"/>
                  </a:moveTo>
                  <a:cubicBezTo>
                    <a:pt x="289064" y="464205"/>
                    <a:pt x="286111" y="474449"/>
                    <a:pt x="281682" y="474449"/>
                  </a:cubicBezTo>
                  <a:cubicBezTo>
                    <a:pt x="277253" y="475913"/>
                    <a:pt x="272823" y="471522"/>
                    <a:pt x="268394" y="471522"/>
                  </a:cubicBezTo>
                  <a:cubicBezTo>
                    <a:pt x="265442" y="471522"/>
                    <a:pt x="263965" y="474449"/>
                    <a:pt x="261012" y="475913"/>
                  </a:cubicBezTo>
                  <a:cubicBezTo>
                    <a:pt x="258060" y="475913"/>
                    <a:pt x="255107" y="474449"/>
                    <a:pt x="252154" y="472986"/>
                  </a:cubicBezTo>
                  <a:cubicBezTo>
                    <a:pt x="249201" y="472986"/>
                    <a:pt x="246248" y="470059"/>
                    <a:pt x="243296" y="471522"/>
                  </a:cubicBezTo>
                  <a:cubicBezTo>
                    <a:pt x="241819" y="471522"/>
                    <a:pt x="243296" y="474449"/>
                    <a:pt x="241819" y="475913"/>
                  </a:cubicBezTo>
                  <a:cubicBezTo>
                    <a:pt x="237390" y="480303"/>
                    <a:pt x="232961" y="480303"/>
                    <a:pt x="228532" y="481767"/>
                  </a:cubicBezTo>
                  <a:cubicBezTo>
                    <a:pt x="222626" y="483230"/>
                    <a:pt x="216721" y="487620"/>
                    <a:pt x="213768" y="492011"/>
                  </a:cubicBezTo>
                  <a:cubicBezTo>
                    <a:pt x="212292" y="489816"/>
                    <a:pt x="210815" y="489084"/>
                    <a:pt x="209523" y="488718"/>
                  </a:cubicBezTo>
                  <a:lnTo>
                    <a:pt x="207033" y="487847"/>
                  </a:lnTo>
                  <a:lnTo>
                    <a:pt x="207033" y="488583"/>
                  </a:lnTo>
                  <a:cubicBezTo>
                    <a:pt x="208508" y="490055"/>
                    <a:pt x="211458" y="488583"/>
                    <a:pt x="214408" y="493000"/>
                  </a:cubicBezTo>
                  <a:cubicBezTo>
                    <a:pt x="217359" y="488583"/>
                    <a:pt x="223259" y="484167"/>
                    <a:pt x="229159" y="482695"/>
                  </a:cubicBezTo>
                  <a:cubicBezTo>
                    <a:pt x="233584" y="481223"/>
                    <a:pt x="238009" y="481223"/>
                    <a:pt x="242434" y="476806"/>
                  </a:cubicBezTo>
                  <a:cubicBezTo>
                    <a:pt x="243909" y="475334"/>
                    <a:pt x="242434" y="472390"/>
                    <a:pt x="243909" y="472390"/>
                  </a:cubicBezTo>
                  <a:cubicBezTo>
                    <a:pt x="246859" y="470918"/>
                    <a:pt x="249810" y="473862"/>
                    <a:pt x="252760" y="473862"/>
                  </a:cubicBezTo>
                  <a:cubicBezTo>
                    <a:pt x="255710" y="475334"/>
                    <a:pt x="258660" y="476806"/>
                    <a:pt x="261610" y="476806"/>
                  </a:cubicBezTo>
                  <a:cubicBezTo>
                    <a:pt x="261610" y="479750"/>
                    <a:pt x="261610" y="484167"/>
                    <a:pt x="263085" y="487111"/>
                  </a:cubicBezTo>
                  <a:cubicBezTo>
                    <a:pt x="263085" y="490055"/>
                    <a:pt x="264560" y="491528"/>
                    <a:pt x="266035" y="493000"/>
                  </a:cubicBezTo>
                  <a:lnTo>
                    <a:pt x="271753" y="500133"/>
                  </a:lnTo>
                  <a:lnTo>
                    <a:pt x="271932" y="499686"/>
                  </a:lnTo>
                  <a:cubicBezTo>
                    <a:pt x="270458" y="496743"/>
                    <a:pt x="267511" y="495271"/>
                    <a:pt x="266037" y="492328"/>
                  </a:cubicBezTo>
                  <a:cubicBezTo>
                    <a:pt x="264563" y="490856"/>
                    <a:pt x="263090" y="489384"/>
                    <a:pt x="263090" y="486441"/>
                  </a:cubicBezTo>
                  <a:cubicBezTo>
                    <a:pt x="261616" y="483497"/>
                    <a:pt x="261616" y="479082"/>
                    <a:pt x="261616" y="476139"/>
                  </a:cubicBezTo>
                  <a:cubicBezTo>
                    <a:pt x="264563" y="474667"/>
                    <a:pt x="266037" y="471724"/>
                    <a:pt x="268984" y="471724"/>
                  </a:cubicBezTo>
                  <a:cubicBezTo>
                    <a:pt x="273405" y="471724"/>
                    <a:pt x="277827" y="476139"/>
                    <a:pt x="282248" y="474667"/>
                  </a:cubicBezTo>
                  <a:cubicBezTo>
                    <a:pt x="284458" y="474667"/>
                    <a:pt x="286300" y="472092"/>
                    <a:pt x="287958" y="469884"/>
                  </a:cubicBezTo>
                  <a:lnTo>
                    <a:pt x="292505" y="467342"/>
                  </a:lnTo>
                  <a:close/>
                  <a:moveTo>
                    <a:pt x="196626" y="463311"/>
                  </a:moveTo>
                  <a:lnTo>
                    <a:pt x="196708" y="463557"/>
                  </a:lnTo>
                  <a:lnTo>
                    <a:pt x="200426" y="467267"/>
                  </a:lnTo>
                  <a:lnTo>
                    <a:pt x="200480" y="467132"/>
                  </a:lnTo>
                  <a:close/>
                  <a:moveTo>
                    <a:pt x="743220" y="456963"/>
                  </a:moveTo>
                  <a:lnTo>
                    <a:pt x="743220" y="457225"/>
                  </a:lnTo>
                  <a:lnTo>
                    <a:pt x="748180" y="457225"/>
                  </a:lnTo>
                  <a:lnTo>
                    <a:pt x="748180" y="456963"/>
                  </a:lnTo>
                  <a:close/>
                  <a:moveTo>
                    <a:pt x="317115" y="456888"/>
                  </a:moveTo>
                  <a:cubicBezTo>
                    <a:pt x="315639" y="464205"/>
                    <a:pt x="308257" y="462742"/>
                    <a:pt x="305304" y="464205"/>
                  </a:cubicBezTo>
                  <a:lnTo>
                    <a:pt x="297591" y="469484"/>
                  </a:lnTo>
                  <a:lnTo>
                    <a:pt x="298090" y="469700"/>
                  </a:lnTo>
                  <a:cubicBezTo>
                    <a:pt x="300301" y="469516"/>
                    <a:pt x="302880" y="468045"/>
                    <a:pt x="305827" y="464365"/>
                  </a:cubicBezTo>
                  <a:cubicBezTo>
                    <a:pt x="307301" y="463630"/>
                    <a:pt x="309880" y="463630"/>
                    <a:pt x="312274" y="462894"/>
                  </a:cubicBezTo>
                  <a:lnTo>
                    <a:pt x="317535" y="457096"/>
                  </a:lnTo>
                  <a:close/>
                  <a:moveTo>
                    <a:pt x="519514" y="451120"/>
                  </a:moveTo>
                  <a:lnTo>
                    <a:pt x="519569" y="451189"/>
                  </a:lnTo>
                  <a:lnTo>
                    <a:pt x="524348" y="451189"/>
                  </a:lnTo>
                  <a:lnTo>
                    <a:pt x="524331" y="451120"/>
                  </a:lnTo>
                  <a:close/>
                  <a:moveTo>
                    <a:pt x="728108" y="438435"/>
                  </a:moveTo>
                  <a:cubicBezTo>
                    <a:pt x="726638" y="441375"/>
                    <a:pt x="729577" y="442846"/>
                    <a:pt x="729577" y="444316"/>
                  </a:cubicBezTo>
                  <a:lnTo>
                    <a:pt x="728249" y="448301"/>
                  </a:lnTo>
                  <a:lnTo>
                    <a:pt x="728488" y="448396"/>
                  </a:lnTo>
                  <a:cubicBezTo>
                    <a:pt x="729961" y="448396"/>
                    <a:pt x="729961" y="446925"/>
                    <a:pt x="729961" y="443982"/>
                  </a:cubicBezTo>
                  <a:lnTo>
                    <a:pt x="728604" y="438559"/>
                  </a:lnTo>
                  <a:close/>
                  <a:moveTo>
                    <a:pt x="371742" y="433473"/>
                  </a:moveTo>
                  <a:cubicBezTo>
                    <a:pt x="368789" y="434936"/>
                    <a:pt x="373218" y="440790"/>
                    <a:pt x="370265" y="443717"/>
                  </a:cubicBezTo>
                  <a:cubicBezTo>
                    <a:pt x="367312" y="445180"/>
                    <a:pt x="362883" y="445180"/>
                    <a:pt x="359930" y="445180"/>
                  </a:cubicBezTo>
                  <a:cubicBezTo>
                    <a:pt x="356978" y="445180"/>
                    <a:pt x="352549" y="443717"/>
                    <a:pt x="349596" y="445180"/>
                  </a:cubicBezTo>
                  <a:cubicBezTo>
                    <a:pt x="345167" y="448107"/>
                    <a:pt x="346643" y="453961"/>
                    <a:pt x="342214" y="456888"/>
                  </a:cubicBezTo>
                  <a:lnTo>
                    <a:pt x="323189" y="459789"/>
                  </a:lnTo>
                  <a:lnTo>
                    <a:pt x="323511" y="459950"/>
                  </a:lnTo>
                  <a:cubicBezTo>
                    <a:pt x="329406" y="459950"/>
                    <a:pt x="336775" y="459950"/>
                    <a:pt x="342669" y="457007"/>
                  </a:cubicBezTo>
                  <a:cubicBezTo>
                    <a:pt x="347091" y="454063"/>
                    <a:pt x="345617" y="448177"/>
                    <a:pt x="350038" y="445233"/>
                  </a:cubicBezTo>
                  <a:cubicBezTo>
                    <a:pt x="352985" y="443761"/>
                    <a:pt x="357406" y="445233"/>
                    <a:pt x="360354" y="445233"/>
                  </a:cubicBezTo>
                  <a:cubicBezTo>
                    <a:pt x="363301" y="445233"/>
                    <a:pt x="367722" y="445233"/>
                    <a:pt x="370670" y="443761"/>
                  </a:cubicBezTo>
                  <a:lnTo>
                    <a:pt x="372127" y="433572"/>
                  </a:lnTo>
                  <a:close/>
                  <a:moveTo>
                    <a:pt x="483764" y="417905"/>
                  </a:moveTo>
                  <a:lnTo>
                    <a:pt x="483028" y="418052"/>
                  </a:lnTo>
                  <a:lnTo>
                    <a:pt x="479434" y="424051"/>
                  </a:lnTo>
                  <a:lnTo>
                    <a:pt x="479724" y="424629"/>
                  </a:lnTo>
                  <a:close/>
                  <a:moveTo>
                    <a:pt x="506622" y="416575"/>
                  </a:moveTo>
                  <a:lnTo>
                    <a:pt x="502989" y="420214"/>
                  </a:lnTo>
                  <a:lnTo>
                    <a:pt x="503303" y="420214"/>
                  </a:lnTo>
                  <a:lnTo>
                    <a:pt x="506858" y="416664"/>
                  </a:lnTo>
                  <a:close/>
                  <a:moveTo>
                    <a:pt x="429940" y="410668"/>
                  </a:moveTo>
                  <a:lnTo>
                    <a:pt x="426334" y="414279"/>
                  </a:lnTo>
                  <a:lnTo>
                    <a:pt x="426670" y="414327"/>
                  </a:lnTo>
                  <a:lnTo>
                    <a:pt x="430145" y="410857"/>
                  </a:lnTo>
                  <a:close/>
                  <a:moveTo>
                    <a:pt x="443212" y="406238"/>
                  </a:moveTo>
                  <a:cubicBezTo>
                    <a:pt x="441000" y="406238"/>
                    <a:pt x="439894" y="407714"/>
                    <a:pt x="438788" y="409376"/>
                  </a:cubicBezTo>
                  <a:lnTo>
                    <a:pt x="435268" y="412754"/>
                  </a:lnTo>
                  <a:lnTo>
                    <a:pt x="435513" y="412856"/>
                  </a:lnTo>
                  <a:cubicBezTo>
                    <a:pt x="437723" y="412120"/>
                    <a:pt x="438828" y="410280"/>
                    <a:pt x="439934" y="408625"/>
                  </a:cubicBezTo>
                  <a:lnTo>
                    <a:pt x="443252" y="406278"/>
                  </a:lnTo>
                  <a:close/>
                  <a:moveTo>
                    <a:pt x="644032" y="403830"/>
                  </a:moveTo>
                  <a:cubicBezTo>
                    <a:pt x="641095" y="405288"/>
                    <a:pt x="642564" y="408204"/>
                    <a:pt x="641095" y="409662"/>
                  </a:cubicBezTo>
                  <a:lnTo>
                    <a:pt x="633884" y="409662"/>
                  </a:lnTo>
                  <a:lnTo>
                    <a:pt x="634202" y="410139"/>
                  </a:lnTo>
                  <a:cubicBezTo>
                    <a:pt x="635676" y="410139"/>
                    <a:pt x="638622" y="411611"/>
                    <a:pt x="641568" y="410139"/>
                  </a:cubicBezTo>
                  <a:lnTo>
                    <a:pt x="644510" y="404264"/>
                  </a:lnTo>
                  <a:close/>
                  <a:moveTo>
                    <a:pt x="394551" y="403277"/>
                  </a:moveTo>
                  <a:lnTo>
                    <a:pt x="390935" y="405667"/>
                  </a:lnTo>
                  <a:cubicBezTo>
                    <a:pt x="392411" y="407130"/>
                    <a:pt x="396840" y="408594"/>
                    <a:pt x="396840" y="411521"/>
                  </a:cubicBezTo>
                  <a:cubicBezTo>
                    <a:pt x="396840" y="414448"/>
                    <a:pt x="390935" y="414448"/>
                    <a:pt x="389458" y="417375"/>
                  </a:cubicBezTo>
                  <a:cubicBezTo>
                    <a:pt x="389458" y="420301"/>
                    <a:pt x="398317" y="423228"/>
                    <a:pt x="395364" y="424692"/>
                  </a:cubicBezTo>
                  <a:lnTo>
                    <a:pt x="380631" y="434915"/>
                  </a:lnTo>
                  <a:lnTo>
                    <a:pt x="380986" y="434931"/>
                  </a:lnTo>
                  <a:cubicBezTo>
                    <a:pt x="383933" y="430516"/>
                    <a:pt x="388354" y="426101"/>
                    <a:pt x="395723" y="424629"/>
                  </a:cubicBezTo>
                  <a:cubicBezTo>
                    <a:pt x="398670" y="423158"/>
                    <a:pt x="389828" y="420214"/>
                    <a:pt x="389828" y="417271"/>
                  </a:cubicBezTo>
                  <a:cubicBezTo>
                    <a:pt x="391302" y="414327"/>
                    <a:pt x="397196" y="414327"/>
                    <a:pt x="397196" y="411384"/>
                  </a:cubicBezTo>
                  <a:cubicBezTo>
                    <a:pt x="397196" y="408441"/>
                    <a:pt x="392775" y="406969"/>
                    <a:pt x="391302" y="405497"/>
                  </a:cubicBezTo>
                  <a:lnTo>
                    <a:pt x="394626" y="403284"/>
                  </a:lnTo>
                  <a:lnTo>
                    <a:pt x="394548" y="403284"/>
                  </a:lnTo>
                  <a:close/>
                  <a:moveTo>
                    <a:pt x="765208" y="399671"/>
                  </a:moveTo>
                  <a:lnTo>
                    <a:pt x="764846" y="400213"/>
                  </a:lnTo>
                  <a:cubicBezTo>
                    <a:pt x="767786" y="400213"/>
                    <a:pt x="770725" y="398743"/>
                    <a:pt x="773664" y="401683"/>
                  </a:cubicBezTo>
                  <a:cubicBezTo>
                    <a:pt x="775133" y="403154"/>
                    <a:pt x="775133" y="406094"/>
                    <a:pt x="775133" y="406094"/>
                  </a:cubicBezTo>
                  <a:lnTo>
                    <a:pt x="781969" y="403358"/>
                  </a:lnTo>
                  <a:lnTo>
                    <a:pt x="782076" y="402827"/>
                  </a:lnTo>
                  <a:lnTo>
                    <a:pt x="775444" y="405440"/>
                  </a:lnTo>
                  <a:cubicBezTo>
                    <a:pt x="775444" y="405440"/>
                    <a:pt x="775444" y="402554"/>
                    <a:pt x="773979" y="401111"/>
                  </a:cubicBezTo>
                  <a:close/>
                  <a:moveTo>
                    <a:pt x="206386" y="396886"/>
                  </a:moveTo>
                  <a:cubicBezTo>
                    <a:pt x="203433" y="396154"/>
                    <a:pt x="200111" y="397618"/>
                    <a:pt x="197158" y="398715"/>
                  </a:cubicBezTo>
                  <a:lnTo>
                    <a:pt x="190511" y="398369"/>
                  </a:lnTo>
                  <a:lnTo>
                    <a:pt x="190808" y="398783"/>
                  </a:lnTo>
                  <a:cubicBezTo>
                    <a:pt x="192283" y="400991"/>
                    <a:pt x="194864" y="400255"/>
                    <a:pt x="197814" y="399151"/>
                  </a:cubicBezTo>
                  <a:lnTo>
                    <a:pt x="206672" y="397382"/>
                  </a:lnTo>
                  <a:close/>
                  <a:moveTo>
                    <a:pt x="689552" y="390707"/>
                  </a:moveTo>
                  <a:cubicBezTo>
                    <a:pt x="685146" y="390707"/>
                    <a:pt x="680741" y="395081"/>
                    <a:pt x="676336" y="395081"/>
                  </a:cubicBezTo>
                  <a:cubicBezTo>
                    <a:pt x="673399" y="395081"/>
                    <a:pt x="671931" y="392165"/>
                    <a:pt x="668994" y="393623"/>
                  </a:cubicBezTo>
                  <a:cubicBezTo>
                    <a:pt x="667526" y="395081"/>
                    <a:pt x="670463" y="397997"/>
                    <a:pt x="668994" y="399455"/>
                  </a:cubicBezTo>
                  <a:cubicBezTo>
                    <a:pt x="664589" y="402371"/>
                    <a:pt x="658716" y="400913"/>
                    <a:pt x="654311" y="402371"/>
                  </a:cubicBezTo>
                  <a:cubicBezTo>
                    <a:pt x="652842" y="403830"/>
                    <a:pt x="651374" y="406746"/>
                    <a:pt x="648437" y="406746"/>
                  </a:cubicBezTo>
                  <a:lnTo>
                    <a:pt x="646247" y="405840"/>
                  </a:lnTo>
                  <a:lnTo>
                    <a:pt x="646725" y="406277"/>
                  </a:lnTo>
                  <a:cubicBezTo>
                    <a:pt x="647461" y="407196"/>
                    <a:pt x="648198" y="407932"/>
                    <a:pt x="648935" y="407196"/>
                  </a:cubicBezTo>
                  <a:cubicBezTo>
                    <a:pt x="651881" y="407196"/>
                    <a:pt x="653354" y="404254"/>
                    <a:pt x="654827" y="402782"/>
                  </a:cubicBezTo>
                  <a:cubicBezTo>
                    <a:pt x="659247" y="401311"/>
                    <a:pt x="665140" y="402782"/>
                    <a:pt x="669559" y="399839"/>
                  </a:cubicBezTo>
                  <a:cubicBezTo>
                    <a:pt x="671033" y="398368"/>
                    <a:pt x="668086" y="395425"/>
                    <a:pt x="669559" y="393954"/>
                  </a:cubicBezTo>
                  <a:cubicBezTo>
                    <a:pt x="672506" y="392482"/>
                    <a:pt x="673979" y="395425"/>
                    <a:pt x="676926" y="395425"/>
                  </a:cubicBezTo>
                  <a:lnTo>
                    <a:pt x="690029" y="391063"/>
                  </a:lnTo>
                  <a:close/>
                  <a:moveTo>
                    <a:pt x="170074" y="388105"/>
                  </a:moveTo>
                  <a:lnTo>
                    <a:pt x="170157" y="388478"/>
                  </a:lnTo>
                  <a:cubicBezTo>
                    <a:pt x="171632" y="389950"/>
                    <a:pt x="174213" y="389214"/>
                    <a:pt x="176795" y="388478"/>
                  </a:cubicBezTo>
                  <a:lnTo>
                    <a:pt x="183032" y="388478"/>
                  </a:lnTo>
                  <a:lnTo>
                    <a:pt x="182764" y="388105"/>
                  </a:lnTo>
                  <a:cubicBezTo>
                    <a:pt x="181287" y="386642"/>
                    <a:pt x="178704" y="387374"/>
                    <a:pt x="176120" y="388105"/>
                  </a:cubicBezTo>
                  <a:close/>
                  <a:moveTo>
                    <a:pt x="166523" y="374934"/>
                  </a:moveTo>
                  <a:lnTo>
                    <a:pt x="162659" y="376211"/>
                  </a:lnTo>
                  <a:lnTo>
                    <a:pt x="162782" y="376700"/>
                  </a:lnTo>
                  <a:lnTo>
                    <a:pt x="166632" y="375420"/>
                  </a:lnTo>
                  <a:close/>
                  <a:moveTo>
                    <a:pt x="721968" y="372088"/>
                  </a:moveTo>
                  <a:lnTo>
                    <a:pt x="723324" y="376127"/>
                  </a:lnTo>
                  <a:cubicBezTo>
                    <a:pt x="720387" y="380501"/>
                    <a:pt x="714514" y="383417"/>
                    <a:pt x="713046" y="387791"/>
                  </a:cubicBezTo>
                  <a:cubicBezTo>
                    <a:pt x="711577" y="392165"/>
                    <a:pt x="714514" y="397997"/>
                    <a:pt x="711577" y="400913"/>
                  </a:cubicBezTo>
                  <a:cubicBezTo>
                    <a:pt x="711577" y="403830"/>
                    <a:pt x="708640" y="399455"/>
                    <a:pt x="705704" y="399455"/>
                  </a:cubicBezTo>
                  <a:lnTo>
                    <a:pt x="702911" y="403615"/>
                  </a:lnTo>
                  <a:lnTo>
                    <a:pt x="703404" y="404206"/>
                  </a:lnTo>
                  <a:lnTo>
                    <a:pt x="706064" y="400213"/>
                  </a:lnTo>
                  <a:cubicBezTo>
                    <a:pt x="709003" y="400213"/>
                    <a:pt x="711942" y="404624"/>
                    <a:pt x="711942" y="401683"/>
                  </a:cubicBezTo>
                  <a:cubicBezTo>
                    <a:pt x="714882" y="398743"/>
                    <a:pt x="711942" y="392863"/>
                    <a:pt x="713412" y="388453"/>
                  </a:cubicBezTo>
                  <a:cubicBezTo>
                    <a:pt x="714882" y="384043"/>
                    <a:pt x="720760" y="381102"/>
                    <a:pt x="723699" y="376692"/>
                  </a:cubicBezTo>
                  <a:cubicBezTo>
                    <a:pt x="726638" y="378162"/>
                    <a:pt x="728108" y="381102"/>
                    <a:pt x="729577" y="382572"/>
                  </a:cubicBezTo>
                  <a:cubicBezTo>
                    <a:pt x="732516" y="382572"/>
                    <a:pt x="735455" y="381102"/>
                    <a:pt x="736925" y="378162"/>
                  </a:cubicBezTo>
                  <a:lnTo>
                    <a:pt x="736922" y="378145"/>
                  </a:lnTo>
                  <a:lnTo>
                    <a:pt x="729877" y="382354"/>
                  </a:lnTo>
                  <a:cubicBezTo>
                    <a:pt x="728405" y="380887"/>
                    <a:pt x="726932" y="377954"/>
                    <a:pt x="723986" y="376488"/>
                  </a:cubicBezTo>
                  <a:cubicBezTo>
                    <a:pt x="723986" y="375021"/>
                    <a:pt x="723986" y="372088"/>
                    <a:pt x="722513" y="372088"/>
                  </a:cubicBezTo>
                  <a:close/>
                  <a:moveTo>
                    <a:pt x="244742" y="353056"/>
                  </a:moveTo>
                  <a:lnTo>
                    <a:pt x="244719" y="353084"/>
                  </a:lnTo>
                  <a:lnTo>
                    <a:pt x="243549" y="356012"/>
                  </a:lnTo>
                  <a:close/>
                  <a:moveTo>
                    <a:pt x="433896" y="313981"/>
                  </a:moveTo>
                  <a:lnTo>
                    <a:pt x="433204" y="314676"/>
                  </a:lnTo>
                  <a:lnTo>
                    <a:pt x="444686" y="314676"/>
                  </a:lnTo>
                  <a:lnTo>
                    <a:pt x="445380" y="313981"/>
                  </a:lnTo>
                  <a:close/>
                  <a:moveTo>
                    <a:pt x="816877" y="311484"/>
                  </a:moveTo>
                  <a:lnTo>
                    <a:pt x="815802" y="312196"/>
                  </a:lnTo>
                  <a:lnTo>
                    <a:pt x="818440" y="316183"/>
                  </a:lnTo>
                  <a:lnTo>
                    <a:pt x="819799" y="315841"/>
                  </a:lnTo>
                  <a:close/>
                  <a:moveTo>
                    <a:pt x="467639" y="311037"/>
                  </a:moveTo>
                  <a:lnTo>
                    <a:pt x="466856" y="311822"/>
                  </a:lnTo>
                  <a:lnTo>
                    <a:pt x="469756" y="317630"/>
                  </a:lnTo>
                  <a:cubicBezTo>
                    <a:pt x="471230" y="320583"/>
                    <a:pt x="474180" y="320583"/>
                    <a:pt x="475654" y="323537"/>
                  </a:cubicBezTo>
                  <a:cubicBezTo>
                    <a:pt x="477129" y="326490"/>
                    <a:pt x="477129" y="330921"/>
                    <a:pt x="478604" y="332398"/>
                  </a:cubicBezTo>
                  <a:cubicBezTo>
                    <a:pt x="481553" y="335351"/>
                    <a:pt x="484502" y="332398"/>
                    <a:pt x="487452" y="335351"/>
                  </a:cubicBezTo>
                  <a:cubicBezTo>
                    <a:pt x="490401" y="336828"/>
                    <a:pt x="491876" y="341258"/>
                    <a:pt x="494825" y="342735"/>
                  </a:cubicBezTo>
                  <a:cubicBezTo>
                    <a:pt x="496300" y="342735"/>
                    <a:pt x="497774" y="338305"/>
                    <a:pt x="499249" y="338305"/>
                  </a:cubicBezTo>
                  <a:cubicBezTo>
                    <a:pt x="502198" y="338305"/>
                    <a:pt x="503673" y="342735"/>
                    <a:pt x="505148" y="341258"/>
                  </a:cubicBezTo>
                  <a:lnTo>
                    <a:pt x="505707" y="340453"/>
                  </a:lnTo>
                  <a:lnTo>
                    <a:pt x="503399" y="339562"/>
                  </a:lnTo>
                  <a:cubicBezTo>
                    <a:pt x="502482" y="338642"/>
                    <a:pt x="501382" y="337538"/>
                    <a:pt x="499915" y="337538"/>
                  </a:cubicBezTo>
                  <a:cubicBezTo>
                    <a:pt x="498448" y="337538"/>
                    <a:pt x="496981" y="341955"/>
                    <a:pt x="495514" y="341955"/>
                  </a:cubicBezTo>
                  <a:cubicBezTo>
                    <a:pt x="492580" y="340483"/>
                    <a:pt x="491112" y="336066"/>
                    <a:pt x="488178" y="334593"/>
                  </a:cubicBezTo>
                  <a:cubicBezTo>
                    <a:pt x="485244" y="331649"/>
                    <a:pt x="482310" y="334593"/>
                    <a:pt x="479375" y="331649"/>
                  </a:cubicBezTo>
                  <a:cubicBezTo>
                    <a:pt x="477908" y="330176"/>
                    <a:pt x="477908" y="325760"/>
                    <a:pt x="476441" y="322815"/>
                  </a:cubicBezTo>
                  <a:cubicBezTo>
                    <a:pt x="474974" y="319870"/>
                    <a:pt x="472040" y="319870"/>
                    <a:pt x="470573" y="316926"/>
                  </a:cubicBezTo>
                  <a:cubicBezTo>
                    <a:pt x="469106" y="315454"/>
                    <a:pt x="470573" y="312509"/>
                    <a:pt x="467639" y="311037"/>
                  </a:cubicBezTo>
                  <a:close/>
                  <a:moveTo>
                    <a:pt x="450034" y="309564"/>
                  </a:moveTo>
                  <a:lnTo>
                    <a:pt x="449233" y="310368"/>
                  </a:lnTo>
                  <a:lnTo>
                    <a:pt x="455009" y="316153"/>
                  </a:lnTo>
                  <a:cubicBezTo>
                    <a:pt x="457958" y="317630"/>
                    <a:pt x="460908" y="317630"/>
                    <a:pt x="463857" y="320583"/>
                  </a:cubicBezTo>
                  <a:lnTo>
                    <a:pt x="464153" y="319594"/>
                  </a:lnTo>
                  <a:lnTo>
                    <a:pt x="455902" y="315454"/>
                  </a:lnTo>
                  <a:cubicBezTo>
                    <a:pt x="454435" y="313981"/>
                    <a:pt x="452968" y="311037"/>
                    <a:pt x="450034" y="309564"/>
                  </a:cubicBezTo>
                  <a:close/>
                  <a:moveTo>
                    <a:pt x="399441" y="308661"/>
                  </a:moveTo>
                  <a:lnTo>
                    <a:pt x="398317" y="309079"/>
                  </a:lnTo>
                  <a:lnTo>
                    <a:pt x="397910" y="309079"/>
                  </a:lnTo>
                  <a:lnTo>
                    <a:pt x="403396" y="313199"/>
                  </a:lnTo>
                  <a:cubicBezTo>
                    <a:pt x="404870" y="314676"/>
                    <a:pt x="407820" y="316153"/>
                    <a:pt x="410769" y="316153"/>
                  </a:cubicBezTo>
                  <a:cubicBezTo>
                    <a:pt x="412244" y="316153"/>
                    <a:pt x="413718" y="317630"/>
                    <a:pt x="415193" y="316153"/>
                  </a:cubicBezTo>
                  <a:cubicBezTo>
                    <a:pt x="416668" y="316153"/>
                    <a:pt x="418142" y="314676"/>
                    <a:pt x="421092" y="314676"/>
                  </a:cubicBezTo>
                  <a:cubicBezTo>
                    <a:pt x="422566" y="316153"/>
                    <a:pt x="424041" y="320583"/>
                    <a:pt x="426990" y="320583"/>
                  </a:cubicBezTo>
                  <a:lnTo>
                    <a:pt x="427865" y="319707"/>
                  </a:lnTo>
                  <a:lnTo>
                    <a:pt x="422159" y="313981"/>
                  </a:lnTo>
                  <a:cubicBezTo>
                    <a:pt x="419225" y="313981"/>
                    <a:pt x="417758" y="315454"/>
                    <a:pt x="416291" y="315454"/>
                  </a:cubicBezTo>
                  <a:cubicBezTo>
                    <a:pt x="414824" y="316926"/>
                    <a:pt x="413357" y="315454"/>
                    <a:pt x="411890" y="315454"/>
                  </a:cubicBezTo>
                  <a:cubicBezTo>
                    <a:pt x="408955" y="315454"/>
                    <a:pt x="406021" y="313981"/>
                    <a:pt x="404554" y="312509"/>
                  </a:cubicBezTo>
                  <a:close/>
                  <a:moveTo>
                    <a:pt x="794737" y="308549"/>
                  </a:moveTo>
                  <a:lnTo>
                    <a:pt x="793535" y="308848"/>
                  </a:lnTo>
                  <a:lnTo>
                    <a:pt x="799315" y="313218"/>
                  </a:lnTo>
                  <a:cubicBezTo>
                    <a:pt x="800786" y="314701"/>
                    <a:pt x="799315" y="317666"/>
                    <a:pt x="800786" y="320632"/>
                  </a:cubicBezTo>
                  <a:cubicBezTo>
                    <a:pt x="802257" y="322115"/>
                    <a:pt x="805199" y="322115"/>
                    <a:pt x="806670" y="322115"/>
                  </a:cubicBezTo>
                  <a:lnTo>
                    <a:pt x="806670" y="321419"/>
                  </a:lnTo>
                  <a:lnTo>
                    <a:pt x="802117" y="320288"/>
                  </a:lnTo>
                  <a:cubicBezTo>
                    <a:pt x="800641" y="317353"/>
                    <a:pt x="802117" y="314418"/>
                    <a:pt x="800641" y="312951"/>
                  </a:cubicBezTo>
                  <a:cubicBezTo>
                    <a:pt x="799165" y="310016"/>
                    <a:pt x="797689" y="308549"/>
                    <a:pt x="794737" y="308549"/>
                  </a:cubicBezTo>
                  <a:close/>
                  <a:moveTo>
                    <a:pt x="571361" y="307063"/>
                  </a:moveTo>
                  <a:lnTo>
                    <a:pt x="565934" y="312509"/>
                  </a:lnTo>
                  <a:cubicBezTo>
                    <a:pt x="564467" y="315454"/>
                    <a:pt x="561532" y="318398"/>
                    <a:pt x="560065" y="321343"/>
                  </a:cubicBezTo>
                  <a:lnTo>
                    <a:pt x="557131" y="334593"/>
                  </a:lnTo>
                  <a:lnTo>
                    <a:pt x="546862" y="331649"/>
                  </a:lnTo>
                  <a:cubicBezTo>
                    <a:pt x="543927" y="330176"/>
                    <a:pt x="540993" y="327232"/>
                    <a:pt x="538059" y="327232"/>
                  </a:cubicBezTo>
                  <a:cubicBezTo>
                    <a:pt x="535125" y="328704"/>
                    <a:pt x="535125" y="334593"/>
                    <a:pt x="532191" y="334593"/>
                  </a:cubicBezTo>
                  <a:cubicBezTo>
                    <a:pt x="529257" y="334593"/>
                    <a:pt x="527790" y="327232"/>
                    <a:pt x="526322" y="328704"/>
                  </a:cubicBezTo>
                  <a:cubicBezTo>
                    <a:pt x="521921" y="331649"/>
                    <a:pt x="516053" y="333121"/>
                    <a:pt x="511652" y="333121"/>
                  </a:cubicBezTo>
                  <a:cubicBezTo>
                    <a:pt x="510185" y="333121"/>
                    <a:pt x="509451" y="334593"/>
                    <a:pt x="508717" y="336250"/>
                  </a:cubicBezTo>
                  <a:lnTo>
                    <a:pt x="508446" y="336641"/>
                  </a:lnTo>
                  <a:lnTo>
                    <a:pt x="511046" y="333874"/>
                  </a:lnTo>
                  <a:cubicBezTo>
                    <a:pt x="515470" y="333874"/>
                    <a:pt x="521369" y="332398"/>
                    <a:pt x="525793" y="329444"/>
                  </a:cubicBezTo>
                  <a:cubicBezTo>
                    <a:pt x="527268" y="327967"/>
                    <a:pt x="528742" y="335351"/>
                    <a:pt x="531692" y="335351"/>
                  </a:cubicBezTo>
                  <a:cubicBezTo>
                    <a:pt x="534641" y="335351"/>
                    <a:pt x="534641" y="329444"/>
                    <a:pt x="537590" y="327967"/>
                  </a:cubicBezTo>
                  <a:cubicBezTo>
                    <a:pt x="540540" y="327967"/>
                    <a:pt x="543489" y="330921"/>
                    <a:pt x="546438" y="332398"/>
                  </a:cubicBezTo>
                  <a:lnTo>
                    <a:pt x="556761" y="335351"/>
                  </a:lnTo>
                  <a:lnTo>
                    <a:pt x="565609" y="351596"/>
                  </a:lnTo>
                  <a:lnTo>
                    <a:pt x="586254" y="373748"/>
                  </a:lnTo>
                  <a:lnTo>
                    <a:pt x="576125" y="420119"/>
                  </a:lnTo>
                  <a:lnTo>
                    <a:pt x="610002" y="408326"/>
                  </a:lnTo>
                  <a:lnTo>
                    <a:pt x="617386" y="418672"/>
                  </a:lnTo>
                  <a:cubicBezTo>
                    <a:pt x="618863" y="421628"/>
                    <a:pt x="618863" y="424584"/>
                    <a:pt x="621816" y="427540"/>
                  </a:cubicBezTo>
                  <a:cubicBezTo>
                    <a:pt x="621816" y="429018"/>
                    <a:pt x="624770" y="429018"/>
                    <a:pt x="626247" y="430496"/>
                  </a:cubicBezTo>
                  <a:cubicBezTo>
                    <a:pt x="626247" y="434931"/>
                    <a:pt x="626247" y="439365"/>
                    <a:pt x="626247" y="442321"/>
                  </a:cubicBezTo>
                  <a:cubicBezTo>
                    <a:pt x="626247" y="445277"/>
                    <a:pt x="624770" y="448233"/>
                    <a:pt x="626247" y="451189"/>
                  </a:cubicBezTo>
                  <a:cubicBezTo>
                    <a:pt x="626247" y="454145"/>
                    <a:pt x="630677" y="454145"/>
                    <a:pt x="630677" y="460057"/>
                  </a:cubicBezTo>
                  <a:cubicBezTo>
                    <a:pt x="632154" y="461535"/>
                    <a:pt x="635107" y="461535"/>
                    <a:pt x="636584" y="463013"/>
                  </a:cubicBezTo>
                  <a:cubicBezTo>
                    <a:pt x="636584" y="464491"/>
                    <a:pt x="635107" y="465969"/>
                    <a:pt x="633631" y="467447"/>
                  </a:cubicBezTo>
                  <a:cubicBezTo>
                    <a:pt x="632154" y="468925"/>
                    <a:pt x="629200" y="470403"/>
                    <a:pt x="629200" y="473359"/>
                  </a:cubicBezTo>
                  <a:cubicBezTo>
                    <a:pt x="629200" y="476316"/>
                    <a:pt x="633631" y="474838"/>
                    <a:pt x="633631" y="479272"/>
                  </a:cubicBezTo>
                  <a:cubicBezTo>
                    <a:pt x="633631" y="482228"/>
                    <a:pt x="636584" y="483706"/>
                    <a:pt x="638061" y="486662"/>
                  </a:cubicBezTo>
                  <a:cubicBezTo>
                    <a:pt x="639538" y="489618"/>
                    <a:pt x="642491" y="491096"/>
                    <a:pt x="642491" y="494052"/>
                  </a:cubicBezTo>
                  <a:lnTo>
                    <a:pt x="642491" y="500724"/>
                  </a:lnTo>
                  <a:lnTo>
                    <a:pt x="643042" y="500448"/>
                  </a:lnTo>
                  <a:lnTo>
                    <a:pt x="643042" y="494010"/>
                  </a:lnTo>
                  <a:cubicBezTo>
                    <a:pt x="643042" y="491067"/>
                    <a:pt x="640095" y="489596"/>
                    <a:pt x="638622" y="486653"/>
                  </a:cubicBezTo>
                  <a:cubicBezTo>
                    <a:pt x="637149" y="483710"/>
                    <a:pt x="634202" y="482239"/>
                    <a:pt x="634202" y="479296"/>
                  </a:cubicBezTo>
                  <a:cubicBezTo>
                    <a:pt x="634202" y="474882"/>
                    <a:pt x="629783" y="476353"/>
                    <a:pt x="629783" y="473410"/>
                  </a:cubicBezTo>
                  <a:cubicBezTo>
                    <a:pt x="629783" y="470467"/>
                    <a:pt x="632729" y="468996"/>
                    <a:pt x="634202" y="467524"/>
                  </a:cubicBezTo>
                  <a:cubicBezTo>
                    <a:pt x="635676" y="466053"/>
                    <a:pt x="637149" y="464582"/>
                    <a:pt x="637149" y="463110"/>
                  </a:cubicBezTo>
                  <a:cubicBezTo>
                    <a:pt x="635676" y="461639"/>
                    <a:pt x="632729" y="461639"/>
                    <a:pt x="631256" y="460167"/>
                  </a:cubicBezTo>
                  <a:cubicBezTo>
                    <a:pt x="631256" y="454282"/>
                    <a:pt x="626836" y="454282"/>
                    <a:pt x="626836" y="451339"/>
                  </a:cubicBezTo>
                  <a:cubicBezTo>
                    <a:pt x="625363" y="448396"/>
                    <a:pt x="626836" y="445453"/>
                    <a:pt x="626836" y="442510"/>
                  </a:cubicBezTo>
                  <a:cubicBezTo>
                    <a:pt x="626836" y="439568"/>
                    <a:pt x="626836" y="435153"/>
                    <a:pt x="626836" y="430739"/>
                  </a:cubicBezTo>
                  <a:cubicBezTo>
                    <a:pt x="625363" y="429268"/>
                    <a:pt x="622417" y="429268"/>
                    <a:pt x="622417" y="427796"/>
                  </a:cubicBezTo>
                  <a:cubicBezTo>
                    <a:pt x="619470" y="424853"/>
                    <a:pt x="619470" y="421911"/>
                    <a:pt x="617997" y="418968"/>
                  </a:cubicBezTo>
                  <a:lnTo>
                    <a:pt x="623890" y="414554"/>
                  </a:lnTo>
                  <a:lnTo>
                    <a:pt x="620944" y="404254"/>
                  </a:lnTo>
                  <a:lnTo>
                    <a:pt x="631095" y="405702"/>
                  </a:lnTo>
                  <a:lnTo>
                    <a:pt x="630817" y="405288"/>
                  </a:lnTo>
                  <a:lnTo>
                    <a:pt x="620538" y="403830"/>
                  </a:lnTo>
                  <a:lnTo>
                    <a:pt x="623475" y="414036"/>
                  </a:lnTo>
                  <a:lnTo>
                    <a:pt x="617601" y="418410"/>
                  </a:lnTo>
                  <a:lnTo>
                    <a:pt x="610260" y="408204"/>
                  </a:lnTo>
                  <a:lnTo>
                    <a:pt x="576487" y="419868"/>
                  </a:lnTo>
                  <a:lnTo>
                    <a:pt x="586766" y="373211"/>
                  </a:lnTo>
                  <a:lnTo>
                    <a:pt x="566208" y="351340"/>
                  </a:lnTo>
                  <a:lnTo>
                    <a:pt x="557398" y="335302"/>
                  </a:lnTo>
                  <a:lnTo>
                    <a:pt x="560335" y="322180"/>
                  </a:lnTo>
                  <a:cubicBezTo>
                    <a:pt x="561803" y="319264"/>
                    <a:pt x="564740" y="316348"/>
                    <a:pt x="566208" y="313432"/>
                  </a:cubicBezTo>
                  <a:cubicBezTo>
                    <a:pt x="567677" y="311974"/>
                    <a:pt x="572082" y="310516"/>
                    <a:pt x="572082" y="307599"/>
                  </a:cubicBezTo>
                  <a:close/>
                  <a:moveTo>
                    <a:pt x="721040" y="299849"/>
                  </a:moveTo>
                  <a:lnTo>
                    <a:pt x="721040" y="300230"/>
                  </a:lnTo>
                  <a:cubicBezTo>
                    <a:pt x="721040" y="301697"/>
                    <a:pt x="723986" y="303163"/>
                    <a:pt x="725459" y="304630"/>
                  </a:cubicBezTo>
                  <a:cubicBezTo>
                    <a:pt x="726932" y="306096"/>
                    <a:pt x="726932" y="309029"/>
                    <a:pt x="728405" y="309029"/>
                  </a:cubicBezTo>
                  <a:cubicBezTo>
                    <a:pt x="731350" y="309029"/>
                    <a:pt x="731350" y="306096"/>
                    <a:pt x="732823" y="304630"/>
                  </a:cubicBezTo>
                  <a:cubicBezTo>
                    <a:pt x="734296" y="304630"/>
                    <a:pt x="734296" y="307563"/>
                    <a:pt x="735769" y="307563"/>
                  </a:cubicBezTo>
                  <a:cubicBezTo>
                    <a:pt x="737242" y="307563"/>
                    <a:pt x="740188" y="306096"/>
                    <a:pt x="741661" y="306096"/>
                  </a:cubicBezTo>
                  <a:cubicBezTo>
                    <a:pt x="743133" y="307563"/>
                    <a:pt x="743133" y="309029"/>
                    <a:pt x="744606" y="309029"/>
                  </a:cubicBezTo>
                  <a:cubicBezTo>
                    <a:pt x="746079" y="310496"/>
                    <a:pt x="747552" y="310496"/>
                    <a:pt x="749025" y="310496"/>
                  </a:cubicBezTo>
                  <a:cubicBezTo>
                    <a:pt x="751971" y="310496"/>
                    <a:pt x="753444" y="306096"/>
                    <a:pt x="756390" y="306096"/>
                  </a:cubicBezTo>
                  <a:lnTo>
                    <a:pt x="759127" y="310184"/>
                  </a:lnTo>
                  <a:lnTo>
                    <a:pt x="780190" y="308769"/>
                  </a:lnTo>
                  <a:cubicBezTo>
                    <a:pt x="783132" y="308769"/>
                    <a:pt x="784603" y="310252"/>
                    <a:pt x="787546" y="310252"/>
                  </a:cubicBezTo>
                  <a:lnTo>
                    <a:pt x="788636" y="309977"/>
                  </a:lnTo>
                  <a:lnTo>
                    <a:pt x="781453" y="308549"/>
                  </a:lnTo>
                  <a:cubicBezTo>
                    <a:pt x="774073" y="308549"/>
                    <a:pt x="766693" y="310016"/>
                    <a:pt x="759313" y="310016"/>
                  </a:cubicBezTo>
                  <a:cubicBezTo>
                    <a:pt x="757837" y="308549"/>
                    <a:pt x="757837" y="305615"/>
                    <a:pt x="756361" y="305615"/>
                  </a:cubicBezTo>
                  <a:cubicBezTo>
                    <a:pt x="753409" y="305615"/>
                    <a:pt x="751933" y="310016"/>
                    <a:pt x="748981" y="310016"/>
                  </a:cubicBezTo>
                  <a:cubicBezTo>
                    <a:pt x="747505" y="310016"/>
                    <a:pt x="746028" y="310016"/>
                    <a:pt x="744552" y="308549"/>
                  </a:cubicBezTo>
                  <a:cubicBezTo>
                    <a:pt x="743076" y="308549"/>
                    <a:pt x="743076" y="307082"/>
                    <a:pt x="741600" y="305615"/>
                  </a:cubicBezTo>
                  <a:cubicBezTo>
                    <a:pt x="740124" y="305615"/>
                    <a:pt x="737172" y="307082"/>
                    <a:pt x="735696" y="307082"/>
                  </a:cubicBezTo>
                  <a:cubicBezTo>
                    <a:pt x="734220" y="307082"/>
                    <a:pt x="734220" y="304147"/>
                    <a:pt x="732744" y="304147"/>
                  </a:cubicBezTo>
                  <a:cubicBezTo>
                    <a:pt x="731268" y="305615"/>
                    <a:pt x="731268" y="308549"/>
                    <a:pt x="728316" y="308549"/>
                  </a:cubicBezTo>
                  <a:cubicBezTo>
                    <a:pt x="726840" y="308549"/>
                    <a:pt x="726840" y="305615"/>
                    <a:pt x="725364" y="304147"/>
                  </a:cubicBezTo>
                  <a:close/>
                  <a:moveTo>
                    <a:pt x="698069" y="294221"/>
                  </a:moveTo>
                  <a:lnTo>
                    <a:pt x="690926" y="295657"/>
                  </a:lnTo>
                  <a:lnTo>
                    <a:pt x="691020" y="295935"/>
                  </a:lnTo>
                  <a:cubicBezTo>
                    <a:pt x="692488" y="298851"/>
                    <a:pt x="695425" y="298851"/>
                    <a:pt x="695425" y="301767"/>
                  </a:cubicBezTo>
                  <a:cubicBezTo>
                    <a:pt x="696893" y="304683"/>
                    <a:pt x="695425" y="309057"/>
                    <a:pt x="696893" y="311974"/>
                  </a:cubicBezTo>
                  <a:cubicBezTo>
                    <a:pt x="696893" y="314890"/>
                    <a:pt x="699830" y="317806"/>
                    <a:pt x="701299" y="320722"/>
                  </a:cubicBezTo>
                  <a:cubicBezTo>
                    <a:pt x="702767" y="325096"/>
                    <a:pt x="701299" y="330928"/>
                    <a:pt x="702767" y="333844"/>
                  </a:cubicBezTo>
                  <a:cubicBezTo>
                    <a:pt x="704235" y="338218"/>
                    <a:pt x="707172" y="336760"/>
                    <a:pt x="707172" y="342592"/>
                  </a:cubicBezTo>
                  <a:cubicBezTo>
                    <a:pt x="707172" y="346966"/>
                    <a:pt x="704235" y="351340"/>
                    <a:pt x="702767" y="355714"/>
                  </a:cubicBezTo>
                  <a:cubicBezTo>
                    <a:pt x="701299" y="360089"/>
                    <a:pt x="701299" y="365921"/>
                    <a:pt x="702767" y="370295"/>
                  </a:cubicBezTo>
                  <a:lnTo>
                    <a:pt x="703365" y="370394"/>
                  </a:lnTo>
                  <a:lnTo>
                    <a:pt x="703365" y="355957"/>
                  </a:lnTo>
                  <a:cubicBezTo>
                    <a:pt x="704838" y="351558"/>
                    <a:pt x="707784" y="347158"/>
                    <a:pt x="707784" y="342759"/>
                  </a:cubicBezTo>
                  <a:cubicBezTo>
                    <a:pt x="707784" y="336893"/>
                    <a:pt x="704838" y="338359"/>
                    <a:pt x="703365" y="333960"/>
                  </a:cubicBezTo>
                  <a:cubicBezTo>
                    <a:pt x="701892" y="331027"/>
                    <a:pt x="703365" y="325161"/>
                    <a:pt x="701892" y="320761"/>
                  </a:cubicBezTo>
                  <a:cubicBezTo>
                    <a:pt x="700420" y="317828"/>
                    <a:pt x="697474" y="314895"/>
                    <a:pt x="697474" y="311962"/>
                  </a:cubicBezTo>
                  <a:cubicBezTo>
                    <a:pt x="696001" y="309029"/>
                    <a:pt x="697474" y="304630"/>
                    <a:pt x="696001" y="301697"/>
                  </a:cubicBezTo>
                  <a:cubicBezTo>
                    <a:pt x="696001" y="298764"/>
                    <a:pt x="693055" y="298764"/>
                    <a:pt x="691582" y="295831"/>
                  </a:cubicBezTo>
                  <a:cubicBezTo>
                    <a:pt x="693055" y="295831"/>
                    <a:pt x="696001" y="295831"/>
                    <a:pt x="698947" y="294364"/>
                  </a:cubicBezTo>
                  <a:lnTo>
                    <a:pt x="702679" y="294364"/>
                  </a:lnTo>
                  <a:lnTo>
                    <a:pt x="702466" y="294221"/>
                  </a:lnTo>
                  <a:cubicBezTo>
                    <a:pt x="701000" y="294221"/>
                    <a:pt x="699535" y="294221"/>
                    <a:pt x="698069" y="294221"/>
                  </a:cubicBezTo>
                  <a:close/>
                  <a:moveTo>
                    <a:pt x="393684" y="286611"/>
                  </a:moveTo>
                  <a:cubicBezTo>
                    <a:pt x="386309" y="286611"/>
                    <a:pt x="381885" y="292519"/>
                    <a:pt x="374510" y="292519"/>
                  </a:cubicBezTo>
                  <a:cubicBezTo>
                    <a:pt x="361236" y="293997"/>
                    <a:pt x="356811" y="299905"/>
                    <a:pt x="350912" y="301383"/>
                  </a:cubicBezTo>
                  <a:cubicBezTo>
                    <a:pt x="342062" y="302860"/>
                    <a:pt x="333213" y="298428"/>
                    <a:pt x="325838" y="298428"/>
                  </a:cubicBezTo>
                  <a:cubicBezTo>
                    <a:pt x="319939" y="298428"/>
                    <a:pt x="315514" y="299905"/>
                    <a:pt x="311089" y="302860"/>
                  </a:cubicBezTo>
                  <a:cubicBezTo>
                    <a:pt x="308140" y="304337"/>
                    <a:pt x="308140" y="310246"/>
                    <a:pt x="305190" y="311723"/>
                  </a:cubicBezTo>
                  <a:cubicBezTo>
                    <a:pt x="303715" y="311723"/>
                    <a:pt x="303715" y="307291"/>
                    <a:pt x="302240" y="307291"/>
                  </a:cubicBezTo>
                  <a:cubicBezTo>
                    <a:pt x="299290" y="305814"/>
                    <a:pt x="296340" y="304337"/>
                    <a:pt x="293391" y="305814"/>
                  </a:cubicBezTo>
                  <a:cubicBezTo>
                    <a:pt x="291916" y="305814"/>
                    <a:pt x="288966" y="308769"/>
                    <a:pt x="287491" y="310246"/>
                  </a:cubicBezTo>
                  <a:cubicBezTo>
                    <a:pt x="286016" y="313200"/>
                    <a:pt x="287491" y="319109"/>
                    <a:pt x="281591" y="319109"/>
                  </a:cubicBezTo>
                  <a:cubicBezTo>
                    <a:pt x="278642" y="319109"/>
                    <a:pt x="275692" y="325018"/>
                    <a:pt x="272742" y="326495"/>
                  </a:cubicBezTo>
                  <a:cubicBezTo>
                    <a:pt x="271267" y="327972"/>
                    <a:pt x="268317" y="326495"/>
                    <a:pt x="265367" y="327972"/>
                  </a:cubicBezTo>
                  <a:cubicBezTo>
                    <a:pt x="263893" y="329449"/>
                    <a:pt x="262418" y="332404"/>
                    <a:pt x="260943" y="333881"/>
                  </a:cubicBezTo>
                  <a:cubicBezTo>
                    <a:pt x="257993" y="338313"/>
                    <a:pt x="255043" y="341267"/>
                    <a:pt x="252093" y="344221"/>
                  </a:cubicBezTo>
                  <a:lnTo>
                    <a:pt x="247845" y="349327"/>
                  </a:lnTo>
                  <a:lnTo>
                    <a:pt x="252154" y="344202"/>
                  </a:lnTo>
                  <a:cubicBezTo>
                    <a:pt x="255107" y="341275"/>
                    <a:pt x="258060" y="338348"/>
                    <a:pt x="261012" y="333958"/>
                  </a:cubicBezTo>
                  <a:cubicBezTo>
                    <a:pt x="262489" y="332494"/>
                    <a:pt x="263965" y="329567"/>
                    <a:pt x="265442" y="328104"/>
                  </a:cubicBezTo>
                  <a:cubicBezTo>
                    <a:pt x="268394" y="326640"/>
                    <a:pt x="271347" y="328104"/>
                    <a:pt x="272823" y="326640"/>
                  </a:cubicBezTo>
                  <a:cubicBezTo>
                    <a:pt x="275776" y="325177"/>
                    <a:pt x="278729" y="319323"/>
                    <a:pt x="281682" y="319323"/>
                  </a:cubicBezTo>
                  <a:cubicBezTo>
                    <a:pt x="287587" y="319323"/>
                    <a:pt x="286111" y="313469"/>
                    <a:pt x="287587" y="310542"/>
                  </a:cubicBezTo>
                  <a:cubicBezTo>
                    <a:pt x="289064" y="309079"/>
                    <a:pt x="292017" y="306152"/>
                    <a:pt x="293493" y="306152"/>
                  </a:cubicBezTo>
                  <a:cubicBezTo>
                    <a:pt x="296446" y="304688"/>
                    <a:pt x="299398" y="306152"/>
                    <a:pt x="302351" y="307615"/>
                  </a:cubicBezTo>
                  <a:cubicBezTo>
                    <a:pt x="303828" y="307615"/>
                    <a:pt x="303828" y="312006"/>
                    <a:pt x="305304" y="312006"/>
                  </a:cubicBezTo>
                  <a:cubicBezTo>
                    <a:pt x="308257" y="310542"/>
                    <a:pt x="308257" y="304688"/>
                    <a:pt x="311210" y="303225"/>
                  </a:cubicBezTo>
                  <a:cubicBezTo>
                    <a:pt x="315639" y="300298"/>
                    <a:pt x="320068" y="298835"/>
                    <a:pt x="325973" y="298835"/>
                  </a:cubicBezTo>
                  <a:cubicBezTo>
                    <a:pt x="333355" y="298835"/>
                    <a:pt x="342214" y="303225"/>
                    <a:pt x="351072" y="301761"/>
                  </a:cubicBezTo>
                  <a:cubicBezTo>
                    <a:pt x="356978" y="300298"/>
                    <a:pt x="361407" y="294444"/>
                    <a:pt x="374694" y="292981"/>
                  </a:cubicBezTo>
                  <a:cubicBezTo>
                    <a:pt x="382076" y="292981"/>
                    <a:pt x="386505" y="287127"/>
                    <a:pt x="393887" y="287127"/>
                  </a:cubicBezTo>
                  <a:cubicBezTo>
                    <a:pt x="396840" y="287127"/>
                    <a:pt x="399793" y="290054"/>
                    <a:pt x="404222" y="291517"/>
                  </a:cubicBezTo>
                  <a:cubicBezTo>
                    <a:pt x="407175" y="292981"/>
                    <a:pt x="410128" y="292981"/>
                    <a:pt x="413080" y="292981"/>
                  </a:cubicBezTo>
                  <a:lnTo>
                    <a:pt x="413080" y="301008"/>
                  </a:lnTo>
                  <a:lnTo>
                    <a:pt x="413357" y="300731"/>
                  </a:lnTo>
                  <a:lnTo>
                    <a:pt x="413357" y="292519"/>
                  </a:lnTo>
                  <a:lnTo>
                    <a:pt x="412858" y="292519"/>
                  </a:lnTo>
                  <a:cubicBezTo>
                    <a:pt x="409908" y="292519"/>
                    <a:pt x="406958" y="292519"/>
                    <a:pt x="404008" y="291042"/>
                  </a:cubicBezTo>
                  <a:cubicBezTo>
                    <a:pt x="399584" y="289565"/>
                    <a:pt x="396634" y="286611"/>
                    <a:pt x="393684" y="286611"/>
                  </a:cubicBezTo>
                  <a:close/>
                  <a:moveTo>
                    <a:pt x="721518" y="276550"/>
                  </a:moveTo>
                  <a:cubicBezTo>
                    <a:pt x="718587" y="275078"/>
                    <a:pt x="715656" y="279495"/>
                    <a:pt x="717122" y="282441"/>
                  </a:cubicBezTo>
                  <a:cubicBezTo>
                    <a:pt x="718587" y="286858"/>
                    <a:pt x="718587" y="289804"/>
                    <a:pt x="720053" y="292749"/>
                  </a:cubicBezTo>
                  <a:cubicBezTo>
                    <a:pt x="717122" y="292749"/>
                    <a:pt x="714190" y="292749"/>
                    <a:pt x="711259" y="294221"/>
                  </a:cubicBezTo>
                  <a:lnTo>
                    <a:pt x="707223" y="296925"/>
                  </a:lnTo>
                  <a:lnTo>
                    <a:pt x="707784" y="297297"/>
                  </a:lnTo>
                  <a:cubicBezTo>
                    <a:pt x="709257" y="297297"/>
                    <a:pt x="710730" y="294364"/>
                    <a:pt x="712203" y="294364"/>
                  </a:cubicBezTo>
                  <a:lnTo>
                    <a:pt x="720936" y="292915"/>
                  </a:lnTo>
                  <a:lnTo>
                    <a:pt x="720936" y="292409"/>
                  </a:lnTo>
                  <a:cubicBezTo>
                    <a:pt x="719460" y="289474"/>
                    <a:pt x="719460" y="286540"/>
                    <a:pt x="717984" y="282138"/>
                  </a:cubicBezTo>
                  <a:cubicBezTo>
                    <a:pt x="717246" y="280670"/>
                    <a:pt x="717615" y="278836"/>
                    <a:pt x="718538" y="277552"/>
                  </a:cubicBezTo>
                  <a:lnTo>
                    <a:pt x="721544" y="276556"/>
                  </a:lnTo>
                  <a:close/>
                  <a:moveTo>
                    <a:pt x="382577" y="262486"/>
                  </a:moveTo>
                  <a:lnTo>
                    <a:pt x="381964" y="262975"/>
                  </a:lnTo>
                  <a:lnTo>
                    <a:pt x="392209" y="262975"/>
                  </a:lnTo>
                  <a:lnTo>
                    <a:pt x="392697" y="262486"/>
                  </a:lnTo>
                  <a:lnTo>
                    <a:pt x="392434" y="262486"/>
                  </a:lnTo>
                  <a:lnTo>
                    <a:pt x="392411" y="262510"/>
                  </a:lnTo>
                  <a:lnTo>
                    <a:pt x="392399" y="262486"/>
                  </a:lnTo>
                  <a:close/>
                  <a:moveTo>
                    <a:pt x="433896" y="247729"/>
                  </a:moveTo>
                  <a:lnTo>
                    <a:pt x="433750" y="247787"/>
                  </a:lnTo>
                  <a:cubicBezTo>
                    <a:pt x="432274" y="250732"/>
                    <a:pt x="432274" y="255149"/>
                    <a:pt x="430797" y="258093"/>
                  </a:cubicBezTo>
                  <a:cubicBezTo>
                    <a:pt x="429321" y="261038"/>
                    <a:pt x="426368" y="263982"/>
                    <a:pt x="424892" y="266927"/>
                  </a:cubicBezTo>
                  <a:cubicBezTo>
                    <a:pt x="421939" y="265455"/>
                    <a:pt x="420462" y="262510"/>
                    <a:pt x="417510" y="261038"/>
                  </a:cubicBezTo>
                  <a:cubicBezTo>
                    <a:pt x="414557" y="259565"/>
                    <a:pt x="411604" y="258093"/>
                    <a:pt x="408651" y="258093"/>
                  </a:cubicBezTo>
                  <a:cubicBezTo>
                    <a:pt x="407175" y="258093"/>
                    <a:pt x="405699" y="261038"/>
                    <a:pt x="402746" y="261038"/>
                  </a:cubicBezTo>
                  <a:cubicBezTo>
                    <a:pt x="401269" y="259565"/>
                    <a:pt x="401269" y="256621"/>
                    <a:pt x="398317" y="256621"/>
                  </a:cubicBezTo>
                  <a:lnTo>
                    <a:pt x="392755" y="262167"/>
                  </a:lnTo>
                  <a:lnTo>
                    <a:pt x="392842" y="262341"/>
                  </a:lnTo>
                  <a:lnTo>
                    <a:pt x="398109" y="257067"/>
                  </a:lnTo>
                  <a:cubicBezTo>
                    <a:pt x="401058" y="257067"/>
                    <a:pt x="401058" y="260021"/>
                    <a:pt x="402533" y="261498"/>
                  </a:cubicBezTo>
                  <a:cubicBezTo>
                    <a:pt x="405483" y="261498"/>
                    <a:pt x="406958" y="258544"/>
                    <a:pt x="408433" y="258544"/>
                  </a:cubicBezTo>
                  <a:cubicBezTo>
                    <a:pt x="411383" y="258544"/>
                    <a:pt x="414333" y="260021"/>
                    <a:pt x="417282" y="261498"/>
                  </a:cubicBezTo>
                  <a:cubicBezTo>
                    <a:pt x="420232" y="262975"/>
                    <a:pt x="421707" y="265930"/>
                    <a:pt x="424657" y="267407"/>
                  </a:cubicBezTo>
                  <a:cubicBezTo>
                    <a:pt x="423182" y="270361"/>
                    <a:pt x="418757" y="271839"/>
                    <a:pt x="418757" y="276270"/>
                  </a:cubicBezTo>
                  <a:lnTo>
                    <a:pt x="424639" y="285106"/>
                  </a:lnTo>
                  <a:lnTo>
                    <a:pt x="425093" y="284535"/>
                  </a:lnTo>
                  <a:cubicBezTo>
                    <a:pt x="425093" y="280118"/>
                    <a:pt x="419225" y="278646"/>
                    <a:pt x="419225" y="275702"/>
                  </a:cubicBezTo>
                  <a:cubicBezTo>
                    <a:pt x="419225" y="271285"/>
                    <a:pt x="423626" y="269812"/>
                    <a:pt x="425093" y="266868"/>
                  </a:cubicBezTo>
                  <a:cubicBezTo>
                    <a:pt x="426560" y="263923"/>
                    <a:pt x="429495" y="260979"/>
                    <a:pt x="430962" y="258034"/>
                  </a:cubicBezTo>
                  <a:close/>
                  <a:moveTo>
                    <a:pt x="338274" y="241894"/>
                  </a:moveTo>
                  <a:lnTo>
                    <a:pt x="337872" y="242295"/>
                  </a:lnTo>
                  <a:lnTo>
                    <a:pt x="345012" y="242295"/>
                  </a:lnTo>
                  <a:cubicBezTo>
                    <a:pt x="343537" y="246726"/>
                    <a:pt x="347962" y="252635"/>
                    <a:pt x="352387" y="255589"/>
                  </a:cubicBezTo>
                  <a:cubicBezTo>
                    <a:pt x="355336" y="257067"/>
                    <a:pt x="358286" y="258544"/>
                    <a:pt x="361236" y="261498"/>
                  </a:cubicBezTo>
                  <a:cubicBezTo>
                    <a:pt x="362711" y="262975"/>
                    <a:pt x="358286" y="264453"/>
                    <a:pt x="361236" y="265930"/>
                  </a:cubicBezTo>
                  <a:cubicBezTo>
                    <a:pt x="361236" y="267407"/>
                    <a:pt x="364186" y="262975"/>
                    <a:pt x="365661" y="264453"/>
                  </a:cubicBezTo>
                  <a:cubicBezTo>
                    <a:pt x="368611" y="264453"/>
                    <a:pt x="371560" y="268884"/>
                    <a:pt x="374510" y="268884"/>
                  </a:cubicBezTo>
                  <a:lnTo>
                    <a:pt x="375168" y="268357"/>
                  </a:lnTo>
                  <a:lnTo>
                    <a:pt x="366333" y="263957"/>
                  </a:lnTo>
                  <a:cubicBezTo>
                    <a:pt x="364856" y="262486"/>
                    <a:pt x="361902" y="266899"/>
                    <a:pt x="361902" y="265428"/>
                  </a:cubicBezTo>
                  <a:cubicBezTo>
                    <a:pt x="358949" y="263957"/>
                    <a:pt x="363379" y="262486"/>
                    <a:pt x="361902" y="261016"/>
                  </a:cubicBezTo>
                  <a:cubicBezTo>
                    <a:pt x="358949" y="258074"/>
                    <a:pt x="355995" y="256603"/>
                    <a:pt x="353042" y="255132"/>
                  </a:cubicBezTo>
                  <a:cubicBezTo>
                    <a:pt x="348611" y="252190"/>
                    <a:pt x="344181" y="246307"/>
                    <a:pt x="345658" y="241894"/>
                  </a:cubicBezTo>
                  <a:cubicBezTo>
                    <a:pt x="344181" y="240423"/>
                    <a:pt x="339750" y="241894"/>
                    <a:pt x="338274" y="241894"/>
                  </a:cubicBezTo>
                  <a:close/>
                  <a:moveTo>
                    <a:pt x="566002" y="236566"/>
                  </a:moveTo>
                  <a:lnTo>
                    <a:pt x="567401" y="249200"/>
                  </a:lnTo>
                  <a:cubicBezTo>
                    <a:pt x="567401" y="252145"/>
                    <a:pt x="568868" y="256562"/>
                    <a:pt x="568868" y="260979"/>
                  </a:cubicBezTo>
                  <a:cubicBezTo>
                    <a:pt x="570335" y="265395"/>
                    <a:pt x="573269" y="268340"/>
                    <a:pt x="571802" y="274229"/>
                  </a:cubicBezTo>
                  <a:cubicBezTo>
                    <a:pt x="571802" y="275702"/>
                    <a:pt x="568868" y="275702"/>
                    <a:pt x="567401" y="278646"/>
                  </a:cubicBezTo>
                  <a:cubicBezTo>
                    <a:pt x="565934" y="283063"/>
                    <a:pt x="565934" y="288952"/>
                    <a:pt x="565934" y="294841"/>
                  </a:cubicBezTo>
                  <a:cubicBezTo>
                    <a:pt x="565934" y="296314"/>
                    <a:pt x="564467" y="300731"/>
                    <a:pt x="565934" y="302203"/>
                  </a:cubicBezTo>
                  <a:lnTo>
                    <a:pt x="566208" y="302410"/>
                  </a:lnTo>
                  <a:lnTo>
                    <a:pt x="566208" y="295935"/>
                  </a:lnTo>
                  <a:cubicBezTo>
                    <a:pt x="570613" y="294477"/>
                    <a:pt x="576487" y="293019"/>
                    <a:pt x="580892" y="294477"/>
                  </a:cubicBezTo>
                  <a:cubicBezTo>
                    <a:pt x="586766" y="294477"/>
                    <a:pt x="589702" y="300309"/>
                    <a:pt x="595576" y="300309"/>
                  </a:cubicBezTo>
                  <a:cubicBezTo>
                    <a:pt x="599981" y="298851"/>
                    <a:pt x="601449" y="291561"/>
                    <a:pt x="605854" y="290103"/>
                  </a:cubicBezTo>
                  <a:cubicBezTo>
                    <a:pt x="608791" y="288645"/>
                    <a:pt x="611728" y="288645"/>
                    <a:pt x="614665" y="288645"/>
                  </a:cubicBezTo>
                  <a:cubicBezTo>
                    <a:pt x="617601" y="290103"/>
                    <a:pt x="617601" y="294477"/>
                    <a:pt x="620538" y="294477"/>
                  </a:cubicBezTo>
                  <a:cubicBezTo>
                    <a:pt x="624943" y="291561"/>
                    <a:pt x="635222" y="295935"/>
                    <a:pt x="636690" y="291561"/>
                  </a:cubicBezTo>
                  <a:cubicBezTo>
                    <a:pt x="641095" y="291561"/>
                    <a:pt x="644032" y="297393"/>
                    <a:pt x="648437" y="295935"/>
                  </a:cubicBezTo>
                  <a:cubicBezTo>
                    <a:pt x="655779" y="295935"/>
                    <a:pt x="655779" y="290103"/>
                    <a:pt x="658716" y="288645"/>
                  </a:cubicBezTo>
                  <a:cubicBezTo>
                    <a:pt x="663121" y="287187"/>
                    <a:pt x="666058" y="285729"/>
                    <a:pt x="670463" y="284271"/>
                  </a:cubicBezTo>
                  <a:cubicBezTo>
                    <a:pt x="673399" y="281355"/>
                    <a:pt x="676336" y="287187"/>
                    <a:pt x="680741" y="288645"/>
                  </a:cubicBezTo>
                  <a:lnTo>
                    <a:pt x="687930" y="287218"/>
                  </a:lnTo>
                  <a:lnTo>
                    <a:pt x="687810" y="286858"/>
                  </a:lnTo>
                  <a:cubicBezTo>
                    <a:pt x="686345" y="285386"/>
                    <a:pt x="681948" y="288331"/>
                    <a:pt x="680483" y="288331"/>
                  </a:cubicBezTo>
                  <a:cubicBezTo>
                    <a:pt x="676086" y="286858"/>
                    <a:pt x="673155" y="280968"/>
                    <a:pt x="670224" y="283913"/>
                  </a:cubicBezTo>
                  <a:cubicBezTo>
                    <a:pt x="665827" y="285386"/>
                    <a:pt x="662896" y="286858"/>
                    <a:pt x="658499" y="288331"/>
                  </a:cubicBezTo>
                  <a:cubicBezTo>
                    <a:pt x="655568" y="289804"/>
                    <a:pt x="655568" y="295694"/>
                    <a:pt x="648240" y="295694"/>
                  </a:cubicBezTo>
                  <a:cubicBezTo>
                    <a:pt x="643844" y="297167"/>
                    <a:pt x="640912" y="291276"/>
                    <a:pt x="636516" y="291276"/>
                  </a:cubicBezTo>
                  <a:cubicBezTo>
                    <a:pt x="635050" y="295694"/>
                    <a:pt x="624791" y="291276"/>
                    <a:pt x="620395" y="294221"/>
                  </a:cubicBezTo>
                  <a:cubicBezTo>
                    <a:pt x="617463" y="294221"/>
                    <a:pt x="617463" y="289804"/>
                    <a:pt x="614532" y="288331"/>
                  </a:cubicBezTo>
                  <a:cubicBezTo>
                    <a:pt x="611601" y="288331"/>
                    <a:pt x="608670" y="288331"/>
                    <a:pt x="605739" y="289804"/>
                  </a:cubicBezTo>
                  <a:cubicBezTo>
                    <a:pt x="601342" y="291276"/>
                    <a:pt x="599877" y="298639"/>
                    <a:pt x="595480" y="300112"/>
                  </a:cubicBezTo>
                  <a:cubicBezTo>
                    <a:pt x="589618" y="300112"/>
                    <a:pt x="586687" y="294221"/>
                    <a:pt x="580825" y="294221"/>
                  </a:cubicBezTo>
                  <a:cubicBezTo>
                    <a:pt x="576428" y="292749"/>
                    <a:pt x="570566" y="294221"/>
                    <a:pt x="566169" y="295694"/>
                  </a:cubicBezTo>
                  <a:cubicBezTo>
                    <a:pt x="566169" y="289804"/>
                    <a:pt x="566169" y="283913"/>
                    <a:pt x="567634" y="279495"/>
                  </a:cubicBezTo>
                  <a:cubicBezTo>
                    <a:pt x="569100" y="276550"/>
                    <a:pt x="572031" y="276550"/>
                    <a:pt x="572031" y="275078"/>
                  </a:cubicBezTo>
                  <a:cubicBezTo>
                    <a:pt x="573497" y="269187"/>
                    <a:pt x="570566" y="266242"/>
                    <a:pt x="569100" y="261824"/>
                  </a:cubicBezTo>
                  <a:cubicBezTo>
                    <a:pt x="569100" y="257407"/>
                    <a:pt x="567634" y="252989"/>
                    <a:pt x="567634" y="250044"/>
                  </a:cubicBezTo>
                  <a:cubicBezTo>
                    <a:pt x="567634" y="245626"/>
                    <a:pt x="566169" y="241208"/>
                    <a:pt x="566169" y="236790"/>
                  </a:cubicBezTo>
                  <a:close/>
                  <a:moveTo>
                    <a:pt x="472151" y="221227"/>
                  </a:moveTo>
                  <a:lnTo>
                    <a:pt x="472136" y="221286"/>
                  </a:lnTo>
                  <a:lnTo>
                    <a:pt x="477883" y="221286"/>
                  </a:lnTo>
                  <a:lnTo>
                    <a:pt x="477908" y="221227"/>
                  </a:lnTo>
                  <a:close/>
                  <a:moveTo>
                    <a:pt x="563215" y="217692"/>
                  </a:moveTo>
                  <a:lnTo>
                    <a:pt x="562525" y="217761"/>
                  </a:lnTo>
                  <a:lnTo>
                    <a:pt x="560065" y="222699"/>
                  </a:lnTo>
                  <a:cubicBezTo>
                    <a:pt x="558598" y="224171"/>
                    <a:pt x="561532" y="227116"/>
                    <a:pt x="561532" y="230060"/>
                  </a:cubicBezTo>
                  <a:lnTo>
                    <a:pt x="561631" y="230193"/>
                  </a:lnTo>
                  <a:lnTo>
                    <a:pt x="560307" y="223537"/>
                  </a:lnTo>
                  <a:close/>
                  <a:moveTo>
                    <a:pt x="585252" y="208910"/>
                  </a:moveTo>
                  <a:lnTo>
                    <a:pt x="584463" y="208936"/>
                  </a:lnTo>
                  <a:cubicBezTo>
                    <a:pt x="583726" y="211146"/>
                    <a:pt x="585199" y="213357"/>
                    <a:pt x="586488" y="215383"/>
                  </a:cubicBezTo>
                  <a:lnTo>
                    <a:pt x="587357" y="220420"/>
                  </a:lnTo>
                  <a:lnTo>
                    <a:pt x="588152" y="220592"/>
                  </a:lnTo>
                  <a:cubicBezTo>
                    <a:pt x="589618" y="219119"/>
                    <a:pt x="588519" y="217278"/>
                    <a:pt x="587236" y="215253"/>
                  </a:cubicBezTo>
                  <a:close/>
                  <a:moveTo>
                    <a:pt x="551261" y="199304"/>
                  </a:moveTo>
                  <a:lnTo>
                    <a:pt x="551261" y="207975"/>
                  </a:lnTo>
                  <a:lnTo>
                    <a:pt x="551263" y="207976"/>
                  </a:lnTo>
                  <a:lnTo>
                    <a:pt x="551263" y="199305"/>
                  </a:lnTo>
                  <a:close/>
                  <a:moveTo>
                    <a:pt x="299877" y="199239"/>
                  </a:moveTo>
                  <a:lnTo>
                    <a:pt x="299434" y="199504"/>
                  </a:lnTo>
                  <a:lnTo>
                    <a:pt x="312564" y="203887"/>
                  </a:lnTo>
                  <a:cubicBezTo>
                    <a:pt x="315514" y="206842"/>
                    <a:pt x="309614" y="211273"/>
                    <a:pt x="308140" y="214228"/>
                  </a:cubicBezTo>
                  <a:cubicBezTo>
                    <a:pt x="308140" y="217182"/>
                    <a:pt x="308140" y="220137"/>
                    <a:pt x="309614" y="221614"/>
                  </a:cubicBezTo>
                  <a:cubicBezTo>
                    <a:pt x="321414" y="224568"/>
                    <a:pt x="325838" y="218659"/>
                    <a:pt x="331738" y="221614"/>
                  </a:cubicBezTo>
                  <a:cubicBezTo>
                    <a:pt x="334688" y="223091"/>
                    <a:pt x="328788" y="227523"/>
                    <a:pt x="328788" y="229000"/>
                  </a:cubicBezTo>
                  <a:cubicBezTo>
                    <a:pt x="328788" y="231954"/>
                    <a:pt x="333213" y="234909"/>
                    <a:pt x="333213" y="237863"/>
                  </a:cubicBezTo>
                  <a:cubicBezTo>
                    <a:pt x="333213" y="239340"/>
                    <a:pt x="328788" y="239340"/>
                    <a:pt x="328788" y="240817"/>
                  </a:cubicBezTo>
                  <a:cubicBezTo>
                    <a:pt x="328788" y="243772"/>
                    <a:pt x="330263" y="246726"/>
                    <a:pt x="333213" y="246726"/>
                  </a:cubicBezTo>
                  <a:lnTo>
                    <a:pt x="333752" y="246186"/>
                  </a:lnTo>
                  <a:lnTo>
                    <a:pt x="329413" y="240423"/>
                  </a:lnTo>
                  <a:cubicBezTo>
                    <a:pt x="329413" y="238953"/>
                    <a:pt x="333843" y="238953"/>
                    <a:pt x="333843" y="237482"/>
                  </a:cubicBezTo>
                  <a:cubicBezTo>
                    <a:pt x="333843" y="234540"/>
                    <a:pt x="329413" y="231598"/>
                    <a:pt x="329413" y="228657"/>
                  </a:cubicBezTo>
                  <a:cubicBezTo>
                    <a:pt x="329413" y="227186"/>
                    <a:pt x="335320" y="222773"/>
                    <a:pt x="332367" y="221302"/>
                  </a:cubicBezTo>
                  <a:cubicBezTo>
                    <a:pt x="326459" y="218360"/>
                    <a:pt x="322029" y="224244"/>
                    <a:pt x="310215" y="221302"/>
                  </a:cubicBezTo>
                  <a:cubicBezTo>
                    <a:pt x="308738" y="219831"/>
                    <a:pt x="308738" y="216890"/>
                    <a:pt x="308738" y="213948"/>
                  </a:cubicBezTo>
                  <a:cubicBezTo>
                    <a:pt x="310215" y="211006"/>
                    <a:pt x="316122" y="206594"/>
                    <a:pt x="313168" y="203652"/>
                  </a:cubicBezTo>
                  <a:cubicBezTo>
                    <a:pt x="310215" y="200710"/>
                    <a:pt x="304308" y="200710"/>
                    <a:pt x="299877" y="199239"/>
                  </a:cubicBezTo>
                  <a:close/>
                  <a:moveTo>
                    <a:pt x="603614" y="185359"/>
                  </a:moveTo>
                  <a:cubicBezTo>
                    <a:pt x="600668" y="185359"/>
                    <a:pt x="600668" y="189780"/>
                    <a:pt x="597722" y="191253"/>
                  </a:cubicBezTo>
                  <a:cubicBezTo>
                    <a:pt x="594775" y="192727"/>
                    <a:pt x="591829" y="191253"/>
                    <a:pt x="588882" y="192727"/>
                  </a:cubicBezTo>
                  <a:cubicBezTo>
                    <a:pt x="585936" y="192727"/>
                    <a:pt x="580043" y="191253"/>
                    <a:pt x="580043" y="194201"/>
                  </a:cubicBezTo>
                  <a:cubicBezTo>
                    <a:pt x="582989" y="200095"/>
                    <a:pt x="591829" y="200095"/>
                    <a:pt x="593302" y="207462"/>
                  </a:cubicBezTo>
                  <a:lnTo>
                    <a:pt x="590270" y="208642"/>
                  </a:lnTo>
                  <a:lnTo>
                    <a:pt x="590717" y="208627"/>
                  </a:lnTo>
                  <a:cubicBezTo>
                    <a:pt x="592915" y="208811"/>
                    <a:pt x="594747" y="208811"/>
                    <a:pt x="594015" y="207338"/>
                  </a:cubicBezTo>
                  <a:cubicBezTo>
                    <a:pt x="592549" y="199975"/>
                    <a:pt x="583756" y="199975"/>
                    <a:pt x="580825" y="194085"/>
                  </a:cubicBezTo>
                  <a:cubicBezTo>
                    <a:pt x="580825" y="191140"/>
                    <a:pt x="586687" y="192612"/>
                    <a:pt x="589618" y="192612"/>
                  </a:cubicBezTo>
                  <a:cubicBezTo>
                    <a:pt x="592549" y="191140"/>
                    <a:pt x="595480" y="192612"/>
                    <a:pt x="598411" y="191140"/>
                  </a:cubicBezTo>
                  <a:lnTo>
                    <a:pt x="603850" y="185674"/>
                  </a:lnTo>
                  <a:close/>
                  <a:moveTo>
                    <a:pt x="615400" y="182412"/>
                  </a:moveTo>
                  <a:cubicBezTo>
                    <a:pt x="613927" y="182412"/>
                    <a:pt x="612454" y="183886"/>
                    <a:pt x="610980" y="185359"/>
                  </a:cubicBezTo>
                  <a:lnTo>
                    <a:pt x="608323" y="190675"/>
                  </a:lnTo>
                  <a:lnTo>
                    <a:pt x="608670" y="191140"/>
                  </a:lnTo>
                  <a:cubicBezTo>
                    <a:pt x="611601" y="191140"/>
                    <a:pt x="610136" y="186722"/>
                    <a:pt x="611601" y="185249"/>
                  </a:cubicBezTo>
                  <a:lnTo>
                    <a:pt x="615581" y="182583"/>
                  </a:lnTo>
                  <a:close/>
                  <a:moveTo>
                    <a:pt x="643391" y="167677"/>
                  </a:moveTo>
                  <a:cubicBezTo>
                    <a:pt x="641918" y="168414"/>
                    <a:pt x="641181" y="170256"/>
                    <a:pt x="640445" y="171913"/>
                  </a:cubicBezTo>
                  <a:lnTo>
                    <a:pt x="637768" y="174759"/>
                  </a:lnTo>
                  <a:lnTo>
                    <a:pt x="637981" y="174941"/>
                  </a:lnTo>
                  <a:cubicBezTo>
                    <a:pt x="639447" y="174941"/>
                    <a:pt x="640180" y="173469"/>
                    <a:pt x="640912" y="171812"/>
                  </a:cubicBezTo>
                  <a:lnTo>
                    <a:pt x="643775" y="167677"/>
                  </a:lnTo>
                  <a:close/>
                  <a:moveTo>
                    <a:pt x="630132" y="167677"/>
                  </a:moveTo>
                  <a:cubicBezTo>
                    <a:pt x="628659" y="167677"/>
                    <a:pt x="624239" y="167677"/>
                    <a:pt x="622766" y="170624"/>
                  </a:cubicBezTo>
                  <a:cubicBezTo>
                    <a:pt x="621293" y="172834"/>
                    <a:pt x="621661" y="175781"/>
                    <a:pt x="622030" y="178728"/>
                  </a:cubicBezTo>
                  <a:lnTo>
                    <a:pt x="621326" y="186474"/>
                  </a:lnTo>
                  <a:lnTo>
                    <a:pt x="621860" y="186722"/>
                  </a:lnTo>
                  <a:cubicBezTo>
                    <a:pt x="624791" y="182304"/>
                    <a:pt x="620395" y="174941"/>
                    <a:pt x="623326" y="170523"/>
                  </a:cubicBezTo>
                  <a:lnTo>
                    <a:pt x="630204" y="167759"/>
                  </a:lnTo>
                  <a:close/>
                  <a:moveTo>
                    <a:pt x="364359" y="165339"/>
                  </a:moveTo>
                  <a:lnTo>
                    <a:pt x="360377" y="166662"/>
                  </a:lnTo>
                  <a:lnTo>
                    <a:pt x="360426" y="166880"/>
                  </a:lnTo>
                  <a:lnTo>
                    <a:pt x="364832" y="165417"/>
                  </a:lnTo>
                  <a:close/>
                  <a:moveTo>
                    <a:pt x="664016" y="158836"/>
                  </a:moveTo>
                  <a:lnTo>
                    <a:pt x="653819" y="167578"/>
                  </a:lnTo>
                  <a:lnTo>
                    <a:pt x="654102" y="167578"/>
                  </a:lnTo>
                  <a:lnTo>
                    <a:pt x="664162" y="158914"/>
                  </a:lnTo>
                  <a:close/>
                  <a:moveTo>
                    <a:pt x="540293" y="119002"/>
                  </a:moveTo>
                  <a:lnTo>
                    <a:pt x="533509" y="121717"/>
                  </a:lnTo>
                  <a:lnTo>
                    <a:pt x="533520" y="121749"/>
                  </a:lnTo>
                  <a:lnTo>
                    <a:pt x="540266" y="119050"/>
                  </a:lnTo>
                  <a:close/>
                  <a:moveTo>
                    <a:pt x="604279" y="93538"/>
                  </a:moveTo>
                  <a:lnTo>
                    <a:pt x="603944" y="94000"/>
                  </a:lnTo>
                  <a:lnTo>
                    <a:pt x="613927" y="94000"/>
                  </a:lnTo>
                  <a:cubicBezTo>
                    <a:pt x="615400" y="94000"/>
                    <a:pt x="615400" y="98420"/>
                    <a:pt x="615400" y="99894"/>
                  </a:cubicBezTo>
                  <a:cubicBezTo>
                    <a:pt x="616873" y="101367"/>
                    <a:pt x="619820" y="101367"/>
                    <a:pt x="619820" y="102841"/>
                  </a:cubicBezTo>
                  <a:cubicBezTo>
                    <a:pt x="621293" y="105788"/>
                    <a:pt x="621293" y="110209"/>
                    <a:pt x="624239" y="111682"/>
                  </a:cubicBezTo>
                  <a:cubicBezTo>
                    <a:pt x="625713" y="114629"/>
                    <a:pt x="628659" y="114629"/>
                    <a:pt x="631605" y="114629"/>
                  </a:cubicBezTo>
                  <a:cubicBezTo>
                    <a:pt x="636025" y="113156"/>
                    <a:pt x="640445" y="108735"/>
                    <a:pt x="646338" y="108735"/>
                  </a:cubicBezTo>
                  <a:cubicBezTo>
                    <a:pt x="647811" y="107262"/>
                    <a:pt x="649284" y="111682"/>
                    <a:pt x="652230" y="110209"/>
                  </a:cubicBezTo>
                  <a:cubicBezTo>
                    <a:pt x="653704" y="110209"/>
                    <a:pt x="653704" y="107262"/>
                    <a:pt x="656650" y="105788"/>
                  </a:cubicBezTo>
                  <a:cubicBezTo>
                    <a:pt x="658123" y="105788"/>
                    <a:pt x="659596" y="105788"/>
                    <a:pt x="661070" y="107262"/>
                  </a:cubicBezTo>
                  <a:cubicBezTo>
                    <a:pt x="662543" y="108735"/>
                    <a:pt x="661070" y="113156"/>
                    <a:pt x="661070" y="116103"/>
                  </a:cubicBezTo>
                  <a:cubicBezTo>
                    <a:pt x="661070" y="119050"/>
                    <a:pt x="659596" y="121997"/>
                    <a:pt x="658123" y="126418"/>
                  </a:cubicBezTo>
                  <a:cubicBezTo>
                    <a:pt x="658123" y="129365"/>
                    <a:pt x="658123" y="132312"/>
                    <a:pt x="658123" y="135259"/>
                  </a:cubicBezTo>
                  <a:cubicBezTo>
                    <a:pt x="659596" y="136732"/>
                    <a:pt x="661070" y="139679"/>
                    <a:pt x="662543" y="142627"/>
                  </a:cubicBezTo>
                  <a:cubicBezTo>
                    <a:pt x="664016" y="144100"/>
                    <a:pt x="665489" y="147047"/>
                    <a:pt x="666963" y="149994"/>
                  </a:cubicBezTo>
                  <a:cubicBezTo>
                    <a:pt x="668436" y="151468"/>
                    <a:pt x="669909" y="154415"/>
                    <a:pt x="671382" y="157362"/>
                  </a:cubicBezTo>
                  <a:lnTo>
                    <a:pt x="668596" y="161543"/>
                  </a:lnTo>
                  <a:lnTo>
                    <a:pt x="668758" y="161688"/>
                  </a:lnTo>
                  <a:cubicBezTo>
                    <a:pt x="670224" y="161688"/>
                    <a:pt x="670224" y="158742"/>
                    <a:pt x="671689" y="157270"/>
                  </a:cubicBezTo>
                  <a:lnTo>
                    <a:pt x="678937" y="161639"/>
                  </a:lnTo>
                  <a:lnTo>
                    <a:pt x="679070" y="161105"/>
                  </a:lnTo>
                  <a:cubicBezTo>
                    <a:pt x="677603" y="158167"/>
                    <a:pt x="673204" y="158167"/>
                    <a:pt x="671738" y="156698"/>
                  </a:cubicBezTo>
                  <a:cubicBezTo>
                    <a:pt x="670271" y="153761"/>
                    <a:pt x="668805" y="150823"/>
                    <a:pt x="667338" y="149354"/>
                  </a:cubicBezTo>
                  <a:cubicBezTo>
                    <a:pt x="665872" y="146416"/>
                    <a:pt x="664405" y="143479"/>
                    <a:pt x="662939" y="142010"/>
                  </a:cubicBezTo>
                  <a:cubicBezTo>
                    <a:pt x="661472" y="139072"/>
                    <a:pt x="660006" y="136134"/>
                    <a:pt x="658539" y="134666"/>
                  </a:cubicBezTo>
                  <a:cubicBezTo>
                    <a:pt x="658539" y="131728"/>
                    <a:pt x="658539" y="128790"/>
                    <a:pt x="658539" y="125852"/>
                  </a:cubicBezTo>
                  <a:cubicBezTo>
                    <a:pt x="660006" y="121446"/>
                    <a:pt x="661472" y="118508"/>
                    <a:pt x="661472" y="115571"/>
                  </a:cubicBezTo>
                  <a:cubicBezTo>
                    <a:pt x="661472" y="112633"/>
                    <a:pt x="662939" y="108226"/>
                    <a:pt x="661472" y="106757"/>
                  </a:cubicBezTo>
                  <a:cubicBezTo>
                    <a:pt x="660006" y="105289"/>
                    <a:pt x="658539" y="105289"/>
                    <a:pt x="657073" y="105289"/>
                  </a:cubicBezTo>
                  <a:cubicBezTo>
                    <a:pt x="654140" y="106757"/>
                    <a:pt x="654140" y="109695"/>
                    <a:pt x="652673" y="109695"/>
                  </a:cubicBezTo>
                  <a:cubicBezTo>
                    <a:pt x="649740" y="111164"/>
                    <a:pt x="648274" y="106757"/>
                    <a:pt x="646807" y="108226"/>
                  </a:cubicBezTo>
                  <a:cubicBezTo>
                    <a:pt x="640941" y="108226"/>
                    <a:pt x="636542" y="112633"/>
                    <a:pt x="632142" y="114102"/>
                  </a:cubicBezTo>
                  <a:cubicBezTo>
                    <a:pt x="629209" y="114102"/>
                    <a:pt x="626276" y="114102"/>
                    <a:pt x="624810" y="111164"/>
                  </a:cubicBezTo>
                  <a:cubicBezTo>
                    <a:pt x="621877" y="109695"/>
                    <a:pt x="621877" y="105289"/>
                    <a:pt x="620410" y="102351"/>
                  </a:cubicBezTo>
                  <a:cubicBezTo>
                    <a:pt x="620410" y="100882"/>
                    <a:pt x="617477" y="100882"/>
                    <a:pt x="616011" y="99413"/>
                  </a:cubicBezTo>
                  <a:cubicBezTo>
                    <a:pt x="616011" y="97944"/>
                    <a:pt x="616011" y="93538"/>
                    <a:pt x="614544" y="93538"/>
                  </a:cubicBezTo>
                  <a:cubicBezTo>
                    <a:pt x="611611" y="92069"/>
                    <a:pt x="607212" y="92069"/>
                    <a:pt x="604279" y="93538"/>
                  </a:cubicBezTo>
                  <a:close/>
                  <a:moveTo>
                    <a:pt x="555700" y="89160"/>
                  </a:moveTo>
                  <a:lnTo>
                    <a:pt x="555001" y="89580"/>
                  </a:lnTo>
                  <a:lnTo>
                    <a:pt x="560891" y="91053"/>
                  </a:lnTo>
                  <a:lnTo>
                    <a:pt x="561539" y="90620"/>
                  </a:lnTo>
                  <a:close/>
                  <a:moveTo>
                    <a:pt x="582282" y="27440"/>
                  </a:moveTo>
                  <a:cubicBezTo>
                    <a:pt x="586681" y="27440"/>
                    <a:pt x="583748" y="37722"/>
                    <a:pt x="588147" y="37722"/>
                  </a:cubicBezTo>
                  <a:cubicBezTo>
                    <a:pt x="592547" y="36253"/>
                    <a:pt x="599879" y="36253"/>
                    <a:pt x="605745" y="40659"/>
                  </a:cubicBezTo>
                  <a:cubicBezTo>
                    <a:pt x="608678" y="42128"/>
                    <a:pt x="611611" y="36253"/>
                    <a:pt x="616011" y="36253"/>
                  </a:cubicBezTo>
                  <a:cubicBezTo>
                    <a:pt x="618944" y="34784"/>
                    <a:pt x="623343" y="36253"/>
                    <a:pt x="626276" y="37722"/>
                  </a:cubicBezTo>
                  <a:cubicBezTo>
                    <a:pt x="632142" y="39190"/>
                    <a:pt x="636542" y="42128"/>
                    <a:pt x="642408" y="46535"/>
                  </a:cubicBezTo>
                  <a:cubicBezTo>
                    <a:pt x="646807" y="49472"/>
                    <a:pt x="651207" y="59754"/>
                    <a:pt x="657073" y="59754"/>
                  </a:cubicBezTo>
                  <a:cubicBezTo>
                    <a:pt x="661472" y="58286"/>
                    <a:pt x="667338" y="53879"/>
                    <a:pt x="679070" y="55348"/>
                  </a:cubicBezTo>
                  <a:cubicBezTo>
                    <a:pt x="682003" y="55348"/>
                    <a:pt x="682003" y="48004"/>
                    <a:pt x="683469" y="46535"/>
                  </a:cubicBezTo>
                  <a:cubicBezTo>
                    <a:pt x="686402" y="46535"/>
                    <a:pt x="690802" y="48004"/>
                    <a:pt x="692268" y="49472"/>
                  </a:cubicBezTo>
                  <a:cubicBezTo>
                    <a:pt x="693735" y="50941"/>
                    <a:pt x="692268" y="55348"/>
                    <a:pt x="693735" y="56817"/>
                  </a:cubicBezTo>
                  <a:cubicBezTo>
                    <a:pt x="699601" y="61223"/>
                    <a:pt x="708400" y="59754"/>
                    <a:pt x="712799" y="64161"/>
                  </a:cubicBezTo>
                  <a:cubicBezTo>
                    <a:pt x="715732" y="68567"/>
                    <a:pt x="714266" y="74443"/>
                    <a:pt x="715732" y="78849"/>
                  </a:cubicBezTo>
                  <a:cubicBezTo>
                    <a:pt x="718665" y="80318"/>
                    <a:pt x="724531" y="78849"/>
                    <a:pt x="725998" y="81787"/>
                  </a:cubicBezTo>
                  <a:cubicBezTo>
                    <a:pt x="727464" y="86194"/>
                    <a:pt x="725998" y="93538"/>
                    <a:pt x="724531" y="97944"/>
                  </a:cubicBezTo>
                  <a:cubicBezTo>
                    <a:pt x="724531" y="100882"/>
                    <a:pt x="718665" y="102351"/>
                    <a:pt x="718665" y="105289"/>
                  </a:cubicBezTo>
                  <a:cubicBezTo>
                    <a:pt x="717199" y="109695"/>
                    <a:pt x="721598" y="114102"/>
                    <a:pt x="720132" y="118508"/>
                  </a:cubicBezTo>
                  <a:cubicBezTo>
                    <a:pt x="718665" y="124384"/>
                    <a:pt x="714266" y="130259"/>
                    <a:pt x="712799" y="137603"/>
                  </a:cubicBezTo>
                  <a:cubicBezTo>
                    <a:pt x="712799" y="140541"/>
                    <a:pt x="712799" y="144947"/>
                    <a:pt x="715732" y="146416"/>
                  </a:cubicBezTo>
                  <a:cubicBezTo>
                    <a:pt x="718665" y="149354"/>
                    <a:pt x="723065" y="144947"/>
                    <a:pt x="727464" y="144947"/>
                  </a:cubicBezTo>
                  <a:cubicBezTo>
                    <a:pt x="728931" y="144947"/>
                    <a:pt x="731864" y="143479"/>
                    <a:pt x="734797" y="144947"/>
                  </a:cubicBezTo>
                  <a:cubicBezTo>
                    <a:pt x="736263" y="144947"/>
                    <a:pt x="737730" y="146416"/>
                    <a:pt x="739196" y="147885"/>
                  </a:cubicBezTo>
                  <a:cubicBezTo>
                    <a:pt x="737730" y="150823"/>
                    <a:pt x="736263" y="152292"/>
                    <a:pt x="733330" y="155229"/>
                  </a:cubicBezTo>
                  <a:cubicBezTo>
                    <a:pt x="733330" y="155229"/>
                    <a:pt x="731864" y="153761"/>
                    <a:pt x="730397" y="155229"/>
                  </a:cubicBezTo>
                  <a:cubicBezTo>
                    <a:pt x="728931" y="155229"/>
                    <a:pt x="727464" y="158167"/>
                    <a:pt x="725998" y="158167"/>
                  </a:cubicBezTo>
                  <a:cubicBezTo>
                    <a:pt x="724531" y="159636"/>
                    <a:pt x="723065" y="156698"/>
                    <a:pt x="721598" y="156698"/>
                  </a:cubicBezTo>
                  <a:cubicBezTo>
                    <a:pt x="720132" y="164042"/>
                    <a:pt x="715732" y="169918"/>
                    <a:pt x="708400" y="174324"/>
                  </a:cubicBezTo>
                  <a:cubicBezTo>
                    <a:pt x="705467" y="175793"/>
                    <a:pt x="705467" y="180200"/>
                    <a:pt x="704000" y="183137"/>
                  </a:cubicBezTo>
                  <a:cubicBezTo>
                    <a:pt x="702534" y="184606"/>
                    <a:pt x="699601" y="186075"/>
                    <a:pt x="698134" y="189013"/>
                  </a:cubicBezTo>
                  <a:cubicBezTo>
                    <a:pt x="695201" y="187544"/>
                    <a:pt x="692268" y="189013"/>
                    <a:pt x="689335" y="186075"/>
                  </a:cubicBezTo>
                  <a:cubicBezTo>
                    <a:pt x="686402" y="184606"/>
                    <a:pt x="686402" y="181669"/>
                    <a:pt x="683469" y="178731"/>
                  </a:cubicBezTo>
                  <a:cubicBezTo>
                    <a:pt x="683469" y="175793"/>
                    <a:pt x="682003" y="174324"/>
                    <a:pt x="680536" y="172856"/>
                  </a:cubicBezTo>
                  <a:lnTo>
                    <a:pt x="677668" y="167110"/>
                  </a:lnTo>
                  <a:lnTo>
                    <a:pt x="677551" y="167578"/>
                  </a:lnTo>
                  <a:cubicBezTo>
                    <a:pt x="679017" y="169051"/>
                    <a:pt x="679017" y="170523"/>
                    <a:pt x="680483" y="173468"/>
                  </a:cubicBezTo>
                  <a:cubicBezTo>
                    <a:pt x="681948" y="174941"/>
                    <a:pt x="683414" y="176414"/>
                    <a:pt x="683414" y="179359"/>
                  </a:cubicBezTo>
                  <a:cubicBezTo>
                    <a:pt x="686345" y="182304"/>
                    <a:pt x="686345" y="185249"/>
                    <a:pt x="689276" y="186722"/>
                  </a:cubicBezTo>
                  <a:cubicBezTo>
                    <a:pt x="692207" y="189667"/>
                    <a:pt x="695138" y="188194"/>
                    <a:pt x="698069" y="189667"/>
                  </a:cubicBezTo>
                  <a:cubicBezTo>
                    <a:pt x="699535" y="189667"/>
                    <a:pt x="702466" y="191140"/>
                    <a:pt x="703931" y="192612"/>
                  </a:cubicBezTo>
                  <a:cubicBezTo>
                    <a:pt x="705397" y="194085"/>
                    <a:pt x="706863" y="197030"/>
                    <a:pt x="708328" y="198503"/>
                  </a:cubicBezTo>
                  <a:cubicBezTo>
                    <a:pt x="709794" y="199975"/>
                    <a:pt x="711259" y="199975"/>
                    <a:pt x="712725" y="202920"/>
                  </a:cubicBezTo>
                  <a:cubicBezTo>
                    <a:pt x="714190" y="204393"/>
                    <a:pt x="714190" y="207338"/>
                    <a:pt x="715656" y="210283"/>
                  </a:cubicBezTo>
                  <a:cubicBezTo>
                    <a:pt x="717122" y="211756"/>
                    <a:pt x="721518" y="211756"/>
                    <a:pt x="720053" y="213229"/>
                  </a:cubicBezTo>
                  <a:cubicBezTo>
                    <a:pt x="718587" y="217646"/>
                    <a:pt x="717122" y="225009"/>
                    <a:pt x="717122" y="227955"/>
                  </a:cubicBezTo>
                  <a:cubicBezTo>
                    <a:pt x="717122" y="230900"/>
                    <a:pt x="709794" y="230900"/>
                    <a:pt x="709794" y="235318"/>
                  </a:cubicBezTo>
                  <a:cubicBezTo>
                    <a:pt x="709794" y="238263"/>
                    <a:pt x="715656" y="238263"/>
                    <a:pt x="717122" y="241208"/>
                  </a:cubicBezTo>
                  <a:lnTo>
                    <a:pt x="716518" y="248489"/>
                  </a:lnTo>
                  <a:lnTo>
                    <a:pt x="716139" y="250407"/>
                  </a:lnTo>
                  <a:lnTo>
                    <a:pt x="716216" y="252125"/>
                  </a:lnTo>
                  <a:lnTo>
                    <a:pt x="715656" y="258879"/>
                  </a:lnTo>
                  <a:cubicBezTo>
                    <a:pt x="718587" y="261824"/>
                    <a:pt x="724449" y="261824"/>
                    <a:pt x="728846" y="261824"/>
                  </a:cubicBezTo>
                  <a:cubicBezTo>
                    <a:pt x="731777" y="263297"/>
                    <a:pt x="737639" y="260352"/>
                    <a:pt x="737639" y="263297"/>
                  </a:cubicBezTo>
                  <a:cubicBezTo>
                    <a:pt x="737639" y="266242"/>
                    <a:pt x="740570" y="270660"/>
                    <a:pt x="743502" y="275078"/>
                  </a:cubicBezTo>
                  <a:lnTo>
                    <a:pt x="740853" y="278271"/>
                  </a:lnTo>
                  <a:lnTo>
                    <a:pt x="741785" y="278103"/>
                  </a:lnTo>
                  <a:cubicBezTo>
                    <a:pt x="743814" y="277369"/>
                    <a:pt x="745290" y="276268"/>
                    <a:pt x="744552" y="274801"/>
                  </a:cubicBezTo>
                  <a:cubicBezTo>
                    <a:pt x="741600" y="270399"/>
                    <a:pt x="738648" y="265997"/>
                    <a:pt x="738648" y="263063"/>
                  </a:cubicBezTo>
                  <a:cubicBezTo>
                    <a:pt x="738648" y="260128"/>
                    <a:pt x="732744" y="263063"/>
                    <a:pt x="729792" y="261595"/>
                  </a:cubicBezTo>
                  <a:cubicBezTo>
                    <a:pt x="725364" y="261595"/>
                    <a:pt x="719460" y="261595"/>
                    <a:pt x="716508" y="258661"/>
                  </a:cubicBezTo>
                  <a:lnTo>
                    <a:pt x="716216" y="252125"/>
                  </a:lnTo>
                  <a:lnTo>
                    <a:pt x="716518" y="248489"/>
                  </a:lnTo>
                  <a:lnTo>
                    <a:pt x="717984" y="241053"/>
                  </a:lnTo>
                  <a:cubicBezTo>
                    <a:pt x="716508" y="238118"/>
                    <a:pt x="710604" y="238118"/>
                    <a:pt x="710604" y="235184"/>
                  </a:cubicBezTo>
                  <a:cubicBezTo>
                    <a:pt x="710604" y="230782"/>
                    <a:pt x="717984" y="230782"/>
                    <a:pt x="717984" y="227847"/>
                  </a:cubicBezTo>
                  <a:cubicBezTo>
                    <a:pt x="717984" y="224913"/>
                    <a:pt x="719460" y="217576"/>
                    <a:pt x="720936" y="213174"/>
                  </a:cubicBezTo>
                  <a:cubicBezTo>
                    <a:pt x="722412" y="211707"/>
                    <a:pt x="717984" y="211707"/>
                    <a:pt x="716508" y="210240"/>
                  </a:cubicBezTo>
                  <a:cubicBezTo>
                    <a:pt x="715032" y="207305"/>
                    <a:pt x="715032" y="204370"/>
                    <a:pt x="713556" y="202903"/>
                  </a:cubicBezTo>
                  <a:cubicBezTo>
                    <a:pt x="712080" y="199969"/>
                    <a:pt x="710604" y="199969"/>
                    <a:pt x="709128" y="198501"/>
                  </a:cubicBezTo>
                  <a:cubicBezTo>
                    <a:pt x="707652" y="197034"/>
                    <a:pt x="706176" y="194099"/>
                    <a:pt x="704700" y="192632"/>
                  </a:cubicBezTo>
                  <a:cubicBezTo>
                    <a:pt x="703224" y="191165"/>
                    <a:pt x="700272" y="189697"/>
                    <a:pt x="698796" y="189697"/>
                  </a:cubicBezTo>
                  <a:cubicBezTo>
                    <a:pt x="700272" y="186763"/>
                    <a:pt x="703224" y="185296"/>
                    <a:pt x="704700" y="183828"/>
                  </a:cubicBezTo>
                  <a:cubicBezTo>
                    <a:pt x="706176" y="180894"/>
                    <a:pt x="706176" y="176492"/>
                    <a:pt x="709128" y="175024"/>
                  </a:cubicBezTo>
                  <a:cubicBezTo>
                    <a:pt x="716508" y="170622"/>
                    <a:pt x="720936" y="164753"/>
                    <a:pt x="722412" y="157417"/>
                  </a:cubicBezTo>
                  <a:cubicBezTo>
                    <a:pt x="723888" y="157417"/>
                    <a:pt x="725364" y="160351"/>
                    <a:pt x="726840" y="158884"/>
                  </a:cubicBezTo>
                  <a:cubicBezTo>
                    <a:pt x="728316" y="158884"/>
                    <a:pt x="729792" y="155949"/>
                    <a:pt x="731268" y="155949"/>
                  </a:cubicBezTo>
                  <a:cubicBezTo>
                    <a:pt x="732744" y="154482"/>
                    <a:pt x="734220" y="155949"/>
                    <a:pt x="734220" y="155949"/>
                  </a:cubicBezTo>
                  <a:cubicBezTo>
                    <a:pt x="737172" y="153015"/>
                    <a:pt x="738648" y="151547"/>
                    <a:pt x="740124" y="148613"/>
                  </a:cubicBezTo>
                  <a:cubicBezTo>
                    <a:pt x="741600" y="151547"/>
                    <a:pt x="744552" y="153015"/>
                    <a:pt x="744552" y="155949"/>
                  </a:cubicBezTo>
                  <a:cubicBezTo>
                    <a:pt x="741600" y="167688"/>
                    <a:pt x="731268" y="175024"/>
                    <a:pt x="729792" y="186763"/>
                  </a:cubicBezTo>
                  <a:cubicBezTo>
                    <a:pt x="729792" y="191165"/>
                    <a:pt x="737172" y="191165"/>
                    <a:pt x="741600" y="192632"/>
                  </a:cubicBezTo>
                  <a:cubicBezTo>
                    <a:pt x="744552" y="195567"/>
                    <a:pt x="748981" y="195567"/>
                    <a:pt x="751933" y="198501"/>
                  </a:cubicBezTo>
                  <a:cubicBezTo>
                    <a:pt x="756361" y="202903"/>
                    <a:pt x="759313" y="208772"/>
                    <a:pt x="762265" y="214642"/>
                  </a:cubicBezTo>
                  <a:cubicBezTo>
                    <a:pt x="765217" y="221978"/>
                    <a:pt x="763741" y="229315"/>
                    <a:pt x="766693" y="235184"/>
                  </a:cubicBezTo>
                  <a:cubicBezTo>
                    <a:pt x="768169" y="238118"/>
                    <a:pt x="775549" y="236651"/>
                    <a:pt x="778501" y="239586"/>
                  </a:cubicBezTo>
                  <a:cubicBezTo>
                    <a:pt x="779977" y="242520"/>
                    <a:pt x="777025" y="246922"/>
                    <a:pt x="778501" y="249857"/>
                  </a:cubicBezTo>
                  <a:cubicBezTo>
                    <a:pt x="781453" y="254259"/>
                    <a:pt x="787357" y="255726"/>
                    <a:pt x="788833" y="260128"/>
                  </a:cubicBezTo>
                  <a:cubicBezTo>
                    <a:pt x="790309" y="264530"/>
                    <a:pt x="787357" y="270399"/>
                    <a:pt x="788833" y="274801"/>
                  </a:cubicBezTo>
                  <a:cubicBezTo>
                    <a:pt x="788833" y="279203"/>
                    <a:pt x="790309" y="282138"/>
                    <a:pt x="793261" y="285072"/>
                  </a:cubicBezTo>
                  <a:cubicBezTo>
                    <a:pt x="796213" y="286540"/>
                    <a:pt x="802117" y="285072"/>
                    <a:pt x="805069" y="288007"/>
                  </a:cubicBezTo>
                  <a:cubicBezTo>
                    <a:pt x="809497" y="293876"/>
                    <a:pt x="809497" y="302680"/>
                    <a:pt x="813925" y="308549"/>
                  </a:cubicBezTo>
                  <a:cubicBezTo>
                    <a:pt x="816877" y="310016"/>
                    <a:pt x="816877" y="302680"/>
                    <a:pt x="815401" y="299745"/>
                  </a:cubicBezTo>
                  <a:cubicBezTo>
                    <a:pt x="813925" y="295343"/>
                    <a:pt x="810973" y="290941"/>
                    <a:pt x="808021" y="286540"/>
                  </a:cubicBezTo>
                  <a:cubicBezTo>
                    <a:pt x="803593" y="282138"/>
                    <a:pt x="797689" y="277736"/>
                    <a:pt x="793261" y="270399"/>
                  </a:cubicBezTo>
                  <a:cubicBezTo>
                    <a:pt x="793261" y="267465"/>
                    <a:pt x="793261" y="263063"/>
                    <a:pt x="796213" y="263063"/>
                  </a:cubicBezTo>
                  <a:cubicBezTo>
                    <a:pt x="799165" y="261595"/>
                    <a:pt x="800641" y="267465"/>
                    <a:pt x="803593" y="267465"/>
                  </a:cubicBezTo>
                  <a:cubicBezTo>
                    <a:pt x="805069" y="267465"/>
                    <a:pt x="805069" y="263063"/>
                    <a:pt x="806545" y="263063"/>
                  </a:cubicBezTo>
                  <a:cubicBezTo>
                    <a:pt x="810973" y="265997"/>
                    <a:pt x="813925" y="270399"/>
                    <a:pt x="816877" y="274801"/>
                  </a:cubicBezTo>
                  <a:cubicBezTo>
                    <a:pt x="821305" y="280670"/>
                    <a:pt x="825733" y="288007"/>
                    <a:pt x="827209" y="295343"/>
                  </a:cubicBezTo>
                  <a:cubicBezTo>
                    <a:pt x="827209" y="299745"/>
                    <a:pt x="822781" y="302680"/>
                    <a:pt x="822781" y="307082"/>
                  </a:cubicBezTo>
                  <a:cubicBezTo>
                    <a:pt x="822781" y="310016"/>
                    <a:pt x="824257" y="312951"/>
                    <a:pt x="825733" y="314418"/>
                  </a:cubicBezTo>
                  <a:lnTo>
                    <a:pt x="824235" y="314791"/>
                  </a:lnTo>
                  <a:lnTo>
                    <a:pt x="818440" y="320632"/>
                  </a:lnTo>
                  <a:cubicBezTo>
                    <a:pt x="818440" y="323598"/>
                    <a:pt x="818440" y="326564"/>
                    <a:pt x="816968" y="328047"/>
                  </a:cubicBezTo>
                  <a:cubicBezTo>
                    <a:pt x="812555" y="332496"/>
                    <a:pt x="808142" y="335461"/>
                    <a:pt x="802257" y="339910"/>
                  </a:cubicBezTo>
                  <a:cubicBezTo>
                    <a:pt x="796373" y="342876"/>
                    <a:pt x="790488" y="345842"/>
                    <a:pt x="784603" y="347325"/>
                  </a:cubicBezTo>
                  <a:cubicBezTo>
                    <a:pt x="780190" y="348808"/>
                    <a:pt x="775777" y="348808"/>
                    <a:pt x="772834" y="350291"/>
                  </a:cubicBezTo>
                  <a:lnTo>
                    <a:pt x="761898" y="361314"/>
                  </a:lnTo>
                  <a:lnTo>
                    <a:pt x="762281" y="361823"/>
                  </a:lnTo>
                  <a:cubicBezTo>
                    <a:pt x="760808" y="363289"/>
                    <a:pt x="756390" y="364756"/>
                    <a:pt x="754917" y="367689"/>
                  </a:cubicBezTo>
                  <a:cubicBezTo>
                    <a:pt x="753444" y="369155"/>
                    <a:pt x="754917" y="372088"/>
                    <a:pt x="754917" y="375021"/>
                  </a:cubicBezTo>
                  <a:cubicBezTo>
                    <a:pt x="753444" y="377954"/>
                    <a:pt x="750498" y="379421"/>
                    <a:pt x="749025" y="382354"/>
                  </a:cubicBezTo>
                  <a:cubicBezTo>
                    <a:pt x="747552" y="380887"/>
                    <a:pt x="746079" y="377954"/>
                    <a:pt x="743133" y="375021"/>
                  </a:cubicBezTo>
                  <a:cubicBezTo>
                    <a:pt x="741661" y="373555"/>
                    <a:pt x="740188" y="370622"/>
                    <a:pt x="737242" y="372088"/>
                  </a:cubicBezTo>
                  <a:lnTo>
                    <a:pt x="737169" y="372404"/>
                  </a:lnTo>
                  <a:lnTo>
                    <a:pt x="742803" y="375222"/>
                  </a:lnTo>
                  <a:cubicBezTo>
                    <a:pt x="745742" y="378162"/>
                    <a:pt x="747212" y="381102"/>
                    <a:pt x="748681" y="382572"/>
                  </a:cubicBezTo>
                  <a:cubicBezTo>
                    <a:pt x="750151" y="384043"/>
                    <a:pt x="751620" y="384043"/>
                    <a:pt x="751620" y="385513"/>
                  </a:cubicBezTo>
                  <a:cubicBezTo>
                    <a:pt x="753090" y="386983"/>
                    <a:pt x="748681" y="389923"/>
                    <a:pt x="750151" y="392863"/>
                  </a:cubicBezTo>
                  <a:cubicBezTo>
                    <a:pt x="751620" y="394333"/>
                    <a:pt x="753090" y="388453"/>
                    <a:pt x="756029" y="388453"/>
                  </a:cubicBezTo>
                  <a:cubicBezTo>
                    <a:pt x="756029" y="388453"/>
                    <a:pt x="757499" y="389923"/>
                    <a:pt x="757499" y="391393"/>
                  </a:cubicBezTo>
                  <a:cubicBezTo>
                    <a:pt x="756029" y="392863"/>
                    <a:pt x="753090" y="394333"/>
                    <a:pt x="753090" y="395803"/>
                  </a:cubicBezTo>
                  <a:cubicBezTo>
                    <a:pt x="751620" y="397273"/>
                    <a:pt x="754560" y="398743"/>
                    <a:pt x="756029" y="398743"/>
                  </a:cubicBezTo>
                  <a:cubicBezTo>
                    <a:pt x="758968" y="397273"/>
                    <a:pt x="758968" y="391393"/>
                    <a:pt x="761907" y="389923"/>
                  </a:cubicBezTo>
                  <a:cubicBezTo>
                    <a:pt x="763377" y="388453"/>
                    <a:pt x="764846" y="391393"/>
                    <a:pt x="766316" y="391393"/>
                  </a:cubicBezTo>
                  <a:cubicBezTo>
                    <a:pt x="766316" y="392863"/>
                    <a:pt x="767786" y="394333"/>
                    <a:pt x="767786" y="395803"/>
                  </a:cubicBezTo>
                  <a:lnTo>
                    <a:pt x="766515" y="397709"/>
                  </a:lnTo>
                  <a:lnTo>
                    <a:pt x="768119" y="395340"/>
                  </a:lnTo>
                  <a:cubicBezTo>
                    <a:pt x="768119" y="393897"/>
                    <a:pt x="766654" y="392454"/>
                    <a:pt x="766654" y="391011"/>
                  </a:cubicBezTo>
                  <a:cubicBezTo>
                    <a:pt x="768119" y="388126"/>
                    <a:pt x="769584" y="386683"/>
                    <a:pt x="772514" y="383797"/>
                  </a:cubicBezTo>
                  <a:cubicBezTo>
                    <a:pt x="775444" y="382354"/>
                    <a:pt x="778374" y="379469"/>
                    <a:pt x="781304" y="378026"/>
                  </a:cubicBezTo>
                  <a:cubicBezTo>
                    <a:pt x="788630" y="373697"/>
                    <a:pt x="797420" y="369369"/>
                    <a:pt x="806210" y="367926"/>
                  </a:cubicBezTo>
                  <a:cubicBezTo>
                    <a:pt x="807675" y="366483"/>
                    <a:pt x="807675" y="372254"/>
                    <a:pt x="809140" y="373697"/>
                  </a:cubicBezTo>
                  <a:cubicBezTo>
                    <a:pt x="813535" y="375140"/>
                    <a:pt x="819395" y="372254"/>
                    <a:pt x="825255" y="373697"/>
                  </a:cubicBezTo>
                  <a:cubicBezTo>
                    <a:pt x="826720" y="373697"/>
                    <a:pt x="826720" y="376583"/>
                    <a:pt x="828185" y="376583"/>
                  </a:cubicBezTo>
                  <a:cubicBezTo>
                    <a:pt x="829651" y="376583"/>
                    <a:pt x="829651" y="372254"/>
                    <a:pt x="832581" y="372254"/>
                  </a:cubicBezTo>
                  <a:cubicBezTo>
                    <a:pt x="832581" y="370811"/>
                    <a:pt x="832581" y="375140"/>
                    <a:pt x="834046" y="375140"/>
                  </a:cubicBezTo>
                  <a:cubicBezTo>
                    <a:pt x="836976" y="375140"/>
                    <a:pt x="839906" y="376583"/>
                    <a:pt x="841371" y="373697"/>
                  </a:cubicBezTo>
                  <a:cubicBezTo>
                    <a:pt x="841371" y="372254"/>
                    <a:pt x="838441" y="370811"/>
                    <a:pt x="838441" y="369369"/>
                  </a:cubicBezTo>
                  <a:cubicBezTo>
                    <a:pt x="838441" y="367926"/>
                    <a:pt x="841371" y="366483"/>
                    <a:pt x="842836" y="367926"/>
                  </a:cubicBezTo>
                  <a:cubicBezTo>
                    <a:pt x="844301" y="367926"/>
                    <a:pt x="845766" y="372254"/>
                    <a:pt x="847231" y="372254"/>
                  </a:cubicBezTo>
                  <a:cubicBezTo>
                    <a:pt x="850161" y="372254"/>
                    <a:pt x="850161" y="366483"/>
                    <a:pt x="853091" y="367926"/>
                  </a:cubicBezTo>
                  <a:cubicBezTo>
                    <a:pt x="856021" y="367926"/>
                    <a:pt x="857486" y="370811"/>
                    <a:pt x="858951" y="373697"/>
                  </a:cubicBezTo>
                  <a:cubicBezTo>
                    <a:pt x="857486" y="375140"/>
                    <a:pt x="856021" y="375140"/>
                    <a:pt x="856021" y="378026"/>
                  </a:cubicBezTo>
                  <a:cubicBezTo>
                    <a:pt x="854556" y="380911"/>
                    <a:pt x="858951" y="382354"/>
                    <a:pt x="857486" y="383797"/>
                  </a:cubicBezTo>
                  <a:cubicBezTo>
                    <a:pt x="854556" y="386683"/>
                    <a:pt x="851626" y="383797"/>
                    <a:pt x="847231" y="383797"/>
                  </a:cubicBezTo>
                  <a:cubicBezTo>
                    <a:pt x="845766" y="383797"/>
                    <a:pt x="845766" y="386683"/>
                    <a:pt x="844301" y="388126"/>
                  </a:cubicBezTo>
                  <a:cubicBezTo>
                    <a:pt x="844301" y="391011"/>
                    <a:pt x="845766" y="393897"/>
                    <a:pt x="844301" y="395340"/>
                  </a:cubicBezTo>
                  <a:cubicBezTo>
                    <a:pt x="842836" y="398226"/>
                    <a:pt x="839906" y="395340"/>
                    <a:pt x="838441" y="396783"/>
                  </a:cubicBezTo>
                  <a:cubicBezTo>
                    <a:pt x="835511" y="398226"/>
                    <a:pt x="835511" y="401111"/>
                    <a:pt x="832581" y="402554"/>
                  </a:cubicBezTo>
                  <a:cubicBezTo>
                    <a:pt x="831116" y="402554"/>
                    <a:pt x="829651" y="399668"/>
                    <a:pt x="828185" y="399668"/>
                  </a:cubicBezTo>
                  <a:cubicBezTo>
                    <a:pt x="825255" y="399668"/>
                    <a:pt x="825255" y="401111"/>
                    <a:pt x="823790" y="401111"/>
                  </a:cubicBezTo>
                  <a:cubicBezTo>
                    <a:pt x="820860" y="402554"/>
                    <a:pt x="817930" y="401111"/>
                    <a:pt x="816465" y="401111"/>
                  </a:cubicBezTo>
                  <a:cubicBezTo>
                    <a:pt x="813535" y="399668"/>
                    <a:pt x="813535" y="396783"/>
                    <a:pt x="812070" y="395340"/>
                  </a:cubicBezTo>
                  <a:cubicBezTo>
                    <a:pt x="809140" y="395340"/>
                    <a:pt x="806210" y="396783"/>
                    <a:pt x="803280" y="398226"/>
                  </a:cubicBezTo>
                  <a:cubicBezTo>
                    <a:pt x="800350" y="401111"/>
                    <a:pt x="798885" y="402554"/>
                    <a:pt x="795955" y="405440"/>
                  </a:cubicBezTo>
                  <a:cubicBezTo>
                    <a:pt x="794490" y="405440"/>
                    <a:pt x="793025" y="405440"/>
                    <a:pt x="791560" y="403997"/>
                  </a:cubicBezTo>
                  <a:cubicBezTo>
                    <a:pt x="790095" y="402554"/>
                    <a:pt x="791560" y="399668"/>
                    <a:pt x="788630" y="399668"/>
                  </a:cubicBezTo>
                  <a:lnTo>
                    <a:pt x="788173" y="399893"/>
                  </a:lnTo>
                  <a:lnTo>
                    <a:pt x="790974" y="404076"/>
                  </a:lnTo>
                  <a:cubicBezTo>
                    <a:pt x="792450" y="405545"/>
                    <a:pt x="793925" y="405545"/>
                    <a:pt x="795401" y="405545"/>
                  </a:cubicBezTo>
                  <a:cubicBezTo>
                    <a:pt x="795401" y="407014"/>
                    <a:pt x="795401" y="409952"/>
                    <a:pt x="795401" y="411421"/>
                  </a:cubicBezTo>
                  <a:cubicBezTo>
                    <a:pt x="795401" y="412891"/>
                    <a:pt x="793925" y="414360"/>
                    <a:pt x="793925" y="415829"/>
                  </a:cubicBezTo>
                  <a:cubicBezTo>
                    <a:pt x="793925" y="418767"/>
                    <a:pt x="798352" y="418767"/>
                    <a:pt x="798352" y="421705"/>
                  </a:cubicBezTo>
                  <a:cubicBezTo>
                    <a:pt x="798352" y="424643"/>
                    <a:pt x="793925" y="423174"/>
                    <a:pt x="792450" y="424643"/>
                  </a:cubicBezTo>
                  <a:cubicBezTo>
                    <a:pt x="789498" y="426112"/>
                    <a:pt x="789498" y="429050"/>
                    <a:pt x="786547" y="430519"/>
                  </a:cubicBezTo>
                  <a:cubicBezTo>
                    <a:pt x="786547" y="431988"/>
                    <a:pt x="783596" y="433458"/>
                    <a:pt x="783596" y="434927"/>
                  </a:cubicBezTo>
                  <a:cubicBezTo>
                    <a:pt x="782120" y="437865"/>
                    <a:pt x="786547" y="439334"/>
                    <a:pt x="786547" y="440803"/>
                  </a:cubicBezTo>
                  <a:cubicBezTo>
                    <a:pt x="786547" y="442272"/>
                    <a:pt x="783596" y="442272"/>
                    <a:pt x="782120" y="442272"/>
                  </a:cubicBezTo>
                  <a:cubicBezTo>
                    <a:pt x="780644" y="443741"/>
                    <a:pt x="780644" y="446679"/>
                    <a:pt x="779169" y="448148"/>
                  </a:cubicBezTo>
                  <a:cubicBezTo>
                    <a:pt x="777693" y="449617"/>
                    <a:pt x="776218" y="449617"/>
                    <a:pt x="774742" y="451086"/>
                  </a:cubicBezTo>
                  <a:cubicBezTo>
                    <a:pt x="773266" y="454025"/>
                    <a:pt x="773266" y="456963"/>
                    <a:pt x="771791" y="458432"/>
                  </a:cubicBezTo>
                  <a:cubicBezTo>
                    <a:pt x="771791" y="461370"/>
                    <a:pt x="770315" y="464308"/>
                    <a:pt x="770315" y="465777"/>
                  </a:cubicBezTo>
                  <a:cubicBezTo>
                    <a:pt x="770315" y="468715"/>
                    <a:pt x="773266" y="470184"/>
                    <a:pt x="774742" y="471653"/>
                  </a:cubicBezTo>
                  <a:lnTo>
                    <a:pt x="770362" y="473107"/>
                  </a:lnTo>
                  <a:lnTo>
                    <a:pt x="770903" y="473289"/>
                  </a:lnTo>
                  <a:cubicBezTo>
                    <a:pt x="772369" y="473289"/>
                    <a:pt x="773836" y="471811"/>
                    <a:pt x="775302" y="471811"/>
                  </a:cubicBezTo>
                  <a:cubicBezTo>
                    <a:pt x="776768" y="474767"/>
                    <a:pt x="779701" y="477723"/>
                    <a:pt x="779701" y="480679"/>
                  </a:cubicBezTo>
                  <a:cubicBezTo>
                    <a:pt x="779701" y="482157"/>
                    <a:pt x="781167" y="483635"/>
                    <a:pt x="782634" y="485113"/>
                  </a:cubicBezTo>
                  <a:cubicBezTo>
                    <a:pt x="784100" y="485113"/>
                    <a:pt x="782634" y="489547"/>
                    <a:pt x="784100" y="488069"/>
                  </a:cubicBezTo>
                  <a:cubicBezTo>
                    <a:pt x="787032" y="488069"/>
                    <a:pt x="789965" y="488069"/>
                    <a:pt x="792898" y="489547"/>
                  </a:cubicBezTo>
                  <a:cubicBezTo>
                    <a:pt x="794364" y="491025"/>
                    <a:pt x="795830" y="491025"/>
                    <a:pt x="797297" y="491025"/>
                  </a:cubicBezTo>
                  <a:cubicBezTo>
                    <a:pt x="798763" y="491025"/>
                    <a:pt x="800229" y="489547"/>
                    <a:pt x="801695" y="489547"/>
                  </a:cubicBezTo>
                  <a:cubicBezTo>
                    <a:pt x="803162" y="491025"/>
                    <a:pt x="803162" y="492503"/>
                    <a:pt x="803162" y="493981"/>
                  </a:cubicBezTo>
                  <a:cubicBezTo>
                    <a:pt x="804628" y="495460"/>
                    <a:pt x="804628" y="496938"/>
                    <a:pt x="806094" y="498416"/>
                  </a:cubicBezTo>
                  <a:cubicBezTo>
                    <a:pt x="807561" y="499894"/>
                    <a:pt x="809027" y="501372"/>
                    <a:pt x="810493" y="499894"/>
                  </a:cubicBezTo>
                  <a:lnTo>
                    <a:pt x="814164" y="497118"/>
                  </a:lnTo>
                  <a:lnTo>
                    <a:pt x="810751" y="499661"/>
                  </a:lnTo>
                  <a:cubicBezTo>
                    <a:pt x="809276" y="501126"/>
                    <a:pt x="807802" y="499661"/>
                    <a:pt x="806327" y="498197"/>
                  </a:cubicBezTo>
                  <a:cubicBezTo>
                    <a:pt x="804853" y="496732"/>
                    <a:pt x="804853" y="495267"/>
                    <a:pt x="803378" y="493803"/>
                  </a:cubicBezTo>
                  <a:cubicBezTo>
                    <a:pt x="803378" y="492338"/>
                    <a:pt x="803378" y="490873"/>
                    <a:pt x="801904" y="489409"/>
                  </a:cubicBezTo>
                  <a:cubicBezTo>
                    <a:pt x="800429" y="489409"/>
                    <a:pt x="798955" y="490873"/>
                    <a:pt x="797480" y="490873"/>
                  </a:cubicBezTo>
                  <a:cubicBezTo>
                    <a:pt x="796005" y="490873"/>
                    <a:pt x="794531" y="490873"/>
                    <a:pt x="793056" y="489409"/>
                  </a:cubicBezTo>
                  <a:cubicBezTo>
                    <a:pt x="790107" y="487944"/>
                    <a:pt x="787158" y="487944"/>
                    <a:pt x="784209" y="487944"/>
                  </a:cubicBezTo>
                  <a:cubicBezTo>
                    <a:pt x="782735" y="489409"/>
                    <a:pt x="784209" y="485014"/>
                    <a:pt x="782735" y="485014"/>
                  </a:cubicBezTo>
                  <a:cubicBezTo>
                    <a:pt x="781260" y="483550"/>
                    <a:pt x="779785" y="482085"/>
                    <a:pt x="779785" y="480620"/>
                  </a:cubicBezTo>
                  <a:cubicBezTo>
                    <a:pt x="779785" y="477691"/>
                    <a:pt x="776836" y="474761"/>
                    <a:pt x="775362" y="471832"/>
                  </a:cubicBezTo>
                  <a:cubicBezTo>
                    <a:pt x="773887" y="470367"/>
                    <a:pt x="770938" y="468903"/>
                    <a:pt x="770938" y="465973"/>
                  </a:cubicBezTo>
                  <a:cubicBezTo>
                    <a:pt x="770938" y="464509"/>
                    <a:pt x="772413" y="461579"/>
                    <a:pt x="772413" y="458650"/>
                  </a:cubicBezTo>
                  <a:cubicBezTo>
                    <a:pt x="773887" y="457185"/>
                    <a:pt x="773887" y="454256"/>
                    <a:pt x="775362" y="451326"/>
                  </a:cubicBezTo>
                  <a:cubicBezTo>
                    <a:pt x="776836" y="449862"/>
                    <a:pt x="778311" y="449862"/>
                    <a:pt x="779785" y="448397"/>
                  </a:cubicBezTo>
                  <a:cubicBezTo>
                    <a:pt x="781260" y="446932"/>
                    <a:pt x="781260" y="444003"/>
                    <a:pt x="782735" y="442538"/>
                  </a:cubicBezTo>
                  <a:cubicBezTo>
                    <a:pt x="784209" y="442538"/>
                    <a:pt x="787158" y="442538"/>
                    <a:pt x="787158" y="441073"/>
                  </a:cubicBezTo>
                  <a:cubicBezTo>
                    <a:pt x="787158" y="439609"/>
                    <a:pt x="782735" y="438144"/>
                    <a:pt x="784209" y="435214"/>
                  </a:cubicBezTo>
                  <a:cubicBezTo>
                    <a:pt x="784209" y="433750"/>
                    <a:pt x="787158" y="432285"/>
                    <a:pt x="787158" y="430820"/>
                  </a:cubicBezTo>
                  <a:cubicBezTo>
                    <a:pt x="790107" y="429356"/>
                    <a:pt x="790107" y="426426"/>
                    <a:pt x="793056" y="424962"/>
                  </a:cubicBezTo>
                  <a:cubicBezTo>
                    <a:pt x="794531" y="423497"/>
                    <a:pt x="798955" y="424962"/>
                    <a:pt x="798955" y="422032"/>
                  </a:cubicBezTo>
                  <a:cubicBezTo>
                    <a:pt x="798955" y="419103"/>
                    <a:pt x="794531" y="419103"/>
                    <a:pt x="794531" y="416173"/>
                  </a:cubicBezTo>
                  <a:cubicBezTo>
                    <a:pt x="794531" y="414709"/>
                    <a:pt x="796005" y="413244"/>
                    <a:pt x="796005" y="411779"/>
                  </a:cubicBezTo>
                  <a:cubicBezTo>
                    <a:pt x="796005" y="410314"/>
                    <a:pt x="796005" y="407385"/>
                    <a:pt x="796005" y="405920"/>
                  </a:cubicBezTo>
                  <a:cubicBezTo>
                    <a:pt x="798955" y="402991"/>
                    <a:pt x="800429" y="401526"/>
                    <a:pt x="803378" y="398597"/>
                  </a:cubicBezTo>
                  <a:cubicBezTo>
                    <a:pt x="806327" y="397132"/>
                    <a:pt x="809276" y="395667"/>
                    <a:pt x="812226" y="395667"/>
                  </a:cubicBezTo>
                  <a:cubicBezTo>
                    <a:pt x="813700" y="397132"/>
                    <a:pt x="813700" y="400062"/>
                    <a:pt x="816649" y="401526"/>
                  </a:cubicBezTo>
                  <a:cubicBezTo>
                    <a:pt x="818124" y="401526"/>
                    <a:pt x="821073" y="402991"/>
                    <a:pt x="824022" y="401526"/>
                  </a:cubicBezTo>
                  <a:cubicBezTo>
                    <a:pt x="825496" y="401526"/>
                    <a:pt x="825496" y="400062"/>
                    <a:pt x="828446" y="400062"/>
                  </a:cubicBezTo>
                  <a:cubicBezTo>
                    <a:pt x="829920" y="400062"/>
                    <a:pt x="831395" y="402991"/>
                    <a:pt x="832869" y="402991"/>
                  </a:cubicBezTo>
                  <a:cubicBezTo>
                    <a:pt x="835818" y="401526"/>
                    <a:pt x="835818" y="398597"/>
                    <a:pt x="838767" y="397132"/>
                  </a:cubicBezTo>
                  <a:cubicBezTo>
                    <a:pt x="840242" y="395667"/>
                    <a:pt x="843191" y="398597"/>
                    <a:pt x="844666" y="395667"/>
                  </a:cubicBezTo>
                  <a:cubicBezTo>
                    <a:pt x="846140" y="394203"/>
                    <a:pt x="844666" y="391273"/>
                    <a:pt x="844666" y="388344"/>
                  </a:cubicBezTo>
                  <a:cubicBezTo>
                    <a:pt x="846140" y="386879"/>
                    <a:pt x="846140" y="383950"/>
                    <a:pt x="847615" y="383950"/>
                  </a:cubicBezTo>
                  <a:cubicBezTo>
                    <a:pt x="852038" y="383950"/>
                    <a:pt x="854987" y="386879"/>
                    <a:pt x="857937" y="383950"/>
                  </a:cubicBezTo>
                  <a:cubicBezTo>
                    <a:pt x="859411" y="382485"/>
                    <a:pt x="854987" y="381020"/>
                    <a:pt x="856462" y="378091"/>
                  </a:cubicBezTo>
                  <a:cubicBezTo>
                    <a:pt x="856462" y="375162"/>
                    <a:pt x="857937" y="375162"/>
                    <a:pt x="859411" y="373697"/>
                  </a:cubicBezTo>
                  <a:cubicBezTo>
                    <a:pt x="862360" y="376626"/>
                    <a:pt x="866784" y="378091"/>
                    <a:pt x="869733" y="382485"/>
                  </a:cubicBezTo>
                  <a:cubicBezTo>
                    <a:pt x="871207" y="383950"/>
                    <a:pt x="869733" y="388344"/>
                    <a:pt x="874157" y="388344"/>
                  </a:cubicBezTo>
                  <a:cubicBezTo>
                    <a:pt x="875631" y="391273"/>
                    <a:pt x="872682" y="395667"/>
                    <a:pt x="874157" y="400062"/>
                  </a:cubicBezTo>
                  <a:cubicBezTo>
                    <a:pt x="874157" y="405920"/>
                    <a:pt x="877106" y="411779"/>
                    <a:pt x="878580" y="417638"/>
                  </a:cubicBezTo>
                  <a:cubicBezTo>
                    <a:pt x="881529" y="423497"/>
                    <a:pt x="887428" y="429356"/>
                    <a:pt x="888902" y="435214"/>
                  </a:cubicBezTo>
                  <a:cubicBezTo>
                    <a:pt x="890377" y="438144"/>
                    <a:pt x="887428" y="441073"/>
                    <a:pt x="887428" y="444003"/>
                  </a:cubicBezTo>
                  <a:cubicBezTo>
                    <a:pt x="887428" y="448397"/>
                    <a:pt x="888902" y="452791"/>
                    <a:pt x="890377" y="457185"/>
                  </a:cubicBezTo>
                  <a:cubicBezTo>
                    <a:pt x="891851" y="463044"/>
                    <a:pt x="891851" y="468903"/>
                    <a:pt x="893326" y="473297"/>
                  </a:cubicBezTo>
                  <a:cubicBezTo>
                    <a:pt x="894800" y="476226"/>
                    <a:pt x="897749" y="477691"/>
                    <a:pt x="900698" y="477691"/>
                  </a:cubicBezTo>
                  <a:cubicBezTo>
                    <a:pt x="902173" y="479156"/>
                    <a:pt x="905122" y="477691"/>
                    <a:pt x="905122" y="479156"/>
                  </a:cubicBezTo>
                  <a:cubicBezTo>
                    <a:pt x="900698" y="485014"/>
                    <a:pt x="903648" y="490873"/>
                    <a:pt x="900698" y="496732"/>
                  </a:cubicBezTo>
                  <a:cubicBezTo>
                    <a:pt x="899224" y="501126"/>
                    <a:pt x="896275" y="504056"/>
                    <a:pt x="893326" y="506985"/>
                  </a:cubicBezTo>
                  <a:cubicBezTo>
                    <a:pt x="890377" y="509914"/>
                    <a:pt x="887428" y="511379"/>
                    <a:pt x="887428" y="512844"/>
                  </a:cubicBezTo>
                  <a:cubicBezTo>
                    <a:pt x="885953" y="515773"/>
                    <a:pt x="888902" y="518703"/>
                    <a:pt x="890377" y="521632"/>
                  </a:cubicBezTo>
                  <a:cubicBezTo>
                    <a:pt x="890377" y="526026"/>
                    <a:pt x="891851" y="531885"/>
                    <a:pt x="891851" y="536279"/>
                  </a:cubicBezTo>
                  <a:cubicBezTo>
                    <a:pt x="891851" y="539208"/>
                    <a:pt x="888902" y="537744"/>
                    <a:pt x="887428" y="539208"/>
                  </a:cubicBezTo>
                  <a:cubicBezTo>
                    <a:pt x="885953" y="539208"/>
                    <a:pt x="881529" y="539208"/>
                    <a:pt x="881529" y="542138"/>
                  </a:cubicBezTo>
                  <a:cubicBezTo>
                    <a:pt x="880055" y="545067"/>
                    <a:pt x="884478" y="549461"/>
                    <a:pt x="883004" y="550926"/>
                  </a:cubicBezTo>
                  <a:cubicBezTo>
                    <a:pt x="880055" y="553856"/>
                    <a:pt x="880055" y="562644"/>
                    <a:pt x="875631" y="567038"/>
                  </a:cubicBezTo>
                  <a:cubicBezTo>
                    <a:pt x="872682" y="564108"/>
                    <a:pt x="868258" y="559714"/>
                    <a:pt x="866784" y="555320"/>
                  </a:cubicBezTo>
                  <a:cubicBezTo>
                    <a:pt x="866784" y="550926"/>
                    <a:pt x="865309" y="545067"/>
                    <a:pt x="860886" y="539208"/>
                  </a:cubicBezTo>
                  <a:cubicBezTo>
                    <a:pt x="857937" y="534814"/>
                    <a:pt x="853513" y="531885"/>
                    <a:pt x="852038" y="526026"/>
                  </a:cubicBezTo>
                  <a:cubicBezTo>
                    <a:pt x="852038" y="521632"/>
                    <a:pt x="854987" y="515773"/>
                    <a:pt x="859411" y="511379"/>
                  </a:cubicBezTo>
                  <a:cubicBezTo>
                    <a:pt x="860886" y="509914"/>
                    <a:pt x="862360" y="514309"/>
                    <a:pt x="863835" y="514309"/>
                  </a:cubicBezTo>
                  <a:cubicBezTo>
                    <a:pt x="863835" y="506985"/>
                    <a:pt x="868258" y="506985"/>
                    <a:pt x="868258" y="504056"/>
                  </a:cubicBezTo>
                  <a:cubicBezTo>
                    <a:pt x="868258" y="501126"/>
                    <a:pt x="865309" y="498197"/>
                    <a:pt x="865309" y="495267"/>
                  </a:cubicBezTo>
                  <a:cubicBezTo>
                    <a:pt x="865309" y="490873"/>
                    <a:pt x="868258" y="487944"/>
                    <a:pt x="868258" y="483550"/>
                  </a:cubicBezTo>
                  <a:cubicBezTo>
                    <a:pt x="866784" y="473297"/>
                    <a:pt x="866784" y="464509"/>
                    <a:pt x="862360" y="455720"/>
                  </a:cubicBezTo>
                  <a:cubicBezTo>
                    <a:pt x="860886" y="452791"/>
                    <a:pt x="856462" y="452791"/>
                    <a:pt x="853513" y="451326"/>
                  </a:cubicBezTo>
                  <a:cubicBezTo>
                    <a:pt x="847615" y="446932"/>
                    <a:pt x="840242" y="441073"/>
                    <a:pt x="834344" y="435214"/>
                  </a:cubicBezTo>
                  <a:cubicBezTo>
                    <a:pt x="829920" y="432285"/>
                    <a:pt x="826971" y="424962"/>
                    <a:pt x="822547" y="423497"/>
                  </a:cubicBezTo>
                  <a:cubicBezTo>
                    <a:pt x="818124" y="429356"/>
                    <a:pt x="813700" y="446932"/>
                    <a:pt x="807802" y="448397"/>
                  </a:cubicBezTo>
                  <a:cubicBezTo>
                    <a:pt x="803378" y="448397"/>
                    <a:pt x="818124" y="448397"/>
                    <a:pt x="821073" y="451326"/>
                  </a:cubicBezTo>
                  <a:cubicBezTo>
                    <a:pt x="824022" y="454256"/>
                    <a:pt x="819598" y="460114"/>
                    <a:pt x="821073" y="463044"/>
                  </a:cubicBezTo>
                  <a:cubicBezTo>
                    <a:pt x="821073" y="467438"/>
                    <a:pt x="822547" y="471832"/>
                    <a:pt x="825496" y="473297"/>
                  </a:cubicBezTo>
                  <a:cubicBezTo>
                    <a:pt x="826971" y="474761"/>
                    <a:pt x="826971" y="470367"/>
                    <a:pt x="829920" y="470367"/>
                  </a:cubicBezTo>
                  <a:cubicBezTo>
                    <a:pt x="831395" y="470367"/>
                    <a:pt x="832869" y="473297"/>
                    <a:pt x="832869" y="474761"/>
                  </a:cubicBezTo>
                  <a:cubicBezTo>
                    <a:pt x="832869" y="479156"/>
                    <a:pt x="831395" y="482085"/>
                    <a:pt x="831395" y="485014"/>
                  </a:cubicBezTo>
                  <a:cubicBezTo>
                    <a:pt x="831395" y="487944"/>
                    <a:pt x="831395" y="489409"/>
                    <a:pt x="832869" y="492338"/>
                  </a:cubicBezTo>
                  <a:lnTo>
                    <a:pt x="832496" y="492523"/>
                  </a:lnTo>
                  <a:lnTo>
                    <a:pt x="835420" y="499894"/>
                  </a:lnTo>
                  <a:cubicBezTo>
                    <a:pt x="835420" y="502850"/>
                    <a:pt x="835420" y="505806"/>
                    <a:pt x="833954" y="510240"/>
                  </a:cubicBezTo>
                  <a:cubicBezTo>
                    <a:pt x="832488" y="513196"/>
                    <a:pt x="832488" y="517630"/>
                    <a:pt x="831022" y="520586"/>
                  </a:cubicBezTo>
                  <a:cubicBezTo>
                    <a:pt x="831022" y="525020"/>
                    <a:pt x="829555" y="529454"/>
                    <a:pt x="828089" y="532411"/>
                  </a:cubicBezTo>
                  <a:cubicBezTo>
                    <a:pt x="823690" y="536845"/>
                    <a:pt x="816359" y="538323"/>
                    <a:pt x="816359" y="542757"/>
                  </a:cubicBezTo>
                  <a:cubicBezTo>
                    <a:pt x="816359" y="547191"/>
                    <a:pt x="825156" y="541279"/>
                    <a:pt x="828089" y="547191"/>
                  </a:cubicBezTo>
                  <a:cubicBezTo>
                    <a:pt x="833954" y="545713"/>
                    <a:pt x="839819" y="541279"/>
                    <a:pt x="845685" y="538323"/>
                  </a:cubicBezTo>
                  <a:cubicBezTo>
                    <a:pt x="848617" y="538323"/>
                    <a:pt x="853016" y="536845"/>
                    <a:pt x="854482" y="538323"/>
                  </a:cubicBezTo>
                  <a:cubicBezTo>
                    <a:pt x="855949" y="541279"/>
                    <a:pt x="851550" y="544235"/>
                    <a:pt x="853016" y="547191"/>
                  </a:cubicBezTo>
                  <a:cubicBezTo>
                    <a:pt x="853016" y="548669"/>
                    <a:pt x="854482" y="544235"/>
                    <a:pt x="857415" y="544235"/>
                  </a:cubicBezTo>
                  <a:cubicBezTo>
                    <a:pt x="858881" y="544235"/>
                    <a:pt x="860348" y="545713"/>
                    <a:pt x="860348" y="548669"/>
                  </a:cubicBezTo>
                  <a:cubicBezTo>
                    <a:pt x="861814" y="556059"/>
                    <a:pt x="863280" y="563449"/>
                    <a:pt x="861814" y="572318"/>
                  </a:cubicBezTo>
                  <a:cubicBezTo>
                    <a:pt x="860348" y="579708"/>
                    <a:pt x="858881" y="587098"/>
                    <a:pt x="854482" y="593010"/>
                  </a:cubicBezTo>
                  <a:cubicBezTo>
                    <a:pt x="851550" y="598923"/>
                    <a:pt x="845685" y="601879"/>
                    <a:pt x="841286" y="606313"/>
                  </a:cubicBezTo>
                  <a:cubicBezTo>
                    <a:pt x="838353" y="609269"/>
                    <a:pt x="839819" y="613703"/>
                    <a:pt x="836887" y="615181"/>
                  </a:cubicBezTo>
                  <a:cubicBezTo>
                    <a:pt x="833954" y="615181"/>
                    <a:pt x="831022" y="609269"/>
                    <a:pt x="828089" y="609269"/>
                  </a:cubicBezTo>
                  <a:cubicBezTo>
                    <a:pt x="825156" y="610747"/>
                    <a:pt x="829555" y="615181"/>
                    <a:pt x="829555" y="616659"/>
                  </a:cubicBezTo>
                  <a:cubicBezTo>
                    <a:pt x="826623" y="621093"/>
                    <a:pt x="823690" y="628483"/>
                    <a:pt x="819291" y="627005"/>
                  </a:cubicBezTo>
                  <a:cubicBezTo>
                    <a:pt x="814892" y="625527"/>
                    <a:pt x="817825" y="616659"/>
                    <a:pt x="814892" y="613703"/>
                  </a:cubicBezTo>
                  <a:cubicBezTo>
                    <a:pt x="811960" y="612225"/>
                    <a:pt x="807561" y="613703"/>
                    <a:pt x="804628" y="612225"/>
                  </a:cubicBezTo>
                  <a:cubicBezTo>
                    <a:pt x="801695" y="612225"/>
                    <a:pt x="800229" y="609269"/>
                    <a:pt x="798763" y="609269"/>
                  </a:cubicBezTo>
                  <a:cubicBezTo>
                    <a:pt x="794364" y="609269"/>
                    <a:pt x="789965" y="612225"/>
                    <a:pt x="785566" y="613703"/>
                  </a:cubicBezTo>
                  <a:cubicBezTo>
                    <a:pt x="779701" y="613703"/>
                    <a:pt x="773836" y="616659"/>
                    <a:pt x="769437" y="613703"/>
                  </a:cubicBezTo>
                  <a:cubicBezTo>
                    <a:pt x="766504" y="613703"/>
                    <a:pt x="765038" y="609269"/>
                    <a:pt x="765038" y="606313"/>
                  </a:cubicBezTo>
                  <a:cubicBezTo>
                    <a:pt x="765038" y="604835"/>
                    <a:pt x="769437" y="607791"/>
                    <a:pt x="770903" y="606313"/>
                  </a:cubicBezTo>
                  <a:cubicBezTo>
                    <a:pt x="772369" y="601879"/>
                    <a:pt x="775302" y="591532"/>
                    <a:pt x="770903" y="591532"/>
                  </a:cubicBezTo>
                  <a:cubicBezTo>
                    <a:pt x="765038" y="591532"/>
                    <a:pt x="763572" y="600401"/>
                    <a:pt x="760639" y="606313"/>
                  </a:cubicBezTo>
                  <a:cubicBezTo>
                    <a:pt x="759173" y="609269"/>
                    <a:pt x="754774" y="612225"/>
                    <a:pt x="756240" y="615181"/>
                  </a:cubicBezTo>
                  <a:cubicBezTo>
                    <a:pt x="756240" y="618137"/>
                    <a:pt x="759173" y="609269"/>
                    <a:pt x="762105" y="610747"/>
                  </a:cubicBezTo>
                  <a:cubicBezTo>
                    <a:pt x="765038" y="610747"/>
                    <a:pt x="765038" y="615181"/>
                    <a:pt x="763572" y="616659"/>
                  </a:cubicBezTo>
                  <a:cubicBezTo>
                    <a:pt x="756240" y="622571"/>
                    <a:pt x="747442" y="627005"/>
                    <a:pt x="744510" y="635874"/>
                  </a:cubicBezTo>
                  <a:cubicBezTo>
                    <a:pt x="743043" y="638830"/>
                    <a:pt x="747442" y="641786"/>
                    <a:pt x="748909" y="646220"/>
                  </a:cubicBezTo>
                  <a:lnTo>
                    <a:pt x="747816" y="646495"/>
                  </a:lnTo>
                  <a:lnTo>
                    <a:pt x="746387" y="662281"/>
                  </a:lnTo>
                  <a:cubicBezTo>
                    <a:pt x="746387" y="666697"/>
                    <a:pt x="741987" y="675529"/>
                    <a:pt x="743453" y="678473"/>
                  </a:cubicBezTo>
                  <a:cubicBezTo>
                    <a:pt x="741987" y="684361"/>
                    <a:pt x="741987" y="690249"/>
                    <a:pt x="737587" y="693193"/>
                  </a:cubicBezTo>
                  <a:cubicBezTo>
                    <a:pt x="728787" y="700553"/>
                    <a:pt x="721454" y="706441"/>
                    <a:pt x="717054" y="712329"/>
                  </a:cubicBezTo>
                  <a:cubicBezTo>
                    <a:pt x="714121" y="715273"/>
                    <a:pt x="708254" y="713801"/>
                    <a:pt x="705321" y="716745"/>
                  </a:cubicBezTo>
                  <a:cubicBezTo>
                    <a:pt x="702388" y="719689"/>
                    <a:pt x="699455" y="724105"/>
                    <a:pt x="695055" y="725577"/>
                  </a:cubicBezTo>
                  <a:cubicBezTo>
                    <a:pt x="690655" y="729993"/>
                    <a:pt x="686255" y="734409"/>
                    <a:pt x="681855" y="734409"/>
                  </a:cubicBezTo>
                  <a:cubicBezTo>
                    <a:pt x="677455" y="734409"/>
                    <a:pt x="673055" y="729993"/>
                    <a:pt x="670122" y="727049"/>
                  </a:cubicBezTo>
                  <a:cubicBezTo>
                    <a:pt x="668656" y="725577"/>
                    <a:pt x="667189" y="722633"/>
                    <a:pt x="668656" y="722633"/>
                  </a:cubicBezTo>
                  <a:cubicBezTo>
                    <a:pt x="670122" y="721161"/>
                    <a:pt x="675989" y="724105"/>
                    <a:pt x="677455" y="722633"/>
                  </a:cubicBezTo>
                  <a:cubicBezTo>
                    <a:pt x="677455" y="718217"/>
                    <a:pt x="674522" y="715273"/>
                    <a:pt x="671589" y="712329"/>
                  </a:cubicBezTo>
                  <a:cubicBezTo>
                    <a:pt x="667189" y="710857"/>
                    <a:pt x="661323" y="712329"/>
                    <a:pt x="658389" y="712329"/>
                  </a:cubicBezTo>
                  <a:cubicBezTo>
                    <a:pt x="652523" y="710857"/>
                    <a:pt x="646656" y="709385"/>
                    <a:pt x="642256" y="704969"/>
                  </a:cubicBezTo>
                  <a:cubicBezTo>
                    <a:pt x="639323" y="702025"/>
                    <a:pt x="640790" y="694665"/>
                    <a:pt x="637857" y="691721"/>
                  </a:cubicBezTo>
                  <a:cubicBezTo>
                    <a:pt x="631990" y="688777"/>
                    <a:pt x="624657" y="693193"/>
                    <a:pt x="618790" y="691721"/>
                  </a:cubicBezTo>
                  <a:cubicBezTo>
                    <a:pt x="615857" y="690249"/>
                    <a:pt x="612924" y="685833"/>
                    <a:pt x="609991" y="682889"/>
                  </a:cubicBezTo>
                  <a:cubicBezTo>
                    <a:pt x="608524" y="682889"/>
                    <a:pt x="607058" y="679945"/>
                    <a:pt x="605591" y="681417"/>
                  </a:cubicBezTo>
                  <a:cubicBezTo>
                    <a:pt x="602658" y="684361"/>
                    <a:pt x="601191" y="691721"/>
                    <a:pt x="596791" y="691721"/>
                  </a:cubicBezTo>
                  <a:cubicBezTo>
                    <a:pt x="592391" y="693193"/>
                    <a:pt x="593858" y="685833"/>
                    <a:pt x="590925" y="682889"/>
                  </a:cubicBezTo>
                  <a:cubicBezTo>
                    <a:pt x="587991" y="681417"/>
                    <a:pt x="583592" y="678473"/>
                    <a:pt x="582125" y="681417"/>
                  </a:cubicBezTo>
                  <a:cubicBezTo>
                    <a:pt x="577725" y="685833"/>
                    <a:pt x="582125" y="693193"/>
                    <a:pt x="580658" y="699081"/>
                  </a:cubicBezTo>
                  <a:cubicBezTo>
                    <a:pt x="579192" y="703497"/>
                    <a:pt x="576258" y="707913"/>
                    <a:pt x="571859" y="709385"/>
                  </a:cubicBezTo>
                  <a:cubicBezTo>
                    <a:pt x="567459" y="712329"/>
                    <a:pt x="560126" y="710857"/>
                    <a:pt x="554259" y="709385"/>
                  </a:cubicBezTo>
                  <a:cubicBezTo>
                    <a:pt x="549859" y="709385"/>
                    <a:pt x="545459" y="699081"/>
                    <a:pt x="542526" y="704969"/>
                  </a:cubicBezTo>
                  <a:cubicBezTo>
                    <a:pt x="539593" y="709385"/>
                    <a:pt x="532260" y="707913"/>
                    <a:pt x="526393" y="709385"/>
                  </a:cubicBezTo>
                  <a:cubicBezTo>
                    <a:pt x="520527" y="709385"/>
                    <a:pt x="514660" y="707913"/>
                    <a:pt x="510261" y="709385"/>
                  </a:cubicBezTo>
                  <a:cubicBezTo>
                    <a:pt x="507327" y="709385"/>
                    <a:pt x="505861" y="712329"/>
                    <a:pt x="502927" y="713801"/>
                  </a:cubicBezTo>
                  <a:cubicBezTo>
                    <a:pt x="499994" y="715273"/>
                    <a:pt x="497061" y="719689"/>
                    <a:pt x="494128" y="716745"/>
                  </a:cubicBezTo>
                  <a:cubicBezTo>
                    <a:pt x="486795" y="712329"/>
                    <a:pt x="483861" y="706441"/>
                    <a:pt x="480928" y="699081"/>
                  </a:cubicBezTo>
                  <a:cubicBezTo>
                    <a:pt x="480928" y="696137"/>
                    <a:pt x="482395" y="691721"/>
                    <a:pt x="483861" y="688777"/>
                  </a:cubicBezTo>
                  <a:cubicBezTo>
                    <a:pt x="483861" y="685833"/>
                    <a:pt x="488261" y="685833"/>
                    <a:pt x="489728" y="682889"/>
                  </a:cubicBezTo>
                  <a:cubicBezTo>
                    <a:pt x="489728" y="678473"/>
                    <a:pt x="483861" y="674057"/>
                    <a:pt x="485328" y="669641"/>
                  </a:cubicBezTo>
                  <a:cubicBezTo>
                    <a:pt x="486795" y="663753"/>
                    <a:pt x="494128" y="660809"/>
                    <a:pt x="495594" y="654921"/>
                  </a:cubicBezTo>
                  <a:cubicBezTo>
                    <a:pt x="495594" y="649033"/>
                    <a:pt x="492661" y="643145"/>
                    <a:pt x="491194" y="637257"/>
                  </a:cubicBezTo>
                  <a:cubicBezTo>
                    <a:pt x="492661" y="635785"/>
                    <a:pt x="492661" y="632841"/>
                    <a:pt x="494128" y="631369"/>
                  </a:cubicBezTo>
                  <a:cubicBezTo>
                    <a:pt x="497061" y="629897"/>
                    <a:pt x="499994" y="629897"/>
                    <a:pt x="501461" y="626953"/>
                  </a:cubicBezTo>
                  <a:cubicBezTo>
                    <a:pt x="502927" y="625481"/>
                    <a:pt x="501461" y="622537"/>
                    <a:pt x="502927" y="619593"/>
                  </a:cubicBezTo>
                  <a:cubicBezTo>
                    <a:pt x="504394" y="618121"/>
                    <a:pt x="507327" y="616649"/>
                    <a:pt x="510261" y="616649"/>
                  </a:cubicBezTo>
                  <a:cubicBezTo>
                    <a:pt x="510261" y="616649"/>
                    <a:pt x="511727" y="618121"/>
                    <a:pt x="513194" y="618121"/>
                  </a:cubicBezTo>
                  <a:cubicBezTo>
                    <a:pt x="513194" y="618121"/>
                    <a:pt x="514660" y="619593"/>
                    <a:pt x="516127" y="619593"/>
                  </a:cubicBezTo>
                  <a:cubicBezTo>
                    <a:pt x="517594" y="618121"/>
                    <a:pt x="516127" y="615177"/>
                    <a:pt x="517594" y="613705"/>
                  </a:cubicBezTo>
                  <a:cubicBezTo>
                    <a:pt x="517594" y="612233"/>
                    <a:pt x="519060" y="612233"/>
                    <a:pt x="520527" y="612233"/>
                  </a:cubicBezTo>
                  <a:cubicBezTo>
                    <a:pt x="523460" y="610761"/>
                    <a:pt x="524927" y="613705"/>
                    <a:pt x="526393" y="612233"/>
                  </a:cubicBezTo>
                  <a:cubicBezTo>
                    <a:pt x="529327" y="612233"/>
                    <a:pt x="529327" y="607817"/>
                    <a:pt x="532260" y="607817"/>
                  </a:cubicBezTo>
                  <a:cubicBezTo>
                    <a:pt x="535193" y="607817"/>
                    <a:pt x="536660" y="612233"/>
                    <a:pt x="539593" y="613705"/>
                  </a:cubicBezTo>
                  <a:cubicBezTo>
                    <a:pt x="541060" y="613705"/>
                    <a:pt x="541060" y="612233"/>
                    <a:pt x="542526" y="610761"/>
                  </a:cubicBezTo>
                  <a:cubicBezTo>
                    <a:pt x="543993" y="609289"/>
                    <a:pt x="546926" y="609289"/>
                    <a:pt x="546926" y="606345"/>
                  </a:cubicBezTo>
                  <a:cubicBezTo>
                    <a:pt x="548393" y="604873"/>
                    <a:pt x="548393" y="601929"/>
                    <a:pt x="552793" y="598985"/>
                  </a:cubicBezTo>
                  <a:cubicBezTo>
                    <a:pt x="554259" y="598985"/>
                    <a:pt x="557192" y="598985"/>
                    <a:pt x="560126" y="597513"/>
                  </a:cubicBezTo>
                  <a:cubicBezTo>
                    <a:pt x="561592" y="596041"/>
                    <a:pt x="561592" y="593097"/>
                    <a:pt x="564526" y="591625"/>
                  </a:cubicBezTo>
                  <a:cubicBezTo>
                    <a:pt x="565992" y="590153"/>
                    <a:pt x="567459" y="591625"/>
                    <a:pt x="570392" y="591625"/>
                  </a:cubicBezTo>
                  <a:cubicBezTo>
                    <a:pt x="571859" y="590153"/>
                    <a:pt x="574792" y="588681"/>
                    <a:pt x="577725" y="588681"/>
                  </a:cubicBezTo>
                  <a:cubicBezTo>
                    <a:pt x="579192" y="588681"/>
                    <a:pt x="582125" y="591625"/>
                    <a:pt x="585058" y="593097"/>
                  </a:cubicBezTo>
                  <a:cubicBezTo>
                    <a:pt x="587991" y="593097"/>
                    <a:pt x="589458" y="590153"/>
                    <a:pt x="592391" y="590153"/>
                  </a:cubicBezTo>
                  <a:lnTo>
                    <a:pt x="596688" y="591591"/>
                  </a:lnTo>
                  <a:lnTo>
                    <a:pt x="596688" y="590846"/>
                  </a:lnTo>
                  <a:cubicBezTo>
                    <a:pt x="595218" y="589370"/>
                    <a:pt x="593747" y="589370"/>
                    <a:pt x="592276" y="589370"/>
                  </a:cubicBezTo>
                  <a:cubicBezTo>
                    <a:pt x="592276" y="587895"/>
                    <a:pt x="590806" y="584943"/>
                    <a:pt x="590806" y="583468"/>
                  </a:cubicBezTo>
                  <a:cubicBezTo>
                    <a:pt x="589335" y="580516"/>
                    <a:pt x="586394" y="579041"/>
                    <a:pt x="586394" y="576090"/>
                  </a:cubicBezTo>
                  <a:cubicBezTo>
                    <a:pt x="586394" y="573138"/>
                    <a:pt x="590806" y="570187"/>
                    <a:pt x="590806" y="567236"/>
                  </a:cubicBezTo>
                  <a:cubicBezTo>
                    <a:pt x="590806" y="564284"/>
                    <a:pt x="587865" y="561333"/>
                    <a:pt x="587865" y="558382"/>
                  </a:cubicBezTo>
                  <a:cubicBezTo>
                    <a:pt x="587865" y="555431"/>
                    <a:pt x="590806" y="553955"/>
                    <a:pt x="590806" y="551004"/>
                  </a:cubicBezTo>
                  <a:cubicBezTo>
                    <a:pt x="590806" y="546577"/>
                    <a:pt x="586394" y="545101"/>
                    <a:pt x="584923" y="542150"/>
                  </a:cubicBezTo>
                  <a:cubicBezTo>
                    <a:pt x="583453" y="539199"/>
                    <a:pt x="584923" y="536247"/>
                    <a:pt x="583453" y="534772"/>
                  </a:cubicBezTo>
                  <a:cubicBezTo>
                    <a:pt x="583453" y="533296"/>
                    <a:pt x="580512" y="531820"/>
                    <a:pt x="580512" y="530345"/>
                  </a:cubicBezTo>
                  <a:cubicBezTo>
                    <a:pt x="580512" y="528869"/>
                    <a:pt x="581982" y="525918"/>
                    <a:pt x="581982" y="524442"/>
                  </a:cubicBezTo>
                  <a:lnTo>
                    <a:pt x="579286" y="519030"/>
                  </a:lnTo>
                  <a:lnTo>
                    <a:pt x="579004" y="519171"/>
                  </a:lnTo>
                  <a:lnTo>
                    <a:pt x="581757" y="524681"/>
                  </a:lnTo>
                  <a:cubicBezTo>
                    <a:pt x="581757" y="526150"/>
                    <a:pt x="580289" y="529087"/>
                    <a:pt x="580289" y="530556"/>
                  </a:cubicBezTo>
                  <a:cubicBezTo>
                    <a:pt x="580289" y="532024"/>
                    <a:pt x="583224" y="533493"/>
                    <a:pt x="583224" y="534961"/>
                  </a:cubicBezTo>
                  <a:cubicBezTo>
                    <a:pt x="584691" y="536430"/>
                    <a:pt x="583224" y="539367"/>
                    <a:pt x="584691" y="542304"/>
                  </a:cubicBezTo>
                  <a:cubicBezTo>
                    <a:pt x="586158" y="545242"/>
                    <a:pt x="590559" y="546710"/>
                    <a:pt x="590559" y="551116"/>
                  </a:cubicBezTo>
                  <a:cubicBezTo>
                    <a:pt x="590559" y="554053"/>
                    <a:pt x="587625" y="555522"/>
                    <a:pt x="587625" y="558459"/>
                  </a:cubicBezTo>
                  <a:cubicBezTo>
                    <a:pt x="587625" y="561396"/>
                    <a:pt x="590559" y="564334"/>
                    <a:pt x="590559" y="567271"/>
                  </a:cubicBezTo>
                  <a:cubicBezTo>
                    <a:pt x="590559" y="570208"/>
                    <a:pt x="586158" y="573145"/>
                    <a:pt x="586158" y="576083"/>
                  </a:cubicBezTo>
                  <a:cubicBezTo>
                    <a:pt x="586158" y="579020"/>
                    <a:pt x="589092" y="580488"/>
                    <a:pt x="590559" y="583426"/>
                  </a:cubicBezTo>
                  <a:cubicBezTo>
                    <a:pt x="590559" y="584894"/>
                    <a:pt x="592026" y="587832"/>
                    <a:pt x="592026" y="589300"/>
                  </a:cubicBezTo>
                  <a:cubicBezTo>
                    <a:pt x="589092" y="589300"/>
                    <a:pt x="587625" y="592238"/>
                    <a:pt x="584691" y="592238"/>
                  </a:cubicBezTo>
                  <a:cubicBezTo>
                    <a:pt x="581757" y="590769"/>
                    <a:pt x="578822" y="587832"/>
                    <a:pt x="577355" y="587832"/>
                  </a:cubicBezTo>
                  <a:cubicBezTo>
                    <a:pt x="574421" y="587832"/>
                    <a:pt x="571487" y="589300"/>
                    <a:pt x="570020" y="590769"/>
                  </a:cubicBezTo>
                  <a:cubicBezTo>
                    <a:pt x="567086" y="590769"/>
                    <a:pt x="565619" y="589300"/>
                    <a:pt x="564152" y="590769"/>
                  </a:cubicBezTo>
                  <a:cubicBezTo>
                    <a:pt x="561217" y="592238"/>
                    <a:pt x="561217" y="595175"/>
                    <a:pt x="559750" y="596643"/>
                  </a:cubicBezTo>
                  <a:cubicBezTo>
                    <a:pt x="556816" y="598112"/>
                    <a:pt x="553882" y="598112"/>
                    <a:pt x="552415" y="598112"/>
                  </a:cubicBezTo>
                  <a:cubicBezTo>
                    <a:pt x="548014" y="601049"/>
                    <a:pt x="548014" y="603987"/>
                    <a:pt x="546547" y="605455"/>
                  </a:cubicBezTo>
                  <a:cubicBezTo>
                    <a:pt x="546547" y="608392"/>
                    <a:pt x="543612" y="608392"/>
                    <a:pt x="542145" y="609861"/>
                  </a:cubicBezTo>
                  <a:cubicBezTo>
                    <a:pt x="540678" y="611330"/>
                    <a:pt x="540678" y="612798"/>
                    <a:pt x="539211" y="612798"/>
                  </a:cubicBezTo>
                  <a:cubicBezTo>
                    <a:pt x="536277" y="611330"/>
                    <a:pt x="534810" y="606924"/>
                    <a:pt x="531876" y="606924"/>
                  </a:cubicBezTo>
                  <a:cubicBezTo>
                    <a:pt x="528942" y="606924"/>
                    <a:pt x="528942" y="611330"/>
                    <a:pt x="526007" y="611330"/>
                  </a:cubicBezTo>
                  <a:cubicBezTo>
                    <a:pt x="524540" y="612798"/>
                    <a:pt x="523073" y="609861"/>
                    <a:pt x="520139" y="611330"/>
                  </a:cubicBezTo>
                  <a:cubicBezTo>
                    <a:pt x="518672" y="611330"/>
                    <a:pt x="517205" y="611330"/>
                    <a:pt x="517205" y="612798"/>
                  </a:cubicBezTo>
                  <a:cubicBezTo>
                    <a:pt x="515738" y="614267"/>
                    <a:pt x="517205" y="617204"/>
                    <a:pt x="515738" y="618673"/>
                  </a:cubicBezTo>
                  <a:cubicBezTo>
                    <a:pt x="514271" y="618673"/>
                    <a:pt x="512804" y="617204"/>
                    <a:pt x="512804" y="617204"/>
                  </a:cubicBezTo>
                  <a:cubicBezTo>
                    <a:pt x="511337" y="617204"/>
                    <a:pt x="509869" y="615736"/>
                    <a:pt x="509869" y="615736"/>
                  </a:cubicBezTo>
                  <a:cubicBezTo>
                    <a:pt x="506935" y="615736"/>
                    <a:pt x="504001" y="617204"/>
                    <a:pt x="502534" y="618673"/>
                  </a:cubicBezTo>
                  <a:cubicBezTo>
                    <a:pt x="501067" y="621610"/>
                    <a:pt x="502534" y="624547"/>
                    <a:pt x="501067" y="626016"/>
                  </a:cubicBezTo>
                  <a:cubicBezTo>
                    <a:pt x="499600" y="628953"/>
                    <a:pt x="496666" y="628953"/>
                    <a:pt x="493731" y="630422"/>
                  </a:cubicBezTo>
                  <a:cubicBezTo>
                    <a:pt x="492264" y="631890"/>
                    <a:pt x="492264" y="634828"/>
                    <a:pt x="490797" y="636296"/>
                  </a:cubicBezTo>
                  <a:cubicBezTo>
                    <a:pt x="487863" y="633359"/>
                    <a:pt x="486396" y="630422"/>
                    <a:pt x="483462" y="627484"/>
                  </a:cubicBezTo>
                  <a:cubicBezTo>
                    <a:pt x="479060" y="624547"/>
                    <a:pt x="474659" y="621610"/>
                    <a:pt x="470258" y="623079"/>
                  </a:cubicBezTo>
                  <a:cubicBezTo>
                    <a:pt x="465857" y="623079"/>
                    <a:pt x="467324" y="633359"/>
                    <a:pt x="462922" y="633359"/>
                  </a:cubicBezTo>
                  <a:cubicBezTo>
                    <a:pt x="457054" y="633359"/>
                    <a:pt x="452653" y="626016"/>
                    <a:pt x="449719" y="621610"/>
                  </a:cubicBezTo>
                  <a:cubicBezTo>
                    <a:pt x="443850" y="617204"/>
                    <a:pt x="437982" y="612798"/>
                    <a:pt x="435048" y="606924"/>
                  </a:cubicBezTo>
                  <a:cubicBezTo>
                    <a:pt x="432114" y="601049"/>
                    <a:pt x="435048" y="593706"/>
                    <a:pt x="432114" y="587832"/>
                  </a:cubicBezTo>
                  <a:cubicBezTo>
                    <a:pt x="429180" y="583426"/>
                    <a:pt x="421844" y="583426"/>
                    <a:pt x="418910" y="580488"/>
                  </a:cubicBezTo>
                  <a:cubicBezTo>
                    <a:pt x="417443" y="577551"/>
                    <a:pt x="421844" y="576083"/>
                    <a:pt x="421844" y="574614"/>
                  </a:cubicBezTo>
                  <a:cubicBezTo>
                    <a:pt x="423311" y="570208"/>
                    <a:pt x="426245" y="567271"/>
                    <a:pt x="426245" y="562865"/>
                  </a:cubicBezTo>
                  <a:cubicBezTo>
                    <a:pt x="426245" y="558459"/>
                    <a:pt x="423311" y="554053"/>
                    <a:pt x="421844" y="549648"/>
                  </a:cubicBezTo>
                  <a:lnTo>
                    <a:pt x="422100" y="549538"/>
                  </a:lnTo>
                  <a:lnTo>
                    <a:pt x="410460" y="535007"/>
                  </a:lnTo>
                  <a:cubicBezTo>
                    <a:pt x="407512" y="533535"/>
                    <a:pt x="410460" y="527648"/>
                    <a:pt x="408986" y="524705"/>
                  </a:cubicBezTo>
                  <a:cubicBezTo>
                    <a:pt x="406039" y="520290"/>
                    <a:pt x="401617" y="515875"/>
                    <a:pt x="397196" y="511460"/>
                  </a:cubicBezTo>
                  <a:cubicBezTo>
                    <a:pt x="389828" y="505573"/>
                    <a:pt x="383933" y="498214"/>
                    <a:pt x="375091" y="493799"/>
                  </a:cubicBezTo>
                  <a:cubicBezTo>
                    <a:pt x="372143" y="492328"/>
                    <a:pt x="364775" y="492328"/>
                    <a:pt x="363301" y="496743"/>
                  </a:cubicBezTo>
                  <a:cubicBezTo>
                    <a:pt x="357406" y="507045"/>
                    <a:pt x="351512" y="514403"/>
                    <a:pt x="341196" y="518818"/>
                  </a:cubicBezTo>
                  <a:cubicBezTo>
                    <a:pt x="339722" y="520290"/>
                    <a:pt x="345617" y="526177"/>
                    <a:pt x="344143" y="527648"/>
                  </a:cubicBezTo>
                  <a:cubicBezTo>
                    <a:pt x="333827" y="533535"/>
                    <a:pt x="330880" y="535007"/>
                    <a:pt x="327932" y="537950"/>
                  </a:cubicBezTo>
                  <a:cubicBezTo>
                    <a:pt x="324985" y="539422"/>
                    <a:pt x="320564" y="536479"/>
                    <a:pt x="316143" y="535007"/>
                  </a:cubicBezTo>
                  <a:cubicBezTo>
                    <a:pt x="314669" y="535007"/>
                    <a:pt x="311722" y="532063"/>
                    <a:pt x="310248" y="533535"/>
                  </a:cubicBezTo>
                  <a:cubicBezTo>
                    <a:pt x="310248" y="536479"/>
                    <a:pt x="308774" y="539422"/>
                    <a:pt x="304353" y="537950"/>
                  </a:cubicBezTo>
                  <a:cubicBezTo>
                    <a:pt x="302879" y="537950"/>
                    <a:pt x="302879" y="543837"/>
                    <a:pt x="301406" y="542365"/>
                  </a:cubicBezTo>
                  <a:cubicBezTo>
                    <a:pt x="296985" y="542365"/>
                    <a:pt x="294037" y="539422"/>
                    <a:pt x="291090" y="536479"/>
                  </a:cubicBezTo>
                  <a:lnTo>
                    <a:pt x="288246" y="529378"/>
                  </a:lnTo>
                  <a:lnTo>
                    <a:pt x="288161" y="529803"/>
                  </a:lnTo>
                  <a:cubicBezTo>
                    <a:pt x="289636" y="532748"/>
                    <a:pt x="289636" y="535692"/>
                    <a:pt x="291111" y="537164"/>
                  </a:cubicBezTo>
                  <a:cubicBezTo>
                    <a:pt x="294061" y="540108"/>
                    <a:pt x="297011" y="543052"/>
                    <a:pt x="301436" y="543052"/>
                  </a:cubicBezTo>
                  <a:cubicBezTo>
                    <a:pt x="302911" y="544525"/>
                    <a:pt x="302911" y="538636"/>
                    <a:pt x="304386" y="538636"/>
                  </a:cubicBezTo>
                  <a:cubicBezTo>
                    <a:pt x="308811" y="540108"/>
                    <a:pt x="310286" y="537164"/>
                    <a:pt x="310286" y="534220"/>
                  </a:cubicBezTo>
                  <a:cubicBezTo>
                    <a:pt x="311761" y="532748"/>
                    <a:pt x="314711" y="535692"/>
                    <a:pt x="316187" y="535692"/>
                  </a:cubicBezTo>
                  <a:cubicBezTo>
                    <a:pt x="317662" y="540108"/>
                    <a:pt x="319137" y="545997"/>
                    <a:pt x="317662" y="550413"/>
                  </a:cubicBezTo>
                  <a:cubicBezTo>
                    <a:pt x="317662" y="551885"/>
                    <a:pt x="314711" y="548941"/>
                    <a:pt x="313236" y="550413"/>
                  </a:cubicBezTo>
                  <a:cubicBezTo>
                    <a:pt x="310286" y="553357"/>
                    <a:pt x="304386" y="554830"/>
                    <a:pt x="305861" y="557774"/>
                  </a:cubicBezTo>
                  <a:cubicBezTo>
                    <a:pt x="307336" y="562190"/>
                    <a:pt x="314711" y="562190"/>
                    <a:pt x="317662" y="565135"/>
                  </a:cubicBezTo>
                  <a:cubicBezTo>
                    <a:pt x="320612" y="568079"/>
                    <a:pt x="317662" y="571023"/>
                    <a:pt x="317662" y="573967"/>
                  </a:cubicBezTo>
                  <a:cubicBezTo>
                    <a:pt x="320612" y="576912"/>
                    <a:pt x="325037" y="572495"/>
                    <a:pt x="327987" y="581328"/>
                  </a:cubicBezTo>
                  <a:cubicBezTo>
                    <a:pt x="327987" y="584272"/>
                    <a:pt x="323562" y="587217"/>
                    <a:pt x="323562" y="588689"/>
                  </a:cubicBezTo>
                  <a:cubicBezTo>
                    <a:pt x="322087" y="593106"/>
                    <a:pt x="326512" y="600466"/>
                    <a:pt x="323562" y="603411"/>
                  </a:cubicBezTo>
                  <a:cubicBezTo>
                    <a:pt x="317662" y="607827"/>
                    <a:pt x="307336" y="601938"/>
                    <a:pt x="299961" y="604883"/>
                  </a:cubicBezTo>
                  <a:cubicBezTo>
                    <a:pt x="294061" y="606355"/>
                    <a:pt x="291111" y="612243"/>
                    <a:pt x="288161" y="618132"/>
                  </a:cubicBezTo>
                  <a:cubicBezTo>
                    <a:pt x="286686" y="621076"/>
                    <a:pt x="289636" y="624021"/>
                    <a:pt x="289636" y="628437"/>
                  </a:cubicBezTo>
                  <a:cubicBezTo>
                    <a:pt x="291111" y="632853"/>
                    <a:pt x="291111" y="638742"/>
                    <a:pt x="288161" y="641686"/>
                  </a:cubicBezTo>
                  <a:cubicBezTo>
                    <a:pt x="285211" y="647575"/>
                    <a:pt x="282260" y="653463"/>
                    <a:pt x="276360" y="653463"/>
                  </a:cubicBezTo>
                  <a:cubicBezTo>
                    <a:pt x="271935" y="653463"/>
                    <a:pt x="270460" y="647575"/>
                    <a:pt x="270460" y="644631"/>
                  </a:cubicBezTo>
                  <a:cubicBezTo>
                    <a:pt x="271935" y="641686"/>
                    <a:pt x="276360" y="641686"/>
                    <a:pt x="276360" y="640214"/>
                  </a:cubicBezTo>
                  <a:cubicBezTo>
                    <a:pt x="277835" y="635798"/>
                    <a:pt x="279310" y="626965"/>
                    <a:pt x="274885" y="628437"/>
                  </a:cubicBezTo>
                  <a:cubicBezTo>
                    <a:pt x="267510" y="628437"/>
                    <a:pt x="260135" y="635798"/>
                    <a:pt x="258660" y="643158"/>
                  </a:cubicBezTo>
                  <a:cubicBezTo>
                    <a:pt x="257185" y="647575"/>
                    <a:pt x="270460" y="650519"/>
                    <a:pt x="268985" y="656408"/>
                  </a:cubicBezTo>
                  <a:cubicBezTo>
                    <a:pt x="267510" y="660824"/>
                    <a:pt x="260135" y="659352"/>
                    <a:pt x="255710" y="657880"/>
                  </a:cubicBezTo>
                  <a:cubicBezTo>
                    <a:pt x="251285" y="656408"/>
                    <a:pt x="249810" y="651991"/>
                    <a:pt x="245384" y="649047"/>
                  </a:cubicBezTo>
                  <a:cubicBezTo>
                    <a:pt x="242434" y="647575"/>
                    <a:pt x="236534" y="649047"/>
                    <a:pt x="233584" y="646103"/>
                  </a:cubicBezTo>
                  <a:cubicBezTo>
                    <a:pt x="232109" y="643158"/>
                    <a:pt x="236534" y="640214"/>
                    <a:pt x="235059" y="637270"/>
                  </a:cubicBezTo>
                  <a:cubicBezTo>
                    <a:pt x="233584" y="635798"/>
                    <a:pt x="229159" y="635798"/>
                    <a:pt x="226209" y="637270"/>
                  </a:cubicBezTo>
                  <a:cubicBezTo>
                    <a:pt x="221784" y="640214"/>
                    <a:pt x="220309" y="649047"/>
                    <a:pt x="214408" y="650519"/>
                  </a:cubicBezTo>
                  <a:cubicBezTo>
                    <a:pt x="209983" y="651991"/>
                    <a:pt x="205558" y="646103"/>
                    <a:pt x="199658" y="646103"/>
                  </a:cubicBezTo>
                  <a:cubicBezTo>
                    <a:pt x="196708" y="644631"/>
                    <a:pt x="193758" y="650519"/>
                    <a:pt x="189333" y="649047"/>
                  </a:cubicBezTo>
                  <a:cubicBezTo>
                    <a:pt x="184908" y="647575"/>
                    <a:pt x="184908" y="641686"/>
                    <a:pt x="181957" y="638742"/>
                  </a:cubicBezTo>
                  <a:cubicBezTo>
                    <a:pt x="177532" y="635798"/>
                    <a:pt x="170157" y="635798"/>
                    <a:pt x="167207" y="631381"/>
                  </a:cubicBezTo>
                  <a:cubicBezTo>
                    <a:pt x="162782" y="625493"/>
                    <a:pt x="165732" y="618132"/>
                    <a:pt x="161307" y="613716"/>
                  </a:cubicBezTo>
                  <a:cubicBezTo>
                    <a:pt x="158357" y="610771"/>
                    <a:pt x="153932" y="615188"/>
                    <a:pt x="150982" y="613716"/>
                  </a:cubicBezTo>
                  <a:cubicBezTo>
                    <a:pt x="148031" y="610771"/>
                    <a:pt x="150982" y="603411"/>
                    <a:pt x="146556" y="600466"/>
                  </a:cubicBezTo>
                  <a:cubicBezTo>
                    <a:pt x="140656" y="597522"/>
                    <a:pt x="133281" y="598994"/>
                    <a:pt x="127381" y="597522"/>
                  </a:cubicBezTo>
                  <a:cubicBezTo>
                    <a:pt x="120006" y="597522"/>
                    <a:pt x="114105" y="601938"/>
                    <a:pt x="108205" y="600466"/>
                  </a:cubicBezTo>
                  <a:cubicBezTo>
                    <a:pt x="102305" y="598994"/>
                    <a:pt x="93455" y="596050"/>
                    <a:pt x="91980" y="590161"/>
                  </a:cubicBezTo>
                  <a:cubicBezTo>
                    <a:pt x="91980" y="578384"/>
                    <a:pt x="90505" y="563662"/>
                    <a:pt x="91980" y="550413"/>
                  </a:cubicBezTo>
                  <a:cubicBezTo>
                    <a:pt x="90505" y="545997"/>
                    <a:pt x="83129" y="547469"/>
                    <a:pt x="78704" y="544525"/>
                  </a:cubicBezTo>
                  <a:cubicBezTo>
                    <a:pt x="72804" y="541580"/>
                    <a:pt x="66904" y="538636"/>
                    <a:pt x="62479" y="532748"/>
                  </a:cubicBezTo>
                  <a:cubicBezTo>
                    <a:pt x="58054" y="525387"/>
                    <a:pt x="58054" y="515082"/>
                    <a:pt x="52154" y="509193"/>
                  </a:cubicBezTo>
                  <a:cubicBezTo>
                    <a:pt x="47728" y="503305"/>
                    <a:pt x="34453" y="506249"/>
                    <a:pt x="32978" y="498888"/>
                  </a:cubicBezTo>
                  <a:cubicBezTo>
                    <a:pt x="27078" y="481223"/>
                    <a:pt x="16752" y="466501"/>
                    <a:pt x="3477" y="457668"/>
                  </a:cubicBezTo>
                  <a:cubicBezTo>
                    <a:pt x="2002" y="456196"/>
                    <a:pt x="9377" y="454724"/>
                    <a:pt x="9377" y="451780"/>
                  </a:cubicBezTo>
                  <a:cubicBezTo>
                    <a:pt x="7902" y="447363"/>
                    <a:pt x="-2423" y="444419"/>
                    <a:pt x="527" y="441475"/>
                  </a:cubicBezTo>
                  <a:cubicBezTo>
                    <a:pt x="4952" y="437058"/>
                    <a:pt x="12327" y="442947"/>
                    <a:pt x="18227" y="441475"/>
                  </a:cubicBezTo>
                  <a:cubicBezTo>
                    <a:pt x="22653" y="440003"/>
                    <a:pt x="22653" y="434114"/>
                    <a:pt x="25603" y="432642"/>
                  </a:cubicBezTo>
                  <a:cubicBezTo>
                    <a:pt x="31503" y="429698"/>
                    <a:pt x="37403" y="435586"/>
                    <a:pt x="43303" y="432642"/>
                  </a:cubicBezTo>
                  <a:cubicBezTo>
                    <a:pt x="46253" y="429698"/>
                    <a:pt x="43303" y="423809"/>
                    <a:pt x="44778" y="420865"/>
                  </a:cubicBezTo>
                  <a:cubicBezTo>
                    <a:pt x="47728" y="413504"/>
                    <a:pt x="52154" y="406143"/>
                    <a:pt x="58054" y="401727"/>
                  </a:cubicBezTo>
                  <a:cubicBezTo>
                    <a:pt x="61004" y="398783"/>
                    <a:pt x="66904" y="400255"/>
                    <a:pt x="69854" y="401727"/>
                  </a:cubicBezTo>
                  <a:cubicBezTo>
                    <a:pt x="72804" y="403199"/>
                    <a:pt x="71329" y="409088"/>
                    <a:pt x="74279" y="409088"/>
                  </a:cubicBezTo>
                  <a:cubicBezTo>
                    <a:pt x="86080" y="406143"/>
                    <a:pt x="99355" y="407615"/>
                    <a:pt x="111155" y="410560"/>
                  </a:cubicBezTo>
                  <a:cubicBezTo>
                    <a:pt x="114105" y="412032"/>
                    <a:pt x="114105" y="407615"/>
                    <a:pt x="117055" y="404671"/>
                  </a:cubicBezTo>
                  <a:cubicBezTo>
                    <a:pt x="118531" y="401727"/>
                    <a:pt x="120006" y="395838"/>
                    <a:pt x="122956" y="392894"/>
                  </a:cubicBezTo>
                  <a:cubicBezTo>
                    <a:pt x="125906" y="388478"/>
                    <a:pt x="131806" y="387005"/>
                    <a:pt x="136231" y="382589"/>
                  </a:cubicBezTo>
                  <a:cubicBezTo>
                    <a:pt x="139181" y="381117"/>
                    <a:pt x="140656" y="378173"/>
                    <a:pt x="143606" y="376700"/>
                  </a:cubicBezTo>
                  <a:lnTo>
                    <a:pt x="160734" y="371003"/>
                  </a:lnTo>
                  <a:lnTo>
                    <a:pt x="160681" y="370795"/>
                  </a:lnTo>
                  <a:lnTo>
                    <a:pt x="160649" y="370811"/>
                  </a:lnTo>
                  <a:cubicBezTo>
                    <a:pt x="159174" y="366379"/>
                    <a:pt x="160649" y="360470"/>
                    <a:pt x="157700" y="358993"/>
                  </a:cubicBezTo>
                  <a:cubicBezTo>
                    <a:pt x="154750" y="356039"/>
                    <a:pt x="148850" y="367856"/>
                    <a:pt x="144425" y="364902"/>
                  </a:cubicBezTo>
                  <a:cubicBezTo>
                    <a:pt x="140001" y="361948"/>
                    <a:pt x="140001" y="361948"/>
                    <a:pt x="135576" y="361948"/>
                  </a:cubicBezTo>
                  <a:cubicBezTo>
                    <a:pt x="134101" y="363425"/>
                    <a:pt x="137051" y="353084"/>
                    <a:pt x="135576" y="354562"/>
                  </a:cubicBezTo>
                  <a:cubicBezTo>
                    <a:pt x="131151" y="357516"/>
                    <a:pt x="126727" y="353084"/>
                    <a:pt x="123777" y="350130"/>
                  </a:cubicBezTo>
                  <a:cubicBezTo>
                    <a:pt x="120827" y="347176"/>
                    <a:pt x="117877" y="360470"/>
                    <a:pt x="111978" y="354562"/>
                  </a:cubicBezTo>
                  <a:cubicBezTo>
                    <a:pt x="109028" y="350130"/>
                    <a:pt x="113453" y="344221"/>
                    <a:pt x="110503" y="339790"/>
                  </a:cubicBezTo>
                  <a:cubicBezTo>
                    <a:pt x="109028" y="336835"/>
                    <a:pt x="103128" y="339790"/>
                    <a:pt x="100178" y="338313"/>
                  </a:cubicBezTo>
                  <a:cubicBezTo>
                    <a:pt x="97229" y="335358"/>
                    <a:pt x="94279" y="330927"/>
                    <a:pt x="94279" y="326495"/>
                  </a:cubicBezTo>
                  <a:cubicBezTo>
                    <a:pt x="94279" y="325018"/>
                    <a:pt x="100178" y="323541"/>
                    <a:pt x="100178" y="322063"/>
                  </a:cubicBezTo>
                  <a:cubicBezTo>
                    <a:pt x="100178" y="317632"/>
                    <a:pt x="92804" y="316155"/>
                    <a:pt x="94279" y="313200"/>
                  </a:cubicBezTo>
                  <a:cubicBezTo>
                    <a:pt x="97229" y="310246"/>
                    <a:pt x="101653" y="313200"/>
                    <a:pt x="106078" y="311723"/>
                  </a:cubicBezTo>
                  <a:cubicBezTo>
                    <a:pt x="111978" y="307291"/>
                    <a:pt x="113453" y="301383"/>
                    <a:pt x="117877" y="296951"/>
                  </a:cubicBezTo>
                  <a:cubicBezTo>
                    <a:pt x="120827" y="293997"/>
                    <a:pt x="125252" y="293997"/>
                    <a:pt x="128202" y="296951"/>
                  </a:cubicBezTo>
                  <a:cubicBezTo>
                    <a:pt x="131151" y="298428"/>
                    <a:pt x="129676" y="304337"/>
                    <a:pt x="132626" y="307291"/>
                  </a:cubicBezTo>
                  <a:cubicBezTo>
                    <a:pt x="134101" y="308769"/>
                    <a:pt x="137051" y="305814"/>
                    <a:pt x="140001" y="307291"/>
                  </a:cubicBezTo>
                  <a:cubicBezTo>
                    <a:pt x="141476" y="308769"/>
                    <a:pt x="141476" y="311723"/>
                    <a:pt x="144425" y="313200"/>
                  </a:cubicBezTo>
                  <a:cubicBezTo>
                    <a:pt x="145900" y="313200"/>
                    <a:pt x="150325" y="314677"/>
                    <a:pt x="153275" y="313200"/>
                  </a:cubicBezTo>
                  <a:cubicBezTo>
                    <a:pt x="156225" y="310246"/>
                    <a:pt x="157700" y="304337"/>
                    <a:pt x="162124" y="302860"/>
                  </a:cubicBezTo>
                  <a:cubicBezTo>
                    <a:pt x="165074" y="299905"/>
                    <a:pt x="168024" y="302860"/>
                    <a:pt x="170974" y="301383"/>
                  </a:cubicBezTo>
                  <a:cubicBezTo>
                    <a:pt x="176873" y="298428"/>
                    <a:pt x="179823" y="292519"/>
                    <a:pt x="185723" y="291042"/>
                  </a:cubicBezTo>
                  <a:cubicBezTo>
                    <a:pt x="188673" y="291042"/>
                    <a:pt x="188673" y="295474"/>
                    <a:pt x="191622" y="296951"/>
                  </a:cubicBezTo>
                  <a:cubicBezTo>
                    <a:pt x="194572" y="296951"/>
                    <a:pt x="201947" y="295474"/>
                    <a:pt x="206371" y="295474"/>
                  </a:cubicBezTo>
                  <a:cubicBezTo>
                    <a:pt x="207846" y="295474"/>
                    <a:pt x="209321" y="299905"/>
                    <a:pt x="212271" y="299905"/>
                  </a:cubicBezTo>
                  <a:cubicBezTo>
                    <a:pt x="213746" y="299905"/>
                    <a:pt x="216696" y="296951"/>
                    <a:pt x="216696" y="295474"/>
                  </a:cubicBezTo>
                  <a:cubicBezTo>
                    <a:pt x="218171" y="292519"/>
                    <a:pt x="216696" y="291042"/>
                    <a:pt x="216696" y="288088"/>
                  </a:cubicBezTo>
                  <a:cubicBezTo>
                    <a:pt x="216696" y="282179"/>
                    <a:pt x="215221" y="271839"/>
                    <a:pt x="218171" y="265930"/>
                  </a:cubicBezTo>
                  <a:cubicBezTo>
                    <a:pt x="224070" y="258544"/>
                    <a:pt x="237344" y="258544"/>
                    <a:pt x="240294" y="248203"/>
                  </a:cubicBezTo>
                  <a:cubicBezTo>
                    <a:pt x="241769" y="240817"/>
                    <a:pt x="244719" y="233431"/>
                    <a:pt x="250618" y="224568"/>
                  </a:cubicBezTo>
                  <a:cubicBezTo>
                    <a:pt x="253568" y="221614"/>
                    <a:pt x="250618" y="214228"/>
                    <a:pt x="250618" y="208319"/>
                  </a:cubicBezTo>
                  <a:cubicBezTo>
                    <a:pt x="250618" y="205365"/>
                    <a:pt x="252093" y="202410"/>
                    <a:pt x="253568" y="199456"/>
                  </a:cubicBezTo>
                  <a:cubicBezTo>
                    <a:pt x="253568" y="195024"/>
                    <a:pt x="252093" y="189115"/>
                    <a:pt x="255043" y="187638"/>
                  </a:cubicBezTo>
                  <a:cubicBezTo>
                    <a:pt x="260943" y="184684"/>
                    <a:pt x="266842" y="186161"/>
                    <a:pt x="272742" y="186161"/>
                  </a:cubicBezTo>
                  <a:cubicBezTo>
                    <a:pt x="274217" y="189115"/>
                    <a:pt x="275692" y="190593"/>
                    <a:pt x="277167" y="193547"/>
                  </a:cubicBezTo>
                  <a:cubicBezTo>
                    <a:pt x="278642" y="196501"/>
                    <a:pt x="277167" y="200933"/>
                    <a:pt x="278642" y="202410"/>
                  </a:cubicBezTo>
                  <a:cubicBezTo>
                    <a:pt x="283066" y="205365"/>
                    <a:pt x="287491" y="203887"/>
                    <a:pt x="291916" y="203887"/>
                  </a:cubicBezTo>
                  <a:lnTo>
                    <a:pt x="292336" y="203635"/>
                  </a:lnTo>
                  <a:lnTo>
                    <a:pt x="279202" y="202181"/>
                  </a:lnTo>
                  <a:cubicBezTo>
                    <a:pt x="277725" y="200710"/>
                    <a:pt x="279202" y="196298"/>
                    <a:pt x="277725" y="193356"/>
                  </a:cubicBezTo>
                  <a:cubicBezTo>
                    <a:pt x="276249" y="190414"/>
                    <a:pt x="274772" y="188943"/>
                    <a:pt x="273295" y="186001"/>
                  </a:cubicBezTo>
                  <a:cubicBezTo>
                    <a:pt x="271818" y="183060"/>
                    <a:pt x="268865" y="183060"/>
                    <a:pt x="268865" y="177176"/>
                  </a:cubicBezTo>
                  <a:cubicBezTo>
                    <a:pt x="268865" y="174235"/>
                    <a:pt x="271818" y="172764"/>
                    <a:pt x="271818" y="171293"/>
                  </a:cubicBezTo>
                  <a:cubicBezTo>
                    <a:pt x="271818" y="168351"/>
                    <a:pt x="267388" y="166880"/>
                    <a:pt x="268865" y="163939"/>
                  </a:cubicBezTo>
                  <a:cubicBezTo>
                    <a:pt x="268865" y="160997"/>
                    <a:pt x="273295" y="160997"/>
                    <a:pt x="274772" y="158055"/>
                  </a:cubicBezTo>
                  <a:cubicBezTo>
                    <a:pt x="274772" y="156584"/>
                    <a:pt x="271818" y="155113"/>
                    <a:pt x="270341" y="152172"/>
                  </a:cubicBezTo>
                  <a:cubicBezTo>
                    <a:pt x="270341" y="149230"/>
                    <a:pt x="271818" y="146288"/>
                    <a:pt x="273295" y="144817"/>
                  </a:cubicBezTo>
                  <a:cubicBezTo>
                    <a:pt x="279202" y="137463"/>
                    <a:pt x="283633" y="130109"/>
                    <a:pt x="291016" y="125696"/>
                  </a:cubicBezTo>
                  <a:cubicBezTo>
                    <a:pt x="293970" y="124225"/>
                    <a:pt x="296924" y="130109"/>
                    <a:pt x="299877" y="128638"/>
                  </a:cubicBezTo>
                  <a:cubicBezTo>
                    <a:pt x="302831" y="128638"/>
                    <a:pt x="304308" y="124225"/>
                    <a:pt x="305784" y="124225"/>
                  </a:cubicBezTo>
                  <a:cubicBezTo>
                    <a:pt x="308738" y="124225"/>
                    <a:pt x="310215" y="128638"/>
                    <a:pt x="311692" y="127167"/>
                  </a:cubicBezTo>
                  <a:cubicBezTo>
                    <a:pt x="314645" y="125696"/>
                    <a:pt x="314645" y="121283"/>
                    <a:pt x="317599" y="118342"/>
                  </a:cubicBezTo>
                  <a:cubicBezTo>
                    <a:pt x="319075" y="116871"/>
                    <a:pt x="320552" y="118342"/>
                    <a:pt x="322029" y="118342"/>
                  </a:cubicBezTo>
                  <a:cubicBezTo>
                    <a:pt x="322029" y="119813"/>
                    <a:pt x="322029" y="121283"/>
                    <a:pt x="320552" y="122754"/>
                  </a:cubicBezTo>
                  <a:cubicBezTo>
                    <a:pt x="320552" y="124225"/>
                    <a:pt x="322029" y="125696"/>
                    <a:pt x="320552" y="128638"/>
                  </a:cubicBezTo>
                  <a:cubicBezTo>
                    <a:pt x="320552" y="130109"/>
                    <a:pt x="317599" y="130109"/>
                    <a:pt x="316122" y="130109"/>
                  </a:cubicBezTo>
                  <a:cubicBezTo>
                    <a:pt x="313168" y="134521"/>
                    <a:pt x="308738" y="138934"/>
                    <a:pt x="305784" y="144817"/>
                  </a:cubicBezTo>
                  <a:cubicBezTo>
                    <a:pt x="302831" y="147759"/>
                    <a:pt x="299877" y="149230"/>
                    <a:pt x="296924" y="153642"/>
                  </a:cubicBezTo>
                  <a:cubicBezTo>
                    <a:pt x="299877" y="153642"/>
                    <a:pt x="304308" y="153642"/>
                    <a:pt x="307261" y="150701"/>
                  </a:cubicBezTo>
                  <a:cubicBezTo>
                    <a:pt x="308738" y="149230"/>
                    <a:pt x="308738" y="146288"/>
                    <a:pt x="308738" y="144817"/>
                  </a:cubicBezTo>
                  <a:cubicBezTo>
                    <a:pt x="313168" y="137463"/>
                    <a:pt x="317599" y="133050"/>
                    <a:pt x="326459" y="131580"/>
                  </a:cubicBezTo>
                  <a:cubicBezTo>
                    <a:pt x="327936" y="130109"/>
                    <a:pt x="326459" y="127167"/>
                    <a:pt x="327936" y="125696"/>
                  </a:cubicBezTo>
                  <a:cubicBezTo>
                    <a:pt x="327936" y="125696"/>
                    <a:pt x="329413" y="122754"/>
                    <a:pt x="330890" y="122754"/>
                  </a:cubicBezTo>
                  <a:cubicBezTo>
                    <a:pt x="332367" y="122754"/>
                    <a:pt x="332367" y="125696"/>
                    <a:pt x="333843" y="125696"/>
                  </a:cubicBezTo>
                  <a:cubicBezTo>
                    <a:pt x="336797" y="125696"/>
                    <a:pt x="339750" y="122754"/>
                    <a:pt x="342704" y="122754"/>
                  </a:cubicBezTo>
                  <a:cubicBezTo>
                    <a:pt x="347134" y="122754"/>
                    <a:pt x="351565" y="121283"/>
                    <a:pt x="355995" y="124225"/>
                  </a:cubicBezTo>
                  <a:lnTo>
                    <a:pt x="355995" y="131565"/>
                  </a:lnTo>
                  <a:lnTo>
                    <a:pt x="371741" y="134421"/>
                  </a:lnTo>
                  <a:cubicBezTo>
                    <a:pt x="377647" y="134421"/>
                    <a:pt x="389458" y="132948"/>
                    <a:pt x="389458" y="131476"/>
                  </a:cubicBezTo>
                  <a:cubicBezTo>
                    <a:pt x="389458" y="124114"/>
                    <a:pt x="395364" y="121170"/>
                    <a:pt x="401269" y="118225"/>
                  </a:cubicBezTo>
                  <a:cubicBezTo>
                    <a:pt x="404222" y="116753"/>
                    <a:pt x="396840" y="113808"/>
                    <a:pt x="396840" y="110864"/>
                  </a:cubicBezTo>
                  <a:cubicBezTo>
                    <a:pt x="396840" y="107919"/>
                    <a:pt x="399793" y="104975"/>
                    <a:pt x="401269" y="102030"/>
                  </a:cubicBezTo>
                  <a:cubicBezTo>
                    <a:pt x="402746" y="100558"/>
                    <a:pt x="408651" y="102030"/>
                    <a:pt x="410128" y="99086"/>
                  </a:cubicBezTo>
                  <a:cubicBezTo>
                    <a:pt x="413080" y="93196"/>
                    <a:pt x="414557" y="84363"/>
                    <a:pt x="417510" y="77001"/>
                  </a:cubicBezTo>
                  <a:cubicBezTo>
                    <a:pt x="418986" y="69640"/>
                    <a:pt x="417510" y="60806"/>
                    <a:pt x="418986" y="54917"/>
                  </a:cubicBezTo>
                  <a:cubicBezTo>
                    <a:pt x="420462" y="51972"/>
                    <a:pt x="423415" y="50500"/>
                    <a:pt x="424892" y="50500"/>
                  </a:cubicBezTo>
                  <a:cubicBezTo>
                    <a:pt x="427844" y="51972"/>
                    <a:pt x="429321" y="56389"/>
                    <a:pt x="430797" y="57861"/>
                  </a:cubicBezTo>
                  <a:cubicBezTo>
                    <a:pt x="438179" y="65223"/>
                    <a:pt x="448514" y="68167"/>
                    <a:pt x="460325" y="71112"/>
                  </a:cubicBezTo>
                  <a:lnTo>
                    <a:pt x="460256" y="71272"/>
                  </a:lnTo>
                  <a:lnTo>
                    <a:pt x="475813" y="68442"/>
                  </a:lnTo>
                  <a:cubicBezTo>
                    <a:pt x="483211" y="68442"/>
                    <a:pt x="490607" y="72882"/>
                    <a:pt x="496525" y="69922"/>
                  </a:cubicBezTo>
                  <a:cubicBezTo>
                    <a:pt x="499484" y="68442"/>
                    <a:pt x="495046" y="61043"/>
                    <a:pt x="498004" y="59563"/>
                  </a:cubicBezTo>
                  <a:cubicBezTo>
                    <a:pt x="502442" y="55124"/>
                    <a:pt x="508360" y="56603"/>
                    <a:pt x="514277" y="55124"/>
                  </a:cubicBezTo>
                  <a:cubicBezTo>
                    <a:pt x="518715" y="53644"/>
                    <a:pt x="523153" y="52164"/>
                    <a:pt x="527592" y="50684"/>
                  </a:cubicBezTo>
                  <a:cubicBezTo>
                    <a:pt x="532030" y="50684"/>
                    <a:pt x="534988" y="50684"/>
                    <a:pt x="537947" y="49204"/>
                  </a:cubicBezTo>
                  <a:cubicBezTo>
                    <a:pt x="540906" y="49204"/>
                    <a:pt x="545344" y="47724"/>
                    <a:pt x="548303" y="46245"/>
                  </a:cubicBezTo>
                  <a:cubicBezTo>
                    <a:pt x="551261" y="46245"/>
                    <a:pt x="554220" y="46245"/>
                    <a:pt x="555700" y="44765"/>
                  </a:cubicBezTo>
                  <a:cubicBezTo>
                    <a:pt x="558658" y="44765"/>
                    <a:pt x="561617" y="44765"/>
                    <a:pt x="563096" y="43285"/>
                  </a:cubicBezTo>
                  <a:cubicBezTo>
                    <a:pt x="564576" y="46245"/>
                    <a:pt x="563096" y="49204"/>
                    <a:pt x="563096" y="50684"/>
                  </a:cubicBezTo>
                  <a:cubicBezTo>
                    <a:pt x="563096" y="53644"/>
                    <a:pt x="564576" y="53644"/>
                    <a:pt x="564576" y="55124"/>
                  </a:cubicBezTo>
                  <a:cubicBezTo>
                    <a:pt x="564576" y="61043"/>
                    <a:pt x="563096" y="66962"/>
                    <a:pt x="564576" y="72882"/>
                  </a:cubicBezTo>
                  <a:cubicBezTo>
                    <a:pt x="564576" y="77321"/>
                    <a:pt x="566055" y="83241"/>
                    <a:pt x="566055" y="87680"/>
                  </a:cubicBezTo>
                  <a:lnTo>
                    <a:pt x="565554" y="88014"/>
                  </a:lnTo>
                  <a:lnTo>
                    <a:pt x="577097" y="83685"/>
                  </a:lnTo>
                  <a:cubicBezTo>
                    <a:pt x="578570" y="83685"/>
                    <a:pt x="580043" y="85158"/>
                    <a:pt x="581516" y="85158"/>
                  </a:cubicBezTo>
                  <a:cubicBezTo>
                    <a:pt x="584463" y="88106"/>
                    <a:pt x="582989" y="92526"/>
                    <a:pt x="585936" y="92526"/>
                  </a:cubicBezTo>
                  <a:cubicBezTo>
                    <a:pt x="588882" y="94000"/>
                    <a:pt x="591829" y="88106"/>
                    <a:pt x="593302" y="89579"/>
                  </a:cubicBezTo>
                  <a:cubicBezTo>
                    <a:pt x="596248" y="92526"/>
                    <a:pt x="593302" y="98420"/>
                    <a:pt x="597722" y="99894"/>
                  </a:cubicBezTo>
                  <a:cubicBezTo>
                    <a:pt x="599195" y="100631"/>
                    <a:pt x="599932" y="99525"/>
                    <a:pt x="600668" y="98052"/>
                  </a:cubicBezTo>
                  <a:lnTo>
                    <a:pt x="600735" y="97959"/>
                  </a:lnTo>
                  <a:lnTo>
                    <a:pt x="598413" y="99413"/>
                  </a:lnTo>
                  <a:cubicBezTo>
                    <a:pt x="594013" y="97944"/>
                    <a:pt x="596946" y="92069"/>
                    <a:pt x="594013" y="89131"/>
                  </a:cubicBezTo>
                  <a:cubicBezTo>
                    <a:pt x="592547" y="87662"/>
                    <a:pt x="589614" y="93538"/>
                    <a:pt x="586681" y="92069"/>
                  </a:cubicBezTo>
                  <a:cubicBezTo>
                    <a:pt x="583748" y="92069"/>
                    <a:pt x="585214" y="87662"/>
                    <a:pt x="582282" y="84725"/>
                  </a:cubicBezTo>
                  <a:cubicBezTo>
                    <a:pt x="580815" y="84725"/>
                    <a:pt x="579349" y="83256"/>
                    <a:pt x="577882" y="83256"/>
                  </a:cubicBezTo>
                  <a:cubicBezTo>
                    <a:pt x="573483" y="84725"/>
                    <a:pt x="570550" y="86194"/>
                    <a:pt x="566150" y="87662"/>
                  </a:cubicBezTo>
                  <a:cubicBezTo>
                    <a:pt x="566150" y="83256"/>
                    <a:pt x="564684" y="77381"/>
                    <a:pt x="564684" y="72974"/>
                  </a:cubicBezTo>
                  <a:cubicBezTo>
                    <a:pt x="563217" y="67099"/>
                    <a:pt x="564684" y="61223"/>
                    <a:pt x="564684" y="55348"/>
                  </a:cubicBezTo>
                  <a:cubicBezTo>
                    <a:pt x="564684" y="53879"/>
                    <a:pt x="563217" y="53879"/>
                    <a:pt x="563217" y="50941"/>
                  </a:cubicBezTo>
                  <a:cubicBezTo>
                    <a:pt x="563217" y="49472"/>
                    <a:pt x="564684" y="46535"/>
                    <a:pt x="563217" y="43597"/>
                  </a:cubicBezTo>
                  <a:cubicBezTo>
                    <a:pt x="563217" y="40659"/>
                    <a:pt x="560284" y="37722"/>
                    <a:pt x="561751" y="34784"/>
                  </a:cubicBezTo>
                  <a:cubicBezTo>
                    <a:pt x="567617" y="30377"/>
                    <a:pt x="574949" y="25971"/>
                    <a:pt x="582282" y="27440"/>
                  </a:cubicBezTo>
                  <a:close/>
                  <a:moveTo>
                    <a:pt x="660395" y="0"/>
                  </a:moveTo>
                  <a:cubicBezTo>
                    <a:pt x="667886" y="0"/>
                    <a:pt x="675378" y="1443"/>
                    <a:pt x="682870" y="5771"/>
                  </a:cubicBezTo>
                  <a:cubicBezTo>
                    <a:pt x="684368" y="7214"/>
                    <a:pt x="682870" y="10100"/>
                    <a:pt x="682870" y="12986"/>
                  </a:cubicBezTo>
                  <a:cubicBezTo>
                    <a:pt x="679873" y="18757"/>
                    <a:pt x="681371" y="31743"/>
                    <a:pt x="673880" y="30300"/>
                  </a:cubicBezTo>
                  <a:cubicBezTo>
                    <a:pt x="666388" y="27414"/>
                    <a:pt x="675378" y="15871"/>
                    <a:pt x="675378" y="14429"/>
                  </a:cubicBezTo>
                  <a:cubicBezTo>
                    <a:pt x="676876" y="11543"/>
                    <a:pt x="669385" y="10100"/>
                    <a:pt x="664890" y="10100"/>
                  </a:cubicBezTo>
                  <a:cubicBezTo>
                    <a:pt x="660395" y="8657"/>
                    <a:pt x="654401" y="11543"/>
                    <a:pt x="648408" y="10100"/>
                  </a:cubicBezTo>
                  <a:cubicBezTo>
                    <a:pt x="646909" y="10100"/>
                    <a:pt x="645411" y="5771"/>
                    <a:pt x="646909" y="4328"/>
                  </a:cubicBezTo>
                  <a:cubicBezTo>
                    <a:pt x="649906" y="1443"/>
                    <a:pt x="655900" y="0"/>
                    <a:pt x="660395" y="0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chemeClr val="accent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defPPr>
                <a:defRPr lang="en-GB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7BFEC3-086F-470B-A84E-3DC6ABD2B238}"/>
              </a:ext>
            </a:extLst>
          </p:cNvPr>
          <p:cNvSpPr txBox="1"/>
          <p:nvPr/>
        </p:nvSpPr>
        <p:spPr>
          <a:xfrm>
            <a:off x="3198179" y="5090247"/>
            <a:ext cx="6935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ea typeface="Calibri" panose="020F0502020204030204" pitchFamily="34" charset="0"/>
                <a:cs typeface="Arial" panose="020B0604020202020204" pitchFamily="34" charset="0"/>
              </a:rPr>
              <a:t>Unused</a:t>
            </a:r>
            <a:r>
              <a:rPr lang="en-GB" dirty="0">
                <a:ea typeface="Calibri" panose="020F0502020204030204" pitchFamily="34" charset="0"/>
                <a:cs typeface="Arial" panose="020B0604020202020204" pitchFamily="34" charset="0"/>
              </a:rPr>
              <a:t>. We have proposed allocation (2 x 3 MHz) to PSNI in 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</a:rPr>
              <a:t>Interference risk from mobile base stations in adjacent frequencies </a:t>
            </a:r>
            <a:r>
              <a:rPr lang="en-GB" dirty="0">
                <a:ea typeface="Calibri" panose="020F0502020204030204" pitchFamily="34" charset="0"/>
                <a:cs typeface="Arial" panose="020B0604020202020204" pitchFamily="34" charset="0"/>
              </a:rPr>
              <a:t>– nature of risk and potential mitigations in consultation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921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D59B-7ECF-4C19-AAAE-BBFE97A7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62" y="501675"/>
            <a:ext cx="10514766" cy="761377"/>
          </a:xfrm>
        </p:spPr>
        <p:txBody>
          <a:bodyPr/>
          <a:lstStyle/>
          <a:p>
            <a:r>
              <a:rPr lang="en-GB" dirty="0"/>
              <a:t>Above 1 GHz - Lower coverage but potentially greater availability</a:t>
            </a:r>
            <a:endParaRPr lang="en-GB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DC938F-E29F-497A-8A28-2F4414BC4630}"/>
              </a:ext>
            </a:extLst>
          </p:cNvPr>
          <p:cNvGrpSpPr/>
          <p:nvPr/>
        </p:nvGrpSpPr>
        <p:grpSpPr>
          <a:xfrm>
            <a:off x="545112" y="889434"/>
            <a:ext cx="11451169" cy="4058929"/>
            <a:chOff x="474862" y="3709876"/>
            <a:chExt cx="10700773" cy="40589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06A285D-5042-46B9-A753-64E48D4F0835}"/>
                </a:ext>
              </a:extLst>
            </p:cNvPr>
            <p:cNvSpPr/>
            <p:nvPr/>
          </p:nvSpPr>
          <p:spPr>
            <a:xfrm>
              <a:off x="474862" y="4931092"/>
              <a:ext cx="2570480" cy="109116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/>
                <a:t>1900 MHz</a:t>
              </a:r>
            </a:p>
            <a:p>
              <a:pPr algn="ctr"/>
              <a:r>
                <a:rPr lang="en-GB" sz="2400" b="1" dirty="0"/>
                <a:t>(1900-1920)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81041B-CF3B-4ECE-8E9C-06BBBAFF9B97}"/>
                </a:ext>
              </a:extLst>
            </p:cNvPr>
            <p:cNvSpPr/>
            <p:nvPr/>
          </p:nvSpPr>
          <p:spPr>
            <a:xfrm>
              <a:off x="3127120" y="4887771"/>
              <a:ext cx="7944287" cy="11778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chemeClr val="tx1"/>
                  </a:solidFill>
                </a:rPr>
                <a:t>Unused</a:t>
              </a:r>
              <a:r>
                <a:rPr lang="en-GB" dirty="0">
                  <a:solidFill>
                    <a:schemeClr val="tx1"/>
                  </a:solidFill>
                </a:rPr>
                <a:t>. Rail interest in future use of 190-1910 MHz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chemeClr val="tx1"/>
                  </a:solidFill>
                </a:rPr>
                <a:t>Plan to consult on a proposal to revoke.</a:t>
              </a:r>
              <a:r>
                <a:rPr lang="en-GB" dirty="0">
                  <a:solidFill>
                    <a:schemeClr val="tx1"/>
                  </a:solidFill>
                </a:rPr>
                <a:t> Potential full availability from 2028 subject to outcome of consultation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</a:rPr>
                <a:t>Additional base station sites needed to achieve wide coverage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6F57B3-F5B6-40F8-B84E-0CFB1C1E7698}"/>
                </a:ext>
              </a:extLst>
            </p:cNvPr>
            <p:cNvSpPr/>
            <p:nvPr/>
          </p:nvSpPr>
          <p:spPr>
            <a:xfrm>
              <a:off x="3231348" y="3709876"/>
              <a:ext cx="7944287" cy="17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CE595AA-B127-470B-802A-F3E3274DC73D}"/>
                </a:ext>
              </a:extLst>
            </p:cNvPr>
            <p:cNvSpPr/>
            <p:nvPr/>
          </p:nvSpPr>
          <p:spPr>
            <a:xfrm>
              <a:off x="519094" y="6677638"/>
              <a:ext cx="2570480" cy="109116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Shared access</a:t>
              </a:r>
              <a:b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1800 MHz (2 x 3.3 MHz) </a:t>
              </a:r>
              <a:b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3.8-4.2 GHz</a:t>
              </a:r>
              <a:endParaRPr lang="en-GB" sz="140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A77AC5-280B-4B3F-9D78-A7DBFCFC2EF6}"/>
              </a:ext>
            </a:extLst>
          </p:cNvPr>
          <p:cNvGrpSpPr/>
          <p:nvPr/>
        </p:nvGrpSpPr>
        <p:grpSpPr>
          <a:xfrm>
            <a:off x="12541317" y="629726"/>
            <a:ext cx="1996491" cy="3335821"/>
            <a:chOff x="7784675" y="302565"/>
            <a:chExt cx="3451183" cy="621963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2EC64AD-4475-4031-B0AB-74ACB9A8A7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63705" y="4520265"/>
              <a:ext cx="945041" cy="1179651"/>
            </a:xfrm>
            <a:custGeom>
              <a:avLst/>
              <a:gdLst>
                <a:gd name="connsiteX0" fmla="*/ 793690 w 945041"/>
                <a:gd name="connsiteY0" fmla="*/ 1098993 h 1179651"/>
                <a:gd name="connsiteX1" fmla="*/ 793523 w 945041"/>
                <a:gd name="connsiteY1" fmla="*/ 1103536 h 1179651"/>
                <a:gd name="connsiteX2" fmla="*/ 789131 w 945041"/>
                <a:gd name="connsiteY2" fmla="*/ 1107963 h 1179651"/>
                <a:gd name="connsiteX3" fmla="*/ 789453 w 945041"/>
                <a:gd name="connsiteY3" fmla="*/ 1108614 h 1179651"/>
                <a:gd name="connsiteX4" fmla="*/ 793772 w 945041"/>
                <a:gd name="connsiteY4" fmla="*/ 1104276 h 1179651"/>
                <a:gd name="connsiteX5" fmla="*/ 793954 w 945041"/>
                <a:gd name="connsiteY5" fmla="*/ 1099321 h 1179651"/>
                <a:gd name="connsiteX6" fmla="*/ 781153 w 945041"/>
                <a:gd name="connsiteY6" fmla="*/ 1087114 h 1179651"/>
                <a:gd name="connsiteX7" fmla="*/ 780770 w 945041"/>
                <a:gd name="connsiteY7" fmla="*/ 1087731 h 1179651"/>
                <a:gd name="connsiteX8" fmla="*/ 780807 w 945041"/>
                <a:gd name="connsiteY8" fmla="*/ 1087768 h 1179651"/>
                <a:gd name="connsiteX9" fmla="*/ 709236 w 945041"/>
                <a:gd name="connsiteY9" fmla="*/ 1085060 h 1179651"/>
                <a:gd name="connsiteX10" fmla="*/ 708313 w 945041"/>
                <a:gd name="connsiteY10" fmla="*/ 1089304 h 1179651"/>
                <a:gd name="connsiteX11" fmla="*/ 706742 w 945041"/>
                <a:gd name="connsiteY11" fmla="*/ 1091731 h 1179651"/>
                <a:gd name="connsiteX12" fmla="*/ 707143 w 945041"/>
                <a:gd name="connsiteY12" fmla="*/ 1091731 h 1179651"/>
                <a:gd name="connsiteX13" fmla="*/ 709156 w 945041"/>
                <a:gd name="connsiteY13" fmla="*/ 1088596 h 1179651"/>
                <a:gd name="connsiteX14" fmla="*/ 709905 w 945041"/>
                <a:gd name="connsiteY14" fmla="*/ 1085123 h 1179651"/>
                <a:gd name="connsiteX15" fmla="*/ 736424 w 945041"/>
                <a:gd name="connsiteY15" fmla="*/ 1084453 h 1179651"/>
                <a:gd name="connsiteX16" fmla="*/ 735818 w 945041"/>
                <a:gd name="connsiteY16" fmla="*/ 1085060 h 1179651"/>
                <a:gd name="connsiteX17" fmla="*/ 735818 w 945041"/>
                <a:gd name="connsiteY17" fmla="*/ 1086440 h 1179651"/>
                <a:gd name="connsiteX18" fmla="*/ 736424 w 945041"/>
                <a:gd name="connsiteY18" fmla="*/ 1085829 h 1179651"/>
                <a:gd name="connsiteX19" fmla="*/ 585953 w 945041"/>
                <a:gd name="connsiteY19" fmla="*/ 1076298 h 1179651"/>
                <a:gd name="connsiteX20" fmla="*/ 589206 w 945041"/>
                <a:gd name="connsiteY20" fmla="*/ 1082179 h 1179651"/>
                <a:gd name="connsiteX21" fmla="*/ 589214 w 945041"/>
                <a:gd name="connsiteY21" fmla="*/ 1082170 h 1179651"/>
                <a:gd name="connsiteX22" fmla="*/ 733115 w 945041"/>
                <a:gd name="connsiteY22" fmla="*/ 1073767 h 1179651"/>
                <a:gd name="connsiteX23" fmla="*/ 735633 w 945041"/>
                <a:gd name="connsiteY23" fmla="*/ 1078970 h 1179651"/>
                <a:gd name="connsiteX24" fmla="*/ 737266 w 945041"/>
                <a:gd name="connsiteY24" fmla="*/ 1083505 h 1179651"/>
                <a:gd name="connsiteX25" fmla="*/ 737472 w 945041"/>
                <a:gd name="connsiteY25" fmla="*/ 1083298 h 1179651"/>
                <a:gd name="connsiteX26" fmla="*/ 736135 w 945041"/>
                <a:gd name="connsiteY26" fmla="*/ 1079564 h 1179651"/>
                <a:gd name="connsiteX27" fmla="*/ 733390 w 945041"/>
                <a:gd name="connsiteY27" fmla="*/ 1073859 h 1179651"/>
                <a:gd name="connsiteX28" fmla="*/ 724004 w 945041"/>
                <a:gd name="connsiteY28" fmla="*/ 1064420 h 1179651"/>
                <a:gd name="connsiteX29" fmla="*/ 724004 w 945041"/>
                <a:gd name="connsiteY29" fmla="*/ 1070296 h 1179651"/>
                <a:gd name="connsiteX30" fmla="*/ 724606 w 945041"/>
                <a:gd name="connsiteY30" fmla="*/ 1070497 h 1179651"/>
                <a:gd name="connsiteX31" fmla="*/ 724606 w 945041"/>
                <a:gd name="connsiteY31" fmla="*/ 1065026 h 1179651"/>
                <a:gd name="connsiteX32" fmla="*/ 783168 w 945041"/>
                <a:gd name="connsiteY32" fmla="*/ 1060609 h 1179651"/>
                <a:gd name="connsiteX33" fmla="*/ 778776 w 945041"/>
                <a:gd name="connsiteY33" fmla="*/ 1066498 h 1179651"/>
                <a:gd name="connsiteX34" fmla="*/ 787561 w 945041"/>
                <a:gd name="connsiteY34" fmla="*/ 1076804 h 1179651"/>
                <a:gd name="connsiteX35" fmla="*/ 787150 w 945041"/>
                <a:gd name="connsiteY35" fmla="*/ 1077466 h 1179651"/>
                <a:gd name="connsiteX36" fmla="*/ 787925 w 945041"/>
                <a:gd name="connsiteY36" fmla="*/ 1076382 h 1179651"/>
                <a:gd name="connsiteX37" fmla="*/ 779156 w 945041"/>
                <a:gd name="connsiteY37" fmla="*/ 1066105 h 1179651"/>
                <a:gd name="connsiteX38" fmla="*/ 783259 w 945041"/>
                <a:gd name="connsiteY38" fmla="*/ 1060609 h 1179651"/>
                <a:gd name="connsiteX39" fmla="*/ 718098 w 945041"/>
                <a:gd name="connsiteY39" fmla="*/ 1055537 h 1179651"/>
                <a:gd name="connsiteX40" fmla="*/ 719573 w 945041"/>
                <a:gd name="connsiteY40" fmla="*/ 1059961 h 1179651"/>
                <a:gd name="connsiteX41" fmla="*/ 720209 w 945041"/>
                <a:gd name="connsiteY41" fmla="*/ 1060597 h 1179651"/>
                <a:gd name="connsiteX42" fmla="*/ 718749 w 945041"/>
                <a:gd name="connsiteY42" fmla="*/ 1056192 h 1179651"/>
                <a:gd name="connsiteX43" fmla="*/ 880053 w 945041"/>
                <a:gd name="connsiteY43" fmla="*/ 1051403 h 1179651"/>
                <a:gd name="connsiteX44" fmla="*/ 880005 w 945041"/>
                <a:gd name="connsiteY44" fmla="*/ 1051423 h 1179651"/>
                <a:gd name="connsiteX45" fmla="*/ 875620 w 945041"/>
                <a:gd name="connsiteY45" fmla="*/ 1060232 h 1179651"/>
                <a:gd name="connsiteX46" fmla="*/ 875620 w 945041"/>
                <a:gd name="connsiteY46" fmla="*/ 1064623 h 1179651"/>
                <a:gd name="connsiteX47" fmla="*/ 876106 w 945041"/>
                <a:gd name="connsiteY47" fmla="*/ 1063715 h 1179651"/>
                <a:gd name="connsiteX48" fmla="*/ 876106 w 945041"/>
                <a:gd name="connsiteY48" fmla="*/ 1059309 h 1179651"/>
                <a:gd name="connsiteX49" fmla="*/ 580429 w 945041"/>
                <a:gd name="connsiteY49" fmla="*/ 1049926 h 1179651"/>
                <a:gd name="connsiteX50" fmla="*/ 577553 w 945041"/>
                <a:gd name="connsiteY50" fmla="*/ 1052814 h 1179651"/>
                <a:gd name="connsiteX51" fmla="*/ 576077 w 945041"/>
                <a:gd name="connsiteY51" fmla="*/ 1052814 h 1179651"/>
                <a:gd name="connsiteX52" fmla="*/ 574600 w 945041"/>
                <a:gd name="connsiteY52" fmla="*/ 1055778 h 1179651"/>
                <a:gd name="connsiteX53" fmla="*/ 574604 w 945041"/>
                <a:gd name="connsiteY53" fmla="*/ 1055808 h 1179651"/>
                <a:gd name="connsiteX54" fmla="*/ 576051 w 945041"/>
                <a:gd name="connsiteY54" fmla="*/ 1052913 h 1179651"/>
                <a:gd name="connsiteX55" fmla="*/ 577514 w 945041"/>
                <a:gd name="connsiteY55" fmla="*/ 1052913 h 1179651"/>
                <a:gd name="connsiteX56" fmla="*/ 580439 w 945041"/>
                <a:gd name="connsiteY56" fmla="*/ 1049987 h 1179651"/>
                <a:gd name="connsiteX57" fmla="*/ 638851 w 945041"/>
                <a:gd name="connsiteY57" fmla="*/ 1045398 h 1179651"/>
                <a:gd name="connsiteX58" fmla="*/ 638943 w 945041"/>
                <a:gd name="connsiteY58" fmla="*/ 1045598 h 1179651"/>
                <a:gd name="connsiteX59" fmla="*/ 646008 w 945041"/>
                <a:gd name="connsiteY59" fmla="*/ 1048425 h 1179651"/>
                <a:gd name="connsiteX60" fmla="*/ 645733 w 945041"/>
                <a:gd name="connsiteY60" fmla="*/ 1048150 h 1179651"/>
                <a:gd name="connsiteX61" fmla="*/ 828644 w 945041"/>
                <a:gd name="connsiteY61" fmla="*/ 1041284 h 1179651"/>
                <a:gd name="connsiteX62" fmla="*/ 824442 w 945041"/>
                <a:gd name="connsiteY62" fmla="*/ 1044063 h 1179651"/>
                <a:gd name="connsiteX63" fmla="*/ 820572 w 945041"/>
                <a:gd name="connsiteY63" fmla="*/ 1045160 h 1179651"/>
                <a:gd name="connsiteX64" fmla="*/ 814676 w 945041"/>
                <a:gd name="connsiteY64" fmla="*/ 1046623 h 1179651"/>
                <a:gd name="connsiteX65" fmla="*/ 808779 w 945041"/>
                <a:gd name="connsiteY65" fmla="*/ 1043697 h 1179651"/>
                <a:gd name="connsiteX66" fmla="*/ 805830 w 945041"/>
                <a:gd name="connsiteY66" fmla="*/ 1045160 h 1179651"/>
                <a:gd name="connsiteX67" fmla="*/ 805847 w 945041"/>
                <a:gd name="connsiteY67" fmla="*/ 1045359 h 1179651"/>
                <a:gd name="connsiteX68" fmla="*/ 808388 w 945041"/>
                <a:gd name="connsiteY68" fmla="*/ 1044083 h 1179651"/>
                <a:gd name="connsiteX69" fmla="*/ 814234 w 945041"/>
                <a:gd name="connsiteY69" fmla="*/ 1047019 h 1179651"/>
                <a:gd name="connsiteX70" fmla="*/ 820080 w 945041"/>
                <a:gd name="connsiteY70" fmla="*/ 1045551 h 1179651"/>
                <a:gd name="connsiteX71" fmla="*/ 823917 w 945041"/>
                <a:gd name="connsiteY71" fmla="*/ 1044449 h 1179651"/>
                <a:gd name="connsiteX72" fmla="*/ 789427 w 945041"/>
                <a:gd name="connsiteY72" fmla="*/ 1030759 h 1179651"/>
                <a:gd name="connsiteX73" fmla="*/ 789025 w 945041"/>
                <a:gd name="connsiteY73" fmla="*/ 1031164 h 1179651"/>
                <a:gd name="connsiteX74" fmla="*/ 786097 w 945041"/>
                <a:gd name="connsiteY74" fmla="*/ 1038525 h 1179651"/>
                <a:gd name="connsiteX75" fmla="*/ 787561 w 945041"/>
                <a:gd name="connsiteY75" fmla="*/ 1041469 h 1179651"/>
                <a:gd name="connsiteX76" fmla="*/ 789025 w 945041"/>
                <a:gd name="connsiteY76" fmla="*/ 1041469 h 1179651"/>
                <a:gd name="connsiteX77" fmla="*/ 791953 w 945041"/>
                <a:gd name="connsiteY77" fmla="*/ 1047359 h 1179651"/>
                <a:gd name="connsiteX78" fmla="*/ 797077 w 945041"/>
                <a:gd name="connsiteY78" fmla="*/ 1053616 h 1179651"/>
                <a:gd name="connsiteX79" fmla="*/ 793732 w 945041"/>
                <a:gd name="connsiteY79" fmla="*/ 1057316 h 1179651"/>
                <a:gd name="connsiteX80" fmla="*/ 793772 w 945041"/>
                <a:gd name="connsiteY80" fmla="*/ 1057296 h 1179651"/>
                <a:gd name="connsiteX81" fmla="*/ 792310 w 945041"/>
                <a:gd name="connsiteY81" fmla="*/ 1047019 h 1179651"/>
                <a:gd name="connsiteX82" fmla="*/ 801080 w 945041"/>
                <a:gd name="connsiteY82" fmla="*/ 1049955 h 1179651"/>
                <a:gd name="connsiteX83" fmla="*/ 806012 w 945041"/>
                <a:gd name="connsiteY83" fmla="*/ 1052157 h 1179651"/>
                <a:gd name="connsiteX84" fmla="*/ 805963 w 945041"/>
                <a:gd name="connsiteY84" fmla="*/ 1051556 h 1179651"/>
                <a:gd name="connsiteX85" fmla="*/ 801408 w 945041"/>
                <a:gd name="connsiteY85" fmla="*/ 1049548 h 1179651"/>
                <a:gd name="connsiteX86" fmla="*/ 792562 w 945041"/>
                <a:gd name="connsiteY86" fmla="*/ 1046623 h 1179651"/>
                <a:gd name="connsiteX87" fmla="*/ 789614 w 945041"/>
                <a:gd name="connsiteY87" fmla="*/ 1040772 h 1179651"/>
                <a:gd name="connsiteX88" fmla="*/ 788140 w 945041"/>
                <a:gd name="connsiteY88" fmla="*/ 1040772 h 1179651"/>
                <a:gd name="connsiteX89" fmla="*/ 786665 w 945041"/>
                <a:gd name="connsiteY89" fmla="*/ 1037847 h 1179651"/>
                <a:gd name="connsiteX90" fmla="*/ 787034 w 945041"/>
                <a:gd name="connsiteY90" fmla="*/ 1033642 h 1179651"/>
                <a:gd name="connsiteX91" fmla="*/ 881973 w 945041"/>
                <a:gd name="connsiteY91" fmla="*/ 1029930 h 1179651"/>
                <a:gd name="connsiteX92" fmla="*/ 867306 w 945041"/>
                <a:gd name="connsiteY92" fmla="*/ 1034337 h 1179651"/>
                <a:gd name="connsiteX93" fmla="*/ 859972 w 945041"/>
                <a:gd name="connsiteY93" fmla="*/ 1034337 h 1179651"/>
                <a:gd name="connsiteX94" fmla="*/ 854106 w 945041"/>
                <a:gd name="connsiteY94" fmla="*/ 1041682 h 1179651"/>
                <a:gd name="connsiteX95" fmla="*/ 851172 w 945041"/>
                <a:gd name="connsiteY95" fmla="*/ 1041682 h 1179651"/>
                <a:gd name="connsiteX96" fmla="*/ 843839 w 945041"/>
                <a:gd name="connsiteY96" fmla="*/ 1046089 h 1179651"/>
                <a:gd name="connsiteX97" fmla="*/ 839439 w 945041"/>
                <a:gd name="connsiteY97" fmla="*/ 1040213 h 1179651"/>
                <a:gd name="connsiteX98" fmla="*/ 830663 w 945041"/>
                <a:gd name="connsiteY98" fmla="*/ 1034354 h 1179651"/>
                <a:gd name="connsiteX99" fmla="*/ 830892 w 945041"/>
                <a:gd name="connsiteY99" fmla="*/ 1034922 h 1179651"/>
                <a:gd name="connsiteX100" fmla="*/ 839737 w 945041"/>
                <a:gd name="connsiteY100" fmla="*/ 1040772 h 1179651"/>
                <a:gd name="connsiteX101" fmla="*/ 829418 w 945041"/>
                <a:gd name="connsiteY101" fmla="*/ 1040772 h 1179651"/>
                <a:gd name="connsiteX102" fmla="*/ 828852 w 945041"/>
                <a:gd name="connsiteY102" fmla="*/ 1041146 h 1179651"/>
                <a:gd name="connsiteX103" fmla="*/ 839081 w 945041"/>
                <a:gd name="connsiteY103" fmla="*/ 1041146 h 1179651"/>
                <a:gd name="connsiteX104" fmla="*/ 843466 w 945041"/>
                <a:gd name="connsiteY104" fmla="*/ 1047019 h 1179651"/>
                <a:gd name="connsiteX105" fmla="*/ 850773 w 945041"/>
                <a:gd name="connsiteY105" fmla="*/ 1042614 h 1179651"/>
                <a:gd name="connsiteX106" fmla="*/ 853697 w 945041"/>
                <a:gd name="connsiteY106" fmla="*/ 1042614 h 1179651"/>
                <a:gd name="connsiteX107" fmla="*/ 859543 w 945041"/>
                <a:gd name="connsiteY107" fmla="*/ 1035274 h 1179651"/>
                <a:gd name="connsiteX108" fmla="*/ 866851 w 945041"/>
                <a:gd name="connsiteY108" fmla="*/ 1035274 h 1179651"/>
                <a:gd name="connsiteX109" fmla="*/ 881467 w 945041"/>
                <a:gd name="connsiteY109" fmla="*/ 1030869 h 1179651"/>
                <a:gd name="connsiteX110" fmla="*/ 887313 w 945041"/>
                <a:gd name="connsiteY110" fmla="*/ 1041146 h 1179651"/>
                <a:gd name="connsiteX111" fmla="*/ 889949 w 945041"/>
                <a:gd name="connsiteY111" fmla="*/ 1046442 h 1179651"/>
                <a:gd name="connsiteX112" fmla="*/ 890773 w 945041"/>
                <a:gd name="connsiteY112" fmla="*/ 1046089 h 1179651"/>
                <a:gd name="connsiteX113" fmla="*/ 887839 w 945041"/>
                <a:gd name="connsiteY113" fmla="*/ 1040213 h 1179651"/>
                <a:gd name="connsiteX114" fmla="*/ 881973 w 945041"/>
                <a:gd name="connsiteY114" fmla="*/ 1029930 h 1179651"/>
                <a:gd name="connsiteX115" fmla="*/ 587884 w 945041"/>
                <a:gd name="connsiteY115" fmla="*/ 1027617 h 1179651"/>
                <a:gd name="connsiteX116" fmla="*/ 583456 w 945041"/>
                <a:gd name="connsiteY116" fmla="*/ 1033546 h 1179651"/>
                <a:gd name="connsiteX117" fmla="*/ 580505 w 945041"/>
                <a:gd name="connsiteY117" fmla="*/ 1039474 h 1179651"/>
                <a:gd name="connsiteX118" fmla="*/ 579029 w 945041"/>
                <a:gd name="connsiteY118" fmla="*/ 1040957 h 1179651"/>
                <a:gd name="connsiteX119" fmla="*/ 579057 w 945041"/>
                <a:gd name="connsiteY119" fmla="*/ 1041129 h 1179651"/>
                <a:gd name="connsiteX120" fmla="*/ 580439 w 945041"/>
                <a:gd name="connsiteY120" fmla="*/ 1039747 h 1179651"/>
                <a:gd name="connsiteX121" fmla="*/ 583364 w 945041"/>
                <a:gd name="connsiteY121" fmla="*/ 1033895 h 1179651"/>
                <a:gd name="connsiteX122" fmla="*/ 587752 w 945041"/>
                <a:gd name="connsiteY122" fmla="*/ 1028044 h 1179651"/>
                <a:gd name="connsiteX123" fmla="*/ 593602 w 945041"/>
                <a:gd name="connsiteY123" fmla="*/ 1028044 h 1179651"/>
                <a:gd name="connsiteX124" fmla="*/ 600915 w 945041"/>
                <a:gd name="connsiteY124" fmla="*/ 1030970 h 1179651"/>
                <a:gd name="connsiteX125" fmla="*/ 600915 w 945041"/>
                <a:gd name="connsiteY125" fmla="*/ 1032432 h 1179651"/>
                <a:gd name="connsiteX126" fmla="*/ 609691 w 945041"/>
                <a:gd name="connsiteY126" fmla="*/ 1032432 h 1179651"/>
                <a:gd name="connsiteX127" fmla="*/ 609876 w 945041"/>
                <a:gd name="connsiteY127" fmla="*/ 1032063 h 1179651"/>
                <a:gd name="connsiteX128" fmla="*/ 605597 w 945041"/>
                <a:gd name="connsiteY128" fmla="*/ 1032063 h 1179651"/>
                <a:gd name="connsiteX129" fmla="*/ 601169 w 945041"/>
                <a:gd name="connsiteY129" fmla="*/ 1032063 h 1179651"/>
                <a:gd name="connsiteX130" fmla="*/ 601169 w 945041"/>
                <a:gd name="connsiteY130" fmla="*/ 1030581 h 1179651"/>
                <a:gd name="connsiteX131" fmla="*/ 593789 w 945041"/>
                <a:gd name="connsiteY131" fmla="*/ 1027617 h 1179651"/>
                <a:gd name="connsiteX132" fmla="*/ 587884 w 945041"/>
                <a:gd name="connsiteY132" fmla="*/ 1027617 h 1179651"/>
                <a:gd name="connsiteX133" fmla="*/ 623291 w 945041"/>
                <a:gd name="connsiteY133" fmla="*/ 1027564 h 1179651"/>
                <a:gd name="connsiteX134" fmla="*/ 623309 w 945041"/>
                <a:gd name="connsiteY134" fmla="*/ 1027617 h 1179651"/>
                <a:gd name="connsiteX135" fmla="*/ 611501 w 945041"/>
                <a:gd name="connsiteY135" fmla="*/ 1029099 h 1179651"/>
                <a:gd name="connsiteX136" fmla="*/ 611307 w 945041"/>
                <a:gd name="connsiteY136" fmla="*/ 1029488 h 1179651"/>
                <a:gd name="connsiteX137" fmla="*/ 622855 w 945041"/>
                <a:gd name="connsiteY137" fmla="*/ 1028044 h 1179651"/>
                <a:gd name="connsiteX138" fmla="*/ 629386 w 945041"/>
                <a:gd name="connsiteY138" fmla="*/ 1028503 h 1179651"/>
                <a:gd name="connsiteX139" fmla="*/ 629004 w 945041"/>
                <a:gd name="connsiteY139" fmla="*/ 1027965 h 1179651"/>
                <a:gd name="connsiteX140" fmla="*/ 222198 w 945041"/>
                <a:gd name="connsiteY140" fmla="*/ 1017884 h 1179651"/>
                <a:gd name="connsiteX141" fmla="*/ 226526 w 945041"/>
                <a:gd name="connsiteY141" fmla="*/ 1020770 h 1179651"/>
                <a:gd name="connsiteX142" fmla="*/ 230855 w 945041"/>
                <a:gd name="connsiteY142" fmla="*/ 1020770 h 1179651"/>
                <a:gd name="connsiteX143" fmla="*/ 232298 w 945041"/>
                <a:gd name="connsiteY143" fmla="*/ 1023656 h 1179651"/>
                <a:gd name="connsiteX144" fmla="*/ 229412 w 945041"/>
                <a:gd name="connsiteY144" fmla="*/ 1027984 h 1179651"/>
                <a:gd name="connsiteX145" fmla="*/ 226526 w 945041"/>
                <a:gd name="connsiteY145" fmla="*/ 1025099 h 1179651"/>
                <a:gd name="connsiteX146" fmla="*/ 222198 w 945041"/>
                <a:gd name="connsiteY146" fmla="*/ 1026541 h 1179651"/>
                <a:gd name="connsiteX147" fmla="*/ 223641 w 945041"/>
                <a:gd name="connsiteY147" fmla="*/ 1022213 h 1179651"/>
                <a:gd name="connsiteX148" fmla="*/ 220755 w 945041"/>
                <a:gd name="connsiteY148" fmla="*/ 1020770 h 1179651"/>
                <a:gd name="connsiteX149" fmla="*/ 222198 w 945041"/>
                <a:gd name="connsiteY149" fmla="*/ 1017884 h 1179651"/>
                <a:gd name="connsiteX150" fmla="*/ 822115 w 945041"/>
                <a:gd name="connsiteY150" fmla="*/ 1015795 h 1179651"/>
                <a:gd name="connsiteX151" fmla="*/ 822047 w 945041"/>
                <a:gd name="connsiteY151" fmla="*/ 1015908 h 1179651"/>
                <a:gd name="connsiteX152" fmla="*/ 827944 w 945041"/>
                <a:gd name="connsiteY152" fmla="*/ 1027609 h 1179651"/>
                <a:gd name="connsiteX153" fmla="*/ 828745 w 945041"/>
                <a:gd name="connsiteY153" fmla="*/ 1029597 h 1179651"/>
                <a:gd name="connsiteX154" fmla="*/ 827705 w 945041"/>
                <a:gd name="connsiteY154" fmla="*/ 1026993 h 1179651"/>
                <a:gd name="connsiteX155" fmla="*/ 822057 w 945041"/>
                <a:gd name="connsiteY155" fmla="*/ 1001272 h 1179651"/>
                <a:gd name="connsiteX156" fmla="*/ 822047 w 945041"/>
                <a:gd name="connsiteY156" fmla="*/ 1001282 h 1179651"/>
                <a:gd name="connsiteX157" fmla="*/ 822062 w 945041"/>
                <a:gd name="connsiteY157" fmla="*/ 1001289 h 1179651"/>
                <a:gd name="connsiteX158" fmla="*/ 823122 w 945041"/>
                <a:gd name="connsiteY158" fmla="*/ 1004775 h 1179651"/>
                <a:gd name="connsiteX159" fmla="*/ 826934 w 945041"/>
                <a:gd name="connsiteY159" fmla="*/ 1003706 h 1179651"/>
                <a:gd name="connsiteX160" fmla="*/ 827944 w 945041"/>
                <a:gd name="connsiteY160" fmla="*/ 1004207 h 1179651"/>
                <a:gd name="connsiteX161" fmla="*/ 831258 w 945041"/>
                <a:gd name="connsiteY161" fmla="*/ 1004025 h 1179651"/>
                <a:gd name="connsiteX162" fmla="*/ 831005 w 945041"/>
                <a:gd name="connsiteY162" fmla="*/ 1003307 h 1179651"/>
                <a:gd name="connsiteX163" fmla="*/ 827705 w 945041"/>
                <a:gd name="connsiteY163" fmla="*/ 1003490 h 1179651"/>
                <a:gd name="connsiteX164" fmla="*/ 826934 w 945041"/>
                <a:gd name="connsiteY164" fmla="*/ 1003706 h 1179651"/>
                <a:gd name="connsiteX165" fmla="*/ 822062 w 945041"/>
                <a:gd name="connsiteY165" fmla="*/ 1001289 h 1179651"/>
                <a:gd name="connsiteX166" fmla="*/ 687121 w 945041"/>
                <a:gd name="connsiteY166" fmla="*/ 993607 h 1179651"/>
                <a:gd name="connsiteX167" fmla="*/ 690406 w 945041"/>
                <a:gd name="connsiteY167" fmla="*/ 1000906 h 1179651"/>
                <a:gd name="connsiteX168" fmla="*/ 695944 w 945041"/>
                <a:gd name="connsiteY168" fmla="*/ 1012717 h 1179651"/>
                <a:gd name="connsiteX169" fmla="*/ 698057 w 945041"/>
                <a:gd name="connsiteY169" fmla="*/ 1015252 h 1179651"/>
                <a:gd name="connsiteX170" fmla="*/ 696256 w 945041"/>
                <a:gd name="connsiteY170" fmla="*/ 1013082 h 1179651"/>
                <a:gd name="connsiteX171" fmla="*/ 687398 w 945041"/>
                <a:gd name="connsiteY171" fmla="*/ 993811 h 1179651"/>
                <a:gd name="connsiteX172" fmla="*/ 810265 w 945041"/>
                <a:gd name="connsiteY172" fmla="*/ 984491 h 1179651"/>
                <a:gd name="connsiteX173" fmla="*/ 810253 w 945041"/>
                <a:gd name="connsiteY173" fmla="*/ 985193 h 1179651"/>
                <a:gd name="connsiteX174" fmla="*/ 826469 w 945041"/>
                <a:gd name="connsiteY174" fmla="*/ 992506 h 1179651"/>
                <a:gd name="connsiteX175" fmla="*/ 827992 w 945041"/>
                <a:gd name="connsiteY175" fmla="*/ 993880 h 1179651"/>
                <a:gd name="connsiteX176" fmla="*/ 828255 w 945041"/>
                <a:gd name="connsiteY176" fmla="*/ 993575 h 1179651"/>
                <a:gd name="connsiteX177" fmla="*/ 826238 w 945041"/>
                <a:gd name="connsiteY177" fmla="*/ 991739 h 1179651"/>
                <a:gd name="connsiteX178" fmla="*/ 817071 w 945041"/>
                <a:gd name="connsiteY178" fmla="*/ 988617 h 1179651"/>
                <a:gd name="connsiteX179" fmla="*/ 717048 w 945041"/>
                <a:gd name="connsiteY179" fmla="*/ 981069 h 1179651"/>
                <a:gd name="connsiteX180" fmla="*/ 718402 w 945041"/>
                <a:gd name="connsiteY180" fmla="*/ 987696 h 1179651"/>
                <a:gd name="connsiteX181" fmla="*/ 719879 w 945041"/>
                <a:gd name="connsiteY181" fmla="*/ 993811 h 1179651"/>
                <a:gd name="connsiteX182" fmla="*/ 724308 w 945041"/>
                <a:gd name="connsiteY182" fmla="*/ 1016047 h 1179651"/>
                <a:gd name="connsiteX183" fmla="*/ 718402 w 945041"/>
                <a:gd name="connsiteY183" fmla="*/ 1021976 h 1179651"/>
                <a:gd name="connsiteX184" fmla="*/ 716926 w 945041"/>
                <a:gd name="connsiteY184" fmla="*/ 1026423 h 1179651"/>
                <a:gd name="connsiteX185" fmla="*/ 711020 w 945041"/>
                <a:gd name="connsiteY185" fmla="*/ 1030870 h 1179651"/>
                <a:gd name="connsiteX186" fmla="*/ 710854 w 945041"/>
                <a:gd name="connsiteY186" fmla="*/ 1030670 h 1179651"/>
                <a:gd name="connsiteX187" fmla="*/ 715143 w 945041"/>
                <a:gd name="connsiteY187" fmla="*/ 1037815 h 1179651"/>
                <a:gd name="connsiteX188" fmla="*/ 715143 w 945041"/>
                <a:gd name="connsiteY188" fmla="*/ 1052579 h 1179651"/>
                <a:gd name="connsiteX189" fmla="*/ 717524 w 945041"/>
                <a:gd name="connsiteY189" fmla="*/ 1054961 h 1179651"/>
                <a:gd name="connsiteX190" fmla="*/ 715821 w 945041"/>
                <a:gd name="connsiteY190" fmla="*/ 1053248 h 1179651"/>
                <a:gd name="connsiteX191" fmla="*/ 715821 w 945041"/>
                <a:gd name="connsiteY191" fmla="*/ 1038525 h 1179651"/>
                <a:gd name="connsiteX192" fmla="*/ 711429 w 945041"/>
                <a:gd name="connsiteY192" fmla="*/ 1031164 h 1179651"/>
                <a:gd name="connsiteX193" fmla="*/ 717285 w 945041"/>
                <a:gd name="connsiteY193" fmla="*/ 1026747 h 1179651"/>
                <a:gd name="connsiteX194" fmla="*/ 718749 w 945041"/>
                <a:gd name="connsiteY194" fmla="*/ 1022330 h 1179651"/>
                <a:gd name="connsiteX195" fmla="*/ 724606 w 945041"/>
                <a:gd name="connsiteY195" fmla="*/ 1016441 h 1179651"/>
                <a:gd name="connsiteX196" fmla="*/ 720213 w 945041"/>
                <a:gd name="connsiteY196" fmla="*/ 994357 h 1179651"/>
                <a:gd name="connsiteX197" fmla="*/ 717285 w 945041"/>
                <a:gd name="connsiteY197" fmla="*/ 981106 h 1179651"/>
                <a:gd name="connsiteX198" fmla="*/ 24528 w 945041"/>
                <a:gd name="connsiteY198" fmla="*/ 976042 h 1179651"/>
                <a:gd name="connsiteX199" fmla="*/ 25971 w 945041"/>
                <a:gd name="connsiteY199" fmla="*/ 978928 h 1179651"/>
                <a:gd name="connsiteX200" fmla="*/ 23085 w 945041"/>
                <a:gd name="connsiteY200" fmla="*/ 983256 h 1179651"/>
                <a:gd name="connsiteX201" fmla="*/ 15871 w 945041"/>
                <a:gd name="connsiteY201" fmla="*/ 981814 h 1179651"/>
                <a:gd name="connsiteX202" fmla="*/ 20199 w 945041"/>
                <a:gd name="connsiteY202" fmla="*/ 978928 h 1179651"/>
                <a:gd name="connsiteX203" fmla="*/ 24528 w 945041"/>
                <a:gd name="connsiteY203" fmla="*/ 976042 h 1179651"/>
                <a:gd name="connsiteX204" fmla="*/ 709466 w 945041"/>
                <a:gd name="connsiteY204" fmla="*/ 974227 h 1179651"/>
                <a:gd name="connsiteX205" fmla="*/ 711020 w 945041"/>
                <a:gd name="connsiteY205" fmla="*/ 980470 h 1179651"/>
                <a:gd name="connsiteX206" fmla="*/ 711257 w 945041"/>
                <a:gd name="connsiteY206" fmla="*/ 980415 h 1179651"/>
                <a:gd name="connsiteX207" fmla="*/ 709782 w 945041"/>
                <a:gd name="connsiteY207" fmla="*/ 974481 h 1179651"/>
                <a:gd name="connsiteX208" fmla="*/ 784743 w 945041"/>
                <a:gd name="connsiteY208" fmla="*/ 970122 h 1179651"/>
                <a:gd name="connsiteX209" fmla="*/ 783408 w 945041"/>
                <a:gd name="connsiteY209" fmla="*/ 975449 h 1179651"/>
                <a:gd name="connsiteX210" fmla="*/ 783408 w 945041"/>
                <a:gd name="connsiteY210" fmla="*/ 988667 h 1179651"/>
                <a:gd name="connsiteX211" fmla="*/ 781936 w 945041"/>
                <a:gd name="connsiteY211" fmla="*/ 1004821 h 1179651"/>
                <a:gd name="connsiteX212" fmla="*/ 777521 w 945041"/>
                <a:gd name="connsiteY212" fmla="*/ 1007759 h 1179651"/>
                <a:gd name="connsiteX213" fmla="*/ 774578 w 945041"/>
                <a:gd name="connsiteY213" fmla="*/ 1004821 h 1179651"/>
                <a:gd name="connsiteX214" fmla="*/ 770163 w 945041"/>
                <a:gd name="connsiteY214" fmla="*/ 996010 h 1179651"/>
                <a:gd name="connsiteX215" fmla="*/ 768690 w 945041"/>
                <a:gd name="connsiteY215" fmla="*/ 991604 h 1179651"/>
                <a:gd name="connsiteX216" fmla="*/ 761332 w 945041"/>
                <a:gd name="connsiteY216" fmla="*/ 990135 h 1179651"/>
                <a:gd name="connsiteX217" fmla="*/ 756917 w 945041"/>
                <a:gd name="connsiteY217" fmla="*/ 982792 h 1179651"/>
                <a:gd name="connsiteX218" fmla="*/ 752502 w 945041"/>
                <a:gd name="connsiteY218" fmla="*/ 976918 h 1179651"/>
                <a:gd name="connsiteX219" fmla="*/ 746615 w 945041"/>
                <a:gd name="connsiteY219" fmla="*/ 973981 h 1179651"/>
                <a:gd name="connsiteX220" fmla="*/ 746948 w 945041"/>
                <a:gd name="connsiteY220" fmla="*/ 974977 h 1179651"/>
                <a:gd name="connsiteX221" fmla="*/ 749494 w 945041"/>
                <a:gd name="connsiteY221" fmla="*/ 973377 h 1179651"/>
                <a:gd name="connsiteX222" fmla="*/ 752423 w 945041"/>
                <a:gd name="connsiteY222" fmla="*/ 978162 h 1179651"/>
                <a:gd name="connsiteX223" fmla="*/ 756815 w 945041"/>
                <a:gd name="connsiteY223" fmla="*/ 984051 h 1179651"/>
                <a:gd name="connsiteX224" fmla="*/ 761207 w 945041"/>
                <a:gd name="connsiteY224" fmla="*/ 991412 h 1179651"/>
                <a:gd name="connsiteX225" fmla="*/ 768527 w 945041"/>
                <a:gd name="connsiteY225" fmla="*/ 992884 h 1179651"/>
                <a:gd name="connsiteX226" fmla="*/ 769992 w 945041"/>
                <a:gd name="connsiteY226" fmla="*/ 997301 h 1179651"/>
                <a:gd name="connsiteX227" fmla="*/ 774384 w 945041"/>
                <a:gd name="connsiteY227" fmla="*/ 1006135 h 1179651"/>
                <a:gd name="connsiteX228" fmla="*/ 777312 w 945041"/>
                <a:gd name="connsiteY228" fmla="*/ 1009079 h 1179651"/>
                <a:gd name="connsiteX229" fmla="*/ 781704 w 945041"/>
                <a:gd name="connsiteY229" fmla="*/ 1006135 h 1179651"/>
                <a:gd name="connsiteX230" fmla="*/ 793417 w 945041"/>
                <a:gd name="connsiteY230" fmla="*/ 1010552 h 1179651"/>
                <a:gd name="connsiteX231" fmla="*/ 796345 w 945041"/>
                <a:gd name="connsiteY231" fmla="*/ 1019385 h 1179651"/>
                <a:gd name="connsiteX232" fmla="*/ 793417 w 945041"/>
                <a:gd name="connsiteY232" fmla="*/ 1022330 h 1179651"/>
                <a:gd name="connsiteX233" fmla="*/ 790505 w 945041"/>
                <a:gd name="connsiteY233" fmla="*/ 1029650 h 1179651"/>
                <a:gd name="connsiteX234" fmla="*/ 791088 w 945041"/>
                <a:gd name="connsiteY234" fmla="*/ 1029071 h 1179651"/>
                <a:gd name="connsiteX235" fmla="*/ 794037 w 945041"/>
                <a:gd name="connsiteY235" fmla="*/ 1021758 h 1179651"/>
                <a:gd name="connsiteX236" fmla="*/ 796985 w 945041"/>
                <a:gd name="connsiteY236" fmla="*/ 1018833 h 1179651"/>
                <a:gd name="connsiteX237" fmla="*/ 794037 w 945041"/>
                <a:gd name="connsiteY237" fmla="*/ 1010058 h 1179651"/>
                <a:gd name="connsiteX238" fmla="*/ 782243 w 945041"/>
                <a:gd name="connsiteY238" fmla="*/ 1005670 h 1179651"/>
                <a:gd name="connsiteX239" fmla="*/ 783717 w 945041"/>
                <a:gd name="connsiteY239" fmla="*/ 989581 h 1179651"/>
                <a:gd name="connsiteX240" fmla="*/ 783717 w 945041"/>
                <a:gd name="connsiteY240" fmla="*/ 976418 h 1179651"/>
                <a:gd name="connsiteX241" fmla="*/ 785191 w 945041"/>
                <a:gd name="connsiteY241" fmla="*/ 970567 h 1179651"/>
                <a:gd name="connsiteX242" fmla="*/ 785742 w 945041"/>
                <a:gd name="connsiteY242" fmla="*/ 964106 h 1179651"/>
                <a:gd name="connsiteX243" fmla="*/ 781936 w 945041"/>
                <a:gd name="connsiteY243" fmla="*/ 966638 h 1179651"/>
                <a:gd name="connsiteX244" fmla="*/ 782664 w 945041"/>
                <a:gd name="connsiteY244" fmla="*/ 967364 h 1179651"/>
                <a:gd name="connsiteX245" fmla="*/ 786665 w 945041"/>
                <a:gd name="connsiteY245" fmla="*/ 964717 h 1179651"/>
                <a:gd name="connsiteX246" fmla="*/ 495108 w 945041"/>
                <a:gd name="connsiteY246" fmla="*/ 955564 h 1179651"/>
                <a:gd name="connsiteX247" fmla="*/ 494529 w 945041"/>
                <a:gd name="connsiteY247" fmla="*/ 955951 h 1179651"/>
                <a:gd name="connsiteX248" fmla="*/ 494410 w 945041"/>
                <a:gd name="connsiteY248" fmla="*/ 955969 h 1179651"/>
                <a:gd name="connsiteX249" fmla="*/ 496771 w 945041"/>
                <a:gd name="connsiteY249" fmla="*/ 962285 h 1179651"/>
                <a:gd name="connsiteX250" fmla="*/ 500259 w 945041"/>
                <a:gd name="connsiteY250" fmla="*/ 967571 h 1179651"/>
                <a:gd name="connsiteX251" fmla="*/ 509069 w 945041"/>
                <a:gd name="connsiteY251" fmla="*/ 973405 h 1179651"/>
                <a:gd name="connsiteX252" fmla="*/ 516411 w 945041"/>
                <a:gd name="connsiteY252" fmla="*/ 995280 h 1179651"/>
                <a:gd name="connsiteX253" fmla="*/ 520816 w 945041"/>
                <a:gd name="connsiteY253" fmla="*/ 998197 h 1179651"/>
                <a:gd name="connsiteX254" fmla="*/ 521075 w 945041"/>
                <a:gd name="connsiteY254" fmla="*/ 997811 h 1179651"/>
                <a:gd name="connsiteX255" fmla="*/ 519250 w 945041"/>
                <a:gd name="connsiteY255" fmla="*/ 997047 h 1179651"/>
                <a:gd name="connsiteX256" fmla="*/ 517036 w 945041"/>
                <a:gd name="connsiteY256" fmla="*/ 995009 h 1179651"/>
                <a:gd name="connsiteX257" fmla="*/ 509656 w 945041"/>
                <a:gd name="connsiteY257" fmla="*/ 972776 h 1179651"/>
                <a:gd name="connsiteX258" fmla="*/ 500800 w 945041"/>
                <a:gd name="connsiteY258" fmla="*/ 966847 h 1179651"/>
                <a:gd name="connsiteX259" fmla="*/ 497294 w 945041"/>
                <a:gd name="connsiteY259" fmla="*/ 961474 h 1179651"/>
                <a:gd name="connsiteX260" fmla="*/ 562710 w 945041"/>
                <a:gd name="connsiteY260" fmla="*/ 954087 h 1179651"/>
                <a:gd name="connsiteX261" fmla="*/ 562574 w 945041"/>
                <a:gd name="connsiteY261" fmla="*/ 954136 h 1179651"/>
                <a:gd name="connsiteX262" fmla="*/ 561179 w 945041"/>
                <a:gd name="connsiteY262" fmla="*/ 963883 h 1179651"/>
                <a:gd name="connsiteX263" fmla="*/ 561316 w 945041"/>
                <a:gd name="connsiteY263" fmla="*/ 963883 h 1179651"/>
                <a:gd name="connsiteX264" fmla="*/ 602376 w 945041"/>
                <a:gd name="connsiteY264" fmla="*/ 953863 h 1179651"/>
                <a:gd name="connsiteX265" fmla="*/ 602455 w 945041"/>
                <a:gd name="connsiteY265" fmla="*/ 953907 h 1179651"/>
                <a:gd name="connsiteX266" fmla="*/ 605323 w 945041"/>
                <a:gd name="connsiteY266" fmla="*/ 955249 h 1179651"/>
                <a:gd name="connsiteX267" fmla="*/ 605318 w 945041"/>
                <a:gd name="connsiteY267" fmla="*/ 955241 h 1179651"/>
                <a:gd name="connsiteX268" fmla="*/ 15871 w 945041"/>
                <a:gd name="connsiteY268" fmla="*/ 952956 h 1179651"/>
                <a:gd name="connsiteX269" fmla="*/ 21643 w 945041"/>
                <a:gd name="connsiteY269" fmla="*/ 957285 h 1179651"/>
                <a:gd name="connsiteX270" fmla="*/ 25971 w 945041"/>
                <a:gd name="connsiteY270" fmla="*/ 958728 h 1179651"/>
                <a:gd name="connsiteX271" fmla="*/ 24528 w 945041"/>
                <a:gd name="connsiteY271" fmla="*/ 961613 h 1179651"/>
                <a:gd name="connsiteX272" fmla="*/ 21643 w 945041"/>
                <a:gd name="connsiteY272" fmla="*/ 958728 h 1179651"/>
                <a:gd name="connsiteX273" fmla="*/ 18757 w 945041"/>
                <a:gd name="connsiteY273" fmla="*/ 963056 h 1179651"/>
                <a:gd name="connsiteX274" fmla="*/ 11543 w 945041"/>
                <a:gd name="connsiteY274" fmla="*/ 961613 h 1179651"/>
                <a:gd name="connsiteX275" fmla="*/ 10100 w 945041"/>
                <a:gd name="connsiteY275" fmla="*/ 957285 h 1179651"/>
                <a:gd name="connsiteX276" fmla="*/ 15871 w 945041"/>
                <a:gd name="connsiteY276" fmla="*/ 952956 h 1179651"/>
                <a:gd name="connsiteX277" fmla="*/ 469548 w 945041"/>
                <a:gd name="connsiteY277" fmla="*/ 951529 h 1179651"/>
                <a:gd name="connsiteX278" fmla="*/ 469508 w 945041"/>
                <a:gd name="connsiteY278" fmla="*/ 951609 h 1179651"/>
                <a:gd name="connsiteX279" fmla="*/ 472176 w 945041"/>
                <a:gd name="connsiteY279" fmla="*/ 954082 h 1179651"/>
                <a:gd name="connsiteX280" fmla="*/ 473828 w 945041"/>
                <a:gd name="connsiteY280" fmla="*/ 958821 h 1179651"/>
                <a:gd name="connsiteX281" fmla="*/ 473925 w 945041"/>
                <a:gd name="connsiteY281" fmla="*/ 958808 h 1179651"/>
                <a:gd name="connsiteX282" fmla="*/ 472303 w 945041"/>
                <a:gd name="connsiteY282" fmla="*/ 954109 h 1179651"/>
                <a:gd name="connsiteX283" fmla="*/ 469548 w 945041"/>
                <a:gd name="connsiteY283" fmla="*/ 951529 h 1179651"/>
                <a:gd name="connsiteX284" fmla="*/ 714446 w 945041"/>
                <a:gd name="connsiteY284" fmla="*/ 939359 h 1179651"/>
                <a:gd name="connsiteX285" fmla="*/ 714390 w 945041"/>
                <a:gd name="connsiteY285" fmla="*/ 939416 h 1179651"/>
                <a:gd name="connsiteX286" fmla="*/ 715864 w 945041"/>
                <a:gd name="connsiteY286" fmla="*/ 943832 h 1179651"/>
                <a:gd name="connsiteX287" fmla="*/ 704072 w 945041"/>
                <a:gd name="connsiteY287" fmla="*/ 948248 h 1179651"/>
                <a:gd name="connsiteX288" fmla="*/ 703657 w 945041"/>
                <a:gd name="connsiteY288" fmla="*/ 948011 h 1179651"/>
                <a:gd name="connsiteX289" fmla="*/ 706591 w 945041"/>
                <a:gd name="connsiteY289" fmla="*/ 971575 h 1179651"/>
                <a:gd name="connsiteX290" fmla="*/ 706987 w 945041"/>
                <a:gd name="connsiteY290" fmla="*/ 971893 h 1179651"/>
                <a:gd name="connsiteX291" fmla="*/ 705573 w 945041"/>
                <a:gd name="connsiteY291" fmla="*/ 961046 h 1179651"/>
                <a:gd name="connsiteX292" fmla="*/ 704109 w 945041"/>
                <a:gd name="connsiteY292" fmla="*/ 948716 h 1179651"/>
                <a:gd name="connsiteX293" fmla="*/ 715821 w 945041"/>
                <a:gd name="connsiteY293" fmla="*/ 944299 h 1179651"/>
                <a:gd name="connsiteX294" fmla="*/ 720213 w 945041"/>
                <a:gd name="connsiteY294" fmla="*/ 947244 h 1179651"/>
                <a:gd name="connsiteX295" fmla="*/ 723142 w 945041"/>
                <a:gd name="connsiteY295" fmla="*/ 954605 h 1179651"/>
                <a:gd name="connsiteX296" fmla="*/ 728998 w 945041"/>
                <a:gd name="connsiteY296" fmla="*/ 963439 h 1179651"/>
                <a:gd name="connsiteX297" fmla="*/ 731926 w 945041"/>
                <a:gd name="connsiteY297" fmla="*/ 967856 h 1179651"/>
                <a:gd name="connsiteX298" fmla="*/ 739246 w 945041"/>
                <a:gd name="connsiteY298" fmla="*/ 979634 h 1179651"/>
                <a:gd name="connsiteX299" fmla="*/ 743638 w 945041"/>
                <a:gd name="connsiteY299" fmla="*/ 985523 h 1179651"/>
                <a:gd name="connsiteX300" fmla="*/ 748031 w 945041"/>
                <a:gd name="connsiteY300" fmla="*/ 979634 h 1179651"/>
                <a:gd name="connsiteX301" fmla="*/ 747902 w 945041"/>
                <a:gd name="connsiteY301" fmla="*/ 979246 h 1179651"/>
                <a:gd name="connsiteX302" fmla="*/ 746983 w 945041"/>
                <a:gd name="connsiteY302" fmla="*/ 983527 h 1179651"/>
                <a:gd name="connsiteX303" fmla="*/ 743671 w 945041"/>
                <a:gd name="connsiteY303" fmla="*/ 984261 h 1179651"/>
                <a:gd name="connsiteX304" fmla="*/ 739256 w 945041"/>
                <a:gd name="connsiteY304" fmla="*/ 978386 h 1179651"/>
                <a:gd name="connsiteX305" fmla="*/ 731898 w 945041"/>
                <a:gd name="connsiteY305" fmla="*/ 966638 h 1179651"/>
                <a:gd name="connsiteX306" fmla="*/ 728954 w 945041"/>
                <a:gd name="connsiteY306" fmla="*/ 962232 h 1179651"/>
                <a:gd name="connsiteX307" fmla="*/ 723068 w 945041"/>
                <a:gd name="connsiteY307" fmla="*/ 953420 h 1179651"/>
                <a:gd name="connsiteX308" fmla="*/ 720124 w 945041"/>
                <a:gd name="connsiteY308" fmla="*/ 946077 h 1179651"/>
                <a:gd name="connsiteX309" fmla="*/ 715709 w 945041"/>
                <a:gd name="connsiteY309" fmla="*/ 943140 h 1179651"/>
                <a:gd name="connsiteX310" fmla="*/ 691914 w 945041"/>
                <a:gd name="connsiteY310" fmla="*/ 937743 h 1179651"/>
                <a:gd name="connsiteX311" fmla="*/ 693303 w 945041"/>
                <a:gd name="connsiteY311" fmla="*/ 941928 h 1179651"/>
                <a:gd name="connsiteX312" fmla="*/ 693683 w 945041"/>
                <a:gd name="connsiteY312" fmla="*/ 942146 h 1179651"/>
                <a:gd name="connsiteX313" fmla="*/ 692280 w 945041"/>
                <a:gd name="connsiteY313" fmla="*/ 937944 h 1179651"/>
                <a:gd name="connsiteX314" fmla="*/ 505523 w 945041"/>
                <a:gd name="connsiteY314" fmla="*/ 935277 h 1179651"/>
                <a:gd name="connsiteX315" fmla="*/ 504815 w 945041"/>
                <a:gd name="connsiteY315" fmla="*/ 935317 h 1179651"/>
                <a:gd name="connsiteX316" fmla="*/ 507754 w 945041"/>
                <a:gd name="connsiteY316" fmla="*/ 945634 h 1179651"/>
                <a:gd name="connsiteX317" fmla="*/ 510693 w 945041"/>
                <a:gd name="connsiteY317" fmla="*/ 950056 h 1179651"/>
                <a:gd name="connsiteX318" fmla="*/ 509958 w 945041"/>
                <a:gd name="connsiteY318" fmla="*/ 953003 h 1179651"/>
                <a:gd name="connsiteX319" fmla="*/ 509463 w 945041"/>
                <a:gd name="connsiteY319" fmla="*/ 954990 h 1179651"/>
                <a:gd name="connsiteX320" fmla="*/ 509656 w 945041"/>
                <a:gd name="connsiteY320" fmla="*/ 954990 h 1179651"/>
                <a:gd name="connsiteX321" fmla="*/ 511132 w 945041"/>
                <a:gd name="connsiteY321" fmla="*/ 949061 h 1179651"/>
                <a:gd name="connsiteX322" fmla="*/ 508180 w 945041"/>
                <a:gd name="connsiteY322" fmla="*/ 944615 h 1179651"/>
                <a:gd name="connsiteX323" fmla="*/ 770595 w 945041"/>
                <a:gd name="connsiteY323" fmla="*/ 934726 h 1179651"/>
                <a:gd name="connsiteX324" fmla="*/ 770400 w 945041"/>
                <a:gd name="connsiteY324" fmla="*/ 934999 h 1179651"/>
                <a:gd name="connsiteX325" fmla="*/ 770387 w 945041"/>
                <a:gd name="connsiteY325" fmla="*/ 934999 h 1179651"/>
                <a:gd name="connsiteX326" fmla="*/ 771634 w 945041"/>
                <a:gd name="connsiteY326" fmla="*/ 938734 h 1179651"/>
                <a:gd name="connsiteX327" fmla="*/ 768690 w 945041"/>
                <a:gd name="connsiteY327" fmla="*/ 941671 h 1179651"/>
                <a:gd name="connsiteX328" fmla="*/ 770163 w 945041"/>
                <a:gd name="connsiteY328" fmla="*/ 944609 h 1179651"/>
                <a:gd name="connsiteX329" fmla="*/ 774578 w 945041"/>
                <a:gd name="connsiteY329" fmla="*/ 947546 h 1179651"/>
                <a:gd name="connsiteX330" fmla="*/ 772922 w 945041"/>
                <a:gd name="connsiteY330" fmla="*/ 951768 h 1179651"/>
                <a:gd name="connsiteX331" fmla="*/ 773330 w 945041"/>
                <a:gd name="connsiteY331" fmla="*/ 952537 h 1179651"/>
                <a:gd name="connsiteX332" fmla="*/ 774872 w 945041"/>
                <a:gd name="connsiteY332" fmla="*/ 948628 h 1179651"/>
                <a:gd name="connsiteX333" fmla="*/ 786665 w 945041"/>
                <a:gd name="connsiteY333" fmla="*/ 948628 h 1179651"/>
                <a:gd name="connsiteX334" fmla="*/ 802882 w 945041"/>
                <a:gd name="connsiteY334" fmla="*/ 955941 h 1179651"/>
                <a:gd name="connsiteX335" fmla="*/ 807304 w 945041"/>
                <a:gd name="connsiteY335" fmla="*/ 967642 h 1179651"/>
                <a:gd name="connsiteX336" fmla="*/ 810280 w 945041"/>
                <a:gd name="connsiteY336" fmla="*/ 974414 h 1179651"/>
                <a:gd name="connsiteX337" fmla="*/ 810288 w 945041"/>
                <a:gd name="connsiteY337" fmla="*/ 973928 h 1179651"/>
                <a:gd name="connsiteX338" fmla="*/ 807171 w 945041"/>
                <a:gd name="connsiteY338" fmla="*/ 966767 h 1179651"/>
                <a:gd name="connsiteX339" fmla="*/ 802771 w 945041"/>
                <a:gd name="connsiteY339" fmla="*/ 955016 h 1179651"/>
                <a:gd name="connsiteX340" fmla="*/ 786638 w 945041"/>
                <a:gd name="connsiteY340" fmla="*/ 947672 h 1179651"/>
                <a:gd name="connsiteX341" fmla="*/ 774904 w 945041"/>
                <a:gd name="connsiteY341" fmla="*/ 947672 h 1179651"/>
                <a:gd name="connsiteX342" fmla="*/ 770504 w 945041"/>
                <a:gd name="connsiteY342" fmla="*/ 944734 h 1179651"/>
                <a:gd name="connsiteX343" fmla="*/ 769037 w 945041"/>
                <a:gd name="connsiteY343" fmla="*/ 941796 h 1179651"/>
                <a:gd name="connsiteX344" fmla="*/ 771971 w 945041"/>
                <a:gd name="connsiteY344" fmla="*/ 938858 h 1179651"/>
                <a:gd name="connsiteX345" fmla="*/ 664193 w 945041"/>
                <a:gd name="connsiteY345" fmla="*/ 926164 h 1179651"/>
                <a:gd name="connsiteX346" fmla="*/ 664932 w 945041"/>
                <a:gd name="connsiteY346" fmla="*/ 932992 h 1179651"/>
                <a:gd name="connsiteX347" fmla="*/ 669362 w 945041"/>
                <a:gd name="connsiteY347" fmla="*/ 947756 h 1179651"/>
                <a:gd name="connsiteX348" fmla="*/ 670839 w 945041"/>
                <a:gd name="connsiteY348" fmla="*/ 963996 h 1179651"/>
                <a:gd name="connsiteX349" fmla="*/ 664932 w 945041"/>
                <a:gd name="connsiteY349" fmla="*/ 968425 h 1179651"/>
                <a:gd name="connsiteX350" fmla="*/ 676746 w 945041"/>
                <a:gd name="connsiteY350" fmla="*/ 983189 h 1179651"/>
                <a:gd name="connsiteX351" fmla="*/ 680807 w 945041"/>
                <a:gd name="connsiteY351" fmla="*/ 988910 h 1179651"/>
                <a:gd name="connsiteX352" fmla="*/ 681070 w 945041"/>
                <a:gd name="connsiteY352" fmla="*/ 989103 h 1179651"/>
                <a:gd name="connsiteX353" fmla="*/ 677063 w 945041"/>
                <a:gd name="connsiteY353" fmla="*/ 983434 h 1179651"/>
                <a:gd name="connsiteX354" fmla="*/ 665252 w 945041"/>
                <a:gd name="connsiteY354" fmla="*/ 968611 h 1179651"/>
                <a:gd name="connsiteX355" fmla="*/ 671158 w 945041"/>
                <a:gd name="connsiteY355" fmla="*/ 964164 h 1179651"/>
                <a:gd name="connsiteX356" fmla="*/ 669681 w 945041"/>
                <a:gd name="connsiteY356" fmla="*/ 947858 h 1179651"/>
                <a:gd name="connsiteX357" fmla="*/ 665252 w 945041"/>
                <a:gd name="connsiteY357" fmla="*/ 933034 h 1179651"/>
                <a:gd name="connsiteX358" fmla="*/ 665673 w 945041"/>
                <a:gd name="connsiteY358" fmla="*/ 932822 h 1179651"/>
                <a:gd name="connsiteX359" fmla="*/ 665012 w 945041"/>
                <a:gd name="connsiteY359" fmla="*/ 926719 h 1179651"/>
                <a:gd name="connsiteX360" fmla="*/ 677541 w 945041"/>
                <a:gd name="connsiteY360" fmla="*/ 923223 h 1179651"/>
                <a:gd name="connsiteX361" fmla="*/ 677433 w 945041"/>
                <a:gd name="connsiteY361" fmla="*/ 923277 h 1179651"/>
                <a:gd name="connsiteX362" fmla="*/ 681492 w 945041"/>
                <a:gd name="connsiteY362" fmla="*/ 930069 h 1179651"/>
                <a:gd name="connsiteX363" fmla="*/ 681856 w 945041"/>
                <a:gd name="connsiteY363" fmla="*/ 930405 h 1179651"/>
                <a:gd name="connsiteX364" fmla="*/ 212055 w 945041"/>
                <a:gd name="connsiteY364" fmla="*/ 908787 h 1179651"/>
                <a:gd name="connsiteX365" fmla="*/ 213764 w 945041"/>
                <a:gd name="connsiteY365" fmla="*/ 910652 h 1179651"/>
                <a:gd name="connsiteX366" fmla="*/ 214684 w 945041"/>
                <a:gd name="connsiteY366" fmla="*/ 912859 h 1179651"/>
                <a:gd name="connsiteX367" fmla="*/ 215185 w 945041"/>
                <a:gd name="connsiteY367" fmla="*/ 912859 h 1179651"/>
                <a:gd name="connsiteX368" fmla="*/ 214412 w 945041"/>
                <a:gd name="connsiteY368" fmla="*/ 910998 h 1179651"/>
                <a:gd name="connsiteX369" fmla="*/ 212391 w 945041"/>
                <a:gd name="connsiteY369" fmla="*/ 908787 h 1179651"/>
                <a:gd name="connsiteX370" fmla="*/ 202912 w 945041"/>
                <a:gd name="connsiteY370" fmla="*/ 899615 h 1179651"/>
                <a:gd name="connsiteX371" fmla="*/ 202912 w 945041"/>
                <a:gd name="connsiteY371" fmla="*/ 908444 h 1179651"/>
                <a:gd name="connsiteX372" fmla="*/ 203147 w 945041"/>
                <a:gd name="connsiteY372" fmla="*/ 908444 h 1179651"/>
                <a:gd name="connsiteX373" fmla="*/ 200819 w 945041"/>
                <a:gd name="connsiteY373" fmla="*/ 906577 h 1179651"/>
                <a:gd name="connsiteX374" fmla="*/ 203574 w 945041"/>
                <a:gd name="connsiteY374" fmla="*/ 899944 h 1179651"/>
                <a:gd name="connsiteX375" fmla="*/ 206562 w 945041"/>
                <a:gd name="connsiteY375" fmla="*/ 900417 h 1179651"/>
                <a:gd name="connsiteX376" fmla="*/ 206407 w 945041"/>
                <a:gd name="connsiteY376" fmla="*/ 900167 h 1179651"/>
                <a:gd name="connsiteX377" fmla="*/ 202912 w 945041"/>
                <a:gd name="connsiteY377" fmla="*/ 899615 h 1179651"/>
                <a:gd name="connsiteX378" fmla="*/ 215151 w 945041"/>
                <a:gd name="connsiteY378" fmla="*/ 886679 h 1179651"/>
                <a:gd name="connsiteX379" fmla="*/ 222225 w 945041"/>
                <a:gd name="connsiteY379" fmla="*/ 891338 h 1179651"/>
                <a:gd name="connsiteX380" fmla="*/ 222041 w 945041"/>
                <a:gd name="connsiteY380" fmla="*/ 899615 h 1179651"/>
                <a:gd name="connsiteX381" fmla="*/ 210269 w 945041"/>
                <a:gd name="connsiteY381" fmla="*/ 902558 h 1179651"/>
                <a:gd name="connsiteX382" fmla="*/ 209074 w 945041"/>
                <a:gd name="connsiteY382" fmla="*/ 903753 h 1179651"/>
                <a:gd name="connsiteX383" fmla="*/ 209452 w 945041"/>
                <a:gd name="connsiteY383" fmla="*/ 904366 h 1179651"/>
                <a:gd name="connsiteX384" fmla="*/ 210922 w 945041"/>
                <a:gd name="connsiteY384" fmla="*/ 902892 h 1179651"/>
                <a:gd name="connsiteX385" fmla="*/ 222677 w 945041"/>
                <a:gd name="connsiteY385" fmla="*/ 899944 h 1179651"/>
                <a:gd name="connsiteX386" fmla="*/ 215330 w 945041"/>
                <a:gd name="connsiteY386" fmla="*/ 886679 h 1179651"/>
                <a:gd name="connsiteX387" fmla="*/ 7214 w 945041"/>
                <a:gd name="connsiteY387" fmla="*/ 876486 h 1179651"/>
                <a:gd name="connsiteX388" fmla="*/ 7214 w 945041"/>
                <a:gd name="connsiteY388" fmla="*/ 877929 h 1179651"/>
                <a:gd name="connsiteX389" fmla="*/ 7214 w 945041"/>
                <a:gd name="connsiteY389" fmla="*/ 889472 h 1179651"/>
                <a:gd name="connsiteX390" fmla="*/ 2886 w 945041"/>
                <a:gd name="connsiteY390" fmla="*/ 892357 h 1179651"/>
                <a:gd name="connsiteX391" fmla="*/ 0 w 945041"/>
                <a:gd name="connsiteY391" fmla="*/ 883700 h 1179651"/>
                <a:gd name="connsiteX392" fmla="*/ 2886 w 945041"/>
                <a:gd name="connsiteY392" fmla="*/ 883700 h 1179651"/>
                <a:gd name="connsiteX393" fmla="*/ 1443 w 945041"/>
                <a:gd name="connsiteY393" fmla="*/ 879372 h 1179651"/>
                <a:gd name="connsiteX394" fmla="*/ 7214 w 945041"/>
                <a:gd name="connsiteY394" fmla="*/ 876486 h 1179651"/>
                <a:gd name="connsiteX395" fmla="*/ 793983 w 945041"/>
                <a:gd name="connsiteY395" fmla="*/ 863961 h 1179651"/>
                <a:gd name="connsiteX396" fmla="*/ 793983 w 945041"/>
                <a:gd name="connsiteY396" fmla="*/ 864340 h 1179651"/>
                <a:gd name="connsiteX397" fmla="*/ 801353 w 945041"/>
                <a:gd name="connsiteY397" fmla="*/ 874644 h 1179651"/>
                <a:gd name="connsiteX398" fmla="*/ 810014 w 945041"/>
                <a:gd name="connsiteY398" fmla="*/ 894829 h 1179651"/>
                <a:gd name="connsiteX399" fmla="*/ 810105 w 945041"/>
                <a:gd name="connsiteY399" fmla="*/ 894791 h 1179651"/>
                <a:gd name="connsiteX400" fmla="*/ 801305 w 945041"/>
                <a:gd name="connsiteY400" fmla="*/ 874226 h 1179651"/>
                <a:gd name="connsiteX401" fmla="*/ 569938 w 945041"/>
                <a:gd name="connsiteY401" fmla="*/ 859969 h 1179651"/>
                <a:gd name="connsiteX402" fmla="*/ 569472 w 945041"/>
                <a:gd name="connsiteY402" fmla="*/ 860150 h 1179651"/>
                <a:gd name="connsiteX403" fmla="*/ 568002 w 945041"/>
                <a:gd name="connsiteY403" fmla="*/ 873415 h 1179651"/>
                <a:gd name="connsiteX404" fmla="*/ 570941 w 945041"/>
                <a:gd name="connsiteY404" fmla="*/ 880784 h 1179651"/>
                <a:gd name="connsiteX405" fmla="*/ 566533 w 945041"/>
                <a:gd name="connsiteY405" fmla="*/ 898470 h 1179651"/>
                <a:gd name="connsiteX406" fmla="*/ 544491 w 945041"/>
                <a:gd name="connsiteY406" fmla="*/ 919104 h 1179651"/>
                <a:gd name="connsiteX407" fmla="*/ 540634 w 945041"/>
                <a:gd name="connsiteY407" fmla="*/ 935501 h 1179651"/>
                <a:gd name="connsiteX408" fmla="*/ 536128 w 945041"/>
                <a:gd name="connsiteY408" fmla="*/ 947386 h 1179651"/>
                <a:gd name="connsiteX409" fmla="*/ 536224 w 945041"/>
                <a:gd name="connsiteY409" fmla="*/ 947579 h 1179651"/>
                <a:gd name="connsiteX410" fmla="*/ 536282 w 945041"/>
                <a:gd name="connsiteY410" fmla="*/ 947620 h 1179651"/>
                <a:gd name="connsiteX411" fmla="*/ 541017 w 945041"/>
                <a:gd name="connsiteY411" fmla="*/ 935183 h 1179651"/>
                <a:gd name="connsiteX412" fmla="*/ 544886 w 945041"/>
                <a:gd name="connsiteY412" fmla="*/ 918807 h 1179651"/>
                <a:gd name="connsiteX413" fmla="*/ 566995 w 945041"/>
                <a:gd name="connsiteY413" fmla="*/ 898197 h 1179651"/>
                <a:gd name="connsiteX414" fmla="*/ 571417 w 945041"/>
                <a:gd name="connsiteY414" fmla="*/ 880532 h 1179651"/>
                <a:gd name="connsiteX415" fmla="*/ 568469 w 945041"/>
                <a:gd name="connsiteY415" fmla="*/ 873172 h 1179651"/>
                <a:gd name="connsiteX416" fmla="*/ 241169 w 945041"/>
                <a:gd name="connsiteY416" fmla="*/ 856940 h 1179651"/>
                <a:gd name="connsiteX417" fmla="*/ 232340 w 945041"/>
                <a:gd name="connsiteY417" fmla="*/ 859883 h 1179651"/>
                <a:gd name="connsiteX418" fmla="*/ 222041 w 945041"/>
                <a:gd name="connsiteY418" fmla="*/ 868713 h 1179651"/>
                <a:gd name="connsiteX419" fmla="*/ 214684 w 945041"/>
                <a:gd name="connsiteY419" fmla="*/ 877542 h 1179651"/>
                <a:gd name="connsiteX420" fmla="*/ 211741 w 945041"/>
                <a:gd name="connsiteY420" fmla="*/ 886371 h 1179651"/>
                <a:gd name="connsiteX421" fmla="*/ 212493 w 945041"/>
                <a:gd name="connsiteY421" fmla="*/ 886371 h 1179651"/>
                <a:gd name="connsiteX422" fmla="*/ 215330 w 945041"/>
                <a:gd name="connsiteY422" fmla="*/ 877836 h 1179651"/>
                <a:gd name="connsiteX423" fmla="*/ 222677 w 945041"/>
                <a:gd name="connsiteY423" fmla="*/ 868993 h 1179651"/>
                <a:gd name="connsiteX424" fmla="*/ 232964 w 945041"/>
                <a:gd name="connsiteY424" fmla="*/ 860150 h 1179651"/>
                <a:gd name="connsiteX425" fmla="*/ 241780 w 945041"/>
                <a:gd name="connsiteY425" fmla="*/ 857202 h 1179651"/>
                <a:gd name="connsiteX426" fmla="*/ 245775 w 945041"/>
                <a:gd name="connsiteY426" fmla="*/ 858805 h 1179651"/>
                <a:gd name="connsiteX427" fmla="*/ 245767 w 945041"/>
                <a:gd name="connsiteY427" fmla="*/ 858780 h 1179651"/>
                <a:gd name="connsiteX428" fmla="*/ 241169 w 945041"/>
                <a:gd name="connsiteY428" fmla="*/ 856940 h 1179651"/>
                <a:gd name="connsiteX429" fmla="*/ 263240 w 945041"/>
                <a:gd name="connsiteY429" fmla="*/ 855469 h 1179651"/>
                <a:gd name="connsiteX430" fmla="*/ 255147 w 945041"/>
                <a:gd name="connsiteY430" fmla="*/ 861355 h 1179651"/>
                <a:gd name="connsiteX431" fmla="*/ 247544 w 945041"/>
                <a:gd name="connsiteY431" fmla="*/ 862737 h 1179651"/>
                <a:gd name="connsiteX432" fmla="*/ 247658 w 945041"/>
                <a:gd name="connsiteY432" fmla="*/ 863097 h 1179651"/>
                <a:gd name="connsiteX433" fmla="*/ 263822 w 945041"/>
                <a:gd name="connsiteY433" fmla="*/ 855728 h 1179651"/>
                <a:gd name="connsiteX434" fmla="*/ 268661 w 945041"/>
                <a:gd name="connsiteY434" fmla="*/ 856627 h 1179651"/>
                <a:gd name="connsiteX435" fmla="*/ 268206 w 945041"/>
                <a:gd name="connsiteY435" fmla="*/ 856388 h 1179651"/>
                <a:gd name="connsiteX436" fmla="*/ 263240 w 945041"/>
                <a:gd name="connsiteY436" fmla="*/ 855469 h 1179651"/>
                <a:gd name="connsiteX437" fmla="*/ 359224 w 945041"/>
                <a:gd name="connsiteY437" fmla="*/ 799790 h 1179651"/>
                <a:gd name="connsiteX438" fmla="*/ 358983 w 945041"/>
                <a:gd name="connsiteY438" fmla="*/ 799808 h 1179651"/>
                <a:gd name="connsiteX439" fmla="*/ 352598 w 945041"/>
                <a:gd name="connsiteY439" fmla="*/ 803724 h 1179651"/>
                <a:gd name="connsiteX440" fmla="*/ 352725 w 945041"/>
                <a:gd name="connsiteY440" fmla="*/ 803774 h 1179651"/>
                <a:gd name="connsiteX441" fmla="*/ 372967 w 945041"/>
                <a:gd name="connsiteY441" fmla="*/ 792951 h 1179651"/>
                <a:gd name="connsiteX442" fmla="*/ 369287 w 945041"/>
                <a:gd name="connsiteY442" fmla="*/ 796853 h 1179651"/>
                <a:gd name="connsiteX443" fmla="*/ 364277 w 945041"/>
                <a:gd name="connsiteY443" fmla="*/ 799367 h 1179651"/>
                <a:gd name="connsiteX444" fmla="*/ 364481 w 945041"/>
                <a:gd name="connsiteY444" fmla="*/ 799352 h 1179651"/>
                <a:gd name="connsiteX445" fmla="*/ 369624 w 945041"/>
                <a:gd name="connsiteY445" fmla="*/ 796773 h 1179651"/>
                <a:gd name="connsiteX446" fmla="*/ 373138 w 945041"/>
                <a:gd name="connsiteY446" fmla="*/ 793051 h 1179651"/>
                <a:gd name="connsiteX447" fmla="*/ 289752 w 945041"/>
                <a:gd name="connsiteY447" fmla="*/ 792777 h 1179651"/>
                <a:gd name="connsiteX448" fmla="*/ 289428 w 945041"/>
                <a:gd name="connsiteY448" fmla="*/ 792790 h 1179651"/>
                <a:gd name="connsiteX449" fmla="*/ 282472 w 945041"/>
                <a:gd name="connsiteY449" fmla="*/ 795362 h 1179651"/>
                <a:gd name="connsiteX450" fmla="*/ 289726 w 945041"/>
                <a:gd name="connsiteY450" fmla="*/ 811322 h 1179651"/>
                <a:gd name="connsiteX451" fmla="*/ 298554 w 945041"/>
                <a:gd name="connsiteY451" fmla="*/ 821623 h 1179651"/>
                <a:gd name="connsiteX452" fmla="*/ 304440 w 945041"/>
                <a:gd name="connsiteY452" fmla="*/ 828980 h 1179651"/>
                <a:gd name="connsiteX453" fmla="*/ 302968 w 945041"/>
                <a:gd name="connsiteY453" fmla="*/ 840753 h 1179651"/>
                <a:gd name="connsiteX454" fmla="*/ 280897 w 945041"/>
                <a:gd name="connsiteY454" fmla="*/ 849582 h 1179651"/>
                <a:gd name="connsiteX455" fmla="*/ 277587 w 945041"/>
                <a:gd name="connsiteY455" fmla="*/ 853997 h 1179651"/>
                <a:gd name="connsiteX456" fmla="*/ 272096 w 945041"/>
                <a:gd name="connsiteY456" fmla="*/ 858390 h 1179651"/>
                <a:gd name="connsiteX457" fmla="*/ 272639 w 945041"/>
                <a:gd name="connsiteY457" fmla="*/ 858676 h 1179651"/>
                <a:gd name="connsiteX458" fmla="*/ 281456 w 945041"/>
                <a:gd name="connsiteY458" fmla="*/ 849833 h 1179651"/>
                <a:gd name="connsiteX459" fmla="*/ 303498 w 945041"/>
                <a:gd name="connsiteY459" fmla="*/ 840990 h 1179651"/>
                <a:gd name="connsiteX460" fmla="*/ 304968 w 945041"/>
                <a:gd name="connsiteY460" fmla="*/ 829198 h 1179651"/>
                <a:gd name="connsiteX461" fmla="*/ 299090 w 945041"/>
                <a:gd name="connsiteY461" fmla="*/ 821829 h 1179651"/>
                <a:gd name="connsiteX462" fmla="*/ 290273 w 945041"/>
                <a:gd name="connsiteY462" fmla="*/ 811512 h 1179651"/>
                <a:gd name="connsiteX463" fmla="*/ 282926 w 945041"/>
                <a:gd name="connsiteY463" fmla="*/ 795299 h 1179651"/>
                <a:gd name="connsiteX464" fmla="*/ 404616 w 945041"/>
                <a:gd name="connsiteY464" fmla="*/ 786510 h 1179651"/>
                <a:gd name="connsiteX465" fmla="*/ 398728 w 945041"/>
                <a:gd name="connsiteY465" fmla="*/ 795375 h 1179651"/>
                <a:gd name="connsiteX466" fmla="*/ 394864 w 945041"/>
                <a:gd name="connsiteY466" fmla="*/ 797591 h 1179651"/>
                <a:gd name="connsiteX467" fmla="*/ 390091 w 945041"/>
                <a:gd name="connsiteY467" fmla="*/ 799721 h 1179651"/>
                <a:gd name="connsiteX468" fmla="*/ 390197 w 945041"/>
                <a:gd name="connsiteY468" fmla="*/ 799721 h 1179651"/>
                <a:gd name="connsiteX469" fmla="*/ 399014 w 945041"/>
                <a:gd name="connsiteY469" fmla="*/ 795299 h 1179651"/>
                <a:gd name="connsiteX470" fmla="*/ 404782 w 945041"/>
                <a:gd name="connsiteY470" fmla="*/ 786621 h 1179651"/>
                <a:gd name="connsiteX471" fmla="*/ 254467 w 945041"/>
                <a:gd name="connsiteY471" fmla="*/ 774690 h 1179651"/>
                <a:gd name="connsiteX472" fmla="*/ 254412 w 945041"/>
                <a:gd name="connsiteY472" fmla="*/ 774723 h 1179651"/>
                <a:gd name="connsiteX473" fmla="*/ 254412 w 945041"/>
                <a:gd name="connsiteY473" fmla="*/ 778948 h 1179651"/>
                <a:gd name="connsiteX474" fmla="*/ 254826 w 945041"/>
                <a:gd name="connsiteY474" fmla="*/ 784374 h 1179651"/>
                <a:gd name="connsiteX475" fmla="*/ 254866 w 945041"/>
                <a:gd name="connsiteY475" fmla="*/ 784379 h 1179651"/>
                <a:gd name="connsiteX476" fmla="*/ 254467 w 945041"/>
                <a:gd name="connsiteY476" fmla="*/ 779122 h 1179651"/>
                <a:gd name="connsiteX477" fmla="*/ 254467 w 945041"/>
                <a:gd name="connsiteY477" fmla="*/ 774690 h 1179651"/>
                <a:gd name="connsiteX478" fmla="*/ 239746 w 945041"/>
                <a:gd name="connsiteY478" fmla="*/ 767302 h 1179651"/>
                <a:gd name="connsiteX479" fmla="*/ 239574 w 945041"/>
                <a:gd name="connsiteY479" fmla="*/ 767381 h 1179651"/>
                <a:gd name="connsiteX480" fmla="*/ 235283 w 945041"/>
                <a:gd name="connsiteY480" fmla="*/ 774533 h 1179651"/>
                <a:gd name="connsiteX481" fmla="*/ 229398 w 945041"/>
                <a:gd name="connsiteY481" fmla="*/ 776005 h 1179651"/>
                <a:gd name="connsiteX482" fmla="*/ 229398 w 945041"/>
                <a:gd name="connsiteY482" fmla="*/ 778948 h 1179651"/>
                <a:gd name="connsiteX483" fmla="*/ 229442 w 945041"/>
                <a:gd name="connsiteY483" fmla="*/ 778953 h 1179651"/>
                <a:gd name="connsiteX484" fmla="*/ 229442 w 945041"/>
                <a:gd name="connsiteY484" fmla="*/ 776167 h 1179651"/>
                <a:gd name="connsiteX485" fmla="*/ 235330 w 945041"/>
                <a:gd name="connsiteY485" fmla="*/ 774690 h 1179651"/>
                <a:gd name="connsiteX486" fmla="*/ 239746 w 945041"/>
                <a:gd name="connsiteY486" fmla="*/ 767302 h 1179651"/>
                <a:gd name="connsiteX487" fmla="*/ 460186 w 945041"/>
                <a:gd name="connsiteY487" fmla="*/ 760469 h 1179651"/>
                <a:gd name="connsiteX488" fmla="*/ 454666 w 945041"/>
                <a:gd name="connsiteY488" fmla="*/ 762870 h 1179651"/>
                <a:gd name="connsiteX489" fmla="*/ 442890 w 945041"/>
                <a:gd name="connsiteY489" fmla="*/ 767302 h 1179651"/>
                <a:gd name="connsiteX490" fmla="*/ 428169 w 945041"/>
                <a:gd name="connsiteY490" fmla="*/ 768780 h 1179651"/>
                <a:gd name="connsiteX491" fmla="*/ 417865 w 945041"/>
                <a:gd name="connsiteY491" fmla="*/ 785032 h 1179651"/>
                <a:gd name="connsiteX492" fmla="*/ 409237 w 945041"/>
                <a:gd name="connsiteY492" fmla="*/ 789362 h 1179651"/>
                <a:gd name="connsiteX493" fmla="*/ 409300 w 945041"/>
                <a:gd name="connsiteY493" fmla="*/ 789404 h 1179651"/>
                <a:gd name="connsiteX494" fmla="*/ 418117 w 945041"/>
                <a:gd name="connsiteY494" fmla="*/ 784982 h 1179651"/>
                <a:gd name="connsiteX495" fmla="*/ 428403 w 945041"/>
                <a:gd name="connsiteY495" fmla="*/ 768770 h 1179651"/>
                <a:gd name="connsiteX496" fmla="*/ 443098 w 945041"/>
                <a:gd name="connsiteY496" fmla="*/ 767296 h 1179651"/>
                <a:gd name="connsiteX497" fmla="*/ 454853 w 945041"/>
                <a:gd name="connsiteY497" fmla="*/ 762874 h 1179651"/>
                <a:gd name="connsiteX498" fmla="*/ 460229 w 945041"/>
                <a:gd name="connsiteY498" fmla="*/ 760538 h 1179651"/>
                <a:gd name="connsiteX499" fmla="*/ 492939 w 945041"/>
                <a:gd name="connsiteY499" fmla="*/ 747910 h 1179651"/>
                <a:gd name="connsiteX500" fmla="*/ 488523 w 945041"/>
                <a:gd name="connsiteY500" fmla="*/ 751050 h 1179651"/>
                <a:gd name="connsiteX501" fmla="*/ 479691 w 945041"/>
                <a:gd name="connsiteY501" fmla="*/ 756960 h 1179651"/>
                <a:gd name="connsiteX502" fmla="*/ 473803 w 945041"/>
                <a:gd name="connsiteY502" fmla="*/ 763609 h 1179651"/>
                <a:gd name="connsiteX503" fmla="*/ 463652 w 945041"/>
                <a:gd name="connsiteY503" fmla="*/ 765792 h 1179651"/>
                <a:gd name="connsiteX504" fmla="*/ 463670 w 945041"/>
                <a:gd name="connsiteY504" fmla="*/ 765822 h 1179651"/>
                <a:gd name="connsiteX505" fmla="*/ 479834 w 945041"/>
                <a:gd name="connsiteY505" fmla="*/ 756979 h 1179651"/>
                <a:gd name="connsiteX506" fmla="*/ 488651 w 945041"/>
                <a:gd name="connsiteY506" fmla="*/ 751083 h 1179651"/>
                <a:gd name="connsiteX507" fmla="*/ 493060 w 945041"/>
                <a:gd name="connsiteY507" fmla="*/ 747951 h 1179651"/>
                <a:gd name="connsiteX508" fmla="*/ 497433 w 945041"/>
                <a:gd name="connsiteY508" fmla="*/ 748134 h 1179651"/>
                <a:gd name="connsiteX509" fmla="*/ 497355 w 945041"/>
                <a:gd name="connsiteY509" fmla="*/ 748094 h 1179651"/>
                <a:gd name="connsiteX510" fmla="*/ 492939 w 945041"/>
                <a:gd name="connsiteY510" fmla="*/ 747910 h 1179651"/>
                <a:gd name="connsiteX511" fmla="*/ 523852 w 945041"/>
                <a:gd name="connsiteY511" fmla="*/ 746617 h 1179651"/>
                <a:gd name="connsiteX512" fmla="*/ 516492 w 945041"/>
                <a:gd name="connsiteY512" fmla="*/ 749572 h 1179651"/>
                <a:gd name="connsiteX513" fmla="*/ 506396 w 945041"/>
                <a:gd name="connsiteY513" fmla="*/ 752704 h 1179651"/>
                <a:gd name="connsiteX514" fmla="*/ 506468 w 945041"/>
                <a:gd name="connsiteY514" fmla="*/ 752741 h 1179651"/>
                <a:gd name="connsiteX515" fmla="*/ 516571 w 945041"/>
                <a:gd name="connsiteY515" fmla="*/ 749609 h 1179651"/>
                <a:gd name="connsiteX516" fmla="*/ 523918 w 945041"/>
                <a:gd name="connsiteY516" fmla="*/ 746662 h 1179651"/>
                <a:gd name="connsiteX517" fmla="*/ 529796 w 945041"/>
                <a:gd name="connsiteY517" fmla="*/ 749609 h 1179651"/>
                <a:gd name="connsiteX518" fmla="*/ 534388 w 945041"/>
                <a:gd name="connsiteY518" fmla="*/ 752373 h 1179651"/>
                <a:gd name="connsiteX519" fmla="*/ 540062 w 945041"/>
                <a:gd name="connsiteY519" fmla="*/ 754025 h 1179651"/>
                <a:gd name="connsiteX520" fmla="*/ 540045 w 945041"/>
                <a:gd name="connsiteY520" fmla="*/ 754005 h 1179651"/>
                <a:gd name="connsiteX521" fmla="*/ 529741 w 945041"/>
                <a:gd name="connsiteY521" fmla="*/ 749572 h 1179651"/>
                <a:gd name="connsiteX522" fmla="*/ 523852 w 945041"/>
                <a:gd name="connsiteY522" fmla="*/ 746617 h 1179651"/>
                <a:gd name="connsiteX523" fmla="*/ 580874 w 945041"/>
                <a:gd name="connsiteY523" fmla="*/ 613119 h 1179651"/>
                <a:gd name="connsiteX524" fmla="*/ 585495 w 945041"/>
                <a:gd name="connsiteY524" fmla="*/ 617519 h 1179651"/>
                <a:gd name="connsiteX525" fmla="*/ 591567 w 945041"/>
                <a:gd name="connsiteY525" fmla="*/ 625460 h 1179651"/>
                <a:gd name="connsiteX526" fmla="*/ 582734 w 945041"/>
                <a:gd name="connsiteY526" fmla="*/ 631370 h 1179651"/>
                <a:gd name="connsiteX527" fmla="*/ 573902 w 945041"/>
                <a:gd name="connsiteY527" fmla="*/ 632848 h 1179651"/>
                <a:gd name="connsiteX528" fmla="*/ 562126 w 945041"/>
                <a:gd name="connsiteY528" fmla="*/ 643191 h 1179651"/>
                <a:gd name="connsiteX529" fmla="*/ 568014 w 945041"/>
                <a:gd name="connsiteY529" fmla="*/ 655011 h 1179651"/>
                <a:gd name="connsiteX530" fmla="*/ 569486 w 945041"/>
                <a:gd name="connsiteY530" fmla="*/ 662398 h 1179651"/>
                <a:gd name="connsiteX531" fmla="*/ 557710 w 945041"/>
                <a:gd name="connsiteY531" fmla="*/ 681606 h 1179651"/>
                <a:gd name="connsiteX532" fmla="*/ 562126 w 945041"/>
                <a:gd name="connsiteY532" fmla="*/ 697859 h 1179651"/>
                <a:gd name="connsiteX533" fmla="*/ 560654 w 945041"/>
                <a:gd name="connsiteY533" fmla="*/ 709679 h 1179651"/>
                <a:gd name="connsiteX534" fmla="*/ 560654 w 945041"/>
                <a:gd name="connsiteY534" fmla="*/ 731842 h 1179651"/>
                <a:gd name="connsiteX535" fmla="*/ 563598 w 945041"/>
                <a:gd name="connsiteY535" fmla="*/ 740707 h 1179651"/>
                <a:gd name="connsiteX536" fmla="*/ 560654 w 945041"/>
                <a:gd name="connsiteY536" fmla="*/ 751050 h 1179651"/>
                <a:gd name="connsiteX537" fmla="*/ 554766 w 945041"/>
                <a:gd name="connsiteY537" fmla="*/ 758437 h 1179651"/>
                <a:gd name="connsiteX538" fmla="*/ 548891 w 945041"/>
                <a:gd name="connsiteY538" fmla="*/ 765808 h 1179651"/>
                <a:gd name="connsiteX539" fmla="*/ 548899 w 945041"/>
                <a:gd name="connsiteY539" fmla="*/ 765822 h 1179651"/>
                <a:gd name="connsiteX540" fmla="*/ 560655 w 945041"/>
                <a:gd name="connsiteY540" fmla="*/ 751083 h 1179651"/>
                <a:gd name="connsiteX541" fmla="*/ 573880 w 945041"/>
                <a:gd name="connsiteY541" fmla="*/ 762874 h 1179651"/>
                <a:gd name="connsiteX542" fmla="*/ 569472 w 945041"/>
                <a:gd name="connsiteY542" fmla="*/ 776139 h 1179651"/>
                <a:gd name="connsiteX543" fmla="*/ 578289 w 945041"/>
                <a:gd name="connsiteY543" fmla="*/ 782034 h 1179651"/>
                <a:gd name="connsiteX544" fmla="*/ 588575 w 945041"/>
                <a:gd name="connsiteY544" fmla="*/ 784982 h 1179651"/>
                <a:gd name="connsiteX545" fmla="*/ 587105 w 945041"/>
                <a:gd name="connsiteY545" fmla="*/ 793825 h 1179651"/>
                <a:gd name="connsiteX546" fmla="*/ 594453 w 945041"/>
                <a:gd name="connsiteY546" fmla="*/ 807090 h 1179651"/>
                <a:gd name="connsiteX547" fmla="*/ 592983 w 945041"/>
                <a:gd name="connsiteY547" fmla="*/ 808564 h 1179651"/>
                <a:gd name="connsiteX548" fmla="*/ 588575 w 945041"/>
                <a:gd name="connsiteY548" fmla="*/ 817407 h 1179651"/>
                <a:gd name="connsiteX549" fmla="*/ 581228 w 945041"/>
                <a:gd name="connsiteY549" fmla="*/ 833620 h 1179651"/>
                <a:gd name="connsiteX550" fmla="*/ 575350 w 945041"/>
                <a:gd name="connsiteY550" fmla="*/ 851307 h 1179651"/>
                <a:gd name="connsiteX551" fmla="*/ 575167 w 945041"/>
                <a:gd name="connsiteY551" fmla="*/ 857904 h 1179651"/>
                <a:gd name="connsiteX552" fmla="*/ 575655 w 945041"/>
                <a:gd name="connsiteY552" fmla="*/ 857715 h 1179651"/>
                <a:gd name="connsiteX553" fmla="*/ 575839 w 945041"/>
                <a:gd name="connsiteY553" fmla="*/ 851091 h 1179651"/>
                <a:gd name="connsiteX554" fmla="*/ 581735 w 945041"/>
                <a:gd name="connsiteY554" fmla="*/ 833425 h 1179651"/>
                <a:gd name="connsiteX555" fmla="*/ 589104 w 945041"/>
                <a:gd name="connsiteY555" fmla="*/ 817232 h 1179651"/>
                <a:gd name="connsiteX556" fmla="*/ 593526 w 945041"/>
                <a:gd name="connsiteY556" fmla="*/ 808400 h 1179651"/>
                <a:gd name="connsiteX557" fmla="*/ 595000 w 945041"/>
                <a:gd name="connsiteY557" fmla="*/ 806928 h 1179651"/>
                <a:gd name="connsiteX558" fmla="*/ 587630 w 945041"/>
                <a:gd name="connsiteY558" fmla="*/ 793679 h 1179651"/>
                <a:gd name="connsiteX559" fmla="*/ 589104 w 945041"/>
                <a:gd name="connsiteY559" fmla="*/ 784847 h 1179651"/>
                <a:gd name="connsiteX560" fmla="*/ 578787 w 945041"/>
                <a:gd name="connsiteY560" fmla="*/ 781903 h 1179651"/>
                <a:gd name="connsiteX561" fmla="*/ 569943 w 945041"/>
                <a:gd name="connsiteY561" fmla="*/ 776014 h 1179651"/>
                <a:gd name="connsiteX562" fmla="*/ 574365 w 945041"/>
                <a:gd name="connsiteY562" fmla="*/ 762765 h 1179651"/>
                <a:gd name="connsiteX563" fmla="*/ 561100 w 945041"/>
                <a:gd name="connsiteY563" fmla="*/ 750989 h 1179651"/>
                <a:gd name="connsiteX564" fmla="*/ 564047 w 945041"/>
                <a:gd name="connsiteY564" fmla="*/ 740684 h 1179651"/>
                <a:gd name="connsiteX565" fmla="*/ 561100 w 945041"/>
                <a:gd name="connsiteY565" fmla="*/ 731852 h 1179651"/>
                <a:gd name="connsiteX566" fmla="*/ 561100 w 945041"/>
                <a:gd name="connsiteY566" fmla="*/ 709771 h 1179651"/>
                <a:gd name="connsiteX567" fmla="*/ 562574 w 945041"/>
                <a:gd name="connsiteY567" fmla="*/ 697994 h 1179651"/>
                <a:gd name="connsiteX568" fmla="*/ 558152 w 945041"/>
                <a:gd name="connsiteY568" fmla="*/ 681801 h 1179651"/>
                <a:gd name="connsiteX569" fmla="*/ 569943 w 945041"/>
                <a:gd name="connsiteY569" fmla="*/ 662664 h 1179651"/>
                <a:gd name="connsiteX570" fmla="*/ 568469 w 945041"/>
                <a:gd name="connsiteY570" fmla="*/ 655304 h 1179651"/>
                <a:gd name="connsiteX571" fmla="*/ 562574 w 945041"/>
                <a:gd name="connsiteY571" fmla="*/ 643527 h 1179651"/>
                <a:gd name="connsiteX572" fmla="*/ 574365 w 945041"/>
                <a:gd name="connsiteY572" fmla="*/ 633222 h 1179651"/>
                <a:gd name="connsiteX573" fmla="*/ 583209 w 945041"/>
                <a:gd name="connsiteY573" fmla="*/ 631750 h 1179651"/>
                <a:gd name="connsiteX574" fmla="*/ 592052 w 945041"/>
                <a:gd name="connsiteY574" fmla="*/ 625862 h 1179651"/>
                <a:gd name="connsiteX575" fmla="*/ 585972 w 945041"/>
                <a:gd name="connsiteY575" fmla="*/ 617950 h 1179651"/>
                <a:gd name="connsiteX576" fmla="*/ 568307 w 945041"/>
                <a:gd name="connsiteY576" fmla="*/ 580113 h 1179651"/>
                <a:gd name="connsiteX577" fmla="*/ 571694 w 945041"/>
                <a:gd name="connsiteY577" fmla="*/ 585383 h 1179651"/>
                <a:gd name="connsiteX578" fmla="*/ 575374 w 945041"/>
                <a:gd name="connsiteY578" fmla="*/ 590000 h 1179651"/>
                <a:gd name="connsiteX579" fmla="*/ 578318 w 945041"/>
                <a:gd name="connsiteY579" fmla="*/ 610685 h 1179651"/>
                <a:gd name="connsiteX580" fmla="*/ 578784 w 945041"/>
                <a:gd name="connsiteY580" fmla="*/ 611129 h 1179651"/>
                <a:gd name="connsiteX581" fmla="*/ 576760 w 945041"/>
                <a:gd name="connsiteY581" fmla="*/ 601941 h 1179651"/>
                <a:gd name="connsiteX582" fmla="*/ 575839 w 945041"/>
                <a:gd name="connsiteY582" fmla="*/ 590532 h 1179651"/>
                <a:gd name="connsiteX583" fmla="*/ 568469 w 945041"/>
                <a:gd name="connsiteY583" fmla="*/ 580227 h 1179651"/>
                <a:gd name="connsiteX584" fmla="*/ 558730 w 945041"/>
                <a:gd name="connsiteY584" fmla="*/ 572625 h 1179651"/>
                <a:gd name="connsiteX585" fmla="*/ 560654 w 945041"/>
                <a:gd name="connsiteY585" fmla="*/ 575225 h 1179651"/>
                <a:gd name="connsiteX586" fmla="*/ 560669 w 945041"/>
                <a:gd name="connsiteY586" fmla="*/ 575233 h 1179651"/>
                <a:gd name="connsiteX587" fmla="*/ 570448 w 945041"/>
                <a:gd name="connsiteY587" fmla="*/ 535741 h 1179651"/>
                <a:gd name="connsiteX588" fmla="*/ 569486 w 945041"/>
                <a:gd name="connsiteY588" fmla="*/ 539764 h 1179651"/>
                <a:gd name="connsiteX589" fmla="*/ 565070 w 945041"/>
                <a:gd name="connsiteY589" fmla="*/ 550107 h 1179651"/>
                <a:gd name="connsiteX590" fmla="*/ 557710 w 945041"/>
                <a:gd name="connsiteY590" fmla="*/ 558972 h 1179651"/>
                <a:gd name="connsiteX591" fmla="*/ 555870 w 945041"/>
                <a:gd name="connsiteY591" fmla="*/ 568761 h 1179651"/>
                <a:gd name="connsiteX592" fmla="*/ 556312 w 945041"/>
                <a:gd name="connsiteY592" fmla="*/ 569358 h 1179651"/>
                <a:gd name="connsiteX593" fmla="*/ 558152 w 945041"/>
                <a:gd name="connsiteY593" fmla="*/ 559618 h 1179651"/>
                <a:gd name="connsiteX594" fmla="*/ 565521 w 945041"/>
                <a:gd name="connsiteY594" fmla="*/ 550786 h 1179651"/>
                <a:gd name="connsiteX595" fmla="*/ 569943 w 945041"/>
                <a:gd name="connsiteY595" fmla="*/ 540481 h 1179651"/>
                <a:gd name="connsiteX596" fmla="*/ 571049 w 945041"/>
                <a:gd name="connsiteY596" fmla="*/ 535881 h 1179651"/>
                <a:gd name="connsiteX597" fmla="*/ 530893 w 945041"/>
                <a:gd name="connsiteY597" fmla="*/ 508389 h 1179651"/>
                <a:gd name="connsiteX598" fmla="*/ 534157 w 945041"/>
                <a:gd name="connsiteY598" fmla="*/ 519079 h 1179651"/>
                <a:gd name="connsiteX599" fmla="*/ 534157 w 945041"/>
                <a:gd name="connsiteY599" fmla="*/ 538287 h 1179651"/>
                <a:gd name="connsiteX600" fmla="*/ 536917 w 945041"/>
                <a:gd name="connsiteY600" fmla="*/ 543827 h 1179651"/>
                <a:gd name="connsiteX601" fmla="*/ 537005 w 945041"/>
                <a:gd name="connsiteY601" fmla="*/ 543876 h 1179651"/>
                <a:gd name="connsiteX602" fmla="*/ 534569 w 945041"/>
                <a:gd name="connsiteY602" fmla="*/ 539009 h 1179651"/>
                <a:gd name="connsiteX603" fmla="*/ 534569 w 945041"/>
                <a:gd name="connsiteY603" fmla="*/ 519872 h 1179651"/>
                <a:gd name="connsiteX604" fmla="*/ 531068 w 945041"/>
                <a:gd name="connsiteY604" fmla="*/ 508464 h 1179651"/>
                <a:gd name="connsiteX605" fmla="*/ 504914 w 945041"/>
                <a:gd name="connsiteY605" fmla="*/ 495036 h 1179651"/>
                <a:gd name="connsiteX606" fmla="*/ 504604 w 945041"/>
                <a:gd name="connsiteY606" fmla="*/ 495229 h 1179651"/>
                <a:gd name="connsiteX607" fmla="*/ 502214 w 945041"/>
                <a:gd name="connsiteY607" fmla="*/ 497809 h 1179651"/>
                <a:gd name="connsiteX608" fmla="*/ 502971 w 945041"/>
                <a:gd name="connsiteY608" fmla="*/ 501759 h 1179651"/>
                <a:gd name="connsiteX609" fmla="*/ 503244 w 945041"/>
                <a:gd name="connsiteY609" fmla="*/ 501349 h 1179651"/>
                <a:gd name="connsiteX610" fmla="*/ 503454 w 945041"/>
                <a:gd name="connsiteY610" fmla="*/ 501368 h 1179651"/>
                <a:gd name="connsiteX611" fmla="*/ 502695 w 945041"/>
                <a:gd name="connsiteY611" fmla="*/ 497423 h 1179651"/>
                <a:gd name="connsiteX612" fmla="*/ 517975 w 945041"/>
                <a:gd name="connsiteY612" fmla="*/ 488714 h 1179651"/>
                <a:gd name="connsiteX613" fmla="*/ 517658 w 945041"/>
                <a:gd name="connsiteY613" fmla="*/ 488778 h 1179651"/>
                <a:gd name="connsiteX614" fmla="*/ 516575 w 945041"/>
                <a:gd name="connsiteY614" fmla="*/ 490483 h 1179651"/>
                <a:gd name="connsiteX615" fmla="*/ 516881 w 945041"/>
                <a:gd name="connsiteY615" fmla="*/ 490430 h 1179651"/>
                <a:gd name="connsiteX616" fmla="*/ 532392 w 945041"/>
                <a:gd name="connsiteY616" fmla="*/ 465245 h 1179651"/>
                <a:gd name="connsiteX617" fmla="*/ 531999 w 945041"/>
                <a:gd name="connsiteY617" fmla="*/ 465369 h 1179651"/>
                <a:gd name="connsiteX618" fmla="*/ 529608 w 945041"/>
                <a:gd name="connsiteY618" fmla="*/ 468687 h 1179651"/>
                <a:gd name="connsiteX619" fmla="*/ 528138 w 945041"/>
                <a:gd name="connsiteY619" fmla="*/ 483432 h 1179651"/>
                <a:gd name="connsiteX620" fmla="*/ 522735 w 945041"/>
                <a:gd name="connsiteY620" fmla="*/ 487495 h 1179651"/>
                <a:gd name="connsiteX621" fmla="*/ 522777 w 945041"/>
                <a:gd name="connsiteY621" fmla="*/ 487486 h 1179651"/>
                <a:gd name="connsiteX622" fmla="*/ 528673 w 945041"/>
                <a:gd name="connsiteY622" fmla="*/ 483070 h 1179651"/>
                <a:gd name="connsiteX623" fmla="*/ 530147 w 945041"/>
                <a:gd name="connsiteY623" fmla="*/ 468349 h 1179651"/>
                <a:gd name="connsiteX624" fmla="*/ 545604 w 945041"/>
                <a:gd name="connsiteY624" fmla="*/ 438643 h 1179651"/>
                <a:gd name="connsiteX625" fmla="*/ 541375 w 945041"/>
                <a:gd name="connsiteY625" fmla="*/ 442145 h 1179651"/>
                <a:gd name="connsiteX626" fmla="*/ 532550 w 945041"/>
                <a:gd name="connsiteY626" fmla="*/ 455416 h 1179651"/>
                <a:gd name="connsiteX627" fmla="*/ 535445 w 945041"/>
                <a:gd name="connsiteY627" fmla="*/ 464122 h 1179651"/>
                <a:gd name="connsiteX628" fmla="*/ 536043 w 945041"/>
                <a:gd name="connsiteY628" fmla="*/ 463933 h 1179651"/>
                <a:gd name="connsiteX629" fmla="*/ 533095 w 945041"/>
                <a:gd name="connsiteY629" fmla="*/ 455101 h 1179651"/>
                <a:gd name="connsiteX630" fmla="*/ 541938 w 945041"/>
                <a:gd name="connsiteY630" fmla="*/ 441852 h 1179651"/>
                <a:gd name="connsiteX631" fmla="*/ 545773 w 945041"/>
                <a:gd name="connsiteY631" fmla="*/ 438688 h 1179651"/>
                <a:gd name="connsiteX632" fmla="*/ 586972 w 945041"/>
                <a:gd name="connsiteY632" fmla="*/ 428874 h 1179651"/>
                <a:gd name="connsiteX633" fmla="*/ 583479 w 945041"/>
                <a:gd name="connsiteY633" fmla="*/ 435878 h 1179651"/>
                <a:gd name="connsiteX634" fmla="*/ 577313 w 945041"/>
                <a:gd name="connsiteY634" fmla="*/ 440222 h 1179651"/>
                <a:gd name="connsiteX635" fmla="*/ 577313 w 945041"/>
                <a:gd name="connsiteY635" fmla="*/ 440380 h 1179651"/>
                <a:gd name="connsiteX636" fmla="*/ 584130 w 945041"/>
                <a:gd name="connsiteY636" fmla="*/ 435596 h 1179651"/>
                <a:gd name="connsiteX637" fmla="*/ 587460 w 945041"/>
                <a:gd name="connsiteY637" fmla="*/ 428944 h 1179651"/>
                <a:gd name="connsiteX638" fmla="*/ 217870 w 945041"/>
                <a:gd name="connsiteY638" fmla="*/ 374380 h 1179651"/>
                <a:gd name="connsiteX639" fmla="*/ 219313 w 945041"/>
                <a:gd name="connsiteY639" fmla="*/ 378708 h 1179651"/>
                <a:gd name="connsiteX640" fmla="*/ 214984 w 945041"/>
                <a:gd name="connsiteY640" fmla="*/ 383037 h 1179651"/>
                <a:gd name="connsiteX641" fmla="*/ 209213 w 945041"/>
                <a:gd name="connsiteY641" fmla="*/ 387365 h 1179651"/>
                <a:gd name="connsiteX642" fmla="*/ 212099 w 945041"/>
                <a:gd name="connsiteY642" fmla="*/ 380151 h 1179651"/>
                <a:gd name="connsiteX643" fmla="*/ 213541 w 945041"/>
                <a:gd name="connsiteY643" fmla="*/ 375823 h 1179651"/>
                <a:gd name="connsiteX644" fmla="*/ 217870 w 945041"/>
                <a:gd name="connsiteY644" fmla="*/ 374380 h 1179651"/>
                <a:gd name="connsiteX645" fmla="*/ 635511 w 945041"/>
                <a:gd name="connsiteY645" fmla="*/ 346300 h 1179651"/>
                <a:gd name="connsiteX646" fmla="*/ 628156 w 945041"/>
                <a:gd name="connsiteY646" fmla="*/ 353672 h 1179651"/>
                <a:gd name="connsiteX647" fmla="*/ 619331 w 945041"/>
                <a:gd name="connsiteY647" fmla="*/ 365469 h 1179651"/>
                <a:gd name="connsiteX648" fmla="*/ 620802 w 945041"/>
                <a:gd name="connsiteY648" fmla="*/ 394960 h 1179651"/>
                <a:gd name="connsiteX649" fmla="*/ 622273 w 945041"/>
                <a:gd name="connsiteY649" fmla="*/ 405281 h 1179651"/>
                <a:gd name="connsiteX650" fmla="*/ 614918 w 945041"/>
                <a:gd name="connsiteY650" fmla="*/ 422976 h 1179651"/>
                <a:gd name="connsiteX651" fmla="*/ 605848 w 945041"/>
                <a:gd name="connsiteY651" fmla="*/ 428147 h 1179651"/>
                <a:gd name="connsiteX652" fmla="*/ 606239 w 945041"/>
                <a:gd name="connsiteY652" fmla="*/ 428051 h 1179651"/>
                <a:gd name="connsiteX653" fmla="*/ 615635 w 945041"/>
                <a:gd name="connsiteY653" fmla="*/ 422715 h 1179651"/>
                <a:gd name="connsiteX654" fmla="*/ 623005 w 945041"/>
                <a:gd name="connsiteY654" fmla="*/ 405050 h 1179651"/>
                <a:gd name="connsiteX655" fmla="*/ 621531 w 945041"/>
                <a:gd name="connsiteY655" fmla="*/ 394745 h 1179651"/>
                <a:gd name="connsiteX656" fmla="*/ 620057 w 945041"/>
                <a:gd name="connsiteY656" fmla="*/ 365304 h 1179651"/>
                <a:gd name="connsiteX657" fmla="*/ 628901 w 945041"/>
                <a:gd name="connsiteY657" fmla="*/ 353527 h 1179651"/>
                <a:gd name="connsiteX658" fmla="*/ 634244 w 945041"/>
                <a:gd name="connsiteY658" fmla="*/ 350951 h 1179651"/>
                <a:gd name="connsiteX659" fmla="*/ 636172 w 945041"/>
                <a:gd name="connsiteY659" fmla="*/ 346399 h 1179651"/>
                <a:gd name="connsiteX660" fmla="*/ 622062 w 945041"/>
                <a:gd name="connsiteY660" fmla="*/ 252504 h 1179651"/>
                <a:gd name="connsiteX661" fmla="*/ 620802 w 945041"/>
                <a:gd name="connsiteY661" fmla="*/ 262251 h 1179651"/>
                <a:gd name="connsiteX662" fmla="*/ 624700 w 945041"/>
                <a:gd name="connsiteY662" fmla="*/ 269090 h 1179651"/>
                <a:gd name="connsiteX663" fmla="*/ 621123 w 945041"/>
                <a:gd name="connsiteY663" fmla="*/ 262763 h 1179651"/>
                <a:gd name="connsiteX664" fmla="*/ 622404 w 945041"/>
                <a:gd name="connsiteY664" fmla="*/ 252774 h 1179651"/>
                <a:gd name="connsiteX665" fmla="*/ 512783 w 945041"/>
                <a:gd name="connsiteY665" fmla="*/ 240381 h 1179651"/>
                <a:gd name="connsiteX666" fmla="*/ 512598 w 945041"/>
                <a:gd name="connsiteY666" fmla="*/ 240477 h 1179651"/>
                <a:gd name="connsiteX667" fmla="*/ 519312 w 945041"/>
                <a:gd name="connsiteY667" fmla="*/ 246031 h 1179651"/>
                <a:gd name="connsiteX668" fmla="*/ 520783 w 945041"/>
                <a:gd name="connsiteY668" fmla="*/ 254878 h 1179651"/>
                <a:gd name="connsiteX669" fmla="*/ 531079 w 945041"/>
                <a:gd name="connsiteY669" fmla="*/ 262251 h 1179651"/>
                <a:gd name="connsiteX670" fmla="*/ 541375 w 945041"/>
                <a:gd name="connsiteY670" fmla="*/ 278471 h 1179651"/>
                <a:gd name="connsiteX671" fmla="*/ 541733 w 945041"/>
                <a:gd name="connsiteY671" fmla="*/ 278516 h 1179651"/>
                <a:gd name="connsiteX672" fmla="*/ 536940 w 945041"/>
                <a:gd name="connsiteY672" fmla="*/ 270902 h 1179651"/>
                <a:gd name="connsiteX673" fmla="*/ 531816 w 945041"/>
                <a:gd name="connsiteY673" fmla="*/ 262763 h 1179651"/>
                <a:gd name="connsiteX674" fmla="*/ 521567 w 945041"/>
                <a:gd name="connsiteY674" fmla="*/ 255364 h 1179651"/>
                <a:gd name="connsiteX675" fmla="*/ 520103 w 945041"/>
                <a:gd name="connsiteY675" fmla="*/ 246485 h 1179651"/>
                <a:gd name="connsiteX676" fmla="*/ 512783 w 945041"/>
                <a:gd name="connsiteY676" fmla="*/ 240381 h 1179651"/>
                <a:gd name="connsiteX677" fmla="*/ 778954 w 945041"/>
                <a:gd name="connsiteY677" fmla="*/ 202045 h 1179651"/>
                <a:gd name="connsiteX678" fmla="*/ 780134 w 945041"/>
                <a:gd name="connsiteY678" fmla="*/ 209832 h 1179651"/>
                <a:gd name="connsiteX679" fmla="*/ 780392 w 945041"/>
                <a:gd name="connsiteY679" fmla="*/ 210184 h 1179651"/>
                <a:gd name="connsiteX680" fmla="*/ 779202 w 945041"/>
                <a:gd name="connsiteY680" fmla="*/ 202305 h 1179651"/>
                <a:gd name="connsiteX681" fmla="*/ 632548 w 945041"/>
                <a:gd name="connsiteY681" fmla="*/ 201361 h 1179651"/>
                <a:gd name="connsiteX682" fmla="*/ 632003 w 945041"/>
                <a:gd name="connsiteY682" fmla="*/ 202090 h 1179651"/>
                <a:gd name="connsiteX683" fmla="*/ 637228 w 945041"/>
                <a:gd name="connsiteY683" fmla="*/ 202090 h 1179651"/>
                <a:gd name="connsiteX684" fmla="*/ 648941 w 945041"/>
                <a:gd name="connsiteY684" fmla="*/ 205050 h 1179651"/>
                <a:gd name="connsiteX685" fmla="*/ 653333 w 945041"/>
                <a:gd name="connsiteY685" fmla="*/ 210969 h 1179651"/>
                <a:gd name="connsiteX686" fmla="*/ 660653 w 945041"/>
                <a:gd name="connsiteY686" fmla="*/ 208010 h 1179651"/>
                <a:gd name="connsiteX687" fmla="*/ 665045 w 945041"/>
                <a:gd name="connsiteY687" fmla="*/ 222808 h 1179651"/>
                <a:gd name="connsiteX688" fmla="*/ 668340 w 945041"/>
                <a:gd name="connsiteY688" fmla="*/ 227802 h 1179651"/>
                <a:gd name="connsiteX689" fmla="*/ 665594 w 945041"/>
                <a:gd name="connsiteY689" fmla="*/ 231039 h 1179651"/>
                <a:gd name="connsiteX690" fmla="*/ 665915 w 945041"/>
                <a:gd name="connsiteY690" fmla="*/ 230825 h 1179651"/>
                <a:gd name="connsiteX691" fmla="*/ 665915 w 945041"/>
                <a:gd name="connsiteY691" fmla="*/ 221986 h 1179651"/>
                <a:gd name="connsiteX692" fmla="*/ 661515 w 945041"/>
                <a:gd name="connsiteY692" fmla="*/ 207253 h 1179651"/>
                <a:gd name="connsiteX693" fmla="*/ 654181 w 945041"/>
                <a:gd name="connsiteY693" fmla="*/ 210200 h 1179651"/>
                <a:gd name="connsiteX694" fmla="*/ 649781 w 945041"/>
                <a:gd name="connsiteY694" fmla="*/ 204307 h 1179651"/>
                <a:gd name="connsiteX695" fmla="*/ 638048 w 945041"/>
                <a:gd name="connsiteY695" fmla="*/ 201361 h 1179651"/>
                <a:gd name="connsiteX696" fmla="*/ 632548 w 945041"/>
                <a:gd name="connsiteY696" fmla="*/ 201361 h 1179651"/>
                <a:gd name="connsiteX697" fmla="*/ 821913 w 945041"/>
                <a:gd name="connsiteY697" fmla="*/ 199093 h 1179651"/>
                <a:gd name="connsiteX698" fmla="*/ 821799 w 945041"/>
                <a:gd name="connsiteY698" fmla="*/ 199344 h 1179651"/>
                <a:gd name="connsiteX699" fmla="*/ 821799 w 945041"/>
                <a:gd name="connsiteY699" fmla="*/ 203069 h 1179651"/>
                <a:gd name="connsiteX700" fmla="*/ 821913 w 945041"/>
                <a:gd name="connsiteY700" fmla="*/ 203126 h 1179651"/>
                <a:gd name="connsiteX701" fmla="*/ 478561 w 945041"/>
                <a:gd name="connsiteY701" fmla="*/ 194860 h 1179651"/>
                <a:gd name="connsiteX702" fmla="*/ 481070 w 945041"/>
                <a:gd name="connsiteY702" fmla="*/ 195896 h 1179651"/>
                <a:gd name="connsiteX703" fmla="*/ 485483 w 945041"/>
                <a:gd name="connsiteY703" fmla="*/ 206218 h 1179651"/>
                <a:gd name="connsiteX704" fmla="*/ 489895 w 945041"/>
                <a:gd name="connsiteY704" fmla="*/ 218014 h 1179651"/>
                <a:gd name="connsiteX705" fmla="*/ 485483 w 945041"/>
                <a:gd name="connsiteY705" fmla="*/ 232760 h 1179651"/>
                <a:gd name="connsiteX706" fmla="*/ 488424 w 945041"/>
                <a:gd name="connsiteY706" fmla="*/ 246031 h 1179651"/>
                <a:gd name="connsiteX707" fmla="*/ 489225 w 945041"/>
                <a:gd name="connsiteY707" fmla="*/ 246168 h 1179651"/>
                <a:gd name="connsiteX708" fmla="*/ 486795 w 945041"/>
                <a:gd name="connsiteY708" fmla="*/ 240381 h 1179651"/>
                <a:gd name="connsiteX709" fmla="*/ 486429 w 945041"/>
                <a:gd name="connsiteY709" fmla="*/ 233167 h 1179651"/>
                <a:gd name="connsiteX710" fmla="*/ 490822 w 945041"/>
                <a:gd name="connsiteY710" fmla="*/ 218368 h 1179651"/>
                <a:gd name="connsiteX711" fmla="*/ 486429 w 945041"/>
                <a:gd name="connsiteY711" fmla="*/ 206530 h 1179651"/>
                <a:gd name="connsiteX712" fmla="*/ 482037 w 945041"/>
                <a:gd name="connsiteY712" fmla="*/ 196171 h 1179651"/>
                <a:gd name="connsiteX713" fmla="*/ 478926 w 945041"/>
                <a:gd name="connsiteY713" fmla="*/ 194876 h 1179651"/>
                <a:gd name="connsiteX714" fmla="*/ 643776 w 945041"/>
                <a:gd name="connsiteY714" fmla="*/ 178019 h 1179651"/>
                <a:gd name="connsiteX715" fmla="*/ 643084 w 945041"/>
                <a:gd name="connsiteY715" fmla="*/ 178413 h 1179651"/>
                <a:gd name="connsiteX716" fmla="*/ 628444 w 945041"/>
                <a:gd name="connsiteY716" fmla="*/ 200610 h 1179651"/>
                <a:gd name="connsiteX717" fmla="*/ 628444 w 945041"/>
                <a:gd name="connsiteY717" fmla="*/ 206530 h 1179651"/>
                <a:gd name="connsiteX718" fmla="*/ 629007 w 945041"/>
                <a:gd name="connsiteY718" fmla="*/ 205771 h 1179651"/>
                <a:gd name="connsiteX719" fmla="*/ 624298 w 945041"/>
                <a:gd name="connsiteY719" fmla="*/ 205596 h 1179651"/>
                <a:gd name="connsiteX720" fmla="*/ 629248 w 945041"/>
                <a:gd name="connsiteY720" fmla="*/ 199887 h 1179651"/>
                <a:gd name="connsiteX721" fmla="*/ 636581 w 945041"/>
                <a:gd name="connsiteY721" fmla="*/ 189943 h 1179651"/>
                <a:gd name="connsiteX722" fmla="*/ 768220 w 945041"/>
                <a:gd name="connsiteY722" fmla="*/ 174890 h 1179651"/>
                <a:gd name="connsiteX723" fmla="*/ 768584 w 945041"/>
                <a:gd name="connsiteY723" fmla="*/ 180736 h 1179651"/>
                <a:gd name="connsiteX724" fmla="*/ 770051 w 945041"/>
                <a:gd name="connsiteY724" fmla="*/ 191048 h 1179651"/>
                <a:gd name="connsiteX725" fmla="*/ 770310 w 945041"/>
                <a:gd name="connsiteY725" fmla="*/ 191385 h 1179651"/>
                <a:gd name="connsiteX726" fmla="*/ 768920 w 945041"/>
                <a:gd name="connsiteY726" fmla="*/ 181578 h 1179651"/>
                <a:gd name="connsiteX727" fmla="*/ 768553 w 945041"/>
                <a:gd name="connsiteY727" fmla="*/ 175657 h 1179651"/>
                <a:gd name="connsiteX728" fmla="*/ 737709 w 945041"/>
                <a:gd name="connsiteY728" fmla="*/ 155859 h 1179651"/>
                <a:gd name="connsiteX729" fmla="*/ 735033 w 945041"/>
                <a:gd name="connsiteY729" fmla="*/ 161952 h 1179651"/>
                <a:gd name="connsiteX730" fmla="*/ 735407 w 945041"/>
                <a:gd name="connsiteY730" fmla="*/ 162504 h 1179651"/>
                <a:gd name="connsiteX731" fmla="*/ 738074 w 945041"/>
                <a:gd name="connsiteY731" fmla="*/ 156411 h 1179651"/>
                <a:gd name="connsiteX732" fmla="*/ 726042 w 945041"/>
                <a:gd name="connsiteY732" fmla="*/ 138172 h 1179651"/>
                <a:gd name="connsiteX733" fmla="*/ 725866 w 945041"/>
                <a:gd name="connsiteY733" fmla="*/ 141880 h 1179651"/>
                <a:gd name="connsiteX734" fmla="*/ 726149 w 945041"/>
                <a:gd name="connsiteY734" fmla="*/ 142331 h 1179651"/>
                <a:gd name="connsiteX735" fmla="*/ 726323 w 945041"/>
                <a:gd name="connsiteY735" fmla="*/ 138645 h 1179651"/>
                <a:gd name="connsiteX736" fmla="*/ 725611 w 945041"/>
                <a:gd name="connsiteY736" fmla="*/ 123116 h 1179651"/>
                <a:gd name="connsiteX737" fmla="*/ 724583 w 945041"/>
                <a:gd name="connsiteY737" fmla="*/ 127700 h 1179651"/>
                <a:gd name="connsiteX738" fmla="*/ 721649 w 945041"/>
                <a:gd name="connsiteY738" fmla="*/ 130646 h 1179651"/>
                <a:gd name="connsiteX739" fmla="*/ 721972 w 945041"/>
                <a:gd name="connsiteY739" fmla="*/ 131187 h 1179651"/>
                <a:gd name="connsiteX740" fmla="*/ 724855 w 945041"/>
                <a:gd name="connsiteY740" fmla="*/ 128282 h 1179651"/>
                <a:gd name="connsiteX741" fmla="*/ 725956 w 945041"/>
                <a:gd name="connsiteY741" fmla="*/ 123354 h 1179651"/>
                <a:gd name="connsiteX742" fmla="*/ 717294 w 945041"/>
                <a:gd name="connsiteY742" fmla="*/ 98766 h 1179651"/>
                <a:gd name="connsiteX743" fmla="*/ 714773 w 945041"/>
                <a:gd name="connsiteY743" fmla="*/ 103773 h 1179651"/>
                <a:gd name="connsiteX744" fmla="*/ 713716 w 945041"/>
                <a:gd name="connsiteY744" fmla="*/ 105514 h 1179651"/>
                <a:gd name="connsiteX745" fmla="*/ 710191 w 945041"/>
                <a:gd name="connsiteY745" fmla="*/ 110413 h 1179651"/>
                <a:gd name="connsiteX746" fmla="*/ 709916 w 945041"/>
                <a:gd name="connsiteY746" fmla="*/ 112968 h 1179651"/>
                <a:gd name="connsiteX747" fmla="*/ 710191 w 945041"/>
                <a:gd name="connsiteY747" fmla="*/ 113244 h 1179651"/>
                <a:gd name="connsiteX748" fmla="*/ 710442 w 945041"/>
                <a:gd name="connsiteY748" fmla="*/ 110909 h 1179651"/>
                <a:gd name="connsiteX749" fmla="*/ 713716 w 945041"/>
                <a:gd name="connsiteY749" fmla="*/ 105514 h 1179651"/>
                <a:gd name="connsiteX750" fmla="*/ 714316 w 945041"/>
                <a:gd name="connsiteY750" fmla="*/ 104681 h 1179651"/>
                <a:gd name="connsiteX751" fmla="*/ 714773 w 945041"/>
                <a:gd name="connsiteY751" fmla="*/ 103773 h 1179651"/>
                <a:gd name="connsiteX752" fmla="*/ 717602 w 945041"/>
                <a:gd name="connsiteY752" fmla="*/ 99112 h 1179651"/>
                <a:gd name="connsiteX753" fmla="*/ 698709 w 945041"/>
                <a:gd name="connsiteY753" fmla="*/ 76915 h 1179651"/>
                <a:gd name="connsiteX754" fmla="*/ 698182 w 945041"/>
                <a:gd name="connsiteY754" fmla="*/ 82031 h 1179651"/>
                <a:gd name="connsiteX755" fmla="*/ 698416 w 945041"/>
                <a:gd name="connsiteY755" fmla="*/ 82376 h 1179651"/>
                <a:gd name="connsiteX756" fmla="*/ 698966 w 945041"/>
                <a:gd name="connsiteY756" fmla="*/ 77020 h 1179651"/>
                <a:gd name="connsiteX757" fmla="*/ 481911 w 945041"/>
                <a:gd name="connsiteY757" fmla="*/ 67056 h 1179651"/>
                <a:gd name="connsiteX758" fmla="*/ 483354 w 945041"/>
                <a:gd name="connsiteY758" fmla="*/ 67056 h 1179651"/>
                <a:gd name="connsiteX759" fmla="*/ 483354 w 945041"/>
                <a:gd name="connsiteY759" fmla="*/ 69942 h 1179651"/>
                <a:gd name="connsiteX760" fmla="*/ 480468 w 945041"/>
                <a:gd name="connsiteY760" fmla="*/ 71385 h 1179651"/>
                <a:gd name="connsiteX761" fmla="*/ 479025 w 945041"/>
                <a:gd name="connsiteY761" fmla="*/ 68499 h 1179651"/>
                <a:gd name="connsiteX762" fmla="*/ 481911 w 945041"/>
                <a:gd name="connsiteY762" fmla="*/ 67056 h 1179651"/>
                <a:gd name="connsiteX763" fmla="*/ 262895 w 945041"/>
                <a:gd name="connsiteY763" fmla="*/ 59926 h 1179651"/>
                <a:gd name="connsiteX764" fmla="*/ 265866 w 945041"/>
                <a:gd name="connsiteY764" fmla="*/ 59926 h 1179651"/>
                <a:gd name="connsiteX765" fmla="*/ 271807 w 945041"/>
                <a:gd name="connsiteY765" fmla="*/ 59926 h 1179651"/>
                <a:gd name="connsiteX766" fmla="*/ 274777 w 945041"/>
                <a:gd name="connsiteY766" fmla="*/ 61412 h 1179651"/>
                <a:gd name="connsiteX767" fmla="*/ 280718 w 945041"/>
                <a:gd name="connsiteY767" fmla="*/ 61412 h 1179651"/>
                <a:gd name="connsiteX768" fmla="*/ 283689 w 945041"/>
                <a:gd name="connsiteY768" fmla="*/ 61412 h 1179651"/>
                <a:gd name="connsiteX769" fmla="*/ 286660 w 945041"/>
                <a:gd name="connsiteY769" fmla="*/ 70323 h 1179651"/>
                <a:gd name="connsiteX770" fmla="*/ 291116 w 945041"/>
                <a:gd name="connsiteY770" fmla="*/ 70323 h 1179651"/>
                <a:gd name="connsiteX771" fmla="*/ 289630 w 945041"/>
                <a:gd name="connsiteY771" fmla="*/ 79235 h 1179651"/>
                <a:gd name="connsiteX772" fmla="*/ 291116 w 945041"/>
                <a:gd name="connsiteY772" fmla="*/ 85176 h 1179651"/>
                <a:gd name="connsiteX773" fmla="*/ 295571 w 945041"/>
                <a:gd name="connsiteY773" fmla="*/ 91117 h 1179651"/>
                <a:gd name="connsiteX774" fmla="*/ 298542 w 945041"/>
                <a:gd name="connsiteY774" fmla="*/ 92602 h 1179651"/>
                <a:gd name="connsiteX775" fmla="*/ 301513 w 945041"/>
                <a:gd name="connsiteY775" fmla="*/ 102999 h 1179651"/>
                <a:gd name="connsiteX776" fmla="*/ 295571 w 945041"/>
                <a:gd name="connsiteY776" fmla="*/ 107455 h 1179651"/>
                <a:gd name="connsiteX777" fmla="*/ 288145 w 945041"/>
                <a:gd name="connsiteY777" fmla="*/ 104484 h 1179651"/>
                <a:gd name="connsiteX778" fmla="*/ 285174 w 945041"/>
                <a:gd name="connsiteY778" fmla="*/ 98543 h 1179651"/>
                <a:gd name="connsiteX779" fmla="*/ 282204 w 945041"/>
                <a:gd name="connsiteY779" fmla="*/ 91117 h 1179651"/>
                <a:gd name="connsiteX780" fmla="*/ 276263 w 945041"/>
                <a:gd name="connsiteY780" fmla="*/ 83691 h 1179651"/>
                <a:gd name="connsiteX781" fmla="*/ 271807 w 945041"/>
                <a:gd name="connsiteY781" fmla="*/ 80720 h 1179651"/>
                <a:gd name="connsiteX782" fmla="*/ 262895 w 945041"/>
                <a:gd name="connsiteY782" fmla="*/ 77749 h 1179651"/>
                <a:gd name="connsiteX783" fmla="*/ 258439 w 945041"/>
                <a:gd name="connsiteY783" fmla="*/ 70323 h 1179651"/>
                <a:gd name="connsiteX784" fmla="*/ 262895 w 945041"/>
                <a:gd name="connsiteY784" fmla="*/ 59926 h 1179651"/>
                <a:gd name="connsiteX785" fmla="*/ 717143 w 945041"/>
                <a:gd name="connsiteY785" fmla="*/ 51667 h 1179651"/>
                <a:gd name="connsiteX786" fmla="*/ 724855 w 945041"/>
                <a:gd name="connsiteY786" fmla="*/ 54258 h 1179651"/>
                <a:gd name="connsiteX787" fmla="*/ 730730 w 945041"/>
                <a:gd name="connsiteY787" fmla="*/ 66102 h 1179651"/>
                <a:gd name="connsiteX788" fmla="*/ 739543 w 945041"/>
                <a:gd name="connsiteY788" fmla="*/ 72024 h 1179651"/>
                <a:gd name="connsiteX789" fmla="*/ 745418 w 945041"/>
                <a:gd name="connsiteY789" fmla="*/ 77946 h 1179651"/>
                <a:gd name="connsiteX790" fmla="*/ 771858 w 945041"/>
                <a:gd name="connsiteY790" fmla="*/ 97192 h 1179651"/>
                <a:gd name="connsiteX791" fmla="*/ 786547 w 945041"/>
                <a:gd name="connsiteY791" fmla="*/ 110516 h 1179651"/>
                <a:gd name="connsiteX792" fmla="*/ 807110 w 945041"/>
                <a:gd name="connsiteY792" fmla="*/ 126801 h 1179651"/>
                <a:gd name="connsiteX793" fmla="*/ 801235 w 945041"/>
                <a:gd name="connsiteY793" fmla="*/ 119399 h 1179651"/>
                <a:gd name="connsiteX794" fmla="*/ 808579 w 945041"/>
                <a:gd name="connsiteY794" fmla="*/ 119399 h 1179651"/>
                <a:gd name="connsiteX795" fmla="*/ 796829 w 945041"/>
                <a:gd name="connsiteY795" fmla="*/ 113477 h 1179651"/>
                <a:gd name="connsiteX796" fmla="*/ 801235 w 945041"/>
                <a:gd name="connsiteY796" fmla="*/ 111996 h 1179651"/>
                <a:gd name="connsiteX797" fmla="*/ 817392 w 945041"/>
                <a:gd name="connsiteY797" fmla="*/ 113477 h 1179651"/>
                <a:gd name="connsiteX798" fmla="*/ 830612 w 945041"/>
                <a:gd name="connsiteY798" fmla="*/ 122360 h 1179651"/>
                <a:gd name="connsiteX799" fmla="*/ 845300 w 945041"/>
                <a:gd name="connsiteY799" fmla="*/ 135684 h 1179651"/>
                <a:gd name="connsiteX800" fmla="*/ 852645 w 945041"/>
                <a:gd name="connsiteY800" fmla="*/ 146047 h 1179651"/>
                <a:gd name="connsiteX801" fmla="*/ 857051 w 945041"/>
                <a:gd name="connsiteY801" fmla="*/ 154930 h 1179651"/>
                <a:gd name="connsiteX802" fmla="*/ 851176 w 945041"/>
                <a:gd name="connsiteY802" fmla="*/ 162332 h 1179651"/>
                <a:gd name="connsiteX803" fmla="*/ 837956 w 945041"/>
                <a:gd name="connsiteY803" fmla="*/ 168254 h 1179651"/>
                <a:gd name="connsiteX804" fmla="*/ 835019 w 945041"/>
                <a:gd name="connsiteY804" fmla="*/ 174176 h 1179651"/>
                <a:gd name="connsiteX805" fmla="*/ 840624 w 945041"/>
                <a:gd name="connsiteY805" fmla="*/ 179826 h 1179651"/>
                <a:gd name="connsiteX806" fmla="*/ 841038 w 945041"/>
                <a:gd name="connsiteY806" fmla="*/ 179597 h 1179651"/>
                <a:gd name="connsiteX807" fmla="*/ 845451 w 945041"/>
                <a:gd name="connsiteY807" fmla="*/ 184008 h 1179651"/>
                <a:gd name="connsiteX808" fmla="*/ 851336 w 945041"/>
                <a:gd name="connsiteY808" fmla="*/ 188420 h 1179651"/>
                <a:gd name="connsiteX809" fmla="*/ 864576 w 945041"/>
                <a:gd name="connsiteY809" fmla="*/ 188420 h 1179651"/>
                <a:gd name="connsiteX810" fmla="*/ 868989 w 945041"/>
                <a:gd name="connsiteY810" fmla="*/ 197244 h 1179651"/>
                <a:gd name="connsiteX811" fmla="*/ 866047 w 945041"/>
                <a:gd name="connsiteY811" fmla="*/ 206067 h 1179651"/>
                <a:gd name="connsiteX812" fmla="*/ 867518 w 945041"/>
                <a:gd name="connsiteY812" fmla="*/ 206067 h 1179651"/>
                <a:gd name="connsiteX813" fmla="*/ 871931 w 945041"/>
                <a:gd name="connsiteY813" fmla="*/ 210479 h 1179651"/>
                <a:gd name="connsiteX814" fmla="*/ 871931 w 945041"/>
                <a:gd name="connsiteY814" fmla="*/ 214891 h 1179651"/>
                <a:gd name="connsiteX815" fmla="*/ 874874 w 945041"/>
                <a:gd name="connsiteY815" fmla="*/ 219302 h 1179651"/>
                <a:gd name="connsiteX816" fmla="*/ 874874 w 945041"/>
                <a:gd name="connsiteY816" fmla="*/ 226655 h 1179651"/>
                <a:gd name="connsiteX817" fmla="*/ 877816 w 945041"/>
                <a:gd name="connsiteY817" fmla="*/ 245773 h 1179651"/>
                <a:gd name="connsiteX818" fmla="*/ 880758 w 945041"/>
                <a:gd name="connsiteY818" fmla="*/ 248714 h 1179651"/>
                <a:gd name="connsiteX819" fmla="*/ 886643 w 945041"/>
                <a:gd name="connsiteY819" fmla="*/ 256067 h 1179651"/>
                <a:gd name="connsiteX820" fmla="*/ 886643 w 945041"/>
                <a:gd name="connsiteY820" fmla="*/ 260478 h 1179651"/>
                <a:gd name="connsiteX821" fmla="*/ 907239 w 945041"/>
                <a:gd name="connsiteY821" fmla="*/ 260478 h 1179651"/>
                <a:gd name="connsiteX822" fmla="*/ 923421 w 945041"/>
                <a:gd name="connsiteY822" fmla="*/ 267831 h 1179651"/>
                <a:gd name="connsiteX823" fmla="*/ 919008 w 945041"/>
                <a:gd name="connsiteY823" fmla="*/ 300184 h 1179651"/>
                <a:gd name="connsiteX824" fmla="*/ 910181 w 945041"/>
                <a:gd name="connsiteY824" fmla="*/ 304596 h 1179651"/>
                <a:gd name="connsiteX825" fmla="*/ 895470 w 945041"/>
                <a:gd name="connsiteY825" fmla="*/ 314890 h 1179651"/>
                <a:gd name="connsiteX826" fmla="*/ 888114 w 945041"/>
                <a:gd name="connsiteY826" fmla="*/ 303125 h 1179651"/>
                <a:gd name="connsiteX827" fmla="*/ 876345 w 945041"/>
                <a:gd name="connsiteY827" fmla="*/ 289890 h 1179651"/>
                <a:gd name="connsiteX828" fmla="*/ 864576 w 945041"/>
                <a:gd name="connsiteY828" fmla="*/ 285478 h 1179651"/>
                <a:gd name="connsiteX829" fmla="*/ 855749 w 945041"/>
                <a:gd name="connsiteY829" fmla="*/ 291361 h 1179651"/>
                <a:gd name="connsiteX830" fmla="*/ 841038 w 945041"/>
                <a:gd name="connsiteY830" fmla="*/ 285478 h 1179651"/>
                <a:gd name="connsiteX831" fmla="*/ 836624 w 945041"/>
                <a:gd name="connsiteY831" fmla="*/ 276655 h 1179651"/>
                <a:gd name="connsiteX832" fmla="*/ 829268 w 945041"/>
                <a:gd name="connsiteY832" fmla="*/ 281067 h 1179651"/>
                <a:gd name="connsiteX833" fmla="*/ 817499 w 945041"/>
                <a:gd name="connsiteY833" fmla="*/ 292831 h 1179651"/>
                <a:gd name="connsiteX834" fmla="*/ 792490 w 945041"/>
                <a:gd name="connsiteY834" fmla="*/ 298713 h 1179651"/>
                <a:gd name="connsiteX835" fmla="*/ 789548 w 945041"/>
                <a:gd name="connsiteY835" fmla="*/ 310478 h 1179651"/>
                <a:gd name="connsiteX836" fmla="*/ 777779 w 945041"/>
                <a:gd name="connsiteY836" fmla="*/ 316360 h 1179651"/>
                <a:gd name="connsiteX837" fmla="*/ 771894 w 945041"/>
                <a:gd name="connsiteY837" fmla="*/ 313419 h 1179651"/>
                <a:gd name="connsiteX838" fmla="*/ 764538 w 945041"/>
                <a:gd name="connsiteY838" fmla="*/ 314890 h 1179651"/>
                <a:gd name="connsiteX839" fmla="*/ 754240 w 945041"/>
                <a:gd name="connsiteY839" fmla="*/ 320772 h 1179651"/>
                <a:gd name="connsiteX840" fmla="*/ 732173 w 945041"/>
                <a:gd name="connsiteY840" fmla="*/ 331066 h 1179651"/>
                <a:gd name="connsiteX841" fmla="*/ 717462 w 945041"/>
                <a:gd name="connsiteY841" fmla="*/ 322243 h 1179651"/>
                <a:gd name="connsiteX842" fmla="*/ 710106 w 945041"/>
                <a:gd name="connsiteY842" fmla="*/ 317831 h 1179651"/>
                <a:gd name="connsiteX843" fmla="*/ 698337 w 945041"/>
                <a:gd name="connsiteY843" fmla="*/ 316360 h 1179651"/>
                <a:gd name="connsiteX844" fmla="*/ 705692 w 945041"/>
                <a:gd name="connsiteY844" fmla="*/ 306066 h 1179651"/>
                <a:gd name="connsiteX845" fmla="*/ 715990 w 945041"/>
                <a:gd name="connsiteY845" fmla="*/ 297243 h 1179651"/>
                <a:gd name="connsiteX846" fmla="*/ 718933 w 945041"/>
                <a:gd name="connsiteY846" fmla="*/ 289890 h 1179651"/>
                <a:gd name="connsiteX847" fmla="*/ 730702 w 945041"/>
                <a:gd name="connsiteY847" fmla="*/ 288419 h 1179651"/>
                <a:gd name="connsiteX848" fmla="*/ 748355 w 945041"/>
                <a:gd name="connsiteY848" fmla="*/ 285478 h 1179651"/>
                <a:gd name="connsiteX849" fmla="*/ 761596 w 945041"/>
                <a:gd name="connsiteY849" fmla="*/ 288419 h 1179651"/>
                <a:gd name="connsiteX850" fmla="*/ 786605 w 945041"/>
                <a:gd name="connsiteY850" fmla="*/ 284008 h 1179651"/>
                <a:gd name="connsiteX851" fmla="*/ 795432 w 945041"/>
                <a:gd name="connsiteY851" fmla="*/ 275184 h 1179651"/>
                <a:gd name="connsiteX852" fmla="*/ 788077 w 945041"/>
                <a:gd name="connsiteY852" fmla="*/ 269302 h 1179651"/>
                <a:gd name="connsiteX853" fmla="*/ 783663 w 945041"/>
                <a:gd name="connsiteY853" fmla="*/ 263420 h 1179651"/>
                <a:gd name="connsiteX854" fmla="*/ 779250 w 945041"/>
                <a:gd name="connsiteY854" fmla="*/ 254596 h 1179651"/>
                <a:gd name="connsiteX855" fmla="*/ 782192 w 945041"/>
                <a:gd name="connsiteY855" fmla="*/ 241361 h 1179651"/>
                <a:gd name="connsiteX856" fmla="*/ 782192 w 945041"/>
                <a:gd name="connsiteY856" fmla="*/ 223714 h 1179651"/>
                <a:gd name="connsiteX857" fmla="*/ 784215 w 945041"/>
                <a:gd name="connsiteY857" fmla="*/ 221140 h 1179651"/>
                <a:gd name="connsiteX858" fmla="*/ 785009 w 945041"/>
                <a:gd name="connsiteY858" fmla="*/ 217015 h 1179651"/>
                <a:gd name="connsiteX859" fmla="*/ 784638 w 945041"/>
                <a:gd name="connsiteY859" fmla="*/ 216507 h 1179651"/>
                <a:gd name="connsiteX860" fmla="*/ 783801 w 945041"/>
                <a:gd name="connsiteY860" fmla="*/ 220881 h 1179651"/>
                <a:gd name="connsiteX861" fmla="*/ 781784 w 945041"/>
                <a:gd name="connsiteY861" fmla="*/ 223459 h 1179651"/>
                <a:gd name="connsiteX862" fmla="*/ 781784 w 945041"/>
                <a:gd name="connsiteY862" fmla="*/ 241137 h 1179651"/>
                <a:gd name="connsiteX863" fmla="*/ 778851 w 945041"/>
                <a:gd name="connsiteY863" fmla="*/ 254396 h 1179651"/>
                <a:gd name="connsiteX864" fmla="*/ 783251 w 945041"/>
                <a:gd name="connsiteY864" fmla="*/ 263235 h 1179651"/>
                <a:gd name="connsiteX865" fmla="*/ 787651 w 945041"/>
                <a:gd name="connsiteY865" fmla="*/ 269128 h 1179651"/>
                <a:gd name="connsiteX866" fmla="*/ 794985 w 945041"/>
                <a:gd name="connsiteY866" fmla="*/ 275021 h 1179651"/>
                <a:gd name="connsiteX867" fmla="*/ 786184 w 945041"/>
                <a:gd name="connsiteY867" fmla="*/ 283860 h 1179651"/>
                <a:gd name="connsiteX868" fmla="*/ 761250 w 945041"/>
                <a:gd name="connsiteY868" fmla="*/ 288280 h 1179651"/>
                <a:gd name="connsiteX869" fmla="*/ 748050 w 945041"/>
                <a:gd name="connsiteY869" fmla="*/ 285334 h 1179651"/>
                <a:gd name="connsiteX870" fmla="*/ 730450 w 945041"/>
                <a:gd name="connsiteY870" fmla="*/ 288280 h 1179651"/>
                <a:gd name="connsiteX871" fmla="*/ 718716 w 945041"/>
                <a:gd name="connsiteY871" fmla="*/ 289753 h 1179651"/>
                <a:gd name="connsiteX872" fmla="*/ 715783 w 945041"/>
                <a:gd name="connsiteY872" fmla="*/ 297119 h 1179651"/>
                <a:gd name="connsiteX873" fmla="*/ 705516 w 945041"/>
                <a:gd name="connsiteY873" fmla="*/ 305959 h 1179651"/>
                <a:gd name="connsiteX874" fmla="*/ 698182 w 945041"/>
                <a:gd name="connsiteY874" fmla="*/ 316271 h 1179651"/>
                <a:gd name="connsiteX875" fmla="*/ 693782 w 945041"/>
                <a:gd name="connsiteY875" fmla="*/ 326584 h 1179651"/>
                <a:gd name="connsiteX876" fmla="*/ 677649 w 945041"/>
                <a:gd name="connsiteY876" fmla="*/ 331003 h 1179651"/>
                <a:gd name="connsiteX877" fmla="*/ 665915 w 945041"/>
                <a:gd name="connsiteY877" fmla="*/ 335423 h 1179651"/>
                <a:gd name="connsiteX878" fmla="*/ 661515 w 945041"/>
                <a:gd name="connsiteY878" fmla="*/ 332476 h 1179651"/>
                <a:gd name="connsiteX879" fmla="*/ 661515 w 945041"/>
                <a:gd name="connsiteY879" fmla="*/ 322164 h 1179651"/>
                <a:gd name="connsiteX880" fmla="*/ 661515 w 945041"/>
                <a:gd name="connsiteY880" fmla="*/ 310378 h 1179651"/>
                <a:gd name="connsiteX881" fmla="*/ 665915 w 945041"/>
                <a:gd name="connsiteY881" fmla="*/ 305959 h 1179651"/>
                <a:gd name="connsiteX882" fmla="*/ 664448 w 945041"/>
                <a:gd name="connsiteY882" fmla="*/ 298592 h 1179651"/>
                <a:gd name="connsiteX883" fmla="*/ 661515 w 945041"/>
                <a:gd name="connsiteY883" fmla="*/ 289753 h 1179651"/>
                <a:gd name="connsiteX884" fmla="*/ 674715 w 945041"/>
                <a:gd name="connsiteY884" fmla="*/ 276494 h 1179651"/>
                <a:gd name="connsiteX885" fmla="*/ 674715 w 945041"/>
                <a:gd name="connsiteY885" fmla="*/ 272075 h 1179651"/>
                <a:gd name="connsiteX886" fmla="*/ 673248 w 945041"/>
                <a:gd name="connsiteY886" fmla="*/ 261762 h 1179651"/>
                <a:gd name="connsiteX887" fmla="*/ 670315 w 945041"/>
                <a:gd name="connsiteY887" fmla="*/ 260289 h 1179651"/>
                <a:gd name="connsiteX888" fmla="*/ 668848 w 945041"/>
                <a:gd name="connsiteY888" fmla="*/ 257343 h 1179651"/>
                <a:gd name="connsiteX889" fmla="*/ 668848 w 945041"/>
                <a:gd name="connsiteY889" fmla="*/ 249977 h 1179651"/>
                <a:gd name="connsiteX890" fmla="*/ 665915 w 945041"/>
                <a:gd name="connsiteY890" fmla="*/ 236718 h 1179651"/>
                <a:gd name="connsiteX891" fmla="*/ 663299 w 945041"/>
                <a:gd name="connsiteY891" fmla="*/ 232864 h 1179651"/>
                <a:gd name="connsiteX892" fmla="*/ 662300 w 945041"/>
                <a:gd name="connsiteY892" fmla="*/ 233537 h 1179651"/>
                <a:gd name="connsiteX893" fmla="*/ 665045 w 945041"/>
                <a:gd name="connsiteY893" fmla="*/ 237606 h 1179651"/>
                <a:gd name="connsiteX894" fmla="*/ 667974 w 945041"/>
                <a:gd name="connsiteY894" fmla="*/ 250925 h 1179651"/>
                <a:gd name="connsiteX895" fmla="*/ 667974 w 945041"/>
                <a:gd name="connsiteY895" fmla="*/ 258324 h 1179651"/>
                <a:gd name="connsiteX896" fmla="*/ 669438 w 945041"/>
                <a:gd name="connsiteY896" fmla="*/ 261283 h 1179651"/>
                <a:gd name="connsiteX897" fmla="*/ 671938 w 945041"/>
                <a:gd name="connsiteY897" fmla="*/ 262547 h 1179651"/>
                <a:gd name="connsiteX898" fmla="*/ 672282 w 945041"/>
                <a:gd name="connsiteY898" fmla="*/ 262251 h 1179651"/>
                <a:gd name="connsiteX899" fmla="*/ 673753 w 945041"/>
                <a:gd name="connsiteY899" fmla="*/ 272572 h 1179651"/>
                <a:gd name="connsiteX900" fmla="*/ 673753 w 945041"/>
                <a:gd name="connsiteY900" fmla="*/ 276996 h 1179651"/>
                <a:gd name="connsiteX901" fmla="*/ 660515 w 945041"/>
                <a:gd name="connsiteY901" fmla="*/ 290267 h 1179651"/>
                <a:gd name="connsiteX902" fmla="*/ 663457 w 945041"/>
                <a:gd name="connsiteY902" fmla="*/ 299114 h 1179651"/>
                <a:gd name="connsiteX903" fmla="*/ 664928 w 945041"/>
                <a:gd name="connsiteY903" fmla="*/ 306487 h 1179651"/>
                <a:gd name="connsiteX904" fmla="*/ 660515 w 945041"/>
                <a:gd name="connsiteY904" fmla="*/ 310911 h 1179651"/>
                <a:gd name="connsiteX905" fmla="*/ 660515 w 945041"/>
                <a:gd name="connsiteY905" fmla="*/ 322707 h 1179651"/>
                <a:gd name="connsiteX906" fmla="*/ 660515 w 945041"/>
                <a:gd name="connsiteY906" fmla="*/ 333029 h 1179651"/>
                <a:gd name="connsiteX907" fmla="*/ 650232 w 945041"/>
                <a:gd name="connsiteY907" fmla="*/ 346283 h 1179651"/>
                <a:gd name="connsiteX908" fmla="*/ 651010 w 945041"/>
                <a:gd name="connsiteY908" fmla="*/ 346167 h 1179651"/>
                <a:gd name="connsiteX909" fmla="*/ 661328 w 945041"/>
                <a:gd name="connsiteY909" fmla="*/ 332918 h 1179651"/>
                <a:gd name="connsiteX910" fmla="*/ 665749 w 945041"/>
                <a:gd name="connsiteY910" fmla="*/ 335862 h 1179651"/>
                <a:gd name="connsiteX911" fmla="*/ 677541 w 945041"/>
                <a:gd name="connsiteY911" fmla="*/ 331446 h 1179651"/>
                <a:gd name="connsiteX912" fmla="*/ 693754 w 945041"/>
                <a:gd name="connsiteY912" fmla="*/ 327029 h 1179651"/>
                <a:gd name="connsiteX913" fmla="*/ 698176 w 945041"/>
                <a:gd name="connsiteY913" fmla="*/ 316725 h 1179651"/>
                <a:gd name="connsiteX914" fmla="*/ 709968 w 945041"/>
                <a:gd name="connsiteY914" fmla="*/ 318197 h 1179651"/>
                <a:gd name="connsiteX915" fmla="*/ 717338 w 945041"/>
                <a:gd name="connsiteY915" fmla="*/ 322613 h 1179651"/>
                <a:gd name="connsiteX916" fmla="*/ 732077 w 945041"/>
                <a:gd name="connsiteY916" fmla="*/ 331446 h 1179651"/>
                <a:gd name="connsiteX917" fmla="*/ 754186 w 945041"/>
                <a:gd name="connsiteY917" fmla="*/ 321141 h 1179651"/>
                <a:gd name="connsiteX918" fmla="*/ 764504 w 945041"/>
                <a:gd name="connsiteY918" fmla="*/ 315253 h 1179651"/>
                <a:gd name="connsiteX919" fmla="*/ 771874 w 945041"/>
                <a:gd name="connsiteY919" fmla="*/ 313781 h 1179651"/>
                <a:gd name="connsiteX920" fmla="*/ 777770 w 945041"/>
                <a:gd name="connsiteY920" fmla="*/ 316725 h 1179651"/>
                <a:gd name="connsiteX921" fmla="*/ 776296 w 945041"/>
                <a:gd name="connsiteY921" fmla="*/ 324085 h 1179651"/>
                <a:gd name="connsiteX922" fmla="*/ 779244 w 945041"/>
                <a:gd name="connsiteY922" fmla="*/ 328502 h 1179651"/>
                <a:gd name="connsiteX923" fmla="*/ 773348 w 945041"/>
                <a:gd name="connsiteY923" fmla="*/ 340278 h 1179651"/>
                <a:gd name="connsiteX924" fmla="*/ 771874 w 945041"/>
                <a:gd name="connsiteY924" fmla="*/ 350583 h 1179651"/>
                <a:gd name="connsiteX925" fmla="*/ 767452 w 945041"/>
                <a:gd name="connsiteY925" fmla="*/ 362359 h 1179651"/>
                <a:gd name="connsiteX926" fmla="*/ 774822 w 945041"/>
                <a:gd name="connsiteY926" fmla="*/ 377080 h 1179651"/>
                <a:gd name="connsiteX927" fmla="*/ 795457 w 945041"/>
                <a:gd name="connsiteY927" fmla="*/ 377080 h 1179651"/>
                <a:gd name="connsiteX928" fmla="*/ 821988 w 945041"/>
                <a:gd name="connsiteY928" fmla="*/ 390329 h 1179651"/>
                <a:gd name="connsiteX929" fmla="*/ 830832 w 945041"/>
                <a:gd name="connsiteY929" fmla="*/ 403578 h 1179651"/>
                <a:gd name="connsiteX930" fmla="*/ 838201 w 945041"/>
                <a:gd name="connsiteY930" fmla="*/ 418299 h 1179651"/>
                <a:gd name="connsiteX931" fmla="*/ 830832 w 945041"/>
                <a:gd name="connsiteY931" fmla="*/ 413882 h 1179651"/>
                <a:gd name="connsiteX932" fmla="*/ 817566 w 945041"/>
                <a:gd name="connsiteY932" fmla="*/ 421243 h 1179651"/>
                <a:gd name="connsiteX933" fmla="*/ 810196 w 945041"/>
                <a:gd name="connsiteY933" fmla="*/ 440380 h 1179651"/>
                <a:gd name="connsiteX934" fmla="*/ 799879 w 945041"/>
                <a:gd name="connsiteY934" fmla="*/ 463933 h 1179651"/>
                <a:gd name="connsiteX935" fmla="*/ 795457 w 945041"/>
                <a:gd name="connsiteY935" fmla="*/ 475710 h 1179651"/>
                <a:gd name="connsiteX936" fmla="*/ 786613 w 945041"/>
                <a:gd name="connsiteY936" fmla="*/ 490430 h 1179651"/>
                <a:gd name="connsiteX937" fmla="*/ 779244 w 945041"/>
                <a:gd name="connsiteY937" fmla="*/ 506623 h 1179651"/>
                <a:gd name="connsiteX938" fmla="*/ 776296 w 945041"/>
                <a:gd name="connsiteY938" fmla="*/ 524288 h 1179651"/>
                <a:gd name="connsiteX939" fmla="*/ 792509 w 945041"/>
                <a:gd name="connsiteY939" fmla="*/ 522816 h 1179651"/>
                <a:gd name="connsiteX940" fmla="*/ 792509 w 945041"/>
                <a:gd name="connsiteY940" fmla="*/ 516928 h 1179651"/>
                <a:gd name="connsiteX941" fmla="*/ 802827 w 945041"/>
                <a:gd name="connsiteY941" fmla="*/ 512512 h 1179651"/>
                <a:gd name="connsiteX942" fmla="*/ 820514 w 945041"/>
                <a:gd name="connsiteY942" fmla="*/ 499263 h 1179651"/>
                <a:gd name="connsiteX943" fmla="*/ 817566 w 945041"/>
                <a:gd name="connsiteY943" fmla="*/ 530177 h 1179651"/>
                <a:gd name="connsiteX944" fmla="*/ 807249 w 945041"/>
                <a:gd name="connsiteY944" fmla="*/ 541953 h 1179651"/>
                <a:gd name="connsiteX945" fmla="*/ 793983 w 945041"/>
                <a:gd name="connsiteY945" fmla="*/ 541953 h 1179651"/>
                <a:gd name="connsiteX946" fmla="*/ 776296 w 945041"/>
                <a:gd name="connsiteY946" fmla="*/ 546370 h 1179651"/>
                <a:gd name="connsiteX947" fmla="*/ 763030 w 945041"/>
                <a:gd name="connsiteY947" fmla="*/ 556674 h 1179651"/>
                <a:gd name="connsiteX948" fmla="*/ 757134 w 945041"/>
                <a:gd name="connsiteY948" fmla="*/ 553730 h 1179651"/>
                <a:gd name="connsiteX949" fmla="*/ 743869 w 945041"/>
                <a:gd name="connsiteY949" fmla="*/ 566979 h 1179651"/>
                <a:gd name="connsiteX950" fmla="*/ 742395 w 945041"/>
                <a:gd name="connsiteY950" fmla="*/ 581700 h 1179651"/>
                <a:gd name="connsiteX951" fmla="*/ 755660 w 945041"/>
                <a:gd name="connsiteY951" fmla="*/ 589060 h 1179651"/>
                <a:gd name="connsiteX952" fmla="*/ 764504 w 945041"/>
                <a:gd name="connsiteY952" fmla="*/ 596420 h 1179651"/>
                <a:gd name="connsiteX953" fmla="*/ 771874 w 945041"/>
                <a:gd name="connsiteY953" fmla="*/ 605253 h 1179651"/>
                <a:gd name="connsiteX954" fmla="*/ 788087 w 945041"/>
                <a:gd name="connsiteY954" fmla="*/ 614085 h 1179651"/>
                <a:gd name="connsiteX955" fmla="*/ 804301 w 945041"/>
                <a:gd name="connsiteY955" fmla="*/ 628806 h 1179651"/>
                <a:gd name="connsiteX956" fmla="*/ 841149 w 945041"/>
                <a:gd name="connsiteY956" fmla="*/ 628806 h 1179651"/>
                <a:gd name="connsiteX957" fmla="*/ 829358 w 945041"/>
                <a:gd name="connsiteY957" fmla="*/ 642055 h 1179651"/>
                <a:gd name="connsiteX958" fmla="*/ 821988 w 945041"/>
                <a:gd name="connsiteY958" fmla="*/ 652359 h 1179651"/>
                <a:gd name="connsiteX959" fmla="*/ 832306 w 945041"/>
                <a:gd name="connsiteY959" fmla="*/ 671496 h 1179651"/>
                <a:gd name="connsiteX960" fmla="*/ 827884 w 945041"/>
                <a:gd name="connsiteY960" fmla="*/ 680329 h 1179651"/>
                <a:gd name="connsiteX961" fmla="*/ 811670 w 945041"/>
                <a:gd name="connsiteY961" fmla="*/ 680329 h 1179651"/>
                <a:gd name="connsiteX962" fmla="*/ 808723 w 945041"/>
                <a:gd name="connsiteY962" fmla="*/ 692106 h 1179651"/>
                <a:gd name="connsiteX963" fmla="*/ 802827 w 945041"/>
                <a:gd name="connsiteY963" fmla="*/ 697994 h 1179651"/>
                <a:gd name="connsiteX964" fmla="*/ 799879 w 945041"/>
                <a:gd name="connsiteY964" fmla="*/ 706826 h 1179651"/>
                <a:gd name="connsiteX965" fmla="*/ 792509 w 945041"/>
                <a:gd name="connsiteY965" fmla="*/ 720075 h 1179651"/>
                <a:gd name="connsiteX966" fmla="*/ 786613 w 945041"/>
                <a:gd name="connsiteY966" fmla="*/ 731852 h 1179651"/>
                <a:gd name="connsiteX967" fmla="*/ 785139 w 945041"/>
                <a:gd name="connsiteY967" fmla="*/ 737740 h 1179651"/>
                <a:gd name="connsiteX968" fmla="*/ 793983 w 945041"/>
                <a:gd name="connsiteY968" fmla="*/ 737740 h 1179651"/>
                <a:gd name="connsiteX969" fmla="*/ 801353 w 945041"/>
                <a:gd name="connsiteY969" fmla="*/ 739212 h 1179651"/>
                <a:gd name="connsiteX970" fmla="*/ 795457 w 945041"/>
                <a:gd name="connsiteY970" fmla="*/ 745101 h 1179651"/>
                <a:gd name="connsiteX971" fmla="*/ 783665 w 945041"/>
                <a:gd name="connsiteY971" fmla="*/ 749517 h 1179651"/>
                <a:gd name="connsiteX972" fmla="*/ 776296 w 945041"/>
                <a:gd name="connsiteY972" fmla="*/ 756877 h 1179651"/>
                <a:gd name="connsiteX973" fmla="*/ 779244 w 945041"/>
                <a:gd name="connsiteY973" fmla="*/ 758349 h 1179651"/>
                <a:gd name="connsiteX974" fmla="*/ 785139 w 945041"/>
                <a:gd name="connsiteY974" fmla="*/ 762765 h 1179651"/>
                <a:gd name="connsiteX975" fmla="*/ 786613 w 945041"/>
                <a:gd name="connsiteY975" fmla="*/ 767182 h 1179651"/>
                <a:gd name="connsiteX976" fmla="*/ 783665 w 945041"/>
                <a:gd name="connsiteY976" fmla="*/ 771598 h 1179651"/>
                <a:gd name="connsiteX977" fmla="*/ 783665 w 945041"/>
                <a:gd name="connsiteY977" fmla="*/ 789263 h 1179651"/>
                <a:gd name="connsiteX978" fmla="*/ 792509 w 945041"/>
                <a:gd name="connsiteY978" fmla="*/ 815760 h 1179651"/>
                <a:gd name="connsiteX979" fmla="*/ 795457 w 945041"/>
                <a:gd name="connsiteY979" fmla="*/ 827537 h 1179651"/>
                <a:gd name="connsiteX980" fmla="*/ 798405 w 945041"/>
                <a:gd name="connsiteY980" fmla="*/ 833425 h 1179651"/>
                <a:gd name="connsiteX981" fmla="*/ 799809 w 945041"/>
                <a:gd name="connsiteY981" fmla="*/ 839035 h 1179651"/>
                <a:gd name="connsiteX982" fmla="*/ 799838 w 945041"/>
                <a:gd name="connsiteY982" fmla="*/ 838972 h 1179651"/>
                <a:gd name="connsiteX983" fmla="*/ 814505 w 945041"/>
                <a:gd name="connsiteY983" fmla="*/ 853661 h 1179651"/>
                <a:gd name="connsiteX984" fmla="*/ 821838 w 945041"/>
                <a:gd name="connsiteY984" fmla="*/ 871288 h 1179651"/>
                <a:gd name="connsiteX985" fmla="*/ 830638 w 945041"/>
                <a:gd name="connsiteY985" fmla="*/ 871288 h 1179651"/>
                <a:gd name="connsiteX986" fmla="*/ 835038 w 945041"/>
                <a:gd name="connsiteY986" fmla="*/ 883040 h 1179651"/>
                <a:gd name="connsiteX987" fmla="*/ 849705 w 945041"/>
                <a:gd name="connsiteY987" fmla="*/ 878633 h 1179651"/>
                <a:gd name="connsiteX988" fmla="*/ 861439 w 945041"/>
                <a:gd name="connsiteY988" fmla="*/ 869819 h 1179651"/>
                <a:gd name="connsiteX989" fmla="*/ 871706 w 945041"/>
                <a:gd name="connsiteY989" fmla="*/ 869819 h 1179651"/>
                <a:gd name="connsiteX990" fmla="*/ 876106 w 945041"/>
                <a:gd name="connsiteY990" fmla="*/ 875695 h 1179651"/>
                <a:gd name="connsiteX991" fmla="*/ 881973 w 945041"/>
                <a:gd name="connsiteY991" fmla="*/ 883040 h 1179651"/>
                <a:gd name="connsiteX992" fmla="*/ 887839 w 945041"/>
                <a:gd name="connsiteY992" fmla="*/ 884508 h 1179651"/>
                <a:gd name="connsiteX993" fmla="*/ 895173 w 945041"/>
                <a:gd name="connsiteY993" fmla="*/ 891853 h 1179651"/>
                <a:gd name="connsiteX994" fmla="*/ 903973 w 945041"/>
                <a:gd name="connsiteY994" fmla="*/ 899198 h 1179651"/>
                <a:gd name="connsiteX995" fmla="*/ 902506 w 945041"/>
                <a:gd name="connsiteY995" fmla="*/ 908011 h 1179651"/>
                <a:gd name="connsiteX996" fmla="*/ 914240 w 945041"/>
                <a:gd name="connsiteY996" fmla="*/ 919762 h 1179651"/>
                <a:gd name="connsiteX997" fmla="*/ 923040 w 945041"/>
                <a:gd name="connsiteY997" fmla="*/ 916824 h 1179651"/>
                <a:gd name="connsiteX998" fmla="*/ 931840 w 945041"/>
                <a:gd name="connsiteY998" fmla="*/ 924169 h 1179651"/>
                <a:gd name="connsiteX999" fmla="*/ 945041 w 945041"/>
                <a:gd name="connsiteY999" fmla="*/ 931514 h 1179651"/>
                <a:gd name="connsiteX1000" fmla="*/ 943574 w 945041"/>
                <a:gd name="connsiteY1000" fmla="*/ 935920 h 1179651"/>
                <a:gd name="connsiteX1001" fmla="*/ 939174 w 945041"/>
                <a:gd name="connsiteY1001" fmla="*/ 940327 h 1179651"/>
                <a:gd name="connsiteX1002" fmla="*/ 939174 w 945041"/>
                <a:gd name="connsiteY1002" fmla="*/ 944734 h 1179651"/>
                <a:gd name="connsiteX1003" fmla="*/ 936240 w 945041"/>
                <a:gd name="connsiteY1003" fmla="*/ 955016 h 1179651"/>
                <a:gd name="connsiteX1004" fmla="*/ 936240 w 945041"/>
                <a:gd name="connsiteY1004" fmla="*/ 959423 h 1179651"/>
                <a:gd name="connsiteX1005" fmla="*/ 939174 w 945041"/>
                <a:gd name="connsiteY1005" fmla="*/ 963830 h 1179651"/>
                <a:gd name="connsiteX1006" fmla="*/ 940640 w 945041"/>
                <a:gd name="connsiteY1006" fmla="*/ 977050 h 1179651"/>
                <a:gd name="connsiteX1007" fmla="*/ 936240 w 945041"/>
                <a:gd name="connsiteY1007" fmla="*/ 981456 h 1179651"/>
                <a:gd name="connsiteX1008" fmla="*/ 933307 w 945041"/>
                <a:gd name="connsiteY1008" fmla="*/ 984394 h 1179651"/>
                <a:gd name="connsiteX1009" fmla="*/ 934774 w 945041"/>
                <a:gd name="connsiteY1009" fmla="*/ 987332 h 1179651"/>
                <a:gd name="connsiteX1010" fmla="*/ 939174 w 945041"/>
                <a:gd name="connsiteY1010" fmla="*/ 996146 h 1179651"/>
                <a:gd name="connsiteX1011" fmla="*/ 937707 w 945041"/>
                <a:gd name="connsiteY1011" fmla="*/ 999083 h 1179651"/>
                <a:gd name="connsiteX1012" fmla="*/ 936240 w 945041"/>
                <a:gd name="connsiteY1012" fmla="*/ 1002021 h 1179651"/>
                <a:gd name="connsiteX1013" fmla="*/ 942107 w 945041"/>
                <a:gd name="connsiteY1013" fmla="*/ 1013772 h 1179651"/>
                <a:gd name="connsiteX1014" fmla="*/ 936240 w 945041"/>
                <a:gd name="connsiteY1014" fmla="*/ 1019648 h 1179651"/>
                <a:gd name="connsiteX1015" fmla="*/ 939174 w 945041"/>
                <a:gd name="connsiteY1015" fmla="*/ 1035806 h 1179651"/>
                <a:gd name="connsiteX1016" fmla="*/ 943574 w 945041"/>
                <a:gd name="connsiteY1016" fmla="*/ 1050495 h 1179651"/>
                <a:gd name="connsiteX1017" fmla="*/ 927440 w 945041"/>
                <a:gd name="connsiteY1017" fmla="*/ 1060778 h 1179651"/>
                <a:gd name="connsiteX1018" fmla="*/ 924507 w 945041"/>
                <a:gd name="connsiteY1018" fmla="*/ 1065184 h 1179651"/>
                <a:gd name="connsiteX1019" fmla="*/ 915707 w 945041"/>
                <a:gd name="connsiteY1019" fmla="*/ 1068122 h 1179651"/>
                <a:gd name="connsiteX1020" fmla="*/ 905440 w 945041"/>
                <a:gd name="connsiteY1020" fmla="*/ 1071060 h 1179651"/>
                <a:gd name="connsiteX1021" fmla="*/ 893706 w 945041"/>
                <a:gd name="connsiteY1021" fmla="*/ 1078405 h 1179651"/>
                <a:gd name="connsiteX1022" fmla="*/ 889306 w 945041"/>
                <a:gd name="connsiteY1022" fmla="*/ 1078405 h 1179651"/>
                <a:gd name="connsiteX1023" fmla="*/ 883439 w 945041"/>
                <a:gd name="connsiteY1023" fmla="*/ 1082811 h 1179651"/>
                <a:gd name="connsiteX1024" fmla="*/ 876106 w 945041"/>
                <a:gd name="connsiteY1024" fmla="*/ 1073998 h 1179651"/>
                <a:gd name="connsiteX1025" fmla="*/ 873363 w 945041"/>
                <a:gd name="connsiteY1025" fmla="*/ 1068869 h 1179651"/>
                <a:gd name="connsiteX1026" fmla="*/ 872880 w 945041"/>
                <a:gd name="connsiteY1026" fmla="*/ 1069775 h 1179651"/>
                <a:gd name="connsiteX1027" fmla="*/ 875620 w 945041"/>
                <a:gd name="connsiteY1027" fmla="*/ 1074913 h 1179651"/>
                <a:gd name="connsiteX1028" fmla="*/ 882928 w 945041"/>
                <a:gd name="connsiteY1028" fmla="*/ 1083722 h 1179651"/>
                <a:gd name="connsiteX1029" fmla="*/ 865389 w 945041"/>
                <a:gd name="connsiteY1029" fmla="*/ 1092531 h 1179651"/>
                <a:gd name="connsiteX1030" fmla="*/ 858081 w 945041"/>
                <a:gd name="connsiteY1030" fmla="*/ 1093999 h 1179651"/>
                <a:gd name="connsiteX1031" fmla="*/ 846389 w 945041"/>
                <a:gd name="connsiteY1031" fmla="*/ 1092531 h 1179651"/>
                <a:gd name="connsiteX1032" fmla="*/ 830311 w 945041"/>
                <a:gd name="connsiteY1032" fmla="*/ 1086659 h 1179651"/>
                <a:gd name="connsiteX1033" fmla="*/ 834696 w 945041"/>
                <a:gd name="connsiteY1033" fmla="*/ 1079318 h 1179651"/>
                <a:gd name="connsiteX1034" fmla="*/ 825927 w 945041"/>
                <a:gd name="connsiteY1034" fmla="*/ 1074913 h 1179651"/>
                <a:gd name="connsiteX1035" fmla="*/ 830311 w 945041"/>
                <a:gd name="connsiteY1035" fmla="*/ 1083722 h 1179651"/>
                <a:gd name="connsiteX1036" fmla="*/ 824465 w 945041"/>
                <a:gd name="connsiteY1036" fmla="*/ 1091063 h 1179651"/>
                <a:gd name="connsiteX1037" fmla="*/ 808388 w 945041"/>
                <a:gd name="connsiteY1037" fmla="*/ 1102808 h 1179651"/>
                <a:gd name="connsiteX1038" fmla="*/ 792310 w 945041"/>
                <a:gd name="connsiteY1038" fmla="*/ 1114553 h 1179651"/>
                <a:gd name="connsiteX1039" fmla="*/ 791983 w 945041"/>
                <a:gd name="connsiteY1039" fmla="*/ 1113896 h 1179651"/>
                <a:gd name="connsiteX1040" fmla="*/ 784739 w 945041"/>
                <a:gd name="connsiteY1040" fmla="*/ 1116817 h 1179651"/>
                <a:gd name="connsiteX1041" fmla="*/ 777418 w 945041"/>
                <a:gd name="connsiteY1041" fmla="*/ 1119768 h 1179651"/>
                <a:gd name="connsiteX1042" fmla="*/ 770098 w 945041"/>
                <a:gd name="connsiteY1042" fmla="*/ 1133049 h 1179651"/>
                <a:gd name="connsiteX1043" fmla="*/ 764241 w 945041"/>
                <a:gd name="connsiteY1043" fmla="*/ 1137476 h 1179651"/>
                <a:gd name="connsiteX1044" fmla="*/ 764241 w 945041"/>
                <a:gd name="connsiteY1044" fmla="*/ 1133049 h 1179651"/>
                <a:gd name="connsiteX1045" fmla="*/ 759849 w 945041"/>
                <a:gd name="connsiteY1045" fmla="*/ 1136000 h 1179651"/>
                <a:gd name="connsiteX1046" fmla="*/ 756921 w 945041"/>
                <a:gd name="connsiteY1046" fmla="*/ 1134525 h 1179651"/>
                <a:gd name="connsiteX1047" fmla="*/ 761313 w 945041"/>
                <a:gd name="connsiteY1047" fmla="*/ 1143379 h 1179651"/>
                <a:gd name="connsiteX1048" fmla="*/ 745209 w 945041"/>
                <a:gd name="connsiteY1048" fmla="*/ 1130098 h 1179651"/>
                <a:gd name="connsiteX1049" fmla="*/ 733496 w 945041"/>
                <a:gd name="connsiteY1049" fmla="*/ 1131574 h 1179651"/>
                <a:gd name="connsiteX1050" fmla="*/ 724712 w 945041"/>
                <a:gd name="connsiteY1050" fmla="*/ 1130098 h 1179651"/>
                <a:gd name="connsiteX1051" fmla="*/ 717392 w 945041"/>
                <a:gd name="connsiteY1051" fmla="*/ 1116817 h 1179651"/>
                <a:gd name="connsiteX1052" fmla="*/ 702751 w 945041"/>
                <a:gd name="connsiteY1052" fmla="*/ 1107963 h 1179651"/>
                <a:gd name="connsiteX1053" fmla="*/ 701287 w 945041"/>
                <a:gd name="connsiteY1053" fmla="*/ 1102061 h 1179651"/>
                <a:gd name="connsiteX1054" fmla="*/ 699823 w 945041"/>
                <a:gd name="connsiteY1054" fmla="*/ 1097634 h 1179651"/>
                <a:gd name="connsiteX1055" fmla="*/ 700901 w 945041"/>
                <a:gd name="connsiteY1055" fmla="*/ 1094195 h 1179651"/>
                <a:gd name="connsiteX1056" fmla="*/ 700005 w 945041"/>
                <a:gd name="connsiteY1056" fmla="*/ 1094841 h 1179651"/>
                <a:gd name="connsiteX1057" fmla="*/ 698898 w 945041"/>
                <a:gd name="connsiteY1057" fmla="*/ 1098347 h 1179651"/>
                <a:gd name="connsiteX1058" fmla="*/ 700375 w 945041"/>
                <a:gd name="connsiteY1058" fmla="*/ 1102777 h 1179651"/>
                <a:gd name="connsiteX1059" fmla="*/ 701852 w 945041"/>
                <a:gd name="connsiteY1059" fmla="*/ 1108682 h 1179651"/>
                <a:gd name="connsiteX1060" fmla="*/ 687084 w 945041"/>
                <a:gd name="connsiteY1060" fmla="*/ 1107206 h 1179651"/>
                <a:gd name="connsiteX1061" fmla="*/ 678223 w 945041"/>
                <a:gd name="connsiteY1061" fmla="*/ 1113111 h 1179651"/>
                <a:gd name="connsiteX1062" fmla="*/ 673792 w 945041"/>
                <a:gd name="connsiteY1062" fmla="*/ 1110158 h 1179651"/>
                <a:gd name="connsiteX1063" fmla="*/ 670839 w 945041"/>
                <a:gd name="connsiteY1063" fmla="*/ 1107206 h 1179651"/>
                <a:gd name="connsiteX1064" fmla="*/ 664932 w 945041"/>
                <a:gd name="connsiteY1064" fmla="*/ 1107206 h 1179651"/>
                <a:gd name="connsiteX1065" fmla="*/ 660501 w 945041"/>
                <a:gd name="connsiteY1065" fmla="*/ 1107206 h 1179651"/>
                <a:gd name="connsiteX1066" fmla="*/ 656071 w 945041"/>
                <a:gd name="connsiteY1066" fmla="*/ 1104253 h 1179651"/>
                <a:gd name="connsiteX1067" fmla="*/ 647364 w 945041"/>
                <a:gd name="connsiteY1067" fmla="*/ 1102802 h 1179651"/>
                <a:gd name="connsiteX1068" fmla="*/ 640040 w 945041"/>
                <a:gd name="connsiteY1068" fmla="*/ 1105942 h 1179651"/>
                <a:gd name="connsiteX1069" fmla="*/ 639687 w 945041"/>
                <a:gd name="connsiteY1069" fmla="*/ 1106295 h 1179651"/>
                <a:gd name="connsiteX1070" fmla="*/ 647340 w 945041"/>
                <a:gd name="connsiteY1070" fmla="*/ 1103011 h 1179651"/>
                <a:gd name="connsiteX1071" fmla="*/ 656147 w 945041"/>
                <a:gd name="connsiteY1071" fmla="*/ 1104481 h 1179651"/>
                <a:gd name="connsiteX1072" fmla="*/ 660550 w 945041"/>
                <a:gd name="connsiteY1072" fmla="*/ 1107420 h 1179651"/>
                <a:gd name="connsiteX1073" fmla="*/ 664953 w 945041"/>
                <a:gd name="connsiteY1073" fmla="*/ 1107420 h 1179651"/>
                <a:gd name="connsiteX1074" fmla="*/ 670824 w 945041"/>
                <a:gd name="connsiteY1074" fmla="*/ 1107420 h 1179651"/>
                <a:gd name="connsiteX1075" fmla="*/ 673759 w 945041"/>
                <a:gd name="connsiteY1075" fmla="*/ 1110359 h 1179651"/>
                <a:gd name="connsiteX1076" fmla="*/ 678162 w 945041"/>
                <a:gd name="connsiteY1076" fmla="*/ 1113298 h 1179651"/>
                <a:gd name="connsiteX1077" fmla="*/ 686969 w 945041"/>
                <a:gd name="connsiteY1077" fmla="*/ 1107420 h 1179651"/>
                <a:gd name="connsiteX1078" fmla="*/ 701646 w 945041"/>
                <a:gd name="connsiteY1078" fmla="*/ 1108889 h 1179651"/>
                <a:gd name="connsiteX1079" fmla="*/ 716323 w 945041"/>
                <a:gd name="connsiteY1079" fmla="*/ 1117707 h 1179651"/>
                <a:gd name="connsiteX1080" fmla="*/ 723662 w 945041"/>
                <a:gd name="connsiteY1080" fmla="*/ 1130933 h 1179651"/>
                <a:gd name="connsiteX1081" fmla="*/ 732468 w 945041"/>
                <a:gd name="connsiteY1081" fmla="*/ 1132402 h 1179651"/>
                <a:gd name="connsiteX1082" fmla="*/ 744210 w 945041"/>
                <a:gd name="connsiteY1082" fmla="*/ 1130933 h 1179651"/>
                <a:gd name="connsiteX1083" fmla="*/ 760355 w 945041"/>
                <a:gd name="connsiteY1083" fmla="*/ 1144159 h 1179651"/>
                <a:gd name="connsiteX1084" fmla="*/ 758887 w 945041"/>
                <a:gd name="connsiteY1084" fmla="*/ 1167672 h 1179651"/>
                <a:gd name="connsiteX1085" fmla="*/ 750081 w 945041"/>
                <a:gd name="connsiteY1085" fmla="*/ 1170611 h 1179651"/>
                <a:gd name="connsiteX1086" fmla="*/ 741275 w 945041"/>
                <a:gd name="connsiteY1086" fmla="*/ 1167672 h 1179651"/>
                <a:gd name="connsiteX1087" fmla="*/ 735404 w 945041"/>
                <a:gd name="connsiteY1087" fmla="*/ 1172080 h 1179651"/>
                <a:gd name="connsiteX1088" fmla="*/ 722194 w 945041"/>
                <a:gd name="connsiteY1088" fmla="*/ 1175019 h 1179651"/>
                <a:gd name="connsiteX1089" fmla="*/ 704582 w 945041"/>
                <a:gd name="connsiteY1089" fmla="*/ 1176489 h 1179651"/>
                <a:gd name="connsiteX1090" fmla="*/ 675227 w 945041"/>
                <a:gd name="connsiteY1090" fmla="*/ 1179428 h 1179651"/>
                <a:gd name="connsiteX1091" fmla="*/ 659082 w 945041"/>
                <a:gd name="connsiteY1091" fmla="*/ 1175019 h 1179651"/>
                <a:gd name="connsiteX1092" fmla="*/ 634131 w 945041"/>
                <a:gd name="connsiteY1092" fmla="*/ 1169141 h 1179651"/>
                <a:gd name="connsiteX1093" fmla="*/ 616518 w 945041"/>
                <a:gd name="connsiteY1093" fmla="*/ 1158854 h 1179651"/>
                <a:gd name="connsiteX1094" fmla="*/ 606244 w 945041"/>
                <a:gd name="connsiteY1094" fmla="*/ 1145628 h 1179651"/>
                <a:gd name="connsiteX1095" fmla="*/ 591567 w 945041"/>
                <a:gd name="connsiteY1095" fmla="*/ 1129463 h 1179651"/>
                <a:gd name="connsiteX1096" fmla="*/ 603309 w 945041"/>
                <a:gd name="connsiteY1096" fmla="*/ 1122115 h 1179651"/>
                <a:gd name="connsiteX1097" fmla="*/ 613583 w 945041"/>
                <a:gd name="connsiteY1097" fmla="*/ 1119176 h 1179651"/>
                <a:gd name="connsiteX1098" fmla="*/ 625324 w 945041"/>
                <a:gd name="connsiteY1098" fmla="*/ 1120646 h 1179651"/>
                <a:gd name="connsiteX1099" fmla="*/ 631379 w 945041"/>
                <a:gd name="connsiteY1099" fmla="*/ 1118993 h 1179651"/>
                <a:gd name="connsiteX1100" fmla="*/ 631514 w 945041"/>
                <a:gd name="connsiteY1100" fmla="*/ 1118641 h 1179651"/>
                <a:gd name="connsiteX1101" fmla="*/ 625780 w 945041"/>
                <a:gd name="connsiteY1101" fmla="*/ 1120205 h 1179651"/>
                <a:gd name="connsiteX1102" fmla="*/ 614079 w 945041"/>
                <a:gd name="connsiteY1102" fmla="*/ 1118742 h 1179651"/>
                <a:gd name="connsiteX1103" fmla="*/ 603841 w 945041"/>
                <a:gd name="connsiteY1103" fmla="*/ 1121668 h 1179651"/>
                <a:gd name="connsiteX1104" fmla="*/ 592140 w 945041"/>
                <a:gd name="connsiteY1104" fmla="*/ 1128982 h 1179651"/>
                <a:gd name="connsiteX1105" fmla="*/ 577514 w 945041"/>
                <a:gd name="connsiteY1105" fmla="*/ 1124594 h 1179651"/>
                <a:gd name="connsiteX1106" fmla="*/ 571663 w 945041"/>
                <a:gd name="connsiteY1106" fmla="*/ 1123131 h 1179651"/>
                <a:gd name="connsiteX1107" fmla="*/ 570201 w 945041"/>
                <a:gd name="connsiteY1107" fmla="*/ 1124594 h 1179651"/>
                <a:gd name="connsiteX1108" fmla="*/ 562887 w 945041"/>
                <a:gd name="connsiteY1108" fmla="*/ 1118742 h 1179651"/>
                <a:gd name="connsiteX1109" fmla="*/ 555574 w 945041"/>
                <a:gd name="connsiteY1109" fmla="*/ 1108502 h 1179651"/>
                <a:gd name="connsiteX1110" fmla="*/ 549858 w 945041"/>
                <a:gd name="connsiteY1110" fmla="*/ 1091351 h 1179651"/>
                <a:gd name="connsiteX1111" fmla="*/ 549508 w 945041"/>
                <a:gd name="connsiteY1111" fmla="*/ 1091351 h 1179651"/>
                <a:gd name="connsiteX1112" fmla="*/ 543604 w 945041"/>
                <a:gd name="connsiteY1112" fmla="*/ 1072082 h 1179651"/>
                <a:gd name="connsiteX1113" fmla="*/ 537700 w 945041"/>
                <a:gd name="connsiteY1113" fmla="*/ 1069118 h 1179651"/>
                <a:gd name="connsiteX1114" fmla="*/ 534748 w 945041"/>
                <a:gd name="connsiteY1114" fmla="*/ 1061707 h 1179651"/>
                <a:gd name="connsiteX1115" fmla="*/ 528844 w 945041"/>
                <a:gd name="connsiteY1115" fmla="*/ 1054296 h 1179651"/>
                <a:gd name="connsiteX1116" fmla="*/ 522940 w 945041"/>
                <a:gd name="connsiteY1116" fmla="*/ 1043921 h 1179651"/>
                <a:gd name="connsiteX1117" fmla="*/ 527368 w 945041"/>
                <a:gd name="connsiteY1117" fmla="*/ 1037992 h 1179651"/>
                <a:gd name="connsiteX1118" fmla="*/ 518512 w 945041"/>
                <a:gd name="connsiteY1118" fmla="*/ 1040957 h 1179651"/>
                <a:gd name="connsiteX1119" fmla="*/ 508180 w 945041"/>
                <a:gd name="connsiteY1119" fmla="*/ 1040957 h 1179651"/>
                <a:gd name="connsiteX1120" fmla="*/ 509656 w 945041"/>
                <a:gd name="connsiteY1120" fmla="*/ 1027617 h 1179651"/>
                <a:gd name="connsiteX1121" fmla="*/ 515560 w 945041"/>
                <a:gd name="connsiteY1121" fmla="*/ 1018724 h 1179651"/>
                <a:gd name="connsiteX1122" fmla="*/ 524416 w 945041"/>
                <a:gd name="connsiteY1122" fmla="*/ 997973 h 1179651"/>
                <a:gd name="connsiteX1123" fmla="*/ 522940 w 945041"/>
                <a:gd name="connsiteY1123" fmla="*/ 995750 h 1179651"/>
                <a:gd name="connsiteX1124" fmla="*/ 522528 w 945041"/>
                <a:gd name="connsiteY1124" fmla="*/ 996371 h 1179651"/>
                <a:gd name="connsiteX1125" fmla="*/ 523753 w 945041"/>
                <a:gd name="connsiteY1125" fmla="*/ 998197 h 1179651"/>
                <a:gd name="connsiteX1126" fmla="*/ 514943 w 945041"/>
                <a:gd name="connsiteY1126" fmla="*/ 1018613 h 1179651"/>
                <a:gd name="connsiteX1127" fmla="*/ 509069 w 945041"/>
                <a:gd name="connsiteY1127" fmla="*/ 1027363 h 1179651"/>
                <a:gd name="connsiteX1128" fmla="*/ 507601 w 945041"/>
                <a:gd name="connsiteY1128" fmla="*/ 1040489 h 1179651"/>
                <a:gd name="connsiteX1129" fmla="*/ 491448 w 945041"/>
                <a:gd name="connsiteY1129" fmla="*/ 1046322 h 1179651"/>
                <a:gd name="connsiteX1130" fmla="*/ 469423 w 945041"/>
                <a:gd name="connsiteY1130" fmla="*/ 1052155 h 1179651"/>
                <a:gd name="connsiteX1131" fmla="*/ 475296 w 945041"/>
                <a:gd name="connsiteY1131" fmla="*/ 1068197 h 1179651"/>
                <a:gd name="connsiteX1132" fmla="*/ 469423 w 945041"/>
                <a:gd name="connsiteY1132" fmla="*/ 1072572 h 1179651"/>
                <a:gd name="connsiteX1133" fmla="*/ 465018 w 945041"/>
                <a:gd name="connsiteY1133" fmla="*/ 1069655 h 1179651"/>
                <a:gd name="connsiteX1134" fmla="*/ 459144 w 945041"/>
                <a:gd name="connsiteY1134" fmla="*/ 1071114 h 1179651"/>
                <a:gd name="connsiteX1135" fmla="*/ 448865 w 945041"/>
                <a:gd name="connsiteY1135" fmla="*/ 1069655 h 1179651"/>
                <a:gd name="connsiteX1136" fmla="*/ 434182 w 945041"/>
                <a:gd name="connsiteY1136" fmla="*/ 1071114 h 1179651"/>
                <a:gd name="connsiteX1137" fmla="*/ 418029 w 945041"/>
                <a:gd name="connsiteY1137" fmla="*/ 1068197 h 1179651"/>
                <a:gd name="connsiteX1138" fmla="*/ 409219 w 945041"/>
                <a:gd name="connsiteY1138" fmla="*/ 1072572 h 1179651"/>
                <a:gd name="connsiteX1139" fmla="*/ 413624 w 945041"/>
                <a:gd name="connsiteY1139" fmla="*/ 1076947 h 1179651"/>
                <a:gd name="connsiteX1140" fmla="*/ 404814 w 945041"/>
                <a:gd name="connsiteY1140" fmla="*/ 1081322 h 1179651"/>
                <a:gd name="connsiteX1141" fmla="*/ 396004 w 945041"/>
                <a:gd name="connsiteY1141" fmla="*/ 1082781 h 1179651"/>
                <a:gd name="connsiteX1142" fmla="*/ 391599 w 945041"/>
                <a:gd name="connsiteY1142" fmla="*/ 1084239 h 1179651"/>
                <a:gd name="connsiteX1143" fmla="*/ 371041 w 945041"/>
                <a:gd name="connsiteY1143" fmla="*/ 1072572 h 1179651"/>
                <a:gd name="connsiteX1144" fmla="*/ 363699 w 945041"/>
                <a:gd name="connsiteY1144" fmla="*/ 1069655 h 1179651"/>
                <a:gd name="connsiteX1145" fmla="*/ 366636 w 945041"/>
                <a:gd name="connsiteY1145" fmla="*/ 1062364 h 1179651"/>
                <a:gd name="connsiteX1146" fmla="*/ 365168 w 945041"/>
                <a:gd name="connsiteY1146" fmla="*/ 1052155 h 1179651"/>
                <a:gd name="connsiteX1147" fmla="*/ 362231 w 945041"/>
                <a:gd name="connsiteY1147" fmla="*/ 1043405 h 1179651"/>
                <a:gd name="connsiteX1148" fmla="*/ 369573 w 945041"/>
                <a:gd name="connsiteY1148" fmla="*/ 1037572 h 1179651"/>
                <a:gd name="connsiteX1149" fmla="*/ 379852 w 945041"/>
                <a:gd name="connsiteY1149" fmla="*/ 1030280 h 1179651"/>
                <a:gd name="connsiteX1150" fmla="*/ 385725 w 945041"/>
                <a:gd name="connsiteY1150" fmla="*/ 1025905 h 1179651"/>
                <a:gd name="connsiteX1151" fmla="*/ 394535 w 945041"/>
                <a:gd name="connsiteY1151" fmla="*/ 1034655 h 1179651"/>
                <a:gd name="connsiteX1152" fmla="*/ 393067 w 945041"/>
                <a:gd name="connsiteY1152" fmla="*/ 1028822 h 1179651"/>
                <a:gd name="connsiteX1153" fmla="*/ 409219 w 945041"/>
                <a:gd name="connsiteY1153" fmla="*/ 1033197 h 1179651"/>
                <a:gd name="connsiteX1154" fmla="*/ 419498 w 945041"/>
                <a:gd name="connsiteY1154" fmla="*/ 1028822 h 1179651"/>
                <a:gd name="connsiteX1155" fmla="*/ 423903 w 945041"/>
                <a:gd name="connsiteY1155" fmla="*/ 1027363 h 1179651"/>
                <a:gd name="connsiteX1156" fmla="*/ 432713 w 945041"/>
                <a:gd name="connsiteY1156" fmla="*/ 1021530 h 1179651"/>
                <a:gd name="connsiteX1157" fmla="*/ 444460 w 945041"/>
                <a:gd name="connsiteY1157" fmla="*/ 1011322 h 1179651"/>
                <a:gd name="connsiteX1158" fmla="*/ 448677 w 945041"/>
                <a:gd name="connsiteY1158" fmla="*/ 994571 h 1179651"/>
                <a:gd name="connsiteX1159" fmla="*/ 445302 w 945041"/>
                <a:gd name="connsiteY1159" fmla="*/ 997956 h 1179651"/>
                <a:gd name="connsiteX1160" fmla="*/ 441628 w 945041"/>
                <a:gd name="connsiteY1160" fmla="*/ 1001641 h 1179651"/>
                <a:gd name="connsiteX1161" fmla="*/ 440159 w 945041"/>
                <a:gd name="connsiteY1161" fmla="*/ 1010484 h 1179651"/>
                <a:gd name="connsiteX1162" fmla="*/ 421056 w 945041"/>
                <a:gd name="connsiteY1162" fmla="*/ 1016380 h 1179651"/>
                <a:gd name="connsiteX1163" fmla="*/ 416647 w 945041"/>
                <a:gd name="connsiteY1163" fmla="*/ 1017853 h 1179651"/>
                <a:gd name="connsiteX1164" fmla="*/ 412239 w 945041"/>
                <a:gd name="connsiteY1164" fmla="*/ 1013432 h 1179651"/>
                <a:gd name="connsiteX1165" fmla="*/ 407830 w 945041"/>
                <a:gd name="connsiteY1165" fmla="*/ 1009010 h 1179651"/>
                <a:gd name="connsiteX1166" fmla="*/ 401952 w 945041"/>
                <a:gd name="connsiteY1166" fmla="*/ 1004589 h 1179651"/>
                <a:gd name="connsiteX1167" fmla="*/ 387258 w 945041"/>
                <a:gd name="connsiteY1167" fmla="*/ 1004589 h 1179651"/>
                <a:gd name="connsiteX1168" fmla="*/ 379910 w 945041"/>
                <a:gd name="connsiteY1168" fmla="*/ 1001641 h 1179651"/>
                <a:gd name="connsiteX1169" fmla="*/ 374033 w 945041"/>
                <a:gd name="connsiteY1169" fmla="*/ 1006062 h 1179651"/>
                <a:gd name="connsiteX1170" fmla="*/ 376972 w 945041"/>
                <a:gd name="connsiteY1170" fmla="*/ 1009010 h 1179651"/>
                <a:gd name="connsiteX1171" fmla="*/ 368155 w 945041"/>
                <a:gd name="connsiteY1171" fmla="*/ 1009010 h 1179651"/>
                <a:gd name="connsiteX1172" fmla="*/ 344643 w 945041"/>
                <a:gd name="connsiteY1172" fmla="*/ 991324 h 1179651"/>
                <a:gd name="connsiteX1173" fmla="*/ 340235 w 945041"/>
                <a:gd name="connsiteY1173" fmla="*/ 975111 h 1179651"/>
                <a:gd name="connsiteX1174" fmla="*/ 353460 w 945041"/>
                <a:gd name="connsiteY1174" fmla="*/ 975111 h 1179651"/>
                <a:gd name="connsiteX1175" fmla="*/ 359338 w 945041"/>
                <a:gd name="connsiteY1175" fmla="*/ 979533 h 1179651"/>
                <a:gd name="connsiteX1176" fmla="*/ 354929 w 945041"/>
                <a:gd name="connsiteY1176" fmla="*/ 973637 h 1179651"/>
                <a:gd name="connsiteX1177" fmla="*/ 341704 w 945041"/>
                <a:gd name="connsiteY1177" fmla="*/ 964794 h 1179651"/>
                <a:gd name="connsiteX1178" fmla="*/ 341704 w 945041"/>
                <a:gd name="connsiteY1178" fmla="*/ 954477 h 1179651"/>
                <a:gd name="connsiteX1179" fmla="*/ 344643 w 945041"/>
                <a:gd name="connsiteY1179" fmla="*/ 948582 h 1179651"/>
                <a:gd name="connsiteX1180" fmla="*/ 346113 w 945041"/>
                <a:gd name="connsiteY1180" fmla="*/ 944160 h 1179651"/>
                <a:gd name="connsiteX1181" fmla="*/ 349052 w 945041"/>
                <a:gd name="connsiteY1181" fmla="*/ 939739 h 1179651"/>
                <a:gd name="connsiteX1182" fmla="*/ 354929 w 945041"/>
                <a:gd name="connsiteY1182" fmla="*/ 935317 h 1179651"/>
                <a:gd name="connsiteX1183" fmla="*/ 346113 w 945041"/>
                <a:gd name="connsiteY1183" fmla="*/ 938265 h 1179651"/>
                <a:gd name="connsiteX1184" fmla="*/ 341704 w 945041"/>
                <a:gd name="connsiteY1184" fmla="*/ 942686 h 1179651"/>
                <a:gd name="connsiteX1185" fmla="*/ 340235 w 945041"/>
                <a:gd name="connsiteY1185" fmla="*/ 948582 h 1179651"/>
                <a:gd name="connsiteX1186" fmla="*/ 337296 w 945041"/>
                <a:gd name="connsiteY1186" fmla="*/ 950056 h 1179651"/>
                <a:gd name="connsiteX1187" fmla="*/ 332887 w 945041"/>
                <a:gd name="connsiteY1187" fmla="*/ 955951 h 1179651"/>
                <a:gd name="connsiteX1188" fmla="*/ 331418 w 945041"/>
                <a:gd name="connsiteY1188" fmla="*/ 958899 h 1179651"/>
                <a:gd name="connsiteX1189" fmla="*/ 328479 w 945041"/>
                <a:gd name="connsiteY1189" fmla="*/ 957425 h 1179651"/>
                <a:gd name="connsiteX1190" fmla="*/ 318193 w 945041"/>
                <a:gd name="connsiteY1190" fmla="*/ 954477 h 1179651"/>
                <a:gd name="connsiteX1191" fmla="*/ 318193 w 945041"/>
                <a:gd name="connsiteY1191" fmla="*/ 951529 h 1179651"/>
                <a:gd name="connsiteX1192" fmla="*/ 318193 w 945041"/>
                <a:gd name="connsiteY1192" fmla="*/ 945634 h 1179651"/>
                <a:gd name="connsiteX1193" fmla="*/ 316723 w 945041"/>
                <a:gd name="connsiteY1193" fmla="*/ 941212 h 1179651"/>
                <a:gd name="connsiteX1194" fmla="*/ 313784 w 945041"/>
                <a:gd name="connsiteY1194" fmla="*/ 941212 h 1179651"/>
                <a:gd name="connsiteX1195" fmla="*/ 310845 w 945041"/>
                <a:gd name="connsiteY1195" fmla="*/ 950056 h 1179651"/>
                <a:gd name="connsiteX1196" fmla="*/ 324071 w 945041"/>
                <a:gd name="connsiteY1196" fmla="*/ 964794 h 1179651"/>
                <a:gd name="connsiteX1197" fmla="*/ 277048 w 945041"/>
                <a:gd name="connsiteY1197" fmla="*/ 966268 h 1179651"/>
                <a:gd name="connsiteX1198" fmla="*/ 268231 w 945041"/>
                <a:gd name="connsiteY1198" fmla="*/ 969216 h 1179651"/>
                <a:gd name="connsiteX1199" fmla="*/ 250597 w 945041"/>
                <a:gd name="connsiteY1199" fmla="*/ 969216 h 1179651"/>
                <a:gd name="connsiteX1200" fmla="*/ 253536 w 945041"/>
                <a:gd name="connsiteY1200" fmla="*/ 954477 h 1179651"/>
                <a:gd name="connsiteX1201" fmla="*/ 249128 w 945041"/>
                <a:gd name="connsiteY1201" fmla="*/ 945634 h 1179651"/>
                <a:gd name="connsiteX1202" fmla="*/ 250597 w 945041"/>
                <a:gd name="connsiteY1202" fmla="*/ 936791 h 1179651"/>
                <a:gd name="connsiteX1203" fmla="*/ 250597 w 945041"/>
                <a:gd name="connsiteY1203" fmla="*/ 930895 h 1179651"/>
                <a:gd name="connsiteX1204" fmla="*/ 250597 w 945041"/>
                <a:gd name="connsiteY1204" fmla="*/ 920578 h 1179651"/>
                <a:gd name="connsiteX1205" fmla="*/ 244168 w 945041"/>
                <a:gd name="connsiteY1205" fmla="*/ 914314 h 1179651"/>
                <a:gd name="connsiteX1206" fmla="*/ 243737 w 945041"/>
                <a:gd name="connsiteY1206" fmla="*/ 914135 h 1179651"/>
                <a:gd name="connsiteX1207" fmla="*/ 249997 w 945041"/>
                <a:gd name="connsiteY1207" fmla="*/ 920217 h 1179651"/>
                <a:gd name="connsiteX1208" fmla="*/ 249997 w 945041"/>
                <a:gd name="connsiteY1208" fmla="*/ 930518 h 1179651"/>
                <a:gd name="connsiteX1209" fmla="*/ 249997 w 945041"/>
                <a:gd name="connsiteY1209" fmla="*/ 936404 h 1179651"/>
                <a:gd name="connsiteX1210" fmla="*/ 248526 w 945041"/>
                <a:gd name="connsiteY1210" fmla="*/ 945233 h 1179651"/>
                <a:gd name="connsiteX1211" fmla="*/ 252940 w 945041"/>
                <a:gd name="connsiteY1211" fmla="*/ 954062 h 1179651"/>
                <a:gd name="connsiteX1212" fmla="*/ 249997 w 945041"/>
                <a:gd name="connsiteY1212" fmla="*/ 968778 h 1179651"/>
                <a:gd name="connsiteX1213" fmla="*/ 229398 w 945041"/>
                <a:gd name="connsiteY1213" fmla="*/ 983493 h 1179651"/>
                <a:gd name="connsiteX1214" fmla="*/ 232340 w 945041"/>
                <a:gd name="connsiteY1214" fmla="*/ 990851 h 1179651"/>
                <a:gd name="connsiteX1215" fmla="*/ 226455 w 945041"/>
                <a:gd name="connsiteY1215" fmla="*/ 1001152 h 1179651"/>
                <a:gd name="connsiteX1216" fmla="*/ 224983 w 945041"/>
                <a:gd name="connsiteY1216" fmla="*/ 1005566 h 1179651"/>
                <a:gd name="connsiteX1217" fmla="*/ 222041 w 945041"/>
                <a:gd name="connsiteY1217" fmla="*/ 1011453 h 1179651"/>
                <a:gd name="connsiteX1218" fmla="*/ 213212 w 945041"/>
                <a:gd name="connsiteY1218" fmla="*/ 1014396 h 1179651"/>
                <a:gd name="connsiteX1219" fmla="*/ 201441 w 945041"/>
                <a:gd name="connsiteY1219" fmla="*/ 1015867 h 1179651"/>
                <a:gd name="connsiteX1220" fmla="*/ 198498 w 945041"/>
                <a:gd name="connsiteY1220" fmla="*/ 1017339 h 1179651"/>
                <a:gd name="connsiteX1221" fmla="*/ 192612 w 945041"/>
                <a:gd name="connsiteY1221" fmla="*/ 1021753 h 1179651"/>
                <a:gd name="connsiteX1222" fmla="*/ 188198 w 945041"/>
                <a:gd name="connsiteY1222" fmla="*/ 1018810 h 1179651"/>
                <a:gd name="connsiteX1223" fmla="*/ 180841 w 945041"/>
                <a:gd name="connsiteY1223" fmla="*/ 1018810 h 1179651"/>
                <a:gd name="connsiteX1224" fmla="*/ 169070 w 945041"/>
                <a:gd name="connsiteY1224" fmla="*/ 1014396 h 1179651"/>
                <a:gd name="connsiteX1225" fmla="*/ 164655 w 945041"/>
                <a:gd name="connsiteY1225" fmla="*/ 1020282 h 1179651"/>
                <a:gd name="connsiteX1226" fmla="*/ 157298 w 945041"/>
                <a:gd name="connsiteY1226" fmla="*/ 1024697 h 1179651"/>
                <a:gd name="connsiteX1227" fmla="*/ 152884 w 945041"/>
                <a:gd name="connsiteY1227" fmla="*/ 1033526 h 1179651"/>
                <a:gd name="connsiteX1228" fmla="*/ 146998 w 945041"/>
                <a:gd name="connsiteY1228" fmla="*/ 1037940 h 1179651"/>
                <a:gd name="connsiteX1229" fmla="*/ 127870 w 945041"/>
                <a:gd name="connsiteY1229" fmla="*/ 1036469 h 1179651"/>
                <a:gd name="connsiteX1230" fmla="*/ 116099 w 945041"/>
                <a:gd name="connsiteY1230" fmla="*/ 1034997 h 1179651"/>
                <a:gd name="connsiteX1231" fmla="*/ 102856 w 945041"/>
                <a:gd name="connsiteY1231" fmla="*/ 1027640 h 1179651"/>
                <a:gd name="connsiteX1232" fmla="*/ 95499 w 945041"/>
                <a:gd name="connsiteY1232" fmla="*/ 1024697 h 1179651"/>
                <a:gd name="connsiteX1233" fmla="*/ 99913 w 945041"/>
                <a:gd name="connsiteY1233" fmla="*/ 1018810 h 1179651"/>
                <a:gd name="connsiteX1234" fmla="*/ 95499 w 945041"/>
                <a:gd name="connsiteY1234" fmla="*/ 1002623 h 1179651"/>
                <a:gd name="connsiteX1235" fmla="*/ 83727 w 945041"/>
                <a:gd name="connsiteY1235" fmla="*/ 999680 h 1179651"/>
                <a:gd name="connsiteX1236" fmla="*/ 77842 w 945041"/>
                <a:gd name="connsiteY1236" fmla="*/ 990851 h 1179651"/>
                <a:gd name="connsiteX1237" fmla="*/ 80785 w 945041"/>
                <a:gd name="connsiteY1237" fmla="*/ 986436 h 1179651"/>
                <a:gd name="connsiteX1238" fmla="*/ 89613 w 945041"/>
                <a:gd name="connsiteY1238" fmla="*/ 986436 h 1179651"/>
                <a:gd name="connsiteX1239" fmla="*/ 91085 w 945041"/>
                <a:gd name="connsiteY1239" fmla="*/ 993794 h 1179651"/>
                <a:gd name="connsiteX1240" fmla="*/ 102856 w 945041"/>
                <a:gd name="connsiteY1240" fmla="*/ 996737 h 1179651"/>
                <a:gd name="connsiteX1241" fmla="*/ 105799 w 945041"/>
                <a:gd name="connsiteY1241" fmla="*/ 992323 h 1179651"/>
                <a:gd name="connsiteX1242" fmla="*/ 99913 w 945041"/>
                <a:gd name="connsiteY1242" fmla="*/ 987908 h 1179651"/>
                <a:gd name="connsiteX1243" fmla="*/ 107270 w 945041"/>
                <a:gd name="connsiteY1243" fmla="*/ 984965 h 1179651"/>
                <a:gd name="connsiteX1244" fmla="*/ 117570 w 945041"/>
                <a:gd name="connsiteY1244" fmla="*/ 989379 h 1179651"/>
                <a:gd name="connsiteX1245" fmla="*/ 123456 w 945041"/>
                <a:gd name="connsiteY1245" fmla="*/ 990851 h 1179651"/>
                <a:gd name="connsiteX1246" fmla="*/ 127870 w 945041"/>
                <a:gd name="connsiteY1246" fmla="*/ 998209 h 1179651"/>
                <a:gd name="connsiteX1247" fmla="*/ 138170 w 945041"/>
                <a:gd name="connsiteY1247" fmla="*/ 998209 h 1179651"/>
                <a:gd name="connsiteX1248" fmla="*/ 145527 w 945041"/>
                <a:gd name="connsiteY1248" fmla="*/ 995266 h 1179651"/>
                <a:gd name="connsiteX1249" fmla="*/ 139641 w 945041"/>
                <a:gd name="connsiteY1249" fmla="*/ 993794 h 1179651"/>
                <a:gd name="connsiteX1250" fmla="*/ 127870 w 945041"/>
                <a:gd name="connsiteY1250" fmla="*/ 990851 h 1179651"/>
                <a:gd name="connsiteX1251" fmla="*/ 135227 w 945041"/>
                <a:gd name="connsiteY1251" fmla="*/ 984965 h 1179651"/>
                <a:gd name="connsiteX1252" fmla="*/ 142584 w 945041"/>
                <a:gd name="connsiteY1252" fmla="*/ 986436 h 1179651"/>
                <a:gd name="connsiteX1253" fmla="*/ 144056 w 945041"/>
                <a:gd name="connsiteY1253" fmla="*/ 982022 h 1179651"/>
                <a:gd name="connsiteX1254" fmla="*/ 149941 w 945041"/>
                <a:gd name="connsiteY1254" fmla="*/ 984965 h 1179651"/>
                <a:gd name="connsiteX1255" fmla="*/ 152884 w 945041"/>
                <a:gd name="connsiteY1255" fmla="*/ 980550 h 1179651"/>
                <a:gd name="connsiteX1256" fmla="*/ 157298 w 945041"/>
                <a:gd name="connsiteY1256" fmla="*/ 982022 h 1179651"/>
                <a:gd name="connsiteX1257" fmla="*/ 160241 w 945041"/>
                <a:gd name="connsiteY1257" fmla="*/ 976136 h 1179651"/>
                <a:gd name="connsiteX1258" fmla="*/ 167598 w 945041"/>
                <a:gd name="connsiteY1258" fmla="*/ 976136 h 1179651"/>
                <a:gd name="connsiteX1259" fmla="*/ 173484 w 945041"/>
                <a:gd name="connsiteY1259" fmla="*/ 984965 h 1179651"/>
                <a:gd name="connsiteX1260" fmla="*/ 174955 w 945041"/>
                <a:gd name="connsiteY1260" fmla="*/ 980550 h 1179651"/>
                <a:gd name="connsiteX1261" fmla="*/ 170541 w 945041"/>
                <a:gd name="connsiteY1261" fmla="*/ 974664 h 1179651"/>
                <a:gd name="connsiteX1262" fmla="*/ 180841 w 945041"/>
                <a:gd name="connsiteY1262" fmla="*/ 971721 h 1179651"/>
                <a:gd name="connsiteX1263" fmla="*/ 167598 w 945041"/>
                <a:gd name="connsiteY1263" fmla="*/ 971721 h 1179651"/>
                <a:gd name="connsiteX1264" fmla="*/ 161713 w 945041"/>
                <a:gd name="connsiteY1264" fmla="*/ 973192 h 1179651"/>
                <a:gd name="connsiteX1265" fmla="*/ 161713 w 945041"/>
                <a:gd name="connsiteY1265" fmla="*/ 967306 h 1179651"/>
                <a:gd name="connsiteX1266" fmla="*/ 164655 w 945041"/>
                <a:gd name="connsiteY1266" fmla="*/ 965835 h 1179651"/>
                <a:gd name="connsiteX1267" fmla="*/ 158770 w 945041"/>
                <a:gd name="connsiteY1267" fmla="*/ 961420 h 1179651"/>
                <a:gd name="connsiteX1268" fmla="*/ 161713 w 945041"/>
                <a:gd name="connsiteY1268" fmla="*/ 948176 h 1179651"/>
                <a:gd name="connsiteX1269" fmla="*/ 166127 w 945041"/>
                <a:gd name="connsiteY1269" fmla="*/ 946705 h 1179651"/>
                <a:gd name="connsiteX1270" fmla="*/ 170541 w 945041"/>
                <a:gd name="connsiteY1270" fmla="*/ 937875 h 1179651"/>
                <a:gd name="connsiteX1271" fmla="*/ 163184 w 945041"/>
                <a:gd name="connsiteY1271" fmla="*/ 942290 h 1179651"/>
                <a:gd name="connsiteX1272" fmla="*/ 160241 w 945041"/>
                <a:gd name="connsiteY1272" fmla="*/ 945233 h 1179651"/>
                <a:gd name="connsiteX1273" fmla="*/ 157298 w 945041"/>
                <a:gd name="connsiteY1273" fmla="*/ 943761 h 1179651"/>
                <a:gd name="connsiteX1274" fmla="*/ 149941 w 945041"/>
                <a:gd name="connsiteY1274" fmla="*/ 940818 h 1179651"/>
                <a:gd name="connsiteX1275" fmla="*/ 142584 w 945041"/>
                <a:gd name="connsiteY1275" fmla="*/ 946705 h 1179651"/>
                <a:gd name="connsiteX1276" fmla="*/ 149941 w 945041"/>
                <a:gd name="connsiteY1276" fmla="*/ 945233 h 1179651"/>
                <a:gd name="connsiteX1277" fmla="*/ 155827 w 945041"/>
                <a:gd name="connsiteY1277" fmla="*/ 948176 h 1179651"/>
                <a:gd name="connsiteX1278" fmla="*/ 152884 w 945041"/>
                <a:gd name="connsiteY1278" fmla="*/ 949648 h 1179651"/>
                <a:gd name="connsiteX1279" fmla="*/ 155827 w 945041"/>
                <a:gd name="connsiteY1279" fmla="*/ 955534 h 1179651"/>
                <a:gd name="connsiteX1280" fmla="*/ 151413 w 945041"/>
                <a:gd name="connsiteY1280" fmla="*/ 958477 h 1179651"/>
                <a:gd name="connsiteX1281" fmla="*/ 158770 w 945041"/>
                <a:gd name="connsiteY1281" fmla="*/ 967306 h 1179651"/>
                <a:gd name="connsiteX1282" fmla="*/ 157298 w 945041"/>
                <a:gd name="connsiteY1282" fmla="*/ 977607 h 1179651"/>
                <a:gd name="connsiteX1283" fmla="*/ 152884 w 945041"/>
                <a:gd name="connsiteY1283" fmla="*/ 977607 h 1179651"/>
                <a:gd name="connsiteX1284" fmla="*/ 146998 w 945041"/>
                <a:gd name="connsiteY1284" fmla="*/ 980550 h 1179651"/>
                <a:gd name="connsiteX1285" fmla="*/ 142584 w 945041"/>
                <a:gd name="connsiteY1285" fmla="*/ 977607 h 1179651"/>
                <a:gd name="connsiteX1286" fmla="*/ 139641 w 945041"/>
                <a:gd name="connsiteY1286" fmla="*/ 982022 h 1179651"/>
                <a:gd name="connsiteX1287" fmla="*/ 135227 w 945041"/>
                <a:gd name="connsiteY1287" fmla="*/ 980550 h 1179651"/>
                <a:gd name="connsiteX1288" fmla="*/ 119041 w 945041"/>
                <a:gd name="connsiteY1288" fmla="*/ 982022 h 1179651"/>
                <a:gd name="connsiteX1289" fmla="*/ 102856 w 945041"/>
                <a:gd name="connsiteY1289" fmla="*/ 977607 h 1179651"/>
                <a:gd name="connsiteX1290" fmla="*/ 92556 w 945041"/>
                <a:gd name="connsiteY1290" fmla="*/ 977607 h 1179651"/>
                <a:gd name="connsiteX1291" fmla="*/ 83727 w 945041"/>
                <a:gd name="connsiteY1291" fmla="*/ 970249 h 1179651"/>
                <a:gd name="connsiteX1292" fmla="*/ 83727 w 945041"/>
                <a:gd name="connsiteY1292" fmla="*/ 971721 h 1179651"/>
                <a:gd name="connsiteX1293" fmla="*/ 77842 w 945041"/>
                <a:gd name="connsiteY1293" fmla="*/ 974664 h 1179651"/>
                <a:gd name="connsiteX1294" fmla="*/ 73428 w 945041"/>
                <a:gd name="connsiteY1294" fmla="*/ 971721 h 1179651"/>
                <a:gd name="connsiteX1295" fmla="*/ 64599 w 945041"/>
                <a:gd name="connsiteY1295" fmla="*/ 973192 h 1179651"/>
                <a:gd name="connsiteX1296" fmla="*/ 63128 w 945041"/>
                <a:gd name="connsiteY1296" fmla="*/ 977607 h 1179651"/>
                <a:gd name="connsiteX1297" fmla="*/ 64599 w 945041"/>
                <a:gd name="connsiteY1297" fmla="*/ 987908 h 1179651"/>
                <a:gd name="connsiteX1298" fmla="*/ 60185 w 945041"/>
                <a:gd name="connsiteY1298" fmla="*/ 989379 h 1179651"/>
                <a:gd name="connsiteX1299" fmla="*/ 54299 w 945041"/>
                <a:gd name="connsiteY1299" fmla="*/ 982022 h 1179651"/>
                <a:gd name="connsiteX1300" fmla="*/ 46942 w 945041"/>
                <a:gd name="connsiteY1300" fmla="*/ 968778 h 1179651"/>
                <a:gd name="connsiteX1301" fmla="*/ 32228 w 945041"/>
                <a:gd name="connsiteY1301" fmla="*/ 958477 h 1179651"/>
                <a:gd name="connsiteX1302" fmla="*/ 43999 w 945041"/>
                <a:gd name="connsiteY1302" fmla="*/ 959949 h 1179651"/>
                <a:gd name="connsiteX1303" fmla="*/ 52828 w 945041"/>
                <a:gd name="connsiteY1303" fmla="*/ 951119 h 1179651"/>
                <a:gd name="connsiteX1304" fmla="*/ 58713 w 945041"/>
                <a:gd name="connsiteY1304" fmla="*/ 948176 h 1179651"/>
                <a:gd name="connsiteX1305" fmla="*/ 73428 w 945041"/>
                <a:gd name="connsiteY1305" fmla="*/ 940818 h 1179651"/>
                <a:gd name="connsiteX1306" fmla="*/ 83727 w 945041"/>
                <a:gd name="connsiteY1306" fmla="*/ 931989 h 1179651"/>
                <a:gd name="connsiteX1307" fmla="*/ 86670 w 945041"/>
                <a:gd name="connsiteY1307" fmla="*/ 921688 h 1179651"/>
                <a:gd name="connsiteX1308" fmla="*/ 83727 w 945041"/>
                <a:gd name="connsiteY1308" fmla="*/ 909916 h 1179651"/>
                <a:gd name="connsiteX1309" fmla="*/ 76370 w 945041"/>
                <a:gd name="connsiteY1309" fmla="*/ 889314 h 1179651"/>
                <a:gd name="connsiteX1310" fmla="*/ 57242 w 945041"/>
                <a:gd name="connsiteY1310" fmla="*/ 886371 h 1179651"/>
                <a:gd name="connsiteX1311" fmla="*/ 32228 w 945041"/>
                <a:gd name="connsiteY1311" fmla="*/ 883428 h 1179651"/>
                <a:gd name="connsiteX1312" fmla="*/ 18985 w 945041"/>
                <a:gd name="connsiteY1312" fmla="*/ 886371 h 1179651"/>
                <a:gd name="connsiteX1313" fmla="*/ 16042 w 945041"/>
                <a:gd name="connsiteY1313" fmla="*/ 886371 h 1179651"/>
                <a:gd name="connsiteX1314" fmla="*/ 14571 w 945041"/>
                <a:gd name="connsiteY1314" fmla="*/ 881956 h 1179651"/>
                <a:gd name="connsiteX1315" fmla="*/ 17514 w 945041"/>
                <a:gd name="connsiteY1315" fmla="*/ 871656 h 1179651"/>
                <a:gd name="connsiteX1316" fmla="*/ 14571 w 945041"/>
                <a:gd name="connsiteY1316" fmla="*/ 864298 h 1179651"/>
                <a:gd name="connsiteX1317" fmla="*/ 17514 w 945041"/>
                <a:gd name="connsiteY1317" fmla="*/ 862826 h 1179651"/>
                <a:gd name="connsiteX1318" fmla="*/ 42528 w 945041"/>
                <a:gd name="connsiteY1318" fmla="*/ 851054 h 1179651"/>
                <a:gd name="connsiteX1319" fmla="*/ 51356 w 945041"/>
                <a:gd name="connsiteY1319" fmla="*/ 849582 h 1179651"/>
                <a:gd name="connsiteX1320" fmla="*/ 54299 w 945041"/>
                <a:gd name="connsiteY1320" fmla="*/ 839282 h 1179651"/>
                <a:gd name="connsiteX1321" fmla="*/ 70485 w 945041"/>
                <a:gd name="connsiteY1321" fmla="*/ 840753 h 1179651"/>
                <a:gd name="connsiteX1322" fmla="*/ 76370 w 945041"/>
                <a:gd name="connsiteY1322" fmla="*/ 834866 h 1179651"/>
                <a:gd name="connsiteX1323" fmla="*/ 80785 w 945041"/>
                <a:gd name="connsiteY1323" fmla="*/ 831923 h 1179651"/>
                <a:gd name="connsiteX1324" fmla="*/ 88142 w 945041"/>
                <a:gd name="connsiteY1324" fmla="*/ 830452 h 1179651"/>
                <a:gd name="connsiteX1325" fmla="*/ 95499 w 945041"/>
                <a:gd name="connsiteY1325" fmla="*/ 828980 h 1179651"/>
                <a:gd name="connsiteX1326" fmla="*/ 96970 w 945041"/>
                <a:gd name="connsiteY1326" fmla="*/ 821623 h 1179651"/>
                <a:gd name="connsiteX1327" fmla="*/ 95499 w 945041"/>
                <a:gd name="connsiteY1327" fmla="*/ 817208 h 1179651"/>
                <a:gd name="connsiteX1328" fmla="*/ 98442 w 945041"/>
                <a:gd name="connsiteY1328" fmla="*/ 805436 h 1179651"/>
                <a:gd name="connsiteX1329" fmla="*/ 96970 w 945041"/>
                <a:gd name="connsiteY1329" fmla="*/ 799549 h 1179651"/>
                <a:gd name="connsiteX1330" fmla="*/ 101384 w 945041"/>
                <a:gd name="connsiteY1330" fmla="*/ 796606 h 1179651"/>
                <a:gd name="connsiteX1331" fmla="*/ 105799 w 945041"/>
                <a:gd name="connsiteY1331" fmla="*/ 793663 h 1179651"/>
                <a:gd name="connsiteX1332" fmla="*/ 110213 w 945041"/>
                <a:gd name="connsiteY1332" fmla="*/ 796606 h 1179651"/>
                <a:gd name="connsiteX1333" fmla="*/ 117570 w 945041"/>
                <a:gd name="connsiteY1333" fmla="*/ 799549 h 1179651"/>
                <a:gd name="connsiteX1334" fmla="*/ 120513 w 945041"/>
                <a:gd name="connsiteY1334" fmla="*/ 801021 h 1179651"/>
                <a:gd name="connsiteX1335" fmla="*/ 121984 w 945041"/>
                <a:gd name="connsiteY1335" fmla="*/ 799549 h 1179651"/>
                <a:gd name="connsiteX1336" fmla="*/ 124927 w 945041"/>
                <a:gd name="connsiteY1336" fmla="*/ 798078 h 1179651"/>
                <a:gd name="connsiteX1337" fmla="*/ 129341 w 945041"/>
                <a:gd name="connsiteY1337" fmla="*/ 799549 h 1179651"/>
                <a:gd name="connsiteX1338" fmla="*/ 130813 w 945041"/>
                <a:gd name="connsiteY1338" fmla="*/ 799549 h 1179651"/>
                <a:gd name="connsiteX1339" fmla="*/ 132284 w 945041"/>
                <a:gd name="connsiteY1339" fmla="*/ 805436 h 1179651"/>
                <a:gd name="connsiteX1340" fmla="*/ 135227 w 945041"/>
                <a:gd name="connsiteY1340" fmla="*/ 812793 h 1179651"/>
                <a:gd name="connsiteX1341" fmla="*/ 142584 w 945041"/>
                <a:gd name="connsiteY1341" fmla="*/ 811322 h 1179651"/>
                <a:gd name="connsiteX1342" fmla="*/ 155827 w 945041"/>
                <a:gd name="connsiteY1342" fmla="*/ 802492 h 1179651"/>
                <a:gd name="connsiteX1343" fmla="*/ 158770 w 945041"/>
                <a:gd name="connsiteY1343" fmla="*/ 795135 h 1179651"/>
                <a:gd name="connsiteX1344" fmla="*/ 164655 w 945041"/>
                <a:gd name="connsiteY1344" fmla="*/ 802492 h 1179651"/>
                <a:gd name="connsiteX1345" fmla="*/ 185255 w 945041"/>
                <a:gd name="connsiteY1345" fmla="*/ 802492 h 1179651"/>
                <a:gd name="connsiteX1346" fmla="*/ 183784 w 945041"/>
                <a:gd name="connsiteY1346" fmla="*/ 786305 h 1179651"/>
                <a:gd name="connsiteX1347" fmla="*/ 197027 w 945041"/>
                <a:gd name="connsiteY1347" fmla="*/ 781891 h 1179651"/>
                <a:gd name="connsiteX1348" fmla="*/ 208798 w 945041"/>
                <a:gd name="connsiteY1348" fmla="*/ 773062 h 1179651"/>
                <a:gd name="connsiteX1349" fmla="*/ 213212 w 945041"/>
                <a:gd name="connsiteY1349" fmla="*/ 764232 h 1179651"/>
                <a:gd name="connsiteX1350" fmla="*/ 217626 w 945041"/>
                <a:gd name="connsiteY1350" fmla="*/ 758346 h 1179651"/>
                <a:gd name="connsiteX1351" fmla="*/ 222041 w 945041"/>
                <a:gd name="connsiteY1351" fmla="*/ 750988 h 1179651"/>
                <a:gd name="connsiteX1352" fmla="*/ 233812 w 945041"/>
                <a:gd name="connsiteY1352" fmla="*/ 758346 h 1179651"/>
                <a:gd name="connsiteX1353" fmla="*/ 227926 w 945041"/>
                <a:gd name="connsiteY1353" fmla="*/ 765704 h 1179651"/>
                <a:gd name="connsiteX1354" fmla="*/ 227980 w 945041"/>
                <a:gd name="connsiteY1354" fmla="*/ 765812 h 1179651"/>
                <a:gd name="connsiteX1355" fmla="*/ 233858 w 945041"/>
                <a:gd name="connsiteY1355" fmla="*/ 758437 h 1179651"/>
                <a:gd name="connsiteX1356" fmla="*/ 238274 w 945041"/>
                <a:gd name="connsiteY1356" fmla="*/ 761392 h 1179651"/>
                <a:gd name="connsiteX1357" fmla="*/ 241218 w 945041"/>
                <a:gd name="connsiteY1357" fmla="*/ 764347 h 1179651"/>
                <a:gd name="connsiteX1358" fmla="*/ 236802 w 945041"/>
                <a:gd name="connsiteY1358" fmla="*/ 752527 h 1179651"/>
                <a:gd name="connsiteX1359" fmla="*/ 238274 w 945041"/>
                <a:gd name="connsiteY1359" fmla="*/ 743662 h 1179651"/>
                <a:gd name="connsiteX1360" fmla="*/ 252995 w 945041"/>
                <a:gd name="connsiteY1360" fmla="*/ 740707 h 1179651"/>
                <a:gd name="connsiteX1361" fmla="*/ 272131 w 945041"/>
                <a:gd name="connsiteY1361" fmla="*/ 739229 h 1179651"/>
                <a:gd name="connsiteX1362" fmla="*/ 286852 w 945041"/>
                <a:gd name="connsiteY1362" fmla="*/ 742184 h 1179651"/>
                <a:gd name="connsiteX1363" fmla="*/ 295684 w 945041"/>
                <a:gd name="connsiteY1363" fmla="*/ 739229 h 1179651"/>
                <a:gd name="connsiteX1364" fmla="*/ 314821 w 945041"/>
                <a:gd name="connsiteY1364" fmla="*/ 721499 h 1179651"/>
                <a:gd name="connsiteX1365" fmla="*/ 328069 w 945041"/>
                <a:gd name="connsiteY1365" fmla="*/ 717067 h 1179651"/>
                <a:gd name="connsiteX1366" fmla="*/ 336902 w 945041"/>
                <a:gd name="connsiteY1366" fmla="*/ 708201 h 1179651"/>
                <a:gd name="connsiteX1367" fmla="*/ 342790 w 945041"/>
                <a:gd name="connsiteY1367" fmla="*/ 699336 h 1179651"/>
                <a:gd name="connsiteX1368" fmla="*/ 345734 w 945041"/>
                <a:gd name="connsiteY1368" fmla="*/ 694904 h 1179651"/>
                <a:gd name="connsiteX1369" fmla="*/ 356038 w 945041"/>
                <a:gd name="connsiteY1369" fmla="*/ 699336 h 1179651"/>
                <a:gd name="connsiteX1370" fmla="*/ 361927 w 945041"/>
                <a:gd name="connsiteY1370" fmla="*/ 696381 h 1179651"/>
                <a:gd name="connsiteX1371" fmla="*/ 379591 w 945041"/>
                <a:gd name="connsiteY1371" fmla="*/ 684561 h 1179651"/>
                <a:gd name="connsiteX1372" fmla="*/ 386952 w 945041"/>
                <a:gd name="connsiteY1372" fmla="*/ 678651 h 1179651"/>
                <a:gd name="connsiteX1373" fmla="*/ 394312 w 945041"/>
                <a:gd name="connsiteY1373" fmla="*/ 677174 h 1179651"/>
                <a:gd name="connsiteX1374" fmla="*/ 409032 w 945041"/>
                <a:gd name="connsiteY1374" fmla="*/ 663876 h 1179651"/>
                <a:gd name="connsiteX1375" fmla="*/ 414921 w 945041"/>
                <a:gd name="connsiteY1375" fmla="*/ 653533 h 1179651"/>
                <a:gd name="connsiteX1376" fmla="*/ 426697 w 945041"/>
                <a:gd name="connsiteY1376" fmla="*/ 638758 h 1179651"/>
                <a:gd name="connsiteX1377" fmla="*/ 435529 w 945041"/>
                <a:gd name="connsiteY1377" fmla="*/ 618073 h 1179651"/>
                <a:gd name="connsiteX1378" fmla="*/ 445834 w 945041"/>
                <a:gd name="connsiteY1378" fmla="*/ 594432 h 1179651"/>
                <a:gd name="connsiteX1379" fmla="*/ 448778 w 945041"/>
                <a:gd name="connsiteY1379" fmla="*/ 579657 h 1179651"/>
                <a:gd name="connsiteX1380" fmla="*/ 451722 w 945041"/>
                <a:gd name="connsiteY1380" fmla="*/ 560450 h 1179651"/>
                <a:gd name="connsiteX1381" fmla="*/ 456138 w 945041"/>
                <a:gd name="connsiteY1381" fmla="*/ 551584 h 1179651"/>
                <a:gd name="connsiteX1382" fmla="*/ 456138 w 945041"/>
                <a:gd name="connsiteY1382" fmla="*/ 539764 h 1179651"/>
                <a:gd name="connsiteX1383" fmla="*/ 457610 w 945041"/>
                <a:gd name="connsiteY1383" fmla="*/ 517601 h 1179651"/>
                <a:gd name="connsiteX1384" fmla="*/ 462026 w 945041"/>
                <a:gd name="connsiteY1384" fmla="*/ 519079 h 1179651"/>
                <a:gd name="connsiteX1385" fmla="*/ 467914 w 945041"/>
                <a:gd name="connsiteY1385" fmla="*/ 520557 h 1179651"/>
                <a:gd name="connsiteX1386" fmla="*/ 473803 w 945041"/>
                <a:gd name="connsiteY1386" fmla="*/ 517601 h 1179651"/>
                <a:gd name="connsiteX1387" fmla="*/ 478219 w 945041"/>
                <a:gd name="connsiteY1387" fmla="*/ 516124 h 1179651"/>
                <a:gd name="connsiteX1388" fmla="*/ 487051 w 945041"/>
                <a:gd name="connsiteY1388" fmla="*/ 513169 h 1179651"/>
                <a:gd name="connsiteX1389" fmla="*/ 496110 w 945041"/>
                <a:gd name="connsiteY1389" fmla="*/ 504076 h 1179651"/>
                <a:gd name="connsiteX1390" fmla="*/ 489895 w 945041"/>
                <a:gd name="connsiteY1390" fmla="*/ 504076 h 1179651"/>
                <a:gd name="connsiteX1391" fmla="*/ 485483 w 945041"/>
                <a:gd name="connsiteY1391" fmla="*/ 505551 h 1179651"/>
                <a:gd name="connsiteX1392" fmla="*/ 472245 w 945041"/>
                <a:gd name="connsiteY1392" fmla="*/ 509974 h 1179651"/>
                <a:gd name="connsiteX1393" fmla="*/ 461949 w 945041"/>
                <a:gd name="connsiteY1393" fmla="*/ 509974 h 1179651"/>
                <a:gd name="connsiteX1394" fmla="*/ 454594 w 945041"/>
                <a:gd name="connsiteY1394" fmla="*/ 508500 h 1179651"/>
                <a:gd name="connsiteX1395" fmla="*/ 450182 w 945041"/>
                <a:gd name="connsiteY1395" fmla="*/ 493754 h 1179651"/>
                <a:gd name="connsiteX1396" fmla="*/ 441357 w 945041"/>
                <a:gd name="connsiteY1396" fmla="*/ 477534 h 1179651"/>
                <a:gd name="connsiteX1397" fmla="*/ 448711 w 945041"/>
                <a:gd name="connsiteY1397" fmla="*/ 474585 h 1179651"/>
                <a:gd name="connsiteX1398" fmla="*/ 438415 w 945041"/>
                <a:gd name="connsiteY1398" fmla="*/ 467212 h 1179651"/>
                <a:gd name="connsiteX1399" fmla="*/ 441357 w 945041"/>
                <a:gd name="connsiteY1399" fmla="*/ 456891 h 1179651"/>
                <a:gd name="connsiteX1400" fmla="*/ 460478 w 945041"/>
                <a:gd name="connsiteY1400" fmla="*/ 421501 h 1179651"/>
                <a:gd name="connsiteX1401" fmla="*/ 466361 w 945041"/>
                <a:gd name="connsiteY1401" fmla="*/ 418552 h 1179651"/>
                <a:gd name="connsiteX1402" fmla="*/ 478128 w 945041"/>
                <a:gd name="connsiteY1402" fmla="*/ 409705 h 1179651"/>
                <a:gd name="connsiteX1403" fmla="*/ 486953 w 945041"/>
                <a:gd name="connsiteY1403" fmla="*/ 402332 h 1179651"/>
                <a:gd name="connsiteX1404" fmla="*/ 500191 w 945041"/>
                <a:gd name="connsiteY1404" fmla="*/ 393485 h 1179651"/>
                <a:gd name="connsiteX1405" fmla="*/ 495779 w 945041"/>
                <a:gd name="connsiteY1405" fmla="*/ 393485 h 1179651"/>
                <a:gd name="connsiteX1406" fmla="*/ 492837 w 945041"/>
                <a:gd name="connsiteY1406" fmla="*/ 394960 h 1179651"/>
                <a:gd name="connsiteX1407" fmla="*/ 472245 w 945041"/>
                <a:gd name="connsiteY1407" fmla="*/ 403807 h 1179651"/>
                <a:gd name="connsiteX1408" fmla="*/ 466361 w 945041"/>
                <a:gd name="connsiteY1408" fmla="*/ 411180 h 1179651"/>
                <a:gd name="connsiteX1409" fmla="*/ 459007 w 945041"/>
                <a:gd name="connsiteY1409" fmla="*/ 403807 h 1179651"/>
                <a:gd name="connsiteX1410" fmla="*/ 445769 w 945041"/>
                <a:gd name="connsiteY1410" fmla="*/ 380214 h 1179651"/>
                <a:gd name="connsiteX1411" fmla="*/ 434002 w 945041"/>
                <a:gd name="connsiteY1411" fmla="*/ 356621 h 1179651"/>
                <a:gd name="connsiteX1412" fmla="*/ 445769 w 945041"/>
                <a:gd name="connsiteY1412" fmla="*/ 346300 h 1179651"/>
                <a:gd name="connsiteX1413" fmla="*/ 441357 w 945041"/>
                <a:gd name="connsiteY1413" fmla="*/ 340401 h 1179651"/>
                <a:gd name="connsiteX1414" fmla="*/ 438415 w 945041"/>
                <a:gd name="connsiteY1414" fmla="*/ 316809 h 1179651"/>
                <a:gd name="connsiteX1415" fmla="*/ 435473 w 945041"/>
                <a:gd name="connsiteY1415" fmla="*/ 310911 h 1179651"/>
                <a:gd name="connsiteX1416" fmla="*/ 445769 w 945041"/>
                <a:gd name="connsiteY1416" fmla="*/ 309436 h 1179651"/>
                <a:gd name="connsiteX1417" fmla="*/ 454594 w 945041"/>
                <a:gd name="connsiteY1417" fmla="*/ 305012 h 1179651"/>
                <a:gd name="connsiteX1418" fmla="*/ 459007 w 945041"/>
                <a:gd name="connsiteY1418" fmla="*/ 299114 h 1179651"/>
                <a:gd name="connsiteX1419" fmla="*/ 466361 w 945041"/>
                <a:gd name="connsiteY1419" fmla="*/ 294691 h 1179651"/>
                <a:gd name="connsiteX1420" fmla="*/ 464890 w 945041"/>
                <a:gd name="connsiteY1420" fmla="*/ 293216 h 1179651"/>
                <a:gd name="connsiteX1421" fmla="*/ 448711 w 945041"/>
                <a:gd name="connsiteY1421" fmla="*/ 299114 h 1179651"/>
                <a:gd name="connsiteX1422" fmla="*/ 445769 w 945041"/>
                <a:gd name="connsiteY1422" fmla="*/ 290267 h 1179651"/>
                <a:gd name="connsiteX1423" fmla="*/ 436944 w 945041"/>
                <a:gd name="connsiteY1423" fmla="*/ 299114 h 1179651"/>
                <a:gd name="connsiteX1424" fmla="*/ 416352 w 945041"/>
                <a:gd name="connsiteY1424" fmla="*/ 296165 h 1179651"/>
                <a:gd name="connsiteX1425" fmla="*/ 404585 w 945041"/>
                <a:gd name="connsiteY1425" fmla="*/ 297640 h 1179651"/>
                <a:gd name="connsiteX1426" fmla="*/ 394289 w 945041"/>
                <a:gd name="connsiteY1426" fmla="*/ 297640 h 1179651"/>
                <a:gd name="connsiteX1427" fmla="*/ 376639 w 945041"/>
                <a:gd name="connsiteY1427" fmla="*/ 306487 h 1179651"/>
                <a:gd name="connsiteX1428" fmla="*/ 356046 w 945041"/>
                <a:gd name="connsiteY1428" fmla="*/ 305012 h 1179651"/>
                <a:gd name="connsiteX1429" fmla="*/ 351634 w 945041"/>
                <a:gd name="connsiteY1429" fmla="*/ 312385 h 1179651"/>
                <a:gd name="connsiteX1430" fmla="*/ 329571 w 945041"/>
                <a:gd name="connsiteY1430" fmla="*/ 321232 h 1179651"/>
                <a:gd name="connsiteX1431" fmla="*/ 316333 w 945041"/>
                <a:gd name="connsiteY1431" fmla="*/ 341876 h 1179651"/>
                <a:gd name="connsiteX1432" fmla="*/ 317804 w 945041"/>
                <a:gd name="connsiteY1432" fmla="*/ 355147 h 1179651"/>
                <a:gd name="connsiteX1433" fmla="*/ 313391 w 945041"/>
                <a:gd name="connsiteY1433" fmla="*/ 363994 h 1179651"/>
                <a:gd name="connsiteX1434" fmla="*/ 307508 w 945041"/>
                <a:gd name="connsiteY1434" fmla="*/ 369892 h 1179651"/>
                <a:gd name="connsiteX1435" fmla="*/ 298683 w 945041"/>
                <a:gd name="connsiteY1435" fmla="*/ 362520 h 1179651"/>
                <a:gd name="connsiteX1436" fmla="*/ 289858 w 945041"/>
                <a:gd name="connsiteY1436" fmla="*/ 349249 h 1179651"/>
                <a:gd name="connsiteX1437" fmla="*/ 270736 w 945041"/>
                <a:gd name="connsiteY1437" fmla="*/ 355147 h 1179651"/>
                <a:gd name="connsiteX1438" fmla="*/ 260440 w 945041"/>
                <a:gd name="connsiteY1438" fmla="*/ 355147 h 1179651"/>
                <a:gd name="connsiteX1439" fmla="*/ 247203 w 945041"/>
                <a:gd name="connsiteY1439" fmla="*/ 359571 h 1179651"/>
                <a:gd name="connsiteX1440" fmla="*/ 233965 w 945041"/>
                <a:gd name="connsiteY1440" fmla="*/ 365469 h 1179651"/>
                <a:gd name="connsiteX1441" fmla="*/ 223669 w 945041"/>
                <a:gd name="connsiteY1441" fmla="*/ 359571 h 1179651"/>
                <a:gd name="connsiteX1442" fmla="*/ 228081 w 945041"/>
                <a:gd name="connsiteY1442" fmla="*/ 350723 h 1179651"/>
                <a:gd name="connsiteX1443" fmla="*/ 236907 w 945041"/>
                <a:gd name="connsiteY1443" fmla="*/ 337452 h 1179651"/>
                <a:gd name="connsiteX1444" fmla="*/ 239848 w 945041"/>
                <a:gd name="connsiteY1444" fmla="*/ 327131 h 1179651"/>
                <a:gd name="connsiteX1445" fmla="*/ 247203 w 945041"/>
                <a:gd name="connsiteY1445" fmla="*/ 322707 h 1179651"/>
                <a:gd name="connsiteX1446" fmla="*/ 250144 w 945041"/>
                <a:gd name="connsiteY1446" fmla="*/ 318283 h 1179651"/>
                <a:gd name="connsiteX1447" fmla="*/ 257499 w 945041"/>
                <a:gd name="connsiteY1447" fmla="*/ 307961 h 1179651"/>
                <a:gd name="connsiteX1448" fmla="*/ 276620 w 945041"/>
                <a:gd name="connsiteY1448" fmla="*/ 290267 h 1179651"/>
                <a:gd name="connsiteX1449" fmla="*/ 289858 w 945041"/>
                <a:gd name="connsiteY1449" fmla="*/ 279945 h 1179651"/>
                <a:gd name="connsiteX1450" fmla="*/ 295741 w 945041"/>
                <a:gd name="connsiteY1450" fmla="*/ 276996 h 1179651"/>
                <a:gd name="connsiteX1451" fmla="*/ 304566 w 945041"/>
                <a:gd name="connsiteY1451" fmla="*/ 279945 h 1179651"/>
                <a:gd name="connsiteX1452" fmla="*/ 316333 w 945041"/>
                <a:gd name="connsiteY1452" fmla="*/ 276996 h 1179651"/>
                <a:gd name="connsiteX1453" fmla="*/ 323687 w 945041"/>
                <a:gd name="connsiteY1453" fmla="*/ 268149 h 1179651"/>
                <a:gd name="connsiteX1454" fmla="*/ 325158 w 945041"/>
                <a:gd name="connsiteY1454" fmla="*/ 265200 h 1179651"/>
                <a:gd name="connsiteX1455" fmla="*/ 329571 w 945041"/>
                <a:gd name="connsiteY1455" fmla="*/ 263725 h 1179651"/>
                <a:gd name="connsiteX1456" fmla="*/ 335454 w 945041"/>
                <a:gd name="connsiteY1456" fmla="*/ 256352 h 1179651"/>
                <a:gd name="connsiteX1457" fmla="*/ 344280 w 945041"/>
                <a:gd name="connsiteY1457" fmla="*/ 247505 h 1179651"/>
                <a:gd name="connsiteX1458" fmla="*/ 350163 w 945041"/>
                <a:gd name="connsiteY1458" fmla="*/ 246031 h 1179651"/>
                <a:gd name="connsiteX1459" fmla="*/ 357517 w 945041"/>
                <a:gd name="connsiteY1459" fmla="*/ 240132 h 1179651"/>
                <a:gd name="connsiteX1460" fmla="*/ 366343 w 945041"/>
                <a:gd name="connsiteY1460" fmla="*/ 229811 h 1179651"/>
                <a:gd name="connsiteX1461" fmla="*/ 375168 w 945041"/>
                <a:gd name="connsiteY1461" fmla="*/ 210641 h 1179651"/>
                <a:gd name="connsiteX1462" fmla="*/ 373697 w 945041"/>
                <a:gd name="connsiteY1462" fmla="*/ 188523 h 1179651"/>
                <a:gd name="connsiteX1463" fmla="*/ 375168 w 945041"/>
                <a:gd name="connsiteY1463" fmla="*/ 176727 h 1179651"/>
                <a:gd name="connsiteX1464" fmla="*/ 378109 w 945041"/>
                <a:gd name="connsiteY1464" fmla="*/ 178201 h 1179651"/>
                <a:gd name="connsiteX1465" fmla="*/ 379580 w 945041"/>
                <a:gd name="connsiteY1465" fmla="*/ 185574 h 1179651"/>
                <a:gd name="connsiteX1466" fmla="*/ 383993 w 945041"/>
                <a:gd name="connsiteY1466" fmla="*/ 184100 h 1179651"/>
                <a:gd name="connsiteX1467" fmla="*/ 385464 w 945041"/>
                <a:gd name="connsiteY1467" fmla="*/ 175252 h 1179651"/>
                <a:gd name="connsiteX1468" fmla="*/ 391347 w 945041"/>
                <a:gd name="connsiteY1468" fmla="*/ 170829 h 1179651"/>
                <a:gd name="connsiteX1469" fmla="*/ 413410 w 945041"/>
                <a:gd name="connsiteY1469" fmla="*/ 147236 h 1179651"/>
                <a:gd name="connsiteX1470" fmla="*/ 419294 w 945041"/>
                <a:gd name="connsiteY1470" fmla="*/ 135440 h 1179651"/>
                <a:gd name="connsiteX1471" fmla="*/ 457536 w 945041"/>
                <a:gd name="connsiteY1471" fmla="*/ 119220 h 1179651"/>
                <a:gd name="connsiteX1472" fmla="*/ 488424 w 945041"/>
                <a:gd name="connsiteY1472" fmla="*/ 108898 h 1179651"/>
                <a:gd name="connsiteX1473" fmla="*/ 498720 w 945041"/>
                <a:gd name="connsiteY1473" fmla="*/ 122169 h 1179651"/>
                <a:gd name="connsiteX1474" fmla="*/ 498720 w 945041"/>
                <a:gd name="connsiteY1474" fmla="*/ 148710 h 1179651"/>
                <a:gd name="connsiteX1475" fmla="*/ 497249 w 945041"/>
                <a:gd name="connsiteY1475" fmla="*/ 156083 h 1179651"/>
                <a:gd name="connsiteX1476" fmla="*/ 485483 w 945041"/>
                <a:gd name="connsiteY1476" fmla="*/ 169354 h 1179651"/>
                <a:gd name="connsiteX1477" fmla="*/ 484012 w 945041"/>
                <a:gd name="connsiteY1477" fmla="*/ 179676 h 1179651"/>
                <a:gd name="connsiteX1478" fmla="*/ 478128 w 945041"/>
                <a:gd name="connsiteY1478" fmla="*/ 184100 h 1179651"/>
                <a:gd name="connsiteX1479" fmla="*/ 473716 w 945041"/>
                <a:gd name="connsiteY1479" fmla="*/ 194421 h 1179651"/>
                <a:gd name="connsiteX1480" fmla="*/ 474781 w 945041"/>
                <a:gd name="connsiteY1480" fmla="*/ 194468 h 1179651"/>
                <a:gd name="connsiteX1481" fmla="*/ 476364 w 945041"/>
                <a:gd name="connsiteY1481" fmla="*/ 188957 h 1179651"/>
                <a:gd name="connsiteX1482" fmla="*/ 479109 w 945041"/>
                <a:gd name="connsiteY1482" fmla="*/ 184332 h 1179651"/>
                <a:gd name="connsiteX1483" fmla="*/ 484965 w 945041"/>
                <a:gd name="connsiteY1483" fmla="*/ 179893 h 1179651"/>
                <a:gd name="connsiteX1484" fmla="*/ 486429 w 945041"/>
                <a:gd name="connsiteY1484" fmla="*/ 169534 h 1179651"/>
                <a:gd name="connsiteX1485" fmla="*/ 498142 w 945041"/>
                <a:gd name="connsiteY1485" fmla="*/ 156216 h 1179651"/>
                <a:gd name="connsiteX1486" fmla="*/ 499606 w 945041"/>
                <a:gd name="connsiteY1486" fmla="*/ 148817 h 1179651"/>
                <a:gd name="connsiteX1487" fmla="*/ 499606 w 945041"/>
                <a:gd name="connsiteY1487" fmla="*/ 122180 h 1179651"/>
                <a:gd name="connsiteX1488" fmla="*/ 489358 w 945041"/>
                <a:gd name="connsiteY1488" fmla="*/ 108861 h 1179651"/>
                <a:gd name="connsiteX1489" fmla="*/ 499606 w 945041"/>
                <a:gd name="connsiteY1489" fmla="*/ 101462 h 1179651"/>
                <a:gd name="connsiteX1490" fmla="*/ 517175 w 945041"/>
                <a:gd name="connsiteY1490" fmla="*/ 92583 h 1179651"/>
                <a:gd name="connsiteX1491" fmla="*/ 531816 w 945041"/>
                <a:gd name="connsiteY1491" fmla="*/ 86664 h 1179651"/>
                <a:gd name="connsiteX1492" fmla="*/ 537672 w 945041"/>
                <a:gd name="connsiteY1492" fmla="*/ 83704 h 1179651"/>
                <a:gd name="connsiteX1493" fmla="*/ 544992 w 945041"/>
                <a:gd name="connsiteY1493" fmla="*/ 92583 h 1179651"/>
                <a:gd name="connsiteX1494" fmla="*/ 547920 w 945041"/>
                <a:gd name="connsiteY1494" fmla="*/ 105902 h 1179651"/>
                <a:gd name="connsiteX1495" fmla="*/ 550848 w 945041"/>
                <a:gd name="connsiteY1495" fmla="*/ 120700 h 1179651"/>
                <a:gd name="connsiteX1496" fmla="*/ 553777 w 945041"/>
                <a:gd name="connsiteY1496" fmla="*/ 104422 h 1179651"/>
                <a:gd name="connsiteX1497" fmla="*/ 555241 w 945041"/>
                <a:gd name="connsiteY1497" fmla="*/ 94063 h 1179651"/>
                <a:gd name="connsiteX1498" fmla="*/ 542064 w 945041"/>
                <a:gd name="connsiteY1498" fmla="*/ 73345 h 1179651"/>
                <a:gd name="connsiteX1499" fmla="*/ 531816 w 945041"/>
                <a:gd name="connsiteY1499" fmla="*/ 57067 h 1179651"/>
                <a:gd name="connsiteX1500" fmla="*/ 546456 w 945041"/>
                <a:gd name="connsiteY1500" fmla="*/ 60027 h 1179651"/>
                <a:gd name="connsiteX1501" fmla="*/ 555241 w 945041"/>
                <a:gd name="connsiteY1501" fmla="*/ 65946 h 1179651"/>
                <a:gd name="connsiteX1502" fmla="*/ 562561 w 945041"/>
                <a:gd name="connsiteY1502" fmla="*/ 62987 h 1179651"/>
                <a:gd name="connsiteX1503" fmla="*/ 568417 w 945041"/>
                <a:gd name="connsiteY1503" fmla="*/ 68906 h 1179651"/>
                <a:gd name="connsiteX1504" fmla="*/ 577202 w 945041"/>
                <a:gd name="connsiteY1504" fmla="*/ 74825 h 1179651"/>
                <a:gd name="connsiteX1505" fmla="*/ 584522 w 945041"/>
                <a:gd name="connsiteY1505" fmla="*/ 82224 h 1179651"/>
                <a:gd name="connsiteX1506" fmla="*/ 596234 w 945041"/>
                <a:gd name="connsiteY1506" fmla="*/ 82224 h 1179651"/>
                <a:gd name="connsiteX1507" fmla="*/ 610875 w 945041"/>
                <a:gd name="connsiteY1507" fmla="*/ 85184 h 1179651"/>
                <a:gd name="connsiteX1508" fmla="*/ 625516 w 945041"/>
                <a:gd name="connsiteY1508" fmla="*/ 86664 h 1179651"/>
                <a:gd name="connsiteX1509" fmla="*/ 656261 w 945041"/>
                <a:gd name="connsiteY1509" fmla="*/ 73345 h 1179651"/>
                <a:gd name="connsiteX1510" fmla="*/ 659189 w 945041"/>
                <a:gd name="connsiteY1510" fmla="*/ 80744 h 1179651"/>
                <a:gd name="connsiteX1511" fmla="*/ 648941 w 945041"/>
                <a:gd name="connsiteY1511" fmla="*/ 113301 h 1179651"/>
                <a:gd name="connsiteX1512" fmla="*/ 660653 w 945041"/>
                <a:gd name="connsiteY1512" fmla="*/ 119220 h 1179651"/>
                <a:gd name="connsiteX1513" fmla="*/ 669438 w 945041"/>
                <a:gd name="connsiteY1513" fmla="*/ 141417 h 1179651"/>
                <a:gd name="connsiteX1514" fmla="*/ 668706 w 945041"/>
                <a:gd name="connsiteY1514" fmla="*/ 153626 h 1179651"/>
                <a:gd name="connsiteX1515" fmla="*/ 667975 w 945041"/>
                <a:gd name="connsiteY1515" fmla="*/ 163597 h 1179651"/>
                <a:gd name="connsiteX1516" fmla="*/ 668848 w 945041"/>
                <a:gd name="connsiteY1516" fmla="*/ 163057 h 1179651"/>
                <a:gd name="connsiteX1517" fmla="*/ 670315 w 945041"/>
                <a:gd name="connsiteY1517" fmla="*/ 140959 h 1179651"/>
                <a:gd name="connsiteX1518" fmla="*/ 661515 w 945041"/>
                <a:gd name="connsiteY1518" fmla="*/ 118861 h 1179651"/>
                <a:gd name="connsiteX1519" fmla="*/ 649781 w 945041"/>
                <a:gd name="connsiteY1519" fmla="*/ 112968 h 1179651"/>
                <a:gd name="connsiteX1520" fmla="*/ 660048 w 945041"/>
                <a:gd name="connsiteY1520" fmla="*/ 80557 h 1179651"/>
                <a:gd name="connsiteX1521" fmla="*/ 657115 w 945041"/>
                <a:gd name="connsiteY1521" fmla="*/ 73191 h 1179651"/>
                <a:gd name="connsiteX1522" fmla="*/ 665915 w 945041"/>
                <a:gd name="connsiteY1522" fmla="*/ 65825 h 1179651"/>
                <a:gd name="connsiteX1523" fmla="*/ 677649 w 945041"/>
                <a:gd name="connsiteY1523" fmla="*/ 64352 h 1179651"/>
                <a:gd name="connsiteX1524" fmla="*/ 695249 w 945041"/>
                <a:gd name="connsiteY1524" fmla="*/ 55513 h 1179651"/>
                <a:gd name="connsiteX1525" fmla="*/ 706982 w 945041"/>
                <a:gd name="connsiteY1525" fmla="*/ 55513 h 1179651"/>
                <a:gd name="connsiteX1526" fmla="*/ 699649 w 945041"/>
                <a:gd name="connsiteY1526" fmla="*/ 70245 h 1179651"/>
                <a:gd name="connsiteX1527" fmla="*/ 693782 w 945041"/>
                <a:gd name="connsiteY1527" fmla="*/ 74664 h 1179651"/>
                <a:gd name="connsiteX1528" fmla="*/ 694204 w 945041"/>
                <a:gd name="connsiteY1528" fmla="*/ 74837 h 1179651"/>
                <a:gd name="connsiteX1529" fmla="*/ 699884 w 945041"/>
                <a:gd name="connsiteY1529" fmla="*/ 70543 h 1179651"/>
                <a:gd name="connsiteX1530" fmla="*/ 707228 w 945041"/>
                <a:gd name="connsiteY1530" fmla="*/ 55739 h 1179651"/>
                <a:gd name="connsiteX1531" fmla="*/ 717143 w 945041"/>
                <a:gd name="connsiteY1531" fmla="*/ 51667 h 1179651"/>
                <a:gd name="connsiteX1532" fmla="*/ 292897 w 945041"/>
                <a:gd name="connsiteY1532" fmla="*/ 686 h 1179651"/>
                <a:gd name="connsiteX1533" fmla="*/ 294340 w 945041"/>
                <a:gd name="connsiteY1533" fmla="*/ 2129 h 1179651"/>
                <a:gd name="connsiteX1534" fmla="*/ 294340 w 945041"/>
                <a:gd name="connsiteY1534" fmla="*/ 5014 h 1179651"/>
                <a:gd name="connsiteX1535" fmla="*/ 290012 w 945041"/>
                <a:gd name="connsiteY1535" fmla="*/ 7900 h 1179651"/>
                <a:gd name="connsiteX1536" fmla="*/ 288569 w 945041"/>
                <a:gd name="connsiteY1536" fmla="*/ 3571 h 1179651"/>
                <a:gd name="connsiteX1537" fmla="*/ 292897 w 945041"/>
                <a:gd name="connsiteY1537" fmla="*/ 686 h 1179651"/>
                <a:gd name="connsiteX1538" fmla="*/ 350357 w 945041"/>
                <a:gd name="connsiteY1538" fmla="*/ 0 h 1179651"/>
                <a:gd name="connsiteX1539" fmla="*/ 357932 w 945041"/>
                <a:gd name="connsiteY1539" fmla="*/ 5133 h 1179651"/>
                <a:gd name="connsiteX1540" fmla="*/ 362366 w 945041"/>
                <a:gd name="connsiteY1540" fmla="*/ 5133 h 1179651"/>
                <a:gd name="connsiteX1541" fmla="*/ 377146 w 945041"/>
                <a:gd name="connsiteY1541" fmla="*/ 9533 h 1179651"/>
                <a:gd name="connsiteX1542" fmla="*/ 400795 w 945041"/>
                <a:gd name="connsiteY1542" fmla="*/ 13933 h 1179651"/>
                <a:gd name="connsiteX1543" fmla="*/ 403751 w 945041"/>
                <a:gd name="connsiteY1543" fmla="*/ 28600 h 1179651"/>
                <a:gd name="connsiteX1544" fmla="*/ 397839 w 945041"/>
                <a:gd name="connsiteY1544" fmla="*/ 33000 h 1179651"/>
                <a:gd name="connsiteX1545" fmla="*/ 399317 w 945041"/>
                <a:gd name="connsiteY1545" fmla="*/ 37400 h 1179651"/>
                <a:gd name="connsiteX1546" fmla="*/ 411141 w 945041"/>
                <a:gd name="connsiteY1546" fmla="*/ 41800 h 1179651"/>
                <a:gd name="connsiteX1547" fmla="*/ 420009 w 945041"/>
                <a:gd name="connsiteY1547" fmla="*/ 66734 h 1179651"/>
                <a:gd name="connsiteX1548" fmla="*/ 422965 w 945041"/>
                <a:gd name="connsiteY1548" fmla="*/ 72601 h 1179651"/>
                <a:gd name="connsiteX1549" fmla="*/ 437746 w 945041"/>
                <a:gd name="connsiteY1549" fmla="*/ 74067 h 1179651"/>
                <a:gd name="connsiteX1550" fmla="*/ 448092 w 945041"/>
                <a:gd name="connsiteY1550" fmla="*/ 68201 h 1179651"/>
                <a:gd name="connsiteX1551" fmla="*/ 462873 w 945041"/>
                <a:gd name="connsiteY1551" fmla="*/ 71134 h 1179651"/>
                <a:gd name="connsiteX1552" fmla="*/ 474697 w 945041"/>
                <a:gd name="connsiteY1552" fmla="*/ 72601 h 1179651"/>
                <a:gd name="connsiteX1553" fmla="*/ 470263 w 945041"/>
                <a:gd name="connsiteY1553" fmla="*/ 81401 h 1179651"/>
                <a:gd name="connsiteX1554" fmla="*/ 459916 w 945041"/>
                <a:gd name="connsiteY1554" fmla="*/ 97534 h 1179651"/>
                <a:gd name="connsiteX1555" fmla="*/ 452526 w 945041"/>
                <a:gd name="connsiteY1555" fmla="*/ 106335 h 1179651"/>
                <a:gd name="connsiteX1556" fmla="*/ 418531 w 945041"/>
                <a:gd name="connsiteY1556" fmla="*/ 134202 h 1179651"/>
                <a:gd name="connsiteX1557" fmla="*/ 397839 w 945041"/>
                <a:gd name="connsiteY1557" fmla="*/ 154735 h 1179651"/>
                <a:gd name="connsiteX1558" fmla="*/ 386014 w 945041"/>
                <a:gd name="connsiteY1558" fmla="*/ 163535 h 1179651"/>
                <a:gd name="connsiteX1559" fmla="*/ 374190 w 945041"/>
                <a:gd name="connsiteY1559" fmla="*/ 166469 h 1179651"/>
                <a:gd name="connsiteX1560" fmla="*/ 378624 w 945041"/>
                <a:gd name="connsiteY1560" fmla="*/ 172335 h 1179651"/>
                <a:gd name="connsiteX1561" fmla="*/ 371234 w 945041"/>
                <a:gd name="connsiteY1561" fmla="*/ 172335 h 1179651"/>
                <a:gd name="connsiteX1562" fmla="*/ 357932 w 945041"/>
                <a:gd name="connsiteY1562" fmla="*/ 163535 h 1179651"/>
                <a:gd name="connsiteX1563" fmla="*/ 350541 w 945041"/>
                <a:gd name="connsiteY1563" fmla="*/ 165002 h 1179651"/>
                <a:gd name="connsiteX1564" fmla="*/ 350541 w 945041"/>
                <a:gd name="connsiteY1564" fmla="*/ 156202 h 1179651"/>
                <a:gd name="connsiteX1565" fmla="*/ 356454 w 945041"/>
                <a:gd name="connsiteY1565" fmla="*/ 150335 h 1179651"/>
                <a:gd name="connsiteX1566" fmla="*/ 352019 w 945041"/>
                <a:gd name="connsiteY1566" fmla="*/ 145935 h 1179651"/>
                <a:gd name="connsiteX1567" fmla="*/ 340195 w 945041"/>
                <a:gd name="connsiteY1567" fmla="*/ 156202 h 1179651"/>
                <a:gd name="connsiteX1568" fmla="*/ 328371 w 945041"/>
                <a:gd name="connsiteY1568" fmla="*/ 141535 h 1179651"/>
                <a:gd name="connsiteX1569" fmla="*/ 326893 w 945041"/>
                <a:gd name="connsiteY1569" fmla="*/ 138602 h 1179651"/>
                <a:gd name="connsiteX1570" fmla="*/ 319503 w 945041"/>
                <a:gd name="connsiteY1570" fmla="*/ 132735 h 1179651"/>
                <a:gd name="connsiteX1571" fmla="*/ 320981 w 945041"/>
                <a:gd name="connsiteY1571" fmla="*/ 121001 h 1179651"/>
                <a:gd name="connsiteX1572" fmla="*/ 315068 w 945041"/>
                <a:gd name="connsiteY1572" fmla="*/ 115135 h 1179651"/>
                <a:gd name="connsiteX1573" fmla="*/ 309156 w 945041"/>
                <a:gd name="connsiteY1573" fmla="*/ 107801 h 1179651"/>
                <a:gd name="connsiteX1574" fmla="*/ 304722 w 945041"/>
                <a:gd name="connsiteY1574" fmla="*/ 104868 h 1179651"/>
                <a:gd name="connsiteX1575" fmla="*/ 304722 w 945041"/>
                <a:gd name="connsiteY1575" fmla="*/ 100468 h 1179651"/>
                <a:gd name="connsiteX1576" fmla="*/ 304722 w 945041"/>
                <a:gd name="connsiteY1576" fmla="*/ 93134 h 1179651"/>
                <a:gd name="connsiteX1577" fmla="*/ 301766 w 945041"/>
                <a:gd name="connsiteY1577" fmla="*/ 93134 h 1179651"/>
                <a:gd name="connsiteX1578" fmla="*/ 298810 w 945041"/>
                <a:gd name="connsiteY1578" fmla="*/ 88734 h 1179651"/>
                <a:gd name="connsiteX1579" fmla="*/ 297332 w 945041"/>
                <a:gd name="connsiteY1579" fmla="*/ 81401 h 1179651"/>
                <a:gd name="connsiteX1580" fmla="*/ 313590 w 945041"/>
                <a:gd name="connsiteY1580" fmla="*/ 71134 h 1179651"/>
                <a:gd name="connsiteX1581" fmla="*/ 313590 w 945041"/>
                <a:gd name="connsiteY1581" fmla="*/ 68201 h 1179651"/>
                <a:gd name="connsiteX1582" fmla="*/ 306200 w 945041"/>
                <a:gd name="connsiteY1582" fmla="*/ 71134 h 1179651"/>
                <a:gd name="connsiteX1583" fmla="*/ 304722 w 945041"/>
                <a:gd name="connsiteY1583" fmla="*/ 69667 h 1179651"/>
                <a:gd name="connsiteX1584" fmla="*/ 300288 w 945041"/>
                <a:gd name="connsiteY1584" fmla="*/ 60867 h 1179651"/>
                <a:gd name="connsiteX1585" fmla="*/ 300288 w 945041"/>
                <a:gd name="connsiteY1585" fmla="*/ 55001 h 1179651"/>
                <a:gd name="connsiteX1586" fmla="*/ 306200 w 945041"/>
                <a:gd name="connsiteY1586" fmla="*/ 35934 h 1179651"/>
                <a:gd name="connsiteX1587" fmla="*/ 304722 w 945041"/>
                <a:gd name="connsiteY1587" fmla="*/ 24200 h 1179651"/>
                <a:gd name="connsiteX1588" fmla="*/ 301766 w 945041"/>
                <a:gd name="connsiteY1588" fmla="*/ 18333 h 1179651"/>
                <a:gd name="connsiteX1589" fmla="*/ 315068 w 945041"/>
                <a:gd name="connsiteY1589" fmla="*/ 13933 h 1179651"/>
                <a:gd name="connsiteX1590" fmla="*/ 318025 w 945041"/>
                <a:gd name="connsiteY1590" fmla="*/ 11000 h 1179651"/>
                <a:gd name="connsiteX1591" fmla="*/ 326893 w 945041"/>
                <a:gd name="connsiteY1591" fmla="*/ 11000 h 1179651"/>
                <a:gd name="connsiteX1592" fmla="*/ 332805 w 945041"/>
                <a:gd name="connsiteY1592" fmla="*/ 5133 h 1179651"/>
                <a:gd name="connsiteX1593" fmla="*/ 341673 w 945041"/>
                <a:gd name="connsiteY1593" fmla="*/ 11000 h 1179651"/>
                <a:gd name="connsiteX1594" fmla="*/ 346107 w 945041"/>
                <a:gd name="connsiteY1594" fmla="*/ 3666 h 1179651"/>
                <a:gd name="connsiteX1595" fmla="*/ 350357 w 945041"/>
                <a:gd name="connsiteY1595" fmla="*/ 0 h 117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</a:cxnLst>
              <a:rect l="l" t="t" r="r" b="b"/>
              <a:pathLst>
                <a:path w="945041" h="1179651">
                  <a:moveTo>
                    <a:pt x="793690" y="1098993"/>
                  </a:moveTo>
                  <a:lnTo>
                    <a:pt x="793523" y="1103536"/>
                  </a:lnTo>
                  <a:cubicBezTo>
                    <a:pt x="792059" y="1105012"/>
                    <a:pt x="789131" y="1105012"/>
                    <a:pt x="789131" y="1107963"/>
                  </a:cubicBezTo>
                  <a:lnTo>
                    <a:pt x="789453" y="1108614"/>
                  </a:lnTo>
                  <a:lnTo>
                    <a:pt x="793772" y="1104276"/>
                  </a:lnTo>
                  <a:cubicBezTo>
                    <a:pt x="795233" y="1102808"/>
                    <a:pt x="794868" y="1100973"/>
                    <a:pt x="793954" y="1099321"/>
                  </a:cubicBezTo>
                  <a:close/>
                  <a:moveTo>
                    <a:pt x="781153" y="1087114"/>
                  </a:moveTo>
                  <a:lnTo>
                    <a:pt x="780770" y="1087731"/>
                  </a:lnTo>
                  <a:lnTo>
                    <a:pt x="780807" y="1087768"/>
                  </a:lnTo>
                  <a:close/>
                  <a:moveTo>
                    <a:pt x="709236" y="1085060"/>
                  </a:moveTo>
                  <a:cubicBezTo>
                    <a:pt x="709236" y="1085798"/>
                    <a:pt x="708867" y="1087643"/>
                    <a:pt x="708313" y="1089304"/>
                  </a:cubicBezTo>
                  <a:lnTo>
                    <a:pt x="706742" y="1091731"/>
                  </a:lnTo>
                  <a:lnTo>
                    <a:pt x="707143" y="1091731"/>
                  </a:lnTo>
                  <a:cubicBezTo>
                    <a:pt x="707875" y="1091731"/>
                    <a:pt x="708607" y="1090256"/>
                    <a:pt x="709156" y="1088596"/>
                  </a:cubicBezTo>
                  <a:lnTo>
                    <a:pt x="709905" y="1085123"/>
                  </a:lnTo>
                  <a:close/>
                  <a:moveTo>
                    <a:pt x="736424" y="1084453"/>
                  </a:moveTo>
                  <a:lnTo>
                    <a:pt x="735818" y="1085060"/>
                  </a:lnTo>
                  <a:lnTo>
                    <a:pt x="735818" y="1086440"/>
                  </a:lnTo>
                  <a:lnTo>
                    <a:pt x="736424" y="1085829"/>
                  </a:lnTo>
                  <a:close/>
                  <a:moveTo>
                    <a:pt x="585953" y="1076298"/>
                  </a:moveTo>
                  <a:lnTo>
                    <a:pt x="589206" y="1082179"/>
                  </a:lnTo>
                  <a:lnTo>
                    <a:pt x="589214" y="1082170"/>
                  </a:lnTo>
                  <a:close/>
                  <a:moveTo>
                    <a:pt x="733115" y="1073767"/>
                  </a:moveTo>
                  <a:lnTo>
                    <a:pt x="735633" y="1078970"/>
                  </a:lnTo>
                  <a:lnTo>
                    <a:pt x="737266" y="1083505"/>
                  </a:lnTo>
                  <a:lnTo>
                    <a:pt x="737472" y="1083298"/>
                  </a:lnTo>
                  <a:lnTo>
                    <a:pt x="736135" y="1079564"/>
                  </a:lnTo>
                  <a:cubicBezTo>
                    <a:pt x="735220" y="1077172"/>
                    <a:pt x="734122" y="1074595"/>
                    <a:pt x="733390" y="1073859"/>
                  </a:cubicBezTo>
                  <a:close/>
                  <a:moveTo>
                    <a:pt x="724004" y="1064420"/>
                  </a:moveTo>
                  <a:lnTo>
                    <a:pt x="724004" y="1070296"/>
                  </a:lnTo>
                  <a:lnTo>
                    <a:pt x="724606" y="1070497"/>
                  </a:lnTo>
                  <a:lnTo>
                    <a:pt x="724606" y="1065026"/>
                  </a:lnTo>
                  <a:close/>
                  <a:moveTo>
                    <a:pt x="783168" y="1060609"/>
                  </a:moveTo>
                  <a:cubicBezTo>
                    <a:pt x="780240" y="1060609"/>
                    <a:pt x="777312" y="1065026"/>
                    <a:pt x="778776" y="1066498"/>
                  </a:cubicBezTo>
                  <a:cubicBezTo>
                    <a:pt x="780240" y="1070915"/>
                    <a:pt x="789025" y="1070915"/>
                    <a:pt x="787561" y="1076804"/>
                  </a:cubicBezTo>
                  <a:lnTo>
                    <a:pt x="787150" y="1077466"/>
                  </a:lnTo>
                  <a:lnTo>
                    <a:pt x="787925" y="1076382"/>
                  </a:lnTo>
                  <a:cubicBezTo>
                    <a:pt x="789387" y="1070509"/>
                    <a:pt x="780617" y="1070509"/>
                    <a:pt x="779156" y="1066105"/>
                  </a:cubicBezTo>
                  <a:lnTo>
                    <a:pt x="783259" y="1060609"/>
                  </a:lnTo>
                  <a:close/>
                  <a:moveTo>
                    <a:pt x="718098" y="1055537"/>
                  </a:moveTo>
                  <a:lnTo>
                    <a:pt x="719573" y="1059961"/>
                  </a:lnTo>
                  <a:lnTo>
                    <a:pt x="720209" y="1060597"/>
                  </a:lnTo>
                  <a:lnTo>
                    <a:pt x="718749" y="1056192"/>
                  </a:lnTo>
                  <a:close/>
                  <a:moveTo>
                    <a:pt x="880053" y="1051403"/>
                  </a:moveTo>
                  <a:lnTo>
                    <a:pt x="880005" y="1051423"/>
                  </a:lnTo>
                  <a:cubicBezTo>
                    <a:pt x="880005" y="1054359"/>
                    <a:pt x="877082" y="1058764"/>
                    <a:pt x="875620" y="1060232"/>
                  </a:cubicBezTo>
                  <a:lnTo>
                    <a:pt x="875620" y="1064623"/>
                  </a:lnTo>
                  <a:lnTo>
                    <a:pt x="876106" y="1063715"/>
                  </a:lnTo>
                  <a:cubicBezTo>
                    <a:pt x="876106" y="1063715"/>
                    <a:pt x="874639" y="1060778"/>
                    <a:pt x="876106" y="1059309"/>
                  </a:cubicBezTo>
                  <a:close/>
                  <a:moveTo>
                    <a:pt x="580429" y="1049926"/>
                  </a:moveTo>
                  <a:lnTo>
                    <a:pt x="577553" y="1052814"/>
                  </a:lnTo>
                  <a:cubicBezTo>
                    <a:pt x="576077" y="1052814"/>
                    <a:pt x="576077" y="1052814"/>
                    <a:pt x="576077" y="1052814"/>
                  </a:cubicBezTo>
                  <a:cubicBezTo>
                    <a:pt x="576077" y="1054296"/>
                    <a:pt x="576077" y="1054296"/>
                    <a:pt x="574600" y="1055778"/>
                  </a:cubicBezTo>
                  <a:lnTo>
                    <a:pt x="574604" y="1055808"/>
                  </a:lnTo>
                  <a:lnTo>
                    <a:pt x="576051" y="1052913"/>
                  </a:lnTo>
                  <a:cubicBezTo>
                    <a:pt x="576051" y="1052913"/>
                    <a:pt x="576051" y="1052913"/>
                    <a:pt x="577514" y="1052913"/>
                  </a:cubicBezTo>
                  <a:cubicBezTo>
                    <a:pt x="578976" y="1052913"/>
                    <a:pt x="580439" y="1052913"/>
                    <a:pt x="580439" y="1049987"/>
                  </a:cubicBezTo>
                  <a:close/>
                  <a:moveTo>
                    <a:pt x="638851" y="1045398"/>
                  </a:moveTo>
                  <a:lnTo>
                    <a:pt x="638943" y="1045598"/>
                  </a:lnTo>
                  <a:lnTo>
                    <a:pt x="646008" y="1048425"/>
                  </a:lnTo>
                  <a:lnTo>
                    <a:pt x="645733" y="1048150"/>
                  </a:lnTo>
                  <a:close/>
                  <a:moveTo>
                    <a:pt x="828644" y="1041284"/>
                  </a:moveTo>
                  <a:lnTo>
                    <a:pt x="824442" y="1044063"/>
                  </a:lnTo>
                  <a:cubicBezTo>
                    <a:pt x="823152" y="1045160"/>
                    <a:pt x="822046" y="1045891"/>
                    <a:pt x="820572" y="1045160"/>
                  </a:cubicBezTo>
                  <a:cubicBezTo>
                    <a:pt x="817624" y="1043697"/>
                    <a:pt x="816150" y="1046623"/>
                    <a:pt x="814676" y="1046623"/>
                  </a:cubicBezTo>
                  <a:cubicBezTo>
                    <a:pt x="810253" y="1048085"/>
                    <a:pt x="811727" y="1046623"/>
                    <a:pt x="808779" y="1043697"/>
                  </a:cubicBezTo>
                  <a:cubicBezTo>
                    <a:pt x="808779" y="1042235"/>
                    <a:pt x="805830" y="1045160"/>
                    <a:pt x="805830" y="1045160"/>
                  </a:cubicBezTo>
                  <a:lnTo>
                    <a:pt x="805847" y="1045359"/>
                  </a:lnTo>
                  <a:lnTo>
                    <a:pt x="808388" y="1044083"/>
                  </a:lnTo>
                  <a:cubicBezTo>
                    <a:pt x="811311" y="1047019"/>
                    <a:pt x="809849" y="1048487"/>
                    <a:pt x="814234" y="1047019"/>
                  </a:cubicBezTo>
                  <a:cubicBezTo>
                    <a:pt x="815695" y="1047019"/>
                    <a:pt x="817157" y="1044083"/>
                    <a:pt x="820080" y="1045551"/>
                  </a:cubicBezTo>
                  <a:cubicBezTo>
                    <a:pt x="821542" y="1046285"/>
                    <a:pt x="822638" y="1045551"/>
                    <a:pt x="823917" y="1044449"/>
                  </a:cubicBezTo>
                  <a:close/>
                  <a:moveTo>
                    <a:pt x="789427" y="1030759"/>
                  </a:moveTo>
                  <a:lnTo>
                    <a:pt x="789025" y="1031164"/>
                  </a:lnTo>
                  <a:cubicBezTo>
                    <a:pt x="789025" y="1031164"/>
                    <a:pt x="783168" y="1037053"/>
                    <a:pt x="786097" y="1038525"/>
                  </a:cubicBezTo>
                  <a:cubicBezTo>
                    <a:pt x="786097" y="1038525"/>
                    <a:pt x="787561" y="1039997"/>
                    <a:pt x="787561" y="1041469"/>
                  </a:cubicBezTo>
                  <a:cubicBezTo>
                    <a:pt x="787561" y="1041469"/>
                    <a:pt x="789025" y="1041469"/>
                    <a:pt x="789025" y="1041469"/>
                  </a:cubicBezTo>
                  <a:cubicBezTo>
                    <a:pt x="791953" y="1042942"/>
                    <a:pt x="791953" y="1044414"/>
                    <a:pt x="791953" y="1047359"/>
                  </a:cubicBezTo>
                  <a:cubicBezTo>
                    <a:pt x="792685" y="1050303"/>
                    <a:pt x="795613" y="1052144"/>
                    <a:pt x="797077" y="1053616"/>
                  </a:cubicBezTo>
                  <a:lnTo>
                    <a:pt x="793732" y="1057316"/>
                  </a:lnTo>
                  <a:lnTo>
                    <a:pt x="793772" y="1057296"/>
                  </a:lnTo>
                  <a:cubicBezTo>
                    <a:pt x="804003" y="1054359"/>
                    <a:pt x="793772" y="1052891"/>
                    <a:pt x="792310" y="1047019"/>
                  </a:cubicBezTo>
                  <a:cubicBezTo>
                    <a:pt x="798156" y="1047019"/>
                    <a:pt x="798156" y="1048487"/>
                    <a:pt x="801080" y="1049955"/>
                  </a:cubicBezTo>
                  <a:cubicBezTo>
                    <a:pt x="804734" y="1052892"/>
                    <a:pt x="805830" y="1053259"/>
                    <a:pt x="806012" y="1052157"/>
                  </a:cubicBezTo>
                  <a:lnTo>
                    <a:pt x="805963" y="1051556"/>
                  </a:lnTo>
                  <a:lnTo>
                    <a:pt x="801408" y="1049548"/>
                  </a:lnTo>
                  <a:cubicBezTo>
                    <a:pt x="798459" y="1048085"/>
                    <a:pt x="798459" y="1046623"/>
                    <a:pt x="792562" y="1046623"/>
                  </a:cubicBezTo>
                  <a:cubicBezTo>
                    <a:pt x="792562" y="1043697"/>
                    <a:pt x="792562" y="1042235"/>
                    <a:pt x="789614" y="1040772"/>
                  </a:cubicBezTo>
                  <a:cubicBezTo>
                    <a:pt x="789614" y="1040772"/>
                    <a:pt x="788140" y="1040772"/>
                    <a:pt x="788140" y="1040772"/>
                  </a:cubicBezTo>
                  <a:cubicBezTo>
                    <a:pt x="788140" y="1039310"/>
                    <a:pt x="786665" y="1037847"/>
                    <a:pt x="786665" y="1037847"/>
                  </a:cubicBezTo>
                  <a:cubicBezTo>
                    <a:pt x="785191" y="1037116"/>
                    <a:pt x="785928" y="1035288"/>
                    <a:pt x="787034" y="1033642"/>
                  </a:cubicBezTo>
                  <a:close/>
                  <a:moveTo>
                    <a:pt x="881973" y="1029930"/>
                  </a:moveTo>
                  <a:cubicBezTo>
                    <a:pt x="876106" y="1029930"/>
                    <a:pt x="871706" y="1034337"/>
                    <a:pt x="867306" y="1034337"/>
                  </a:cubicBezTo>
                  <a:cubicBezTo>
                    <a:pt x="865839" y="1034337"/>
                    <a:pt x="862906" y="1034337"/>
                    <a:pt x="859972" y="1034337"/>
                  </a:cubicBezTo>
                  <a:cubicBezTo>
                    <a:pt x="859972" y="1035806"/>
                    <a:pt x="854106" y="1041682"/>
                    <a:pt x="854106" y="1041682"/>
                  </a:cubicBezTo>
                  <a:cubicBezTo>
                    <a:pt x="854106" y="1047557"/>
                    <a:pt x="851172" y="1038744"/>
                    <a:pt x="851172" y="1041682"/>
                  </a:cubicBezTo>
                  <a:cubicBezTo>
                    <a:pt x="849705" y="1044620"/>
                    <a:pt x="845305" y="1047557"/>
                    <a:pt x="843839" y="1046089"/>
                  </a:cubicBezTo>
                  <a:cubicBezTo>
                    <a:pt x="840905" y="1043151"/>
                    <a:pt x="843839" y="1043151"/>
                    <a:pt x="839439" y="1040213"/>
                  </a:cubicBezTo>
                  <a:lnTo>
                    <a:pt x="830663" y="1034354"/>
                  </a:lnTo>
                  <a:lnTo>
                    <a:pt x="830892" y="1034922"/>
                  </a:lnTo>
                  <a:cubicBezTo>
                    <a:pt x="830892" y="1039310"/>
                    <a:pt x="833840" y="1040772"/>
                    <a:pt x="839737" y="1040772"/>
                  </a:cubicBezTo>
                  <a:lnTo>
                    <a:pt x="829418" y="1040772"/>
                  </a:lnTo>
                  <a:lnTo>
                    <a:pt x="828852" y="1041146"/>
                  </a:lnTo>
                  <a:lnTo>
                    <a:pt x="839081" y="1041146"/>
                  </a:lnTo>
                  <a:cubicBezTo>
                    <a:pt x="843466" y="1044083"/>
                    <a:pt x="840542" y="1044083"/>
                    <a:pt x="843466" y="1047019"/>
                  </a:cubicBezTo>
                  <a:cubicBezTo>
                    <a:pt x="844927" y="1048487"/>
                    <a:pt x="849312" y="1045551"/>
                    <a:pt x="850773" y="1042614"/>
                  </a:cubicBezTo>
                  <a:cubicBezTo>
                    <a:pt x="850773" y="1039678"/>
                    <a:pt x="853697" y="1048487"/>
                    <a:pt x="853697" y="1042614"/>
                  </a:cubicBezTo>
                  <a:cubicBezTo>
                    <a:pt x="853697" y="1042614"/>
                    <a:pt x="859543" y="1036742"/>
                    <a:pt x="859543" y="1035274"/>
                  </a:cubicBezTo>
                  <a:cubicBezTo>
                    <a:pt x="862466" y="1035274"/>
                    <a:pt x="865389" y="1035274"/>
                    <a:pt x="866851" y="1035274"/>
                  </a:cubicBezTo>
                  <a:cubicBezTo>
                    <a:pt x="871236" y="1035274"/>
                    <a:pt x="875620" y="1030869"/>
                    <a:pt x="881467" y="1030869"/>
                  </a:cubicBezTo>
                  <a:cubicBezTo>
                    <a:pt x="882928" y="1030869"/>
                    <a:pt x="887313" y="1041146"/>
                    <a:pt x="887313" y="1041146"/>
                  </a:cubicBezTo>
                  <a:lnTo>
                    <a:pt x="889949" y="1046442"/>
                  </a:lnTo>
                  <a:lnTo>
                    <a:pt x="890773" y="1046089"/>
                  </a:lnTo>
                  <a:cubicBezTo>
                    <a:pt x="890773" y="1044620"/>
                    <a:pt x="889306" y="1041682"/>
                    <a:pt x="887839" y="1040213"/>
                  </a:cubicBezTo>
                  <a:cubicBezTo>
                    <a:pt x="887839" y="1040213"/>
                    <a:pt x="883439" y="1029930"/>
                    <a:pt x="881973" y="1029930"/>
                  </a:cubicBezTo>
                  <a:close/>
                  <a:moveTo>
                    <a:pt x="587884" y="1027617"/>
                  </a:moveTo>
                  <a:cubicBezTo>
                    <a:pt x="583456" y="1027617"/>
                    <a:pt x="584932" y="1030581"/>
                    <a:pt x="583456" y="1033546"/>
                  </a:cubicBezTo>
                  <a:cubicBezTo>
                    <a:pt x="583456" y="1035028"/>
                    <a:pt x="581980" y="1037992"/>
                    <a:pt x="580505" y="1039474"/>
                  </a:cubicBezTo>
                  <a:cubicBezTo>
                    <a:pt x="580505" y="1039474"/>
                    <a:pt x="579029" y="1039474"/>
                    <a:pt x="579029" y="1040957"/>
                  </a:cubicBezTo>
                  <a:lnTo>
                    <a:pt x="579057" y="1041129"/>
                  </a:lnTo>
                  <a:lnTo>
                    <a:pt x="580439" y="1039747"/>
                  </a:lnTo>
                  <a:cubicBezTo>
                    <a:pt x="581901" y="1038284"/>
                    <a:pt x="583364" y="1035358"/>
                    <a:pt x="583364" y="1033895"/>
                  </a:cubicBezTo>
                  <a:cubicBezTo>
                    <a:pt x="584827" y="1030970"/>
                    <a:pt x="583364" y="1028044"/>
                    <a:pt x="587752" y="1028044"/>
                  </a:cubicBezTo>
                  <a:cubicBezTo>
                    <a:pt x="590677" y="1028044"/>
                    <a:pt x="592140" y="1028044"/>
                    <a:pt x="593602" y="1028044"/>
                  </a:cubicBezTo>
                  <a:cubicBezTo>
                    <a:pt x="593602" y="1028044"/>
                    <a:pt x="600915" y="1030970"/>
                    <a:pt x="600915" y="1030970"/>
                  </a:cubicBezTo>
                  <a:cubicBezTo>
                    <a:pt x="602378" y="1032432"/>
                    <a:pt x="599453" y="1032432"/>
                    <a:pt x="600915" y="1032432"/>
                  </a:cubicBezTo>
                  <a:cubicBezTo>
                    <a:pt x="600915" y="1032432"/>
                    <a:pt x="609691" y="1032432"/>
                    <a:pt x="609691" y="1032432"/>
                  </a:cubicBezTo>
                  <a:lnTo>
                    <a:pt x="609876" y="1032063"/>
                  </a:lnTo>
                  <a:lnTo>
                    <a:pt x="605597" y="1032063"/>
                  </a:lnTo>
                  <a:cubicBezTo>
                    <a:pt x="603383" y="1032063"/>
                    <a:pt x="601169" y="1032063"/>
                    <a:pt x="601169" y="1032063"/>
                  </a:cubicBezTo>
                  <a:cubicBezTo>
                    <a:pt x="599693" y="1032063"/>
                    <a:pt x="602645" y="1032063"/>
                    <a:pt x="601169" y="1030581"/>
                  </a:cubicBezTo>
                  <a:cubicBezTo>
                    <a:pt x="601169" y="1030581"/>
                    <a:pt x="593789" y="1027617"/>
                    <a:pt x="593789" y="1027617"/>
                  </a:cubicBezTo>
                  <a:cubicBezTo>
                    <a:pt x="592313" y="1027617"/>
                    <a:pt x="590837" y="1027617"/>
                    <a:pt x="587884" y="1027617"/>
                  </a:cubicBezTo>
                  <a:close/>
                  <a:moveTo>
                    <a:pt x="623291" y="1027564"/>
                  </a:moveTo>
                  <a:lnTo>
                    <a:pt x="623309" y="1027617"/>
                  </a:lnTo>
                  <a:cubicBezTo>
                    <a:pt x="620357" y="1029099"/>
                    <a:pt x="612977" y="1027617"/>
                    <a:pt x="611501" y="1029099"/>
                  </a:cubicBezTo>
                  <a:lnTo>
                    <a:pt x="611307" y="1029488"/>
                  </a:lnTo>
                  <a:lnTo>
                    <a:pt x="622855" y="1028044"/>
                  </a:lnTo>
                  <a:lnTo>
                    <a:pt x="629386" y="1028503"/>
                  </a:lnTo>
                  <a:lnTo>
                    <a:pt x="629004" y="1027965"/>
                  </a:lnTo>
                  <a:close/>
                  <a:moveTo>
                    <a:pt x="222198" y="1017884"/>
                  </a:moveTo>
                  <a:cubicBezTo>
                    <a:pt x="223641" y="1017884"/>
                    <a:pt x="225084" y="1020770"/>
                    <a:pt x="226526" y="1020770"/>
                  </a:cubicBezTo>
                  <a:cubicBezTo>
                    <a:pt x="227969" y="1020770"/>
                    <a:pt x="230855" y="1019327"/>
                    <a:pt x="230855" y="1020770"/>
                  </a:cubicBezTo>
                  <a:cubicBezTo>
                    <a:pt x="232298" y="1020770"/>
                    <a:pt x="233741" y="1022213"/>
                    <a:pt x="232298" y="1023656"/>
                  </a:cubicBezTo>
                  <a:cubicBezTo>
                    <a:pt x="232298" y="1025099"/>
                    <a:pt x="230855" y="1027984"/>
                    <a:pt x="229412" y="1027984"/>
                  </a:cubicBezTo>
                  <a:cubicBezTo>
                    <a:pt x="227969" y="1029427"/>
                    <a:pt x="227969" y="1025099"/>
                    <a:pt x="226526" y="1025099"/>
                  </a:cubicBezTo>
                  <a:cubicBezTo>
                    <a:pt x="225084" y="1025099"/>
                    <a:pt x="223641" y="1026541"/>
                    <a:pt x="222198" y="1026541"/>
                  </a:cubicBezTo>
                  <a:cubicBezTo>
                    <a:pt x="220755" y="1025099"/>
                    <a:pt x="223641" y="1023656"/>
                    <a:pt x="223641" y="1022213"/>
                  </a:cubicBezTo>
                  <a:cubicBezTo>
                    <a:pt x="223641" y="1022213"/>
                    <a:pt x="220755" y="1022213"/>
                    <a:pt x="220755" y="1020770"/>
                  </a:cubicBezTo>
                  <a:cubicBezTo>
                    <a:pt x="220755" y="1019327"/>
                    <a:pt x="220755" y="1017884"/>
                    <a:pt x="222198" y="1017884"/>
                  </a:cubicBezTo>
                  <a:close/>
                  <a:moveTo>
                    <a:pt x="822115" y="1015795"/>
                  </a:moveTo>
                  <a:lnTo>
                    <a:pt x="822047" y="1015908"/>
                  </a:lnTo>
                  <a:cubicBezTo>
                    <a:pt x="822047" y="1021758"/>
                    <a:pt x="827944" y="1023221"/>
                    <a:pt x="827944" y="1027609"/>
                  </a:cubicBezTo>
                  <a:lnTo>
                    <a:pt x="828745" y="1029597"/>
                  </a:lnTo>
                  <a:lnTo>
                    <a:pt x="827705" y="1026993"/>
                  </a:lnTo>
                  <a:close/>
                  <a:moveTo>
                    <a:pt x="822057" y="1001272"/>
                  </a:moveTo>
                  <a:lnTo>
                    <a:pt x="822047" y="1001282"/>
                  </a:lnTo>
                  <a:lnTo>
                    <a:pt x="822062" y="1001289"/>
                  </a:lnTo>
                  <a:lnTo>
                    <a:pt x="823122" y="1004775"/>
                  </a:lnTo>
                  <a:lnTo>
                    <a:pt x="826934" y="1003706"/>
                  </a:lnTo>
                  <a:lnTo>
                    <a:pt x="827944" y="1004207"/>
                  </a:lnTo>
                  <a:lnTo>
                    <a:pt x="831258" y="1004025"/>
                  </a:lnTo>
                  <a:lnTo>
                    <a:pt x="831005" y="1003307"/>
                  </a:lnTo>
                  <a:cubicBezTo>
                    <a:pt x="830272" y="1003123"/>
                    <a:pt x="829172" y="1003490"/>
                    <a:pt x="827705" y="1003490"/>
                  </a:cubicBezTo>
                  <a:lnTo>
                    <a:pt x="826934" y="1003706"/>
                  </a:lnTo>
                  <a:lnTo>
                    <a:pt x="822062" y="1001289"/>
                  </a:lnTo>
                  <a:close/>
                  <a:moveTo>
                    <a:pt x="687121" y="993607"/>
                  </a:moveTo>
                  <a:lnTo>
                    <a:pt x="690406" y="1000906"/>
                  </a:lnTo>
                  <a:cubicBezTo>
                    <a:pt x="692252" y="1004597"/>
                    <a:pt x="694468" y="1009026"/>
                    <a:pt x="695944" y="1012717"/>
                  </a:cubicBezTo>
                  <a:lnTo>
                    <a:pt x="698057" y="1015252"/>
                  </a:lnTo>
                  <a:lnTo>
                    <a:pt x="696256" y="1013082"/>
                  </a:lnTo>
                  <a:cubicBezTo>
                    <a:pt x="693303" y="1005670"/>
                    <a:pt x="687398" y="995293"/>
                    <a:pt x="687398" y="993811"/>
                  </a:cubicBezTo>
                  <a:close/>
                  <a:moveTo>
                    <a:pt x="810265" y="984491"/>
                  </a:moveTo>
                  <a:lnTo>
                    <a:pt x="810253" y="985193"/>
                  </a:lnTo>
                  <a:cubicBezTo>
                    <a:pt x="810253" y="992506"/>
                    <a:pt x="823521" y="986656"/>
                    <a:pt x="826469" y="992506"/>
                  </a:cubicBezTo>
                  <a:lnTo>
                    <a:pt x="827992" y="993880"/>
                  </a:lnTo>
                  <a:lnTo>
                    <a:pt x="828255" y="993575"/>
                  </a:lnTo>
                  <a:cubicBezTo>
                    <a:pt x="829172" y="991739"/>
                    <a:pt x="829172" y="990270"/>
                    <a:pt x="826238" y="991739"/>
                  </a:cubicBezTo>
                  <a:cubicBezTo>
                    <a:pt x="824772" y="988801"/>
                    <a:pt x="820738" y="988801"/>
                    <a:pt x="817071" y="988617"/>
                  </a:cubicBezTo>
                  <a:close/>
                  <a:moveTo>
                    <a:pt x="717048" y="981069"/>
                  </a:moveTo>
                  <a:lnTo>
                    <a:pt x="718402" y="987696"/>
                  </a:lnTo>
                  <a:cubicBezTo>
                    <a:pt x="718771" y="990476"/>
                    <a:pt x="719141" y="993070"/>
                    <a:pt x="719879" y="993811"/>
                  </a:cubicBezTo>
                  <a:cubicBezTo>
                    <a:pt x="722831" y="998258"/>
                    <a:pt x="724308" y="1007152"/>
                    <a:pt x="724308" y="1016047"/>
                  </a:cubicBezTo>
                  <a:cubicBezTo>
                    <a:pt x="724308" y="1026423"/>
                    <a:pt x="722831" y="1021976"/>
                    <a:pt x="718402" y="1021976"/>
                  </a:cubicBezTo>
                  <a:cubicBezTo>
                    <a:pt x="716926" y="1021976"/>
                    <a:pt x="716926" y="1024941"/>
                    <a:pt x="716926" y="1026423"/>
                  </a:cubicBezTo>
                  <a:cubicBezTo>
                    <a:pt x="715449" y="1026423"/>
                    <a:pt x="711020" y="1030870"/>
                    <a:pt x="711020" y="1030870"/>
                  </a:cubicBezTo>
                  <a:lnTo>
                    <a:pt x="710854" y="1030670"/>
                  </a:lnTo>
                  <a:lnTo>
                    <a:pt x="715143" y="1037815"/>
                  </a:lnTo>
                  <a:cubicBezTo>
                    <a:pt x="715143" y="1040768"/>
                    <a:pt x="713666" y="1049627"/>
                    <a:pt x="715143" y="1052579"/>
                  </a:cubicBezTo>
                  <a:lnTo>
                    <a:pt x="717524" y="1054961"/>
                  </a:lnTo>
                  <a:lnTo>
                    <a:pt x="715821" y="1053248"/>
                  </a:lnTo>
                  <a:cubicBezTo>
                    <a:pt x="714357" y="1050303"/>
                    <a:pt x="715821" y="1041469"/>
                    <a:pt x="715821" y="1038525"/>
                  </a:cubicBezTo>
                  <a:cubicBezTo>
                    <a:pt x="715821" y="1035580"/>
                    <a:pt x="712893" y="1034108"/>
                    <a:pt x="711429" y="1031164"/>
                  </a:cubicBezTo>
                  <a:cubicBezTo>
                    <a:pt x="711429" y="1031164"/>
                    <a:pt x="715821" y="1026747"/>
                    <a:pt x="717285" y="1026747"/>
                  </a:cubicBezTo>
                  <a:cubicBezTo>
                    <a:pt x="717285" y="1025274"/>
                    <a:pt x="717285" y="1022330"/>
                    <a:pt x="718749" y="1022330"/>
                  </a:cubicBezTo>
                  <a:cubicBezTo>
                    <a:pt x="723142" y="1022330"/>
                    <a:pt x="724606" y="1026747"/>
                    <a:pt x="724606" y="1016441"/>
                  </a:cubicBezTo>
                  <a:cubicBezTo>
                    <a:pt x="724606" y="1007607"/>
                    <a:pt x="723142" y="998773"/>
                    <a:pt x="720213" y="994357"/>
                  </a:cubicBezTo>
                  <a:cubicBezTo>
                    <a:pt x="718749" y="992884"/>
                    <a:pt x="718749" y="984051"/>
                    <a:pt x="717285" y="981106"/>
                  </a:cubicBezTo>
                  <a:close/>
                  <a:moveTo>
                    <a:pt x="24528" y="976042"/>
                  </a:moveTo>
                  <a:cubicBezTo>
                    <a:pt x="24528" y="976042"/>
                    <a:pt x="27414" y="977485"/>
                    <a:pt x="25971" y="978928"/>
                  </a:cubicBezTo>
                  <a:cubicBezTo>
                    <a:pt x="25971" y="980371"/>
                    <a:pt x="24528" y="983256"/>
                    <a:pt x="23085" y="983256"/>
                  </a:cubicBezTo>
                  <a:cubicBezTo>
                    <a:pt x="20199" y="984699"/>
                    <a:pt x="17314" y="983256"/>
                    <a:pt x="15871" y="981814"/>
                  </a:cubicBezTo>
                  <a:cubicBezTo>
                    <a:pt x="15871" y="980371"/>
                    <a:pt x="20199" y="980371"/>
                    <a:pt x="20199" y="978928"/>
                  </a:cubicBezTo>
                  <a:cubicBezTo>
                    <a:pt x="21642" y="977485"/>
                    <a:pt x="23085" y="976042"/>
                    <a:pt x="24528" y="976042"/>
                  </a:cubicBezTo>
                  <a:close/>
                  <a:moveTo>
                    <a:pt x="709466" y="974227"/>
                  </a:moveTo>
                  <a:lnTo>
                    <a:pt x="711020" y="980470"/>
                  </a:lnTo>
                  <a:lnTo>
                    <a:pt x="711257" y="980415"/>
                  </a:lnTo>
                  <a:lnTo>
                    <a:pt x="709782" y="974481"/>
                  </a:lnTo>
                  <a:close/>
                  <a:moveTo>
                    <a:pt x="784743" y="970122"/>
                  </a:moveTo>
                  <a:lnTo>
                    <a:pt x="783408" y="975449"/>
                  </a:lnTo>
                  <a:cubicBezTo>
                    <a:pt x="786351" y="979855"/>
                    <a:pt x="783408" y="984261"/>
                    <a:pt x="783408" y="988667"/>
                  </a:cubicBezTo>
                  <a:cubicBezTo>
                    <a:pt x="783408" y="994541"/>
                    <a:pt x="781936" y="1000416"/>
                    <a:pt x="781936" y="1004821"/>
                  </a:cubicBezTo>
                  <a:cubicBezTo>
                    <a:pt x="780464" y="1006290"/>
                    <a:pt x="778993" y="1006290"/>
                    <a:pt x="777521" y="1007759"/>
                  </a:cubicBezTo>
                  <a:cubicBezTo>
                    <a:pt x="776049" y="1009227"/>
                    <a:pt x="774578" y="1007759"/>
                    <a:pt x="774578" y="1004821"/>
                  </a:cubicBezTo>
                  <a:cubicBezTo>
                    <a:pt x="774578" y="1000416"/>
                    <a:pt x="770163" y="1000416"/>
                    <a:pt x="770163" y="996010"/>
                  </a:cubicBezTo>
                  <a:cubicBezTo>
                    <a:pt x="770163" y="994541"/>
                    <a:pt x="768690" y="993073"/>
                    <a:pt x="768690" y="991604"/>
                  </a:cubicBezTo>
                  <a:cubicBezTo>
                    <a:pt x="767219" y="990135"/>
                    <a:pt x="761332" y="993073"/>
                    <a:pt x="761332" y="990135"/>
                  </a:cubicBezTo>
                  <a:cubicBezTo>
                    <a:pt x="761332" y="988667"/>
                    <a:pt x="756917" y="985730"/>
                    <a:pt x="756917" y="982792"/>
                  </a:cubicBezTo>
                  <a:cubicBezTo>
                    <a:pt x="755445" y="981324"/>
                    <a:pt x="752502" y="978386"/>
                    <a:pt x="752502" y="976918"/>
                  </a:cubicBezTo>
                  <a:cubicBezTo>
                    <a:pt x="752502" y="973981"/>
                    <a:pt x="746615" y="968106"/>
                    <a:pt x="746615" y="973981"/>
                  </a:cubicBezTo>
                  <a:lnTo>
                    <a:pt x="746948" y="974977"/>
                  </a:lnTo>
                  <a:lnTo>
                    <a:pt x="749494" y="973377"/>
                  </a:lnTo>
                  <a:cubicBezTo>
                    <a:pt x="750959" y="974481"/>
                    <a:pt x="752423" y="976690"/>
                    <a:pt x="752423" y="978162"/>
                  </a:cubicBezTo>
                  <a:cubicBezTo>
                    <a:pt x="752423" y="979634"/>
                    <a:pt x="755351" y="982578"/>
                    <a:pt x="756815" y="984051"/>
                  </a:cubicBezTo>
                  <a:cubicBezTo>
                    <a:pt x="756815" y="986995"/>
                    <a:pt x="761207" y="989940"/>
                    <a:pt x="761207" y="991412"/>
                  </a:cubicBezTo>
                  <a:cubicBezTo>
                    <a:pt x="761207" y="994357"/>
                    <a:pt x="767063" y="991412"/>
                    <a:pt x="768527" y="992884"/>
                  </a:cubicBezTo>
                  <a:cubicBezTo>
                    <a:pt x="768527" y="994357"/>
                    <a:pt x="769992" y="995829"/>
                    <a:pt x="769992" y="997301"/>
                  </a:cubicBezTo>
                  <a:cubicBezTo>
                    <a:pt x="769992" y="1001718"/>
                    <a:pt x="774384" y="1001718"/>
                    <a:pt x="774384" y="1006135"/>
                  </a:cubicBezTo>
                  <a:cubicBezTo>
                    <a:pt x="774384" y="1009079"/>
                    <a:pt x="775848" y="1010552"/>
                    <a:pt x="777312" y="1009079"/>
                  </a:cubicBezTo>
                  <a:cubicBezTo>
                    <a:pt x="778776" y="1007607"/>
                    <a:pt x="780240" y="1007607"/>
                    <a:pt x="781704" y="1006135"/>
                  </a:cubicBezTo>
                  <a:cubicBezTo>
                    <a:pt x="784632" y="1012024"/>
                    <a:pt x="793417" y="1003190"/>
                    <a:pt x="793417" y="1010552"/>
                  </a:cubicBezTo>
                  <a:cubicBezTo>
                    <a:pt x="793417" y="1014968"/>
                    <a:pt x="797809" y="1013496"/>
                    <a:pt x="796345" y="1019385"/>
                  </a:cubicBezTo>
                  <a:cubicBezTo>
                    <a:pt x="796345" y="1020858"/>
                    <a:pt x="793417" y="1022330"/>
                    <a:pt x="793417" y="1022330"/>
                  </a:cubicBezTo>
                  <a:lnTo>
                    <a:pt x="790505" y="1029650"/>
                  </a:lnTo>
                  <a:lnTo>
                    <a:pt x="791088" y="1029071"/>
                  </a:lnTo>
                  <a:cubicBezTo>
                    <a:pt x="794037" y="1027609"/>
                    <a:pt x="794037" y="1026146"/>
                    <a:pt x="794037" y="1021758"/>
                  </a:cubicBezTo>
                  <a:cubicBezTo>
                    <a:pt x="794037" y="1021758"/>
                    <a:pt x="796985" y="1020296"/>
                    <a:pt x="796985" y="1018833"/>
                  </a:cubicBezTo>
                  <a:cubicBezTo>
                    <a:pt x="798459" y="1012983"/>
                    <a:pt x="794037" y="1014445"/>
                    <a:pt x="794037" y="1010058"/>
                  </a:cubicBezTo>
                  <a:cubicBezTo>
                    <a:pt x="794037" y="1002745"/>
                    <a:pt x="785191" y="1011520"/>
                    <a:pt x="782243" y="1005670"/>
                  </a:cubicBezTo>
                  <a:cubicBezTo>
                    <a:pt x="782243" y="1001282"/>
                    <a:pt x="783717" y="995432"/>
                    <a:pt x="783717" y="989581"/>
                  </a:cubicBezTo>
                  <a:cubicBezTo>
                    <a:pt x="783717" y="985193"/>
                    <a:pt x="786665" y="980806"/>
                    <a:pt x="783717" y="976418"/>
                  </a:cubicBezTo>
                  <a:cubicBezTo>
                    <a:pt x="782243" y="973492"/>
                    <a:pt x="786665" y="972030"/>
                    <a:pt x="785191" y="970567"/>
                  </a:cubicBezTo>
                  <a:close/>
                  <a:moveTo>
                    <a:pt x="785742" y="964106"/>
                  </a:moveTo>
                  <a:lnTo>
                    <a:pt x="781936" y="966638"/>
                  </a:lnTo>
                  <a:lnTo>
                    <a:pt x="782664" y="967364"/>
                  </a:lnTo>
                  <a:lnTo>
                    <a:pt x="786665" y="964717"/>
                  </a:lnTo>
                  <a:close/>
                  <a:moveTo>
                    <a:pt x="495108" y="955564"/>
                  </a:moveTo>
                  <a:lnTo>
                    <a:pt x="494529" y="955951"/>
                  </a:lnTo>
                  <a:lnTo>
                    <a:pt x="494410" y="955969"/>
                  </a:lnTo>
                  <a:lnTo>
                    <a:pt x="496771" y="962285"/>
                  </a:lnTo>
                  <a:cubicBezTo>
                    <a:pt x="498056" y="965019"/>
                    <a:pt x="499525" y="967571"/>
                    <a:pt x="500259" y="967571"/>
                  </a:cubicBezTo>
                  <a:cubicBezTo>
                    <a:pt x="503196" y="969030"/>
                    <a:pt x="509069" y="970488"/>
                    <a:pt x="509069" y="973405"/>
                  </a:cubicBezTo>
                  <a:cubicBezTo>
                    <a:pt x="509069" y="982155"/>
                    <a:pt x="506132" y="995280"/>
                    <a:pt x="516411" y="995280"/>
                  </a:cubicBezTo>
                  <a:cubicBezTo>
                    <a:pt x="517879" y="995280"/>
                    <a:pt x="519348" y="999655"/>
                    <a:pt x="520816" y="998197"/>
                  </a:cubicBezTo>
                  <a:lnTo>
                    <a:pt x="521075" y="997811"/>
                  </a:lnTo>
                  <a:lnTo>
                    <a:pt x="519250" y="997047"/>
                  </a:lnTo>
                  <a:cubicBezTo>
                    <a:pt x="518512" y="996120"/>
                    <a:pt x="517774" y="995009"/>
                    <a:pt x="517036" y="995009"/>
                  </a:cubicBezTo>
                  <a:cubicBezTo>
                    <a:pt x="506704" y="995009"/>
                    <a:pt x="509656" y="981669"/>
                    <a:pt x="509656" y="972776"/>
                  </a:cubicBezTo>
                  <a:cubicBezTo>
                    <a:pt x="509656" y="969812"/>
                    <a:pt x="503752" y="968330"/>
                    <a:pt x="500800" y="966847"/>
                  </a:cubicBezTo>
                  <a:cubicBezTo>
                    <a:pt x="500062" y="966847"/>
                    <a:pt x="498586" y="964253"/>
                    <a:pt x="497294" y="961474"/>
                  </a:cubicBezTo>
                  <a:close/>
                  <a:moveTo>
                    <a:pt x="562710" y="954087"/>
                  </a:moveTo>
                  <a:lnTo>
                    <a:pt x="562574" y="954136"/>
                  </a:lnTo>
                  <a:lnTo>
                    <a:pt x="561179" y="963883"/>
                  </a:lnTo>
                  <a:lnTo>
                    <a:pt x="561316" y="963883"/>
                  </a:lnTo>
                  <a:close/>
                  <a:moveTo>
                    <a:pt x="602376" y="953863"/>
                  </a:moveTo>
                  <a:lnTo>
                    <a:pt x="602455" y="953907"/>
                  </a:lnTo>
                  <a:lnTo>
                    <a:pt x="605323" y="955249"/>
                  </a:lnTo>
                  <a:lnTo>
                    <a:pt x="605318" y="955241"/>
                  </a:lnTo>
                  <a:close/>
                  <a:moveTo>
                    <a:pt x="15871" y="952956"/>
                  </a:moveTo>
                  <a:cubicBezTo>
                    <a:pt x="18757" y="952956"/>
                    <a:pt x="20200" y="955842"/>
                    <a:pt x="21643" y="957285"/>
                  </a:cubicBezTo>
                  <a:cubicBezTo>
                    <a:pt x="23085" y="957285"/>
                    <a:pt x="25971" y="957285"/>
                    <a:pt x="25971" y="958728"/>
                  </a:cubicBezTo>
                  <a:cubicBezTo>
                    <a:pt x="27414" y="960171"/>
                    <a:pt x="24528" y="961613"/>
                    <a:pt x="24528" y="961613"/>
                  </a:cubicBezTo>
                  <a:cubicBezTo>
                    <a:pt x="23085" y="961613"/>
                    <a:pt x="23085" y="958728"/>
                    <a:pt x="21643" y="958728"/>
                  </a:cubicBezTo>
                  <a:cubicBezTo>
                    <a:pt x="20200" y="958728"/>
                    <a:pt x="20200" y="961613"/>
                    <a:pt x="18757" y="963056"/>
                  </a:cubicBezTo>
                  <a:cubicBezTo>
                    <a:pt x="15871" y="963056"/>
                    <a:pt x="12986" y="963056"/>
                    <a:pt x="11543" y="961613"/>
                  </a:cubicBezTo>
                  <a:cubicBezTo>
                    <a:pt x="10100" y="961613"/>
                    <a:pt x="10100" y="958728"/>
                    <a:pt x="10100" y="957285"/>
                  </a:cubicBezTo>
                  <a:cubicBezTo>
                    <a:pt x="11543" y="955842"/>
                    <a:pt x="12986" y="952956"/>
                    <a:pt x="15871" y="952956"/>
                  </a:cubicBezTo>
                  <a:close/>
                  <a:moveTo>
                    <a:pt x="469548" y="951529"/>
                  </a:moveTo>
                  <a:lnTo>
                    <a:pt x="469508" y="951609"/>
                  </a:lnTo>
                  <a:lnTo>
                    <a:pt x="472176" y="954082"/>
                  </a:lnTo>
                  <a:cubicBezTo>
                    <a:pt x="472727" y="955904"/>
                    <a:pt x="473094" y="958092"/>
                    <a:pt x="473828" y="958821"/>
                  </a:cubicBezTo>
                  <a:lnTo>
                    <a:pt x="473925" y="958808"/>
                  </a:lnTo>
                  <a:lnTo>
                    <a:pt x="472303" y="954109"/>
                  </a:lnTo>
                  <a:cubicBezTo>
                    <a:pt x="471752" y="952266"/>
                    <a:pt x="471018" y="950792"/>
                    <a:pt x="469548" y="951529"/>
                  </a:cubicBezTo>
                  <a:close/>
                  <a:moveTo>
                    <a:pt x="714446" y="939359"/>
                  </a:moveTo>
                  <a:lnTo>
                    <a:pt x="714390" y="939416"/>
                  </a:lnTo>
                  <a:cubicBezTo>
                    <a:pt x="712916" y="940888"/>
                    <a:pt x="714390" y="942360"/>
                    <a:pt x="715864" y="943832"/>
                  </a:cubicBezTo>
                  <a:lnTo>
                    <a:pt x="704072" y="948248"/>
                  </a:lnTo>
                  <a:lnTo>
                    <a:pt x="703657" y="948011"/>
                  </a:lnTo>
                  <a:lnTo>
                    <a:pt x="706591" y="971575"/>
                  </a:lnTo>
                  <a:lnTo>
                    <a:pt x="706987" y="971893"/>
                  </a:lnTo>
                  <a:lnTo>
                    <a:pt x="705573" y="961046"/>
                  </a:lnTo>
                  <a:cubicBezTo>
                    <a:pt x="704841" y="957550"/>
                    <a:pt x="704109" y="953869"/>
                    <a:pt x="704109" y="948716"/>
                  </a:cubicBezTo>
                  <a:lnTo>
                    <a:pt x="715821" y="944299"/>
                  </a:lnTo>
                  <a:cubicBezTo>
                    <a:pt x="717285" y="945772"/>
                    <a:pt x="720213" y="945772"/>
                    <a:pt x="720213" y="947244"/>
                  </a:cubicBezTo>
                  <a:cubicBezTo>
                    <a:pt x="720213" y="951661"/>
                    <a:pt x="721677" y="951661"/>
                    <a:pt x="723142" y="954605"/>
                  </a:cubicBezTo>
                  <a:cubicBezTo>
                    <a:pt x="723142" y="956077"/>
                    <a:pt x="728998" y="960494"/>
                    <a:pt x="728998" y="963439"/>
                  </a:cubicBezTo>
                  <a:cubicBezTo>
                    <a:pt x="728998" y="969328"/>
                    <a:pt x="731926" y="963439"/>
                    <a:pt x="731926" y="967856"/>
                  </a:cubicBezTo>
                  <a:cubicBezTo>
                    <a:pt x="731926" y="973745"/>
                    <a:pt x="737782" y="975217"/>
                    <a:pt x="739246" y="979634"/>
                  </a:cubicBezTo>
                  <a:cubicBezTo>
                    <a:pt x="740710" y="981106"/>
                    <a:pt x="743638" y="984051"/>
                    <a:pt x="743638" y="985523"/>
                  </a:cubicBezTo>
                  <a:cubicBezTo>
                    <a:pt x="746566" y="988468"/>
                    <a:pt x="748031" y="982578"/>
                    <a:pt x="748031" y="979634"/>
                  </a:cubicBezTo>
                  <a:lnTo>
                    <a:pt x="747902" y="979246"/>
                  </a:lnTo>
                  <a:lnTo>
                    <a:pt x="746983" y="983527"/>
                  </a:lnTo>
                  <a:cubicBezTo>
                    <a:pt x="746247" y="984995"/>
                    <a:pt x="745143" y="985730"/>
                    <a:pt x="743671" y="984261"/>
                  </a:cubicBezTo>
                  <a:cubicBezTo>
                    <a:pt x="743671" y="982792"/>
                    <a:pt x="740728" y="979855"/>
                    <a:pt x="739256" y="978386"/>
                  </a:cubicBezTo>
                  <a:cubicBezTo>
                    <a:pt x="737785" y="973981"/>
                    <a:pt x="731898" y="972512"/>
                    <a:pt x="731898" y="966638"/>
                  </a:cubicBezTo>
                  <a:cubicBezTo>
                    <a:pt x="731898" y="962232"/>
                    <a:pt x="728954" y="968106"/>
                    <a:pt x="728954" y="962232"/>
                  </a:cubicBezTo>
                  <a:cubicBezTo>
                    <a:pt x="728954" y="959295"/>
                    <a:pt x="723068" y="954889"/>
                    <a:pt x="723068" y="953420"/>
                  </a:cubicBezTo>
                  <a:cubicBezTo>
                    <a:pt x="721596" y="950483"/>
                    <a:pt x="720124" y="950483"/>
                    <a:pt x="720124" y="946077"/>
                  </a:cubicBezTo>
                  <a:cubicBezTo>
                    <a:pt x="720124" y="944609"/>
                    <a:pt x="717181" y="944609"/>
                    <a:pt x="715709" y="943140"/>
                  </a:cubicBezTo>
                  <a:close/>
                  <a:moveTo>
                    <a:pt x="691914" y="937743"/>
                  </a:moveTo>
                  <a:lnTo>
                    <a:pt x="693303" y="941928"/>
                  </a:lnTo>
                  <a:lnTo>
                    <a:pt x="693683" y="942146"/>
                  </a:lnTo>
                  <a:lnTo>
                    <a:pt x="692280" y="937944"/>
                  </a:lnTo>
                  <a:close/>
                  <a:moveTo>
                    <a:pt x="505523" y="935277"/>
                  </a:moveTo>
                  <a:lnTo>
                    <a:pt x="504815" y="935317"/>
                  </a:lnTo>
                  <a:cubicBezTo>
                    <a:pt x="504815" y="938265"/>
                    <a:pt x="506285" y="944160"/>
                    <a:pt x="507754" y="945634"/>
                  </a:cubicBezTo>
                  <a:cubicBezTo>
                    <a:pt x="510693" y="945634"/>
                    <a:pt x="510693" y="947108"/>
                    <a:pt x="510693" y="950056"/>
                  </a:cubicBezTo>
                  <a:cubicBezTo>
                    <a:pt x="510693" y="950056"/>
                    <a:pt x="510326" y="951530"/>
                    <a:pt x="509958" y="953003"/>
                  </a:cubicBezTo>
                  <a:lnTo>
                    <a:pt x="509463" y="954990"/>
                  </a:lnTo>
                  <a:lnTo>
                    <a:pt x="509656" y="954990"/>
                  </a:lnTo>
                  <a:cubicBezTo>
                    <a:pt x="509656" y="954990"/>
                    <a:pt x="511132" y="949061"/>
                    <a:pt x="511132" y="949061"/>
                  </a:cubicBezTo>
                  <a:cubicBezTo>
                    <a:pt x="511132" y="946097"/>
                    <a:pt x="511132" y="944615"/>
                    <a:pt x="508180" y="944615"/>
                  </a:cubicBezTo>
                  <a:close/>
                  <a:moveTo>
                    <a:pt x="770595" y="934726"/>
                  </a:moveTo>
                  <a:lnTo>
                    <a:pt x="770400" y="934999"/>
                  </a:lnTo>
                  <a:lnTo>
                    <a:pt x="770387" y="934999"/>
                  </a:lnTo>
                  <a:lnTo>
                    <a:pt x="771634" y="938734"/>
                  </a:lnTo>
                  <a:cubicBezTo>
                    <a:pt x="771634" y="940203"/>
                    <a:pt x="770163" y="940203"/>
                    <a:pt x="768690" y="941671"/>
                  </a:cubicBezTo>
                  <a:cubicBezTo>
                    <a:pt x="768690" y="943140"/>
                    <a:pt x="768690" y="944609"/>
                    <a:pt x="770163" y="944609"/>
                  </a:cubicBezTo>
                  <a:cubicBezTo>
                    <a:pt x="771634" y="946077"/>
                    <a:pt x="773106" y="946077"/>
                    <a:pt x="774578" y="947546"/>
                  </a:cubicBezTo>
                  <a:cubicBezTo>
                    <a:pt x="773106" y="948280"/>
                    <a:pt x="772738" y="950116"/>
                    <a:pt x="772922" y="951768"/>
                  </a:cubicBezTo>
                  <a:lnTo>
                    <a:pt x="773330" y="952537"/>
                  </a:lnTo>
                  <a:lnTo>
                    <a:pt x="774872" y="948628"/>
                  </a:lnTo>
                  <a:cubicBezTo>
                    <a:pt x="777820" y="948628"/>
                    <a:pt x="783717" y="948628"/>
                    <a:pt x="786665" y="948628"/>
                  </a:cubicBezTo>
                  <a:cubicBezTo>
                    <a:pt x="788140" y="948628"/>
                    <a:pt x="798459" y="954479"/>
                    <a:pt x="802882" y="955941"/>
                  </a:cubicBezTo>
                  <a:cubicBezTo>
                    <a:pt x="808779" y="960329"/>
                    <a:pt x="802882" y="963254"/>
                    <a:pt x="807304" y="967642"/>
                  </a:cubicBezTo>
                  <a:lnTo>
                    <a:pt x="810280" y="974414"/>
                  </a:lnTo>
                  <a:lnTo>
                    <a:pt x="810288" y="973928"/>
                  </a:lnTo>
                  <a:cubicBezTo>
                    <a:pt x="810105" y="971541"/>
                    <a:pt x="809371" y="969705"/>
                    <a:pt x="807171" y="966767"/>
                  </a:cubicBezTo>
                  <a:cubicBezTo>
                    <a:pt x="802771" y="962361"/>
                    <a:pt x="808638" y="959423"/>
                    <a:pt x="802771" y="955016"/>
                  </a:cubicBezTo>
                  <a:cubicBezTo>
                    <a:pt x="798371" y="953547"/>
                    <a:pt x="788104" y="947672"/>
                    <a:pt x="786638" y="947672"/>
                  </a:cubicBezTo>
                  <a:cubicBezTo>
                    <a:pt x="783704" y="947672"/>
                    <a:pt x="777837" y="947672"/>
                    <a:pt x="774904" y="947672"/>
                  </a:cubicBezTo>
                  <a:cubicBezTo>
                    <a:pt x="773437" y="946203"/>
                    <a:pt x="771971" y="946203"/>
                    <a:pt x="770504" y="944734"/>
                  </a:cubicBezTo>
                  <a:cubicBezTo>
                    <a:pt x="769037" y="944734"/>
                    <a:pt x="769037" y="943265"/>
                    <a:pt x="769037" y="941796"/>
                  </a:cubicBezTo>
                  <a:cubicBezTo>
                    <a:pt x="770504" y="940327"/>
                    <a:pt x="771971" y="940327"/>
                    <a:pt x="771971" y="938858"/>
                  </a:cubicBezTo>
                  <a:close/>
                  <a:moveTo>
                    <a:pt x="664193" y="926164"/>
                  </a:moveTo>
                  <a:lnTo>
                    <a:pt x="664932" y="932992"/>
                  </a:lnTo>
                  <a:cubicBezTo>
                    <a:pt x="664932" y="935945"/>
                    <a:pt x="666408" y="941850"/>
                    <a:pt x="669362" y="947756"/>
                  </a:cubicBezTo>
                  <a:cubicBezTo>
                    <a:pt x="675269" y="958091"/>
                    <a:pt x="673792" y="962520"/>
                    <a:pt x="670839" y="963996"/>
                  </a:cubicBezTo>
                  <a:cubicBezTo>
                    <a:pt x="666408" y="963996"/>
                    <a:pt x="660501" y="961043"/>
                    <a:pt x="664932" y="968425"/>
                  </a:cubicBezTo>
                  <a:cubicBezTo>
                    <a:pt x="669362" y="974331"/>
                    <a:pt x="673792" y="977284"/>
                    <a:pt x="676746" y="983189"/>
                  </a:cubicBezTo>
                  <a:cubicBezTo>
                    <a:pt x="677484" y="986142"/>
                    <a:pt x="678961" y="987618"/>
                    <a:pt x="680807" y="988910"/>
                  </a:cubicBezTo>
                  <a:lnTo>
                    <a:pt x="681070" y="989103"/>
                  </a:lnTo>
                  <a:lnTo>
                    <a:pt x="677063" y="983434"/>
                  </a:lnTo>
                  <a:cubicBezTo>
                    <a:pt x="674110" y="977505"/>
                    <a:pt x="669681" y="974540"/>
                    <a:pt x="665252" y="968611"/>
                  </a:cubicBezTo>
                  <a:cubicBezTo>
                    <a:pt x="660823" y="961199"/>
                    <a:pt x="666728" y="964164"/>
                    <a:pt x="671158" y="964164"/>
                  </a:cubicBezTo>
                  <a:cubicBezTo>
                    <a:pt x="674110" y="962681"/>
                    <a:pt x="675587" y="958234"/>
                    <a:pt x="669681" y="947858"/>
                  </a:cubicBezTo>
                  <a:cubicBezTo>
                    <a:pt x="666728" y="941928"/>
                    <a:pt x="665252" y="935999"/>
                    <a:pt x="665252" y="933034"/>
                  </a:cubicBezTo>
                  <a:lnTo>
                    <a:pt x="665673" y="932822"/>
                  </a:lnTo>
                  <a:lnTo>
                    <a:pt x="665012" y="926719"/>
                  </a:lnTo>
                  <a:close/>
                  <a:moveTo>
                    <a:pt x="677541" y="923223"/>
                  </a:moveTo>
                  <a:lnTo>
                    <a:pt x="677433" y="923277"/>
                  </a:lnTo>
                  <a:lnTo>
                    <a:pt x="681492" y="930069"/>
                  </a:lnTo>
                  <a:lnTo>
                    <a:pt x="681856" y="930405"/>
                  </a:lnTo>
                  <a:close/>
                  <a:moveTo>
                    <a:pt x="212055" y="908787"/>
                  </a:moveTo>
                  <a:lnTo>
                    <a:pt x="213764" y="910652"/>
                  </a:lnTo>
                  <a:cubicBezTo>
                    <a:pt x="213580" y="911755"/>
                    <a:pt x="213212" y="912859"/>
                    <a:pt x="214684" y="912859"/>
                  </a:cubicBezTo>
                  <a:lnTo>
                    <a:pt x="215185" y="912859"/>
                  </a:lnTo>
                  <a:lnTo>
                    <a:pt x="214412" y="910998"/>
                  </a:lnTo>
                  <a:cubicBezTo>
                    <a:pt x="214595" y="909893"/>
                    <a:pt x="214595" y="908787"/>
                    <a:pt x="212391" y="908787"/>
                  </a:cubicBezTo>
                  <a:close/>
                  <a:moveTo>
                    <a:pt x="202912" y="899615"/>
                  </a:moveTo>
                  <a:cubicBezTo>
                    <a:pt x="202912" y="901087"/>
                    <a:pt x="195555" y="912859"/>
                    <a:pt x="202912" y="908444"/>
                  </a:cubicBezTo>
                  <a:lnTo>
                    <a:pt x="203147" y="908444"/>
                  </a:lnTo>
                  <a:lnTo>
                    <a:pt x="200819" y="906577"/>
                  </a:lnTo>
                  <a:cubicBezTo>
                    <a:pt x="201737" y="903997"/>
                    <a:pt x="203574" y="900681"/>
                    <a:pt x="203574" y="899944"/>
                  </a:cubicBezTo>
                  <a:lnTo>
                    <a:pt x="206562" y="900417"/>
                  </a:lnTo>
                  <a:lnTo>
                    <a:pt x="206407" y="900167"/>
                  </a:lnTo>
                  <a:cubicBezTo>
                    <a:pt x="205855" y="898511"/>
                    <a:pt x="205119" y="897408"/>
                    <a:pt x="202912" y="899615"/>
                  </a:cubicBezTo>
                  <a:close/>
                  <a:moveTo>
                    <a:pt x="215151" y="886679"/>
                  </a:moveTo>
                  <a:lnTo>
                    <a:pt x="222225" y="891338"/>
                  </a:lnTo>
                  <a:cubicBezTo>
                    <a:pt x="223512" y="894097"/>
                    <a:pt x="223512" y="897408"/>
                    <a:pt x="222041" y="899615"/>
                  </a:cubicBezTo>
                  <a:cubicBezTo>
                    <a:pt x="219098" y="904030"/>
                    <a:pt x="213212" y="899615"/>
                    <a:pt x="210269" y="902558"/>
                  </a:cubicBezTo>
                  <a:lnTo>
                    <a:pt x="209074" y="903753"/>
                  </a:lnTo>
                  <a:lnTo>
                    <a:pt x="209452" y="904366"/>
                  </a:lnTo>
                  <a:cubicBezTo>
                    <a:pt x="210922" y="904366"/>
                    <a:pt x="210922" y="902892"/>
                    <a:pt x="210922" y="902892"/>
                  </a:cubicBezTo>
                  <a:cubicBezTo>
                    <a:pt x="213860" y="899944"/>
                    <a:pt x="219738" y="904366"/>
                    <a:pt x="222677" y="899944"/>
                  </a:cubicBezTo>
                  <a:cubicBezTo>
                    <a:pt x="225616" y="895523"/>
                    <a:pt x="222677" y="886679"/>
                    <a:pt x="215330" y="886679"/>
                  </a:cubicBezTo>
                  <a:close/>
                  <a:moveTo>
                    <a:pt x="7214" y="876486"/>
                  </a:moveTo>
                  <a:cubicBezTo>
                    <a:pt x="7214" y="876486"/>
                    <a:pt x="7214" y="877929"/>
                    <a:pt x="7214" y="877929"/>
                  </a:cubicBezTo>
                  <a:cubicBezTo>
                    <a:pt x="8657" y="882258"/>
                    <a:pt x="8657" y="886586"/>
                    <a:pt x="7214" y="889472"/>
                  </a:cubicBezTo>
                  <a:cubicBezTo>
                    <a:pt x="7214" y="890914"/>
                    <a:pt x="4328" y="892357"/>
                    <a:pt x="2886" y="892357"/>
                  </a:cubicBezTo>
                  <a:cubicBezTo>
                    <a:pt x="1443" y="889472"/>
                    <a:pt x="0" y="886586"/>
                    <a:pt x="0" y="883700"/>
                  </a:cubicBezTo>
                  <a:cubicBezTo>
                    <a:pt x="0" y="882258"/>
                    <a:pt x="2886" y="885143"/>
                    <a:pt x="2886" y="883700"/>
                  </a:cubicBezTo>
                  <a:cubicBezTo>
                    <a:pt x="4328" y="882258"/>
                    <a:pt x="0" y="880815"/>
                    <a:pt x="1443" y="879372"/>
                  </a:cubicBezTo>
                  <a:cubicBezTo>
                    <a:pt x="1443" y="877929"/>
                    <a:pt x="4328" y="876486"/>
                    <a:pt x="7214" y="876486"/>
                  </a:cubicBezTo>
                  <a:close/>
                  <a:moveTo>
                    <a:pt x="793983" y="863961"/>
                  </a:moveTo>
                  <a:lnTo>
                    <a:pt x="793983" y="864340"/>
                  </a:lnTo>
                  <a:cubicBezTo>
                    <a:pt x="796931" y="868756"/>
                    <a:pt x="796931" y="871700"/>
                    <a:pt x="801353" y="874644"/>
                  </a:cubicBezTo>
                  <a:lnTo>
                    <a:pt x="810014" y="894829"/>
                  </a:lnTo>
                  <a:lnTo>
                    <a:pt x="810105" y="894791"/>
                  </a:lnTo>
                  <a:cubicBezTo>
                    <a:pt x="810105" y="885977"/>
                    <a:pt x="807171" y="877164"/>
                    <a:pt x="801305" y="874226"/>
                  </a:cubicBezTo>
                  <a:close/>
                  <a:moveTo>
                    <a:pt x="569938" y="859969"/>
                  </a:moveTo>
                  <a:lnTo>
                    <a:pt x="569472" y="860150"/>
                  </a:lnTo>
                  <a:cubicBezTo>
                    <a:pt x="568002" y="864571"/>
                    <a:pt x="569472" y="868993"/>
                    <a:pt x="568002" y="873415"/>
                  </a:cubicBezTo>
                  <a:cubicBezTo>
                    <a:pt x="563594" y="877836"/>
                    <a:pt x="570941" y="879310"/>
                    <a:pt x="570941" y="880784"/>
                  </a:cubicBezTo>
                  <a:cubicBezTo>
                    <a:pt x="572411" y="882258"/>
                    <a:pt x="566533" y="895523"/>
                    <a:pt x="566533" y="898470"/>
                  </a:cubicBezTo>
                  <a:cubicBezTo>
                    <a:pt x="563594" y="910261"/>
                    <a:pt x="544491" y="908787"/>
                    <a:pt x="544491" y="919104"/>
                  </a:cubicBezTo>
                  <a:cubicBezTo>
                    <a:pt x="544491" y="924263"/>
                    <a:pt x="542654" y="930158"/>
                    <a:pt x="540634" y="935501"/>
                  </a:cubicBezTo>
                  <a:lnTo>
                    <a:pt x="536128" y="947386"/>
                  </a:lnTo>
                  <a:lnTo>
                    <a:pt x="536224" y="947579"/>
                  </a:lnTo>
                  <a:lnTo>
                    <a:pt x="536282" y="947620"/>
                  </a:lnTo>
                  <a:lnTo>
                    <a:pt x="541017" y="935183"/>
                  </a:lnTo>
                  <a:cubicBezTo>
                    <a:pt x="543044" y="929847"/>
                    <a:pt x="544886" y="923959"/>
                    <a:pt x="544886" y="918807"/>
                  </a:cubicBezTo>
                  <a:cubicBezTo>
                    <a:pt x="544886" y="908502"/>
                    <a:pt x="564047" y="909974"/>
                    <a:pt x="566995" y="898197"/>
                  </a:cubicBezTo>
                  <a:cubicBezTo>
                    <a:pt x="566995" y="895253"/>
                    <a:pt x="572891" y="882005"/>
                    <a:pt x="571417" y="880532"/>
                  </a:cubicBezTo>
                  <a:cubicBezTo>
                    <a:pt x="571417" y="879060"/>
                    <a:pt x="564047" y="877588"/>
                    <a:pt x="568469" y="873172"/>
                  </a:cubicBezTo>
                  <a:close/>
                  <a:moveTo>
                    <a:pt x="241169" y="856940"/>
                  </a:moveTo>
                  <a:cubicBezTo>
                    <a:pt x="238226" y="856940"/>
                    <a:pt x="236755" y="859883"/>
                    <a:pt x="232340" y="859883"/>
                  </a:cubicBezTo>
                  <a:cubicBezTo>
                    <a:pt x="229398" y="861355"/>
                    <a:pt x="222041" y="865769"/>
                    <a:pt x="222041" y="868713"/>
                  </a:cubicBezTo>
                  <a:cubicBezTo>
                    <a:pt x="222041" y="873127"/>
                    <a:pt x="216155" y="873127"/>
                    <a:pt x="214684" y="877542"/>
                  </a:cubicBezTo>
                  <a:cubicBezTo>
                    <a:pt x="213212" y="879013"/>
                    <a:pt x="213212" y="883428"/>
                    <a:pt x="211741" y="886371"/>
                  </a:cubicBezTo>
                  <a:lnTo>
                    <a:pt x="212493" y="886371"/>
                  </a:lnTo>
                  <a:lnTo>
                    <a:pt x="215330" y="877836"/>
                  </a:lnTo>
                  <a:cubicBezTo>
                    <a:pt x="216799" y="873415"/>
                    <a:pt x="222677" y="873415"/>
                    <a:pt x="222677" y="868993"/>
                  </a:cubicBezTo>
                  <a:cubicBezTo>
                    <a:pt x="222677" y="866045"/>
                    <a:pt x="230025" y="861624"/>
                    <a:pt x="232964" y="860150"/>
                  </a:cubicBezTo>
                  <a:cubicBezTo>
                    <a:pt x="237372" y="860150"/>
                    <a:pt x="238841" y="857202"/>
                    <a:pt x="241780" y="857202"/>
                  </a:cubicBezTo>
                  <a:lnTo>
                    <a:pt x="245775" y="858805"/>
                  </a:lnTo>
                  <a:lnTo>
                    <a:pt x="245767" y="858780"/>
                  </a:lnTo>
                  <a:cubicBezTo>
                    <a:pt x="245215" y="857676"/>
                    <a:pt x="244112" y="856940"/>
                    <a:pt x="241169" y="856940"/>
                  </a:cubicBezTo>
                  <a:close/>
                  <a:moveTo>
                    <a:pt x="263240" y="855469"/>
                  </a:moveTo>
                  <a:cubicBezTo>
                    <a:pt x="261769" y="856204"/>
                    <a:pt x="258458" y="859148"/>
                    <a:pt x="255147" y="861355"/>
                  </a:cubicBezTo>
                  <a:lnTo>
                    <a:pt x="247544" y="862737"/>
                  </a:lnTo>
                  <a:lnTo>
                    <a:pt x="247658" y="863097"/>
                  </a:lnTo>
                  <a:cubicBezTo>
                    <a:pt x="250597" y="867519"/>
                    <a:pt x="260883" y="857202"/>
                    <a:pt x="263822" y="855728"/>
                  </a:cubicBezTo>
                  <a:lnTo>
                    <a:pt x="268661" y="856627"/>
                  </a:lnTo>
                  <a:lnTo>
                    <a:pt x="268206" y="856388"/>
                  </a:lnTo>
                  <a:cubicBezTo>
                    <a:pt x="267287" y="855469"/>
                    <a:pt x="266183" y="854733"/>
                    <a:pt x="263240" y="855469"/>
                  </a:cubicBezTo>
                  <a:close/>
                  <a:moveTo>
                    <a:pt x="359224" y="799790"/>
                  </a:moveTo>
                  <a:lnTo>
                    <a:pt x="358983" y="799808"/>
                  </a:lnTo>
                  <a:lnTo>
                    <a:pt x="352598" y="803724"/>
                  </a:lnTo>
                  <a:lnTo>
                    <a:pt x="352725" y="803774"/>
                  </a:lnTo>
                  <a:close/>
                  <a:moveTo>
                    <a:pt x="372967" y="792951"/>
                  </a:moveTo>
                  <a:cubicBezTo>
                    <a:pt x="371955" y="793159"/>
                    <a:pt x="370759" y="794267"/>
                    <a:pt x="369287" y="796853"/>
                  </a:cubicBezTo>
                  <a:lnTo>
                    <a:pt x="364277" y="799367"/>
                  </a:lnTo>
                  <a:lnTo>
                    <a:pt x="364481" y="799352"/>
                  </a:lnTo>
                  <a:cubicBezTo>
                    <a:pt x="365951" y="800089"/>
                    <a:pt x="367420" y="800458"/>
                    <a:pt x="369624" y="796773"/>
                  </a:cubicBezTo>
                  <a:lnTo>
                    <a:pt x="373138" y="793051"/>
                  </a:lnTo>
                  <a:close/>
                  <a:moveTo>
                    <a:pt x="289752" y="792777"/>
                  </a:moveTo>
                  <a:lnTo>
                    <a:pt x="289428" y="792790"/>
                  </a:lnTo>
                  <a:lnTo>
                    <a:pt x="282472" y="795362"/>
                  </a:lnTo>
                  <a:lnTo>
                    <a:pt x="289726" y="811322"/>
                  </a:lnTo>
                  <a:cubicBezTo>
                    <a:pt x="292669" y="812793"/>
                    <a:pt x="294140" y="817208"/>
                    <a:pt x="298554" y="821623"/>
                  </a:cubicBezTo>
                  <a:cubicBezTo>
                    <a:pt x="300026" y="823094"/>
                    <a:pt x="304440" y="823094"/>
                    <a:pt x="304440" y="828980"/>
                  </a:cubicBezTo>
                  <a:cubicBezTo>
                    <a:pt x="304440" y="831923"/>
                    <a:pt x="304440" y="839282"/>
                    <a:pt x="302968" y="840753"/>
                  </a:cubicBezTo>
                  <a:cubicBezTo>
                    <a:pt x="300026" y="843696"/>
                    <a:pt x="283840" y="843696"/>
                    <a:pt x="280897" y="849582"/>
                  </a:cubicBezTo>
                  <a:cubicBezTo>
                    <a:pt x="280897" y="850318"/>
                    <a:pt x="279426" y="852158"/>
                    <a:pt x="277587" y="853997"/>
                  </a:cubicBezTo>
                  <a:lnTo>
                    <a:pt x="272096" y="858390"/>
                  </a:lnTo>
                  <a:lnTo>
                    <a:pt x="272639" y="858676"/>
                  </a:lnTo>
                  <a:cubicBezTo>
                    <a:pt x="275578" y="857202"/>
                    <a:pt x="281456" y="851307"/>
                    <a:pt x="281456" y="849833"/>
                  </a:cubicBezTo>
                  <a:cubicBezTo>
                    <a:pt x="284395" y="843937"/>
                    <a:pt x="300559" y="843937"/>
                    <a:pt x="303498" y="840990"/>
                  </a:cubicBezTo>
                  <a:cubicBezTo>
                    <a:pt x="304968" y="839516"/>
                    <a:pt x="304968" y="832146"/>
                    <a:pt x="304968" y="829198"/>
                  </a:cubicBezTo>
                  <a:cubicBezTo>
                    <a:pt x="304968" y="823303"/>
                    <a:pt x="300559" y="823303"/>
                    <a:pt x="299090" y="821829"/>
                  </a:cubicBezTo>
                  <a:cubicBezTo>
                    <a:pt x="294681" y="817407"/>
                    <a:pt x="293212" y="812986"/>
                    <a:pt x="290273" y="811512"/>
                  </a:cubicBezTo>
                  <a:cubicBezTo>
                    <a:pt x="284395" y="808564"/>
                    <a:pt x="282926" y="802669"/>
                    <a:pt x="282926" y="795299"/>
                  </a:cubicBezTo>
                  <a:close/>
                  <a:moveTo>
                    <a:pt x="404616" y="786510"/>
                  </a:moveTo>
                  <a:cubicBezTo>
                    <a:pt x="403144" y="789465"/>
                    <a:pt x="401672" y="790943"/>
                    <a:pt x="398728" y="795375"/>
                  </a:cubicBezTo>
                  <a:cubicBezTo>
                    <a:pt x="396520" y="795375"/>
                    <a:pt x="395784" y="796483"/>
                    <a:pt x="394864" y="797591"/>
                  </a:cubicBezTo>
                  <a:lnTo>
                    <a:pt x="390091" y="799721"/>
                  </a:lnTo>
                  <a:lnTo>
                    <a:pt x="390197" y="799721"/>
                  </a:lnTo>
                  <a:cubicBezTo>
                    <a:pt x="396075" y="799721"/>
                    <a:pt x="394605" y="795299"/>
                    <a:pt x="399014" y="795299"/>
                  </a:cubicBezTo>
                  <a:lnTo>
                    <a:pt x="404782" y="786621"/>
                  </a:lnTo>
                  <a:close/>
                  <a:moveTo>
                    <a:pt x="254467" y="774690"/>
                  </a:moveTo>
                  <a:lnTo>
                    <a:pt x="254412" y="774723"/>
                  </a:lnTo>
                  <a:lnTo>
                    <a:pt x="254412" y="778948"/>
                  </a:lnTo>
                  <a:cubicBezTo>
                    <a:pt x="253676" y="781891"/>
                    <a:pt x="253952" y="783546"/>
                    <a:pt x="254826" y="784374"/>
                  </a:cubicBezTo>
                  <a:lnTo>
                    <a:pt x="254866" y="784379"/>
                  </a:lnTo>
                  <a:lnTo>
                    <a:pt x="254467" y="779122"/>
                  </a:lnTo>
                  <a:cubicBezTo>
                    <a:pt x="254467" y="779122"/>
                    <a:pt x="255939" y="774690"/>
                    <a:pt x="254467" y="774690"/>
                  </a:cubicBezTo>
                  <a:close/>
                  <a:moveTo>
                    <a:pt x="239746" y="767302"/>
                  </a:moveTo>
                  <a:lnTo>
                    <a:pt x="239574" y="767381"/>
                  </a:lnTo>
                  <a:lnTo>
                    <a:pt x="235283" y="774533"/>
                  </a:lnTo>
                  <a:cubicBezTo>
                    <a:pt x="233812" y="776005"/>
                    <a:pt x="232340" y="776005"/>
                    <a:pt x="229398" y="776005"/>
                  </a:cubicBezTo>
                  <a:cubicBezTo>
                    <a:pt x="229398" y="776005"/>
                    <a:pt x="227926" y="778948"/>
                    <a:pt x="229398" y="778948"/>
                  </a:cubicBezTo>
                  <a:lnTo>
                    <a:pt x="229442" y="778953"/>
                  </a:lnTo>
                  <a:lnTo>
                    <a:pt x="229442" y="776167"/>
                  </a:lnTo>
                  <a:cubicBezTo>
                    <a:pt x="232386" y="776167"/>
                    <a:pt x="233858" y="776167"/>
                    <a:pt x="235330" y="774690"/>
                  </a:cubicBezTo>
                  <a:cubicBezTo>
                    <a:pt x="239746" y="773212"/>
                    <a:pt x="241218" y="770257"/>
                    <a:pt x="239746" y="767302"/>
                  </a:cubicBezTo>
                  <a:close/>
                  <a:moveTo>
                    <a:pt x="460186" y="760469"/>
                  </a:moveTo>
                  <a:cubicBezTo>
                    <a:pt x="459450" y="759545"/>
                    <a:pt x="458346" y="759915"/>
                    <a:pt x="454666" y="762870"/>
                  </a:cubicBezTo>
                  <a:cubicBezTo>
                    <a:pt x="451722" y="764347"/>
                    <a:pt x="445834" y="765825"/>
                    <a:pt x="442890" y="767302"/>
                  </a:cubicBezTo>
                  <a:cubicBezTo>
                    <a:pt x="439945" y="768780"/>
                    <a:pt x="431113" y="767302"/>
                    <a:pt x="428169" y="768780"/>
                  </a:cubicBezTo>
                  <a:cubicBezTo>
                    <a:pt x="423753" y="773212"/>
                    <a:pt x="417865" y="779122"/>
                    <a:pt x="417865" y="785032"/>
                  </a:cubicBezTo>
                  <a:lnTo>
                    <a:pt x="409237" y="789362"/>
                  </a:lnTo>
                  <a:lnTo>
                    <a:pt x="409300" y="789404"/>
                  </a:lnTo>
                  <a:cubicBezTo>
                    <a:pt x="412239" y="789404"/>
                    <a:pt x="416647" y="786456"/>
                    <a:pt x="418117" y="784982"/>
                  </a:cubicBezTo>
                  <a:cubicBezTo>
                    <a:pt x="418117" y="779087"/>
                    <a:pt x="423995" y="773191"/>
                    <a:pt x="428403" y="768770"/>
                  </a:cubicBezTo>
                  <a:cubicBezTo>
                    <a:pt x="431342" y="767296"/>
                    <a:pt x="440159" y="768770"/>
                    <a:pt x="443098" y="767296"/>
                  </a:cubicBezTo>
                  <a:cubicBezTo>
                    <a:pt x="446037" y="765822"/>
                    <a:pt x="451914" y="764348"/>
                    <a:pt x="454853" y="762874"/>
                  </a:cubicBezTo>
                  <a:lnTo>
                    <a:pt x="460229" y="760538"/>
                  </a:lnTo>
                  <a:close/>
                  <a:moveTo>
                    <a:pt x="492939" y="747910"/>
                  </a:moveTo>
                  <a:cubicBezTo>
                    <a:pt x="491835" y="748833"/>
                    <a:pt x="490731" y="750311"/>
                    <a:pt x="488523" y="751050"/>
                  </a:cubicBezTo>
                  <a:cubicBezTo>
                    <a:pt x="485579" y="752527"/>
                    <a:pt x="484107" y="756960"/>
                    <a:pt x="479691" y="756960"/>
                  </a:cubicBezTo>
                  <a:cubicBezTo>
                    <a:pt x="479691" y="757698"/>
                    <a:pt x="477115" y="761023"/>
                    <a:pt x="473803" y="763609"/>
                  </a:cubicBezTo>
                  <a:lnTo>
                    <a:pt x="463652" y="765792"/>
                  </a:lnTo>
                  <a:lnTo>
                    <a:pt x="463670" y="765822"/>
                  </a:lnTo>
                  <a:cubicBezTo>
                    <a:pt x="469548" y="770243"/>
                    <a:pt x="479834" y="758453"/>
                    <a:pt x="479834" y="756979"/>
                  </a:cubicBezTo>
                  <a:cubicBezTo>
                    <a:pt x="484243" y="756979"/>
                    <a:pt x="485712" y="752557"/>
                    <a:pt x="488651" y="751083"/>
                  </a:cubicBezTo>
                  <a:cubicBezTo>
                    <a:pt x="490855" y="750346"/>
                    <a:pt x="491958" y="748872"/>
                    <a:pt x="493060" y="747951"/>
                  </a:cubicBezTo>
                  <a:lnTo>
                    <a:pt x="497433" y="748134"/>
                  </a:lnTo>
                  <a:lnTo>
                    <a:pt x="497355" y="748094"/>
                  </a:lnTo>
                  <a:cubicBezTo>
                    <a:pt x="495147" y="746617"/>
                    <a:pt x="494043" y="746986"/>
                    <a:pt x="492939" y="747910"/>
                  </a:cubicBezTo>
                  <a:close/>
                  <a:moveTo>
                    <a:pt x="523852" y="746617"/>
                  </a:moveTo>
                  <a:cubicBezTo>
                    <a:pt x="520908" y="745139"/>
                    <a:pt x="519436" y="746617"/>
                    <a:pt x="516492" y="749572"/>
                  </a:cubicBezTo>
                  <a:lnTo>
                    <a:pt x="506396" y="752704"/>
                  </a:lnTo>
                  <a:lnTo>
                    <a:pt x="506468" y="752741"/>
                  </a:lnTo>
                  <a:cubicBezTo>
                    <a:pt x="509591" y="753294"/>
                    <a:pt x="512897" y="752557"/>
                    <a:pt x="516571" y="749609"/>
                  </a:cubicBezTo>
                  <a:cubicBezTo>
                    <a:pt x="519510" y="746662"/>
                    <a:pt x="520979" y="745188"/>
                    <a:pt x="523918" y="746662"/>
                  </a:cubicBezTo>
                  <a:cubicBezTo>
                    <a:pt x="525388" y="746662"/>
                    <a:pt x="528327" y="748135"/>
                    <a:pt x="529796" y="749609"/>
                  </a:cubicBezTo>
                  <a:cubicBezTo>
                    <a:pt x="529796" y="750346"/>
                    <a:pt x="532001" y="751452"/>
                    <a:pt x="534388" y="752373"/>
                  </a:cubicBezTo>
                  <a:lnTo>
                    <a:pt x="540062" y="754025"/>
                  </a:lnTo>
                  <a:lnTo>
                    <a:pt x="540045" y="754005"/>
                  </a:lnTo>
                  <a:cubicBezTo>
                    <a:pt x="538573" y="754005"/>
                    <a:pt x="529741" y="751050"/>
                    <a:pt x="529741" y="749572"/>
                  </a:cubicBezTo>
                  <a:cubicBezTo>
                    <a:pt x="528269" y="748094"/>
                    <a:pt x="525324" y="746617"/>
                    <a:pt x="523852" y="746617"/>
                  </a:cubicBezTo>
                  <a:close/>
                  <a:moveTo>
                    <a:pt x="580874" y="613119"/>
                  </a:moveTo>
                  <a:lnTo>
                    <a:pt x="585495" y="617519"/>
                  </a:lnTo>
                  <a:cubicBezTo>
                    <a:pt x="588623" y="621028"/>
                    <a:pt x="591567" y="624722"/>
                    <a:pt x="591567" y="625460"/>
                  </a:cubicBezTo>
                  <a:cubicBezTo>
                    <a:pt x="590095" y="628415"/>
                    <a:pt x="584207" y="628415"/>
                    <a:pt x="582734" y="631370"/>
                  </a:cubicBezTo>
                  <a:cubicBezTo>
                    <a:pt x="581262" y="632848"/>
                    <a:pt x="575374" y="629893"/>
                    <a:pt x="573902" y="632848"/>
                  </a:cubicBezTo>
                  <a:cubicBezTo>
                    <a:pt x="572430" y="634325"/>
                    <a:pt x="562126" y="643191"/>
                    <a:pt x="562126" y="643191"/>
                  </a:cubicBezTo>
                  <a:cubicBezTo>
                    <a:pt x="562126" y="647623"/>
                    <a:pt x="570958" y="646146"/>
                    <a:pt x="568014" y="655011"/>
                  </a:cubicBezTo>
                  <a:cubicBezTo>
                    <a:pt x="566542" y="657966"/>
                    <a:pt x="566542" y="659443"/>
                    <a:pt x="569486" y="662398"/>
                  </a:cubicBezTo>
                  <a:cubicBezTo>
                    <a:pt x="584207" y="671263"/>
                    <a:pt x="557710" y="668308"/>
                    <a:pt x="557710" y="681606"/>
                  </a:cubicBezTo>
                  <a:cubicBezTo>
                    <a:pt x="557710" y="687516"/>
                    <a:pt x="562126" y="690471"/>
                    <a:pt x="562126" y="697859"/>
                  </a:cubicBezTo>
                  <a:cubicBezTo>
                    <a:pt x="562126" y="702291"/>
                    <a:pt x="560654" y="705246"/>
                    <a:pt x="560654" y="709679"/>
                  </a:cubicBezTo>
                  <a:cubicBezTo>
                    <a:pt x="560654" y="717067"/>
                    <a:pt x="560654" y="724454"/>
                    <a:pt x="560654" y="731842"/>
                  </a:cubicBezTo>
                  <a:cubicBezTo>
                    <a:pt x="560654" y="733319"/>
                    <a:pt x="563598" y="737752"/>
                    <a:pt x="563598" y="740707"/>
                  </a:cubicBezTo>
                  <a:cubicBezTo>
                    <a:pt x="563598" y="745139"/>
                    <a:pt x="562126" y="748094"/>
                    <a:pt x="560654" y="751050"/>
                  </a:cubicBezTo>
                  <a:cubicBezTo>
                    <a:pt x="559918" y="751788"/>
                    <a:pt x="557342" y="755113"/>
                    <a:pt x="554766" y="758437"/>
                  </a:cubicBezTo>
                  <a:lnTo>
                    <a:pt x="548891" y="765808"/>
                  </a:lnTo>
                  <a:lnTo>
                    <a:pt x="548899" y="765822"/>
                  </a:lnTo>
                  <a:cubicBezTo>
                    <a:pt x="550369" y="764348"/>
                    <a:pt x="559186" y="752557"/>
                    <a:pt x="560655" y="751083"/>
                  </a:cubicBezTo>
                  <a:cubicBezTo>
                    <a:pt x="565063" y="756979"/>
                    <a:pt x="573880" y="758453"/>
                    <a:pt x="573880" y="762874"/>
                  </a:cubicBezTo>
                  <a:cubicBezTo>
                    <a:pt x="573880" y="767296"/>
                    <a:pt x="568002" y="771717"/>
                    <a:pt x="569472" y="776139"/>
                  </a:cubicBezTo>
                  <a:cubicBezTo>
                    <a:pt x="570941" y="777613"/>
                    <a:pt x="576819" y="779087"/>
                    <a:pt x="578289" y="782034"/>
                  </a:cubicBezTo>
                  <a:cubicBezTo>
                    <a:pt x="581228" y="784982"/>
                    <a:pt x="585636" y="782034"/>
                    <a:pt x="588575" y="784982"/>
                  </a:cubicBezTo>
                  <a:cubicBezTo>
                    <a:pt x="590044" y="786456"/>
                    <a:pt x="587105" y="790878"/>
                    <a:pt x="587105" y="793825"/>
                  </a:cubicBezTo>
                  <a:cubicBezTo>
                    <a:pt x="587105" y="796773"/>
                    <a:pt x="594453" y="799721"/>
                    <a:pt x="594453" y="807090"/>
                  </a:cubicBezTo>
                  <a:cubicBezTo>
                    <a:pt x="594453" y="808564"/>
                    <a:pt x="594453" y="808564"/>
                    <a:pt x="592983" y="808564"/>
                  </a:cubicBezTo>
                  <a:cubicBezTo>
                    <a:pt x="592983" y="808564"/>
                    <a:pt x="587105" y="817407"/>
                    <a:pt x="588575" y="817407"/>
                  </a:cubicBezTo>
                  <a:cubicBezTo>
                    <a:pt x="594453" y="820355"/>
                    <a:pt x="581228" y="830672"/>
                    <a:pt x="581228" y="833620"/>
                  </a:cubicBezTo>
                  <a:cubicBezTo>
                    <a:pt x="579758" y="840990"/>
                    <a:pt x="572411" y="845411"/>
                    <a:pt x="575350" y="851307"/>
                  </a:cubicBezTo>
                  <a:lnTo>
                    <a:pt x="575167" y="857904"/>
                  </a:lnTo>
                  <a:lnTo>
                    <a:pt x="575655" y="857715"/>
                  </a:lnTo>
                  <a:cubicBezTo>
                    <a:pt x="577313" y="857715"/>
                    <a:pt x="578050" y="856979"/>
                    <a:pt x="575839" y="851091"/>
                  </a:cubicBezTo>
                  <a:cubicBezTo>
                    <a:pt x="572891" y="845202"/>
                    <a:pt x="580261" y="840786"/>
                    <a:pt x="581735" y="833425"/>
                  </a:cubicBezTo>
                  <a:cubicBezTo>
                    <a:pt x="581735" y="830481"/>
                    <a:pt x="595000" y="820177"/>
                    <a:pt x="589104" y="817232"/>
                  </a:cubicBezTo>
                  <a:cubicBezTo>
                    <a:pt x="587630" y="817232"/>
                    <a:pt x="593526" y="808400"/>
                    <a:pt x="593526" y="808400"/>
                  </a:cubicBezTo>
                  <a:cubicBezTo>
                    <a:pt x="595000" y="808400"/>
                    <a:pt x="595000" y="808400"/>
                    <a:pt x="595000" y="806928"/>
                  </a:cubicBezTo>
                  <a:cubicBezTo>
                    <a:pt x="595000" y="799568"/>
                    <a:pt x="587630" y="796623"/>
                    <a:pt x="587630" y="793679"/>
                  </a:cubicBezTo>
                  <a:cubicBezTo>
                    <a:pt x="587630" y="790735"/>
                    <a:pt x="590578" y="786319"/>
                    <a:pt x="589104" y="784847"/>
                  </a:cubicBezTo>
                  <a:cubicBezTo>
                    <a:pt x="586157" y="781903"/>
                    <a:pt x="581735" y="784847"/>
                    <a:pt x="578787" y="781903"/>
                  </a:cubicBezTo>
                  <a:cubicBezTo>
                    <a:pt x="577313" y="778958"/>
                    <a:pt x="571417" y="777486"/>
                    <a:pt x="569943" y="776014"/>
                  </a:cubicBezTo>
                  <a:cubicBezTo>
                    <a:pt x="568469" y="771598"/>
                    <a:pt x="574365" y="767182"/>
                    <a:pt x="574365" y="762765"/>
                  </a:cubicBezTo>
                  <a:cubicBezTo>
                    <a:pt x="574365" y="758349"/>
                    <a:pt x="565521" y="756877"/>
                    <a:pt x="561100" y="750989"/>
                  </a:cubicBezTo>
                  <a:cubicBezTo>
                    <a:pt x="562574" y="748045"/>
                    <a:pt x="564047" y="745101"/>
                    <a:pt x="564047" y="740684"/>
                  </a:cubicBezTo>
                  <a:cubicBezTo>
                    <a:pt x="564047" y="737740"/>
                    <a:pt x="561100" y="733324"/>
                    <a:pt x="561100" y="731852"/>
                  </a:cubicBezTo>
                  <a:cubicBezTo>
                    <a:pt x="561100" y="724491"/>
                    <a:pt x="561100" y="717131"/>
                    <a:pt x="561100" y="709771"/>
                  </a:cubicBezTo>
                  <a:cubicBezTo>
                    <a:pt x="561100" y="705354"/>
                    <a:pt x="562574" y="702410"/>
                    <a:pt x="562574" y="697994"/>
                  </a:cubicBezTo>
                  <a:cubicBezTo>
                    <a:pt x="562574" y="690634"/>
                    <a:pt x="558152" y="687689"/>
                    <a:pt x="558152" y="681801"/>
                  </a:cubicBezTo>
                  <a:cubicBezTo>
                    <a:pt x="558152" y="668552"/>
                    <a:pt x="584683" y="671496"/>
                    <a:pt x="569943" y="662664"/>
                  </a:cubicBezTo>
                  <a:cubicBezTo>
                    <a:pt x="566995" y="659720"/>
                    <a:pt x="566995" y="658248"/>
                    <a:pt x="568469" y="655304"/>
                  </a:cubicBezTo>
                  <a:cubicBezTo>
                    <a:pt x="571417" y="646471"/>
                    <a:pt x="562574" y="647943"/>
                    <a:pt x="562574" y="643527"/>
                  </a:cubicBezTo>
                  <a:cubicBezTo>
                    <a:pt x="562574" y="643527"/>
                    <a:pt x="572891" y="634694"/>
                    <a:pt x="574365" y="633222"/>
                  </a:cubicBezTo>
                  <a:cubicBezTo>
                    <a:pt x="575839" y="630278"/>
                    <a:pt x="581735" y="633222"/>
                    <a:pt x="583209" y="631750"/>
                  </a:cubicBezTo>
                  <a:cubicBezTo>
                    <a:pt x="584683" y="628806"/>
                    <a:pt x="590578" y="628806"/>
                    <a:pt x="592052" y="625862"/>
                  </a:cubicBezTo>
                  <a:cubicBezTo>
                    <a:pt x="592052" y="625126"/>
                    <a:pt x="589104" y="621446"/>
                    <a:pt x="585972" y="617950"/>
                  </a:cubicBezTo>
                  <a:close/>
                  <a:moveTo>
                    <a:pt x="568307" y="580113"/>
                  </a:moveTo>
                  <a:lnTo>
                    <a:pt x="571694" y="585383"/>
                  </a:lnTo>
                  <a:cubicBezTo>
                    <a:pt x="573534" y="586306"/>
                    <a:pt x="575374" y="587045"/>
                    <a:pt x="575374" y="590000"/>
                  </a:cubicBezTo>
                  <a:cubicBezTo>
                    <a:pt x="575374" y="594432"/>
                    <a:pt x="576846" y="609208"/>
                    <a:pt x="578318" y="610685"/>
                  </a:cubicBezTo>
                  <a:lnTo>
                    <a:pt x="578784" y="611129"/>
                  </a:lnTo>
                  <a:lnTo>
                    <a:pt x="576760" y="601941"/>
                  </a:lnTo>
                  <a:cubicBezTo>
                    <a:pt x="576208" y="597524"/>
                    <a:pt x="575839" y="592740"/>
                    <a:pt x="575839" y="590532"/>
                  </a:cubicBezTo>
                  <a:cubicBezTo>
                    <a:pt x="575839" y="584644"/>
                    <a:pt x="568469" y="587588"/>
                    <a:pt x="568469" y="580227"/>
                  </a:cubicBezTo>
                  <a:close/>
                  <a:moveTo>
                    <a:pt x="558730" y="572625"/>
                  </a:moveTo>
                  <a:lnTo>
                    <a:pt x="560654" y="575225"/>
                  </a:lnTo>
                  <a:lnTo>
                    <a:pt x="560669" y="575233"/>
                  </a:lnTo>
                  <a:close/>
                  <a:moveTo>
                    <a:pt x="570448" y="535741"/>
                  </a:moveTo>
                  <a:lnTo>
                    <a:pt x="569486" y="539764"/>
                  </a:lnTo>
                  <a:cubicBezTo>
                    <a:pt x="566542" y="541242"/>
                    <a:pt x="568014" y="548629"/>
                    <a:pt x="565070" y="550107"/>
                  </a:cubicBezTo>
                  <a:cubicBezTo>
                    <a:pt x="563598" y="556017"/>
                    <a:pt x="557710" y="554539"/>
                    <a:pt x="557710" y="558972"/>
                  </a:cubicBezTo>
                  <a:cubicBezTo>
                    <a:pt x="557710" y="564143"/>
                    <a:pt x="556238" y="566729"/>
                    <a:pt x="555870" y="568761"/>
                  </a:cubicBezTo>
                  <a:lnTo>
                    <a:pt x="556312" y="569358"/>
                  </a:lnTo>
                  <a:lnTo>
                    <a:pt x="558152" y="559618"/>
                  </a:lnTo>
                  <a:cubicBezTo>
                    <a:pt x="558152" y="555202"/>
                    <a:pt x="564047" y="556674"/>
                    <a:pt x="565521" y="550786"/>
                  </a:cubicBezTo>
                  <a:cubicBezTo>
                    <a:pt x="568469" y="549314"/>
                    <a:pt x="566995" y="541953"/>
                    <a:pt x="569943" y="540481"/>
                  </a:cubicBezTo>
                  <a:cubicBezTo>
                    <a:pt x="572154" y="539009"/>
                    <a:pt x="572154" y="537169"/>
                    <a:pt x="571049" y="535881"/>
                  </a:cubicBezTo>
                  <a:close/>
                  <a:moveTo>
                    <a:pt x="530893" y="508389"/>
                  </a:moveTo>
                  <a:lnTo>
                    <a:pt x="534157" y="519079"/>
                  </a:lnTo>
                  <a:cubicBezTo>
                    <a:pt x="534157" y="526467"/>
                    <a:pt x="529741" y="533854"/>
                    <a:pt x="534157" y="538287"/>
                  </a:cubicBezTo>
                  <a:cubicBezTo>
                    <a:pt x="534893" y="539764"/>
                    <a:pt x="535629" y="541981"/>
                    <a:pt x="536917" y="543827"/>
                  </a:cubicBezTo>
                  <a:lnTo>
                    <a:pt x="537005" y="543876"/>
                  </a:lnTo>
                  <a:lnTo>
                    <a:pt x="534569" y="539009"/>
                  </a:lnTo>
                  <a:cubicBezTo>
                    <a:pt x="530147" y="534593"/>
                    <a:pt x="534569" y="527233"/>
                    <a:pt x="534569" y="519872"/>
                  </a:cubicBezTo>
                  <a:cubicBezTo>
                    <a:pt x="534569" y="515456"/>
                    <a:pt x="533463" y="511408"/>
                    <a:pt x="531068" y="508464"/>
                  </a:cubicBezTo>
                  <a:close/>
                  <a:moveTo>
                    <a:pt x="504914" y="495036"/>
                  </a:moveTo>
                  <a:lnTo>
                    <a:pt x="504604" y="495229"/>
                  </a:lnTo>
                  <a:cubicBezTo>
                    <a:pt x="502398" y="496703"/>
                    <a:pt x="502030" y="497072"/>
                    <a:pt x="502214" y="497809"/>
                  </a:cubicBezTo>
                  <a:lnTo>
                    <a:pt x="502971" y="501759"/>
                  </a:lnTo>
                  <a:lnTo>
                    <a:pt x="503244" y="501349"/>
                  </a:lnTo>
                  <a:lnTo>
                    <a:pt x="503454" y="501368"/>
                  </a:lnTo>
                  <a:lnTo>
                    <a:pt x="502695" y="497423"/>
                  </a:lnTo>
                  <a:close/>
                  <a:moveTo>
                    <a:pt x="517975" y="488714"/>
                  </a:moveTo>
                  <a:lnTo>
                    <a:pt x="517658" y="488778"/>
                  </a:lnTo>
                  <a:lnTo>
                    <a:pt x="516575" y="490483"/>
                  </a:lnTo>
                  <a:lnTo>
                    <a:pt x="516881" y="490430"/>
                  </a:lnTo>
                  <a:close/>
                  <a:moveTo>
                    <a:pt x="532392" y="465245"/>
                  </a:moveTo>
                  <a:lnTo>
                    <a:pt x="531999" y="465369"/>
                  </a:lnTo>
                  <a:cubicBezTo>
                    <a:pt x="530712" y="465738"/>
                    <a:pt x="529608" y="466475"/>
                    <a:pt x="529608" y="468687"/>
                  </a:cubicBezTo>
                  <a:cubicBezTo>
                    <a:pt x="529608" y="471636"/>
                    <a:pt x="531079" y="481958"/>
                    <a:pt x="528138" y="483432"/>
                  </a:cubicBezTo>
                  <a:lnTo>
                    <a:pt x="522735" y="487495"/>
                  </a:lnTo>
                  <a:lnTo>
                    <a:pt x="522777" y="487486"/>
                  </a:lnTo>
                  <a:cubicBezTo>
                    <a:pt x="525725" y="487486"/>
                    <a:pt x="527199" y="483070"/>
                    <a:pt x="528673" y="483070"/>
                  </a:cubicBezTo>
                  <a:cubicBezTo>
                    <a:pt x="531621" y="481598"/>
                    <a:pt x="530147" y="471293"/>
                    <a:pt x="530147" y="468349"/>
                  </a:cubicBezTo>
                  <a:close/>
                  <a:moveTo>
                    <a:pt x="545604" y="438643"/>
                  </a:moveTo>
                  <a:cubicBezTo>
                    <a:pt x="543582" y="438090"/>
                    <a:pt x="542111" y="438459"/>
                    <a:pt x="541375" y="442145"/>
                  </a:cubicBezTo>
                  <a:cubicBezTo>
                    <a:pt x="539905" y="446569"/>
                    <a:pt x="532550" y="450992"/>
                    <a:pt x="532550" y="455416"/>
                  </a:cubicBezTo>
                  <a:lnTo>
                    <a:pt x="535445" y="464122"/>
                  </a:lnTo>
                  <a:lnTo>
                    <a:pt x="536043" y="463933"/>
                  </a:lnTo>
                  <a:cubicBezTo>
                    <a:pt x="536043" y="462461"/>
                    <a:pt x="533095" y="458045"/>
                    <a:pt x="533095" y="455101"/>
                  </a:cubicBezTo>
                  <a:cubicBezTo>
                    <a:pt x="533095" y="450684"/>
                    <a:pt x="540464" y="446268"/>
                    <a:pt x="541938" y="441852"/>
                  </a:cubicBezTo>
                  <a:lnTo>
                    <a:pt x="545773" y="438688"/>
                  </a:lnTo>
                  <a:close/>
                  <a:moveTo>
                    <a:pt x="586972" y="428874"/>
                  </a:moveTo>
                  <a:cubicBezTo>
                    <a:pt x="586972" y="429612"/>
                    <a:pt x="585501" y="432929"/>
                    <a:pt x="583479" y="435878"/>
                  </a:cubicBezTo>
                  <a:lnTo>
                    <a:pt x="577313" y="440222"/>
                  </a:lnTo>
                  <a:lnTo>
                    <a:pt x="577313" y="440380"/>
                  </a:lnTo>
                  <a:cubicBezTo>
                    <a:pt x="579524" y="441116"/>
                    <a:pt x="582103" y="438540"/>
                    <a:pt x="584130" y="435596"/>
                  </a:cubicBezTo>
                  <a:lnTo>
                    <a:pt x="587460" y="428944"/>
                  </a:lnTo>
                  <a:close/>
                  <a:moveTo>
                    <a:pt x="217870" y="374380"/>
                  </a:moveTo>
                  <a:cubicBezTo>
                    <a:pt x="219313" y="375823"/>
                    <a:pt x="220756" y="377265"/>
                    <a:pt x="219313" y="378708"/>
                  </a:cubicBezTo>
                  <a:cubicBezTo>
                    <a:pt x="219313" y="380151"/>
                    <a:pt x="216427" y="381594"/>
                    <a:pt x="214984" y="383037"/>
                  </a:cubicBezTo>
                  <a:cubicBezTo>
                    <a:pt x="213541" y="384479"/>
                    <a:pt x="210656" y="388808"/>
                    <a:pt x="209213" y="387365"/>
                  </a:cubicBezTo>
                  <a:cubicBezTo>
                    <a:pt x="207770" y="385922"/>
                    <a:pt x="212099" y="383037"/>
                    <a:pt x="212099" y="380151"/>
                  </a:cubicBezTo>
                  <a:cubicBezTo>
                    <a:pt x="213541" y="378708"/>
                    <a:pt x="212099" y="375823"/>
                    <a:pt x="213541" y="375823"/>
                  </a:cubicBezTo>
                  <a:cubicBezTo>
                    <a:pt x="214984" y="374380"/>
                    <a:pt x="216427" y="374380"/>
                    <a:pt x="217870" y="374380"/>
                  </a:cubicBezTo>
                  <a:close/>
                  <a:moveTo>
                    <a:pt x="635511" y="346300"/>
                  </a:moveTo>
                  <a:cubicBezTo>
                    <a:pt x="632569" y="349249"/>
                    <a:pt x="635511" y="353672"/>
                    <a:pt x="628156" y="353672"/>
                  </a:cubicBezTo>
                  <a:cubicBezTo>
                    <a:pt x="616389" y="353672"/>
                    <a:pt x="623744" y="359571"/>
                    <a:pt x="619331" y="365469"/>
                  </a:cubicBezTo>
                  <a:cubicBezTo>
                    <a:pt x="613448" y="374316"/>
                    <a:pt x="620802" y="384638"/>
                    <a:pt x="620802" y="394960"/>
                  </a:cubicBezTo>
                  <a:cubicBezTo>
                    <a:pt x="620802" y="397909"/>
                    <a:pt x="623744" y="402332"/>
                    <a:pt x="622273" y="405281"/>
                  </a:cubicBezTo>
                  <a:cubicBezTo>
                    <a:pt x="620802" y="412654"/>
                    <a:pt x="614918" y="417078"/>
                    <a:pt x="614918" y="422976"/>
                  </a:cubicBezTo>
                  <a:lnTo>
                    <a:pt x="605848" y="428147"/>
                  </a:lnTo>
                  <a:lnTo>
                    <a:pt x="606239" y="428051"/>
                  </a:lnTo>
                  <a:cubicBezTo>
                    <a:pt x="609003" y="427131"/>
                    <a:pt x="611951" y="425659"/>
                    <a:pt x="615635" y="422715"/>
                  </a:cubicBezTo>
                  <a:cubicBezTo>
                    <a:pt x="615635" y="416826"/>
                    <a:pt x="621531" y="412410"/>
                    <a:pt x="623005" y="405050"/>
                  </a:cubicBezTo>
                  <a:cubicBezTo>
                    <a:pt x="624479" y="402106"/>
                    <a:pt x="621531" y="397689"/>
                    <a:pt x="621531" y="394745"/>
                  </a:cubicBezTo>
                  <a:cubicBezTo>
                    <a:pt x="621531" y="384441"/>
                    <a:pt x="614161" y="374136"/>
                    <a:pt x="620057" y="365304"/>
                  </a:cubicBezTo>
                  <a:cubicBezTo>
                    <a:pt x="624479" y="359415"/>
                    <a:pt x="617109" y="353527"/>
                    <a:pt x="628901" y="353527"/>
                  </a:cubicBezTo>
                  <a:cubicBezTo>
                    <a:pt x="632586" y="353527"/>
                    <a:pt x="633691" y="352423"/>
                    <a:pt x="634244" y="350951"/>
                  </a:cubicBezTo>
                  <a:lnTo>
                    <a:pt x="636172" y="346399"/>
                  </a:lnTo>
                  <a:close/>
                  <a:moveTo>
                    <a:pt x="622062" y="252504"/>
                  </a:moveTo>
                  <a:lnTo>
                    <a:pt x="620802" y="262251"/>
                  </a:lnTo>
                  <a:lnTo>
                    <a:pt x="624700" y="269090"/>
                  </a:lnTo>
                  <a:lnTo>
                    <a:pt x="621123" y="262763"/>
                  </a:lnTo>
                  <a:cubicBezTo>
                    <a:pt x="621123" y="258324"/>
                    <a:pt x="622221" y="254994"/>
                    <a:pt x="622404" y="252774"/>
                  </a:cubicBezTo>
                  <a:close/>
                  <a:moveTo>
                    <a:pt x="512783" y="240381"/>
                  </a:moveTo>
                  <a:lnTo>
                    <a:pt x="512598" y="240477"/>
                  </a:lnTo>
                  <a:lnTo>
                    <a:pt x="519312" y="246031"/>
                  </a:lnTo>
                  <a:cubicBezTo>
                    <a:pt x="519312" y="248980"/>
                    <a:pt x="519312" y="251929"/>
                    <a:pt x="520783" y="254878"/>
                  </a:cubicBezTo>
                  <a:cubicBezTo>
                    <a:pt x="523725" y="257827"/>
                    <a:pt x="528138" y="259301"/>
                    <a:pt x="531079" y="262251"/>
                  </a:cubicBezTo>
                  <a:cubicBezTo>
                    <a:pt x="531079" y="262251"/>
                    <a:pt x="541375" y="278471"/>
                    <a:pt x="541375" y="278471"/>
                  </a:cubicBezTo>
                  <a:lnTo>
                    <a:pt x="541733" y="278516"/>
                  </a:lnTo>
                  <a:lnTo>
                    <a:pt x="536940" y="270902"/>
                  </a:lnTo>
                  <a:cubicBezTo>
                    <a:pt x="534378" y="266833"/>
                    <a:pt x="531816" y="262763"/>
                    <a:pt x="531816" y="262763"/>
                  </a:cubicBezTo>
                  <a:cubicBezTo>
                    <a:pt x="528887" y="259804"/>
                    <a:pt x="524495" y="258324"/>
                    <a:pt x="521567" y="255364"/>
                  </a:cubicBezTo>
                  <a:cubicBezTo>
                    <a:pt x="520103" y="252404"/>
                    <a:pt x="520103" y="249445"/>
                    <a:pt x="520103" y="246485"/>
                  </a:cubicBezTo>
                  <a:cubicBezTo>
                    <a:pt x="520835" y="242046"/>
                    <a:pt x="517175" y="240196"/>
                    <a:pt x="512783" y="240381"/>
                  </a:cubicBezTo>
                  <a:close/>
                  <a:moveTo>
                    <a:pt x="778954" y="202045"/>
                  </a:moveTo>
                  <a:lnTo>
                    <a:pt x="780134" y="209832"/>
                  </a:lnTo>
                  <a:lnTo>
                    <a:pt x="780392" y="210184"/>
                  </a:lnTo>
                  <a:lnTo>
                    <a:pt x="779202" y="202305"/>
                  </a:lnTo>
                  <a:close/>
                  <a:moveTo>
                    <a:pt x="632548" y="201361"/>
                  </a:moveTo>
                  <a:lnTo>
                    <a:pt x="632003" y="202090"/>
                  </a:lnTo>
                  <a:lnTo>
                    <a:pt x="637228" y="202090"/>
                  </a:lnTo>
                  <a:cubicBezTo>
                    <a:pt x="640156" y="205050"/>
                    <a:pt x="643084" y="205050"/>
                    <a:pt x="648941" y="205050"/>
                  </a:cubicBezTo>
                  <a:cubicBezTo>
                    <a:pt x="654797" y="205050"/>
                    <a:pt x="651869" y="210969"/>
                    <a:pt x="653333" y="210969"/>
                  </a:cubicBezTo>
                  <a:cubicBezTo>
                    <a:pt x="656261" y="210969"/>
                    <a:pt x="660653" y="206530"/>
                    <a:pt x="660653" y="208010"/>
                  </a:cubicBezTo>
                  <a:cubicBezTo>
                    <a:pt x="660653" y="213929"/>
                    <a:pt x="660653" y="219848"/>
                    <a:pt x="665045" y="222808"/>
                  </a:cubicBezTo>
                  <a:cubicBezTo>
                    <a:pt x="666510" y="224288"/>
                    <a:pt x="667974" y="226138"/>
                    <a:pt x="668340" y="227802"/>
                  </a:cubicBezTo>
                  <a:lnTo>
                    <a:pt x="665594" y="231039"/>
                  </a:lnTo>
                  <a:lnTo>
                    <a:pt x="665915" y="230825"/>
                  </a:lnTo>
                  <a:cubicBezTo>
                    <a:pt x="671782" y="229352"/>
                    <a:pt x="668848" y="224932"/>
                    <a:pt x="665915" y="221986"/>
                  </a:cubicBezTo>
                  <a:cubicBezTo>
                    <a:pt x="661515" y="219039"/>
                    <a:pt x="661515" y="213146"/>
                    <a:pt x="661515" y="207253"/>
                  </a:cubicBezTo>
                  <a:cubicBezTo>
                    <a:pt x="661515" y="205780"/>
                    <a:pt x="657115" y="210200"/>
                    <a:pt x="654181" y="210200"/>
                  </a:cubicBezTo>
                  <a:cubicBezTo>
                    <a:pt x="652715" y="210200"/>
                    <a:pt x="655648" y="204307"/>
                    <a:pt x="649781" y="204307"/>
                  </a:cubicBezTo>
                  <a:cubicBezTo>
                    <a:pt x="643915" y="204307"/>
                    <a:pt x="640981" y="204307"/>
                    <a:pt x="638048" y="201361"/>
                  </a:cubicBezTo>
                  <a:cubicBezTo>
                    <a:pt x="635848" y="199151"/>
                    <a:pt x="634014" y="199887"/>
                    <a:pt x="632548" y="201361"/>
                  </a:cubicBezTo>
                  <a:close/>
                  <a:moveTo>
                    <a:pt x="821913" y="199093"/>
                  </a:moveTo>
                  <a:lnTo>
                    <a:pt x="821799" y="199344"/>
                  </a:lnTo>
                  <a:lnTo>
                    <a:pt x="821799" y="203069"/>
                  </a:lnTo>
                  <a:lnTo>
                    <a:pt x="821913" y="203126"/>
                  </a:lnTo>
                  <a:close/>
                  <a:moveTo>
                    <a:pt x="478561" y="194860"/>
                  </a:moveTo>
                  <a:lnTo>
                    <a:pt x="481070" y="195896"/>
                  </a:lnTo>
                  <a:cubicBezTo>
                    <a:pt x="484012" y="198845"/>
                    <a:pt x="482541" y="203269"/>
                    <a:pt x="485483" y="206218"/>
                  </a:cubicBezTo>
                  <a:cubicBezTo>
                    <a:pt x="488424" y="209167"/>
                    <a:pt x="489895" y="213591"/>
                    <a:pt x="489895" y="218014"/>
                  </a:cubicBezTo>
                  <a:cubicBezTo>
                    <a:pt x="488424" y="222438"/>
                    <a:pt x="485483" y="228336"/>
                    <a:pt x="485483" y="232760"/>
                  </a:cubicBezTo>
                  <a:cubicBezTo>
                    <a:pt x="485483" y="235709"/>
                    <a:pt x="485483" y="244556"/>
                    <a:pt x="488424" y="246031"/>
                  </a:cubicBezTo>
                  <a:lnTo>
                    <a:pt x="489225" y="246168"/>
                  </a:lnTo>
                  <a:lnTo>
                    <a:pt x="486795" y="240381"/>
                  </a:lnTo>
                  <a:cubicBezTo>
                    <a:pt x="486429" y="237606"/>
                    <a:pt x="486429" y="234647"/>
                    <a:pt x="486429" y="233167"/>
                  </a:cubicBezTo>
                  <a:cubicBezTo>
                    <a:pt x="486429" y="228727"/>
                    <a:pt x="489358" y="222808"/>
                    <a:pt x="490822" y="218368"/>
                  </a:cubicBezTo>
                  <a:cubicBezTo>
                    <a:pt x="490822" y="213929"/>
                    <a:pt x="489358" y="209489"/>
                    <a:pt x="486429" y="206530"/>
                  </a:cubicBezTo>
                  <a:cubicBezTo>
                    <a:pt x="483501" y="203570"/>
                    <a:pt x="484965" y="199131"/>
                    <a:pt x="482037" y="196171"/>
                  </a:cubicBezTo>
                  <a:cubicBezTo>
                    <a:pt x="482037" y="194691"/>
                    <a:pt x="480573" y="194691"/>
                    <a:pt x="478926" y="194876"/>
                  </a:cubicBezTo>
                  <a:close/>
                  <a:moveTo>
                    <a:pt x="643776" y="178019"/>
                  </a:moveTo>
                  <a:lnTo>
                    <a:pt x="643084" y="178413"/>
                  </a:lnTo>
                  <a:cubicBezTo>
                    <a:pt x="634300" y="184332"/>
                    <a:pt x="637228" y="197651"/>
                    <a:pt x="628444" y="200610"/>
                  </a:cubicBezTo>
                  <a:cubicBezTo>
                    <a:pt x="618195" y="203570"/>
                    <a:pt x="625516" y="210969"/>
                    <a:pt x="628444" y="206530"/>
                  </a:cubicBezTo>
                  <a:lnTo>
                    <a:pt x="629007" y="205771"/>
                  </a:lnTo>
                  <a:lnTo>
                    <a:pt x="624298" y="205596"/>
                  </a:lnTo>
                  <a:cubicBezTo>
                    <a:pt x="623381" y="203939"/>
                    <a:pt x="624114" y="201361"/>
                    <a:pt x="629248" y="199887"/>
                  </a:cubicBezTo>
                  <a:cubicBezTo>
                    <a:pt x="633648" y="198414"/>
                    <a:pt x="635114" y="194363"/>
                    <a:pt x="636581" y="189943"/>
                  </a:cubicBezTo>
                  <a:close/>
                  <a:moveTo>
                    <a:pt x="768220" y="174890"/>
                  </a:moveTo>
                  <a:lnTo>
                    <a:pt x="768584" y="180736"/>
                  </a:lnTo>
                  <a:cubicBezTo>
                    <a:pt x="768584" y="183682"/>
                    <a:pt x="770051" y="188102"/>
                    <a:pt x="770051" y="191048"/>
                  </a:cubicBezTo>
                  <a:lnTo>
                    <a:pt x="770310" y="191385"/>
                  </a:lnTo>
                  <a:lnTo>
                    <a:pt x="768920" y="181578"/>
                  </a:lnTo>
                  <a:cubicBezTo>
                    <a:pt x="768185" y="180098"/>
                    <a:pt x="768553" y="177877"/>
                    <a:pt x="768553" y="175657"/>
                  </a:cubicBezTo>
                  <a:close/>
                  <a:moveTo>
                    <a:pt x="737709" y="155859"/>
                  </a:moveTo>
                  <a:lnTo>
                    <a:pt x="735033" y="161952"/>
                  </a:lnTo>
                  <a:lnTo>
                    <a:pt x="735407" y="162504"/>
                  </a:lnTo>
                  <a:lnTo>
                    <a:pt x="738074" y="156411"/>
                  </a:lnTo>
                  <a:close/>
                  <a:moveTo>
                    <a:pt x="726042" y="138172"/>
                  </a:moveTo>
                  <a:lnTo>
                    <a:pt x="725866" y="141880"/>
                  </a:lnTo>
                  <a:lnTo>
                    <a:pt x="726149" y="142331"/>
                  </a:lnTo>
                  <a:lnTo>
                    <a:pt x="726323" y="138645"/>
                  </a:lnTo>
                  <a:close/>
                  <a:moveTo>
                    <a:pt x="725611" y="123116"/>
                  </a:moveTo>
                  <a:lnTo>
                    <a:pt x="724583" y="127700"/>
                  </a:lnTo>
                  <a:cubicBezTo>
                    <a:pt x="723116" y="129173"/>
                    <a:pt x="721649" y="129173"/>
                    <a:pt x="721649" y="130646"/>
                  </a:cubicBezTo>
                  <a:lnTo>
                    <a:pt x="721972" y="131187"/>
                  </a:lnTo>
                  <a:lnTo>
                    <a:pt x="724855" y="128282"/>
                  </a:lnTo>
                  <a:cubicBezTo>
                    <a:pt x="726324" y="126061"/>
                    <a:pt x="726507" y="124488"/>
                    <a:pt x="725956" y="123354"/>
                  </a:cubicBezTo>
                  <a:close/>
                  <a:moveTo>
                    <a:pt x="717294" y="98766"/>
                  </a:moveTo>
                  <a:lnTo>
                    <a:pt x="714773" y="103773"/>
                  </a:lnTo>
                  <a:lnTo>
                    <a:pt x="713716" y="105514"/>
                  </a:lnTo>
                  <a:lnTo>
                    <a:pt x="710191" y="110413"/>
                  </a:lnTo>
                  <a:cubicBezTo>
                    <a:pt x="709182" y="111955"/>
                    <a:pt x="708816" y="112968"/>
                    <a:pt x="709916" y="112968"/>
                  </a:cubicBezTo>
                  <a:lnTo>
                    <a:pt x="710191" y="113244"/>
                  </a:lnTo>
                  <a:lnTo>
                    <a:pt x="710442" y="110909"/>
                  </a:lnTo>
                  <a:lnTo>
                    <a:pt x="713716" y="105514"/>
                  </a:lnTo>
                  <a:lnTo>
                    <a:pt x="714316" y="104681"/>
                  </a:lnTo>
                  <a:lnTo>
                    <a:pt x="714773" y="103773"/>
                  </a:lnTo>
                  <a:lnTo>
                    <a:pt x="717602" y="99112"/>
                  </a:lnTo>
                  <a:close/>
                  <a:moveTo>
                    <a:pt x="698709" y="76915"/>
                  </a:moveTo>
                  <a:lnTo>
                    <a:pt x="698182" y="82031"/>
                  </a:lnTo>
                  <a:lnTo>
                    <a:pt x="698416" y="82376"/>
                  </a:lnTo>
                  <a:lnTo>
                    <a:pt x="698966" y="77020"/>
                  </a:lnTo>
                  <a:close/>
                  <a:moveTo>
                    <a:pt x="481911" y="67056"/>
                  </a:moveTo>
                  <a:cubicBezTo>
                    <a:pt x="481911" y="67056"/>
                    <a:pt x="483354" y="67056"/>
                    <a:pt x="483354" y="67056"/>
                  </a:cubicBezTo>
                  <a:cubicBezTo>
                    <a:pt x="483354" y="68499"/>
                    <a:pt x="483354" y="68499"/>
                    <a:pt x="483354" y="69942"/>
                  </a:cubicBezTo>
                  <a:cubicBezTo>
                    <a:pt x="481911" y="69942"/>
                    <a:pt x="481911" y="71385"/>
                    <a:pt x="480468" y="71385"/>
                  </a:cubicBezTo>
                  <a:cubicBezTo>
                    <a:pt x="479025" y="71385"/>
                    <a:pt x="479025" y="69942"/>
                    <a:pt x="479025" y="68499"/>
                  </a:cubicBezTo>
                  <a:cubicBezTo>
                    <a:pt x="480468" y="68499"/>
                    <a:pt x="480468" y="67056"/>
                    <a:pt x="481911" y="67056"/>
                  </a:cubicBezTo>
                  <a:close/>
                  <a:moveTo>
                    <a:pt x="262895" y="59926"/>
                  </a:moveTo>
                  <a:cubicBezTo>
                    <a:pt x="264380" y="59926"/>
                    <a:pt x="264380" y="56956"/>
                    <a:pt x="265866" y="59926"/>
                  </a:cubicBezTo>
                  <a:cubicBezTo>
                    <a:pt x="268836" y="62897"/>
                    <a:pt x="268836" y="61412"/>
                    <a:pt x="271807" y="59926"/>
                  </a:cubicBezTo>
                  <a:cubicBezTo>
                    <a:pt x="273292" y="58441"/>
                    <a:pt x="273292" y="59926"/>
                    <a:pt x="274777" y="61412"/>
                  </a:cubicBezTo>
                  <a:cubicBezTo>
                    <a:pt x="279233" y="64382"/>
                    <a:pt x="277748" y="62897"/>
                    <a:pt x="280718" y="61412"/>
                  </a:cubicBezTo>
                  <a:cubicBezTo>
                    <a:pt x="280718" y="59926"/>
                    <a:pt x="283689" y="59926"/>
                    <a:pt x="283689" y="61412"/>
                  </a:cubicBezTo>
                  <a:cubicBezTo>
                    <a:pt x="283689" y="64382"/>
                    <a:pt x="283689" y="67353"/>
                    <a:pt x="286660" y="70323"/>
                  </a:cubicBezTo>
                  <a:cubicBezTo>
                    <a:pt x="289630" y="73294"/>
                    <a:pt x="286660" y="70323"/>
                    <a:pt x="291116" y="70323"/>
                  </a:cubicBezTo>
                  <a:cubicBezTo>
                    <a:pt x="298542" y="70323"/>
                    <a:pt x="291116" y="77749"/>
                    <a:pt x="289630" y="79235"/>
                  </a:cubicBezTo>
                  <a:cubicBezTo>
                    <a:pt x="286660" y="83691"/>
                    <a:pt x="291116" y="82205"/>
                    <a:pt x="291116" y="85176"/>
                  </a:cubicBezTo>
                  <a:cubicBezTo>
                    <a:pt x="291116" y="88146"/>
                    <a:pt x="297057" y="86661"/>
                    <a:pt x="295571" y="91117"/>
                  </a:cubicBezTo>
                  <a:cubicBezTo>
                    <a:pt x="292601" y="94087"/>
                    <a:pt x="300027" y="89632"/>
                    <a:pt x="298542" y="92602"/>
                  </a:cubicBezTo>
                  <a:cubicBezTo>
                    <a:pt x="297057" y="95573"/>
                    <a:pt x="302998" y="97058"/>
                    <a:pt x="301513" y="102999"/>
                  </a:cubicBezTo>
                  <a:cubicBezTo>
                    <a:pt x="298542" y="102999"/>
                    <a:pt x="297057" y="107455"/>
                    <a:pt x="295571" y="107455"/>
                  </a:cubicBezTo>
                  <a:cubicBezTo>
                    <a:pt x="294086" y="105969"/>
                    <a:pt x="289630" y="104484"/>
                    <a:pt x="288145" y="104484"/>
                  </a:cubicBezTo>
                  <a:cubicBezTo>
                    <a:pt x="283689" y="104484"/>
                    <a:pt x="285174" y="100028"/>
                    <a:pt x="285174" y="98543"/>
                  </a:cubicBezTo>
                  <a:cubicBezTo>
                    <a:pt x="285174" y="95573"/>
                    <a:pt x="279233" y="92602"/>
                    <a:pt x="282204" y="91117"/>
                  </a:cubicBezTo>
                  <a:cubicBezTo>
                    <a:pt x="289630" y="86661"/>
                    <a:pt x="277748" y="85176"/>
                    <a:pt x="276263" y="83691"/>
                  </a:cubicBezTo>
                  <a:cubicBezTo>
                    <a:pt x="276263" y="82205"/>
                    <a:pt x="271807" y="77749"/>
                    <a:pt x="271807" y="80720"/>
                  </a:cubicBezTo>
                  <a:cubicBezTo>
                    <a:pt x="270321" y="83691"/>
                    <a:pt x="253983" y="82205"/>
                    <a:pt x="262895" y="77749"/>
                  </a:cubicBezTo>
                  <a:cubicBezTo>
                    <a:pt x="267351" y="74779"/>
                    <a:pt x="259924" y="70323"/>
                    <a:pt x="258439" y="70323"/>
                  </a:cubicBezTo>
                  <a:cubicBezTo>
                    <a:pt x="252498" y="67353"/>
                    <a:pt x="262895" y="65867"/>
                    <a:pt x="262895" y="59926"/>
                  </a:cubicBezTo>
                  <a:close/>
                  <a:moveTo>
                    <a:pt x="717143" y="51667"/>
                  </a:moveTo>
                  <a:cubicBezTo>
                    <a:pt x="721183" y="50557"/>
                    <a:pt x="724855" y="50557"/>
                    <a:pt x="724855" y="54258"/>
                  </a:cubicBezTo>
                  <a:cubicBezTo>
                    <a:pt x="724855" y="61660"/>
                    <a:pt x="727792" y="63141"/>
                    <a:pt x="730730" y="66102"/>
                  </a:cubicBezTo>
                  <a:cubicBezTo>
                    <a:pt x="732199" y="69063"/>
                    <a:pt x="735136" y="72024"/>
                    <a:pt x="739543" y="72024"/>
                  </a:cubicBezTo>
                  <a:cubicBezTo>
                    <a:pt x="745418" y="72024"/>
                    <a:pt x="742481" y="76465"/>
                    <a:pt x="745418" y="77946"/>
                  </a:cubicBezTo>
                  <a:cubicBezTo>
                    <a:pt x="755700" y="82387"/>
                    <a:pt x="764513" y="89789"/>
                    <a:pt x="771858" y="97192"/>
                  </a:cubicBezTo>
                  <a:cubicBezTo>
                    <a:pt x="776265" y="101633"/>
                    <a:pt x="782140" y="106075"/>
                    <a:pt x="786547" y="110516"/>
                  </a:cubicBezTo>
                  <a:cubicBezTo>
                    <a:pt x="789484" y="116438"/>
                    <a:pt x="798297" y="123840"/>
                    <a:pt x="807110" y="126801"/>
                  </a:cubicBezTo>
                  <a:cubicBezTo>
                    <a:pt x="804173" y="123840"/>
                    <a:pt x="799766" y="122360"/>
                    <a:pt x="801235" y="119399"/>
                  </a:cubicBezTo>
                  <a:cubicBezTo>
                    <a:pt x="801235" y="117918"/>
                    <a:pt x="810048" y="122360"/>
                    <a:pt x="808579" y="119399"/>
                  </a:cubicBezTo>
                  <a:cubicBezTo>
                    <a:pt x="805642" y="116438"/>
                    <a:pt x="799766" y="117918"/>
                    <a:pt x="796829" y="113477"/>
                  </a:cubicBezTo>
                  <a:cubicBezTo>
                    <a:pt x="795360" y="111996"/>
                    <a:pt x="799766" y="111996"/>
                    <a:pt x="801235" y="111996"/>
                  </a:cubicBezTo>
                  <a:cubicBezTo>
                    <a:pt x="805642" y="113477"/>
                    <a:pt x="812986" y="111996"/>
                    <a:pt x="817392" y="113477"/>
                  </a:cubicBezTo>
                  <a:cubicBezTo>
                    <a:pt x="823268" y="114957"/>
                    <a:pt x="827674" y="117918"/>
                    <a:pt x="830612" y="122360"/>
                  </a:cubicBezTo>
                  <a:cubicBezTo>
                    <a:pt x="833550" y="126801"/>
                    <a:pt x="840894" y="132723"/>
                    <a:pt x="845300" y="135684"/>
                  </a:cubicBezTo>
                  <a:cubicBezTo>
                    <a:pt x="848238" y="137164"/>
                    <a:pt x="849707" y="141606"/>
                    <a:pt x="852645" y="146047"/>
                  </a:cubicBezTo>
                  <a:cubicBezTo>
                    <a:pt x="854114" y="149008"/>
                    <a:pt x="857051" y="151969"/>
                    <a:pt x="857051" y="154930"/>
                  </a:cubicBezTo>
                  <a:cubicBezTo>
                    <a:pt x="857051" y="159371"/>
                    <a:pt x="854114" y="159371"/>
                    <a:pt x="851176" y="162332"/>
                  </a:cubicBezTo>
                  <a:cubicBezTo>
                    <a:pt x="849707" y="165293"/>
                    <a:pt x="839425" y="165293"/>
                    <a:pt x="837956" y="168254"/>
                  </a:cubicBezTo>
                  <a:cubicBezTo>
                    <a:pt x="836487" y="169735"/>
                    <a:pt x="832081" y="171215"/>
                    <a:pt x="835019" y="174176"/>
                  </a:cubicBezTo>
                  <a:lnTo>
                    <a:pt x="840624" y="179826"/>
                  </a:lnTo>
                  <a:lnTo>
                    <a:pt x="841038" y="179597"/>
                  </a:lnTo>
                  <a:cubicBezTo>
                    <a:pt x="842509" y="182538"/>
                    <a:pt x="842509" y="182538"/>
                    <a:pt x="845451" y="184008"/>
                  </a:cubicBezTo>
                  <a:cubicBezTo>
                    <a:pt x="845451" y="184008"/>
                    <a:pt x="849864" y="188420"/>
                    <a:pt x="851336" y="188420"/>
                  </a:cubicBezTo>
                  <a:cubicBezTo>
                    <a:pt x="854278" y="191361"/>
                    <a:pt x="860162" y="191361"/>
                    <a:pt x="864576" y="188420"/>
                  </a:cubicBezTo>
                  <a:cubicBezTo>
                    <a:pt x="868989" y="185479"/>
                    <a:pt x="870460" y="192832"/>
                    <a:pt x="868989" y="197244"/>
                  </a:cubicBezTo>
                  <a:cubicBezTo>
                    <a:pt x="868989" y="197244"/>
                    <a:pt x="863105" y="203126"/>
                    <a:pt x="866047" y="206067"/>
                  </a:cubicBezTo>
                  <a:cubicBezTo>
                    <a:pt x="866047" y="206067"/>
                    <a:pt x="867518" y="204597"/>
                    <a:pt x="867518" y="206067"/>
                  </a:cubicBezTo>
                  <a:cubicBezTo>
                    <a:pt x="867518" y="209008"/>
                    <a:pt x="870460" y="207538"/>
                    <a:pt x="871931" y="210479"/>
                  </a:cubicBezTo>
                  <a:cubicBezTo>
                    <a:pt x="871931" y="210479"/>
                    <a:pt x="871931" y="213420"/>
                    <a:pt x="871931" y="214891"/>
                  </a:cubicBezTo>
                  <a:cubicBezTo>
                    <a:pt x="871931" y="217832"/>
                    <a:pt x="873403" y="217832"/>
                    <a:pt x="874874" y="219302"/>
                  </a:cubicBezTo>
                  <a:cubicBezTo>
                    <a:pt x="876345" y="220773"/>
                    <a:pt x="874874" y="223714"/>
                    <a:pt x="874874" y="226655"/>
                  </a:cubicBezTo>
                  <a:cubicBezTo>
                    <a:pt x="874874" y="234008"/>
                    <a:pt x="877816" y="236949"/>
                    <a:pt x="877816" y="245773"/>
                  </a:cubicBezTo>
                  <a:cubicBezTo>
                    <a:pt x="877816" y="247243"/>
                    <a:pt x="879287" y="248714"/>
                    <a:pt x="880758" y="248714"/>
                  </a:cubicBezTo>
                  <a:cubicBezTo>
                    <a:pt x="882229" y="250184"/>
                    <a:pt x="883701" y="254596"/>
                    <a:pt x="886643" y="256067"/>
                  </a:cubicBezTo>
                  <a:cubicBezTo>
                    <a:pt x="886643" y="256067"/>
                    <a:pt x="886643" y="259008"/>
                    <a:pt x="886643" y="260478"/>
                  </a:cubicBezTo>
                  <a:cubicBezTo>
                    <a:pt x="893998" y="261949"/>
                    <a:pt x="899883" y="260478"/>
                    <a:pt x="907239" y="260478"/>
                  </a:cubicBezTo>
                  <a:cubicBezTo>
                    <a:pt x="913123" y="260478"/>
                    <a:pt x="917537" y="267831"/>
                    <a:pt x="923421" y="267831"/>
                  </a:cubicBezTo>
                  <a:cubicBezTo>
                    <a:pt x="917537" y="273714"/>
                    <a:pt x="923421" y="297243"/>
                    <a:pt x="919008" y="300184"/>
                  </a:cubicBezTo>
                  <a:cubicBezTo>
                    <a:pt x="916066" y="301655"/>
                    <a:pt x="911652" y="303125"/>
                    <a:pt x="910181" y="304596"/>
                  </a:cubicBezTo>
                  <a:cubicBezTo>
                    <a:pt x="905768" y="306066"/>
                    <a:pt x="896941" y="310478"/>
                    <a:pt x="895470" y="314890"/>
                  </a:cubicBezTo>
                  <a:cubicBezTo>
                    <a:pt x="893998" y="317831"/>
                    <a:pt x="888114" y="304596"/>
                    <a:pt x="888114" y="303125"/>
                  </a:cubicBezTo>
                  <a:cubicBezTo>
                    <a:pt x="888114" y="298713"/>
                    <a:pt x="882229" y="291361"/>
                    <a:pt x="876345" y="289890"/>
                  </a:cubicBezTo>
                  <a:cubicBezTo>
                    <a:pt x="873403" y="288419"/>
                    <a:pt x="867518" y="284008"/>
                    <a:pt x="864576" y="285478"/>
                  </a:cubicBezTo>
                  <a:cubicBezTo>
                    <a:pt x="861633" y="286949"/>
                    <a:pt x="860162" y="289890"/>
                    <a:pt x="855749" y="291361"/>
                  </a:cubicBezTo>
                  <a:cubicBezTo>
                    <a:pt x="851336" y="291361"/>
                    <a:pt x="843980" y="291361"/>
                    <a:pt x="841038" y="285478"/>
                  </a:cubicBezTo>
                  <a:cubicBezTo>
                    <a:pt x="841038" y="284008"/>
                    <a:pt x="838095" y="278125"/>
                    <a:pt x="836624" y="276655"/>
                  </a:cubicBezTo>
                  <a:cubicBezTo>
                    <a:pt x="835153" y="275184"/>
                    <a:pt x="835153" y="281067"/>
                    <a:pt x="829268" y="281067"/>
                  </a:cubicBezTo>
                  <a:cubicBezTo>
                    <a:pt x="820442" y="281067"/>
                    <a:pt x="820442" y="286949"/>
                    <a:pt x="817499" y="292831"/>
                  </a:cubicBezTo>
                  <a:cubicBezTo>
                    <a:pt x="813086" y="300184"/>
                    <a:pt x="793961" y="294302"/>
                    <a:pt x="792490" y="298713"/>
                  </a:cubicBezTo>
                  <a:cubicBezTo>
                    <a:pt x="791019" y="303125"/>
                    <a:pt x="789548" y="304596"/>
                    <a:pt x="789548" y="310478"/>
                  </a:cubicBezTo>
                  <a:cubicBezTo>
                    <a:pt x="789548" y="316360"/>
                    <a:pt x="780721" y="316360"/>
                    <a:pt x="777779" y="316360"/>
                  </a:cubicBezTo>
                  <a:cubicBezTo>
                    <a:pt x="774836" y="316360"/>
                    <a:pt x="776308" y="313419"/>
                    <a:pt x="771894" y="313419"/>
                  </a:cubicBezTo>
                  <a:cubicBezTo>
                    <a:pt x="768951" y="313419"/>
                    <a:pt x="764538" y="314890"/>
                    <a:pt x="764538" y="314890"/>
                  </a:cubicBezTo>
                  <a:cubicBezTo>
                    <a:pt x="763067" y="314890"/>
                    <a:pt x="754240" y="317831"/>
                    <a:pt x="754240" y="320772"/>
                  </a:cubicBezTo>
                  <a:cubicBezTo>
                    <a:pt x="754240" y="332537"/>
                    <a:pt x="742471" y="331066"/>
                    <a:pt x="732173" y="331066"/>
                  </a:cubicBezTo>
                  <a:cubicBezTo>
                    <a:pt x="723346" y="331066"/>
                    <a:pt x="726288" y="322243"/>
                    <a:pt x="717462" y="322243"/>
                  </a:cubicBezTo>
                  <a:cubicBezTo>
                    <a:pt x="711577" y="322243"/>
                    <a:pt x="714519" y="317831"/>
                    <a:pt x="710106" y="317831"/>
                  </a:cubicBezTo>
                  <a:cubicBezTo>
                    <a:pt x="704221" y="317831"/>
                    <a:pt x="702750" y="317831"/>
                    <a:pt x="698337" y="316360"/>
                  </a:cubicBezTo>
                  <a:cubicBezTo>
                    <a:pt x="698337" y="313419"/>
                    <a:pt x="705692" y="307537"/>
                    <a:pt x="705692" y="306066"/>
                  </a:cubicBezTo>
                  <a:cubicBezTo>
                    <a:pt x="705692" y="298713"/>
                    <a:pt x="713048" y="300184"/>
                    <a:pt x="715990" y="297243"/>
                  </a:cubicBezTo>
                  <a:cubicBezTo>
                    <a:pt x="717462" y="297243"/>
                    <a:pt x="717462" y="289890"/>
                    <a:pt x="718933" y="289890"/>
                  </a:cubicBezTo>
                  <a:cubicBezTo>
                    <a:pt x="718933" y="288419"/>
                    <a:pt x="729231" y="288419"/>
                    <a:pt x="730702" y="288419"/>
                  </a:cubicBezTo>
                  <a:cubicBezTo>
                    <a:pt x="738057" y="288419"/>
                    <a:pt x="742471" y="286949"/>
                    <a:pt x="748355" y="285478"/>
                  </a:cubicBezTo>
                  <a:cubicBezTo>
                    <a:pt x="754240" y="285478"/>
                    <a:pt x="757182" y="288419"/>
                    <a:pt x="761596" y="288419"/>
                  </a:cubicBezTo>
                  <a:cubicBezTo>
                    <a:pt x="768951" y="288419"/>
                    <a:pt x="779250" y="285478"/>
                    <a:pt x="786605" y="284008"/>
                  </a:cubicBezTo>
                  <a:cubicBezTo>
                    <a:pt x="788077" y="284008"/>
                    <a:pt x="796903" y="278125"/>
                    <a:pt x="795432" y="275184"/>
                  </a:cubicBezTo>
                  <a:cubicBezTo>
                    <a:pt x="795432" y="275184"/>
                    <a:pt x="788077" y="269302"/>
                    <a:pt x="788077" y="269302"/>
                  </a:cubicBezTo>
                  <a:cubicBezTo>
                    <a:pt x="788077" y="267831"/>
                    <a:pt x="783663" y="263420"/>
                    <a:pt x="783663" y="263420"/>
                  </a:cubicBezTo>
                  <a:cubicBezTo>
                    <a:pt x="782192" y="260478"/>
                    <a:pt x="779250" y="261949"/>
                    <a:pt x="779250" y="254596"/>
                  </a:cubicBezTo>
                  <a:cubicBezTo>
                    <a:pt x="779250" y="250184"/>
                    <a:pt x="782192" y="247243"/>
                    <a:pt x="782192" y="241361"/>
                  </a:cubicBezTo>
                  <a:cubicBezTo>
                    <a:pt x="782192" y="235479"/>
                    <a:pt x="776308" y="231067"/>
                    <a:pt x="782192" y="223714"/>
                  </a:cubicBezTo>
                  <a:cubicBezTo>
                    <a:pt x="782928" y="222244"/>
                    <a:pt x="783663" y="221876"/>
                    <a:pt x="784215" y="221140"/>
                  </a:cubicBezTo>
                  <a:lnTo>
                    <a:pt x="785009" y="217015"/>
                  </a:lnTo>
                  <a:lnTo>
                    <a:pt x="784638" y="216507"/>
                  </a:lnTo>
                  <a:lnTo>
                    <a:pt x="783801" y="220881"/>
                  </a:lnTo>
                  <a:cubicBezTo>
                    <a:pt x="783251" y="221617"/>
                    <a:pt x="782518" y="221986"/>
                    <a:pt x="781784" y="223459"/>
                  </a:cubicBezTo>
                  <a:cubicBezTo>
                    <a:pt x="775918" y="230825"/>
                    <a:pt x="781784" y="235244"/>
                    <a:pt x="781784" y="241137"/>
                  </a:cubicBezTo>
                  <a:cubicBezTo>
                    <a:pt x="781784" y="247030"/>
                    <a:pt x="778851" y="249977"/>
                    <a:pt x="778851" y="254396"/>
                  </a:cubicBezTo>
                  <a:cubicBezTo>
                    <a:pt x="778851" y="261762"/>
                    <a:pt x="781784" y="260289"/>
                    <a:pt x="783251" y="263235"/>
                  </a:cubicBezTo>
                  <a:cubicBezTo>
                    <a:pt x="783251" y="263235"/>
                    <a:pt x="787651" y="267655"/>
                    <a:pt x="787651" y="269128"/>
                  </a:cubicBezTo>
                  <a:cubicBezTo>
                    <a:pt x="787651" y="269128"/>
                    <a:pt x="794985" y="275021"/>
                    <a:pt x="794985" y="275021"/>
                  </a:cubicBezTo>
                  <a:cubicBezTo>
                    <a:pt x="796451" y="277968"/>
                    <a:pt x="787651" y="283860"/>
                    <a:pt x="786184" y="283860"/>
                  </a:cubicBezTo>
                  <a:cubicBezTo>
                    <a:pt x="778851" y="285334"/>
                    <a:pt x="768584" y="288280"/>
                    <a:pt x="761250" y="288280"/>
                  </a:cubicBezTo>
                  <a:cubicBezTo>
                    <a:pt x="756850" y="288280"/>
                    <a:pt x="753917" y="285334"/>
                    <a:pt x="748050" y="285334"/>
                  </a:cubicBezTo>
                  <a:cubicBezTo>
                    <a:pt x="742183" y="286807"/>
                    <a:pt x="737783" y="288280"/>
                    <a:pt x="730450" y="288280"/>
                  </a:cubicBezTo>
                  <a:cubicBezTo>
                    <a:pt x="728983" y="288280"/>
                    <a:pt x="718716" y="288280"/>
                    <a:pt x="718716" y="289753"/>
                  </a:cubicBezTo>
                  <a:cubicBezTo>
                    <a:pt x="717249" y="289753"/>
                    <a:pt x="717249" y="297119"/>
                    <a:pt x="715783" y="297119"/>
                  </a:cubicBezTo>
                  <a:cubicBezTo>
                    <a:pt x="712849" y="300066"/>
                    <a:pt x="705516" y="298592"/>
                    <a:pt x="705516" y="305959"/>
                  </a:cubicBezTo>
                  <a:cubicBezTo>
                    <a:pt x="705516" y="307432"/>
                    <a:pt x="698182" y="313325"/>
                    <a:pt x="698182" y="316271"/>
                  </a:cubicBezTo>
                  <a:cubicBezTo>
                    <a:pt x="696716" y="319217"/>
                    <a:pt x="696716" y="325110"/>
                    <a:pt x="693782" y="326584"/>
                  </a:cubicBezTo>
                  <a:cubicBezTo>
                    <a:pt x="689382" y="329530"/>
                    <a:pt x="682049" y="329530"/>
                    <a:pt x="677649" y="331003"/>
                  </a:cubicBezTo>
                  <a:cubicBezTo>
                    <a:pt x="673248" y="332476"/>
                    <a:pt x="670315" y="335423"/>
                    <a:pt x="665915" y="335423"/>
                  </a:cubicBezTo>
                  <a:cubicBezTo>
                    <a:pt x="664448" y="335423"/>
                    <a:pt x="662982" y="332476"/>
                    <a:pt x="661515" y="332476"/>
                  </a:cubicBezTo>
                  <a:cubicBezTo>
                    <a:pt x="665915" y="328057"/>
                    <a:pt x="662982" y="326584"/>
                    <a:pt x="661515" y="322164"/>
                  </a:cubicBezTo>
                  <a:cubicBezTo>
                    <a:pt x="660048" y="317744"/>
                    <a:pt x="661515" y="311851"/>
                    <a:pt x="661515" y="310378"/>
                  </a:cubicBezTo>
                  <a:cubicBezTo>
                    <a:pt x="661515" y="307432"/>
                    <a:pt x="664448" y="307432"/>
                    <a:pt x="665915" y="305959"/>
                  </a:cubicBezTo>
                  <a:cubicBezTo>
                    <a:pt x="667382" y="305959"/>
                    <a:pt x="668848" y="298592"/>
                    <a:pt x="664448" y="298592"/>
                  </a:cubicBezTo>
                  <a:cubicBezTo>
                    <a:pt x="660048" y="298592"/>
                    <a:pt x="657115" y="294173"/>
                    <a:pt x="661515" y="289753"/>
                  </a:cubicBezTo>
                  <a:cubicBezTo>
                    <a:pt x="667382" y="285334"/>
                    <a:pt x="673248" y="280914"/>
                    <a:pt x="674715" y="276494"/>
                  </a:cubicBezTo>
                  <a:cubicBezTo>
                    <a:pt x="674715" y="276494"/>
                    <a:pt x="674715" y="273548"/>
                    <a:pt x="674715" y="272075"/>
                  </a:cubicBezTo>
                  <a:cubicBezTo>
                    <a:pt x="676182" y="267655"/>
                    <a:pt x="677649" y="261762"/>
                    <a:pt x="673248" y="261762"/>
                  </a:cubicBezTo>
                  <a:cubicBezTo>
                    <a:pt x="671782" y="260289"/>
                    <a:pt x="671782" y="260289"/>
                    <a:pt x="670315" y="260289"/>
                  </a:cubicBezTo>
                  <a:cubicBezTo>
                    <a:pt x="670315" y="258816"/>
                    <a:pt x="670315" y="257343"/>
                    <a:pt x="668848" y="257343"/>
                  </a:cubicBezTo>
                  <a:cubicBezTo>
                    <a:pt x="668848" y="255869"/>
                    <a:pt x="668848" y="254396"/>
                    <a:pt x="668848" y="249977"/>
                  </a:cubicBezTo>
                  <a:cubicBezTo>
                    <a:pt x="668848" y="247030"/>
                    <a:pt x="668848" y="238191"/>
                    <a:pt x="665915" y="236718"/>
                  </a:cubicBezTo>
                  <a:lnTo>
                    <a:pt x="663299" y="232864"/>
                  </a:lnTo>
                  <a:lnTo>
                    <a:pt x="662300" y="233537"/>
                  </a:lnTo>
                  <a:cubicBezTo>
                    <a:pt x="662117" y="234646"/>
                    <a:pt x="662849" y="236126"/>
                    <a:pt x="665045" y="237606"/>
                  </a:cubicBezTo>
                  <a:cubicBezTo>
                    <a:pt x="667974" y="239086"/>
                    <a:pt x="667974" y="247965"/>
                    <a:pt x="667974" y="250925"/>
                  </a:cubicBezTo>
                  <a:cubicBezTo>
                    <a:pt x="667974" y="255364"/>
                    <a:pt x="667974" y="256844"/>
                    <a:pt x="667974" y="258324"/>
                  </a:cubicBezTo>
                  <a:cubicBezTo>
                    <a:pt x="669438" y="258324"/>
                    <a:pt x="669438" y="259804"/>
                    <a:pt x="669438" y="261283"/>
                  </a:cubicBezTo>
                  <a:lnTo>
                    <a:pt x="671938" y="262547"/>
                  </a:lnTo>
                  <a:lnTo>
                    <a:pt x="672282" y="262251"/>
                  </a:lnTo>
                  <a:cubicBezTo>
                    <a:pt x="676695" y="262251"/>
                    <a:pt x="675224" y="268149"/>
                    <a:pt x="673753" y="272572"/>
                  </a:cubicBezTo>
                  <a:cubicBezTo>
                    <a:pt x="673753" y="274047"/>
                    <a:pt x="673753" y="276996"/>
                    <a:pt x="673753" y="276996"/>
                  </a:cubicBezTo>
                  <a:cubicBezTo>
                    <a:pt x="672282" y="281420"/>
                    <a:pt x="666399" y="285843"/>
                    <a:pt x="660515" y="290267"/>
                  </a:cubicBezTo>
                  <a:cubicBezTo>
                    <a:pt x="656103" y="294691"/>
                    <a:pt x="659044" y="299114"/>
                    <a:pt x="663457" y="299114"/>
                  </a:cubicBezTo>
                  <a:cubicBezTo>
                    <a:pt x="667870" y="299114"/>
                    <a:pt x="666399" y="306487"/>
                    <a:pt x="664928" y="306487"/>
                  </a:cubicBezTo>
                  <a:cubicBezTo>
                    <a:pt x="663457" y="307961"/>
                    <a:pt x="660515" y="307961"/>
                    <a:pt x="660515" y="310911"/>
                  </a:cubicBezTo>
                  <a:cubicBezTo>
                    <a:pt x="660515" y="312385"/>
                    <a:pt x="659044" y="318283"/>
                    <a:pt x="660515" y="322707"/>
                  </a:cubicBezTo>
                  <a:cubicBezTo>
                    <a:pt x="661986" y="327131"/>
                    <a:pt x="664928" y="328605"/>
                    <a:pt x="660515" y="333029"/>
                  </a:cubicBezTo>
                  <a:lnTo>
                    <a:pt x="650232" y="346283"/>
                  </a:lnTo>
                  <a:lnTo>
                    <a:pt x="651010" y="346167"/>
                  </a:lnTo>
                  <a:cubicBezTo>
                    <a:pt x="653958" y="341750"/>
                    <a:pt x="659854" y="337334"/>
                    <a:pt x="661328" y="332918"/>
                  </a:cubicBezTo>
                  <a:cubicBezTo>
                    <a:pt x="662802" y="332918"/>
                    <a:pt x="664276" y="335862"/>
                    <a:pt x="665749" y="335862"/>
                  </a:cubicBezTo>
                  <a:cubicBezTo>
                    <a:pt x="670171" y="335862"/>
                    <a:pt x="673119" y="332918"/>
                    <a:pt x="677541" y="331446"/>
                  </a:cubicBezTo>
                  <a:cubicBezTo>
                    <a:pt x="681963" y="329974"/>
                    <a:pt x="689333" y="329974"/>
                    <a:pt x="693754" y="327029"/>
                  </a:cubicBezTo>
                  <a:cubicBezTo>
                    <a:pt x="696702" y="325557"/>
                    <a:pt x="696702" y="319669"/>
                    <a:pt x="698176" y="316725"/>
                  </a:cubicBezTo>
                  <a:cubicBezTo>
                    <a:pt x="702598" y="318197"/>
                    <a:pt x="704072" y="318197"/>
                    <a:pt x="709968" y="318197"/>
                  </a:cubicBezTo>
                  <a:cubicBezTo>
                    <a:pt x="714390" y="318197"/>
                    <a:pt x="711442" y="322613"/>
                    <a:pt x="717338" y="322613"/>
                  </a:cubicBezTo>
                  <a:cubicBezTo>
                    <a:pt x="726181" y="322613"/>
                    <a:pt x="723233" y="331446"/>
                    <a:pt x="732077" y="331446"/>
                  </a:cubicBezTo>
                  <a:cubicBezTo>
                    <a:pt x="742395" y="331446"/>
                    <a:pt x="754186" y="332918"/>
                    <a:pt x="754186" y="321141"/>
                  </a:cubicBezTo>
                  <a:cubicBezTo>
                    <a:pt x="754186" y="318197"/>
                    <a:pt x="763030" y="315253"/>
                    <a:pt x="764504" y="315253"/>
                  </a:cubicBezTo>
                  <a:cubicBezTo>
                    <a:pt x="764504" y="315253"/>
                    <a:pt x="768926" y="313781"/>
                    <a:pt x="771874" y="313781"/>
                  </a:cubicBezTo>
                  <a:cubicBezTo>
                    <a:pt x="776296" y="313781"/>
                    <a:pt x="774822" y="316725"/>
                    <a:pt x="777770" y="316725"/>
                  </a:cubicBezTo>
                  <a:cubicBezTo>
                    <a:pt x="774822" y="318197"/>
                    <a:pt x="776296" y="321141"/>
                    <a:pt x="776296" y="324085"/>
                  </a:cubicBezTo>
                  <a:cubicBezTo>
                    <a:pt x="776296" y="327029"/>
                    <a:pt x="779244" y="327029"/>
                    <a:pt x="779244" y="328502"/>
                  </a:cubicBezTo>
                  <a:cubicBezTo>
                    <a:pt x="783665" y="334390"/>
                    <a:pt x="774822" y="337334"/>
                    <a:pt x="773348" y="340278"/>
                  </a:cubicBezTo>
                  <a:cubicBezTo>
                    <a:pt x="771874" y="341750"/>
                    <a:pt x="773348" y="346167"/>
                    <a:pt x="771874" y="350583"/>
                  </a:cubicBezTo>
                  <a:cubicBezTo>
                    <a:pt x="771874" y="353527"/>
                    <a:pt x="767452" y="357943"/>
                    <a:pt x="767452" y="362359"/>
                  </a:cubicBezTo>
                  <a:cubicBezTo>
                    <a:pt x="767452" y="363832"/>
                    <a:pt x="774822" y="375608"/>
                    <a:pt x="774822" y="377080"/>
                  </a:cubicBezTo>
                  <a:cubicBezTo>
                    <a:pt x="780718" y="382969"/>
                    <a:pt x="795457" y="374136"/>
                    <a:pt x="795457" y="377080"/>
                  </a:cubicBezTo>
                  <a:cubicBezTo>
                    <a:pt x="795457" y="385913"/>
                    <a:pt x="813144" y="390329"/>
                    <a:pt x="821988" y="390329"/>
                  </a:cubicBezTo>
                  <a:cubicBezTo>
                    <a:pt x="821988" y="397689"/>
                    <a:pt x="827884" y="399161"/>
                    <a:pt x="830832" y="403578"/>
                  </a:cubicBezTo>
                  <a:cubicBezTo>
                    <a:pt x="835254" y="409466"/>
                    <a:pt x="838201" y="406522"/>
                    <a:pt x="838201" y="418299"/>
                  </a:cubicBezTo>
                  <a:cubicBezTo>
                    <a:pt x="838201" y="419771"/>
                    <a:pt x="832306" y="413882"/>
                    <a:pt x="830832" y="413882"/>
                  </a:cubicBezTo>
                  <a:cubicBezTo>
                    <a:pt x="823462" y="413882"/>
                    <a:pt x="817566" y="413882"/>
                    <a:pt x="817566" y="421243"/>
                  </a:cubicBezTo>
                  <a:cubicBezTo>
                    <a:pt x="817566" y="430075"/>
                    <a:pt x="810196" y="428603"/>
                    <a:pt x="810196" y="440380"/>
                  </a:cubicBezTo>
                  <a:cubicBezTo>
                    <a:pt x="810196" y="453628"/>
                    <a:pt x="798405" y="458045"/>
                    <a:pt x="799879" y="463933"/>
                  </a:cubicBezTo>
                  <a:cubicBezTo>
                    <a:pt x="801353" y="465405"/>
                    <a:pt x="796931" y="472766"/>
                    <a:pt x="795457" y="475710"/>
                  </a:cubicBezTo>
                  <a:cubicBezTo>
                    <a:pt x="792509" y="480126"/>
                    <a:pt x="795457" y="487486"/>
                    <a:pt x="786613" y="490430"/>
                  </a:cubicBezTo>
                  <a:cubicBezTo>
                    <a:pt x="782192" y="491903"/>
                    <a:pt x="771874" y="499263"/>
                    <a:pt x="779244" y="506623"/>
                  </a:cubicBezTo>
                  <a:cubicBezTo>
                    <a:pt x="792509" y="521344"/>
                    <a:pt x="779244" y="519872"/>
                    <a:pt x="776296" y="524288"/>
                  </a:cubicBezTo>
                  <a:cubicBezTo>
                    <a:pt x="773348" y="528705"/>
                    <a:pt x="789561" y="524288"/>
                    <a:pt x="792509" y="522816"/>
                  </a:cubicBezTo>
                  <a:cubicBezTo>
                    <a:pt x="795457" y="521344"/>
                    <a:pt x="788087" y="518400"/>
                    <a:pt x="792509" y="516928"/>
                  </a:cubicBezTo>
                  <a:cubicBezTo>
                    <a:pt x="795457" y="515456"/>
                    <a:pt x="799879" y="513984"/>
                    <a:pt x="802827" y="512512"/>
                  </a:cubicBezTo>
                  <a:cubicBezTo>
                    <a:pt x="805775" y="509568"/>
                    <a:pt x="816092" y="496319"/>
                    <a:pt x="820514" y="499263"/>
                  </a:cubicBezTo>
                  <a:cubicBezTo>
                    <a:pt x="827884" y="503679"/>
                    <a:pt x="829358" y="530177"/>
                    <a:pt x="817566" y="530177"/>
                  </a:cubicBezTo>
                  <a:cubicBezTo>
                    <a:pt x="808723" y="530177"/>
                    <a:pt x="813144" y="541953"/>
                    <a:pt x="807249" y="541953"/>
                  </a:cubicBezTo>
                  <a:lnTo>
                    <a:pt x="793983" y="541953"/>
                  </a:lnTo>
                  <a:cubicBezTo>
                    <a:pt x="786613" y="541953"/>
                    <a:pt x="782192" y="543425"/>
                    <a:pt x="776296" y="546370"/>
                  </a:cubicBezTo>
                  <a:cubicBezTo>
                    <a:pt x="773348" y="546370"/>
                    <a:pt x="765978" y="555202"/>
                    <a:pt x="763030" y="556674"/>
                  </a:cubicBezTo>
                  <a:cubicBezTo>
                    <a:pt x="760082" y="558146"/>
                    <a:pt x="760082" y="552258"/>
                    <a:pt x="757134" y="553730"/>
                  </a:cubicBezTo>
                  <a:cubicBezTo>
                    <a:pt x="752712" y="558146"/>
                    <a:pt x="746816" y="562562"/>
                    <a:pt x="743869" y="566979"/>
                  </a:cubicBezTo>
                  <a:cubicBezTo>
                    <a:pt x="737973" y="566979"/>
                    <a:pt x="742395" y="578755"/>
                    <a:pt x="742395" y="581700"/>
                  </a:cubicBezTo>
                  <a:cubicBezTo>
                    <a:pt x="745342" y="586116"/>
                    <a:pt x="751238" y="586116"/>
                    <a:pt x="755660" y="589060"/>
                  </a:cubicBezTo>
                  <a:cubicBezTo>
                    <a:pt x="758608" y="590532"/>
                    <a:pt x="763030" y="596420"/>
                    <a:pt x="764504" y="596420"/>
                  </a:cubicBezTo>
                  <a:cubicBezTo>
                    <a:pt x="765978" y="597892"/>
                    <a:pt x="770400" y="605253"/>
                    <a:pt x="771874" y="605253"/>
                  </a:cubicBezTo>
                  <a:cubicBezTo>
                    <a:pt x="776296" y="606725"/>
                    <a:pt x="786613" y="611141"/>
                    <a:pt x="788087" y="614085"/>
                  </a:cubicBezTo>
                  <a:cubicBezTo>
                    <a:pt x="788087" y="619974"/>
                    <a:pt x="798405" y="627334"/>
                    <a:pt x="804301" y="628806"/>
                  </a:cubicBezTo>
                  <a:cubicBezTo>
                    <a:pt x="814618" y="633222"/>
                    <a:pt x="830832" y="622918"/>
                    <a:pt x="841149" y="628806"/>
                  </a:cubicBezTo>
                  <a:cubicBezTo>
                    <a:pt x="838201" y="634694"/>
                    <a:pt x="835254" y="639111"/>
                    <a:pt x="829358" y="642055"/>
                  </a:cubicBezTo>
                  <a:cubicBezTo>
                    <a:pt x="824936" y="644999"/>
                    <a:pt x="821988" y="643527"/>
                    <a:pt x="821988" y="652359"/>
                  </a:cubicBezTo>
                  <a:cubicBezTo>
                    <a:pt x="821988" y="664136"/>
                    <a:pt x="814618" y="671496"/>
                    <a:pt x="832306" y="671496"/>
                  </a:cubicBezTo>
                  <a:cubicBezTo>
                    <a:pt x="842623" y="671496"/>
                    <a:pt x="833780" y="684745"/>
                    <a:pt x="827884" y="680329"/>
                  </a:cubicBezTo>
                  <a:cubicBezTo>
                    <a:pt x="824936" y="678857"/>
                    <a:pt x="811670" y="678857"/>
                    <a:pt x="811670" y="680329"/>
                  </a:cubicBezTo>
                  <a:cubicBezTo>
                    <a:pt x="810196" y="683273"/>
                    <a:pt x="810196" y="690634"/>
                    <a:pt x="808723" y="692106"/>
                  </a:cubicBezTo>
                  <a:cubicBezTo>
                    <a:pt x="804301" y="695050"/>
                    <a:pt x="804301" y="693578"/>
                    <a:pt x="802827" y="697994"/>
                  </a:cubicBezTo>
                  <a:cubicBezTo>
                    <a:pt x="801353" y="697994"/>
                    <a:pt x="801353" y="705354"/>
                    <a:pt x="799879" y="706826"/>
                  </a:cubicBezTo>
                  <a:cubicBezTo>
                    <a:pt x="793983" y="712715"/>
                    <a:pt x="792509" y="718603"/>
                    <a:pt x="792509" y="720075"/>
                  </a:cubicBezTo>
                  <a:cubicBezTo>
                    <a:pt x="792509" y="725963"/>
                    <a:pt x="789561" y="728908"/>
                    <a:pt x="786613" y="731852"/>
                  </a:cubicBezTo>
                  <a:cubicBezTo>
                    <a:pt x="785139" y="733324"/>
                    <a:pt x="780718" y="734796"/>
                    <a:pt x="785139" y="737740"/>
                  </a:cubicBezTo>
                  <a:cubicBezTo>
                    <a:pt x="791035" y="740684"/>
                    <a:pt x="788087" y="737740"/>
                    <a:pt x="793983" y="737740"/>
                  </a:cubicBezTo>
                  <a:cubicBezTo>
                    <a:pt x="795457" y="737740"/>
                    <a:pt x="801353" y="737740"/>
                    <a:pt x="801353" y="739212"/>
                  </a:cubicBezTo>
                  <a:cubicBezTo>
                    <a:pt x="801353" y="740684"/>
                    <a:pt x="798405" y="745101"/>
                    <a:pt x="795457" y="745101"/>
                  </a:cubicBezTo>
                  <a:cubicBezTo>
                    <a:pt x="792509" y="746573"/>
                    <a:pt x="786613" y="748045"/>
                    <a:pt x="783665" y="749517"/>
                  </a:cubicBezTo>
                  <a:cubicBezTo>
                    <a:pt x="782192" y="749517"/>
                    <a:pt x="774822" y="755405"/>
                    <a:pt x="776296" y="756877"/>
                  </a:cubicBezTo>
                  <a:cubicBezTo>
                    <a:pt x="777770" y="756877"/>
                    <a:pt x="777770" y="755405"/>
                    <a:pt x="779244" y="758349"/>
                  </a:cubicBezTo>
                  <a:cubicBezTo>
                    <a:pt x="779244" y="758349"/>
                    <a:pt x="785139" y="759821"/>
                    <a:pt x="785139" y="762765"/>
                  </a:cubicBezTo>
                  <a:cubicBezTo>
                    <a:pt x="785139" y="764238"/>
                    <a:pt x="786613" y="764238"/>
                    <a:pt x="786613" y="767182"/>
                  </a:cubicBezTo>
                  <a:cubicBezTo>
                    <a:pt x="786613" y="767182"/>
                    <a:pt x="783665" y="770126"/>
                    <a:pt x="783665" y="771598"/>
                  </a:cubicBezTo>
                  <a:cubicBezTo>
                    <a:pt x="782192" y="776014"/>
                    <a:pt x="780718" y="786319"/>
                    <a:pt x="783665" y="789263"/>
                  </a:cubicBezTo>
                  <a:cubicBezTo>
                    <a:pt x="788087" y="795151"/>
                    <a:pt x="796931" y="806928"/>
                    <a:pt x="792509" y="815760"/>
                  </a:cubicBezTo>
                  <a:cubicBezTo>
                    <a:pt x="788087" y="820177"/>
                    <a:pt x="793983" y="824593"/>
                    <a:pt x="795457" y="827537"/>
                  </a:cubicBezTo>
                  <a:cubicBezTo>
                    <a:pt x="795457" y="829009"/>
                    <a:pt x="796931" y="831953"/>
                    <a:pt x="798405" y="833425"/>
                  </a:cubicBezTo>
                  <a:lnTo>
                    <a:pt x="799809" y="839035"/>
                  </a:lnTo>
                  <a:lnTo>
                    <a:pt x="799838" y="838972"/>
                  </a:lnTo>
                  <a:cubicBezTo>
                    <a:pt x="801305" y="843379"/>
                    <a:pt x="808638" y="847786"/>
                    <a:pt x="814505" y="853661"/>
                  </a:cubicBezTo>
                  <a:cubicBezTo>
                    <a:pt x="818905" y="859537"/>
                    <a:pt x="818905" y="865413"/>
                    <a:pt x="821838" y="871288"/>
                  </a:cubicBezTo>
                  <a:cubicBezTo>
                    <a:pt x="823305" y="875695"/>
                    <a:pt x="832105" y="866882"/>
                    <a:pt x="830638" y="871288"/>
                  </a:cubicBezTo>
                  <a:cubicBezTo>
                    <a:pt x="829172" y="874226"/>
                    <a:pt x="833572" y="881571"/>
                    <a:pt x="835038" y="883040"/>
                  </a:cubicBezTo>
                  <a:cubicBezTo>
                    <a:pt x="839439" y="884508"/>
                    <a:pt x="848239" y="880102"/>
                    <a:pt x="849705" y="878633"/>
                  </a:cubicBezTo>
                  <a:cubicBezTo>
                    <a:pt x="849705" y="877164"/>
                    <a:pt x="859972" y="871288"/>
                    <a:pt x="861439" y="869819"/>
                  </a:cubicBezTo>
                  <a:cubicBezTo>
                    <a:pt x="870239" y="863944"/>
                    <a:pt x="861439" y="869819"/>
                    <a:pt x="871706" y="869819"/>
                  </a:cubicBezTo>
                  <a:cubicBezTo>
                    <a:pt x="876106" y="869819"/>
                    <a:pt x="879039" y="874226"/>
                    <a:pt x="876106" y="875695"/>
                  </a:cubicBezTo>
                  <a:cubicBezTo>
                    <a:pt x="870239" y="875695"/>
                    <a:pt x="879039" y="881571"/>
                    <a:pt x="881973" y="883040"/>
                  </a:cubicBezTo>
                  <a:cubicBezTo>
                    <a:pt x="883439" y="884508"/>
                    <a:pt x="886373" y="883040"/>
                    <a:pt x="887839" y="884508"/>
                  </a:cubicBezTo>
                  <a:cubicBezTo>
                    <a:pt x="889306" y="885977"/>
                    <a:pt x="892240" y="890384"/>
                    <a:pt x="895173" y="891853"/>
                  </a:cubicBezTo>
                  <a:cubicBezTo>
                    <a:pt x="898106" y="893322"/>
                    <a:pt x="902506" y="894791"/>
                    <a:pt x="903973" y="899198"/>
                  </a:cubicBezTo>
                  <a:cubicBezTo>
                    <a:pt x="905440" y="902135"/>
                    <a:pt x="899573" y="905073"/>
                    <a:pt x="902506" y="908011"/>
                  </a:cubicBezTo>
                  <a:cubicBezTo>
                    <a:pt x="906906" y="910949"/>
                    <a:pt x="914240" y="918293"/>
                    <a:pt x="914240" y="919762"/>
                  </a:cubicBezTo>
                  <a:cubicBezTo>
                    <a:pt x="914240" y="927107"/>
                    <a:pt x="920107" y="918293"/>
                    <a:pt x="923040" y="916824"/>
                  </a:cubicBezTo>
                  <a:cubicBezTo>
                    <a:pt x="924507" y="916824"/>
                    <a:pt x="931840" y="921231"/>
                    <a:pt x="931840" y="924169"/>
                  </a:cubicBezTo>
                  <a:cubicBezTo>
                    <a:pt x="933307" y="927107"/>
                    <a:pt x="943574" y="915356"/>
                    <a:pt x="945041" y="931514"/>
                  </a:cubicBezTo>
                  <a:cubicBezTo>
                    <a:pt x="945041" y="931514"/>
                    <a:pt x="943574" y="935920"/>
                    <a:pt x="943574" y="935920"/>
                  </a:cubicBezTo>
                  <a:cubicBezTo>
                    <a:pt x="942107" y="938858"/>
                    <a:pt x="940640" y="938858"/>
                    <a:pt x="939174" y="940327"/>
                  </a:cubicBezTo>
                  <a:cubicBezTo>
                    <a:pt x="936240" y="943265"/>
                    <a:pt x="939174" y="944734"/>
                    <a:pt x="939174" y="944734"/>
                  </a:cubicBezTo>
                  <a:cubicBezTo>
                    <a:pt x="940640" y="947672"/>
                    <a:pt x="936240" y="953547"/>
                    <a:pt x="936240" y="955016"/>
                  </a:cubicBezTo>
                  <a:cubicBezTo>
                    <a:pt x="936240" y="956485"/>
                    <a:pt x="936240" y="957954"/>
                    <a:pt x="936240" y="959423"/>
                  </a:cubicBezTo>
                  <a:cubicBezTo>
                    <a:pt x="936240" y="962361"/>
                    <a:pt x="939174" y="962361"/>
                    <a:pt x="939174" y="963830"/>
                  </a:cubicBezTo>
                  <a:cubicBezTo>
                    <a:pt x="939174" y="966767"/>
                    <a:pt x="945041" y="972643"/>
                    <a:pt x="940640" y="977050"/>
                  </a:cubicBezTo>
                  <a:cubicBezTo>
                    <a:pt x="939174" y="977050"/>
                    <a:pt x="936240" y="979988"/>
                    <a:pt x="936240" y="981456"/>
                  </a:cubicBezTo>
                  <a:cubicBezTo>
                    <a:pt x="933307" y="982925"/>
                    <a:pt x="933307" y="981456"/>
                    <a:pt x="933307" y="984394"/>
                  </a:cubicBezTo>
                  <a:cubicBezTo>
                    <a:pt x="933307" y="985863"/>
                    <a:pt x="934774" y="984394"/>
                    <a:pt x="934774" y="987332"/>
                  </a:cubicBezTo>
                  <a:cubicBezTo>
                    <a:pt x="934774" y="993208"/>
                    <a:pt x="934774" y="993208"/>
                    <a:pt x="939174" y="996146"/>
                  </a:cubicBezTo>
                  <a:cubicBezTo>
                    <a:pt x="939174" y="996146"/>
                    <a:pt x="937707" y="997614"/>
                    <a:pt x="937707" y="999083"/>
                  </a:cubicBezTo>
                  <a:cubicBezTo>
                    <a:pt x="936240" y="1002021"/>
                    <a:pt x="933307" y="1000552"/>
                    <a:pt x="936240" y="1002021"/>
                  </a:cubicBezTo>
                  <a:cubicBezTo>
                    <a:pt x="940640" y="1004959"/>
                    <a:pt x="933307" y="1010835"/>
                    <a:pt x="942107" y="1013772"/>
                  </a:cubicBezTo>
                  <a:cubicBezTo>
                    <a:pt x="946507" y="1015241"/>
                    <a:pt x="936240" y="1019648"/>
                    <a:pt x="936240" y="1019648"/>
                  </a:cubicBezTo>
                  <a:cubicBezTo>
                    <a:pt x="936240" y="1024055"/>
                    <a:pt x="937707" y="1032868"/>
                    <a:pt x="939174" y="1035806"/>
                  </a:cubicBezTo>
                  <a:cubicBezTo>
                    <a:pt x="940640" y="1038744"/>
                    <a:pt x="943574" y="1044620"/>
                    <a:pt x="943574" y="1050495"/>
                  </a:cubicBezTo>
                  <a:cubicBezTo>
                    <a:pt x="940640" y="1049026"/>
                    <a:pt x="927440" y="1060778"/>
                    <a:pt x="927440" y="1060778"/>
                  </a:cubicBezTo>
                  <a:cubicBezTo>
                    <a:pt x="925974" y="1062247"/>
                    <a:pt x="925974" y="1063715"/>
                    <a:pt x="924507" y="1065184"/>
                  </a:cubicBezTo>
                  <a:cubicBezTo>
                    <a:pt x="924507" y="1066653"/>
                    <a:pt x="915707" y="1066653"/>
                    <a:pt x="915707" y="1068122"/>
                  </a:cubicBezTo>
                  <a:cubicBezTo>
                    <a:pt x="912773" y="1068122"/>
                    <a:pt x="906906" y="1069591"/>
                    <a:pt x="905440" y="1071060"/>
                  </a:cubicBezTo>
                  <a:cubicBezTo>
                    <a:pt x="902506" y="1072529"/>
                    <a:pt x="898106" y="1078405"/>
                    <a:pt x="893706" y="1078405"/>
                  </a:cubicBezTo>
                  <a:cubicBezTo>
                    <a:pt x="893706" y="1078405"/>
                    <a:pt x="889306" y="1078405"/>
                    <a:pt x="889306" y="1078405"/>
                  </a:cubicBezTo>
                  <a:cubicBezTo>
                    <a:pt x="887839" y="1079873"/>
                    <a:pt x="886373" y="1081342"/>
                    <a:pt x="883439" y="1082811"/>
                  </a:cubicBezTo>
                  <a:cubicBezTo>
                    <a:pt x="880506" y="1081342"/>
                    <a:pt x="879039" y="1075467"/>
                    <a:pt x="876106" y="1073998"/>
                  </a:cubicBezTo>
                  <a:lnTo>
                    <a:pt x="873363" y="1068869"/>
                  </a:lnTo>
                  <a:lnTo>
                    <a:pt x="872880" y="1069775"/>
                  </a:lnTo>
                  <a:cubicBezTo>
                    <a:pt x="871966" y="1071610"/>
                    <a:pt x="871966" y="1073445"/>
                    <a:pt x="875620" y="1074913"/>
                  </a:cubicBezTo>
                  <a:cubicBezTo>
                    <a:pt x="878544" y="1076382"/>
                    <a:pt x="880005" y="1082254"/>
                    <a:pt x="882928" y="1083722"/>
                  </a:cubicBezTo>
                  <a:cubicBezTo>
                    <a:pt x="877082" y="1088127"/>
                    <a:pt x="871236" y="1088127"/>
                    <a:pt x="865389" y="1092531"/>
                  </a:cubicBezTo>
                  <a:cubicBezTo>
                    <a:pt x="862466" y="1092531"/>
                    <a:pt x="859543" y="1092531"/>
                    <a:pt x="858081" y="1093999"/>
                  </a:cubicBezTo>
                  <a:cubicBezTo>
                    <a:pt x="852235" y="1096936"/>
                    <a:pt x="850773" y="1091063"/>
                    <a:pt x="846389" y="1092531"/>
                  </a:cubicBezTo>
                  <a:cubicBezTo>
                    <a:pt x="842004" y="1095467"/>
                    <a:pt x="825927" y="1091063"/>
                    <a:pt x="830311" y="1086659"/>
                  </a:cubicBezTo>
                  <a:cubicBezTo>
                    <a:pt x="831773" y="1086659"/>
                    <a:pt x="837619" y="1083722"/>
                    <a:pt x="834696" y="1079318"/>
                  </a:cubicBezTo>
                  <a:cubicBezTo>
                    <a:pt x="833234" y="1079318"/>
                    <a:pt x="825927" y="1074913"/>
                    <a:pt x="825927" y="1074913"/>
                  </a:cubicBezTo>
                  <a:cubicBezTo>
                    <a:pt x="827388" y="1077850"/>
                    <a:pt x="836158" y="1082254"/>
                    <a:pt x="830311" y="1083722"/>
                  </a:cubicBezTo>
                  <a:cubicBezTo>
                    <a:pt x="821542" y="1085190"/>
                    <a:pt x="827388" y="1085190"/>
                    <a:pt x="824465" y="1091063"/>
                  </a:cubicBezTo>
                  <a:cubicBezTo>
                    <a:pt x="820080" y="1098404"/>
                    <a:pt x="815695" y="1099872"/>
                    <a:pt x="808388" y="1102808"/>
                  </a:cubicBezTo>
                  <a:cubicBezTo>
                    <a:pt x="804003" y="1105744"/>
                    <a:pt x="793772" y="1110149"/>
                    <a:pt x="792310" y="1114553"/>
                  </a:cubicBezTo>
                  <a:lnTo>
                    <a:pt x="791983" y="1113896"/>
                  </a:lnTo>
                  <a:lnTo>
                    <a:pt x="784739" y="1116817"/>
                  </a:lnTo>
                  <a:cubicBezTo>
                    <a:pt x="783275" y="1118293"/>
                    <a:pt x="777418" y="1115342"/>
                    <a:pt x="777418" y="1119768"/>
                  </a:cubicBezTo>
                  <a:cubicBezTo>
                    <a:pt x="777418" y="1124195"/>
                    <a:pt x="771562" y="1130098"/>
                    <a:pt x="770098" y="1133049"/>
                  </a:cubicBezTo>
                  <a:cubicBezTo>
                    <a:pt x="768634" y="1134525"/>
                    <a:pt x="762777" y="1144854"/>
                    <a:pt x="764241" y="1137476"/>
                  </a:cubicBezTo>
                  <a:cubicBezTo>
                    <a:pt x="765706" y="1134525"/>
                    <a:pt x="768634" y="1133049"/>
                    <a:pt x="764241" y="1133049"/>
                  </a:cubicBezTo>
                  <a:cubicBezTo>
                    <a:pt x="762777" y="1133049"/>
                    <a:pt x="761313" y="1136000"/>
                    <a:pt x="759849" y="1136000"/>
                  </a:cubicBezTo>
                  <a:cubicBezTo>
                    <a:pt x="758385" y="1136000"/>
                    <a:pt x="758385" y="1133049"/>
                    <a:pt x="756921" y="1134525"/>
                  </a:cubicBezTo>
                  <a:cubicBezTo>
                    <a:pt x="755457" y="1136000"/>
                    <a:pt x="759849" y="1141903"/>
                    <a:pt x="761313" y="1143379"/>
                  </a:cubicBezTo>
                  <a:cubicBezTo>
                    <a:pt x="749601" y="1143379"/>
                    <a:pt x="749601" y="1133049"/>
                    <a:pt x="745209" y="1130098"/>
                  </a:cubicBezTo>
                  <a:cubicBezTo>
                    <a:pt x="742281" y="1127147"/>
                    <a:pt x="736424" y="1128622"/>
                    <a:pt x="733496" y="1131574"/>
                  </a:cubicBezTo>
                  <a:cubicBezTo>
                    <a:pt x="730568" y="1134525"/>
                    <a:pt x="726176" y="1133049"/>
                    <a:pt x="724712" y="1130098"/>
                  </a:cubicBezTo>
                  <a:lnTo>
                    <a:pt x="717392" y="1116817"/>
                  </a:lnTo>
                  <a:cubicBezTo>
                    <a:pt x="714463" y="1109439"/>
                    <a:pt x="710071" y="1110915"/>
                    <a:pt x="702751" y="1107963"/>
                  </a:cubicBezTo>
                  <a:cubicBezTo>
                    <a:pt x="702751" y="1105012"/>
                    <a:pt x="701287" y="1103536"/>
                    <a:pt x="701287" y="1102061"/>
                  </a:cubicBezTo>
                  <a:cubicBezTo>
                    <a:pt x="699823" y="1100585"/>
                    <a:pt x="702751" y="1100585"/>
                    <a:pt x="699823" y="1097634"/>
                  </a:cubicBezTo>
                  <a:lnTo>
                    <a:pt x="700901" y="1094195"/>
                  </a:lnTo>
                  <a:lnTo>
                    <a:pt x="700005" y="1094841"/>
                  </a:lnTo>
                  <a:cubicBezTo>
                    <a:pt x="698529" y="1096133"/>
                    <a:pt x="697421" y="1097609"/>
                    <a:pt x="698898" y="1098347"/>
                  </a:cubicBezTo>
                  <a:cubicBezTo>
                    <a:pt x="701852" y="1101300"/>
                    <a:pt x="698898" y="1101300"/>
                    <a:pt x="700375" y="1102777"/>
                  </a:cubicBezTo>
                  <a:cubicBezTo>
                    <a:pt x="700375" y="1104253"/>
                    <a:pt x="701852" y="1105729"/>
                    <a:pt x="701852" y="1108682"/>
                  </a:cubicBezTo>
                  <a:cubicBezTo>
                    <a:pt x="697421" y="1107206"/>
                    <a:pt x="691514" y="1108682"/>
                    <a:pt x="687084" y="1107206"/>
                  </a:cubicBezTo>
                  <a:cubicBezTo>
                    <a:pt x="682653" y="1105729"/>
                    <a:pt x="678223" y="1108682"/>
                    <a:pt x="678223" y="1113111"/>
                  </a:cubicBezTo>
                  <a:cubicBezTo>
                    <a:pt x="678223" y="1113111"/>
                    <a:pt x="673792" y="1110158"/>
                    <a:pt x="673792" y="1110158"/>
                  </a:cubicBezTo>
                  <a:cubicBezTo>
                    <a:pt x="669362" y="1110158"/>
                    <a:pt x="672316" y="1108682"/>
                    <a:pt x="670839" y="1107206"/>
                  </a:cubicBezTo>
                  <a:cubicBezTo>
                    <a:pt x="670839" y="1107206"/>
                    <a:pt x="666408" y="1107206"/>
                    <a:pt x="664932" y="1107206"/>
                  </a:cubicBezTo>
                  <a:cubicBezTo>
                    <a:pt x="663455" y="1107206"/>
                    <a:pt x="663455" y="1107206"/>
                    <a:pt x="660501" y="1107206"/>
                  </a:cubicBezTo>
                  <a:cubicBezTo>
                    <a:pt x="656071" y="1107206"/>
                    <a:pt x="657548" y="1105729"/>
                    <a:pt x="656071" y="1104253"/>
                  </a:cubicBezTo>
                  <a:lnTo>
                    <a:pt x="647364" y="1102802"/>
                  </a:lnTo>
                  <a:lnTo>
                    <a:pt x="640040" y="1105942"/>
                  </a:lnTo>
                  <a:lnTo>
                    <a:pt x="639687" y="1106295"/>
                  </a:lnTo>
                  <a:lnTo>
                    <a:pt x="647340" y="1103011"/>
                  </a:lnTo>
                  <a:cubicBezTo>
                    <a:pt x="651743" y="1103011"/>
                    <a:pt x="653211" y="1103011"/>
                    <a:pt x="656147" y="1104481"/>
                  </a:cubicBezTo>
                  <a:cubicBezTo>
                    <a:pt x="657614" y="1105950"/>
                    <a:pt x="656147" y="1107420"/>
                    <a:pt x="660550" y="1107420"/>
                  </a:cubicBezTo>
                  <a:cubicBezTo>
                    <a:pt x="663485" y="1107420"/>
                    <a:pt x="663485" y="1107420"/>
                    <a:pt x="664953" y="1107420"/>
                  </a:cubicBezTo>
                  <a:cubicBezTo>
                    <a:pt x="666421" y="1107420"/>
                    <a:pt x="670824" y="1107420"/>
                    <a:pt x="670824" y="1107420"/>
                  </a:cubicBezTo>
                  <a:cubicBezTo>
                    <a:pt x="672292" y="1108889"/>
                    <a:pt x="669356" y="1110359"/>
                    <a:pt x="673759" y="1110359"/>
                  </a:cubicBezTo>
                  <a:cubicBezTo>
                    <a:pt x="673759" y="1110359"/>
                    <a:pt x="678162" y="1113298"/>
                    <a:pt x="678162" y="1113298"/>
                  </a:cubicBezTo>
                  <a:cubicBezTo>
                    <a:pt x="678162" y="1108889"/>
                    <a:pt x="682566" y="1105950"/>
                    <a:pt x="686969" y="1107420"/>
                  </a:cubicBezTo>
                  <a:cubicBezTo>
                    <a:pt x="691372" y="1108889"/>
                    <a:pt x="697243" y="1107420"/>
                    <a:pt x="701646" y="1108889"/>
                  </a:cubicBezTo>
                  <a:cubicBezTo>
                    <a:pt x="708985" y="1111829"/>
                    <a:pt x="713388" y="1110359"/>
                    <a:pt x="716323" y="1117707"/>
                  </a:cubicBezTo>
                  <a:lnTo>
                    <a:pt x="723662" y="1130933"/>
                  </a:lnTo>
                  <a:cubicBezTo>
                    <a:pt x="725130" y="1133872"/>
                    <a:pt x="729533" y="1135341"/>
                    <a:pt x="732468" y="1132402"/>
                  </a:cubicBezTo>
                  <a:cubicBezTo>
                    <a:pt x="735404" y="1129463"/>
                    <a:pt x="741275" y="1127994"/>
                    <a:pt x="744210" y="1130933"/>
                  </a:cubicBezTo>
                  <a:cubicBezTo>
                    <a:pt x="748613" y="1133872"/>
                    <a:pt x="748613" y="1144159"/>
                    <a:pt x="760355" y="1144159"/>
                  </a:cubicBezTo>
                  <a:cubicBezTo>
                    <a:pt x="761823" y="1147098"/>
                    <a:pt x="757420" y="1161793"/>
                    <a:pt x="758887" y="1167672"/>
                  </a:cubicBezTo>
                  <a:cubicBezTo>
                    <a:pt x="758887" y="1167672"/>
                    <a:pt x="754484" y="1170611"/>
                    <a:pt x="750081" y="1170611"/>
                  </a:cubicBezTo>
                  <a:cubicBezTo>
                    <a:pt x="747146" y="1170611"/>
                    <a:pt x="745678" y="1167672"/>
                    <a:pt x="741275" y="1167672"/>
                  </a:cubicBezTo>
                  <a:cubicBezTo>
                    <a:pt x="738339" y="1169141"/>
                    <a:pt x="735404" y="1170611"/>
                    <a:pt x="735404" y="1172080"/>
                  </a:cubicBezTo>
                  <a:cubicBezTo>
                    <a:pt x="731001" y="1175019"/>
                    <a:pt x="725130" y="1176489"/>
                    <a:pt x="722194" y="1175019"/>
                  </a:cubicBezTo>
                  <a:cubicBezTo>
                    <a:pt x="719259" y="1173550"/>
                    <a:pt x="706049" y="1175019"/>
                    <a:pt x="704582" y="1176489"/>
                  </a:cubicBezTo>
                  <a:cubicBezTo>
                    <a:pt x="700178" y="1182367"/>
                    <a:pt x="684033" y="1177959"/>
                    <a:pt x="675227" y="1179428"/>
                  </a:cubicBezTo>
                  <a:cubicBezTo>
                    <a:pt x="670824" y="1176489"/>
                    <a:pt x="666421" y="1175019"/>
                    <a:pt x="659082" y="1175019"/>
                  </a:cubicBezTo>
                  <a:cubicBezTo>
                    <a:pt x="653211" y="1173550"/>
                    <a:pt x="642937" y="1169141"/>
                    <a:pt x="634131" y="1169141"/>
                  </a:cubicBezTo>
                  <a:cubicBezTo>
                    <a:pt x="623857" y="1169141"/>
                    <a:pt x="617986" y="1167672"/>
                    <a:pt x="616518" y="1158854"/>
                  </a:cubicBezTo>
                  <a:cubicBezTo>
                    <a:pt x="615050" y="1154446"/>
                    <a:pt x="607712" y="1150037"/>
                    <a:pt x="606244" y="1145628"/>
                  </a:cubicBezTo>
                  <a:cubicBezTo>
                    <a:pt x="604776" y="1139750"/>
                    <a:pt x="594502" y="1133872"/>
                    <a:pt x="591567" y="1129463"/>
                  </a:cubicBezTo>
                  <a:cubicBezTo>
                    <a:pt x="594502" y="1127994"/>
                    <a:pt x="598905" y="1123585"/>
                    <a:pt x="603309" y="1122115"/>
                  </a:cubicBezTo>
                  <a:cubicBezTo>
                    <a:pt x="606244" y="1120646"/>
                    <a:pt x="610647" y="1120646"/>
                    <a:pt x="613583" y="1119176"/>
                  </a:cubicBezTo>
                  <a:cubicBezTo>
                    <a:pt x="619454" y="1117707"/>
                    <a:pt x="620921" y="1114768"/>
                    <a:pt x="625324" y="1120646"/>
                  </a:cubicBezTo>
                  <a:cubicBezTo>
                    <a:pt x="627526" y="1122850"/>
                    <a:pt x="629728" y="1121381"/>
                    <a:pt x="631379" y="1118993"/>
                  </a:cubicBezTo>
                  <a:lnTo>
                    <a:pt x="631514" y="1118641"/>
                  </a:lnTo>
                  <a:lnTo>
                    <a:pt x="625780" y="1120205"/>
                  </a:lnTo>
                  <a:cubicBezTo>
                    <a:pt x="621392" y="1114353"/>
                    <a:pt x="619929" y="1117279"/>
                    <a:pt x="614079" y="1118742"/>
                  </a:cubicBezTo>
                  <a:cubicBezTo>
                    <a:pt x="611154" y="1120205"/>
                    <a:pt x="606766" y="1120205"/>
                    <a:pt x="603841" y="1121668"/>
                  </a:cubicBezTo>
                  <a:cubicBezTo>
                    <a:pt x="599453" y="1123131"/>
                    <a:pt x="595065" y="1127519"/>
                    <a:pt x="592140" y="1128982"/>
                  </a:cubicBezTo>
                  <a:cubicBezTo>
                    <a:pt x="592140" y="1121668"/>
                    <a:pt x="581901" y="1121668"/>
                    <a:pt x="577514" y="1124594"/>
                  </a:cubicBezTo>
                  <a:cubicBezTo>
                    <a:pt x="574588" y="1127519"/>
                    <a:pt x="573126" y="1123131"/>
                    <a:pt x="571663" y="1123131"/>
                  </a:cubicBezTo>
                  <a:cubicBezTo>
                    <a:pt x="570201" y="1124594"/>
                    <a:pt x="571663" y="1126056"/>
                    <a:pt x="570201" y="1124594"/>
                  </a:cubicBezTo>
                  <a:cubicBezTo>
                    <a:pt x="567275" y="1123131"/>
                    <a:pt x="565813" y="1121668"/>
                    <a:pt x="562887" y="1118742"/>
                  </a:cubicBezTo>
                  <a:cubicBezTo>
                    <a:pt x="561425" y="1117279"/>
                    <a:pt x="555574" y="1111428"/>
                    <a:pt x="555574" y="1108502"/>
                  </a:cubicBezTo>
                  <a:lnTo>
                    <a:pt x="549858" y="1091351"/>
                  </a:lnTo>
                  <a:lnTo>
                    <a:pt x="549508" y="1091351"/>
                  </a:lnTo>
                  <a:cubicBezTo>
                    <a:pt x="549508" y="1085422"/>
                    <a:pt x="546556" y="1073565"/>
                    <a:pt x="543604" y="1072082"/>
                  </a:cubicBezTo>
                  <a:cubicBezTo>
                    <a:pt x="540652" y="1070600"/>
                    <a:pt x="539176" y="1072082"/>
                    <a:pt x="537700" y="1069118"/>
                  </a:cubicBezTo>
                  <a:cubicBezTo>
                    <a:pt x="537700" y="1069118"/>
                    <a:pt x="534748" y="1061707"/>
                    <a:pt x="534748" y="1061707"/>
                  </a:cubicBezTo>
                  <a:cubicBezTo>
                    <a:pt x="534748" y="1060225"/>
                    <a:pt x="530320" y="1054296"/>
                    <a:pt x="528844" y="1054296"/>
                  </a:cubicBezTo>
                  <a:cubicBezTo>
                    <a:pt x="528844" y="1054296"/>
                    <a:pt x="517036" y="1043921"/>
                    <a:pt x="522940" y="1043921"/>
                  </a:cubicBezTo>
                  <a:cubicBezTo>
                    <a:pt x="522940" y="1043921"/>
                    <a:pt x="527368" y="1040957"/>
                    <a:pt x="527368" y="1037992"/>
                  </a:cubicBezTo>
                  <a:cubicBezTo>
                    <a:pt x="527368" y="1033546"/>
                    <a:pt x="519988" y="1042439"/>
                    <a:pt x="518512" y="1040957"/>
                  </a:cubicBezTo>
                  <a:cubicBezTo>
                    <a:pt x="514084" y="1039474"/>
                    <a:pt x="511132" y="1040957"/>
                    <a:pt x="508180" y="1040957"/>
                  </a:cubicBezTo>
                  <a:cubicBezTo>
                    <a:pt x="508180" y="1036510"/>
                    <a:pt x="506704" y="1032063"/>
                    <a:pt x="509656" y="1027617"/>
                  </a:cubicBezTo>
                  <a:cubicBezTo>
                    <a:pt x="511132" y="1026135"/>
                    <a:pt x="512608" y="1020206"/>
                    <a:pt x="515560" y="1018724"/>
                  </a:cubicBezTo>
                  <a:cubicBezTo>
                    <a:pt x="515560" y="1017242"/>
                    <a:pt x="524416" y="1000938"/>
                    <a:pt x="524416" y="997973"/>
                  </a:cubicBezTo>
                  <a:cubicBezTo>
                    <a:pt x="524416" y="995009"/>
                    <a:pt x="523678" y="995009"/>
                    <a:pt x="522940" y="995750"/>
                  </a:cubicBezTo>
                  <a:lnTo>
                    <a:pt x="522528" y="996371"/>
                  </a:lnTo>
                  <a:lnTo>
                    <a:pt x="523753" y="998197"/>
                  </a:lnTo>
                  <a:cubicBezTo>
                    <a:pt x="523753" y="1001113"/>
                    <a:pt x="514943" y="1017155"/>
                    <a:pt x="514943" y="1018613"/>
                  </a:cubicBezTo>
                  <a:cubicBezTo>
                    <a:pt x="512006" y="1020072"/>
                    <a:pt x="510537" y="1025905"/>
                    <a:pt x="509069" y="1027363"/>
                  </a:cubicBezTo>
                  <a:cubicBezTo>
                    <a:pt x="506132" y="1031739"/>
                    <a:pt x="507601" y="1036114"/>
                    <a:pt x="507601" y="1040489"/>
                  </a:cubicBezTo>
                  <a:cubicBezTo>
                    <a:pt x="503196" y="1040489"/>
                    <a:pt x="497322" y="1049239"/>
                    <a:pt x="491448" y="1046322"/>
                  </a:cubicBezTo>
                  <a:cubicBezTo>
                    <a:pt x="487043" y="1043405"/>
                    <a:pt x="472360" y="1049239"/>
                    <a:pt x="469423" y="1052155"/>
                  </a:cubicBezTo>
                  <a:cubicBezTo>
                    <a:pt x="460613" y="1060905"/>
                    <a:pt x="472360" y="1063822"/>
                    <a:pt x="475296" y="1068197"/>
                  </a:cubicBezTo>
                  <a:cubicBezTo>
                    <a:pt x="476765" y="1071114"/>
                    <a:pt x="470891" y="1072572"/>
                    <a:pt x="469423" y="1072572"/>
                  </a:cubicBezTo>
                  <a:cubicBezTo>
                    <a:pt x="465018" y="1072572"/>
                    <a:pt x="466486" y="1071114"/>
                    <a:pt x="465018" y="1069655"/>
                  </a:cubicBezTo>
                  <a:cubicBezTo>
                    <a:pt x="463549" y="1068197"/>
                    <a:pt x="460613" y="1071114"/>
                    <a:pt x="459144" y="1071114"/>
                  </a:cubicBezTo>
                  <a:cubicBezTo>
                    <a:pt x="457676" y="1069655"/>
                    <a:pt x="451802" y="1068197"/>
                    <a:pt x="448865" y="1069655"/>
                  </a:cubicBezTo>
                  <a:cubicBezTo>
                    <a:pt x="442992" y="1074030"/>
                    <a:pt x="444460" y="1074030"/>
                    <a:pt x="434182" y="1071114"/>
                  </a:cubicBezTo>
                  <a:cubicBezTo>
                    <a:pt x="431245" y="1069655"/>
                    <a:pt x="422435" y="1063822"/>
                    <a:pt x="418029" y="1068197"/>
                  </a:cubicBezTo>
                  <a:lnTo>
                    <a:pt x="409219" y="1072572"/>
                  </a:lnTo>
                  <a:cubicBezTo>
                    <a:pt x="407751" y="1074030"/>
                    <a:pt x="413624" y="1074030"/>
                    <a:pt x="413624" y="1076947"/>
                  </a:cubicBezTo>
                  <a:cubicBezTo>
                    <a:pt x="418029" y="1085697"/>
                    <a:pt x="410688" y="1085697"/>
                    <a:pt x="404814" y="1081322"/>
                  </a:cubicBezTo>
                  <a:cubicBezTo>
                    <a:pt x="403346" y="1079864"/>
                    <a:pt x="396004" y="1076947"/>
                    <a:pt x="396004" y="1082781"/>
                  </a:cubicBezTo>
                  <a:cubicBezTo>
                    <a:pt x="396004" y="1085697"/>
                    <a:pt x="393067" y="1084239"/>
                    <a:pt x="391599" y="1084239"/>
                  </a:cubicBezTo>
                  <a:cubicBezTo>
                    <a:pt x="381320" y="1084239"/>
                    <a:pt x="375446" y="1075489"/>
                    <a:pt x="371041" y="1072572"/>
                  </a:cubicBezTo>
                  <a:cubicBezTo>
                    <a:pt x="369573" y="1071114"/>
                    <a:pt x="365168" y="1069655"/>
                    <a:pt x="363699" y="1069655"/>
                  </a:cubicBezTo>
                  <a:cubicBezTo>
                    <a:pt x="357826" y="1069655"/>
                    <a:pt x="366636" y="1066739"/>
                    <a:pt x="366636" y="1062364"/>
                  </a:cubicBezTo>
                  <a:cubicBezTo>
                    <a:pt x="366636" y="1059447"/>
                    <a:pt x="365168" y="1053614"/>
                    <a:pt x="365168" y="1052155"/>
                  </a:cubicBezTo>
                  <a:cubicBezTo>
                    <a:pt x="365168" y="1047780"/>
                    <a:pt x="365168" y="1046322"/>
                    <a:pt x="362231" y="1043405"/>
                  </a:cubicBezTo>
                  <a:cubicBezTo>
                    <a:pt x="359294" y="1037572"/>
                    <a:pt x="369573" y="1040489"/>
                    <a:pt x="369573" y="1037572"/>
                  </a:cubicBezTo>
                  <a:cubicBezTo>
                    <a:pt x="371041" y="1034655"/>
                    <a:pt x="376915" y="1030280"/>
                    <a:pt x="379852" y="1030280"/>
                  </a:cubicBezTo>
                  <a:cubicBezTo>
                    <a:pt x="379852" y="1027363"/>
                    <a:pt x="385725" y="1015697"/>
                    <a:pt x="385725" y="1025905"/>
                  </a:cubicBezTo>
                  <a:cubicBezTo>
                    <a:pt x="387193" y="1030280"/>
                    <a:pt x="388662" y="1034655"/>
                    <a:pt x="394535" y="1034655"/>
                  </a:cubicBezTo>
                  <a:cubicBezTo>
                    <a:pt x="396004" y="1034655"/>
                    <a:pt x="393067" y="1030280"/>
                    <a:pt x="393067" y="1028822"/>
                  </a:cubicBezTo>
                  <a:cubicBezTo>
                    <a:pt x="391599" y="1022988"/>
                    <a:pt x="409219" y="1039030"/>
                    <a:pt x="409219" y="1033197"/>
                  </a:cubicBezTo>
                  <a:cubicBezTo>
                    <a:pt x="410688" y="1030280"/>
                    <a:pt x="415093" y="1030280"/>
                    <a:pt x="419498" y="1028822"/>
                  </a:cubicBezTo>
                  <a:cubicBezTo>
                    <a:pt x="420966" y="1028822"/>
                    <a:pt x="423903" y="1028822"/>
                    <a:pt x="423903" y="1027363"/>
                  </a:cubicBezTo>
                  <a:cubicBezTo>
                    <a:pt x="426840" y="1025905"/>
                    <a:pt x="428308" y="1021530"/>
                    <a:pt x="432713" y="1021530"/>
                  </a:cubicBezTo>
                  <a:cubicBezTo>
                    <a:pt x="437118" y="1020072"/>
                    <a:pt x="444460" y="1017155"/>
                    <a:pt x="444460" y="1011322"/>
                  </a:cubicBezTo>
                  <a:lnTo>
                    <a:pt x="448677" y="994571"/>
                  </a:lnTo>
                  <a:lnTo>
                    <a:pt x="445302" y="997956"/>
                  </a:lnTo>
                  <a:cubicBezTo>
                    <a:pt x="443832" y="999799"/>
                    <a:pt x="442363" y="1001641"/>
                    <a:pt x="441628" y="1001641"/>
                  </a:cubicBezTo>
                  <a:cubicBezTo>
                    <a:pt x="440159" y="1003115"/>
                    <a:pt x="440159" y="1007536"/>
                    <a:pt x="440159" y="1010484"/>
                  </a:cubicBezTo>
                  <a:cubicBezTo>
                    <a:pt x="440159" y="1019327"/>
                    <a:pt x="425464" y="1016380"/>
                    <a:pt x="421056" y="1016380"/>
                  </a:cubicBezTo>
                  <a:cubicBezTo>
                    <a:pt x="419586" y="1016380"/>
                    <a:pt x="418117" y="1019327"/>
                    <a:pt x="416647" y="1017853"/>
                  </a:cubicBezTo>
                  <a:cubicBezTo>
                    <a:pt x="416647" y="1017853"/>
                    <a:pt x="413708" y="1013432"/>
                    <a:pt x="412239" y="1013432"/>
                  </a:cubicBezTo>
                  <a:cubicBezTo>
                    <a:pt x="407830" y="1013432"/>
                    <a:pt x="409300" y="1011958"/>
                    <a:pt x="407830" y="1009010"/>
                  </a:cubicBezTo>
                  <a:cubicBezTo>
                    <a:pt x="406361" y="1007536"/>
                    <a:pt x="404891" y="1006062"/>
                    <a:pt x="401952" y="1004589"/>
                  </a:cubicBezTo>
                  <a:cubicBezTo>
                    <a:pt x="396075" y="1003115"/>
                    <a:pt x="393136" y="1001641"/>
                    <a:pt x="387258" y="1004589"/>
                  </a:cubicBezTo>
                  <a:cubicBezTo>
                    <a:pt x="387258" y="1003115"/>
                    <a:pt x="381380" y="1001641"/>
                    <a:pt x="379910" y="1001641"/>
                  </a:cubicBezTo>
                  <a:cubicBezTo>
                    <a:pt x="378441" y="1001641"/>
                    <a:pt x="369624" y="1006062"/>
                    <a:pt x="374033" y="1006062"/>
                  </a:cubicBezTo>
                  <a:cubicBezTo>
                    <a:pt x="374033" y="1006062"/>
                    <a:pt x="378441" y="1007536"/>
                    <a:pt x="376972" y="1009010"/>
                  </a:cubicBezTo>
                  <a:cubicBezTo>
                    <a:pt x="375502" y="1009010"/>
                    <a:pt x="369624" y="1009010"/>
                    <a:pt x="368155" y="1009010"/>
                  </a:cubicBezTo>
                  <a:cubicBezTo>
                    <a:pt x="365216" y="1009010"/>
                    <a:pt x="344643" y="994272"/>
                    <a:pt x="344643" y="991324"/>
                  </a:cubicBezTo>
                  <a:cubicBezTo>
                    <a:pt x="344643" y="989850"/>
                    <a:pt x="332887" y="975111"/>
                    <a:pt x="340235" y="975111"/>
                  </a:cubicBezTo>
                  <a:cubicBezTo>
                    <a:pt x="341704" y="975111"/>
                    <a:pt x="351991" y="975111"/>
                    <a:pt x="353460" y="975111"/>
                  </a:cubicBezTo>
                  <a:cubicBezTo>
                    <a:pt x="356399" y="976585"/>
                    <a:pt x="354929" y="979533"/>
                    <a:pt x="359338" y="979533"/>
                  </a:cubicBezTo>
                  <a:cubicBezTo>
                    <a:pt x="365216" y="979533"/>
                    <a:pt x="357868" y="973637"/>
                    <a:pt x="354929" y="973637"/>
                  </a:cubicBezTo>
                  <a:cubicBezTo>
                    <a:pt x="349052" y="973637"/>
                    <a:pt x="343174" y="967742"/>
                    <a:pt x="341704" y="964794"/>
                  </a:cubicBezTo>
                  <a:cubicBezTo>
                    <a:pt x="341704" y="963320"/>
                    <a:pt x="340235" y="955951"/>
                    <a:pt x="341704" y="954477"/>
                  </a:cubicBezTo>
                  <a:cubicBezTo>
                    <a:pt x="341704" y="954477"/>
                    <a:pt x="344643" y="948582"/>
                    <a:pt x="344643" y="948582"/>
                  </a:cubicBezTo>
                  <a:cubicBezTo>
                    <a:pt x="344643" y="945634"/>
                    <a:pt x="346113" y="945634"/>
                    <a:pt x="346113" y="944160"/>
                  </a:cubicBezTo>
                  <a:cubicBezTo>
                    <a:pt x="346113" y="944160"/>
                    <a:pt x="349052" y="939739"/>
                    <a:pt x="349052" y="939739"/>
                  </a:cubicBezTo>
                  <a:cubicBezTo>
                    <a:pt x="349052" y="939739"/>
                    <a:pt x="357868" y="938265"/>
                    <a:pt x="354929" y="935317"/>
                  </a:cubicBezTo>
                  <a:cubicBezTo>
                    <a:pt x="354929" y="933843"/>
                    <a:pt x="347582" y="938265"/>
                    <a:pt x="346113" y="938265"/>
                  </a:cubicBezTo>
                  <a:cubicBezTo>
                    <a:pt x="344643" y="938265"/>
                    <a:pt x="341704" y="942686"/>
                    <a:pt x="341704" y="942686"/>
                  </a:cubicBezTo>
                  <a:cubicBezTo>
                    <a:pt x="341704" y="945634"/>
                    <a:pt x="340235" y="945634"/>
                    <a:pt x="340235" y="948582"/>
                  </a:cubicBezTo>
                  <a:cubicBezTo>
                    <a:pt x="340235" y="950056"/>
                    <a:pt x="338765" y="950056"/>
                    <a:pt x="337296" y="950056"/>
                  </a:cubicBezTo>
                  <a:cubicBezTo>
                    <a:pt x="337296" y="950056"/>
                    <a:pt x="332887" y="955951"/>
                    <a:pt x="332887" y="955951"/>
                  </a:cubicBezTo>
                  <a:cubicBezTo>
                    <a:pt x="332887" y="958899"/>
                    <a:pt x="332887" y="958899"/>
                    <a:pt x="331418" y="958899"/>
                  </a:cubicBezTo>
                  <a:cubicBezTo>
                    <a:pt x="328479" y="958899"/>
                    <a:pt x="328479" y="957425"/>
                    <a:pt x="328479" y="957425"/>
                  </a:cubicBezTo>
                  <a:cubicBezTo>
                    <a:pt x="325540" y="955951"/>
                    <a:pt x="319662" y="954477"/>
                    <a:pt x="318193" y="954477"/>
                  </a:cubicBezTo>
                  <a:cubicBezTo>
                    <a:pt x="316723" y="953003"/>
                    <a:pt x="315254" y="951529"/>
                    <a:pt x="318193" y="951529"/>
                  </a:cubicBezTo>
                  <a:cubicBezTo>
                    <a:pt x="319662" y="951529"/>
                    <a:pt x="318193" y="945634"/>
                    <a:pt x="318193" y="945634"/>
                  </a:cubicBezTo>
                  <a:lnTo>
                    <a:pt x="316723" y="941212"/>
                  </a:lnTo>
                  <a:cubicBezTo>
                    <a:pt x="312315" y="939739"/>
                    <a:pt x="313784" y="941212"/>
                    <a:pt x="313784" y="941212"/>
                  </a:cubicBezTo>
                  <a:cubicBezTo>
                    <a:pt x="313784" y="948582"/>
                    <a:pt x="313784" y="945634"/>
                    <a:pt x="310845" y="950056"/>
                  </a:cubicBezTo>
                  <a:cubicBezTo>
                    <a:pt x="306437" y="955951"/>
                    <a:pt x="324071" y="960373"/>
                    <a:pt x="324071" y="964794"/>
                  </a:cubicBezTo>
                  <a:cubicBezTo>
                    <a:pt x="324071" y="981007"/>
                    <a:pt x="279987" y="964794"/>
                    <a:pt x="277048" y="966268"/>
                  </a:cubicBezTo>
                  <a:cubicBezTo>
                    <a:pt x="274109" y="967742"/>
                    <a:pt x="271170" y="969216"/>
                    <a:pt x="268231" y="969216"/>
                  </a:cubicBezTo>
                  <a:cubicBezTo>
                    <a:pt x="263822" y="969216"/>
                    <a:pt x="256475" y="969216"/>
                    <a:pt x="250597" y="969216"/>
                  </a:cubicBezTo>
                  <a:cubicBezTo>
                    <a:pt x="250597" y="961846"/>
                    <a:pt x="252067" y="958899"/>
                    <a:pt x="253536" y="954477"/>
                  </a:cubicBezTo>
                  <a:cubicBezTo>
                    <a:pt x="256475" y="950056"/>
                    <a:pt x="250597" y="948582"/>
                    <a:pt x="249128" y="945634"/>
                  </a:cubicBezTo>
                  <a:cubicBezTo>
                    <a:pt x="247658" y="942686"/>
                    <a:pt x="252067" y="939739"/>
                    <a:pt x="250597" y="936791"/>
                  </a:cubicBezTo>
                  <a:cubicBezTo>
                    <a:pt x="247658" y="935317"/>
                    <a:pt x="246189" y="932369"/>
                    <a:pt x="250597" y="930895"/>
                  </a:cubicBezTo>
                  <a:cubicBezTo>
                    <a:pt x="257945" y="926474"/>
                    <a:pt x="252067" y="925000"/>
                    <a:pt x="250597" y="920578"/>
                  </a:cubicBezTo>
                  <a:cubicBezTo>
                    <a:pt x="250597" y="919841"/>
                    <a:pt x="247658" y="916893"/>
                    <a:pt x="244168" y="914314"/>
                  </a:cubicBezTo>
                  <a:lnTo>
                    <a:pt x="243737" y="914135"/>
                  </a:lnTo>
                  <a:lnTo>
                    <a:pt x="249997" y="920217"/>
                  </a:lnTo>
                  <a:cubicBezTo>
                    <a:pt x="251469" y="924631"/>
                    <a:pt x="257355" y="926103"/>
                    <a:pt x="249997" y="930518"/>
                  </a:cubicBezTo>
                  <a:cubicBezTo>
                    <a:pt x="245583" y="931989"/>
                    <a:pt x="247055" y="934932"/>
                    <a:pt x="249997" y="936404"/>
                  </a:cubicBezTo>
                  <a:cubicBezTo>
                    <a:pt x="251469" y="939347"/>
                    <a:pt x="247055" y="942290"/>
                    <a:pt x="248526" y="945233"/>
                  </a:cubicBezTo>
                  <a:cubicBezTo>
                    <a:pt x="249997" y="948176"/>
                    <a:pt x="255883" y="949648"/>
                    <a:pt x="252940" y="954062"/>
                  </a:cubicBezTo>
                  <a:cubicBezTo>
                    <a:pt x="251469" y="958477"/>
                    <a:pt x="249997" y="961420"/>
                    <a:pt x="249997" y="968778"/>
                  </a:cubicBezTo>
                  <a:cubicBezTo>
                    <a:pt x="238226" y="968778"/>
                    <a:pt x="229398" y="973192"/>
                    <a:pt x="229398" y="983493"/>
                  </a:cubicBezTo>
                  <a:cubicBezTo>
                    <a:pt x="229398" y="987908"/>
                    <a:pt x="232340" y="984965"/>
                    <a:pt x="232340" y="990851"/>
                  </a:cubicBezTo>
                  <a:cubicBezTo>
                    <a:pt x="232340" y="992323"/>
                    <a:pt x="223512" y="996737"/>
                    <a:pt x="226455" y="1001152"/>
                  </a:cubicBezTo>
                  <a:cubicBezTo>
                    <a:pt x="227926" y="1004095"/>
                    <a:pt x="229398" y="1002623"/>
                    <a:pt x="224983" y="1005566"/>
                  </a:cubicBezTo>
                  <a:cubicBezTo>
                    <a:pt x="222041" y="1007038"/>
                    <a:pt x="223512" y="1008510"/>
                    <a:pt x="222041" y="1011453"/>
                  </a:cubicBezTo>
                  <a:cubicBezTo>
                    <a:pt x="220569" y="1014396"/>
                    <a:pt x="216155" y="1014396"/>
                    <a:pt x="213212" y="1014396"/>
                  </a:cubicBezTo>
                  <a:cubicBezTo>
                    <a:pt x="210269" y="1014396"/>
                    <a:pt x="201441" y="1012924"/>
                    <a:pt x="201441" y="1015867"/>
                  </a:cubicBezTo>
                  <a:cubicBezTo>
                    <a:pt x="201441" y="1017339"/>
                    <a:pt x="199969" y="1014396"/>
                    <a:pt x="198498" y="1017339"/>
                  </a:cubicBezTo>
                  <a:cubicBezTo>
                    <a:pt x="197027" y="1020282"/>
                    <a:pt x="197027" y="1020282"/>
                    <a:pt x="192612" y="1021753"/>
                  </a:cubicBezTo>
                  <a:cubicBezTo>
                    <a:pt x="192612" y="1020282"/>
                    <a:pt x="189669" y="1021753"/>
                    <a:pt x="188198" y="1018810"/>
                  </a:cubicBezTo>
                  <a:cubicBezTo>
                    <a:pt x="182312" y="1015867"/>
                    <a:pt x="185255" y="1018810"/>
                    <a:pt x="180841" y="1018810"/>
                  </a:cubicBezTo>
                  <a:cubicBezTo>
                    <a:pt x="180841" y="1018810"/>
                    <a:pt x="174955" y="1014396"/>
                    <a:pt x="169070" y="1014396"/>
                  </a:cubicBezTo>
                  <a:cubicBezTo>
                    <a:pt x="163184" y="1014396"/>
                    <a:pt x="167598" y="1018810"/>
                    <a:pt x="164655" y="1020282"/>
                  </a:cubicBezTo>
                  <a:cubicBezTo>
                    <a:pt x="163184" y="1021753"/>
                    <a:pt x="160241" y="1024697"/>
                    <a:pt x="157298" y="1024697"/>
                  </a:cubicBezTo>
                  <a:cubicBezTo>
                    <a:pt x="149941" y="1027640"/>
                    <a:pt x="158770" y="1033526"/>
                    <a:pt x="152884" y="1033526"/>
                  </a:cubicBezTo>
                  <a:cubicBezTo>
                    <a:pt x="149941" y="1033526"/>
                    <a:pt x="148470" y="1036469"/>
                    <a:pt x="146998" y="1037940"/>
                  </a:cubicBezTo>
                  <a:cubicBezTo>
                    <a:pt x="141113" y="1043827"/>
                    <a:pt x="135227" y="1045298"/>
                    <a:pt x="127870" y="1036469"/>
                  </a:cubicBezTo>
                  <a:cubicBezTo>
                    <a:pt x="123456" y="1033526"/>
                    <a:pt x="119041" y="1037940"/>
                    <a:pt x="116099" y="1034997"/>
                  </a:cubicBezTo>
                  <a:cubicBezTo>
                    <a:pt x="111684" y="1033526"/>
                    <a:pt x="107270" y="1030583"/>
                    <a:pt x="102856" y="1027640"/>
                  </a:cubicBezTo>
                  <a:cubicBezTo>
                    <a:pt x="102856" y="1026168"/>
                    <a:pt x="96970" y="1027640"/>
                    <a:pt x="95499" y="1024697"/>
                  </a:cubicBezTo>
                  <a:cubicBezTo>
                    <a:pt x="92556" y="1021753"/>
                    <a:pt x="99913" y="1020282"/>
                    <a:pt x="99913" y="1018810"/>
                  </a:cubicBezTo>
                  <a:cubicBezTo>
                    <a:pt x="101384" y="1012924"/>
                    <a:pt x="98442" y="1005566"/>
                    <a:pt x="95499" y="1002623"/>
                  </a:cubicBezTo>
                  <a:cubicBezTo>
                    <a:pt x="92556" y="1001152"/>
                    <a:pt x="86670" y="1001152"/>
                    <a:pt x="83727" y="999680"/>
                  </a:cubicBezTo>
                  <a:cubicBezTo>
                    <a:pt x="83727" y="999680"/>
                    <a:pt x="73428" y="990851"/>
                    <a:pt x="77842" y="990851"/>
                  </a:cubicBezTo>
                  <a:cubicBezTo>
                    <a:pt x="82256" y="990851"/>
                    <a:pt x="82256" y="989379"/>
                    <a:pt x="80785" y="986436"/>
                  </a:cubicBezTo>
                  <a:cubicBezTo>
                    <a:pt x="79313" y="984965"/>
                    <a:pt x="88142" y="986436"/>
                    <a:pt x="89613" y="986436"/>
                  </a:cubicBezTo>
                  <a:cubicBezTo>
                    <a:pt x="96970" y="986436"/>
                    <a:pt x="91085" y="990851"/>
                    <a:pt x="91085" y="993794"/>
                  </a:cubicBezTo>
                  <a:cubicBezTo>
                    <a:pt x="91085" y="995266"/>
                    <a:pt x="99913" y="996737"/>
                    <a:pt x="102856" y="996737"/>
                  </a:cubicBezTo>
                  <a:cubicBezTo>
                    <a:pt x="104327" y="995266"/>
                    <a:pt x="105799" y="993794"/>
                    <a:pt x="105799" y="992323"/>
                  </a:cubicBezTo>
                  <a:cubicBezTo>
                    <a:pt x="105799" y="989379"/>
                    <a:pt x="99913" y="989379"/>
                    <a:pt x="99913" y="987908"/>
                  </a:cubicBezTo>
                  <a:cubicBezTo>
                    <a:pt x="99913" y="984965"/>
                    <a:pt x="104327" y="984965"/>
                    <a:pt x="107270" y="984965"/>
                  </a:cubicBezTo>
                  <a:cubicBezTo>
                    <a:pt x="110213" y="984965"/>
                    <a:pt x="113156" y="987908"/>
                    <a:pt x="117570" y="989379"/>
                  </a:cubicBezTo>
                  <a:cubicBezTo>
                    <a:pt x="119041" y="989379"/>
                    <a:pt x="121984" y="989379"/>
                    <a:pt x="123456" y="990851"/>
                  </a:cubicBezTo>
                  <a:cubicBezTo>
                    <a:pt x="124927" y="992323"/>
                    <a:pt x="124927" y="996737"/>
                    <a:pt x="127870" y="998209"/>
                  </a:cubicBezTo>
                  <a:cubicBezTo>
                    <a:pt x="130813" y="999680"/>
                    <a:pt x="133756" y="998209"/>
                    <a:pt x="138170" y="998209"/>
                  </a:cubicBezTo>
                  <a:cubicBezTo>
                    <a:pt x="141113" y="996737"/>
                    <a:pt x="144056" y="996737"/>
                    <a:pt x="145527" y="995266"/>
                  </a:cubicBezTo>
                  <a:cubicBezTo>
                    <a:pt x="146998" y="992323"/>
                    <a:pt x="141113" y="993794"/>
                    <a:pt x="139641" y="993794"/>
                  </a:cubicBezTo>
                  <a:cubicBezTo>
                    <a:pt x="135227" y="992323"/>
                    <a:pt x="129341" y="993794"/>
                    <a:pt x="127870" y="990851"/>
                  </a:cubicBezTo>
                  <a:cubicBezTo>
                    <a:pt x="126399" y="987908"/>
                    <a:pt x="132284" y="986436"/>
                    <a:pt x="135227" y="984965"/>
                  </a:cubicBezTo>
                  <a:cubicBezTo>
                    <a:pt x="138170" y="984965"/>
                    <a:pt x="139641" y="986436"/>
                    <a:pt x="142584" y="986436"/>
                  </a:cubicBezTo>
                  <a:cubicBezTo>
                    <a:pt x="144056" y="984965"/>
                    <a:pt x="141113" y="982022"/>
                    <a:pt x="144056" y="982022"/>
                  </a:cubicBezTo>
                  <a:cubicBezTo>
                    <a:pt x="145527" y="982022"/>
                    <a:pt x="146998" y="984965"/>
                    <a:pt x="149941" y="984965"/>
                  </a:cubicBezTo>
                  <a:cubicBezTo>
                    <a:pt x="152884" y="984965"/>
                    <a:pt x="151413" y="980550"/>
                    <a:pt x="152884" y="980550"/>
                  </a:cubicBezTo>
                  <a:cubicBezTo>
                    <a:pt x="155827" y="980550"/>
                    <a:pt x="157298" y="983493"/>
                    <a:pt x="157298" y="982022"/>
                  </a:cubicBezTo>
                  <a:cubicBezTo>
                    <a:pt x="160241" y="982022"/>
                    <a:pt x="158770" y="977607"/>
                    <a:pt x="160241" y="976136"/>
                  </a:cubicBezTo>
                  <a:cubicBezTo>
                    <a:pt x="161713" y="976136"/>
                    <a:pt x="164655" y="976136"/>
                    <a:pt x="167598" y="976136"/>
                  </a:cubicBezTo>
                  <a:cubicBezTo>
                    <a:pt x="170541" y="979079"/>
                    <a:pt x="170541" y="983493"/>
                    <a:pt x="173484" y="984965"/>
                  </a:cubicBezTo>
                  <a:cubicBezTo>
                    <a:pt x="174955" y="986436"/>
                    <a:pt x="174955" y="982022"/>
                    <a:pt x="174955" y="980550"/>
                  </a:cubicBezTo>
                  <a:cubicBezTo>
                    <a:pt x="173484" y="979079"/>
                    <a:pt x="169070" y="977607"/>
                    <a:pt x="170541" y="974664"/>
                  </a:cubicBezTo>
                  <a:cubicBezTo>
                    <a:pt x="172012" y="971721"/>
                    <a:pt x="179370" y="973192"/>
                    <a:pt x="180841" y="971721"/>
                  </a:cubicBezTo>
                  <a:cubicBezTo>
                    <a:pt x="174955" y="968778"/>
                    <a:pt x="172012" y="971721"/>
                    <a:pt x="167598" y="971721"/>
                  </a:cubicBezTo>
                  <a:cubicBezTo>
                    <a:pt x="164655" y="973192"/>
                    <a:pt x="163184" y="974664"/>
                    <a:pt x="161713" y="973192"/>
                  </a:cubicBezTo>
                  <a:cubicBezTo>
                    <a:pt x="160241" y="971721"/>
                    <a:pt x="160241" y="968778"/>
                    <a:pt x="161713" y="967306"/>
                  </a:cubicBezTo>
                  <a:cubicBezTo>
                    <a:pt x="161713" y="965835"/>
                    <a:pt x="166127" y="967306"/>
                    <a:pt x="164655" y="965835"/>
                  </a:cubicBezTo>
                  <a:cubicBezTo>
                    <a:pt x="164655" y="962892"/>
                    <a:pt x="158770" y="964363"/>
                    <a:pt x="158770" y="961420"/>
                  </a:cubicBezTo>
                  <a:cubicBezTo>
                    <a:pt x="157298" y="957005"/>
                    <a:pt x="160241" y="951119"/>
                    <a:pt x="161713" y="948176"/>
                  </a:cubicBezTo>
                  <a:cubicBezTo>
                    <a:pt x="161713" y="946705"/>
                    <a:pt x="164655" y="948176"/>
                    <a:pt x="166127" y="946705"/>
                  </a:cubicBezTo>
                  <a:cubicBezTo>
                    <a:pt x="167598" y="943761"/>
                    <a:pt x="169070" y="940818"/>
                    <a:pt x="170541" y="937875"/>
                  </a:cubicBezTo>
                  <a:cubicBezTo>
                    <a:pt x="167598" y="936404"/>
                    <a:pt x="166127" y="940818"/>
                    <a:pt x="163184" y="942290"/>
                  </a:cubicBezTo>
                  <a:cubicBezTo>
                    <a:pt x="161713" y="942290"/>
                    <a:pt x="161713" y="945233"/>
                    <a:pt x="160241" y="945233"/>
                  </a:cubicBezTo>
                  <a:cubicBezTo>
                    <a:pt x="158770" y="945233"/>
                    <a:pt x="157298" y="943761"/>
                    <a:pt x="157298" y="943761"/>
                  </a:cubicBezTo>
                  <a:cubicBezTo>
                    <a:pt x="154355" y="942290"/>
                    <a:pt x="152884" y="940818"/>
                    <a:pt x="149941" y="940818"/>
                  </a:cubicBezTo>
                  <a:cubicBezTo>
                    <a:pt x="146998" y="942290"/>
                    <a:pt x="142584" y="943761"/>
                    <a:pt x="142584" y="946705"/>
                  </a:cubicBezTo>
                  <a:cubicBezTo>
                    <a:pt x="145527" y="949648"/>
                    <a:pt x="148470" y="943761"/>
                    <a:pt x="149941" y="945233"/>
                  </a:cubicBezTo>
                  <a:cubicBezTo>
                    <a:pt x="152884" y="945233"/>
                    <a:pt x="154355" y="946705"/>
                    <a:pt x="155827" y="948176"/>
                  </a:cubicBezTo>
                  <a:cubicBezTo>
                    <a:pt x="155827" y="949648"/>
                    <a:pt x="152884" y="949648"/>
                    <a:pt x="152884" y="949648"/>
                  </a:cubicBezTo>
                  <a:cubicBezTo>
                    <a:pt x="152884" y="952591"/>
                    <a:pt x="155827" y="954062"/>
                    <a:pt x="155827" y="955534"/>
                  </a:cubicBezTo>
                  <a:cubicBezTo>
                    <a:pt x="155827" y="957005"/>
                    <a:pt x="151413" y="957005"/>
                    <a:pt x="151413" y="958477"/>
                  </a:cubicBezTo>
                  <a:cubicBezTo>
                    <a:pt x="152884" y="962892"/>
                    <a:pt x="158770" y="964363"/>
                    <a:pt x="158770" y="967306"/>
                  </a:cubicBezTo>
                  <a:cubicBezTo>
                    <a:pt x="160241" y="970249"/>
                    <a:pt x="158770" y="974664"/>
                    <a:pt x="157298" y="977607"/>
                  </a:cubicBezTo>
                  <a:cubicBezTo>
                    <a:pt x="155827" y="979079"/>
                    <a:pt x="154355" y="977607"/>
                    <a:pt x="152884" y="977607"/>
                  </a:cubicBezTo>
                  <a:cubicBezTo>
                    <a:pt x="151413" y="979079"/>
                    <a:pt x="149941" y="980550"/>
                    <a:pt x="146998" y="980550"/>
                  </a:cubicBezTo>
                  <a:cubicBezTo>
                    <a:pt x="145527" y="980550"/>
                    <a:pt x="144056" y="977607"/>
                    <a:pt x="142584" y="977607"/>
                  </a:cubicBezTo>
                  <a:cubicBezTo>
                    <a:pt x="141113" y="979079"/>
                    <a:pt x="141113" y="982022"/>
                    <a:pt x="139641" y="982022"/>
                  </a:cubicBezTo>
                  <a:cubicBezTo>
                    <a:pt x="138170" y="982022"/>
                    <a:pt x="136698" y="980550"/>
                    <a:pt x="135227" y="980550"/>
                  </a:cubicBezTo>
                  <a:cubicBezTo>
                    <a:pt x="135227" y="980550"/>
                    <a:pt x="120513" y="986436"/>
                    <a:pt x="119041" y="982022"/>
                  </a:cubicBezTo>
                  <a:cubicBezTo>
                    <a:pt x="117570" y="979079"/>
                    <a:pt x="105799" y="976136"/>
                    <a:pt x="102856" y="977607"/>
                  </a:cubicBezTo>
                  <a:cubicBezTo>
                    <a:pt x="98442" y="977607"/>
                    <a:pt x="95499" y="980550"/>
                    <a:pt x="92556" y="977607"/>
                  </a:cubicBezTo>
                  <a:lnTo>
                    <a:pt x="83727" y="970249"/>
                  </a:lnTo>
                  <a:lnTo>
                    <a:pt x="83727" y="971721"/>
                  </a:lnTo>
                  <a:cubicBezTo>
                    <a:pt x="83727" y="971721"/>
                    <a:pt x="79313" y="974664"/>
                    <a:pt x="77842" y="974664"/>
                  </a:cubicBezTo>
                  <a:cubicBezTo>
                    <a:pt x="77842" y="973192"/>
                    <a:pt x="76370" y="968778"/>
                    <a:pt x="73428" y="971721"/>
                  </a:cubicBezTo>
                  <a:cubicBezTo>
                    <a:pt x="70485" y="976136"/>
                    <a:pt x="70485" y="973192"/>
                    <a:pt x="64599" y="973192"/>
                  </a:cubicBezTo>
                  <a:cubicBezTo>
                    <a:pt x="63128" y="967306"/>
                    <a:pt x="55771" y="977607"/>
                    <a:pt x="63128" y="977607"/>
                  </a:cubicBezTo>
                  <a:cubicBezTo>
                    <a:pt x="67542" y="977607"/>
                    <a:pt x="64599" y="983493"/>
                    <a:pt x="64599" y="987908"/>
                  </a:cubicBezTo>
                  <a:cubicBezTo>
                    <a:pt x="64599" y="990851"/>
                    <a:pt x="61656" y="983493"/>
                    <a:pt x="60185" y="989379"/>
                  </a:cubicBezTo>
                  <a:cubicBezTo>
                    <a:pt x="57242" y="996737"/>
                    <a:pt x="54299" y="986436"/>
                    <a:pt x="54299" y="982022"/>
                  </a:cubicBezTo>
                  <a:cubicBezTo>
                    <a:pt x="54299" y="974664"/>
                    <a:pt x="49885" y="973192"/>
                    <a:pt x="46942" y="968778"/>
                  </a:cubicBezTo>
                  <a:cubicBezTo>
                    <a:pt x="45471" y="965835"/>
                    <a:pt x="32228" y="970249"/>
                    <a:pt x="32228" y="958477"/>
                  </a:cubicBezTo>
                  <a:cubicBezTo>
                    <a:pt x="32228" y="955534"/>
                    <a:pt x="42528" y="959949"/>
                    <a:pt x="43999" y="959949"/>
                  </a:cubicBezTo>
                  <a:cubicBezTo>
                    <a:pt x="48414" y="959949"/>
                    <a:pt x="48414" y="948176"/>
                    <a:pt x="52828" y="951119"/>
                  </a:cubicBezTo>
                  <a:cubicBezTo>
                    <a:pt x="55771" y="954062"/>
                    <a:pt x="61656" y="949648"/>
                    <a:pt x="58713" y="948176"/>
                  </a:cubicBezTo>
                  <a:cubicBezTo>
                    <a:pt x="57242" y="946705"/>
                    <a:pt x="66071" y="937875"/>
                    <a:pt x="73428" y="940818"/>
                  </a:cubicBezTo>
                  <a:cubicBezTo>
                    <a:pt x="80785" y="942290"/>
                    <a:pt x="83727" y="942290"/>
                    <a:pt x="83727" y="931989"/>
                  </a:cubicBezTo>
                  <a:cubicBezTo>
                    <a:pt x="83727" y="930518"/>
                    <a:pt x="86670" y="926103"/>
                    <a:pt x="86670" y="921688"/>
                  </a:cubicBezTo>
                  <a:cubicBezTo>
                    <a:pt x="86670" y="918745"/>
                    <a:pt x="83727" y="915802"/>
                    <a:pt x="83727" y="909916"/>
                  </a:cubicBezTo>
                  <a:cubicBezTo>
                    <a:pt x="83727" y="902558"/>
                    <a:pt x="83727" y="892257"/>
                    <a:pt x="76370" y="889314"/>
                  </a:cubicBezTo>
                  <a:cubicBezTo>
                    <a:pt x="71956" y="887843"/>
                    <a:pt x="63128" y="887843"/>
                    <a:pt x="57242" y="886371"/>
                  </a:cubicBezTo>
                  <a:cubicBezTo>
                    <a:pt x="49885" y="884900"/>
                    <a:pt x="41056" y="883428"/>
                    <a:pt x="32228" y="883428"/>
                  </a:cubicBezTo>
                  <a:cubicBezTo>
                    <a:pt x="23399" y="883428"/>
                    <a:pt x="20457" y="886371"/>
                    <a:pt x="18985" y="886371"/>
                  </a:cubicBezTo>
                  <a:cubicBezTo>
                    <a:pt x="17514" y="886371"/>
                    <a:pt x="16042" y="886371"/>
                    <a:pt x="16042" y="886371"/>
                  </a:cubicBezTo>
                  <a:cubicBezTo>
                    <a:pt x="7214" y="889314"/>
                    <a:pt x="14571" y="881956"/>
                    <a:pt x="14571" y="881956"/>
                  </a:cubicBezTo>
                  <a:cubicBezTo>
                    <a:pt x="16042" y="879013"/>
                    <a:pt x="10157" y="873127"/>
                    <a:pt x="17514" y="871656"/>
                  </a:cubicBezTo>
                  <a:cubicBezTo>
                    <a:pt x="23399" y="870184"/>
                    <a:pt x="20457" y="864298"/>
                    <a:pt x="14571" y="864298"/>
                  </a:cubicBezTo>
                  <a:cubicBezTo>
                    <a:pt x="8685" y="864298"/>
                    <a:pt x="17514" y="862826"/>
                    <a:pt x="17514" y="862826"/>
                  </a:cubicBezTo>
                  <a:cubicBezTo>
                    <a:pt x="18985" y="858412"/>
                    <a:pt x="39585" y="859883"/>
                    <a:pt x="42528" y="851054"/>
                  </a:cubicBezTo>
                  <a:cubicBezTo>
                    <a:pt x="42528" y="849582"/>
                    <a:pt x="51356" y="851054"/>
                    <a:pt x="51356" y="849582"/>
                  </a:cubicBezTo>
                  <a:cubicBezTo>
                    <a:pt x="52828" y="849582"/>
                    <a:pt x="52828" y="842225"/>
                    <a:pt x="54299" y="839282"/>
                  </a:cubicBezTo>
                  <a:cubicBezTo>
                    <a:pt x="57242" y="833395"/>
                    <a:pt x="67542" y="842225"/>
                    <a:pt x="70485" y="840753"/>
                  </a:cubicBezTo>
                  <a:cubicBezTo>
                    <a:pt x="71956" y="840753"/>
                    <a:pt x="76370" y="836338"/>
                    <a:pt x="76370" y="834866"/>
                  </a:cubicBezTo>
                  <a:cubicBezTo>
                    <a:pt x="74899" y="830452"/>
                    <a:pt x="76370" y="831923"/>
                    <a:pt x="80785" y="831923"/>
                  </a:cubicBezTo>
                  <a:cubicBezTo>
                    <a:pt x="83727" y="831923"/>
                    <a:pt x="86670" y="836338"/>
                    <a:pt x="88142" y="830452"/>
                  </a:cubicBezTo>
                  <a:cubicBezTo>
                    <a:pt x="89613" y="826037"/>
                    <a:pt x="92556" y="828980"/>
                    <a:pt x="95499" y="828980"/>
                  </a:cubicBezTo>
                  <a:cubicBezTo>
                    <a:pt x="95499" y="826037"/>
                    <a:pt x="95499" y="821623"/>
                    <a:pt x="96970" y="821623"/>
                  </a:cubicBezTo>
                  <a:cubicBezTo>
                    <a:pt x="99913" y="818679"/>
                    <a:pt x="96970" y="820151"/>
                    <a:pt x="95499" y="817208"/>
                  </a:cubicBezTo>
                  <a:cubicBezTo>
                    <a:pt x="92556" y="812793"/>
                    <a:pt x="105799" y="809850"/>
                    <a:pt x="98442" y="805436"/>
                  </a:cubicBezTo>
                  <a:cubicBezTo>
                    <a:pt x="95499" y="803964"/>
                    <a:pt x="94027" y="801021"/>
                    <a:pt x="96970" y="799549"/>
                  </a:cubicBezTo>
                  <a:cubicBezTo>
                    <a:pt x="101384" y="796606"/>
                    <a:pt x="98442" y="801021"/>
                    <a:pt x="101384" y="796606"/>
                  </a:cubicBezTo>
                  <a:cubicBezTo>
                    <a:pt x="101384" y="795135"/>
                    <a:pt x="104327" y="793663"/>
                    <a:pt x="105799" y="793663"/>
                  </a:cubicBezTo>
                  <a:cubicBezTo>
                    <a:pt x="108742" y="793663"/>
                    <a:pt x="108742" y="796606"/>
                    <a:pt x="110213" y="796606"/>
                  </a:cubicBezTo>
                  <a:cubicBezTo>
                    <a:pt x="111684" y="798078"/>
                    <a:pt x="116099" y="798078"/>
                    <a:pt x="117570" y="799549"/>
                  </a:cubicBezTo>
                  <a:cubicBezTo>
                    <a:pt x="117570" y="799549"/>
                    <a:pt x="119041" y="801021"/>
                    <a:pt x="120513" y="801021"/>
                  </a:cubicBezTo>
                  <a:cubicBezTo>
                    <a:pt x="120513" y="801021"/>
                    <a:pt x="120513" y="799549"/>
                    <a:pt x="121984" y="799549"/>
                  </a:cubicBezTo>
                  <a:cubicBezTo>
                    <a:pt x="124927" y="799549"/>
                    <a:pt x="124927" y="799549"/>
                    <a:pt x="124927" y="798078"/>
                  </a:cubicBezTo>
                  <a:cubicBezTo>
                    <a:pt x="126399" y="795135"/>
                    <a:pt x="127870" y="799549"/>
                    <a:pt x="129341" y="799549"/>
                  </a:cubicBezTo>
                  <a:cubicBezTo>
                    <a:pt x="129341" y="798078"/>
                    <a:pt x="130813" y="795135"/>
                    <a:pt x="130813" y="799549"/>
                  </a:cubicBezTo>
                  <a:cubicBezTo>
                    <a:pt x="130813" y="801021"/>
                    <a:pt x="132284" y="802492"/>
                    <a:pt x="132284" y="805436"/>
                  </a:cubicBezTo>
                  <a:cubicBezTo>
                    <a:pt x="132284" y="808379"/>
                    <a:pt x="127870" y="812793"/>
                    <a:pt x="135227" y="812793"/>
                  </a:cubicBezTo>
                  <a:cubicBezTo>
                    <a:pt x="138170" y="812793"/>
                    <a:pt x="141113" y="811322"/>
                    <a:pt x="142584" y="811322"/>
                  </a:cubicBezTo>
                  <a:cubicBezTo>
                    <a:pt x="148470" y="809850"/>
                    <a:pt x="155827" y="805436"/>
                    <a:pt x="155827" y="802492"/>
                  </a:cubicBezTo>
                  <a:cubicBezTo>
                    <a:pt x="155827" y="799549"/>
                    <a:pt x="154355" y="795135"/>
                    <a:pt x="158770" y="795135"/>
                  </a:cubicBezTo>
                  <a:cubicBezTo>
                    <a:pt x="164655" y="795135"/>
                    <a:pt x="163184" y="798078"/>
                    <a:pt x="164655" y="802492"/>
                  </a:cubicBezTo>
                  <a:cubicBezTo>
                    <a:pt x="170541" y="802492"/>
                    <a:pt x="183784" y="805436"/>
                    <a:pt x="185255" y="802492"/>
                  </a:cubicBezTo>
                  <a:cubicBezTo>
                    <a:pt x="186727" y="801021"/>
                    <a:pt x="173484" y="789249"/>
                    <a:pt x="183784" y="786305"/>
                  </a:cubicBezTo>
                  <a:cubicBezTo>
                    <a:pt x="188198" y="784834"/>
                    <a:pt x="191141" y="781891"/>
                    <a:pt x="197027" y="781891"/>
                  </a:cubicBezTo>
                  <a:cubicBezTo>
                    <a:pt x="201441" y="781891"/>
                    <a:pt x="208798" y="774533"/>
                    <a:pt x="208798" y="773062"/>
                  </a:cubicBezTo>
                  <a:cubicBezTo>
                    <a:pt x="210269" y="771590"/>
                    <a:pt x="213212" y="764232"/>
                    <a:pt x="213212" y="764232"/>
                  </a:cubicBezTo>
                  <a:cubicBezTo>
                    <a:pt x="217626" y="761289"/>
                    <a:pt x="219098" y="761289"/>
                    <a:pt x="217626" y="758346"/>
                  </a:cubicBezTo>
                  <a:cubicBezTo>
                    <a:pt x="214684" y="756874"/>
                    <a:pt x="220569" y="752460"/>
                    <a:pt x="222041" y="750988"/>
                  </a:cubicBezTo>
                  <a:cubicBezTo>
                    <a:pt x="222041" y="749517"/>
                    <a:pt x="230869" y="756874"/>
                    <a:pt x="233812" y="758346"/>
                  </a:cubicBezTo>
                  <a:cubicBezTo>
                    <a:pt x="230869" y="759818"/>
                    <a:pt x="229398" y="762761"/>
                    <a:pt x="227926" y="765704"/>
                  </a:cubicBezTo>
                  <a:lnTo>
                    <a:pt x="227980" y="765812"/>
                  </a:lnTo>
                  <a:lnTo>
                    <a:pt x="233858" y="758437"/>
                  </a:lnTo>
                  <a:cubicBezTo>
                    <a:pt x="235330" y="758437"/>
                    <a:pt x="236802" y="761392"/>
                    <a:pt x="238274" y="761392"/>
                  </a:cubicBezTo>
                  <a:cubicBezTo>
                    <a:pt x="239746" y="762870"/>
                    <a:pt x="239746" y="765825"/>
                    <a:pt x="241218" y="764347"/>
                  </a:cubicBezTo>
                  <a:cubicBezTo>
                    <a:pt x="241218" y="758437"/>
                    <a:pt x="235330" y="756960"/>
                    <a:pt x="236802" y="752527"/>
                  </a:cubicBezTo>
                  <a:cubicBezTo>
                    <a:pt x="239746" y="746617"/>
                    <a:pt x="235330" y="742184"/>
                    <a:pt x="238274" y="743662"/>
                  </a:cubicBezTo>
                  <a:cubicBezTo>
                    <a:pt x="241218" y="743662"/>
                    <a:pt x="248579" y="743662"/>
                    <a:pt x="252995" y="740707"/>
                  </a:cubicBezTo>
                  <a:cubicBezTo>
                    <a:pt x="261827" y="734797"/>
                    <a:pt x="270659" y="740707"/>
                    <a:pt x="272131" y="739229"/>
                  </a:cubicBezTo>
                  <a:cubicBezTo>
                    <a:pt x="280964" y="733319"/>
                    <a:pt x="282436" y="739229"/>
                    <a:pt x="286852" y="742184"/>
                  </a:cubicBezTo>
                  <a:cubicBezTo>
                    <a:pt x="289796" y="743662"/>
                    <a:pt x="294212" y="739229"/>
                    <a:pt x="295684" y="739229"/>
                  </a:cubicBezTo>
                  <a:cubicBezTo>
                    <a:pt x="305989" y="739229"/>
                    <a:pt x="311877" y="728887"/>
                    <a:pt x="314821" y="721499"/>
                  </a:cubicBezTo>
                  <a:cubicBezTo>
                    <a:pt x="317765" y="728887"/>
                    <a:pt x="328069" y="717067"/>
                    <a:pt x="328069" y="717067"/>
                  </a:cubicBezTo>
                  <a:cubicBezTo>
                    <a:pt x="331014" y="714112"/>
                    <a:pt x="333958" y="709679"/>
                    <a:pt x="336902" y="708201"/>
                  </a:cubicBezTo>
                  <a:cubicBezTo>
                    <a:pt x="339846" y="705246"/>
                    <a:pt x="339846" y="702291"/>
                    <a:pt x="342790" y="699336"/>
                  </a:cubicBezTo>
                  <a:cubicBezTo>
                    <a:pt x="344262" y="697859"/>
                    <a:pt x="344262" y="696381"/>
                    <a:pt x="345734" y="694904"/>
                  </a:cubicBezTo>
                  <a:cubicBezTo>
                    <a:pt x="351622" y="688994"/>
                    <a:pt x="353094" y="702291"/>
                    <a:pt x="356038" y="699336"/>
                  </a:cubicBezTo>
                  <a:cubicBezTo>
                    <a:pt x="357511" y="697859"/>
                    <a:pt x="361927" y="697859"/>
                    <a:pt x="361927" y="696381"/>
                  </a:cubicBezTo>
                  <a:cubicBezTo>
                    <a:pt x="366343" y="693426"/>
                    <a:pt x="373703" y="683084"/>
                    <a:pt x="379591" y="684561"/>
                  </a:cubicBezTo>
                  <a:cubicBezTo>
                    <a:pt x="381063" y="684561"/>
                    <a:pt x="386952" y="680129"/>
                    <a:pt x="386952" y="678651"/>
                  </a:cubicBezTo>
                  <a:cubicBezTo>
                    <a:pt x="388424" y="674219"/>
                    <a:pt x="389896" y="678651"/>
                    <a:pt x="394312" y="677174"/>
                  </a:cubicBezTo>
                  <a:cubicBezTo>
                    <a:pt x="398728" y="674219"/>
                    <a:pt x="407560" y="666831"/>
                    <a:pt x="409032" y="663876"/>
                  </a:cubicBezTo>
                  <a:cubicBezTo>
                    <a:pt x="409032" y="660921"/>
                    <a:pt x="413448" y="656488"/>
                    <a:pt x="414921" y="653533"/>
                  </a:cubicBezTo>
                  <a:cubicBezTo>
                    <a:pt x="419337" y="650578"/>
                    <a:pt x="420809" y="644668"/>
                    <a:pt x="426697" y="638758"/>
                  </a:cubicBezTo>
                  <a:cubicBezTo>
                    <a:pt x="428169" y="631370"/>
                    <a:pt x="435529" y="626938"/>
                    <a:pt x="435529" y="618073"/>
                  </a:cubicBezTo>
                  <a:cubicBezTo>
                    <a:pt x="435529" y="618073"/>
                    <a:pt x="444362" y="594432"/>
                    <a:pt x="445834" y="594432"/>
                  </a:cubicBezTo>
                  <a:cubicBezTo>
                    <a:pt x="448778" y="591477"/>
                    <a:pt x="448778" y="585567"/>
                    <a:pt x="448778" y="579657"/>
                  </a:cubicBezTo>
                  <a:cubicBezTo>
                    <a:pt x="448778" y="572270"/>
                    <a:pt x="451722" y="569315"/>
                    <a:pt x="451722" y="560450"/>
                  </a:cubicBezTo>
                  <a:cubicBezTo>
                    <a:pt x="451722" y="557494"/>
                    <a:pt x="456138" y="553062"/>
                    <a:pt x="456138" y="551584"/>
                  </a:cubicBezTo>
                  <a:cubicBezTo>
                    <a:pt x="457610" y="550107"/>
                    <a:pt x="456138" y="541242"/>
                    <a:pt x="456138" y="539764"/>
                  </a:cubicBezTo>
                  <a:cubicBezTo>
                    <a:pt x="456138" y="535332"/>
                    <a:pt x="457610" y="520557"/>
                    <a:pt x="457610" y="517601"/>
                  </a:cubicBezTo>
                  <a:cubicBezTo>
                    <a:pt x="459082" y="514646"/>
                    <a:pt x="462026" y="513169"/>
                    <a:pt x="462026" y="519079"/>
                  </a:cubicBezTo>
                  <a:cubicBezTo>
                    <a:pt x="462026" y="520557"/>
                    <a:pt x="466442" y="520557"/>
                    <a:pt x="467914" y="520557"/>
                  </a:cubicBezTo>
                  <a:cubicBezTo>
                    <a:pt x="470859" y="520557"/>
                    <a:pt x="472331" y="519079"/>
                    <a:pt x="473803" y="517601"/>
                  </a:cubicBezTo>
                  <a:cubicBezTo>
                    <a:pt x="473803" y="517601"/>
                    <a:pt x="476747" y="516124"/>
                    <a:pt x="478219" y="516124"/>
                  </a:cubicBezTo>
                  <a:cubicBezTo>
                    <a:pt x="479691" y="514646"/>
                    <a:pt x="484107" y="514646"/>
                    <a:pt x="487051" y="513169"/>
                  </a:cubicBezTo>
                  <a:lnTo>
                    <a:pt x="496110" y="504076"/>
                  </a:lnTo>
                  <a:lnTo>
                    <a:pt x="489895" y="504076"/>
                  </a:lnTo>
                  <a:cubicBezTo>
                    <a:pt x="488424" y="504076"/>
                    <a:pt x="485483" y="505551"/>
                    <a:pt x="485483" y="505551"/>
                  </a:cubicBezTo>
                  <a:cubicBezTo>
                    <a:pt x="481070" y="507025"/>
                    <a:pt x="476657" y="509974"/>
                    <a:pt x="472245" y="509974"/>
                  </a:cubicBezTo>
                  <a:cubicBezTo>
                    <a:pt x="470774" y="509974"/>
                    <a:pt x="463420" y="509974"/>
                    <a:pt x="461949" y="509974"/>
                  </a:cubicBezTo>
                  <a:cubicBezTo>
                    <a:pt x="460478" y="511449"/>
                    <a:pt x="454594" y="509974"/>
                    <a:pt x="454594" y="508500"/>
                  </a:cubicBezTo>
                  <a:cubicBezTo>
                    <a:pt x="454594" y="504076"/>
                    <a:pt x="450182" y="496703"/>
                    <a:pt x="450182" y="493754"/>
                  </a:cubicBezTo>
                  <a:cubicBezTo>
                    <a:pt x="448711" y="489331"/>
                    <a:pt x="445769" y="481958"/>
                    <a:pt x="441357" y="477534"/>
                  </a:cubicBezTo>
                  <a:cubicBezTo>
                    <a:pt x="445769" y="479009"/>
                    <a:pt x="456065" y="481958"/>
                    <a:pt x="448711" y="474585"/>
                  </a:cubicBezTo>
                  <a:cubicBezTo>
                    <a:pt x="445769" y="471636"/>
                    <a:pt x="438415" y="476060"/>
                    <a:pt x="438415" y="467212"/>
                  </a:cubicBezTo>
                  <a:cubicBezTo>
                    <a:pt x="438415" y="465738"/>
                    <a:pt x="441357" y="456891"/>
                    <a:pt x="441357" y="456891"/>
                  </a:cubicBezTo>
                  <a:cubicBezTo>
                    <a:pt x="444298" y="442145"/>
                    <a:pt x="460478" y="434772"/>
                    <a:pt x="460478" y="421501"/>
                  </a:cubicBezTo>
                  <a:cubicBezTo>
                    <a:pt x="460478" y="417078"/>
                    <a:pt x="463420" y="420027"/>
                    <a:pt x="466361" y="418552"/>
                  </a:cubicBezTo>
                  <a:cubicBezTo>
                    <a:pt x="470774" y="412654"/>
                    <a:pt x="473716" y="412654"/>
                    <a:pt x="478128" y="409705"/>
                  </a:cubicBezTo>
                  <a:cubicBezTo>
                    <a:pt x="479599" y="408231"/>
                    <a:pt x="482541" y="403807"/>
                    <a:pt x="486953" y="402332"/>
                  </a:cubicBezTo>
                  <a:cubicBezTo>
                    <a:pt x="489895" y="400858"/>
                    <a:pt x="495779" y="396434"/>
                    <a:pt x="500191" y="393485"/>
                  </a:cubicBezTo>
                  <a:cubicBezTo>
                    <a:pt x="497249" y="393485"/>
                    <a:pt x="497249" y="393485"/>
                    <a:pt x="495779" y="393485"/>
                  </a:cubicBezTo>
                  <a:cubicBezTo>
                    <a:pt x="492837" y="393485"/>
                    <a:pt x="494308" y="394960"/>
                    <a:pt x="492837" y="394960"/>
                  </a:cubicBezTo>
                  <a:cubicBezTo>
                    <a:pt x="488424" y="397909"/>
                    <a:pt x="475186" y="403807"/>
                    <a:pt x="472245" y="403807"/>
                  </a:cubicBezTo>
                  <a:cubicBezTo>
                    <a:pt x="469303" y="403807"/>
                    <a:pt x="469303" y="411180"/>
                    <a:pt x="466361" y="411180"/>
                  </a:cubicBezTo>
                  <a:cubicBezTo>
                    <a:pt x="461949" y="411180"/>
                    <a:pt x="459007" y="406756"/>
                    <a:pt x="459007" y="403807"/>
                  </a:cubicBezTo>
                  <a:cubicBezTo>
                    <a:pt x="459007" y="394960"/>
                    <a:pt x="448711" y="386112"/>
                    <a:pt x="445769" y="380214"/>
                  </a:cubicBezTo>
                  <a:cubicBezTo>
                    <a:pt x="442827" y="371367"/>
                    <a:pt x="434002" y="366943"/>
                    <a:pt x="434002" y="356621"/>
                  </a:cubicBezTo>
                  <a:cubicBezTo>
                    <a:pt x="434002" y="350723"/>
                    <a:pt x="445769" y="349249"/>
                    <a:pt x="445769" y="346300"/>
                  </a:cubicBezTo>
                  <a:cubicBezTo>
                    <a:pt x="445769" y="344825"/>
                    <a:pt x="438415" y="349249"/>
                    <a:pt x="441357" y="340401"/>
                  </a:cubicBezTo>
                  <a:cubicBezTo>
                    <a:pt x="445769" y="331554"/>
                    <a:pt x="444298" y="322707"/>
                    <a:pt x="438415" y="316809"/>
                  </a:cubicBezTo>
                  <a:cubicBezTo>
                    <a:pt x="438415" y="315334"/>
                    <a:pt x="435473" y="313860"/>
                    <a:pt x="435473" y="310911"/>
                  </a:cubicBezTo>
                  <a:cubicBezTo>
                    <a:pt x="435473" y="299114"/>
                    <a:pt x="442827" y="310911"/>
                    <a:pt x="445769" y="309436"/>
                  </a:cubicBezTo>
                  <a:cubicBezTo>
                    <a:pt x="448711" y="307961"/>
                    <a:pt x="451653" y="306487"/>
                    <a:pt x="454594" y="305012"/>
                  </a:cubicBezTo>
                  <a:cubicBezTo>
                    <a:pt x="456065" y="302063"/>
                    <a:pt x="457536" y="299114"/>
                    <a:pt x="459007" y="299114"/>
                  </a:cubicBezTo>
                  <a:cubicBezTo>
                    <a:pt x="460478" y="297640"/>
                    <a:pt x="466361" y="296165"/>
                    <a:pt x="466361" y="294691"/>
                  </a:cubicBezTo>
                  <a:cubicBezTo>
                    <a:pt x="466361" y="294691"/>
                    <a:pt x="466361" y="291741"/>
                    <a:pt x="464890" y="293216"/>
                  </a:cubicBezTo>
                  <a:cubicBezTo>
                    <a:pt x="463420" y="294691"/>
                    <a:pt x="448711" y="300589"/>
                    <a:pt x="448711" y="299114"/>
                  </a:cubicBezTo>
                  <a:cubicBezTo>
                    <a:pt x="450182" y="296165"/>
                    <a:pt x="448711" y="288792"/>
                    <a:pt x="445769" y="290267"/>
                  </a:cubicBezTo>
                  <a:cubicBezTo>
                    <a:pt x="442827" y="290267"/>
                    <a:pt x="439886" y="297640"/>
                    <a:pt x="436944" y="299114"/>
                  </a:cubicBezTo>
                  <a:cubicBezTo>
                    <a:pt x="431061" y="305012"/>
                    <a:pt x="422235" y="299114"/>
                    <a:pt x="416352" y="296165"/>
                  </a:cubicBezTo>
                  <a:cubicBezTo>
                    <a:pt x="413410" y="294691"/>
                    <a:pt x="406056" y="296165"/>
                    <a:pt x="404585" y="297640"/>
                  </a:cubicBezTo>
                  <a:cubicBezTo>
                    <a:pt x="403114" y="299114"/>
                    <a:pt x="397231" y="297640"/>
                    <a:pt x="394289" y="297640"/>
                  </a:cubicBezTo>
                  <a:cubicBezTo>
                    <a:pt x="383993" y="297640"/>
                    <a:pt x="375168" y="297640"/>
                    <a:pt x="376639" y="306487"/>
                  </a:cubicBezTo>
                  <a:cubicBezTo>
                    <a:pt x="378109" y="312385"/>
                    <a:pt x="360459" y="303538"/>
                    <a:pt x="356046" y="305012"/>
                  </a:cubicBezTo>
                  <a:cubicBezTo>
                    <a:pt x="347221" y="309436"/>
                    <a:pt x="354576" y="309436"/>
                    <a:pt x="351634" y="312385"/>
                  </a:cubicBezTo>
                  <a:cubicBezTo>
                    <a:pt x="348692" y="316809"/>
                    <a:pt x="333984" y="318283"/>
                    <a:pt x="329571" y="321232"/>
                  </a:cubicBezTo>
                  <a:cubicBezTo>
                    <a:pt x="322217" y="325656"/>
                    <a:pt x="328100" y="334503"/>
                    <a:pt x="316333" y="341876"/>
                  </a:cubicBezTo>
                  <a:cubicBezTo>
                    <a:pt x="316333" y="341876"/>
                    <a:pt x="314862" y="355147"/>
                    <a:pt x="317804" y="355147"/>
                  </a:cubicBezTo>
                  <a:cubicBezTo>
                    <a:pt x="325158" y="355147"/>
                    <a:pt x="319275" y="363994"/>
                    <a:pt x="313391" y="363994"/>
                  </a:cubicBezTo>
                  <a:cubicBezTo>
                    <a:pt x="308979" y="363994"/>
                    <a:pt x="307508" y="366943"/>
                    <a:pt x="307508" y="369892"/>
                  </a:cubicBezTo>
                  <a:cubicBezTo>
                    <a:pt x="306037" y="375791"/>
                    <a:pt x="298683" y="363994"/>
                    <a:pt x="298683" y="362520"/>
                  </a:cubicBezTo>
                  <a:cubicBezTo>
                    <a:pt x="298683" y="355147"/>
                    <a:pt x="294270" y="352198"/>
                    <a:pt x="289858" y="349249"/>
                  </a:cubicBezTo>
                  <a:cubicBezTo>
                    <a:pt x="281032" y="338927"/>
                    <a:pt x="276620" y="346300"/>
                    <a:pt x="270736" y="355147"/>
                  </a:cubicBezTo>
                  <a:cubicBezTo>
                    <a:pt x="263382" y="362520"/>
                    <a:pt x="264853" y="355147"/>
                    <a:pt x="260440" y="355147"/>
                  </a:cubicBezTo>
                  <a:cubicBezTo>
                    <a:pt x="257499" y="355147"/>
                    <a:pt x="247203" y="362520"/>
                    <a:pt x="247203" y="359571"/>
                  </a:cubicBezTo>
                  <a:cubicBezTo>
                    <a:pt x="242790" y="350723"/>
                    <a:pt x="235436" y="361045"/>
                    <a:pt x="233965" y="365469"/>
                  </a:cubicBezTo>
                  <a:cubicBezTo>
                    <a:pt x="232494" y="374316"/>
                    <a:pt x="222198" y="361045"/>
                    <a:pt x="223669" y="359571"/>
                  </a:cubicBezTo>
                  <a:cubicBezTo>
                    <a:pt x="225140" y="358096"/>
                    <a:pt x="228081" y="355147"/>
                    <a:pt x="228081" y="350723"/>
                  </a:cubicBezTo>
                  <a:cubicBezTo>
                    <a:pt x="228081" y="346300"/>
                    <a:pt x="233965" y="341876"/>
                    <a:pt x="236907" y="337452"/>
                  </a:cubicBezTo>
                  <a:cubicBezTo>
                    <a:pt x="239848" y="334503"/>
                    <a:pt x="239848" y="330080"/>
                    <a:pt x="239848" y="327131"/>
                  </a:cubicBezTo>
                  <a:cubicBezTo>
                    <a:pt x="239848" y="325656"/>
                    <a:pt x="245732" y="324181"/>
                    <a:pt x="247203" y="322707"/>
                  </a:cubicBezTo>
                  <a:cubicBezTo>
                    <a:pt x="248673" y="321232"/>
                    <a:pt x="250144" y="319758"/>
                    <a:pt x="250144" y="318283"/>
                  </a:cubicBezTo>
                  <a:cubicBezTo>
                    <a:pt x="253086" y="310911"/>
                    <a:pt x="257499" y="321232"/>
                    <a:pt x="257499" y="307961"/>
                  </a:cubicBezTo>
                  <a:cubicBezTo>
                    <a:pt x="257499" y="303538"/>
                    <a:pt x="273678" y="293216"/>
                    <a:pt x="276620" y="290267"/>
                  </a:cubicBezTo>
                  <a:cubicBezTo>
                    <a:pt x="281032" y="287318"/>
                    <a:pt x="286916" y="284369"/>
                    <a:pt x="289858" y="279945"/>
                  </a:cubicBezTo>
                  <a:cubicBezTo>
                    <a:pt x="291328" y="278471"/>
                    <a:pt x="298683" y="271098"/>
                    <a:pt x="295741" y="276996"/>
                  </a:cubicBezTo>
                  <a:cubicBezTo>
                    <a:pt x="292799" y="284369"/>
                    <a:pt x="300154" y="281420"/>
                    <a:pt x="304566" y="279945"/>
                  </a:cubicBezTo>
                  <a:cubicBezTo>
                    <a:pt x="306037" y="282894"/>
                    <a:pt x="316333" y="276996"/>
                    <a:pt x="316333" y="276996"/>
                  </a:cubicBezTo>
                  <a:cubicBezTo>
                    <a:pt x="317804" y="276996"/>
                    <a:pt x="323687" y="269623"/>
                    <a:pt x="323687" y="268149"/>
                  </a:cubicBezTo>
                  <a:lnTo>
                    <a:pt x="325158" y="265200"/>
                  </a:lnTo>
                  <a:cubicBezTo>
                    <a:pt x="325158" y="263725"/>
                    <a:pt x="328100" y="265200"/>
                    <a:pt x="329571" y="263725"/>
                  </a:cubicBezTo>
                  <a:cubicBezTo>
                    <a:pt x="331042" y="260776"/>
                    <a:pt x="332513" y="259301"/>
                    <a:pt x="335454" y="256352"/>
                  </a:cubicBezTo>
                  <a:cubicBezTo>
                    <a:pt x="335454" y="254878"/>
                    <a:pt x="342809" y="247505"/>
                    <a:pt x="344280" y="247505"/>
                  </a:cubicBezTo>
                  <a:cubicBezTo>
                    <a:pt x="347221" y="247505"/>
                    <a:pt x="348692" y="248980"/>
                    <a:pt x="350163" y="246031"/>
                  </a:cubicBezTo>
                  <a:lnTo>
                    <a:pt x="357517" y="240132"/>
                  </a:lnTo>
                  <a:cubicBezTo>
                    <a:pt x="360459" y="235709"/>
                    <a:pt x="364872" y="235709"/>
                    <a:pt x="366343" y="229811"/>
                  </a:cubicBezTo>
                  <a:cubicBezTo>
                    <a:pt x="367813" y="225387"/>
                    <a:pt x="375168" y="216540"/>
                    <a:pt x="375168" y="210641"/>
                  </a:cubicBezTo>
                  <a:cubicBezTo>
                    <a:pt x="375168" y="203269"/>
                    <a:pt x="373697" y="194421"/>
                    <a:pt x="373697" y="188523"/>
                  </a:cubicBezTo>
                  <a:cubicBezTo>
                    <a:pt x="373697" y="188523"/>
                    <a:pt x="369284" y="176727"/>
                    <a:pt x="375168" y="176727"/>
                  </a:cubicBezTo>
                  <a:cubicBezTo>
                    <a:pt x="381051" y="176727"/>
                    <a:pt x="379580" y="176727"/>
                    <a:pt x="378109" y="178201"/>
                  </a:cubicBezTo>
                  <a:cubicBezTo>
                    <a:pt x="375168" y="182625"/>
                    <a:pt x="379580" y="182625"/>
                    <a:pt x="379580" y="185574"/>
                  </a:cubicBezTo>
                  <a:cubicBezTo>
                    <a:pt x="379580" y="191472"/>
                    <a:pt x="383993" y="185574"/>
                    <a:pt x="383993" y="184100"/>
                  </a:cubicBezTo>
                  <a:cubicBezTo>
                    <a:pt x="383993" y="178201"/>
                    <a:pt x="381051" y="176727"/>
                    <a:pt x="385464" y="175252"/>
                  </a:cubicBezTo>
                  <a:cubicBezTo>
                    <a:pt x="386935" y="173778"/>
                    <a:pt x="388406" y="170829"/>
                    <a:pt x="391347" y="170829"/>
                  </a:cubicBezTo>
                  <a:cubicBezTo>
                    <a:pt x="392818" y="163456"/>
                    <a:pt x="408998" y="151660"/>
                    <a:pt x="413410" y="147236"/>
                  </a:cubicBezTo>
                  <a:cubicBezTo>
                    <a:pt x="417823" y="142812"/>
                    <a:pt x="417823" y="139863"/>
                    <a:pt x="419294" y="135440"/>
                  </a:cubicBezTo>
                  <a:cubicBezTo>
                    <a:pt x="423706" y="128067"/>
                    <a:pt x="447240" y="108898"/>
                    <a:pt x="457536" y="119220"/>
                  </a:cubicBezTo>
                  <a:cubicBezTo>
                    <a:pt x="461949" y="125118"/>
                    <a:pt x="486953" y="110372"/>
                    <a:pt x="488424" y="108898"/>
                  </a:cubicBezTo>
                  <a:cubicBezTo>
                    <a:pt x="489895" y="114796"/>
                    <a:pt x="492837" y="119220"/>
                    <a:pt x="498720" y="122169"/>
                  </a:cubicBezTo>
                  <a:cubicBezTo>
                    <a:pt x="517842" y="129541"/>
                    <a:pt x="503133" y="141338"/>
                    <a:pt x="498720" y="148710"/>
                  </a:cubicBezTo>
                  <a:cubicBezTo>
                    <a:pt x="497249" y="150185"/>
                    <a:pt x="498720" y="153134"/>
                    <a:pt x="497249" y="156083"/>
                  </a:cubicBezTo>
                  <a:cubicBezTo>
                    <a:pt x="495779" y="161981"/>
                    <a:pt x="492837" y="164930"/>
                    <a:pt x="485483" y="169354"/>
                  </a:cubicBezTo>
                  <a:cubicBezTo>
                    <a:pt x="482541" y="169354"/>
                    <a:pt x="475186" y="179676"/>
                    <a:pt x="484012" y="179676"/>
                  </a:cubicBezTo>
                  <a:cubicBezTo>
                    <a:pt x="492837" y="179676"/>
                    <a:pt x="478128" y="184100"/>
                    <a:pt x="478128" y="184100"/>
                  </a:cubicBezTo>
                  <a:cubicBezTo>
                    <a:pt x="478128" y="184100"/>
                    <a:pt x="472245" y="192947"/>
                    <a:pt x="473716" y="194421"/>
                  </a:cubicBezTo>
                  <a:lnTo>
                    <a:pt x="474781" y="194468"/>
                  </a:lnTo>
                  <a:lnTo>
                    <a:pt x="476364" y="188957"/>
                  </a:lnTo>
                  <a:cubicBezTo>
                    <a:pt x="477645" y="186552"/>
                    <a:pt x="479109" y="184332"/>
                    <a:pt x="479109" y="184332"/>
                  </a:cubicBezTo>
                  <a:cubicBezTo>
                    <a:pt x="479109" y="184332"/>
                    <a:pt x="493750" y="179893"/>
                    <a:pt x="484965" y="179893"/>
                  </a:cubicBezTo>
                  <a:cubicBezTo>
                    <a:pt x="476181" y="179893"/>
                    <a:pt x="483501" y="169534"/>
                    <a:pt x="486429" y="169534"/>
                  </a:cubicBezTo>
                  <a:cubicBezTo>
                    <a:pt x="493750" y="165095"/>
                    <a:pt x="496678" y="162135"/>
                    <a:pt x="498142" y="156216"/>
                  </a:cubicBezTo>
                  <a:cubicBezTo>
                    <a:pt x="499606" y="153256"/>
                    <a:pt x="498142" y="150296"/>
                    <a:pt x="499606" y="148817"/>
                  </a:cubicBezTo>
                  <a:cubicBezTo>
                    <a:pt x="503998" y="141417"/>
                    <a:pt x="518639" y="129579"/>
                    <a:pt x="499606" y="122180"/>
                  </a:cubicBezTo>
                  <a:cubicBezTo>
                    <a:pt x="493750" y="119220"/>
                    <a:pt x="490822" y="114780"/>
                    <a:pt x="489358" y="108861"/>
                  </a:cubicBezTo>
                  <a:cubicBezTo>
                    <a:pt x="487894" y="101462"/>
                    <a:pt x="495214" y="102942"/>
                    <a:pt x="499606" y="101462"/>
                  </a:cubicBezTo>
                  <a:cubicBezTo>
                    <a:pt x="505462" y="98502"/>
                    <a:pt x="512783" y="95543"/>
                    <a:pt x="517175" y="92583"/>
                  </a:cubicBezTo>
                  <a:cubicBezTo>
                    <a:pt x="520103" y="89623"/>
                    <a:pt x="528887" y="86664"/>
                    <a:pt x="531816" y="86664"/>
                  </a:cubicBezTo>
                  <a:cubicBezTo>
                    <a:pt x="534744" y="86664"/>
                    <a:pt x="536208" y="83704"/>
                    <a:pt x="537672" y="83704"/>
                  </a:cubicBezTo>
                  <a:cubicBezTo>
                    <a:pt x="539136" y="83704"/>
                    <a:pt x="544992" y="92583"/>
                    <a:pt x="544992" y="92583"/>
                  </a:cubicBezTo>
                  <a:cubicBezTo>
                    <a:pt x="549384" y="98502"/>
                    <a:pt x="553777" y="98502"/>
                    <a:pt x="547920" y="105902"/>
                  </a:cubicBezTo>
                  <a:cubicBezTo>
                    <a:pt x="544992" y="111821"/>
                    <a:pt x="553777" y="113301"/>
                    <a:pt x="550848" y="120700"/>
                  </a:cubicBezTo>
                  <a:cubicBezTo>
                    <a:pt x="553777" y="114780"/>
                    <a:pt x="549384" y="105902"/>
                    <a:pt x="553777" y="104422"/>
                  </a:cubicBezTo>
                  <a:cubicBezTo>
                    <a:pt x="555241" y="102942"/>
                    <a:pt x="564025" y="95543"/>
                    <a:pt x="555241" y="94063"/>
                  </a:cubicBezTo>
                  <a:cubicBezTo>
                    <a:pt x="550848" y="92583"/>
                    <a:pt x="542064" y="79265"/>
                    <a:pt x="542064" y="73345"/>
                  </a:cubicBezTo>
                  <a:cubicBezTo>
                    <a:pt x="542064" y="67426"/>
                    <a:pt x="531816" y="64466"/>
                    <a:pt x="531816" y="57067"/>
                  </a:cubicBezTo>
                  <a:cubicBezTo>
                    <a:pt x="531816" y="52628"/>
                    <a:pt x="546456" y="60027"/>
                    <a:pt x="546456" y="60027"/>
                  </a:cubicBezTo>
                  <a:cubicBezTo>
                    <a:pt x="549384" y="61507"/>
                    <a:pt x="549384" y="65946"/>
                    <a:pt x="555241" y="65946"/>
                  </a:cubicBezTo>
                  <a:cubicBezTo>
                    <a:pt x="558169" y="65946"/>
                    <a:pt x="561097" y="65946"/>
                    <a:pt x="562561" y="62987"/>
                  </a:cubicBezTo>
                  <a:cubicBezTo>
                    <a:pt x="566953" y="60027"/>
                    <a:pt x="568417" y="68906"/>
                    <a:pt x="568417" y="68906"/>
                  </a:cubicBezTo>
                  <a:cubicBezTo>
                    <a:pt x="568417" y="68906"/>
                    <a:pt x="577202" y="73345"/>
                    <a:pt x="577202" y="74825"/>
                  </a:cubicBezTo>
                  <a:cubicBezTo>
                    <a:pt x="577202" y="76305"/>
                    <a:pt x="583058" y="80744"/>
                    <a:pt x="584522" y="82224"/>
                  </a:cubicBezTo>
                  <a:cubicBezTo>
                    <a:pt x="587450" y="85184"/>
                    <a:pt x="591842" y="85184"/>
                    <a:pt x="596234" y="82224"/>
                  </a:cubicBezTo>
                  <a:cubicBezTo>
                    <a:pt x="599162" y="85184"/>
                    <a:pt x="605019" y="85184"/>
                    <a:pt x="610875" y="85184"/>
                  </a:cubicBezTo>
                  <a:cubicBezTo>
                    <a:pt x="615267" y="83704"/>
                    <a:pt x="621123" y="86664"/>
                    <a:pt x="625516" y="86664"/>
                  </a:cubicBezTo>
                  <a:cubicBezTo>
                    <a:pt x="635764" y="83704"/>
                    <a:pt x="646013" y="77785"/>
                    <a:pt x="656261" y="73345"/>
                  </a:cubicBezTo>
                  <a:cubicBezTo>
                    <a:pt x="654797" y="80744"/>
                    <a:pt x="659189" y="77785"/>
                    <a:pt x="659189" y="80744"/>
                  </a:cubicBezTo>
                  <a:cubicBezTo>
                    <a:pt x="659189" y="88144"/>
                    <a:pt x="648941" y="101462"/>
                    <a:pt x="648941" y="113301"/>
                  </a:cubicBezTo>
                  <a:cubicBezTo>
                    <a:pt x="648941" y="119220"/>
                    <a:pt x="657725" y="116260"/>
                    <a:pt x="660653" y="119220"/>
                  </a:cubicBezTo>
                  <a:cubicBezTo>
                    <a:pt x="667974" y="126619"/>
                    <a:pt x="669438" y="128099"/>
                    <a:pt x="669438" y="141417"/>
                  </a:cubicBezTo>
                  <a:cubicBezTo>
                    <a:pt x="669438" y="143637"/>
                    <a:pt x="669072" y="148816"/>
                    <a:pt x="668706" y="153626"/>
                  </a:cubicBezTo>
                  <a:lnTo>
                    <a:pt x="667975" y="163597"/>
                  </a:lnTo>
                  <a:lnTo>
                    <a:pt x="668848" y="163057"/>
                  </a:lnTo>
                  <a:cubicBezTo>
                    <a:pt x="668848" y="161584"/>
                    <a:pt x="670315" y="145379"/>
                    <a:pt x="670315" y="140959"/>
                  </a:cubicBezTo>
                  <a:cubicBezTo>
                    <a:pt x="670315" y="127700"/>
                    <a:pt x="668848" y="126227"/>
                    <a:pt x="661515" y="118861"/>
                  </a:cubicBezTo>
                  <a:cubicBezTo>
                    <a:pt x="658581" y="115914"/>
                    <a:pt x="649781" y="118861"/>
                    <a:pt x="649781" y="112968"/>
                  </a:cubicBezTo>
                  <a:cubicBezTo>
                    <a:pt x="649781" y="101182"/>
                    <a:pt x="660048" y="87923"/>
                    <a:pt x="660048" y="80557"/>
                  </a:cubicBezTo>
                  <a:cubicBezTo>
                    <a:pt x="660048" y="77611"/>
                    <a:pt x="655648" y="80557"/>
                    <a:pt x="657115" y="73191"/>
                  </a:cubicBezTo>
                  <a:cubicBezTo>
                    <a:pt x="660048" y="70245"/>
                    <a:pt x="662982" y="67298"/>
                    <a:pt x="665915" y="65825"/>
                  </a:cubicBezTo>
                  <a:cubicBezTo>
                    <a:pt x="670315" y="64352"/>
                    <a:pt x="673248" y="65825"/>
                    <a:pt x="677649" y="64352"/>
                  </a:cubicBezTo>
                  <a:cubicBezTo>
                    <a:pt x="683515" y="61406"/>
                    <a:pt x="689382" y="58459"/>
                    <a:pt x="695249" y="55513"/>
                  </a:cubicBezTo>
                  <a:cubicBezTo>
                    <a:pt x="698182" y="55513"/>
                    <a:pt x="704049" y="55513"/>
                    <a:pt x="706982" y="55513"/>
                  </a:cubicBezTo>
                  <a:cubicBezTo>
                    <a:pt x="709916" y="58459"/>
                    <a:pt x="704049" y="70245"/>
                    <a:pt x="699649" y="70245"/>
                  </a:cubicBezTo>
                  <a:cubicBezTo>
                    <a:pt x="696716" y="70245"/>
                    <a:pt x="693782" y="70245"/>
                    <a:pt x="693782" y="74664"/>
                  </a:cubicBezTo>
                  <a:lnTo>
                    <a:pt x="694204" y="74837"/>
                  </a:lnTo>
                  <a:lnTo>
                    <a:pt x="699884" y="70543"/>
                  </a:lnTo>
                  <a:cubicBezTo>
                    <a:pt x="704291" y="70543"/>
                    <a:pt x="710166" y="58700"/>
                    <a:pt x="707228" y="55739"/>
                  </a:cubicBezTo>
                  <a:cubicBezTo>
                    <a:pt x="708697" y="54999"/>
                    <a:pt x="713104" y="52778"/>
                    <a:pt x="717143" y="51667"/>
                  </a:cubicBezTo>
                  <a:close/>
                  <a:moveTo>
                    <a:pt x="292897" y="686"/>
                  </a:moveTo>
                  <a:cubicBezTo>
                    <a:pt x="292897" y="686"/>
                    <a:pt x="294340" y="686"/>
                    <a:pt x="294340" y="2129"/>
                  </a:cubicBezTo>
                  <a:cubicBezTo>
                    <a:pt x="294340" y="2129"/>
                    <a:pt x="294340" y="3571"/>
                    <a:pt x="294340" y="5014"/>
                  </a:cubicBezTo>
                  <a:cubicBezTo>
                    <a:pt x="292897" y="6457"/>
                    <a:pt x="291454" y="7900"/>
                    <a:pt x="290012" y="7900"/>
                  </a:cubicBezTo>
                  <a:cubicBezTo>
                    <a:pt x="288569" y="7900"/>
                    <a:pt x="288569" y="5014"/>
                    <a:pt x="288569" y="3571"/>
                  </a:cubicBezTo>
                  <a:cubicBezTo>
                    <a:pt x="288569" y="2129"/>
                    <a:pt x="291454" y="2129"/>
                    <a:pt x="292897" y="686"/>
                  </a:cubicBezTo>
                  <a:close/>
                  <a:moveTo>
                    <a:pt x="350357" y="0"/>
                  </a:moveTo>
                  <a:cubicBezTo>
                    <a:pt x="352019" y="0"/>
                    <a:pt x="354237" y="1467"/>
                    <a:pt x="357932" y="5133"/>
                  </a:cubicBezTo>
                  <a:cubicBezTo>
                    <a:pt x="357932" y="6600"/>
                    <a:pt x="359410" y="5133"/>
                    <a:pt x="362366" y="5133"/>
                  </a:cubicBezTo>
                  <a:cubicBezTo>
                    <a:pt x="369756" y="5133"/>
                    <a:pt x="371234" y="9533"/>
                    <a:pt x="377146" y="9533"/>
                  </a:cubicBezTo>
                  <a:cubicBezTo>
                    <a:pt x="383058" y="9533"/>
                    <a:pt x="397839" y="9533"/>
                    <a:pt x="400795" y="13933"/>
                  </a:cubicBezTo>
                  <a:cubicBezTo>
                    <a:pt x="402273" y="16867"/>
                    <a:pt x="403751" y="24200"/>
                    <a:pt x="403751" y="28600"/>
                  </a:cubicBezTo>
                  <a:cubicBezTo>
                    <a:pt x="403751" y="28600"/>
                    <a:pt x="397839" y="31534"/>
                    <a:pt x="397839" y="33000"/>
                  </a:cubicBezTo>
                  <a:cubicBezTo>
                    <a:pt x="396361" y="35934"/>
                    <a:pt x="397839" y="41800"/>
                    <a:pt x="399317" y="37400"/>
                  </a:cubicBezTo>
                  <a:cubicBezTo>
                    <a:pt x="403751" y="31534"/>
                    <a:pt x="405229" y="41800"/>
                    <a:pt x="411141" y="41800"/>
                  </a:cubicBezTo>
                  <a:cubicBezTo>
                    <a:pt x="422965" y="41800"/>
                    <a:pt x="412619" y="62334"/>
                    <a:pt x="420009" y="66734"/>
                  </a:cubicBezTo>
                  <a:cubicBezTo>
                    <a:pt x="424443" y="68201"/>
                    <a:pt x="422965" y="68201"/>
                    <a:pt x="422965" y="72601"/>
                  </a:cubicBezTo>
                  <a:cubicBezTo>
                    <a:pt x="420009" y="87268"/>
                    <a:pt x="430356" y="74067"/>
                    <a:pt x="437746" y="74067"/>
                  </a:cubicBezTo>
                  <a:cubicBezTo>
                    <a:pt x="443658" y="74067"/>
                    <a:pt x="445136" y="69667"/>
                    <a:pt x="448092" y="68201"/>
                  </a:cubicBezTo>
                  <a:cubicBezTo>
                    <a:pt x="452526" y="65267"/>
                    <a:pt x="458438" y="72601"/>
                    <a:pt x="462873" y="71134"/>
                  </a:cubicBezTo>
                  <a:cubicBezTo>
                    <a:pt x="465829" y="71134"/>
                    <a:pt x="470263" y="72601"/>
                    <a:pt x="474697" y="72601"/>
                  </a:cubicBezTo>
                  <a:cubicBezTo>
                    <a:pt x="474697" y="72601"/>
                    <a:pt x="474697" y="77001"/>
                    <a:pt x="470263" y="81401"/>
                  </a:cubicBezTo>
                  <a:cubicBezTo>
                    <a:pt x="464351" y="84334"/>
                    <a:pt x="462873" y="93134"/>
                    <a:pt x="459916" y="97534"/>
                  </a:cubicBezTo>
                  <a:cubicBezTo>
                    <a:pt x="456960" y="103401"/>
                    <a:pt x="452526" y="106335"/>
                    <a:pt x="452526" y="106335"/>
                  </a:cubicBezTo>
                  <a:cubicBezTo>
                    <a:pt x="448092" y="107801"/>
                    <a:pt x="418531" y="128335"/>
                    <a:pt x="418531" y="134202"/>
                  </a:cubicBezTo>
                  <a:cubicBezTo>
                    <a:pt x="418531" y="144468"/>
                    <a:pt x="403751" y="147402"/>
                    <a:pt x="397839" y="154735"/>
                  </a:cubicBezTo>
                  <a:cubicBezTo>
                    <a:pt x="396361" y="159135"/>
                    <a:pt x="390449" y="162069"/>
                    <a:pt x="386014" y="163535"/>
                  </a:cubicBezTo>
                  <a:cubicBezTo>
                    <a:pt x="378624" y="165002"/>
                    <a:pt x="378624" y="157669"/>
                    <a:pt x="374190" y="166469"/>
                  </a:cubicBezTo>
                  <a:cubicBezTo>
                    <a:pt x="371234" y="173802"/>
                    <a:pt x="378624" y="167935"/>
                    <a:pt x="378624" y="172335"/>
                  </a:cubicBezTo>
                  <a:cubicBezTo>
                    <a:pt x="378624" y="175269"/>
                    <a:pt x="371234" y="173802"/>
                    <a:pt x="371234" y="172335"/>
                  </a:cubicBezTo>
                  <a:cubicBezTo>
                    <a:pt x="369756" y="172335"/>
                    <a:pt x="357932" y="163535"/>
                    <a:pt x="357932" y="163535"/>
                  </a:cubicBezTo>
                  <a:cubicBezTo>
                    <a:pt x="356454" y="163535"/>
                    <a:pt x="350541" y="167935"/>
                    <a:pt x="350541" y="165002"/>
                  </a:cubicBezTo>
                  <a:cubicBezTo>
                    <a:pt x="350541" y="162069"/>
                    <a:pt x="353498" y="160602"/>
                    <a:pt x="350541" y="156202"/>
                  </a:cubicBezTo>
                  <a:cubicBezTo>
                    <a:pt x="347585" y="151802"/>
                    <a:pt x="353498" y="151802"/>
                    <a:pt x="356454" y="150335"/>
                  </a:cubicBezTo>
                  <a:cubicBezTo>
                    <a:pt x="369756" y="141535"/>
                    <a:pt x="357932" y="131268"/>
                    <a:pt x="352019" y="145935"/>
                  </a:cubicBezTo>
                  <a:cubicBezTo>
                    <a:pt x="352019" y="147402"/>
                    <a:pt x="340195" y="159135"/>
                    <a:pt x="340195" y="156202"/>
                  </a:cubicBezTo>
                  <a:cubicBezTo>
                    <a:pt x="340195" y="150335"/>
                    <a:pt x="335761" y="138602"/>
                    <a:pt x="328371" y="141535"/>
                  </a:cubicBezTo>
                  <a:cubicBezTo>
                    <a:pt x="323937" y="144468"/>
                    <a:pt x="329849" y="140068"/>
                    <a:pt x="326893" y="138602"/>
                  </a:cubicBezTo>
                  <a:cubicBezTo>
                    <a:pt x="325415" y="137135"/>
                    <a:pt x="315068" y="138602"/>
                    <a:pt x="319503" y="132735"/>
                  </a:cubicBezTo>
                  <a:cubicBezTo>
                    <a:pt x="322459" y="126868"/>
                    <a:pt x="320981" y="128335"/>
                    <a:pt x="320981" y="121001"/>
                  </a:cubicBezTo>
                  <a:cubicBezTo>
                    <a:pt x="319503" y="121001"/>
                    <a:pt x="315068" y="118068"/>
                    <a:pt x="315068" y="115135"/>
                  </a:cubicBezTo>
                  <a:cubicBezTo>
                    <a:pt x="315068" y="104868"/>
                    <a:pt x="313590" y="112201"/>
                    <a:pt x="309156" y="107801"/>
                  </a:cubicBezTo>
                  <a:cubicBezTo>
                    <a:pt x="309156" y="107801"/>
                    <a:pt x="304722" y="104868"/>
                    <a:pt x="304722" y="104868"/>
                  </a:cubicBezTo>
                  <a:cubicBezTo>
                    <a:pt x="304722" y="103401"/>
                    <a:pt x="306200" y="101934"/>
                    <a:pt x="304722" y="100468"/>
                  </a:cubicBezTo>
                  <a:cubicBezTo>
                    <a:pt x="303244" y="99001"/>
                    <a:pt x="309156" y="93134"/>
                    <a:pt x="304722" y="93134"/>
                  </a:cubicBezTo>
                  <a:cubicBezTo>
                    <a:pt x="303244" y="93134"/>
                    <a:pt x="301766" y="94601"/>
                    <a:pt x="301766" y="93134"/>
                  </a:cubicBezTo>
                  <a:cubicBezTo>
                    <a:pt x="301766" y="91668"/>
                    <a:pt x="300288" y="88734"/>
                    <a:pt x="298810" y="88734"/>
                  </a:cubicBezTo>
                  <a:cubicBezTo>
                    <a:pt x="295854" y="87268"/>
                    <a:pt x="295854" y="84334"/>
                    <a:pt x="297332" y="81401"/>
                  </a:cubicBezTo>
                  <a:cubicBezTo>
                    <a:pt x="298810" y="77001"/>
                    <a:pt x="306200" y="74067"/>
                    <a:pt x="313590" y="71134"/>
                  </a:cubicBezTo>
                  <a:cubicBezTo>
                    <a:pt x="315068" y="71134"/>
                    <a:pt x="316547" y="66734"/>
                    <a:pt x="313590" y="68201"/>
                  </a:cubicBezTo>
                  <a:cubicBezTo>
                    <a:pt x="312112" y="68201"/>
                    <a:pt x="307678" y="69667"/>
                    <a:pt x="306200" y="71134"/>
                  </a:cubicBezTo>
                  <a:cubicBezTo>
                    <a:pt x="303244" y="74067"/>
                    <a:pt x="303244" y="74067"/>
                    <a:pt x="304722" y="69667"/>
                  </a:cubicBezTo>
                  <a:cubicBezTo>
                    <a:pt x="301766" y="69667"/>
                    <a:pt x="304722" y="60867"/>
                    <a:pt x="300288" y="60867"/>
                  </a:cubicBezTo>
                  <a:cubicBezTo>
                    <a:pt x="292898" y="59401"/>
                    <a:pt x="298810" y="56467"/>
                    <a:pt x="300288" y="55001"/>
                  </a:cubicBezTo>
                  <a:cubicBezTo>
                    <a:pt x="303244" y="50600"/>
                    <a:pt x="303244" y="40334"/>
                    <a:pt x="306200" y="35934"/>
                  </a:cubicBezTo>
                  <a:cubicBezTo>
                    <a:pt x="309156" y="31534"/>
                    <a:pt x="304722" y="30067"/>
                    <a:pt x="304722" y="24200"/>
                  </a:cubicBezTo>
                  <a:cubicBezTo>
                    <a:pt x="304722" y="22733"/>
                    <a:pt x="301766" y="19800"/>
                    <a:pt x="301766" y="18333"/>
                  </a:cubicBezTo>
                  <a:cubicBezTo>
                    <a:pt x="297332" y="12467"/>
                    <a:pt x="313590" y="13933"/>
                    <a:pt x="315068" y="13933"/>
                  </a:cubicBezTo>
                  <a:cubicBezTo>
                    <a:pt x="316547" y="13933"/>
                    <a:pt x="316547" y="12467"/>
                    <a:pt x="318025" y="11000"/>
                  </a:cubicBezTo>
                  <a:cubicBezTo>
                    <a:pt x="323937" y="6600"/>
                    <a:pt x="320981" y="13933"/>
                    <a:pt x="326893" y="11000"/>
                  </a:cubicBezTo>
                  <a:cubicBezTo>
                    <a:pt x="332805" y="11000"/>
                    <a:pt x="331327" y="9533"/>
                    <a:pt x="332805" y="5133"/>
                  </a:cubicBezTo>
                  <a:cubicBezTo>
                    <a:pt x="332805" y="3666"/>
                    <a:pt x="340195" y="11000"/>
                    <a:pt x="341673" y="11000"/>
                  </a:cubicBezTo>
                  <a:cubicBezTo>
                    <a:pt x="341673" y="11000"/>
                    <a:pt x="344629" y="3666"/>
                    <a:pt x="346107" y="3666"/>
                  </a:cubicBezTo>
                  <a:cubicBezTo>
                    <a:pt x="347585" y="1466"/>
                    <a:pt x="348694" y="0"/>
                    <a:pt x="350357" y="0"/>
                  </a:cubicBez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defPPr>
                <a:defRPr lang="en-GB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31FC86-E103-4466-9D1E-3F0C9C36936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09197" y="3177685"/>
              <a:ext cx="2926661" cy="3344511"/>
            </a:xfrm>
            <a:custGeom>
              <a:avLst/>
              <a:gdLst>
                <a:gd name="connsiteX0" fmla="*/ 15871 w 2926661"/>
                <a:gd name="connsiteY0" fmla="*/ 3341625 h 3344511"/>
                <a:gd name="connsiteX1" fmla="*/ 17314 w 2926661"/>
                <a:gd name="connsiteY1" fmla="*/ 3343068 h 3344511"/>
                <a:gd name="connsiteX2" fmla="*/ 15871 w 2926661"/>
                <a:gd name="connsiteY2" fmla="*/ 3344511 h 3344511"/>
                <a:gd name="connsiteX3" fmla="*/ 14428 w 2926661"/>
                <a:gd name="connsiteY3" fmla="*/ 3343068 h 3344511"/>
                <a:gd name="connsiteX4" fmla="*/ 15871 w 2926661"/>
                <a:gd name="connsiteY4" fmla="*/ 3341625 h 3344511"/>
                <a:gd name="connsiteX5" fmla="*/ 1443 w 2926661"/>
                <a:gd name="connsiteY5" fmla="*/ 3338740 h 3344511"/>
                <a:gd name="connsiteX6" fmla="*/ 2886 w 2926661"/>
                <a:gd name="connsiteY6" fmla="*/ 3340183 h 3344511"/>
                <a:gd name="connsiteX7" fmla="*/ 1443 w 2926661"/>
                <a:gd name="connsiteY7" fmla="*/ 3341626 h 3344511"/>
                <a:gd name="connsiteX8" fmla="*/ 0 w 2926661"/>
                <a:gd name="connsiteY8" fmla="*/ 3340183 h 3344511"/>
                <a:gd name="connsiteX9" fmla="*/ 1443 w 2926661"/>
                <a:gd name="connsiteY9" fmla="*/ 3338740 h 3344511"/>
                <a:gd name="connsiteX10" fmla="*/ 40400 w 2926661"/>
                <a:gd name="connsiteY10" fmla="*/ 3328640 h 3344511"/>
                <a:gd name="connsiteX11" fmla="*/ 43286 w 2926661"/>
                <a:gd name="connsiteY11" fmla="*/ 3331526 h 3344511"/>
                <a:gd name="connsiteX12" fmla="*/ 43286 w 2926661"/>
                <a:gd name="connsiteY12" fmla="*/ 3332968 h 3344511"/>
                <a:gd name="connsiteX13" fmla="*/ 41843 w 2926661"/>
                <a:gd name="connsiteY13" fmla="*/ 3332968 h 3344511"/>
                <a:gd name="connsiteX14" fmla="*/ 40400 w 2926661"/>
                <a:gd name="connsiteY14" fmla="*/ 3328640 h 3344511"/>
                <a:gd name="connsiteX15" fmla="*/ 37513 w 2926661"/>
                <a:gd name="connsiteY15" fmla="*/ 3328640 h 3344511"/>
                <a:gd name="connsiteX16" fmla="*/ 40399 w 2926661"/>
                <a:gd name="connsiteY16" fmla="*/ 3335854 h 3344511"/>
                <a:gd name="connsiteX17" fmla="*/ 38956 w 2926661"/>
                <a:gd name="connsiteY17" fmla="*/ 3338740 h 3344511"/>
                <a:gd name="connsiteX18" fmla="*/ 37513 w 2926661"/>
                <a:gd name="connsiteY18" fmla="*/ 3334412 h 3344511"/>
                <a:gd name="connsiteX19" fmla="*/ 34628 w 2926661"/>
                <a:gd name="connsiteY19" fmla="*/ 3332969 h 3344511"/>
                <a:gd name="connsiteX20" fmla="*/ 37513 w 2926661"/>
                <a:gd name="connsiteY20" fmla="*/ 3328640 h 3344511"/>
                <a:gd name="connsiteX21" fmla="*/ 27413 w 2926661"/>
                <a:gd name="connsiteY21" fmla="*/ 3327197 h 3344511"/>
                <a:gd name="connsiteX22" fmla="*/ 30299 w 2926661"/>
                <a:gd name="connsiteY22" fmla="*/ 3330083 h 3344511"/>
                <a:gd name="connsiteX23" fmla="*/ 28856 w 2926661"/>
                <a:gd name="connsiteY23" fmla="*/ 3332968 h 3344511"/>
                <a:gd name="connsiteX24" fmla="*/ 25971 w 2926661"/>
                <a:gd name="connsiteY24" fmla="*/ 3328640 h 3344511"/>
                <a:gd name="connsiteX25" fmla="*/ 27413 w 2926661"/>
                <a:gd name="connsiteY25" fmla="*/ 3327197 h 3344511"/>
                <a:gd name="connsiteX26" fmla="*/ 46363 w 2926661"/>
                <a:gd name="connsiteY26" fmla="*/ 3314884 h 3344511"/>
                <a:gd name="connsiteX27" fmla="*/ 47902 w 2926661"/>
                <a:gd name="connsiteY27" fmla="*/ 3319501 h 3344511"/>
                <a:gd name="connsiteX28" fmla="*/ 46363 w 2926661"/>
                <a:gd name="connsiteY28" fmla="*/ 3324118 h 3344511"/>
                <a:gd name="connsiteX29" fmla="*/ 43285 w 2926661"/>
                <a:gd name="connsiteY29" fmla="*/ 3319501 h 3344511"/>
                <a:gd name="connsiteX30" fmla="*/ 46363 w 2926661"/>
                <a:gd name="connsiteY30" fmla="*/ 3314884 h 3344511"/>
                <a:gd name="connsiteX31" fmla="*/ 36071 w 2926661"/>
                <a:gd name="connsiteY31" fmla="*/ 3309883 h 3344511"/>
                <a:gd name="connsiteX32" fmla="*/ 37514 w 2926661"/>
                <a:gd name="connsiteY32" fmla="*/ 3311326 h 3344511"/>
                <a:gd name="connsiteX33" fmla="*/ 36071 w 2926661"/>
                <a:gd name="connsiteY33" fmla="*/ 3312769 h 3344511"/>
                <a:gd name="connsiteX34" fmla="*/ 34628 w 2926661"/>
                <a:gd name="connsiteY34" fmla="*/ 3311326 h 3344511"/>
                <a:gd name="connsiteX35" fmla="*/ 36071 w 2926661"/>
                <a:gd name="connsiteY35" fmla="*/ 3309883 h 3344511"/>
                <a:gd name="connsiteX36" fmla="*/ 57136 w 2926661"/>
                <a:gd name="connsiteY36" fmla="*/ 3305650 h 3344511"/>
                <a:gd name="connsiteX37" fmla="*/ 64831 w 2926661"/>
                <a:gd name="connsiteY37" fmla="*/ 3316423 h 3344511"/>
                <a:gd name="connsiteX38" fmla="*/ 60214 w 2926661"/>
                <a:gd name="connsiteY38" fmla="*/ 3322579 h 3344511"/>
                <a:gd name="connsiteX39" fmla="*/ 54058 w 2926661"/>
                <a:gd name="connsiteY39" fmla="*/ 3321040 h 3344511"/>
                <a:gd name="connsiteX40" fmla="*/ 52519 w 2926661"/>
                <a:gd name="connsiteY40" fmla="*/ 3327196 h 3344511"/>
                <a:gd name="connsiteX41" fmla="*/ 47902 w 2926661"/>
                <a:gd name="connsiteY41" fmla="*/ 3319501 h 3344511"/>
                <a:gd name="connsiteX42" fmla="*/ 52519 w 2926661"/>
                <a:gd name="connsiteY42" fmla="*/ 3316423 h 3344511"/>
                <a:gd name="connsiteX43" fmla="*/ 49441 w 2926661"/>
                <a:gd name="connsiteY43" fmla="*/ 3311806 h 3344511"/>
                <a:gd name="connsiteX44" fmla="*/ 57136 w 2926661"/>
                <a:gd name="connsiteY44" fmla="*/ 3305650 h 3344511"/>
                <a:gd name="connsiteX45" fmla="*/ 37514 w 2926661"/>
                <a:gd name="connsiteY45" fmla="*/ 3304111 h 3344511"/>
                <a:gd name="connsiteX46" fmla="*/ 37514 w 2926661"/>
                <a:gd name="connsiteY46" fmla="*/ 3305554 h 3344511"/>
                <a:gd name="connsiteX47" fmla="*/ 37514 w 2926661"/>
                <a:gd name="connsiteY47" fmla="*/ 3306997 h 3344511"/>
                <a:gd name="connsiteX48" fmla="*/ 34628 w 2926661"/>
                <a:gd name="connsiteY48" fmla="*/ 3305554 h 3344511"/>
                <a:gd name="connsiteX49" fmla="*/ 37514 w 2926661"/>
                <a:gd name="connsiteY49" fmla="*/ 3304111 h 3344511"/>
                <a:gd name="connsiteX50" fmla="*/ 67814 w 2926661"/>
                <a:gd name="connsiteY50" fmla="*/ 3301226 h 3344511"/>
                <a:gd name="connsiteX51" fmla="*/ 70700 w 2926661"/>
                <a:gd name="connsiteY51" fmla="*/ 3304112 h 3344511"/>
                <a:gd name="connsiteX52" fmla="*/ 69257 w 2926661"/>
                <a:gd name="connsiteY52" fmla="*/ 3305555 h 3344511"/>
                <a:gd name="connsiteX53" fmla="*/ 67814 w 2926661"/>
                <a:gd name="connsiteY53" fmla="*/ 3304112 h 3344511"/>
                <a:gd name="connsiteX54" fmla="*/ 67814 w 2926661"/>
                <a:gd name="connsiteY54" fmla="*/ 3301226 h 3344511"/>
                <a:gd name="connsiteX55" fmla="*/ 25971 w 2926661"/>
                <a:gd name="connsiteY55" fmla="*/ 3301226 h 3344511"/>
                <a:gd name="connsiteX56" fmla="*/ 27414 w 2926661"/>
                <a:gd name="connsiteY56" fmla="*/ 3302669 h 3344511"/>
                <a:gd name="connsiteX57" fmla="*/ 25971 w 2926661"/>
                <a:gd name="connsiteY57" fmla="*/ 3304112 h 3344511"/>
                <a:gd name="connsiteX58" fmla="*/ 23085 w 2926661"/>
                <a:gd name="connsiteY58" fmla="*/ 3302669 h 3344511"/>
                <a:gd name="connsiteX59" fmla="*/ 25971 w 2926661"/>
                <a:gd name="connsiteY59" fmla="*/ 3301226 h 3344511"/>
                <a:gd name="connsiteX60" fmla="*/ 70699 w 2926661"/>
                <a:gd name="connsiteY60" fmla="*/ 3296897 h 3344511"/>
                <a:gd name="connsiteX61" fmla="*/ 73585 w 2926661"/>
                <a:gd name="connsiteY61" fmla="*/ 3299783 h 3344511"/>
                <a:gd name="connsiteX62" fmla="*/ 73585 w 2926661"/>
                <a:gd name="connsiteY62" fmla="*/ 3302668 h 3344511"/>
                <a:gd name="connsiteX63" fmla="*/ 72142 w 2926661"/>
                <a:gd name="connsiteY63" fmla="*/ 3301225 h 3344511"/>
                <a:gd name="connsiteX64" fmla="*/ 70699 w 2926661"/>
                <a:gd name="connsiteY64" fmla="*/ 3296897 h 3344511"/>
                <a:gd name="connsiteX65" fmla="*/ 44728 w 2926661"/>
                <a:gd name="connsiteY65" fmla="*/ 3288240 h 3344511"/>
                <a:gd name="connsiteX66" fmla="*/ 46171 w 2926661"/>
                <a:gd name="connsiteY66" fmla="*/ 3289683 h 3344511"/>
                <a:gd name="connsiteX67" fmla="*/ 44728 w 2926661"/>
                <a:gd name="connsiteY67" fmla="*/ 3291126 h 3344511"/>
                <a:gd name="connsiteX68" fmla="*/ 43285 w 2926661"/>
                <a:gd name="connsiteY68" fmla="*/ 3289683 h 3344511"/>
                <a:gd name="connsiteX69" fmla="*/ 44728 w 2926661"/>
                <a:gd name="connsiteY69" fmla="*/ 3288240 h 3344511"/>
                <a:gd name="connsiteX70" fmla="*/ 37514 w 2926661"/>
                <a:gd name="connsiteY70" fmla="*/ 3288240 h 3344511"/>
                <a:gd name="connsiteX71" fmla="*/ 40400 w 2926661"/>
                <a:gd name="connsiteY71" fmla="*/ 3288240 h 3344511"/>
                <a:gd name="connsiteX72" fmla="*/ 43285 w 2926661"/>
                <a:gd name="connsiteY72" fmla="*/ 3291126 h 3344511"/>
                <a:gd name="connsiteX73" fmla="*/ 47614 w 2926661"/>
                <a:gd name="connsiteY73" fmla="*/ 3296897 h 3344511"/>
                <a:gd name="connsiteX74" fmla="*/ 47614 w 2926661"/>
                <a:gd name="connsiteY74" fmla="*/ 3302669 h 3344511"/>
                <a:gd name="connsiteX75" fmla="*/ 43285 w 2926661"/>
                <a:gd name="connsiteY75" fmla="*/ 3304111 h 3344511"/>
                <a:gd name="connsiteX76" fmla="*/ 40400 w 2926661"/>
                <a:gd name="connsiteY76" fmla="*/ 3298340 h 3344511"/>
                <a:gd name="connsiteX77" fmla="*/ 40400 w 2926661"/>
                <a:gd name="connsiteY77" fmla="*/ 3292569 h 3344511"/>
                <a:gd name="connsiteX78" fmla="*/ 37514 w 2926661"/>
                <a:gd name="connsiteY78" fmla="*/ 3288240 h 3344511"/>
                <a:gd name="connsiteX79" fmla="*/ 33185 w 2926661"/>
                <a:gd name="connsiteY79" fmla="*/ 3288240 h 3344511"/>
                <a:gd name="connsiteX80" fmla="*/ 37513 w 2926661"/>
                <a:gd name="connsiteY80" fmla="*/ 3294011 h 3344511"/>
                <a:gd name="connsiteX81" fmla="*/ 36070 w 2926661"/>
                <a:gd name="connsiteY81" fmla="*/ 3298340 h 3344511"/>
                <a:gd name="connsiteX82" fmla="*/ 37513 w 2926661"/>
                <a:gd name="connsiteY82" fmla="*/ 3301225 h 3344511"/>
                <a:gd name="connsiteX83" fmla="*/ 34627 w 2926661"/>
                <a:gd name="connsiteY83" fmla="*/ 3302668 h 3344511"/>
                <a:gd name="connsiteX84" fmla="*/ 33185 w 2926661"/>
                <a:gd name="connsiteY84" fmla="*/ 3299783 h 3344511"/>
                <a:gd name="connsiteX85" fmla="*/ 34627 w 2926661"/>
                <a:gd name="connsiteY85" fmla="*/ 3298340 h 3344511"/>
                <a:gd name="connsiteX86" fmla="*/ 31742 w 2926661"/>
                <a:gd name="connsiteY86" fmla="*/ 3296897 h 3344511"/>
                <a:gd name="connsiteX87" fmla="*/ 34627 w 2926661"/>
                <a:gd name="connsiteY87" fmla="*/ 3292569 h 3344511"/>
                <a:gd name="connsiteX88" fmla="*/ 33185 w 2926661"/>
                <a:gd name="connsiteY88" fmla="*/ 3288240 h 3344511"/>
                <a:gd name="connsiteX89" fmla="*/ 58291 w 2926661"/>
                <a:gd name="connsiteY89" fmla="*/ 3285354 h 3344511"/>
                <a:gd name="connsiteX90" fmla="*/ 59830 w 2926661"/>
                <a:gd name="connsiteY90" fmla="*/ 3291126 h 3344511"/>
                <a:gd name="connsiteX91" fmla="*/ 67525 w 2926661"/>
                <a:gd name="connsiteY91" fmla="*/ 3289683 h 3344511"/>
                <a:gd name="connsiteX92" fmla="*/ 70603 w 2926661"/>
                <a:gd name="connsiteY92" fmla="*/ 3292569 h 3344511"/>
                <a:gd name="connsiteX93" fmla="*/ 62908 w 2926661"/>
                <a:gd name="connsiteY93" fmla="*/ 3295454 h 3344511"/>
                <a:gd name="connsiteX94" fmla="*/ 50596 w 2926661"/>
                <a:gd name="connsiteY94" fmla="*/ 3288240 h 3344511"/>
                <a:gd name="connsiteX95" fmla="*/ 55213 w 2926661"/>
                <a:gd name="connsiteY95" fmla="*/ 3288240 h 3344511"/>
                <a:gd name="connsiteX96" fmla="*/ 58291 w 2926661"/>
                <a:gd name="connsiteY96" fmla="*/ 3285354 h 3344511"/>
                <a:gd name="connsiteX97" fmla="*/ 46171 w 2926661"/>
                <a:gd name="connsiteY97" fmla="*/ 3283912 h 3344511"/>
                <a:gd name="connsiteX98" fmla="*/ 47614 w 2926661"/>
                <a:gd name="connsiteY98" fmla="*/ 3285355 h 3344511"/>
                <a:gd name="connsiteX99" fmla="*/ 46171 w 2926661"/>
                <a:gd name="connsiteY99" fmla="*/ 3286798 h 3344511"/>
                <a:gd name="connsiteX100" fmla="*/ 44728 w 2926661"/>
                <a:gd name="connsiteY100" fmla="*/ 3285355 h 3344511"/>
                <a:gd name="connsiteX101" fmla="*/ 46171 w 2926661"/>
                <a:gd name="connsiteY101" fmla="*/ 3283912 h 3344511"/>
                <a:gd name="connsiteX102" fmla="*/ 60599 w 2926661"/>
                <a:gd name="connsiteY102" fmla="*/ 3281026 h 3344511"/>
                <a:gd name="connsiteX103" fmla="*/ 62042 w 2926661"/>
                <a:gd name="connsiteY103" fmla="*/ 3283912 h 3344511"/>
                <a:gd name="connsiteX104" fmla="*/ 60599 w 2926661"/>
                <a:gd name="connsiteY104" fmla="*/ 3285355 h 3344511"/>
                <a:gd name="connsiteX105" fmla="*/ 59156 w 2926661"/>
                <a:gd name="connsiteY105" fmla="*/ 3282469 h 3344511"/>
                <a:gd name="connsiteX106" fmla="*/ 60599 w 2926661"/>
                <a:gd name="connsiteY106" fmla="*/ 3281026 h 3344511"/>
                <a:gd name="connsiteX107" fmla="*/ 849535 w 2926661"/>
                <a:gd name="connsiteY107" fmla="*/ 3056140 h 3344511"/>
                <a:gd name="connsiteX108" fmla="*/ 849338 w 2926661"/>
                <a:gd name="connsiteY108" fmla="*/ 3056269 h 3344511"/>
                <a:gd name="connsiteX109" fmla="*/ 854100 w 2926661"/>
                <a:gd name="connsiteY109" fmla="*/ 3057751 h 3344511"/>
                <a:gd name="connsiteX110" fmla="*/ 854601 w 2926661"/>
                <a:gd name="connsiteY110" fmla="*/ 3057713 h 3344511"/>
                <a:gd name="connsiteX111" fmla="*/ 861305 w 2926661"/>
                <a:gd name="connsiteY111" fmla="*/ 3051727 h 3344511"/>
                <a:gd name="connsiteX112" fmla="*/ 861097 w 2926661"/>
                <a:gd name="connsiteY112" fmla="*/ 3052057 h 3344511"/>
                <a:gd name="connsiteX113" fmla="*/ 866459 w 2926661"/>
                <a:gd name="connsiteY113" fmla="*/ 3056087 h 3344511"/>
                <a:gd name="connsiteX114" fmla="*/ 869410 w 2926661"/>
                <a:gd name="connsiteY114" fmla="*/ 3060524 h 3344511"/>
                <a:gd name="connsiteX115" fmla="*/ 876788 w 2926661"/>
                <a:gd name="connsiteY115" fmla="*/ 3073834 h 3344511"/>
                <a:gd name="connsiteX116" fmla="*/ 885642 w 2926661"/>
                <a:gd name="connsiteY116" fmla="*/ 3075313 h 3344511"/>
                <a:gd name="connsiteX117" fmla="*/ 891544 w 2926661"/>
                <a:gd name="connsiteY117" fmla="*/ 3079750 h 3344511"/>
                <a:gd name="connsiteX118" fmla="*/ 894496 w 2926661"/>
                <a:gd name="connsiteY118" fmla="*/ 3084187 h 3344511"/>
                <a:gd name="connsiteX119" fmla="*/ 885642 w 2926661"/>
                <a:gd name="connsiteY119" fmla="*/ 3090102 h 3344511"/>
                <a:gd name="connsiteX120" fmla="*/ 881215 w 2926661"/>
                <a:gd name="connsiteY120" fmla="*/ 3101934 h 3344511"/>
                <a:gd name="connsiteX121" fmla="*/ 864138 w 2926661"/>
                <a:gd name="connsiteY121" fmla="*/ 3109065 h 3344511"/>
                <a:gd name="connsiteX122" fmla="*/ 864247 w 2926661"/>
                <a:gd name="connsiteY122" fmla="*/ 3109101 h 3344511"/>
                <a:gd name="connsiteX123" fmla="*/ 881902 w 2926661"/>
                <a:gd name="connsiteY123" fmla="*/ 3101746 h 3344511"/>
                <a:gd name="connsiteX124" fmla="*/ 886316 w 2926661"/>
                <a:gd name="connsiteY124" fmla="*/ 3089977 h 3344511"/>
                <a:gd name="connsiteX125" fmla="*/ 895144 w 2926661"/>
                <a:gd name="connsiteY125" fmla="*/ 3084092 h 3344511"/>
                <a:gd name="connsiteX126" fmla="*/ 892201 w 2926661"/>
                <a:gd name="connsiteY126" fmla="*/ 3079679 h 3344511"/>
                <a:gd name="connsiteX127" fmla="*/ 886316 w 2926661"/>
                <a:gd name="connsiteY127" fmla="*/ 3075265 h 3344511"/>
                <a:gd name="connsiteX128" fmla="*/ 877489 w 2926661"/>
                <a:gd name="connsiteY128" fmla="*/ 3073794 h 3344511"/>
                <a:gd name="connsiteX129" fmla="*/ 870132 w 2926661"/>
                <a:gd name="connsiteY129" fmla="*/ 3060554 h 3344511"/>
                <a:gd name="connsiteX130" fmla="*/ 867190 w 2926661"/>
                <a:gd name="connsiteY130" fmla="*/ 3056140 h 3344511"/>
                <a:gd name="connsiteX131" fmla="*/ 864247 w 2926661"/>
                <a:gd name="connsiteY131" fmla="*/ 3051727 h 3344511"/>
                <a:gd name="connsiteX132" fmla="*/ 861305 w 2926661"/>
                <a:gd name="connsiteY132" fmla="*/ 3051727 h 3344511"/>
                <a:gd name="connsiteX133" fmla="*/ 832247 w 2926661"/>
                <a:gd name="connsiteY133" fmla="*/ 2998582 h 3344511"/>
                <a:gd name="connsiteX134" fmla="*/ 831668 w 2926661"/>
                <a:gd name="connsiteY134" fmla="*/ 2998783 h 3344511"/>
                <a:gd name="connsiteX135" fmla="*/ 833780 w 2926661"/>
                <a:gd name="connsiteY135" fmla="*/ 3000145 h 3344511"/>
                <a:gd name="connsiteX136" fmla="*/ 833780 w 2926661"/>
                <a:gd name="connsiteY136" fmla="*/ 3013407 h 3344511"/>
                <a:gd name="connsiteX137" fmla="*/ 836902 w 2926661"/>
                <a:gd name="connsiteY137" fmla="*/ 3014697 h 3344511"/>
                <a:gd name="connsiteX138" fmla="*/ 837887 w 2926661"/>
                <a:gd name="connsiteY138" fmla="*/ 3014740 h 3344511"/>
                <a:gd name="connsiteX139" fmla="*/ 837948 w 2926661"/>
                <a:gd name="connsiteY139" fmla="*/ 3014765 h 3344511"/>
                <a:gd name="connsiteX140" fmla="*/ 841137 w 2926661"/>
                <a:gd name="connsiteY140" fmla="*/ 3014904 h 3344511"/>
                <a:gd name="connsiteX141" fmla="*/ 842042 w 2926661"/>
                <a:gd name="connsiteY141" fmla="*/ 3016539 h 3344511"/>
                <a:gd name="connsiteX142" fmla="*/ 839655 w 2926661"/>
                <a:gd name="connsiteY142" fmla="*/ 3019302 h 3344511"/>
                <a:gd name="connsiteX143" fmla="*/ 834257 w 2926661"/>
                <a:gd name="connsiteY143" fmla="*/ 3023364 h 3344511"/>
                <a:gd name="connsiteX144" fmla="*/ 834822 w 2926661"/>
                <a:gd name="connsiteY144" fmla="*/ 3023775 h 3344511"/>
                <a:gd name="connsiteX145" fmla="*/ 840707 w 2926661"/>
                <a:gd name="connsiteY145" fmla="*/ 3019362 h 3344511"/>
                <a:gd name="connsiteX146" fmla="*/ 842178 w 2926661"/>
                <a:gd name="connsiteY146" fmla="*/ 3014949 h 3344511"/>
                <a:gd name="connsiteX147" fmla="*/ 841137 w 2926661"/>
                <a:gd name="connsiteY147" fmla="*/ 3014904 h 3344511"/>
                <a:gd name="connsiteX148" fmla="*/ 841124 w 2926661"/>
                <a:gd name="connsiteY148" fmla="*/ 3014881 h 3344511"/>
                <a:gd name="connsiteX149" fmla="*/ 837887 w 2926661"/>
                <a:gd name="connsiteY149" fmla="*/ 3014740 h 3344511"/>
                <a:gd name="connsiteX150" fmla="*/ 834822 w 2926661"/>
                <a:gd name="connsiteY150" fmla="*/ 3013478 h 3344511"/>
                <a:gd name="connsiteX151" fmla="*/ 834822 w 2926661"/>
                <a:gd name="connsiteY151" fmla="*/ 3000237 h 3344511"/>
                <a:gd name="connsiteX152" fmla="*/ 832247 w 2926661"/>
                <a:gd name="connsiteY152" fmla="*/ 2998582 h 3344511"/>
                <a:gd name="connsiteX153" fmla="*/ 820109 w 2926661"/>
                <a:gd name="connsiteY153" fmla="*/ 2991410 h 3344511"/>
                <a:gd name="connsiteX154" fmla="*/ 819170 w 2926661"/>
                <a:gd name="connsiteY154" fmla="*/ 2991723 h 3344511"/>
                <a:gd name="connsiteX155" fmla="*/ 820010 w 2926661"/>
                <a:gd name="connsiteY155" fmla="*/ 2996276 h 3344511"/>
                <a:gd name="connsiteX156" fmla="*/ 826436 w 2926661"/>
                <a:gd name="connsiteY156" fmla="*/ 3000145 h 3344511"/>
                <a:gd name="connsiteX157" fmla="*/ 826990 w 2926661"/>
                <a:gd name="connsiteY157" fmla="*/ 2999952 h 3344511"/>
                <a:gd name="connsiteX158" fmla="*/ 821029 w 2926661"/>
                <a:gd name="connsiteY158" fmla="*/ 2996376 h 3344511"/>
                <a:gd name="connsiteX159" fmla="*/ 820109 w 2926661"/>
                <a:gd name="connsiteY159" fmla="*/ 2991410 h 3344511"/>
                <a:gd name="connsiteX160" fmla="*/ 806868 w 2926661"/>
                <a:gd name="connsiteY160" fmla="*/ 2970815 h 3344511"/>
                <a:gd name="connsiteX161" fmla="*/ 806308 w 2926661"/>
                <a:gd name="connsiteY161" fmla="*/ 2970963 h 3344511"/>
                <a:gd name="connsiteX162" fmla="*/ 810279 w 2926661"/>
                <a:gd name="connsiteY162" fmla="*/ 2973619 h 3344511"/>
                <a:gd name="connsiteX163" fmla="*/ 808811 w 2926661"/>
                <a:gd name="connsiteY163" fmla="*/ 2995724 h 3344511"/>
                <a:gd name="connsiteX164" fmla="*/ 811748 w 2926661"/>
                <a:gd name="connsiteY164" fmla="*/ 2998671 h 3344511"/>
                <a:gd name="connsiteX165" fmla="*/ 812051 w 2926661"/>
                <a:gd name="connsiteY165" fmla="*/ 2998064 h 3344511"/>
                <a:gd name="connsiteX166" fmla="*/ 809810 w 2926661"/>
                <a:gd name="connsiteY166" fmla="*/ 2995824 h 3344511"/>
                <a:gd name="connsiteX167" fmla="*/ 811281 w 2926661"/>
                <a:gd name="connsiteY167" fmla="*/ 2973757 h 3344511"/>
                <a:gd name="connsiteX168" fmla="*/ 806868 w 2926661"/>
                <a:gd name="connsiteY168" fmla="*/ 2970815 h 3344511"/>
                <a:gd name="connsiteX169" fmla="*/ 1633296 w 2926661"/>
                <a:gd name="connsiteY169" fmla="*/ 2920315 h 3344511"/>
                <a:gd name="connsiteX170" fmla="*/ 1633296 w 2926661"/>
                <a:gd name="connsiteY170" fmla="*/ 2923201 h 3344511"/>
                <a:gd name="connsiteX171" fmla="*/ 1631853 w 2926661"/>
                <a:gd name="connsiteY171" fmla="*/ 2926086 h 3344511"/>
                <a:gd name="connsiteX172" fmla="*/ 1630410 w 2926661"/>
                <a:gd name="connsiteY172" fmla="*/ 2924643 h 3344511"/>
                <a:gd name="connsiteX173" fmla="*/ 1633296 w 2926661"/>
                <a:gd name="connsiteY173" fmla="*/ 2920315 h 3344511"/>
                <a:gd name="connsiteX174" fmla="*/ 1621753 w 2926661"/>
                <a:gd name="connsiteY174" fmla="*/ 2917430 h 3344511"/>
                <a:gd name="connsiteX175" fmla="*/ 1624639 w 2926661"/>
                <a:gd name="connsiteY175" fmla="*/ 2917430 h 3344511"/>
                <a:gd name="connsiteX176" fmla="*/ 1624639 w 2926661"/>
                <a:gd name="connsiteY176" fmla="*/ 2920315 h 3344511"/>
                <a:gd name="connsiteX177" fmla="*/ 1623196 w 2926661"/>
                <a:gd name="connsiteY177" fmla="*/ 2921758 h 3344511"/>
                <a:gd name="connsiteX178" fmla="*/ 1621753 w 2926661"/>
                <a:gd name="connsiteY178" fmla="*/ 2917430 h 3344511"/>
                <a:gd name="connsiteX179" fmla="*/ 1637624 w 2926661"/>
                <a:gd name="connsiteY179" fmla="*/ 2915987 h 3344511"/>
                <a:gd name="connsiteX180" fmla="*/ 1644839 w 2926661"/>
                <a:gd name="connsiteY180" fmla="*/ 2917430 h 3344511"/>
                <a:gd name="connsiteX181" fmla="*/ 1643396 w 2926661"/>
                <a:gd name="connsiteY181" fmla="*/ 2921758 h 3344511"/>
                <a:gd name="connsiteX182" fmla="*/ 1634739 w 2926661"/>
                <a:gd name="connsiteY182" fmla="*/ 2918873 h 3344511"/>
                <a:gd name="connsiteX183" fmla="*/ 1637624 w 2926661"/>
                <a:gd name="connsiteY183" fmla="*/ 2915987 h 3344511"/>
                <a:gd name="connsiteX184" fmla="*/ 1728731 w 2926661"/>
                <a:gd name="connsiteY184" fmla="*/ 2882284 h 3344511"/>
                <a:gd name="connsiteX185" fmla="*/ 1721783 w 2926661"/>
                <a:gd name="connsiteY185" fmla="*/ 2883771 h 3344511"/>
                <a:gd name="connsiteX186" fmla="*/ 1721870 w 2926661"/>
                <a:gd name="connsiteY186" fmla="*/ 2884251 h 3344511"/>
                <a:gd name="connsiteX187" fmla="*/ 1729614 w 2926661"/>
                <a:gd name="connsiteY187" fmla="*/ 2882590 h 3344511"/>
                <a:gd name="connsiteX188" fmla="*/ 1741222 w 2926661"/>
                <a:gd name="connsiteY188" fmla="*/ 2883274 h 3344511"/>
                <a:gd name="connsiteX189" fmla="*/ 1741241 w 2926661"/>
                <a:gd name="connsiteY189" fmla="*/ 2883019 h 3344511"/>
                <a:gd name="connsiteX190" fmla="*/ 1728731 w 2926661"/>
                <a:gd name="connsiteY190" fmla="*/ 2882284 h 3344511"/>
                <a:gd name="connsiteX191" fmla="*/ 1694209 w 2926661"/>
                <a:gd name="connsiteY191" fmla="*/ 2879638 h 3344511"/>
                <a:gd name="connsiteX192" fmla="*/ 1695296 w 2926661"/>
                <a:gd name="connsiteY192" fmla="*/ 2883961 h 3344511"/>
                <a:gd name="connsiteX193" fmla="*/ 1694216 w 2926661"/>
                <a:gd name="connsiteY193" fmla="*/ 2879639 h 3344511"/>
                <a:gd name="connsiteX194" fmla="*/ 1878806 w 2926661"/>
                <a:gd name="connsiteY194" fmla="*/ 2872293 h 3344511"/>
                <a:gd name="connsiteX195" fmla="*/ 1882500 w 2926661"/>
                <a:gd name="connsiteY195" fmla="*/ 2872848 h 3344511"/>
                <a:gd name="connsiteX196" fmla="*/ 1882500 w 2926661"/>
                <a:gd name="connsiteY196" fmla="*/ 2880245 h 3344511"/>
                <a:gd name="connsiteX197" fmla="*/ 1885456 w 2926661"/>
                <a:gd name="connsiteY197" fmla="*/ 2886162 h 3344511"/>
                <a:gd name="connsiteX198" fmla="*/ 1885456 w 2926661"/>
                <a:gd name="connsiteY198" fmla="*/ 2895038 h 3344511"/>
                <a:gd name="connsiteX199" fmla="*/ 1883978 w 2926661"/>
                <a:gd name="connsiteY199" fmla="*/ 2903914 h 3344511"/>
                <a:gd name="connsiteX200" fmla="*/ 1889889 w 2926661"/>
                <a:gd name="connsiteY200" fmla="*/ 2895038 h 3344511"/>
                <a:gd name="connsiteX201" fmla="*/ 1885456 w 2926661"/>
                <a:gd name="connsiteY201" fmla="*/ 2880245 h 3344511"/>
                <a:gd name="connsiteX202" fmla="*/ 1886934 w 2926661"/>
                <a:gd name="connsiteY202" fmla="*/ 2875806 h 3344511"/>
                <a:gd name="connsiteX203" fmla="*/ 1895800 w 2926661"/>
                <a:gd name="connsiteY203" fmla="*/ 2881724 h 3344511"/>
                <a:gd name="connsiteX204" fmla="*/ 1907622 w 2926661"/>
                <a:gd name="connsiteY204" fmla="*/ 2887641 h 3344511"/>
                <a:gd name="connsiteX205" fmla="*/ 1909100 w 2926661"/>
                <a:gd name="connsiteY205" fmla="*/ 2892079 h 3344511"/>
                <a:gd name="connsiteX206" fmla="*/ 1925355 w 2926661"/>
                <a:gd name="connsiteY206" fmla="*/ 2890600 h 3344511"/>
                <a:gd name="connsiteX207" fmla="*/ 1946044 w 2926661"/>
                <a:gd name="connsiteY207" fmla="*/ 2895038 h 3344511"/>
                <a:gd name="connsiteX208" fmla="*/ 1950477 w 2926661"/>
                <a:gd name="connsiteY208" fmla="*/ 2902435 h 3344511"/>
                <a:gd name="connsiteX209" fmla="*/ 1950477 w 2926661"/>
                <a:gd name="connsiteY209" fmla="*/ 2912791 h 3344511"/>
                <a:gd name="connsiteX210" fmla="*/ 1948999 w 2926661"/>
                <a:gd name="connsiteY210" fmla="*/ 2915749 h 3344511"/>
                <a:gd name="connsiteX211" fmla="*/ 1960821 w 2926661"/>
                <a:gd name="connsiteY211" fmla="*/ 2918708 h 3344511"/>
                <a:gd name="connsiteX212" fmla="*/ 1950477 w 2926661"/>
                <a:gd name="connsiteY212" fmla="*/ 2929064 h 3344511"/>
                <a:gd name="connsiteX213" fmla="*/ 1932744 w 2926661"/>
                <a:gd name="connsiteY213" fmla="*/ 2937940 h 3344511"/>
                <a:gd name="connsiteX214" fmla="*/ 1923877 w 2926661"/>
                <a:gd name="connsiteY214" fmla="*/ 2964568 h 3344511"/>
                <a:gd name="connsiteX215" fmla="*/ 1909100 w 2926661"/>
                <a:gd name="connsiteY215" fmla="*/ 2973445 h 3344511"/>
                <a:gd name="connsiteX216" fmla="*/ 1879545 w 2926661"/>
                <a:gd name="connsiteY216" fmla="*/ 2983800 h 3344511"/>
                <a:gd name="connsiteX217" fmla="*/ 1858856 w 2926661"/>
                <a:gd name="connsiteY217" fmla="*/ 2960130 h 3344511"/>
                <a:gd name="connsiteX218" fmla="*/ 1830779 w 2926661"/>
                <a:gd name="connsiteY218" fmla="*/ 2943857 h 3344511"/>
                <a:gd name="connsiteX219" fmla="*/ 1810090 w 2926661"/>
                <a:gd name="connsiteY219" fmla="*/ 2930543 h 3344511"/>
                <a:gd name="connsiteX220" fmla="*/ 1777580 w 2926661"/>
                <a:gd name="connsiteY220" fmla="*/ 2933502 h 3344511"/>
                <a:gd name="connsiteX221" fmla="*/ 1790880 w 2926661"/>
                <a:gd name="connsiteY221" fmla="*/ 2923146 h 3344511"/>
                <a:gd name="connsiteX222" fmla="*/ 1793835 w 2926661"/>
                <a:gd name="connsiteY222" fmla="*/ 2918708 h 3344511"/>
                <a:gd name="connsiteX223" fmla="*/ 1811568 w 2926661"/>
                <a:gd name="connsiteY223" fmla="*/ 2908353 h 3344511"/>
                <a:gd name="connsiteX224" fmla="*/ 1826346 w 2926661"/>
                <a:gd name="connsiteY224" fmla="*/ 2902435 h 3344511"/>
                <a:gd name="connsiteX225" fmla="*/ 1838168 w 2926661"/>
                <a:gd name="connsiteY225" fmla="*/ 2900956 h 3344511"/>
                <a:gd name="connsiteX226" fmla="*/ 1845557 w 2926661"/>
                <a:gd name="connsiteY226" fmla="*/ 2897997 h 3344511"/>
                <a:gd name="connsiteX227" fmla="*/ 1845557 w 2926661"/>
                <a:gd name="connsiteY227" fmla="*/ 2903914 h 3344511"/>
                <a:gd name="connsiteX228" fmla="*/ 1851468 w 2926661"/>
                <a:gd name="connsiteY228" fmla="*/ 2900956 h 3344511"/>
                <a:gd name="connsiteX229" fmla="*/ 1847034 w 2926661"/>
                <a:gd name="connsiteY229" fmla="*/ 2896518 h 3344511"/>
                <a:gd name="connsiteX230" fmla="*/ 1851468 w 2926661"/>
                <a:gd name="connsiteY230" fmla="*/ 2892079 h 3344511"/>
                <a:gd name="connsiteX231" fmla="*/ 1863290 w 2926661"/>
                <a:gd name="connsiteY231" fmla="*/ 2886162 h 3344511"/>
                <a:gd name="connsiteX232" fmla="*/ 1866245 w 2926661"/>
                <a:gd name="connsiteY232" fmla="*/ 2880245 h 3344511"/>
                <a:gd name="connsiteX233" fmla="*/ 1867723 w 2926661"/>
                <a:gd name="connsiteY233" fmla="*/ 2880245 h 3344511"/>
                <a:gd name="connsiteX234" fmla="*/ 1875112 w 2926661"/>
                <a:gd name="connsiteY234" fmla="*/ 2872848 h 3344511"/>
                <a:gd name="connsiteX235" fmla="*/ 1878806 w 2926661"/>
                <a:gd name="connsiteY235" fmla="*/ 2872293 h 3344511"/>
                <a:gd name="connsiteX236" fmla="*/ 1717601 w 2926661"/>
                <a:gd name="connsiteY236" fmla="*/ 2868250 h 3344511"/>
                <a:gd name="connsiteX237" fmla="*/ 1712541 w 2926661"/>
                <a:gd name="connsiteY237" fmla="*/ 2871442 h 3344511"/>
                <a:gd name="connsiteX238" fmla="*/ 1708004 w 2926661"/>
                <a:gd name="connsiteY238" fmla="*/ 2875541 h 3344511"/>
                <a:gd name="connsiteX239" fmla="*/ 1708320 w 2926661"/>
                <a:gd name="connsiteY239" fmla="*/ 2876295 h 3344511"/>
                <a:gd name="connsiteX240" fmla="*/ 1713390 w 2926661"/>
                <a:gd name="connsiteY240" fmla="*/ 2871706 h 3344511"/>
                <a:gd name="connsiteX241" fmla="*/ 1717766 w 2926661"/>
                <a:gd name="connsiteY241" fmla="*/ 2868940 h 3344511"/>
                <a:gd name="connsiteX242" fmla="*/ 768615 w 2926661"/>
                <a:gd name="connsiteY242" fmla="*/ 2860479 h 3344511"/>
                <a:gd name="connsiteX243" fmla="*/ 768554 w 2926661"/>
                <a:gd name="connsiteY243" fmla="*/ 2860547 h 3344511"/>
                <a:gd name="connsiteX244" fmla="*/ 773743 w 2926661"/>
                <a:gd name="connsiteY244" fmla="*/ 2862913 h 3344511"/>
                <a:gd name="connsiteX245" fmla="*/ 772090 w 2926661"/>
                <a:gd name="connsiteY245" fmla="*/ 2868992 h 3344511"/>
                <a:gd name="connsiteX246" fmla="*/ 777966 w 2926661"/>
                <a:gd name="connsiteY246" fmla="*/ 2902885 h 3344511"/>
                <a:gd name="connsiteX247" fmla="*/ 785310 w 2926661"/>
                <a:gd name="connsiteY247" fmla="*/ 2917622 h 3344511"/>
                <a:gd name="connsiteX248" fmla="*/ 794123 w 2926661"/>
                <a:gd name="connsiteY248" fmla="*/ 2939726 h 3344511"/>
                <a:gd name="connsiteX249" fmla="*/ 795591 w 2926661"/>
                <a:gd name="connsiteY249" fmla="*/ 2970672 h 3344511"/>
                <a:gd name="connsiteX250" fmla="*/ 799631 w 2926661"/>
                <a:gd name="connsiteY250" fmla="*/ 2972330 h 3344511"/>
                <a:gd name="connsiteX251" fmla="*/ 800020 w 2926661"/>
                <a:gd name="connsiteY251" fmla="*/ 2972227 h 3344511"/>
                <a:gd name="connsiteX252" fmla="*/ 796569 w 2926661"/>
                <a:gd name="connsiteY252" fmla="*/ 2970815 h 3344511"/>
                <a:gd name="connsiteX253" fmla="*/ 795098 w 2926661"/>
                <a:gd name="connsiteY253" fmla="*/ 2939921 h 3344511"/>
                <a:gd name="connsiteX254" fmla="*/ 786270 w 2926661"/>
                <a:gd name="connsiteY254" fmla="*/ 2917854 h 3344511"/>
                <a:gd name="connsiteX255" fmla="*/ 778914 w 2926661"/>
                <a:gd name="connsiteY255" fmla="*/ 2903142 h 3344511"/>
                <a:gd name="connsiteX256" fmla="*/ 773028 w 2926661"/>
                <a:gd name="connsiteY256" fmla="*/ 2869306 h 3344511"/>
                <a:gd name="connsiteX257" fmla="*/ 768615 w 2926661"/>
                <a:gd name="connsiteY257" fmla="*/ 2860479 h 3344511"/>
                <a:gd name="connsiteX258" fmla="*/ 1301172 w 2926661"/>
                <a:gd name="connsiteY258" fmla="*/ 2851627 h 3344511"/>
                <a:gd name="connsiteX259" fmla="*/ 1301215 w 2926661"/>
                <a:gd name="connsiteY259" fmla="*/ 2851653 h 3344511"/>
                <a:gd name="connsiteX260" fmla="*/ 1310195 w 2926661"/>
                <a:gd name="connsiteY260" fmla="*/ 2851992 h 3344511"/>
                <a:gd name="connsiteX261" fmla="*/ 1310188 w 2926661"/>
                <a:gd name="connsiteY261" fmla="*/ 2851968 h 3344511"/>
                <a:gd name="connsiteX262" fmla="*/ 1294126 w 2926661"/>
                <a:gd name="connsiteY262" fmla="*/ 2834410 h 3344511"/>
                <a:gd name="connsiteX263" fmla="*/ 1286291 w 2926661"/>
                <a:gd name="connsiteY263" fmla="*/ 2842245 h 3344511"/>
                <a:gd name="connsiteX264" fmla="*/ 1291198 w 2926661"/>
                <a:gd name="connsiteY264" fmla="*/ 2838317 h 3344511"/>
                <a:gd name="connsiteX265" fmla="*/ 1995450 w 2926661"/>
                <a:gd name="connsiteY265" fmla="*/ 2834106 h 3344511"/>
                <a:gd name="connsiteX266" fmla="*/ 1999778 w 2926661"/>
                <a:gd name="connsiteY266" fmla="*/ 2835188 h 3344511"/>
                <a:gd name="connsiteX267" fmla="*/ 2001221 w 2926661"/>
                <a:gd name="connsiteY267" fmla="*/ 2843845 h 3344511"/>
                <a:gd name="connsiteX268" fmla="*/ 1998335 w 2926661"/>
                <a:gd name="connsiteY268" fmla="*/ 2849616 h 3344511"/>
                <a:gd name="connsiteX269" fmla="*/ 2004107 w 2926661"/>
                <a:gd name="connsiteY269" fmla="*/ 2853945 h 3344511"/>
                <a:gd name="connsiteX270" fmla="*/ 2004107 w 2926661"/>
                <a:gd name="connsiteY270" fmla="*/ 2858273 h 3344511"/>
                <a:gd name="connsiteX271" fmla="*/ 2008435 w 2926661"/>
                <a:gd name="connsiteY271" fmla="*/ 2862602 h 3344511"/>
                <a:gd name="connsiteX272" fmla="*/ 2006992 w 2926661"/>
                <a:gd name="connsiteY272" fmla="*/ 2866930 h 3344511"/>
                <a:gd name="connsiteX273" fmla="*/ 2001221 w 2926661"/>
                <a:gd name="connsiteY273" fmla="*/ 2865487 h 3344511"/>
                <a:gd name="connsiteX274" fmla="*/ 1989678 w 2926661"/>
                <a:gd name="connsiteY274" fmla="*/ 2864045 h 3344511"/>
                <a:gd name="connsiteX275" fmla="*/ 1986792 w 2926661"/>
                <a:gd name="connsiteY275" fmla="*/ 2862602 h 3344511"/>
                <a:gd name="connsiteX276" fmla="*/ 1981021 w 2926661"/>
                <a:gd name="connsiteY276" fmla="*/ 2862602 h 3344511"/>
                <a:gd name="connsiteX277" fmla="*/ 1979578 w 2926661"/>
                <a:gd name="connsiteY277" fmla="*/ 2855388 h 3344511"/>
                <a:gd name="connsiteX278" fmla="*/ 1985350 w 2926661"/>
                <a:gd name="connsiteY278" fmla="*/ 2855388 h 3344511"/>
                <a:gd name="connsiteX279" fmla="*/ 1988235 w 2926661"/>
                <a:gd name="connsiteY279" fmla="*/ 2849616 h 3344511"/>
                <a:gd name="connsiteX280" fmla="*/ 1991121 w 2926661"/>
                <a:gd name="connsiteY280" fmla="*/ 2840959 h 3344511"/>
                <a:gd name="connsiteX281" fmla="*/ 1991121 w 2926661"/>
                <a:gd name="connsiteY281" fmla="*/ 2835188 h 3344511"/>
                <a:gd name="connsiteX282" fmla="*/ 1995450 w 2926661"/>
                <a:gd name="connsiteY282" fmla="*/ 2834106 h 3344511"/>
                <a:gd name="connsiteX283" fmla="*/ 1264369 w 2926661"/>
                <a:gd name="connsiteY283" fmla="*/ 2821951 h 3344511"/>
                <a:gd name="connsiteX284" fmla="*/ 1261470 w 2926661"/>
                <a:gd name="connsiteY284" fmla="*/ 2823815 h 3344511"/>
                <a:gd name="connsiteX285" fmla="*/ 1259425 w 2926661"/>
                <a:gd name="connsiteY285" fmla="*/ 2824236 h 3344511"/>
                <a:gd name="connsiteX286" fmla="*/ 1259513 w 2926661"/>
                <a:gd name="connsiteY286" fmla="*/ 2824735 h 3344511"/>
                <a:gd name="connsiteX287" fmla="*/ 1267375 w 2926661"/>
                <a:gd name="connsiteY287" fmla="*/ 2823701 h 3344511"/>
                <a:gd name="connsiteX288" fmla="*/ 1271237 w 2926661"/>
                <a:gd name="connsiteY288" fmla="*/ 2825356 h 3344511"/>
                <a:gd name="connsiteX289" fmla="*/ 1280314 w 2926661"/>
                <a:gd name="connsiteY289" fmla="*/ 2823755 h 3344511"/>
                <a:gd name="connsiteX290" fmla="*/ 1280244 w 2926661"/>
                <a:gd name="connsiteY290" fmla="*/ 2823262 h 3344511"/>
                <a:gd name="connsiteX291" fmla="*/ 1266992 w 2926661"/>
                <a:gd name="connsiteY291" fmla="*/ 2823262 h 3344511"/>
                <a:gd name="connsiteX292" fmla="*/ 1264369 w 2926661"/>
                <a:gd name="connsiteY292" fmla="*/ 2821951 h 3344511"/>
                <a:gd name="connsiteX293" fmla="*/ 1696535 w 2926661"/>
                <a:gd name="connsiteY293" fmla="*/ 2821827 h 3344511"/>
                <a:gd name="connsiteX294" fmla="*/ 1692098 w 2926661"/>
                <a:gd name="connsiteY294" fmla="*/ 2823423 h 3344511"/>
                <a:gd name="connsiteX295" fmla="*/ 1692741 w 2926661"/>
                <a:gd name="connsiteY295" fmla="*/ 2823559 h 3344511"/>
                <a:gd name="connsiteX296" fmla="*/ 1696607 w 2926661"/>
                <a:gd name="connsiteY296" fmla="*/ 2822166 h 3344511"/>
                <a:gd name="connsiteX297" fmla="*/ 1945039 w 2926661"/>
                <a:gd name="connsiteY297" fmla="*/ 2820380 h 3344511"/>
                <a:gd name="connsiteX298" fmla="*/ 1940670 w 2926661"/>
                <a:gd name="connsiteY298" fmla="*/ 2820541 h 3344511"/>
                <a:gd name="connsiteX299" fmla="*/ 1940670 w 2926661"/>
                <a:gd name="connsiteY299" fmla="*/ 2820762 h 3344511"/>
                <a:gd name="connsiteX300" fmla="*/ 1954876 w 2926661"/>
                <a:gd name="connsiteY300" fmla="*/ 2821661 h 3344511"/>
                <a:gd name="connsiteX301" fmla="*/ 1968770 w 2926661"/>
                <a:gd name="connsiteY301" fmla="*/ 2823594 h 3344511"/>
                <a:gd name="connsiteX302" fmla="*/ 1968634 w 2926661"/>
                <a:gd name="connsiteY302" fmla="*/ 2823481 h 3344511"/>
                <a:gd name="connsiteX303" fmla="*/ 1945039 w 2926661"/>
                <a:gd name="connsiteY303" fmla="*/ 2820380 h 3344511"/>
                <a:gd name="connsiteX304" fmla="*/ 1393622 w 2926661"/>
                <a:gd name="connsiteY304" fmla="*/ 2807067 h 3344511"/>
                <a:gd name="connsiteX305" fmla="*/ 1393426 w 2926661"/>
                <a:gd name="connsiteY305" fmla="*/ 2807325 h 3344511"/>
                <a:gd name="connsiteX306" fmla="*/ 1393336 w 2926661"/>
                <a:gd name="connsiteY306" fmla="*/ 2807325 h 3344511"/>
                <a:gd name="connsiteX307" fmla="*/ 1388910 w 2926661"/>
                <a:gd name="connsiteY307" fmla="*/ 2813171 h 3344511"/>
                <a:gd name="connsiteX308" fmla="*/ 1378897 w 2926661"/>
                <a:gd name="connsiteY308" fmla="*/ 2815901 h 3344511"/>
                <a:gd name="connsiteX309" fmla="*/ 1358283 w 2926661"/>
                <a:gd name="connsiteY309" fmla="*/ 2821790 h 3344511"/>
                <a:gd name="connsiteX310" fmla="*/ 1345031 w 2926661"/>
                <a:gd name="connsiteY310" fmla="*/ 2824735 h 3344511"/>
                <a:gd name="connsiteX311" fmla="*/ 1339141 w 2926661"/>
                <a:gd name="connsiteY311" fmla="*/ 2823262 h 3344511"/>
                <a:gd name="connsiteX312" fmla="*/ 1321472 w 2926661"/>
                <a:gd name="connsiteY312" fmla="*/ 2829152 h 3344511"/>
                <a:gd name="connsiteX313" fmla="*/ 1294968 w 2926661"/>
                <a:gd name="connsiteY313" fmla="*/ 2833568 h 3344511"/>
                <a:gd name="connsiteX314" fmla="*/ 1294673 w 2926661"/>
                <a:gd name="connsiteY314" fmla="*/ 2833863 h 3344511"/>
                <a:gd name="connsiteX315" fmla="*/ 1321065 w 2926661"/>
                <a:gd name="connsiteY315" fmla="*/ 2829462 h 3344511"/>
                <a:gd name="connsiteX316" fmla="*/ 1338764 w 2926661"/>
                <a:gd name="connsiteY316" fmla="*/ 2823559 h 3344511"/>
                <a:gd name="connsiteX317" fmla="*/ 1344664 w 2926661"/>
                <a:gd name="connsiteY317" fmla="*/ 2825035 h 3344511"/>
                <a:gd name="connsiteX318" fmla="*/ 1357938 w 2926661"/>
                <a:gd name="connsiteY318" fmla="*/ 2822083 h 3344511"/>
                <a:gd name="connsiteX319" fmla="*/ 1378586 w 2926661"/>
                <a:gd name="connsiteY319" fmla="*/ 2816180 h 3344511"/>
                <a:gd name="connsiteX320" fmla="*/ 1388726 w 2926661"/>
                <a:gd name="connsiteY320" fmla="*/ 2813413 h 3344511"/>
                <a:gd name="connsiteX321" fmla="*/ 1388910 w 2926661"/>
                <a:gd name="connsiteY321" fmla="*/ 2813171 h 3344511"/>
                <a:gd name="connsiteX322" fmla="*/ 1389020 w 2926661"/>
                <a:gd name="connsiteY322" fmla="*/ 2813141 h 3344511"/>
                <a:gd name="connsiteX323" fmla="*/ 1393426 w 2926661"/>
                <a:gd name="connsiteY323" fmla="*/ 2807325 h 3344511"/>
                <a:gd name="connsiteX324" fmla="*/ 1405135 w 2926661"/>
                <a:gd name="connsiteY324" fmla="*/ 2807325 h 3344511"/>
                <a:gd name="connsiteX325" fmla="*/ 1409559 w 2926661"/>
                <a:gd name="connsiteY325" fmla="*/ 2810277 h 3344511"/>
                <a:gd name="connsiteX326" fmla="*/ 1409573 w 2926661"/>
                <a:gd name="connsiteY326" fmla="*/ 2810025 h 3344511"/>
                <a:gd name="connsiteX327" fmla="*/ 1406506 w 2926661"/>
                <a:gd name="connsiteY327" fmla="*/ 2810196 h 3344511"/>
                <a:gd name="connsiteX328" fmla="*/ 1405401 w 2926661"/>
                <a:gd name="connsiteY328" fmla="*/ 2807067 h 3344511"/>
                <a:gd name="connsiteX329" fmla="*/ 1393622 w 2926661"/>
                <a:gd name="connsiteY329" fmla="*/ 2807067 h 3344511"/>
                <a:gd name="connsiteX330" fmla="*/ 2281469 w 2926661"/>
                <a:gd name="connsiteY330" fmla="*/ 2799342 h 3344511"/>
                <a:gd name="connsiteX331" fmla="*/ 2281027 w 2926661"/>
                <a:gd name="connsiteY331" fmla="*/ 2799738 h 3344511"/>
                <a:gd name="connsiteX332" fmla="*/ 2280107 w 2926661"/>
                <a:gd name="connsiteY332" fmla="*/ 2805269 h 3344511"/>
                <a:gd name="connsiteX333" fmla="*/ 2278347 w 2926661"/>
                <a:gd name="connsiteY333" fmla="*/ 2808154 h 3344511"/>
                <a:gd name="connsiteX334" fmla="*/ 2278540 w 2926661"/>
                <a:gd name="connsiteY334" fmla="*/ 2808202 h 3344511"/>
                <a:gd name="connsiteX335" fmla="*/ 2280557 w 2926661"/>
                <a:gd name="connsiteY335" fmla="*/ 2804868 h 3344511"/>
                <a:gd name="connsiteX336" fmla="*/ 1251025 w 2926661"/>
                <a:gd name="connsiteY336" fmla="*/ 2790757 h 3344511"/>
                <a:gd name="connsiteX337" fmla="*/ 1246378 w 2926661"/>
                <a:gd name="connsiteY337" fmla="*/ 2790872 h 3344511"/>
                <a:gd name="connsiteX338" fmla="*/ 1227236 w 2926661"/>
                <a:gd name="connsiteY338" fmla="*/ 2793817 h 3344511"/>
                <a:gd name="connsiteX339" fmla="*/ 1218401 w 2926661"/>
                <a:gd name="connsiteY339" fmla="*/ 2802650 h 3344511"/>
                <a:gd name="connsiteX340" fmla="*/ 1211794 w 2926661"/>
                <a:gd name="connsiteY340" fmla="*/ 2796594 h 3344511"/>
                <a:gd name="connsiteX341" fmla="*/ 1212202 w 2926661"/>
                <a:gd name="connsiteY341" fmla="*/ 2797037 h 3344511"/>
                <a:gd name="connsiteX342" fmla="*/ 1218823 w 2926661"/>
                <a:gd name="connsiteY342" fmla="*/ 2803105 h 3344511"/>
                <a:gd name="connsiteX343" fmla="*/ 1227651 w 2926661"/>
                <a:gd name="connsiteY343" fmla="*/ 2794278 h 3344511"/>
                <a:gd name="connsiteX344" fmla="*/ 1246778 w 2926661"/>
                <a:gd name="connsiteY344" fmla="*/ 2791336 h 3344511"/>
                <a:gd name="connsiteX345" fmla="*/ 1251155 w 2926661"/>
                <a:gd name="connsiteY345" fmla="*/ 2791228 h 3344511"/>
                <a:gd name="connsiteX346" fmla="*/ 1862445 w 2926661"/>
                <a:gd name="connsiteY346" fmla="*/ 2786010 h 3344511"/>
                <a:gd name="connsiteX347" fmla="*/ 1868479 w 2926661"/>
                <a:gd name="connsiteY347" fmla="*/ 2789764 h 3344511"/>
                <a:gd name="connsiteX348" fmla="*/ 1869201 w 2926661"/>
                <a:gd name="connsiteY348" fmla="*/ 2794814 h 3344511"/>
                <a:gd name="connsiteX349" fmla="*/ 1869899 w 2926661"/>
                <a:gd name="connsiteY349" fmla="*/ 2798615 h 3344511"/>
                <a:gd name="connsiteX350" fmla="*/ 1870024 w 2926661"/>
                <a:gd name="connsiteY350" fmla="*/ 2798490 h 3344511"/>
                <a:gd name="connsiteX351" fmla="*/ 1868552 w 2926661"/>
                <a:gd name="connsiteY351" fmla="*/ 2789670 h 3344511"/>
                <a:gd name="connsiteX352" fmla="*/ 1683105 w 2926661"/>
                <a:gd name="connsiteY352" fmla="*/ 2780849 h 3344511"/>
                <a:gd name="connsiteX353" fmla="*/ 1678723 w 2926661"/>
                <a:gd name="connsiteY353" fmla="*/ 2786685 h 3344511"/>
                <a:gd name="connsiteX354" fmla="*/ 1679467 w 2926661"/>
                <a:gd name="connsiteY354" fmla="*/ 2786664 h 3344511"/>
                <a:gd name="connsiteX355" fmla="*/ 1683682 w 2926661"/>
                <a:gd name="connsiteY355" fmla="*/ 2781041 h 3344511"/>
                <a:gd name="connsiteX356" fmla="*/ 743603 w 2926661"/>
                <a:gd name="connsiteY356" fmla="*/ 2770740 h 3344511"/>
                <a:gd name="connsiteX357" fmla="*/ 743500 w 2926661"/>
                <a:gd name="connsiteY357" fmla="*/ 2770757 h 3344511"/>
                <a:gd name="connsiteX358" fmla="*/ 749691 w 2926661"/>
                <a:gd name="connsiteY358" fmla="*/ 2774680 h 3344511"/>
                <a:gd name="connsiteX359" fmla="*/ 750058 w 2926661"/>
                <a:gd name="connsiteY359" fmla="*/ 2783522 h 3344511"/>
                <a:gd name="connsiteX360" fmla="*/ 755934 w 2926661"/>
                <a:gd name="connsiteY360" fmla="*/ 2799732 h 3344511"/>
                <a:gd name="connsiteX361" fmla="*/ 752996 w 2926661"/>
                <a:gd name="connsiteY361" fmla="*/ 2824783 h 3344511"/>
                <a:gd name="connsiteX362" fmla="*/ 741246 w 2926661"/>
                <a:gd name="connsiteY362" fmla="*/ 2843940 h 3344511"/>
                <a:gd name="connsiteX363" fmla="*/ 741246 w 2926661"/>
                <a:gd name="connsiteY363" fmla="*/ 2852782 h 3344511"/>
                <a:gd name="connsiteX364" fmla="*/ 754465 w 2926661"/>
                <a:gd name="connsiteY364" fmla="*/ 2858677 h 3344511"/>
                <a:gd name="connsiteX365" fmla="*/ 761809 w 2926661"/>
                <a:gd name="connsiteY365" fmla="*/ 2864571 h 3344511"/>
                <a:gd name="connsiteX366" fmla="*/ 762211 w 2926661"/>
                <a:gd name="connsiteY366" fmla="*/ 2864478 h 3344511"/>
                <a:gd name="connsiteX367" fmla="*/ 755373 w 2926661"/>
                <a:gd name="connsiteY367" fmla="*/ 2859008 h 3344511"/>
                <a:gd name="connsiteX368" fmla="*/ 742132 w 2926661"/>
                <a:gd name="connsiteY368" fmla="*/ 2853124 h 3344511"/>
                <a:gd name="connsiteX369" fmla="*/ 742132 w 2926661"/>
                <a:gd name="connsiteY369" fmla="*/ 2844297 h 3344511"/>
                <a:gd name="connsiteX370" fmla="*/ 753902 w 2926661"/>
                <a:gd name="connsiteY370" fmla="*/ 2825172 h 3344511"/>
                <a:gd name="connsiteX371" fmla="*/ 756844 w 2926661"/>
                <a:gd name="connsiteY371" fmla="*/ 2800163 h 3344511"/>
                <a:gd name="connsiteX372" fmla="*/ 750959 w 2926661"/>
                <a:gd name="connsiteY372" fmla="*/ 2783980 h 3344511"/>
                <a:gd name="connsiteX373" fmla="*/ 743603 w 2926661"/>
                <a:gd name="connsiteY373" fmla="*/ 2770740 h 3344511"/>
                <a:gd name="connsiteX374" fmla="*/ 1760467 w 2926661"/>
                <a:gd name="connsiteY374" fmla="*/ 2765755 h 3344511"/>
                <a:gd name="connsiteX375" fmla="*/ 1759784 w 2926661"/>
                <a:gd name="connsiteY375" fmla="*/ 2766209 h 3344511"/>
                <a:gd name="connsiteX376" fmla="*/ 1763134 w 2926661"/>
                <a:gd name="connsiteY376" fmla="*/ 2767618 h 3344511"/>
                <a:gd name="connsiteX377" fmla="*/ 1763585 w 2926661"/>
                <a:gd name="connsiteY377" fmla="*/ 2767064 h 3344511"/>
                <a:gd name="connsiteX378" fmla="*/ 2306051 w 2926661"/>
                <a:gd name="connsiteY378" fmla="*/ 2762501 h 3344511"/>
                <a:gd name="connsiteX379" fmla="*/ 2303107 w 2926661"/>
                <a:gd name="connsiteY379" fmla="*/ 2764344 h 3344511"/>
                <a:gd name="connsiteX380" fmla="*/ 2303114 w 2926661"/>
                <a:gd name="connsiteY380" fmla="*/ 2764383 h 3344511"/>
                <a:gd name="connsiteX381" fmla="*/ 2305807 w 2926661"/>
                <a:gd name="connsiteY381" fmla="*/ 2762693 h 3344511"/>
                <a:gd name="connsiteX382" fmla="*/ 2308751 w 2926661"/>
                <a:gd name="connsiteY382" fmla="*/ 2763063 h 3344511"/>
                <a:gd name="connsiteX383" fmla="*/ 2308751 w 2926661"/>
                <a:gd name="connsiteY383" fmla="*/ 2762839 h 3344511"/>
                <a:gd name="connsiteX384" fmla="*/ 1503895 w 2926661"/>
                <a:gd name="connsiteY384" fmla="*/ 2754110 h 3344511"/>
                <a:gd name="connsiteX385" fmla="*/ 1493747 w 2926661"/>
                <a:gd name="connsiteY385" fmla="*/ 2757009 h 3344511"/>
                <a:gd name="connsiteX386" fmla="*/ 1481968 w 2926661"/>
                <a:gd name="connsiteY386" fmla="*/ 2765843 h 3344511"/>
                <a:gd name="connsiteX387" fmla="*/ 1474606 w 2926661"/>
                <a:gd name="connsiteY387" fmla="*/ 2759953 h 3344511"/>
                <a:gd name="connsiteX388" fmla="*/ 1474457 w 2926661"/>
                <a:gd name="connsiteY388" fmla="*/ 2760102 h 3344511"/>
                <a:gd name="connsiteX389" fmla="*/ 1481830 w 2926661"/>
                <a:gd name="connsiteY389" fmla="*/ 2766003 h 3344511"/>
                <a:gd name="connsiteX390" fmla="*/ 1493629 w 2926661"/>
                <a:gd name="connsiteY390" fmla="*/ 2757148 h 3344511"/>
                <a:gd name="connsiteX391" fmla="*/ 1503953 w 2926661"/>
                <a:gd name="connsiteY391" fmla="*/ 2754197 h 3344511"/>
                <a:gd name="connsiteX392" fmla="*/ 1415708 w 2926661"/>
                <a:gd name="connsiteY392" fmla="*/ 2754064 h 3344511"/>
                <a:gd name="connsiteX393" fmla="*/ 1415726 w 2926661"/>
                <a:gd name="connsiteY393" fmla="*/ 2754264 h 3344511"/>
                <a:gd name="connsiteX394" fmla="*/ 1421359 w 2926661"/>
                <a:gd name="connsiteY394" fmla="*/ 2755672 h 3344511"/>
                <a:gd name="connsiteX395" fmla="*/ 1421572 w 2926661"/>
                <a:gd name="connsiteY395" fmla="*/ 2755530 h 3344511"/>
                <a:gd name="connsiteX396" fmla="*/ 1426015 w 2926661"/>
                <a:gd name="connsiteY396" fmla="*/ 2752592 h 3344511"/>
                <a:gd name="connsiteX397" fmla="*/ 1425809 w 2926661"/>
                <a:gd name="connsiteY397" fmla="*/ 2752729 h 3344511"/>
                <a:gd name="connsiteX398" fmla="*/ 1430208 w 2926661"/>
                <a:gd name="connsiteY398" fmla="*/ 2754197 h 3344511"/>
                <a:gd name="connsiteX399" fmla="*/ 1430382 w 2926661"/>
                <a:gd name="connsiteY399" fmla="*/ 2754047 h 3344511"/>
                <a:gd name="connsiteX400" fmla="*/ 1136202 w 2926661"/>
                <a:gd name="connsiteY400" fmla="*/ 2749545 h 3344511"/>
                <a:gd name="connsiteX401" fmla="*/ 1136248 w 2926661"/>
                <a:gd name="connsiteY401" fmla="*/ 2749960 h 3344511"/>
                <a:gd name="connsiteX402" fmla="*/ 1145260 w 2926661"/>
                <a:gd name="connsiteY402" fmla="*/ 2751615 h 3344511"/>
                <a:gd name="connsiteX403" fmla="*/ 1170271 w 2926661"/>
                <a:gd name="connsiteY403" fmla="*/ 2766326 h 3344511"/>
                <a:gd name="connsiteX404" fmla="*/ 1188478 w 2926661"/>
                <a:gd name="connsiteY404" fmla="*/ 2771108 h 3344511"/>
                <a:gd name="connsiteX405" fmla="*/ 1209454 w 2926661"/>
                <a:gd name="connsiteY405" fmla="*/ 2769316 h 3344511"/>
                <a:gd name="connsiteX406" fmla="*/ 1209567 w 2926661"/>
                <a:gd name="connsiteY406" fmla="*/ 2768787 h 3344511"/>
                <a:gd name="connsiteX407" fmla="*/ 1169811 w 2926661"/>
                <a:gd name="connsiteY407" fmla="*/ 2765843 h 3344511"/>
                <a:gd name="connsiteX408" fmla="*/ 1144779 w 2926661"/>
                <a:gd name="connsiteY408" fmla="*/ 2751120 h 3344511"/>
                <a:gd name="connsiteX409" fmla="*/ 1638111 w 2926661"/>
                <a:gd name="connsiteY409" fmla="*/ 2747536 h 3344511"/>
                <a:gd name="connsiteX410" fmla="*/ 1634974 w 2926661"/>
                <a:gd name="connsiteY410" fmla="*/ 2748088 h 3344511"/>
                <a:gd name="connsiteX411" fmla="*/ 1632021 w 2926661"/>
                <a:gd name="connsiteY411" fmla="*/ 2753977 h 3344511"/>
                <a:gd name="connsiteX412" fmla="*/ 1627592 w 2926661"/>
                <a:gd name="connsiteY412" fmla="*/ 2755449 h 3344511"/>
                <a:gd name="connsiteX413" fmla="*/ 1615780 w 2926661"/>
                <a:gd name="connsiteY413" fmla="*/ 2755449 h 3344511"/>
                <a:gd name="connsiteX414" fmla="*/ 1611351 w 2926661"/>
                <a:gd name="connsiteY414" fmla="*/ 2761338 h 3344511"/>
                <a:gd name="connsiteX415" fmla="*/ 1608398 w 2926661"/>
                <a:gd name="connsiteY415" fmla="*/ 2765755 h 3344511"/>
                <a:gd name="connsiteX416" fmla="*/ 1592303 w 2926661"/>
                <a:gd name="connsiteY416" fmla="*/ 2774510 h 3344511"/>
                <a:gd name="connsiteX417" fmla="*/ 1592448 w 2926661"/>
                <a:gd name="connsiteY417" fmla="*/ 2774858 h 3344511"/>
                <a:gd name="connsiteX418" fmla="*/ 1608672 w 2926661"/>
                <a:gd name="connsiteY418" fmla="*/ 2766003 h 3344511"/>
                <a:gd name="connsiteX419" fmla="*/ 1611621 w 2926661"/>
                <a:gd name="connsiteY419" fmla="*/ 2761576 h 3344511"/>
                <a:gd name="connsiteX420" fmla="*/ 1616046 w 2926661"/>
                <a:gd name="connsiteY420" fmla="*/ 2755672 h 3344511"/>
                <a:gd name="connsiteX421" fmla="*/ 1627845 w 2926661"/>
                <a:gd name="connsiteY421" fmla="*/ 2755672 h 3344511"/>
                <a:gd name="connsiteX422" fmla="*/ 1632270 w 2926661"/>
                <a:gd name="connsiteY422" fmla="*/ 2754197 h 3344511"/>
                <a:gd name="connsiteX423" fmla="*/ 1635220 w 2926661"/>
                <a:gd name="connsiteY423" fmla="*/ 2748293 h 3344511"/>
                <a:gd name="connsiteX424" fmla="*/ 1642493 w 2926661"/>
                <a:gd name="connsiteY424" fmla="*/ 2748293 h 3344511"/>
                <a:gd name="connsiteX425" fmla="*/ 1642356 w 2926661"/>
                <a:gd name="connsiteY425" fmla="*/ 2748088 h 3344511"/>
                <a:gd name="connsiteX426" fmla="*/ 1638111 w 2926661"/>
                <a:gd name="connsiteY426" fmla="*/ 2747536 h 3344511"/>
                <a:gd name="connsiteX427" fmla="*/ 2313208 w 2926661"/>
                <a:gd name="connsiteY427" fmla="*/ 2743766 h 3344511"/>
                <a:gd name="connsiteX428" fmla="*/ 2308996 w 2926661"/>
                <a:gd name="connsiteY428" fmla="*/ 2745173 h 3344511"/>
                <a:gd name="connsiteX429" fmla="*/ 2308805 w 2926661"/>
                <a:gd name="connsiteY429" fmla="*/ 2745300 h 3344511"/>
                <a:gd name="connsiteX430" fmla="*/ 2313168 w 2926661"/>
                <a:gd name="connsiteY430" fmla="*/ 2743840 h 3344511"/>
                <a:gd name="connsiteX431" fmla="*/ 1437795 w 2926661"/>
                <a:gd name="connsiteY431" fmla="*/ 2743758 h 3344511"/>
                <a:gd name="connsiteX432" fmla="*/ 1434850 w 2926661"/>
                <a:gd name="connsiteY432" fmla="*/ 2745231 h 3344511"/>
                <a:gd name="connsiteX433" fmla="*/ 1434849 w 2926661"/>
                <a:gd name="connsiteY433" fmla="*/ 2745233 h 3344511"/>
                <a:gd name="connsiteX434" fmla="*/ 1437583 w 2926661"/>
                <a:gd name="connsiteY434" fmla="*/ 2743866 h 3344511"/>
                <a:gd name="connsiteX435" fmla="*/ 1444957 w 2926661"/>
                <a:gd name="connsiteY435" fmla="*/ 2746818 h 3344511"/>
                <a:gd name="connsiteX436" fmla="*/ 1452332 w 2926661"/>
                <a:gd name="connsiteY436" fmla="*/ 2746818 h 3344511"/>
                <a:gd name="connsiteX437" fmla="*/ 1455282 w 2926661"/>
                <a:gd name="connsiteY437" fmla="*/ 2751245 h 3344511"/>
                <a:gd name="connsiteX438" fmla="*/ 1458231 w 2926661"/>
                <a:gd name="connsiteY438" fmla="*/ 2758624 h 3344511"/>
                <a:gd name="connsiteX439" fmla="*/ 1467081 w 2926661"/>
                <a:gd name="connsiteY439" fmla="*/ 2770431 h 3344511"/>
                <a:gd name="connsiteX440" fmla="*/ 1467156 w 2926661"/>
                <a:gd name="connsiteY440" fmla="*/ 2770205 h 3344511"/>
                <a:gd name="connsiteX441" fmla="*/ 1462274 w 2926661"/>
                <a:gd name="connsiteY441" fmla="*/ 2767131 h 3344511"/>
                <a:gd name="connsiteX442" fmla="*/ 1458409 w 2926661"/>
                <a:gd name="connsiteY442" fmla="*/ 2758481 h 3344511"/>
                <a:gd name="connsiteX443" fmla="*/ 1455464 w 2926661"/>
                <a:gd name="connsiteY443" fmla="*/ 2751120 h 3344511"/>
                <a:gd name="connsiteX444" fmla="*/ 1452519 w 2926661"/>
                <a:gd name="connsiteY444" fmla="*/ 2746703 h 3344511"/>
                <a:gd name="connsiteX445" fmla="*/ 1445157 w 2926661"/>
                <a:gd name="connsiteY445" fmla="*/ 2746703 h 3344511"/>
                <a:gd name="connsiteX446" fmla="*/ 1437795 w 2926661"/>
                <a:gd name="connsiteY446" fmla="*/ 2743758 h 3344511"/>
                <a:gd name="connsiteX447" fmla="*/ 1766373 w 2926661"/>
                <a:gd name="connsiteY447" fmla="*/ 2739255 h 3344511"/>
                <a:gd name="connsiteX448" fmla="*/ 1766088 w 2926661"/>
                <a:gd name="connsiteY448" fmla="*/ 2739777 h 3344511"/>
                <a:gd name="connsiteX449" fmla="*/ 1770125 w 2926661"/>
                <a:gd name="connsiteY449" fmla="*/ 2740422 h 3344511"/>
                <a:gd name="connsiteX450" fmla="*/ 1770313 w 2926661"/>
                <a:gd name="connsiteY450" fmla="*/ 2739884 h 3344511"/>
                <a:gd name="connsiteX451" fmla="*/ 1674836 w 2926661"/>
                <a:gd name="connsiteY451" fmla="*/ 2739255 h 3344511"/>
                <a:gd name="connsiteX452" fmla="*/ 1658596 w 2926661"/>
                <a:gd name="connsiteY452" fmla="*/ 2743672 h 3344511"/>
                <a:gd name="connsiteX453" fmla="*/ 1645372 w 2926661"/>
                <a:gd name="connsiteY453" fmla="*/ 2752462 h 3344511"/>
                <a:gd name="connsiteX454" fmla="*/ 1645418 w 2926661"/>
                <a:gd name="connsiteY454" fmla="*/ 2752531 h 3344511"/>
                <a:gd name="connsiteX455" fmla="*/ 1658085 w 2926661"/>
                <a:gd name="connsiteY455" fmla="*/ 2744097 h 3344511"/>
                <a:gd name="connsiteX456" fmla="*/ 1674275 w 2926661"/>
                <a:gd name="connsiteY456" fmla="*/ 2739687 h 3344511"/>
                <a:gd name="connsiteX457" fmla="*/ 1674275 w 2926661"/>
                <a:gd name="connsiteY457" fmla="*/ 2747037 h 3344511"/>
                <a:gd name="connsiteX458" fmla="*/ 1675287 w 2926661"/>
                <a:gd name="connsiteY458" fmla="*/ 2749794 h 3344511"/>
                <a:gd name="connsiteX459" fmla="*/ 1675713 w 2926661"/>
                <a:gd name="connsiteY459" fmla="*/ 2749001 h 3344511"/>
                <a:gd name="connsiteX460" fmla="*/ 1674836 w 2926661"/>
                <a:gd name="connsiteY460" fmla="*/ 2746616 h 3344511"/>
                <a:gd name="connsiteX461" fmla="*/ 1686647 w 2926661"/>
                <a:gd name="connsiteY461" fmla="*/ 2737783 h 3344511"/>
                <a:gd name="connsiteX462" fmla="*/ 1682310 w 2926661"/>
                <a:gd name="connsiteY462" fmla="*/ 2738335 h 3344511"/>
                <a:gd name="connsiteX463" fmla="*/ 1682068 w 2926661"/>
                <a:gd name="connsiteY463" fmla="*/ 2738725 h 3344511"/>
                <a:gd name="connsiteX464" fmla="*/ 1686049 w 2926661"/>
                <a:gd name="connsiteY464" fmla="*/ 2738217 h 3344511"/>
                <a:gd name="connsiteX465" fmla="*/ 1697823 w 2926661"/>
                <a:gd name="connsiteY465" fmla="*/ 2749977 h 3344511"/>
                <a:gd name="connsiteX466" fmla="*/ 1727259 w 2926661"/>
                <a:gd name="connsiteY466" fmla="*/ 2755858 h 3344511"/>
                <a:gd name="connsiteX467" fmla="*/ 1750808 w 2926661"/>
                <a:gd name="connsiteY467" fmla="*/ 2772029 h 3344511"/>
                <a:gd name="connsiteX468" fmla="*/ 1751484 w 2926661"/>
                <a:gd name="connsiteY468" fmla="*/ 2771579 h 3344511"/>
                <a:gd name="connsiteX469" fmla="*/ 1738137 w 2926661"/>
                <a:gd name="connsiteY469" fmla="*/ 2764650 h 3344511"/>
                <a:gd name="connsiteX470" fmla="*/ 1727986 w 2926661"/>
                <a:gd name="connsiteY470" fmla="*/ 2755449 h 3344511"/>
                <a:gd name="connsiteX471" fmla="*/ 1698459 w 2926661"/>
                <a:gd name="connsiteY471" fmla="*/ 2749561 h 3344511"/>
                <a:gd name="connsiteX472" fmla="*/ 1686647 w 2926661"/>
                <a:gd name="connsiteY472" fmla="*/ 2737783 h 3344511"/>
                <a:gd name="connsiteX473" fmla="*/ 2320772 w 2926661"/>
                <a:gd name="connsiteY473" fmla="*/ 2736325 h 3344511"/>
                <a:gd name="connsiteX474" fmla="*/ 2320533 w 2926661"/>
                <a:gd name="connsiteY474" fmla="*/ 2736454 h 3344511"/>
                <a:gd name="connsiteX475" fmla="*/ 2322738 w 2926661"/>
                <a:gd name="connsiteY475" fmla="*/ 2742731 h 3344511"/>
                <a:gd name="connsiteX476" fmla="*/ 2329363 w 2926661"/>
                <a:gd name="connsiteY476" fmla="*/ 2746797 h 3344511"/>
                <a:gd name="connsiteX477" fmla="*/ 2332346 w 2926661"/>
                <a:gd name="connsiteY477" fmla="*/ 2745000 h 3344511"/>
                <a:gd name="connsiteX478" fmla="*/ 2329604 w 2926661"/>
                <a:gd name="connsiteY478" fmla="*/ 2746648 h 3344511"/>
                <a:gd name="connsiteX479" fmla="*/ 2320772 w 2926661"/>
                <a:gd name="connsiteY479" fmla="*/ 2736325 h 3344511"/>
                <a:gd name="connsiteX480" fmla="*/ 2609989 w 2926661"/>
                <a:gd name="connsiteY480" fmla="*/ 2724635 h 3344511"/>
                <a:gd name="connsiteX481" fmla="*/ 2609810 w 2926661"/>
                <a:gd name="connsiteY481" fmla="*/ 2724654 h 3344511"/>
                <a:gd name="connsiteX482" fmla="*/ 2622348 w 2926661"/>
                <a:gd name="connsiteY482" fmla="*/ 2727574 h 3344511"/>
                <a:gd name="connsiteX483" fmla="*/ 2642960 w 2926661"/>
                <a:gd name="connsiteY483" fmla="*/ 2752712 h 3344511"/>
                <a:gd name="connsiteX484" fmla="*/ 2648735 w 2926661"/>
                <a:gd name="connsiteY484" fmla="*/ 2750226 h 3344511"/>
                <a:gd name="connsiteX485" fmla="*/ 2643301 w 2926661"/>
                <a:gd name="connsiteY485" fmla="*/ 2752550 h 3344511"/>
                <a:gd name="connsiteX486" fmla="*/ 2622688 w 2926661"/>
                <a:gd name="connsiteY486" fmla="*/ 2727573 h 3344511"/>
                <a:gd name="connsiteX487" fmla="*/ 2609989 w 2926661"/>
                <a:gd name="connsiteY487" fmla="*/ 2724635 h 3344511"/>
                <a:gd name="connsiteX488" fmla="*/ 1093658 w 2926661"/>
                <a:gd name="connsiteY488" fmla="*/ 2720041 h 3344511"/>
                <a:gd name="connsiteX489" fmla="*/ 1088775 w 2926661"/>
                <a:gd name="connsiteY489" fmla="*/ 2723696 h 3344511"/>
                <a:gd name="connsiteX490" fmla="*/ 1087880 w 2926661"/>
                <a:gd name="connsiteY490" fmla="*/ 2724215 h 3344511"/>
                <a:gd name="connsiteX491" fmla="*/ 1087726 w 2926661"/>
                <a:gd name="connsiteY491" fmla="*/ 2724481 h 3344511"/>
                <a:gd name="connsiteX492" fmla="*/ 1084496 w 2926661"/>
                <a:gd name="connsiteY492" fmla="*/ 2726899 h 3344511"/>
                <a:gd name="connsiteX493" fmla="*/ 1079992 w 2926661"/>
                <a:gd name="connsiteY493" fmla="*/ 2736397 h 3344511"/>
                <a:gd name="connsiteX494" fmla="*/ 1058635 w 2926661"/>
                <a:gd name="connsiteY494" fmla="*/ 2735849 h 3344511"/>
                <a:gd name="connsiteX495" fmla="*/ 1059007 w 2926661"/>
                <a:gd name="connsiteY495" fmla="*/ 2736352 h 3344511"/>
                <a:gd name="connsiteX496" fmla="*/ 1080524 w 2926661"/>
                <a:gd name="connsiteY496" fmla="*/ 2736904 h 3344511"/>
                <a:gd name="connsiteX497" fmla="*/ 1087726 w 2926661"/>
                <a:gd name="connsiteY497" fmla="*/ 2724481 h 3344511"/>
                <a:gd name="connsiteX498" fmla="*/ 1088775 w 2926661"/>
                <a:gd name="connsiteY498" fmla="*/ 2723696 h 3344511"/>
                <a:gd name="connsiteX499" fmla="*/ 1094179 w 2926661"/>
                <a:gd name="connsiteY499" fmla="*/ 2720560 h 3344511"/>
                <a:gd name="connsiteX500" fmla="*/ 1099650 w 2926661"/>
                <a:gd name="connsiteY500" fmla="*/ 2723663 h 3344511"/>
                <a:gd name="connsiteX501" fmla="*/ 1112892 w 2926661"/>
                <a:gd name="connsiteY501" fmla="*/ 2723663 h 3344511"/>
                <a:gd name="connsiteX502" fmla="*/ 1123191 w 2926661"/>
                <a:gd name="connsiteY502" fmla="*/ 2728077 h 3344511"/>
                <a:gd name="connsiteX503" fmla="*/ 1130829 w 2926661"/>
                <a:gd name="connsiteY503" fmla="*/ 2729146 h 3344511"/>
                <a:gd name="connsiteX504" fmla="*/ 1133726 w 2926661"/>
                <a:gd name="connsiteY504" fmla="*/ 2730595 h 3344511"/>
                <a:gd name="connsiteX505" fmla="*/ 1133880 w 2926661"/>
                <a:gd name="connsiteY505" fmla="*/ 2730736 h 3344511"/>
                <a:gd name="connsiteX506" fmla="*/ 1133874 w 2926661"/>
                <a:gd name="connsiteY506" fmla="*/ 2730669 h 3344511"/>
                <a:gd name="connsiteX507" fmla="*/ 1133726 w 2926661"/>
                <a:gd name="connsiteY507" fmla="*/ 2730595 h 3344511"/>
                <a:gd name="connsiteX508" fmla="*/ 1132386 w 2926661"/>
                <a:gd name="connsiteY508" fmla="*/ 2729364 h 3344511"/>
                <a:gd name="connsiteX509" fmla="*/ 1130829 w 2926661"/>
                <a:gd name="connsiteY509" fmla="*/ 2729146 h 3344511"/>
                <a:gd name="connsiteX510" fmla="*/ 1130302 w 2926661"/>
                <a:gd name="connsiteY510" fmla="*/ 2728883 h 3344511"/>
                <a:gd name="connsiteX511" fmla="*/ 1122693 w 2926661"/>
                <a:gd name="connsiteY511" fmla="*/ 2727563 h 3344511"/>
                <a:gd name="connsiteX512" fmla="*/ 1112386 w 2926661"/>
                <a:gd name="connsiteY512" fmla="*/ 2723146 h 3344511"/>
                <a:gd name="connsiteX513" fmla="*/ 1099134 w 2926661"/>
                <a:gd name="connsiteY513" fmla="*/ 2723146 h 3344511"/>
                <a:gd name="connsiteX514" fmla="*/ 1093658 w 2926661"/>
                <a:gd name="connsiteY514" fmla="*/ 2720041 h 3344511"/>
                <a:gd name="connsiteX515" fmla="*/ 2575572 w 2926661"/>
                <a:gd name="connsiteY515" fmla="*/ 2715820 h 3344511"/>
                <a:gd name="connsiteX516" fmla="*/ 2575475 w 2926661"/>
                <a:gd name="connsiteY516" fmla="*/ 2715844 h 3344511"/>
                <a:gd name="connsiteX517" fmla="*/ 2587749 w 2926661"/>
                <a:gd name="connsiteY517" fmla="*/ 2720920 h 3344511"/>
                <a:gd name="connsiteX518" fmla="*/ 2595847 w 2926661"/>
                <a:gd name="connsiteY518" fmla="*/ 2726095 h 3344511"/>
                <a:gd name="connsiteX519" fmla="*/ 2596124 w 2926661"/>
                <a:gd name="connsiteY519" fmla="*/ 2726066 h 3344511"/>
                <a:gd name="connsiteX520" fmla="*/ 2588087 w 2926661"/>
                <a:gd name="connsiteY520" fmla="*/ 2720962 h 3344511"/>
                <a:gd name="connsiteX521" fmla="*/ 2575572 w 2926661"/>
                <a:gd name="connsiteY521" fmla="*/ 2715820 h 3344511"/>
                <a:gd name="connsiteX522" fmla="*/ 2522553 w 2926661"/>
                <a:gd name="connsiteY522" fmla="*/ 2708472 h 3344511"/>
                <a:gd name="connsiteX523" fmla="*/ 2522590 w 2926661"/>
                <a:gd name="connsiteY523" fmla="*/ 2708486 h 3344511"/>
                <a:gd name="connsiteX524" fmla="*/ 2527904 w 2926661"/>
                <a:gd name="connsiteY524" fmla="*/ 2711229 h 3344511"/>
                <a:gd name="connsiteX525" fmla="*/ 2534038 w 2926661"/>
                <a:gd name="connsiteY525" fmla="*/ 2712803 h 3344511"/>
                <a:gd name="connsiteX526" fmla="*/ 2539532 w 2926661"/>
                <a:gd name="connsiteY526" fmla="*/ 2715929 h 3344511"/>
                <a:gd name="connsiteX527" fmla="*/ 2542845 w 2926661"/>
                <a:gd name="connsiteY527" fmla="*/ 2720181 h 3344511"/>
                <a:gd name="connsiteX528" fmla="*/ 2551678 w 2926661"/>
                <a:gd name="connsiteY528" fmla="*/ 2721659 h 3344511"/>
                <a:gd name="connsiteX529" fmla="*/ 2551722 w 2926661"/>
                <a:gd name="connsiteY529" fmla="*/ 2721648 h 3344511"/>
                <a:gd name="connsiteX530" fmla="*/ 2543180 w 2926661"/>
                <a:gd name="connsiteY530" fmla="*/ 2720228 h 3344511"/>
                <a:gd name="connsiteX531" fmla="*/ 2534346 w 2926661"/>
                <a:gd name="connsiteY531" fmla="*/ 2712882 h 3344511"/>
                <a:gd name="connsiteX532" fmla="*/ 2534038 w 2926661"/>
                <a:gd name="connsiteY532" fmla="*/ 2712803 h 3344511"/>
                <a:gd name="connsiteX533" fmla="*/ 2534011 w 2926661"/>
                <a:gd name="connsiteY533" fmla="*/ 2712787 h 3344511"/>
                <a:gd name="connsiteX534" fmla="*/ 2522590 w 2926661"/>
                <a:gd name="connsiteY534" fmla="*/ 2708486 h 3344511"/>
                <a:gd name="connsiteX535" fmla="*/ 2522567 w 2926661"/>
                <a:gd name="connsiteY535" fmla="*/ 2708474 h 3344511"/>
                <a:gd name="connsiteX536" fmla="*/ 2039442 w 2926661"/>
                <a:gd name="connsiteY536" fmla="*/ 2701425 h 3344511"/>
                <a:gd name="connsiteX537" fmla="*/ 2039280 w 2926661"/>
                <a:gd name="connsiteY537" fmla="*/ 2701465 h 3344511"/>
                <a:gd name="connsiteX538" fmla="*/ 2037072 w 2926661"/>
                <a:gd name="connsiteY538" fmla="*/ 2707897 h 3344511"/>
                <a:gd name="connsiteX539" fmla="*/ 2034950 w 2926661"/>
                <a:gd name="connsiteY539" fmla="*/ 2713018 h 3344511"/>
                <a:gd name="connsiteX540" fmla="*/ 2035195 w 2926661"/>
                <a:gd name="connsiteY540" fmla="*/ 2712729 h 3344511"/>
                <a:gd name="connsiteX541" fmla="*/ 2037403 w 2926661"/>
                <a:gd name="connsiteY541" fmla="*/ 2707383 h 3344511"/>
                <a:gd name="connsiteX542" fmla="*/ 1512882 w 2926661"/>
                <a:gd name="connsiteY542" fmla="*/ 2698123 h 3344511"/>
                <a:gd name="connsiteX543" fmla="*/ 1512872 w 2926661"/>
                <a:gd name="connsiteY543" fmla="*/ 2698131 h 3344511"/>
                <a:gd name="connsiteX544" fmla="*/ 1534926 w 2926661"/>
                <a:gd name="connsiteY544" fmla="*/ 2702544 h 3344511"/>
                <a:gd name="connsiteX545" fmla="*/ 1544207 w 2926661"/>
                <a:gd name="connsiteY545" fmla="*/ 2703794 h 3344511"/>
                <a:gd name="connsiteX546" fmla="*/ 1544175 w 2926661"/>
                <a:gd name="connsiteY546" fmla="*/ 2703739 h 3344511"/>
                <a:gd name="connsiteX547" fmla="*/ 1534579 w 2926661"/>
                <a:gd name="connsiteY547" fmla="*/ 2702450 h 3344511"/>
                <a:gd name="connsiteX548" fmla="*/ 2508993 w 2926661"/>
                <a:gd name="connsiteY548" fmla="*/ 2696559 h 3344511"/>
                <a:gd name="connsiteX549" fmla="*/ 2511927 w 2926661"/>
                <a:gd name="connsiteY549" fmla="*/ 2706872 h 3344511"/>
                <a:gd name="connsiteX550" fmla="*/ 2512234 w 2926661"/>
                <a:gd name="connsiteY550" fmla="*/ 2706916 h 3344511"/>
                <a:gd name="connsiteX551" fmla="*/ 2509315 w 2926661"/>
                <a:gd name="connsiteY551" fmla="*/ 2696720 h 3344511"/>
                <a:gd name="connsiteX552" fmla="*/ 2064379 w 2926661"/>
                <a:gd name="connsiteY552" fmla="*/ 2692598 h 3344511"/>
                <a:gd name="connsiteX553" fmla="*/ 2064300 w 2926661"/>
                <a:gd name="connsiteY553" fmla="*/ 2692645 h 3344511"/>
                <a:gd name="connsiteX554" fmla="*/ 2061609 w 2926661"/>
                <a:gd name="connsiteY554" fmla="*/ 2698020 h 3344511"/>
                <a:gd name="connsiteX555" fmla="*/ 2061691 w 2926661"/>
                <a:gd name="connsiteY555" fmla="*/ 2697982 h 3344511"/>
                <a:gd name="connsiteX556" fmla="*/ 1006439 w 2926661"/>
                <a:gd name="connsiteY556" fmla="*/ 2686364 h 3344511"/>
                <a:gd name="connsiteX557" fmla="*/ 1006961 w 2926661"/>
                <a:gd name="connsiteY557" fmla="*/ 2686885 h 3344511"/>
                <a:gd name="connsiteX558" fmla="*/ 1023144 w 2926661"/>
                <a:gd name="connsiteY558" fmla="*/ 2692770 h 3344511"/>
                <a:gd name="connsiteX559" fmla="*/ 1045213 w 2926661"/>
                <a:gd name="connsiteY559" fmla="*/ 2704539 h 3344511"/>
                <a:gd name="connsiteX560" fmla="*/ 1053488 w 2926661"/>
                <a:gd name="connsiteY560" fmla="*/ 2705745 h 3344511"/>
                <a:gd name="connsiteX561" fmla="*/ 1053488 w 2926661"/>
                <a:gd name="connsiteY561" fmla="*/ 2705295 h 3344511"/>
                <a:gd name="connsiteX562" fmla="*/ 1044654 w 2926661"/>
                <a:gd name="connsiteY562" fmla="*/ 2704006 h 3344511"/>
                <a:gd name="connsiteX563" fmla="*/ 1022567 w 2926661"/>
                <a:gd name="connsiteY563" fmla="*/ 2692228 h 3344511"/>
                <a:gd name="connsiteX564" fmla="*/ 2486921 w 2926661"/>
                <a:gd name="connsiteY564" fmla="*/ 2680471 h 3344511"/>
                <a:gd name="connsiteX565" fmla="*/ 2487634 w 2926661"/>
                <a:gd name="connsiteY565" fmla="*/ 2687095 h 3344511"/>
                <a:gd name="connsiteX566" fmla="*/ 2487950 w 2926661"/>
                <a:gd name="connsiteY566" fmla="*/ 2687211 h 3344511"/>
                <a:gd name="connsiteX567" fmla="*/ 2487230 w 2926661"/>
                <a:gd name="connsiteY567" fmla="*/ 2680559 h 3344511"/>
                <a:gd name="connsiteX568" fmla="*/ 2071659 w 2926661"/>
                <a:gd name="connsiteY568" fmla="*/ 2677944 h 3344511"/>
                <a:gd name="connsiteX569" fmla="*/ 2071659 w 2926661"/>
                <a:gd name="connsiteY569" fmla="*/ 2682354 h 3344511"/>
                <a:gd name="connsiteX570" fmla="*/ 2071659 w 2926661"/>
                <a:gd name="connsiteY570" fmla="*/ 2685295 h 3344511"/>
                <a:gd name="connsiteX571" fmla="*/ 2071659 w 2926661"/>
                <a:gd name="connsiteY571" fmla="*/ 2687861 h 3344511"/>
                <a:gd name="connsiteX572" fmla="*/ 2071996 w 2926661"/>
                <a:gd name="connsiteY572" fmla="*/ 2687659 h 3344511"/>
                <a:gd name="connsiteX573" fmla="*/ 2086164 w 2926661"/>
                <a:gd name="connsiteY573" fmla="*/ 2693926 h 3344511"/>
                <a:gd name="connsiteX574" fmla="*/ 2086379 w 2926661"/>
                <a:gd name="connsiteY574" fmla="*/ 2693921 h 3344511"/>
                <a:gd name="connsiteX575" fmla="*/ 2072587 w 2926661"/>
                <a:gd name="connsiteY575" fmla="*/ 2687823 h 3344511"/>
                <a:gd name="connsiteX576" fmla="*/ 2072587 w 2926661"/>
                <a:gd name="connsiteY576" fmla="*/ 2681940 h 3344511"/>
                <a:gd name="connsiteX577" fmla="*/ 2072587 w 2926661"/>
                <a:gd name="connsiteY577" fmla="*/ 2677999 h 3344511"/>
                <a:gd name="connsiteX578" fmla="*/ 983550 w 2926661"/>
                <a:gd name="connsiteY578" fmla="*/ 2671409 h 3344511"/>
                <a:gd name="connsiteX579" fmla="*/ 983788 w 2926661"/>
                <a:gd name="connsiteY579" fmla="*/ 2671806 h 3344511"/>
                <a:gd name="connsiteX580" fmla="*/ 998055 w 2926661"/>
                <a:gd name="connsiteY580" fmla="*/ 2678024 h 3344511"/>
                <a:gd name="connsiteX581" fmla="*/ 997536 w 2926661"/>
                <a:gd name="connsiteY581" fmla="*/ 2677505 h 3344511"/>
                <a:gd name="connsiteX582" fmla="*/ 2470706 w 2926661"/>
                <a:gd name="connsiteY582" fmla="*/ 2670029 h 3344511"/>
                <a:gd name="connsiteX583" fmla="*/ 2470887 w 2926661"/>
                <a:gd name="connsiteY583" fmla="*/ 2678038 h 3344511"/>
                <a:gd name="connsiteX584" fmla="*/ 2471210 w 2926661"/>
                <a:gd name="connsiteY584" fmla="*/ 2677996 h 3344511"/>
                <a:gd name="connsiteX585" fmla="*/ 2471034 w 2926661"/>
                <a:gd name="connsiteY585" fmla="*/ 2670275 h 3344511"/>
                <a:gd name="connsiteX586" fmla="*/ 2461853 w 2926661"/>
                <a:gd name="connsiteY586" fmla="*/ 2661422 h 3344511"/>
                <a:gd name="connsiteX587" fmla="*/ 2461685 w 2926661"/>
                <a:gd name="connsiteY587" fmla="*/ 2665469 h 3344511"/>
                <a:gd name="connsiteX588" fmla="*/ 2462032 w 2926661"/>
                <a:gd name="connsiteY588" fmla="*/ 2665469 h 3344511"/>
                <a:gd name="connsiteX589" fmla="*/ 2462199 w 2926661"/>
                <a:gd name="connsiteY589" fmla="*/ 2661460 h 3344511"/>
                <a:gd name="connsiteX590" fmla="*/ 2428335 w 2926661"/>
                <a:gd name="connsiteY590" fmla="*/ 2659990 h 3344511"/>
                <a:gd name="connsiteX591" fmla="*/ 2428298 w 2926661"/>
                <a:gd name="connsiteY591" fmla="*/ 2659995 h 3344511"/>
                <a:gd name="connsiteX592" fmla="*/ 2430951 w 2926661"/>
                <a:gd name="connsiteY592" fmla="*/ 2663990 h 3344511"/>
                <a:gd name="connsiteX593" fmla="*/ 2430999 w 2926661"/>
                <a:gd name="connsiteY593" fmla="*/ 2663978 h 3344511"/>
                <a:gd name="connsiteX594" fmla="*/ 2397151 w 2926661"/>
                <a:gd name="connsiteY594" fmla="*/ 2649673 h 3344511"/>
                <a:gd name="connsiteX595" fmla="*/ 2398193 w 2926661"/>
                <a:gd name="connsiteY595" fmla="*/ 2657521 h 3344511"/>
                <a:gd name="connsiteX596" fmla="*/ 2398475 w 2926661"/>
                <a:gd name="connsiteY596" fmla="*/ 2657637 h 3344511"/>
                <a:gd name="connsiteX597" fmla="*/ 2397415 w 2926661"/>
                <a:gd name="connsiteY597" fmla="*/ 2649706 h 3344511"/>
                <a:gd name="connsiteX598" fmla="*/ 2292847 w 2926661"/>
                <a:gd name="connsiteY598" fmla="*/ 2643696 h 3344511"/>
                <a:gd name="connsiteX599" fmla="*/ 2294091 w 2926661"/>
                <a:gd name="connsiteY599" fmla="*/ 2651712 h 3344511"/>
                <a:gd name="connsiteX600" fmla="*/ 2294105 w 2926661"/>
                <a:gd name="connsiteY600" fmla="*/ 2651713 h 3344511"/>
                <a:gd name="connsiteX601" fmla="*/ 2292861 w 2926661"/>
                <a:gd name="connsiteY601" fmla="*/ 2643705 h 3344511"/>
                <a:gd name="connsiteX602" fmla="*/ 1743673 w 2926661"/>
                <a:gd name="connsiteY602" fmla="*/ 2617063 h 3344511"/>
                <a:gd name="connsiteX603" fmla="*/ 1743407 w 2926661"/>
                <a:gd name="connsiteY603" fmla="*/ 2617671 h 3344511"/>
                <a:gd name="connsiteX604" fmla="*/ 1756695 w 2926661"/>
                <a:gd name="connsiteY604" fmla="*/ 2617671 h 3344511"/>
                <a:gd name="connsiteX605" fmla="*/ 1756999 w 2926661"/>
                <a:gd name="connsiteY605" fmla="*/ 2617063 h 3344511"/>
                <a:gd name="connsiteX606" fmla="*/ 678135 w 2926661"/>
                <a:gd name="connsiteY606" fmla="*/ 2612989 h 3344511"/>
                <a:gd name="connsiteX607" fmla="*/ 681021 w 2926661"/>
                <a:gd name="connsiteY607" fmla="*/ 2615874 h 3344511"/>
                <a:gd name="connsiteX608" fmla="*/ 681021 w 2926661"/>
                <a:gd name="connsiteY608" fmla="*/ 2617317 h 3344511"/>
                <a:gd name="connsiteX609" fmla="*/ 681021 w 2926661"/>
                <a:gd name="connsiteY609" fmla="*/ 2633189 h 3344511"/>
                <a:gd name="connsiteX610" fmla="*/ 682464 w 2926661"/>
                <a:gd name="connsiteY610" fmla="*/ 2634631 h 3344511"/>
                <a:gd name="connsiteX611" fmla="*/ 682464 w 2926661"/>
                <a:gd name="connsiteY611" fmla="*/ 2637517 h 3344511"/>
                <a:gd name="connsiteX612" fmla="*/ 682464 w 2926661"/>
                <a:gd name="connsiteY612" fmla="*/ 2638960 h 3344511"/>
                <a:gd name="connsiteX613" fmla="*/ 681021 w 2926661"/>
                <a:gd name="connsiteY613" fmla="*/ 2640403 h 3344511"/>
                <a:gd name="connsiteX614" fmla="*/ 678135 w 2926661"/>
                <a:gd name="connsiteY614" fmla="*/ 2640403 h 3344511"/>
                <a:gd name="connsiteX615" fmla="*/ 678135 w 2926661"/>
                <a:gd name="connsiteY615" fmla="*/ 2636074 h 3344511"/>
                <a:gd name="connsiteX616" fmla="*/ 678135 w 2926661"/>
                <a:gd name="connsiteY616" fmla="*/ 2634631 h 3344511"/>
                <a:gd name="connsiteX617" fmla="*/ 676693 w 2926661"/>
                <a:gd name="connsiteY617" fmla="*/ 2634631 h 3344511"/>
                <a:gd name="connsiteX618" fmla="*/ 676693 w 2926661"/>
                <a:gd name="connsiteY618" fmla="*/ 2633189 h 3344511"/>
                <a:gd name="connsiteX619" fmla="*/ 675250 w 2926661"/>
                <a:gd name="connsiteY619" fmla="*/ 2633189 h 3344511"/>
                <a:gd name="connsiteX620" fmla="*/ 675250 w 2926661"/>
                <a:gd name="connsiteY620" fmla="*/ 2631746 h 3344511"/>
                <a:gd name="connsiteX621" fmla="*/ 675250 w 2926661"/>
                <a:gd name="connsiteY621" fmla="*/ 2627417 h 3344511"/>
                <a:gd name="connsiteX622" fmla="*/ 676693 w 2926661"/>
                <a:gd name="connsiteY622" fmla="*/ 2625974 h 3344511"/>
                <a:gd name="connsiteX623" fmla="*/ 678135 w 2926661"/>
                <a:gd name="connsiteY623" fmla="*/ 2612989 h 3344511"/>
                <a:gd name="connsiteX624" fmla="*/ 2049582 w 2926661"/>
                <a:gd name="connsiteY624" fmla="*/ 2600030 h 3344511"/>
                <a:gd name="connsiteX625" fmla="*/ 2042223 w 2926661"/>
                <a:gd name="connsiteY625" fmla="*/ 2611791 h 3344511"/>
                <a:gd name="connsiteX626" fmla="*/ 2036336 w 2926661"/>
                <a:gd name="connsiteY626" fmla="*/ 2622081 h 3344511"/>
                <a:gd name="connsiteX627" fmla="*/ 2046639 w 2926661"/>
                <a:gd name="connsiteY627" fmla="*/ 2636782 h 3344511"/>
                <a:gd name="connsiteX628" fmla="*/ 2042223 w 2926661"/>
                <a:gd name="connsiteY628" fmla="*/ 2642662 h 3344511"/>
                <a:gd name="connsiteX629" fmla="*/ 2042223 w 2926661"/>
                <a:gd name="connsiteY629" fmla="*/ 2654423 h 3344511"/>
                <a:gd name="connsiteX630" fmla="*/ 2056941 w 2926661"/>
                <a:gd name="connsiteY630" fmla="*/ 2654423 h 3344511"/>
                <a:gd name="connsiteX631" fmla="*/ 2061357 w 2926661"/>
                <a:gd name="connsiteY631" fmla="*/ 2661773 h 3344511"/>
                <a:gd name="connsiteX632" fmla="*/ 2070187 w 2926661"/>
                <a:gd name="connsiteY632" fmla="*/ 2672064 h 3344511"/>
                <a:gd name="connsiteX633" fmla="*/ 2074603 w 2926661"/>
                <a:gd name="connsiteY633" fmla="*/ 2675004 h 3344511"/>
                <a:gd name="connsiteX634" fmla="*/ 2074759 w 2926661"/>
                <a:gd name="connsiteY634" fmla="*/ 2677657 h 3344511"/>
                <a:gd name="connsiteX635" fmla="*/ 2075708 w 2926661"/>
                <a:gd name="connsiteY635" fmla="*/ 2677713 h 3344511"/>
                <a:gd name="connsiteX636" fmla="*/ 2075524 w 2926661"/>
                <a:gd name="connsiteY636" fmla="*/ 2674587 h 3344511"/>
                <a:gd name="connsiteX637" fmla="*/ 2071119 w 2926661"/>
                <a:gd name="connsiteY637" fmla="*/ 2671646 h 3344511"/>
                <a:gd name="connsiteX638" fmla="*/ 2062308 w 2926661"/>
                <a:gd name="connsiteY638" fmla="*/ 2661352 h 3344511"/>
                <a:gd name="connsiteX639" fmla="*/ 2057902 w 2926661"/>
                <a:gd name="connsiteY639" fmla="*/ 2653999 h 3344511"/>
                <a:gd name="connsiteX640" fmla="*/ 2043217 w 2926661"/>
                <a:gd name="connsiteY640" fmla="*/ 2653999 h 3344511"/>
                <a:gd name="connsiteX641" fmla="*/ 2043217 w 2926661"/>
                <a:gd name="connsiteY641" fmla="*/ 2642234 h 3344511"/>
                <a:gd name="connsiteX642" fmla="*/ 2047623 w 2926661"/>
                <a:gd name="connsiteY642" fmla="*/ 2636352 h 3344511"/>
                <a:gd name="connsiteX643" fmla="*/ 2037343 w 2926661"/>
                <a:gd name="connsiteY643" fmla="*/ 2621646 h 3344511"/>
                <a:gd name="connsiteX644" fmla="*/ 2043217 w 2926661"/>
                <a:gd name="connsiteY644" fmla="*/ 2611352 h 3344511"/>
                <a:gd name="connsiteX645" fmla="*/ 2046338 w 2926661"/>
                <a:gd name="connsiteY645" fmla="*/ 2604367 h 3344511"/>
                <a:gd name="connsiteX646" fmla="*/ 2050050 w 2926661"/>
                <a:gd name="connsiteY646" fmla="*/ 2600164 h 3344511"/>
                <a:gd name="connsiteX647" fmla="*/ 1779845 w 2926661"/>
                <a:gd name="connsiteY647" fmla="*/ 2597373 h 3344511"/>
                <a:gd name="connsiteX648" fmla="*/ 1772278 w 2926661"/>
                <a:gd name="connsiteY648" fmla="*/ 2597925 h 3344511"/>
                <a:gd name="connsiteX649" fmla="*/ 1771598 w 2926661"/>
                <a:gd name="connsiteY649" fmla="*/ 2598560 h 3344511"/>
                <a:gd name="connsiteX650" fmla="*/ 1787603 w 2926661"/>
                <a:gd name="connsiteY650" fmla="*/ 2598560 h 3344511"/>
                <a:gd name="connsiteX651" fmla="*/ 1791834 w 2926661"/>
                <a:gd name="connsiteY651" fmla="*/ 2600030 h 3344511"/>
                <a:gd name="connsiteX652" fmla="*/ 1792577 w 2926661"/>
                <a:gd name="connsiteY652" fmla="*/ 2599332 h 3344511"/>
                <a:gd name="connsiteX653" fmla="*/ 1788519 w 2926661"/>
                <a:gd name="connsiteY653" fmla="*/ 2597925 h 3344511"/>
                <a:gd name="connsiteX654" fmla="*/ 1779845 w 2926661"/>
                <a:gd name="connsiteY654" fmla="*/ 2597373 h 3344511"/>
                <a:gd name="connsiteX655" fmla="*/ 1797908 w 2926661"/>
                <a:gd name="connsiteY655" fmla="*/ 2579415 h 3344511"/>
                <a:gd name="connsiteX656" fmla="*/ 1794424 w 2926661"/>
                <a:gd name="connsiteY656" fmla="*/ 2581731 h 3344511"/>
                <a:gd name="connsiteX657" fmla="*/ 1794424 w 2926661"/>
                <a:gd name="connsiteY657" fmla="*/ 2581767 h 3344511"/>
                <a:gd name="connsiteX658" fmla="*/ 1797905 w 2926661"/>
                <a:gd name="connsiteY658" fmla="*/ 2579449 h 3344511"/>
                <a:gd name="connsiteX659" fmla="*/ 1449900 w 2926661"/>
                <a:gd name="connsiteY659" fmla="*/ 2578065 h 3344511"/>
                <a:gd name="connsiteX660" fmla="*/ 1451967 w 2926661"/>
                <a:gd name="connsiteY660" fmla="*/ 2582358 h 3344511"/>
                <a:gd name="connsiteX661" fmla="*/ 1451997 w 2926661"/>
                <a:gd name="connsiteY661" fmla="*/ 2582373 h 3344511"/>
                <a:gd name="connsiteX662" fmla="*/ 1449960 w 2926661"/>
                <a:gd name="connsiteY662" fmla="*/ 2578091 h 3344511"/>
                <a:gd name="connsiteX663" fmla="*/ 1341731 w 2926661"/>
                <a:gd name="connsiteY663" fmla="*/ 2558806 h 3344511"/>
                <a:gd name="connsiteX664" fmla="*/ 1341389 w 2926661"/>
                <a:gd name="connsiteY664" fmla="*/ 2559424 h 3344511"/>
                <a:gd name="connsiteX665" fmla="*/ 1341747 w 2926661"/>
                <a:gd name="connsiteY665" fmla="*/ 2564817 h 3344511"/>
                <a:gd name="connsiteX666" fmla="*/ 1342086 w 2926661"/>
                <a:gd name="connsiteY666" fmla="*/ 2564139 h 3344511"/>
                <a:gd name="connsiteX667" fmla="*/ 1527296 w 2926661"/>
                <a:gd name="connsiteY667" fmla="*/ 2558176 h 3344511"/>
                <a:gd name="connsiteX668" fmla="*/ 1527454 w 2926661"/>
                <a:gd name="connsiteY668" fmla="*/ 2558336 h 3344511"/>
                <a:gd name="connsiteX669" fmla="*/ 1527614 w 2926661"/>
                <a:gd name="connsiteY669" fmla="*/ 2558250 h 3344511"/>
                <a:gd name="connsiteX670" fmla="*/ 1531626 w 2926661"/>
                <a:gd name="connsiteY670" fmla="*/ 2558250 h 3344511"/>
                <a:gd name="connsiteX671" fmla="*/ 1531626 w 2926661"/>
                <a:gd name="connsiteY671" fmla="*/ 2558176 h 3344511"/>
                <a:gd name="connsiteX672" fmla="*/ 2352515 w 2926661"/>
                <a:gd name="connsiteY672" fmla="*/ 2556550 h 3344511"/>
                <a:gd name="connsiteX673" fmla="*/ 2352192 w 2926661"/>
                <a:gd name="connsiteY673" fmla="*/ 2557680 h 3344511"/>
                <a:gd name="connsiteX674" fmla="*/ 2354538 w 2926661"/>
                <a:gd name="connsiteY674" fmla="*/ 2560617 h 3344511"/>
                <a:gd name="connsiteX675" fmla="*/ 2357475 w 2926661"/>
                <a:gd name="connsiteY675" fmla="*/ 2564293 h 3344511"/>
                <a:gd name="connsiteX676" fmla="*/ 2363349 w 2926661"/>
                <a:gd name="connsiteY676" fmla="*/ 2586352 h 3344511"/>
                <a:gd name="connsiteX677" fmla="*/ 2357475 w 2926661"/>
                <a:gd name="connsiteY677" fmla="*/ 2601058 h 3344511"/>
                <a:gd name="connsiteX678" fmla="*/ 2354538 w 2926661"/>
                <a:gd name="connsiteY678" fmla="*/ 2612823 h 3344511"/>
                <a:gd name="connsiteX679" fmla="*/ 2358943 w 2926661"/>
                <a:gd name="connsiteY679" fmla="*/ 2628999 h 3344511"/>
                <a:gd name="connsiteX680" fmla="*/ 2361824 w 2926661"/>
                <a:gd name="connsiteY680" fmla="*/ 2649195 h 3344511"/>
                <a:gd name="connsiteX681" fmla="*/ 2362002 w 2926661"/>
                <a:gd name="connsiteY681" fmla="*/ 2649173 h 3344511"/>
                <a:gd name="connsiteX682" fmla="*/ 2359133 w 2926661"/>
                <a:gd name="connsiteY682" fmla="*/ 2629137 h 3344511"/>
                <a:gd name="connsiteX683" fmla="*/ 2354716 w 2926661"/>
                <a:gd name="connsiteY683" fmla="*/ 2612976 h 3344511"/>
                <a:gd name="connsiteX684" fmla="*/ 2357661 w 2926661"/>
                <a:gd name="connsiteY684" fmla="*/ 2601223 h 3344511"/>
                <a:gd name="connsiteX685" fmla="*/ 2363550 w 2926661"/>
                <a:gd name="connsiteY685" fmla="*/ 2586531 h 3344511"/>
                <a:gd name="connsiteX686" fmla="*/ 2357661 w 2926661"/>
                <a:gd name="connsiteY686" fmla="*/ 2564493 h 3344511"/>
                <a:gd name="connsiteX687" fmla="*/ 2372385 w 2926661"/>
                <a:gd name="connsiteY687" fmla="*/ 2560085 h 3344511"/>
                <a:gd name="connsiteX688" fmla="*/ 2372366 w 2926661"/>
                <a:gd name="connsiteY688" fmla="*/ 2559694 h 3344511"/>
                <a:gd name="connsiteX689" fmla="*/ 2358387 w 2926661"/>
                <a:gd name="connsiteY689" fmla="*/ 2563884 h 3344511"/>
                <a:gd name="connsiteX690" fmla="*/ 2352515 w 2926661"/>
                <a:gd name="connsiteY690" fmla="*/ 2556550 h 3344511"/>
                <a:gd name="connsiteX691" fmla="*/ 1806235 w 2926661"/>
                <a:gd name="connsiteY691" fmla="*/ 2547871 h 3344511"/>
                <a:gd name="connsiteX692" fmla="*/ 1800883 w 2926661"/>
                <a:gd name="connsiteY692" fmla="*/ 2548975 h 3344511"/>
                <a:gd name="connsiteX693" fmla="*/ 1800527 w 2926661"/>
                <a:gd name="connsiteY693" fmla="*/ 2549557 h 3344511"/>
                <a:gd name="connsiteX694" fmla="*/ 1805264 w 2926661"/>
                <a:gd name="connsiteY694" fmla="*/ 2548578 h 3344511"/>
                <a:gd name="connsiteX695" fmla="*/ 1808208 w 2926661"/>
                <a:gd name="connsiteY695" fmla="*/ 2555928 h 3344511"/>
                <a:gd name="connsiteX696" fmla="*/ 1822926 w 2926661"/>
                <a:gd name="connsiteY696" fmla="*/ 2552988 h 3344511"/>
                <a:gd name="connsiteX697" fmla="*/ 1823254 w 2926661"/>
                <a:gd name="connsiteY697" fmla="*/ 2552333 h 3344511"/>
                <a:gd name="connsiteX698" fmla="*/ 1809208 w 2926661"/>
                <a:gd name="connsiteY698" fmla="*/ 2555145 h 3344511"/>
                <a:gd name="connsiteX699" fmla="*/ 1809188 w 2926661"/>
                <a:gd name="connsiteY699" fmla="*/ 2555231 h 3344511"/>
                <a:gd name="connsiteX700" fmla="*/ 1809158 w 2926661"/>
                <a:gd name="connsiteY700" fmla="*/ 2555155 h 3344511"/>
                <a:gd name="connsiteX701" fmla="*/ 1808561 w 2926661"/>
                <a:gd name="connsiteY701" fmla="*/ 2555275 h 3344511"/>
                <a:gd name="connsiteX702" fmla="*/ 1808793 w 2926661"/>
                <a:gd name="connsiteY702" fmla="*/ 2554247 h 3344511"/>
                <a:gd name="connsiteX703" fmla="*/ 2288522 w 2926661"/>
                <a:gd name="connsiteY703" fmla="*/ 2546265 h 3344511"/>
                <a:gd name="connsiteX704" fmla="*/ 2288345 w 2926661"/>
                <a:gd name="connsiteY704" fmla="*/ 2546618 h 3344511"/>
                <a:gd name="connsiteX705" fmla="*/ 2289610 w 2926661"/>
                <a:gd name="connsiteY705" fmla="*/ 2549147 h 3344511"/>
                <a:gd name="connsiteX706" fmla="*/ 2289933 w 2926661"/>
                <a:gd name="connsiteY706" fmla="*/ 2549066 h 3344511"/>
                <a:gd name="connsiteX707" fmla="*/ 1508892 w 2926661"/>
                <a:gd name="connsiteY707" fmla="*/ 2545221 h 3344511"/>
                <a:gd name="connsiteX708" fmla="*/ 1508753 w 2926661"/>
                <a:gd name="connsiteY708" fmla="*/ 2545357 h 3344511"/>
                <a:gd name="connsiteX709" fmla="*/ 1517572 w 2926661"/>
                <a:gd name="connsiteY709" fmla="*/ 2548332 h 3344511"/>
                <a:gd name="connsiteX710" fmla="*/ 1522596 w 2926661"/>
                <a:gd name="connsiteY710" fmla="*/ 2549481 h 3344511"/>
                <a:gd name="connsiteX711" fmla="*/ 1522583 w 2926661"/>
                <a:gd name="connsiteY711" fmla="*/ 2549159 h 3344511"/>
                <a:gd name="connsiteX712" fmla="*/ 1516862 w 2926661"/>
                <a:gd name="connsiteY712" fmla="*/ 2547871 h 3344511"/>
                <a:gd name="connsiteX713" fmla="*/ 2289933 w 2926661"/>
                <a:gd name="connsiteY713" fmla="*/ 2539308 h 3344511"/>
                <a:gd name="connsiteX714" fmla="*/ 2289788 w 2926661"/>
                <a:gd name="connsiteY714" fmla="*/ 2539404 h 3344511"/>
                <a:gd name="connsiteX715" fmla="*/ 2289788 w 2926661"/>
                <a:gd name="connsiteY715" fmla="*/ 2543479 h 3344511"/>
                <a:gd name="connsiteX716" fmla="*/ 2289933 w 2926661"/>
                <a:gd name="connsiteY716" fmla="*/ 2543192 h 3344511"/>
                <a:gd name="connsiteX717" fmla="*/ 2388737 w 2926661"/>
                <a:gd name="connsiteY717" fmla="*/ 2534666 h 3344511"/>
                <a:gd name="connsiteX718" fmla="*/ 2383346 w 2926661"/>
                <a:gd name="connsiteY718" fmla="*/ 2536013 h 3344511"/>
                <a:gd name="connsiteX719" fmla="*/ 2383242 w 2926661"/>
                <a:gd name="connsiteY719" fmla="*/ 2536440 h 3344511"/>
                <a:gd name="connsiteX720" fmla="*/ 2388581 w 2926661"/>
                <a:gd name="connsiteY720" fmla="*/ 2535109 h 3344511"/>
                <a:gd name="connsiteX721" fmla="*/ 1874823 w 2926661"/>
                <a:gd name="connsiteY721" fmla="*/ 2528739 h 3344511"/>
                <a:gd name="connsiteX722" fmla="*/ 1864516 w 2926661"/>
                <a:gd name="connsiteY722" fmla="*/ 2531687 h 3344511"/>
                <a:gd name="connsiteX723" fmla="*/ 1848319 w 2926661"/>
                <a:gd name="connsiteY723" fmla="*/ 2531687 h 3344511"/>
                <a:gd name="connsiteX724" fmla="*/ 1829176 w 2926661"/>
                <a:gd name="connsiteY724" fmla="*/ 2536110 h 3344511"/>
                <a:gd name="connsiteX725" fmla="*/ 1829048 w 2926661"/>
                <a:gd name="connsiteY725" fmla="*/ 2536677 h 3344511"/>
                <a:gd name="connsiteX726" fmla="*/ 1836172 w 2926661"/>
                <a:gd name="connsiteY726" fmla="*/ 2532407 h 3344511"/>
                <a:gd name="connsiteX727" fmla="*/ 1847947 w 2926661"/>
                <a:gd name="connsiteY727" fmla="*/ 2532407 h 3344511"/>
                <a:gd name="connsiteX728" fmla="*/ 1864136 w 2926661"/>
                <a:gd name="connsiteY728" fmla="*/ 2532407 h 3344511"/>
                <a:gd name="connsiteX729" fmla="*/ 1874439 w 2926661"/>
                <a:gd name="connsiteY729" fmla="*/ 2529467 h 3344511"/>
                <a:gd name="connsiteX730" fmla="*/ 1884741 w 2926661"/>
                <a:gd name="connsiteY730" fmla="*/ 2530937 h 3344511"/>
                <a:gd name="connsiteX731" fmla="*/ 1897988 w 2926661"/>
                <a:gd name="connsiteY731" fmla="*/ 2532407 h 3344511"/>
                <a:gd name="connsiteX732" fmla="*/ 1912705 w 2926661"/>
                <a:gd name="connsiteY732" fmla="*/ 2533877 h 3344511"/>
                <a:gd name="connsiteX733" fmla="*/ 1927423 w 2926661"/>
                <a:gd name="connsiteY733" fmla="*/ 2535347 h 3344511"/>
                <a:gd name="connsiteX734" fmla="*/ 1939198 w 2926661"/>
                <a:gd name="connsiteY734" fmla="*/ 2532407 h 3344511"/>
                <a:gd name="connsiteX735" fmla="*/ 1939443 w 2926661"/>
                <a:gd name="connsiteY735" fmla="*/ 2531917 h 3344511"/>
                <a:gd name="connsiteX736" fmla="*/ 1936484 w 2926661"/>
                <a:gd name="connsiteY736" fmla="*/ 2535926 h 3344511"/>
                <a:gd name="connsiteX737" fmla="*/ 1927833 w 2926661"/>
                <a:gd name="connsiteY737" fmla="*/ 2534636 h 3344511"/>
                <a:gd name="connsiteX738" fmla="*/ 1913108 w 2926661"/>
                <a:gd name="connsiteY738" fmla="*/ 2533162 h 3344511"/>
                <a:gd name="connsiteX739" fmla="*/ 1898383 w 2926661"/>
                <a:gd name="connsiteY739" fmla="*/ 2531687 h 3344511"/>
                <a:gd name="connsiteX740" fmla="*/ 1885131 w 2926661"/>
                <a:gd name="connsiteY740" fmla="*/ 2530213 h 3344511"/>
                <a:gd name="connsiteX741" fmla="*/ 1874823 w 2926661"/>
                <a:gd name="connsiteY741" fmla="*/ 2528739 h 3344511"/>
                <a:gd name="connsiteX742" fmla="*/ 2295904 w 2926661"/>
                <a:gd name="connsiteY742" fmla="*/ 2528616 h 3344511"/>
                <a:gd name="connsiteX743" fmla="*/ 2295560 w 2926661"/>
                <a:gd name="connsiteY743" fmla="*/ 2529304 h 3344511"/>
                <a:gd name="connsiteX744" fmla="*/ 2297003 w 2926661"/>
                <a:gd name="connsiteY744" fmla="*/ 2532190 h 3344511"/>
                <a:gd name="connsiteX745" fmla="*/ 2299888 w 2926661"/>
                <a:gd name="connsiteY745" fmla="*/ 2532190 h 3344511"/>
                <a:gd name="connsiteX746" fmla="*/ 2298668 w 2926661"/>
                <a:gd name="connsiteY746" fmla="*/ 2535849 h 3344511"/>
                <a:gd name="connsiteX747" fmla="*/ 2298806 w 2926661"/>
                <a:gd name="connsiteY747" fmla="*/ 2535849 h 3344511"/>
                <a:gd name="connsiteX748" fmla="*/ 2300285 w 2926661"/>
                <a:gd name="connsiteY748" fmla="*/ 2531443 h 3344511"/>
                <a:gd name="connsiteX749" fmla="*/ 2297327 w 2926661"/>
                <a:gd name="connsiteY749" fmla="*/ 2531443 h 3344511"/>
                <a:gd name="connsiteX750" fmla="*/ 2239706 w 2926661"/>
                <a:gd name="connsiteY750" fmla="*/ 2526893 h 3344511"/>
                <a:gd name="connsiteX751" fmla="*/ 2236125 w 2926661"/>
                <a:gd name="connsiteY751" fmla="*/ 2534766 h 3344511"/>
                <a:gd name="connsiteX752" fmla="*/ 2231687 w 2926661"/>
                <a:gd name="connsiteY752" fmla="*/ 2543906 h 3344511"/>
                <a:gd name="connsiteX753" fmla="*/ 2226720 w 2926661"/>
                <a:gd name="connsiteY753" fmla="*/ 2547919 h 3344511"/>
                <a:gd name="connsiteX754" fmla="*/ 2226779 w 2926661"/>
                <a:gd name="connsiteY754" fmla="*/ 2548117 h 3344511"/>
                <a:gd name="connsiteX755" fmla="*/ 2236140 w 2926661"/>
                <a:gd name="connsiteY755" fmla="*/ 2534881 h 3344511"/>
                <a:gd name="connsiteX756" fmla="*/ 1384604 w 2926661"/>
                <a:gd name="connsiteY756" fmla="*/ 2526556 h 3344511"/>
                <a:gd name="connsiteX757" fmla="*/ 1384420 w 2926661"/>
                <a:gd name="connsiteY757" fmla="*/ 2530988 h 3344511"/>
                <a:gd name="connsiteX758" fmla="*/ 1385891 w 2926661"/>
                <a:gd name="connsiteY758" fmla="*/ 2542805 h 3344511"/>
                <a:gd name="connsiteX759" fmla="*/ 1380006 w 2926661"/>
                <a:gd name="connsiteY759" fmla="*/ 2553146 h 3344511"/>
                <a:gd name="connsiteX760" fmla="*/ 1384420 w 2926661"/>
                <a:gd name="connsiteY760" fmla="*/ 2554623 h 3344511"/>
                <a:gd name="connsiteX761" fmla="*/ 1384420 w 2926661"/>
                <a:gd name="connsiteY761" fmla="*/ 2562599 h 3344511"/>
                <a:gd name="connsiteX762" fmla="*/ 1384787 w 2926661"/>
                <a:gd name="connsiteY762" fmla="*/ 2562666 h 3344511"/>
                <a:gd name="connsiteX763" fmla="*/ 1385289 w 2926661"/>
                <a:gd name="connsiteY763" fmla="*/ 2562917 h 3344511"/>
                <a:gd name="connsiteX764" fmla="*/ 1385289 w 2926661"/>
                <a:gd name="connsiteY764" fmla="*/ 2554284 h 3344511"/>
                <a:gd name="connsiteX765" fmla="*/ 1380879 w 2926661"/>
                <a:gd name="connsiteY765" fmla="*/ 2552796 h 3344511"/>
                <a:gd name="connsiteX766" fmla="*/ 1386758 w 2926661"/>
                <a:gd name="connsiteY766" fmla="*/ 2542381 h 3344511"/>
                <a:gd name="connsiteX767" fmla="*/ 1385289 w 2926661"/>
                <a:gd name="connsiteY767" fmla="*/ 2530477 h 3344511"/>
                <a:gd name="connsiteX768" fmla="*/ 1385345 w 2926661"/>
                <a:gd name="connsiteY768" fmla="*/ 2529109 h 3344511"/>
                <a:gd name="connsiteX769" fmla="*/ 1406521 w 2926661"/>
                <a:gd name="connsiteY769" fmla="*/ 2525075 h 3344511"/>
                <a:gd name="connsiteX770" fmla="*/ 1406486 w 2926661"/>
                <a:gd name="connsiteY770" fmla="*/ 2525079 h 3344511"/>
                <a:gd name="connsiteX771" fmla="*/ 1402073 w 2926661"/>
                <a:gd name="connsiteY771" fmla="*/ 2528033 h 3344511"/>
                <a:gd name="connsiteX772" fmla="*/ 1399131 w 2926661"/>
                <a:gd name="connsiteY772" fmla="*/ 2533942 h 3344511"/>
                <a:gd name="connsiteX773" fmla="*/ 1399131 w 2926661"/>
                <a:gd name="connsiteY773" fmla="*/ 2538374 h 3344511"/>
                <a:gd name="connsiteX774" fmla="*/ 1398972 w 2926661"/>
                <a:gd name="connsiteY774" fmla="*/ 2539972 h 3344511"/>
                <a:gd name="connsiteX775" fmla="*/ 1395876 w 2926661"/>
                <a:gd name="connsiteY775" fmla="*/ 2546239 h 3344511"/>
                <a:gd name="connsiteX776" fmla="*/ 1395351 w 2926661"/>
                <a:gd name="connsiteY776" fmla="*/ 2546691 h 3344511"/>
                <a:gd name="connsiteX777" fmla="*/ 1395577 w 2926661"/>
                <a:gd name="connsiteY777" fmla="*/ 2546844 h 3344511"/>
                <a:gd name="connsiteX778" fmla="*/ 1395876 w 2926661"/>
                <a:gd name="connsiteY778" fmla="*/ 2546239 h 3344511"/>
                <a:gd name="connsiteX779" fmla="*/ 1398579 w 2926661"/>
                <a:gd name="connsiteY779" fmla="*/ 2543913 h 3344511"/>
                <a:gd name="connsiteX780" fmla="*/ 1398972 w 2926661"/>
                <a:gd name="connsiteY780" fmla="*/ 2539972 h 3344511"/>
                <a:gd name="connsiteX781" fmla="*/ 1399987 w 2926661"/>
                <a:gd name="connsiteY781" fmla="*/ 2537917 h 3344511"/>
                <a:gd name="connsiteX782" fmla="*/ 1399987 w 2926661"/>
                <a:gd name="connsiteY782" fmla="*/ 2533453 h 3344511"/>
                <a:gd name="connsiteX783" fmla="*/ 1402926 w 2926661"/>
                <a:gd name="connsiteY783" fmla="*/ 2527501 h 3344511"/>
                <a:gd name="connsiteX784" fmla="*/ 1948448 w 2926661"/>
                <a:gd name="connsiteY784" fmla="*/ 2523395 h 3344511"/>
                <a:gd name="connsiteX785" fmla="*/ 1942558 w 2926661"/>
                <a:gd name="connsiteY785" fmla="*/ 2525791 h 3344511"/>
                <a:gd name="connsiteX786" fmla="*/ 1942202 w 2926661"/>
                <a:gd name="connsiteY786" fmla="*/ 2526502 h 3344511"/>
                <a:gd name="connsiteX787" fmla="*/ 1948028 w 2926661"/>
                <a:gd name="connsiteY787" fmla="*/ 2524138 h 3344511"/>
                <a:gd name="connsiteX788" fmla="*/ 1953916 w 2926661"/>
                <a:gd name="connsiteY788" fmla="*/ 2525057 h 3344511"/>
                <a:gd name="connsiteX789" fmla="*/ 1967162 w 2926661"/>
                <a:gd name="connsiteY789" fmla="*/ 2535347 h 3344511"/>
                <a:gd name="connsiteX790" fmla="*/ 1978936 w 2926661"/>
                <a:gd name="connsiteY790" fmla="*/ 2535347 h 3344511"/>
                <a:gd name="connsiteX791" fmla="*/ 1986295 w 2926661"/>
                <a:gd name="connsiteY791" fmla="*/ 2533877 h 3344511"/>
                <a:gd name="connsiteX792" fmla="*/ 1995126 w 2926661"/>
                <a:gd name="connsiteY792" fmla="*/ 2536817 h 3344511"/>
                <a:gd name="connsiteX793" fmla="*/ 1995732 w 2926661"/>
                <a:gd name="connsiteY793" fmla="*/ 2536457 h 3344511"/>
                <a:gd name="connsiteX794" fmla="*/ 1986998 w 2926661"/>
                <a:gd name="connsiteY794" fmla="*/ 2533526 h 3344511"/>
                <a:gd name="connsiteX795" fmla="*/ 1985529 w 2926661"/>
                <a:gd name="connsiteY795" fmla="*/ 2529091 h 3344511"/>
                <a:gd name="connsiteX796" fmla="*/ 1988467 w 2926661"/>
                <a:gd name="connsiteY796" fmla="*/ 2526134 h 3344511"/>
                <a:gd name="connsiteX797" fmla="*/ 1988145 w 2926661"/>
                <a:gd name="connsiteY797" fmla="*/ 2525850 h 3344511"/>
                <a:gd name="connsiteX798" fmla="*/ 1985260 w 2926661"/>
                <a:gd name="connsiteY798" fmla="*/ 2528739 h 3344511"/>
                <a:gd name="connsiteX799" fmla="*/ 1986732 w 2926661"/>
                <a:gd name="connsiteY799" fmla="*/ 2533162 h 3344511"/>
                <a:gd name="connsiteX800" fmla="*/ 1979370 w 2926661"/>
                <a:gd name="connsiteY800" fmla="*/ 2534636 h 3344511"/>
                <a:gd name="connsiteX801" fmla="*/ 1967590 w 2926661"/>
                <a:gd name="connsiteY801" fmla="*/ 2534636 h 3344511"/>
                <a:gd name="connsiteX802" fmla="*/ 1954338 w 2926661"/>
                <a:gd name="connsiteY802" fmla="*/ 2524316 h 3344511"/>
                <a:gd name="connsiteX803" fmla="*/ 1948448 w 2926661"/>
                <a:gd name="connsiteY803" fmla="*/ 2523395 h 3344511"/>
                <a:gd name="connsiteX804" fmla="*/ 1411636 w 2926661"/>
                <a:gd name="connsiteY804" fmla="*/ 2521807 h 3344511"/>
                <a:gd name="connsiteX805" fmla="*/ 1410900 w 2926661"/>
                <a:gd name="connsiteY805" fmla="*/ 2522124 h 3344511"/>
                <a:gd name="connsiteX806" fmla="*/ 1410003 w 2926661"/>
                <a:gd name="connsiteY806" fmla="*/ 2524225 h 3344511"/>
                <a:gd name="connsiteX807" fmla="*/ 1410643 w 2926661"/>
                <a:gd name="connsiteY807" fmla="*/ 2524154 h 3344511"/>
                <a:gd name="connsiteX808" fmla="*/ 2101458 w 2926661"/>
                <a:gd name="connsiteY808" fmla="*/ 2517522 h 3344511"/>
                <a:gd name="connsiteX809" fmla="*/ 2096024 w 2926661"/>
                <a:gd name="connsiteY809" fmla="*/ 2521591 h 3344511"/>
                <a:gd name="connsiteX810" fmla="*/ 2087197 w 2926661"/>
                <a:gd name="connsiteY810" fmla="*/ 2525999 h 3344511"/>
                <a:gd name="connsiteX811" fmla="*/ 2076899 w 2926661"/>
                <a:gd name="connsiteY811" fmla="*/ 2528937 h 3344511"/>
                <a:gd name="connsiteX812" fmla="*/ 2071015 w 2926661"/>
                <a:gd name="connsiteY812" fmla="*/ 2540689 h 3344511"/>
                <a:gd name="connsiteX813" fmla="*/ 2063659 w 2926661"/>
                <a:gd name="connsiteY813" fmla="*/ 2549504 h 3344511"/>
                <a:gd name="connsiteX814" fmla="*/ 2057775 w 2926661"/>
                <a:gd name="connsiteY814" fmla="*/ 2546566 h 3344511"/>
                <a:gd name="connsiteX815" fmla="*/ 2050419 w 2926661"/>
                <a:gd name="connsiteY815" fmla="*/ 2545097 h 3344511"/>
                <a:gd name="connsiteX816" fmla="*/ 2047477 w 2926661"/>
                <a:gd name="connsiteY816" fmla="*/ 2542158 h 3344511"/>
                <a:gd name="connsiteX817" fmla="*/ 2043063 w 2926661"/>
                <a:gd name="connsiteY817" fmla="*/ 2537751 h 3344511"/>
                <a:gd name="connsiteX818" fmla="*/ 2043142 w 2926661"/>
                <a:gd name="connsiteY818" fmla="*/ 2537487 h 3344511"/>
                <a:gd name="connsiteX819" fmla="*/ 2050105 w 2926661"/>
                <a:gd name="connsiteY819" fmla="*/ 2527673 h 3344511"/>
                <a:gd name="connsiteX820" fmla="*/ 2050250 w 2926661"/>
                <a:gd name="connsiteY820" fmla="*/ 2527578 h 3344511"/>
                <a:gd name="connsiteX821" fmla="*/ 2050148 w 2926661"/>
                <a:gd name="connsiteY821" fmla="*/ 2527612 h 3344511"/>
                <a:gd name="connsiteX822" fmla="*/ 2050105 w 2926661"/>
                <a:gd name="connsiteY822" fmla="*/ 2527673 h 3344511"/>
                <a:gd name="connsiteX823" fmla="*/ 2045086 w 2926661"/>
                <a:gd name="connsiteY823" fmla="*/ 2530957 h 3344511"/>
                <a:gd name="connsiteX824" fmla="*/ 2043142 w 2926661"/>
                <a:gd name="connsiteY824" fmla="*/ 2537487 h 3344511"/>
                <a:gd name="connsiteX825" fmla="*/ 2042805 w 2926661"/>
                <a:gd name="connsiteY825" fmla="*/ 2537962 h 3344511"/>
                <a:gd name="connsiteX826" fmla="*/ 2026650 w 2926661"/>
                <a:gd name="connsiteY826" fmla="*/ 2537962 h 3344511"/>
                <a:gd name="connsiteX827" fmla="*/ 2023713 w 2926661"/>
                <a:gd name="connsiteY827" fmla="*/ 2536483 h 3344511"/>
                <a:gd name="connsiteX828" fmla="*/ 2011964 w 2926661"/>
                <a:gd name="connsiteY828" fmla="*/ 2533526 h 3344511"/>
                <a:gd name="connsiteX829" fmla="*/ 2010496 w 2926661"/>
                <a:gd name="connsiteY829" fmla="*/ 2530569 h 3344511"/>
                <a:gd name="connsiteX830" fmla="*/ 2002602 w 2926661"/>
                <a:gd name="connsiteY830" fmla="*/ 2532417 h 3344511"/>
                <a:gd name="connsiteX831" fmla="*/ 2002051 w 2926661"/>
                <a:gd name="connsiteY831" fmla="*/ 2532747 h 3344511"/>
                <a:gd name="connsiteX832" fmla="*/ 2009844 w 2926661"/>
                <a:gd name="connsiteY832" fmla="*/ 2530937 h 3344511"/>
                <a:gd name="connsiteX833" fmla="*/ 2011316 w 2926661"/>
                <a:gd name="connsiteY833" fmla="*/ 2533877 h 3344511"/>
                <a:gd name="connsiteX834" fmla="*/ 2023090 w 2926661"/>
                <a:gd name="connsiteY834" fmla="*/ 2536817 h 3344511"/>
                <a:gd name="connsiteX835" fmla="*/ 2026034 w 2926661"/>
                <a:gd name="connsiteY835" fmla="*/ 2538288 h 3344511"/>
                <a:gd name="connsiteX836" fmla="*/ 2042223 w 2926661"/>
                <a:gd name="connsiteY836" fmla="*/ 2538288 h 3344511"/>
                <a:gd name="connsiteX837" fmla="*/ 2046639 w 2926661"/>
                <a:gd name="connsiteY837" fmla="*/ 2542698 h 3344511"/>
                <a:gd name="connsiteX838" fmla="*/ 2049582 w 2926661"/>
                <a:gd name="connsiteY838" fmla="*/ 2545638 h 3344511"/>
                <a:gd name="connsiteX839" fmla="*/ 2056941 w 2926661"/>
                <a:gd name="connsiteY839" fmla="*/ 2547108 h 3344511"/>
                <a:gd name="connsiteX840" fmla="*/ 2062828 w 2926661"/>
                <a:gd name="connsiteY840" fmla="*/ 2550048 h 3344511"/>
                <a:gd name="connsiteX841" fmla="*/ 2076074 w 2926661"/>
                <a:gd name="connsiteY841" fmla="*/ 2572099 h 3344511"/>
                <a:gd name="connsiteX842" fmla="*/ 2080490 w 2926661"/>
                <a:gd name="connsiteY842" fmla="*/ 2597090 h 3344511"/>
                <a:gd name="connsiteX843" fmla="*/ 2077683 w 2926661"/>
                <a:gd name="connsiteY843" fmla="*/ 2604977 h 3344511"/>
                <a:gd name="connsiteX844" fmla="*/ 2078461 w 2926661"/>
                <a:gd name="connsiteY844" fmla="*/ 2604918 h 3344511"/>
                <a:gd name="connsiteX845" fmla="*/ 2081398 w 2926661"/>
                <a:gd name="connsiteY845" fmla="*/ 2596646 h 3344511"/>
                <a:gd name="connsiteX846" fmla="*/ 2076993 w 2926661"/>
                <a:gd name="connsiteY846" fmla="*/ 2571646 h 3344511"/>
                <a:gd name="connsiteX847" fmla="*/ 2063776 w 2926661"/>
                <a:gd name="connsiteY847" fmla="*/ 2549587 h 3344511"/>
                <a:gd name="connsiteX848" fmla="*/ 2071119 w 2926661"/>
                <a:gd name="connsiteY848" fmla="*/ 2540764 h 3344511"/>
                <a:gd name="connsiteX849" fmla="*/ 2076993 w 2926661"/>
                <a:gd name="connsiteY849" fmla="*/ 2528999 h 3344511"/>
                <a:gd name="connsiteX850" fmla="*/ 2087272 w 2926661"/>
                <a:gd name="connsiteY850" fmla="*/ 2526058 h 3344511"/>
                <a:gd name="connsiteX851" fmla="*/ 2096083 w 2926661"/>
                <a:gd name="connsiteY851" fmla="*/ 2521646 h 3344511"/>
                <a:gd name="connsiteX852" fmla="*/ 2101507 w 2926661"/>
                <a:gd name="connsiteY852" fmla="*/ 2517572 h 3344511"/>
                <a:gd name="connsiteX853" fmla="*/ 2331413 w 2926661"/>
                <a:gd name="connsiteY853" fmla="*/ 2516944 h 3344511"/>
                <a:gd name="connsiteX854" fmla="*/ 2335779 w 2926661"/>
                <a:gd name="connsiteY854" fmla="*/ 2528506 h 3344511"/>
                <a:gd name="connsiteX855" fmla="*/ 2340215 w 2926661"/>
                <a:gd name="connsiteY855" fmla="*/ 2529975 h 3344511"/>
                <a:gd name="connsiteX856" fmla="*/ 2338737 w 2926661"/>
                <a:gd name="connsiteY856" fmla="*/ 2535849 h 3344511"/>
                <a:gd name="connsiteX857" fmla="*/ 2341694 w 2926661"/>
                <a:gd name="connsiteY857" fmla="*/ 2541723 h 3344511"/>
                <a:gd name="connsiteX858" fmla="*/ 2340215 w 2926661"/>
                <a:gd name="connsiteY858" fmla="*/ 2549066 h 3344511"/>
                <a:gd name="connsiteX859" fmla="*/ 2338737 w 2926661"/>
                <a:gd name="connsiteY859" fmla="*/ 2544661 h 3344511"/>
                <a:gd name="connsiteX860" fmla="*/ 2325426 w 2926661"/>
                <a:gd name="connsiteY860" fmla="*/ 2544661 h 3344511"/>
                <a:gd name="connsiteX861" fmla="*/ 2312116 w 2926661"/>
                <a:gd name="connsiteY861" fmla="*/ 2553472 h 3344511"/>
                <a:gd name="connsiteX862" fmla="*/ 2307680 w 2926661"/>
                <a:gd name="connsiteY862" fmla="*/ 2562284 h 3344511"/>
                <a:gd name="connsiteX863" fmla="*/ 2289933 w 2926661"/>
                <a:gd name="connsiteY863" fmla="*/ 2562284 h 3344511"/>
                <a:gd name="connsiteX864" fmla="*/ 2284201 w 2926661"/>
                <a:gd name="connsiteY864" fmla="*/ 2550901 h 3344511"/>
                <a:gd name="connsiteX865" fmla="*/ 2284017 w 2926661"/>
                <a:gd name="connsiteY865" fmla="*/ 2550947 h 3344511"/>
                <a:gd name="connsiteX866" fmla="*/ 2266703 w 2926661"/>
                <a:gd name="connsiteY866" fmla="*/ 2540847 h 3344511"/>
                <a:gd name="connsiteX867" fmla="*/ 2266673 w 2926661"/>
                <a:gd name="connsiteY867" fmla="*/ 2540907 h 3344511"/>
                <a:gd name="connsiteX868" fmla="*/ 2284050 w 2926661"/>
                <a:gd name="connsiteY868" fmla="*/ 2551058 h 3344511"/>
                <a:gd name="connsiteX869" fmla="*/ 2289924 w 2926661"/>
                <a:gd name="connsiteY869" fmla="*/ 2562822 h 3344511"/>
                <a:gd name="connsiteX870" fmla="*/ 2307546 w 2926661"/>
                <a:gd name="connsiteY870" fmla="*/ 2562822 h 3344511"/>
                <a:gd name="connsiteX871" fmla="*/ 2311951 w 2926661"/>
                <a:gd name="connsiteY871" fmla="*/ 2553999 h 3344511"/>
                <a:gd name="connsiteX872" fmla="*/ 2325168 w 2926661"/>
                <a:gd name="connsiteY872" fmla="*/ 2545175 h 3344511"/>
                <a:gd name="connsiteX873" fmla="*/ 2338384 w 2926661"/>
                <a:gd name="connsiteY873" fmla="*/ 2545175 h 3344511"/>
                <a:gd name="connsiteX874" fmla="*/ 2339853 w 2926661"/>
                <a:gd name="connsiteY874" fmla="*/ 2549587 h 3344511"/>
                <a:gd name="connsiteX875" fmla="*/ 2345727 w 2926661"/>
                <a:gd name="connsiteY875" fmla="*/ 2562822 h 3344511"/>
                <a:gd name="connsiteX876" fmla="*/ 2347195 w 2926661"/>
                <a:gd name="connsiteY876" fmla="*/ 2565764 h 3344511"/>
                <a:gd name="connsiteX877" fmla="*/ 2347836 w 2926661"/>
                <a:gd name="connsiteY877" fmla="*/ 2564802 h 3344511"/>
                <a:gd name="connsiteX878" fmla="*/ 2346642 w 2926661"/>
                <a:gd name="connsiteY878" fmla="*/ 2562417 h 3344511"/>
                <a:gd name="connsiteX879" fmla="*/ 2340769 w 2926661"/>
                <a:gd name="connsiteY879" fmla="*/ 2549215 h 3344511"/>
                <a:gd name="connsiteX880" fmla="*/ 2342237 w 2926661"/>
                <a:gd name="connsiteY880" fmla="*/ 2541881 h 3344511"/>
                <a:gd name="connsiteX881" fmla="*/ 2339301 w 2926661"/>
                <a:gd name="connsiteY881" fmla="*/ 2536013 h 3344511"/>
                <a:gd name="connsiteX882" fmla="*/ 2340769 w 2926661"/>
                <a:gd name="connsiteY882" fmla="*/ 2530146 h 3344511"/>
                <a:gd name="connsiteX883" fmla="*/ 2336365 w 2926661"/>
                <a:gd name="connsiteY883" fmla="*/ 2528679 h 3344511"/>
                <a:gd name="connsiteX884" fmla="*/ 2331960 w 2926661"/>
                <a:gd name="connsiteY884" fmla="*/ 2516944 h 3344511"/>
                <a:gd name="connsiteX885" fmla="*/ 2227998 w 2926661"/>
                <a:gd name="connsiteY885" fmla="*/ 2515514 h 3344511"/>
                <a:gd name="connsiteX886" fmla="*/ 2231034 w 2926661"/>
                <a:gd name="connsiteY886" fmla="*/ 2518554 h 3344511"/>
                <a:gd name="connsiteX887" fmla="*/ 2231053 w 2926661"/>
                <a:gd name="connsiteY887" fmla="*/ 2518517 h 3344511"/>
                <a:gd name="connsiteX888" fmla="*/ 2256603 w 2926661"/>
                <a:gd name="connsiteY888" fmla="*/ 2514086 h 3344511"/>
                <a:gd name="connsiteX889" fmla="*/ 2253597 w 2926661"/>
                <a:gd name="connsiteY889" fmla="*/ 2515563 h 3344511"/>
                <a:gd name="connsiteX890" fmla="*/ 2253597 w 2926661"/>
                <a:gd name="connsiteY890" fmla="*/ 2518517 h 3344511"/>
                <a:gd name="connsiteX891" fmla="*/ 2244580 w 2926661"/>
                <a:gd name="connsiteY891" fmla="*/ 2521471 h 3344511"/>
                <a:gd name="connsiteX892" fmla="*/ 2240282 w 2926661"/>
                <a:gd name="connsiteY892" fmla="*/ 2525626 h 3344511"/>
                <a:gd name="connsiteX893" fmla="*/ 2240219 w 2926661"/>
                <a:gd name="connsiteY893" fmla="*/ 2525765 h 3344511"/>
                <a:gd name="connsiteX894" fmla="*/ 2244401 w 2926661"/>
                <a:gd name="connsiteY894" fmla="*/ 2521646 h 3344511"/>
                <a:gd name="connsiteX895" fmla="*/ 2253212 w 2926661"/>
                <a:gd name="connsiteY895" fmla="*/ 2518705 h 3344511"/>
                <a:gd name="connsiteX896" fmla="*/ 2253212 w 2926661"/>
                <a:gd name="connsiteY896" fmla="*/ 2523117 h 3344511"/>
                <a:gd name="connsiteX897" fmla="*/ 2262023 w 2926661"/>
                <a:gd name="connsiteY897" fmla="*/ 2537822 h 3344511"/>
                <a:gd name="connsiteX898" fmla="*/ 2263491 w 2926661"/>
                <a:gd name="connsiteY898" fmla="*/ 2546646 h 3344511"/>
                <a:gd name="connsiteX899" fmla="*/ 2263629 w 2926661"/>
                <a:gd name="connsiteY899" fmla="*/ 2546371 h 3344511"/>
                <a:gd name="connsiteX900" fmla="*/ 2260931 w 2926661"/>
                <a:gd name="connsiteY900" fmla="*/ 2542831 h 3344511"/>
                <a:gd name="connsiteX901" fmla="*/ 2262374 w 2926661"/>
                <a:gd name="connsiteY901" fmla="*/ 2537961 h 3344511"/>
                <a:gd name="connsiteX902" fmla="*/ 2253717 w 2926661"/>
                <a:gd name="connsiteY902" fmla="*/ 2523533 h 3344511"/>
                <a:gd name="connsiteX903" fmla="*/ 2253717 w 2926661"/>
                <a:gd name="connsiteY903" fmla="*/ 2519205 h 3344511"/>
                <a:gd name="connsiteX904" fmla="*/ 2253717 w 2926661"/>
                <a:gd name="connsiteY904" fmla="*/ 2516319 h 3344511"/>
                <a:gd name="connsiteX905" fmla="*/ 2256603 w 2926661"/>
                <a:gd name="connsiteY905" fmla="*/ 2514876 h 3344511"/>
                <a:gd name="connsiteX906" fmla="*/ 1411805 w 2926661"/>
                <a:gd name="connsiteY906" fmla="*/ 2513359 h 3344511"/>
                <a:gd name="connsiteX907" fmla="*/ 1411400 w 2926661"/>
                <a:gd name="connsiteY907" fmla="*/ 2513477 h 3344511"/>
                <a:gd name="connsiteX908" fmla="*/ 1420915 w 2926661"/>
                <a:gd name="connsiteY908" fmla="*/ 2517571 h 3344511"/>
                <a:gd name="connsiteX909" fmla="*/ 1421284 w 2926661"/>
                <a:gd name="connsiteY909" fmla="*/ 2517411 h 3344511"/>
                <a:gd name="connsiteX910" fmla="*/ 2256603 w 2926661"/>
                <a:gd name="connsiteY910" fmla="*/ 2513202 h 3344511"/>
                <a:gd name="connsiteX911" fmla="*/ 2256603 w 2926661"/>
                <a:gd name="connsiteY911" fmla="*/ 2513433 h 3344511"/>
                <a:gd name="connsiteX912" fmla="*/ 2258046 w 2926661"/>
                <a:gd name="connsiteY912" fmla="*/ 2513433 h 3344511"/>
                <a:gd name="connsiteX913" fmla="*/ 2262374 w 2926661"/>
                <a:gd name="connsiteY913" fmla="*/ 2519205 h 3344511"/>
                <a:gd name="connsiteX914" fmla="*/ 2262375 w 2926661"/>
                <a:gd name="connsiteY914" fmla="*/ 2519204 h 3344511"/>
                <a:gd name="connsiteX915" fmla="*/ 2258046 w 2926661"/>
                <a:gd name="connsiteY915" fmla="*/ 2513203 h 3344511"/>
                <a:gd name="connsiteX916" fmla="*/ 2256604 w 2926661"/>
                <a:gd name="connsiteY916" fmla="*/ 2513203 h 3344511"/>
                <a:gd name="connsiteX917" fmla="*/ 2278246 w 2926661"/>
                <a:gd name="connsiteY917" fmla="*/ 2510201 h 3344511"/>
                <a:gd name="connsiteX918" fmla="*/ 2272475 w 2926661"/>
                <a:gd name="connsiteY918" fmla="*/ 2516204 h 3344511"/>
                <a:gd name="connsiteX919" fmla="*/ 2272475 w 2926661"/>
                <a:gd name="connsiteY919" fmla="*/ 2513203 h 3344511"/>
                <a:gd name="connsiteX920" fmla="*/ 2269589 w 2926661"/>
                <a:gd name="connsiteY920" fmla="*/ 2514703 h 3344511"/>
                <a:gd name="connsiteX921" fmla="*/ 2266703 w 2926661"/>
                <a:gd name="connsiteY921" fmla="*/ 2513203 h 3344511"/>
                <a:gd name="connsiteX922" fmla="*/ 2262387 w 2926661"/>
                <a:gd name="connsiteY922" fmla="*/ 2519187 h 3344511"/>
                <a:gd name="connsiteX923" fmla="*/ 2266703 w 2926661"/>
                <a:gd name="connsiteY923" fmla="*/ 2513433 h 3344511"/>
                <a:gd name="connsiteX924" fmla="*/ 2269589 w 2926661"/>
                <a:gd name="connsiteY924" fmla="*/ 2514876 h 3344511"/>
                <a:gd name="connsiteX925" fmla="*/ 2272474 w 2926661"/>
                <a:gd name="connsiteY925" fmla="*/ 2513433 h 3344511"/>
                <a:gd name="connsiteX926" fmla="*/ 2272474 w 2926661"/>
                <a:gd name="connsiteY926" fmla="*/ 2516319 h 3344511"/>
                <a:gd name="connsiteX927" fmla="*/ 2278246 w 2926661"/>
                <a:gd name="connsiteY927" fmla="*/ 2510548 h 3344511"/>
                <a:gd name="connsiteX928" fmla="*/ 2281131 w 2926661"/>
                <a:gd name="connsiteY928" fmla="*/ 2513433 h 3344511"/>
                <a:gd name="connsiteX929" fmla="*/ 2288345 w 2926661"/>
                <a:gd name="connsiteY929" fmla="*/ 2511990 h 3344511"/>
                <a:gd name="connsiteX930" fmla="*/ 2292674 w 2926661"/>
                <a:gd name="connsiteY930" fmla="*/ 2511990 h 3344511"/>
                <a:gd name="connsiteX931" fmla="*/ 2294117 w 2926661"/>
                <a:gd name="connsiteY931" fmla="*/ 2516319 h 3344511"/>
                <a:gd name="connsiteX932" fmla="*/ 2296965 w 2926661"/>
                <a:gd name="connsiteY932" fmla="*/ 2526288 h 3344511"/>
                <a:gd name="connsiteX933" fmla="*/ 2297327 w 2926661"/>
                <a:gd name="connsiteY933" fmla="*/ 2525569 h 3344511"/>
                <a:gd name="connsiteX934" fmla="*/ 2294370 w 2926661"/>
                <a:gd name="connsiteY934" fmla="*/ 2515288 h 3344511"/>
                <a:gd name="connsiteX935" fmla="*/ 2292997 w 2926661"/>
                <a:gd name="connsiteY935" fmla="*/ 2511199 h 3344511"/>
                <a:gd name="connsiteX936" fmla="*/ 2292675 w 2926661"/>
                <a:gd name="connsiteY936" fmla="*/ 2511702 h 3344511"/>
                <a:gd name="connsiteX937" fmla="*/ 2288346 w 2926661"/>
                <a:gd name="connsiteY937" fmla="*/ 2511702 h 3344511"/>
                <a:gd name="connsiteX938" fmla="*/ 2281132 w 2926661"/>
                <a:gd name="connsiteY938" fmla="*/ 2513203 h 3344511"/>
                <a:gd name="connsiteX939" fmla="*/ 2278246 w 2926661"/>
                <a:gd name="connsiteY939" fmla="*/ 2510201 h 3344511"/>
                <a:gd name="connsiteX940" fmla="*/ 2253557 w 2926661"/>
                <a:gd name="connsiteY940" fmla="*/ 2503864 h 3344511"/>
                <a:gd name="connsiteX941" fmla="*/ 2252094 w 2926661"/>
                <a:gd name="connsiteY941" fmla="*/ 2508177 h 3344511"/>
                <a:gd name="connsiteX942" fmla="*/ 2252360 w 2926661"/>
                <a:gd name="connsiteY942" fmla="*/ 2508438 h 3344511"/>
                <a:gd name="connsiteX943" fmla="*/ 2253718 w 2926661"/>
                <a:gd name="connsiteY943" fmla="*/ 2504199 h 3344511"/>
                <a:gd name="connsiteX944" fmla="*/ 2323151 w 2926661"/>
                <a:gd name="connsiteY944" fmla="*/ 2503742 h 3344511"/>
                <a:gd name="connsiteX945" fmla="*/ 2322250 w 2926661"/>
                <a:gd name="connsiteY945" fmla="*/ 2504192 h 3344511"/>
                <a:gd name="connsiteX946" fmla="*/ 2320990 w 2926661"/>
                <a:gd name="connsiteY946" fmla="*/ 2507945 h 3344511"/>
                <a:gd name="connsiteX947" fmla="*/ 2326905 w 2926661"/>
                <a:gd name="connsiteY947" fmla="*/ 2510883 h 3344511"/>
                <a:gd name="connsiteX948" fmla="*/ 2326905 w 2926661"/>
                <a:gd name="connsiteY948" fmla="*/ 2516757 h 3344511"/>
                <a:gd name="connsiteX949" fmla="*/ 2327556 w 2926661"/>
                <a:gd name="connsiteY949" fmla="*/ 2516757 h 3344511"/>
                <a:gd name="connsiteX950" fmla="*/ 2327556 w 2926661"/>
                <a:gd name="connsiteY950" fmla="*/ 2511076 h 3344511"/>
                <a:gd name="connsiteX951" fmla="*/ 2321683 w 2926661"/>
                <a:gd name="connsiteY951" fmla="*/ 2508142 h 3344511"/>
                <a:gd name="connsiteX952" fmla="*/ 2323151 w 2926661"/>
                <a:gd name="connsiteY952" fmla="*/ 2503742 h 3344511"/>
                <a:gd name="connsiteX953" fmla="*/ 2499009 w 2926661"/>
                <a:gd name="connsiteY953" fmla="*/ 2501134 h 3344511"/>
                <a:gd name="connsiteX954" fmla="*/ 2500481 w 2926661"/>
                <a:gd name="connsiteY954" fmla="*/ 2504256 h 3344511"/>
                <a:gd name="connsiteX955" fmla="*/ 2490174 w 2926661"/>
                <a:gd name="connsiteY955" fmla="*/ 2511602 h 3344511"/>
                <a:gd name="connsiteX956" fmla="*/ 2485757 w 2926661"/>
                <a:gd name="connsiteY956" fmla="*/ 2521886 h 3344511"/>
                <a:gd name="connsiteX957" fmla="*/ 2481340 w 2926661"/>
                <a:gd name="connsiteY957" fmla="*/ 2529232 h 3344511"/>
                <a:gd name="connsiteX958" fmla="*/ 2491647 w 2926661"/>
                <a:gd name="connsiteY958" fmla="*/ 2529232 h 3344511"/>
                <a:gd name="connsiteX959" fmla="*/ 2498272 w 2926661"/>
                <a:gd name="connsiteY959" fmla="*/ 2531436 h 3344511"/>
                <a:gd name="connsiteX960" fmla="*/ 2498388 w 2926661"/>
                <a:gd name="connsiteY960" fmla="*/ 2531321 h 3344511"/>
                <a:gd name="connsiteX961" fmla="*/ 2491934 w 2926661"/>
                <a:gd name="connsiteY961" fmla="*/ 2529162 h 3344511"/>
                <a:gd name="connsiteX962" fmla="*/ 2481705 w 2926661"/>
                <a:gd name="connsiteY962" fmla="*/ 2529162 h 3344511"/>
                <a:gd name="connsiteX963" fmla="*/ 2486089 w 2926661"/>
                <a:gd name="connsiteY963" fmla="*/ 2521829 h 3344511"/>
                <a:gd name="connsiteX964" fmla="*/ 2490473 w 2926661"/>
                <a:gd name="connsiteY964" fmla="*/ 2511564 h 3344511"/>
                <a:gd name="connsiteX965" fmla="*/ 2500702 w 2926661"/>
                <a:gd name="connsiteY965" fmla="*/ 2504231 h 3344511"/>
                <a:gd name="connsiteX966" fmla="*/ 2499257 w 2926661"/>
                <a:gd name="connsiteY966" fmla="*/ 2501149 h 3344511"/>
                <a:gd name="connsiteX967" fmla="*/ 1982291 w 2926661"/>
                <a:gd name="connsiteY967" fmla="*/ 2500789 h 3344511"/>
                <a:gd name="connsiteX968" fmla="*/ 1979370 w 2926661"/>
                <a:gd name="connsiteY968" fmla="*/ 2508100 h 3344511"/>
                <a:gd name="connsiteX969" fmla="*/ 1976425 w 2926661"/>
                <a:gd name="connsiteY969" fmla="*/ 2515471 h 3344511"/>
                <a:gd name="connsiteX970" fmla="*/ 1976734 w 2926661"/>
                <a:gd name="connsiteY970" fmla="*/ 2515743 h 3344511"/>
                <a:gd name="connsiteX971" fmla="*/ 1979655 w 2926661"/>
                <a:gd name="connsiteY971" fmla="*/ 2508392 h 3344511"/>
                <a:gd name="connsiteX972" fmla="*/ 1982417 w 2926661"/>
                <a:gd name="connsiteY972" fmla="*/ 2501440 h 3344511"/>
                <a:gd name="connsiteX973" fmla="*/ 2294368 w 2926661"/>
                <a:gd name="connsiteY973" fmla="*/ 2497671 h 3344511"/>
                <a:gd name="connsiteX974" fmla="*/ 2291552 w 2926661"/>
                <a:gd name="connsiteY974" fmla="*/ 2499005 h 3344511"/>
                <a:gd name="connsiteX975" fmla="*/ 2287693 w 2926661"/>
                <a:gd name="connsiteY975" fmla="*/ 2497786 h 3344511"/>
                <a:gd name="connsiteX976" fmla="*/ 2286903 w 2926661"/>
                <a:gd name="connsiteY976" fmla="*/ 2498197 h 3344511"/>
                <a:gd name="connsiteX977" fmla="*/ 2291232 w 2926661"/>
                <a:gd name="connsiteY977" fmla="*/ 2499697 h 3344511"/>
                <a:gd name="connsiteX978" fmla="*/ 2294117 w 2926661"/>
                <a:gd name="connsiteY978" fmla="*/ 2498197 h 3344511"/>
                <a:gd name="connsiteX979" fmla="*/ 2292675 w 2926661"/>
                <a:gd name="connsiteY979" fmla="*/ 2502699 h 3344511"/>
                <a:gd name="connsiteX980" fmla="*/ 2295464 w 2926661"/>
                <a:gd name="connsiteY980" fmla="*/ 2507050 h 3344511"/>
                <a:gd name="connsiteX981" fmla="*/ 2295848 w 2926661"/>
                <a:gd name="connsiteY981" fmla="*/ 2506477 h 3344511"/>
                <a:gd name="connsiteX982" fmla="*/ 2292891 w 2926661"/>
                <a:gd name="connsiteY982" fmla="*/ 2502071 h 3344511"/>
                <a:gd name="connsiteX983" fmla="*/ 2096024 w 2926661"/>
                <a:gd name="connsiteY983" fmla="*/ 2495148 h 3344511"/>
                <a:gd name="connsiteX984" fmla="*/ 2091611 w 2926661"/>
                <a:gd name="connsiteY984" fmla="*/ 2499555 h 3344511"/>
                <a:gd name="connsiteX985" fmla="*/ 2091636 w 2926661"/>
                <a:gd name="connsiteY985" fmla="*/ 2499682 h 3344511"/>
                <a:gd name="connsiteX986" fmla="*/ 2095780 w 2926661"/>
                <a:gd name="connsiteY986" fmla="*/ 2495482 h 3344511"/>
                <a:gd name="connsiteX987" fmla="*/ 2103082 w 2926661"/>
                <a:gd name="connsiteY987" fmla="*/ 2496963 h 3344511"/>
                <a:gd name="connsiteX988" fmla="*/ 2108924 w 2926661"/>
                <a:gd name="connsiteY988" fmla="*/ 2502884 h 3344511"/>
                <a:gd name="connsiteX989" fmla="*/ 2111844 w 2926661"/>
                <a:gd name="connsiteY989" fmla="*/ 2504364 h 3344511"/>
                <a:gd name="connsiteX990" fmla="*/ 2112083 w 2926661"/>
                <a:gd name="connsiteY990" fmla="*/ 2503900 h 3344511"/>
                <a:gd name="connsiteX991" fmla="*/ 2109264 w 2926661"/>
                <a:gd name="connsiteY991" fmla="*/ 2502493 h 3344511"/>
                <a:gd name="connsiteX992" fmla="*/ 2103380 w 2926661"/>
                <a:gd name="connsiteY992" fmla="*/ 2496617 h 3344511"/>
                <a:gd name="connsiteX993" fmla="*/ 2096024 w 2926661"/>
                <a:gd name="connsiteY993" fmla="*/ 2495148 h 3344511"/>
                <a:gd name="connsiteX994" fmla="*/ 2385628 w 2926661"/>
                <a:gd name="connsiteY994" fmla="*/ 2494676 h 3344511"/>
                <a:gd name="connsiteX995" fmla="*/ 2379858 w 2926661"/>
                <a:gd name="connsiteY995" fmla="*/ 2496076 h 3344511"/>
                <a:gd name="connsiteX996" fmla="*/ 2380410 w 2926661"/>
                <a:gd name="connsiteY996" fmla="*/ 2496407 h 3344511"/>
                <a:gd name="connsiteX997" fmla="*/ 2386282 w 2926661"/>
                <a:gd name="connsiteY997" fmla="*/ 2494940 h 3344511"/>
                <a:gd name="connsiteX998" fmla="*/ 2392998 w 2926661"/>
                <a:gd name="connsiteY998" fmla="*/ 2497624 h 3344511"/>
                <a:gd name="connsiteX999" fmla="*/ 2392998 w 2926661"/>
                <a:gd name="connsiteY999" fmla="*/ 2497537 h 3344511"/>
                <a:gd name="connsiteX1000" fmla="*/ 1981021 w 2926661"/>
                <a:gd name="connsiteY1000" fmla="*/ 2494251 h 3344511"/>
                <a:gd name="connsiteX1001" fmla="*/ 1981038 w 2926661"/>
                <a:gd name="connsiteY1001" fmla="*/ 2494339 h 3344511"/>
                <a:gd name="connsiteX1002" fmla="*/ 1981021 w 2926661"/>
                <a:gd name="connsiteY1002" fmla="*/ 2494252 h 3344511"/>
                <a:gd name="connsiteX1003" fmla="*/ 2228498 w 2926661"/>
                <a:gd name="connsiteY1003" fmla="*/ 2492371 h 3344511"/>
                <a:gd name="connsiteX1004" fmla="*/ 2228395 w 2926661"/>
                <a:gd name="connsiteY1004" fmla="*/ 2492678 h 3344511"/>
                <a:gd name="connsiteX1005" fmla="*/ 2231007 w 2926661"/>
                <a:gd name="connsiteY1005" fmla="*/ 2495291 h 3344511"/>
                <a:gd name="connsiteX1006" fmla="*/ 2231053 w 2926661"/>
                <a:gd name="connsiteY1006" fmla="*/ 2494882 h 3344511"/>
                <a:gd name="connsiteX1007" fmla="*/ 2300690 w 2926661"/>
                <a:gd name="connsiteY1007" fmla="*/ 2491791 h 3344511"/>
                <a:gd name="connsiteX1008" fmla="*/ 2300606 w 2926661"/>
                <a:gd name="connsiteY1008" fmla="*/ 2491870 h 3344511"/>
                <a:gd name="connsiteX1009" fmla="*/ 2306201 w 2926661"/>
                <a:gd name="connsiteY1009" fmla="*/ 2493259 h 3344511"/>
                <a:gd name="connsiteX1010" fmla="*/ 2309159 w 2926661"/>
                <a:gd name="connsiteY1010" fmla="*/ 2494728 h 3344511"/>
                <a:gd name="connsiteX1011" fmla="*/ 2309539 w 2926661"/>
                <a:gd name="connsiteY1011" fmla="*/ 2494539 h 3344511"/>
                <a:gd name="connsiteX1012" fmla="*/ 2306782 w 2926661"/>
                <a:gd name="connsiteY1012" fmla="*/ 2493233 h 3344511"/>
                <a:gd name="connsiteX1013" fmla="*/ 2300690 w 2926661"/>
                <a:gd name="connsiteY1013" fmla="*/ 2491791 h 3344511"/>
                <a:gd name="connsiteX1014" fmla="*/ 2053116 w 2926661"/>
                <a:gd name="connsiteY1014" fmla="*/ 2487913 h 3344511"/>
                <a:gd name="connsiteX1015" fmla="*/ 2054554 w 2926661"/>
                <a:gd name="connsiteY1015" fmla="*/ 2498043 h 3344511"/>
                <a:gd name="connsiteX1016" fmla="*/ 2056023 w 2926661"/>
                <a:gd name="connsiteY1016" fmla="*/ 2501000 h 3344511"/>
                <a:gd name="connsiteX1017" fmla="*/ 2053085 w 2926661"/>
                <a:gd name="connsiteY1017" fmla="*/ 2506914 h 3344511"/>
                <a:gd name="connsiteX1018" fmla="*/ 2057491 w 2926661"/>
                <a:gd name="connsiteY1018" fmla="*/ 2523177 h 3344511"/>
                <a:gd name="connsiteX1019" fmla="*/ 2054617 w 2926661"/>
                <a:gd name="connsiteY1019" fmla="*/ 2526070 h 3344511"/>
                <a:gd name="connsiteX1020" fmla="*/ 2054832 w 2926661"/>
                <a:gd name="connsiteY1020" fmla="*/ 2525999 h 3344511"/>
                <a:gd name="connsiteX1021" fmla="*/ 2057775 w 2926661"/>
                <a:gd name="connsiteY1021" fmla="*/ 2523060 h 3344511"/>
                <a:gd name="connsiteX1022" fmla="*/ 2053361 w 2926661"/>
                <a:gd name="connsiteY1022" fmla="*/ 2506901 h 3344511"/>
                <a:gd name="connsiteX1023" fmla="*/ 2056303 w 2926661"/>
                <a:gd name="connsiteY1023" fmla="*/ 2501024 h 3344511"/>
                <a:gd name="connsiteX1024" fmla="*/ 2054832 w 2926661"/>
                <a:gd name="connsiteY1024" fmla="*/ 2498086 h 3344511"/>
                <a:gd name="connsiteX1025" fmla="*/ 2053399 w 2926661"/>
                <a:gd name="connsiteY1025" fmla="*/ 2488066 h 3344511"/>
                <a:gd name="connsiteX1026" fmla="*/ 2128373 w 2926661"/>
                <a:gd name="connsiteY1026" fmla="*/ 2487904 h 3344511"/>
                <a:gd name="connsiteX1027" fmla="*/ 2127909 w 2926661"/>
                <a:gd name="connsiteY1027" fmla="*/ 2488081 h 3344511"/>
                <a:gd name="connsiteX1028" fmla="*/ 2124988 w 2926661"/>
                <a:gd name="connsiteY1028" fmla="*/ 2502884 h 3344511"/>
                <a:gd name="connsiteX1029" fmla="*/ 2120607 w 2926661"/>
                <a:gd name="connsiteY1029" fmla="*/ 2511766 h 3344511"/>
                <a:gd name="connsiteX1030" fmla="*/ 2117877 w 2926661"/>
                <a:gd name="connsiteY1030" fmla="*/ 2518684 h 3344511"/>
                <a:gd name="connsiteX1031" fmla="*/ 2118110 w 2926661"/>
                <a:gd name="connsiteY1031" fmla="*/ 2518705 h 3344511"/>
                <a:gd name="connsiteX1032" fmla="*/ 2121047 w 2926661"/>
                <a:gd name="connsiteY1032" fmla="*/ 2511352 h 3344511"/>
                <a:gd name="connsiteX1033" fmla="*/ 2125453 w 2926661"/>
                <a:gd name="connsiteY1033" fmla="*/ 2502528 h 3344511"/>
                <a:gd name="connsiteX1034" fmla="*/ 2348946 w 2926661"/>
                <a:gd name="connsiteY1034" fmla="*/ 2487462 h 3344511"/>
                <a:gd name="connsiteX1035" fmla="*/ 2344617 w 2926661"/>
                <a:gd name="connsiteY1035" fmla="*/ 2488905 h 3344511"/>
                <a:gd name="connsiteX1036" fmla="*/ 2341732 w 2926661"/>
                <a:gd name="connsiteY1036" fmla="*/ 2493233 h 3344511"/>
                <a:gd name="connsiteX1037" fmla="*/ 2337403 w 2926661"/>
                <a:gd name="connsiteY1037" fmla="*/ 2496119 h 3344511"/>
                <a:gd name="connsiteX1038" fmla="*/ 2332041 w 2926661"/>
                <a:gd name="connsiteY1038" fmla="*/ 2494778 h 3344511"/>
                <a:gd name="connsiteX1039" fmla="*/ 2331960 w 2926661"/>
                <a:gd name="connsiteY1039" fmla="*/ 2494940 h 3344511"/>
                <a:gd name="connsiteX1040" fmla="*/ 2337833 w 2926661"/>
                <a:gd name="connsiteY1040" fmla="*/ 2496407 h 3344511"/>
                <a:gd name="connsiteX1041" fmla="*/ 2342237 w 2926661"/>
                <a:gd name="connsiteY1041" fmla="*/ 2493474 h 3344511"/>
                <a:gd name="connsiteX1042" fmla="*/ 2345174 w 2926661"/>
                <a:gd name="connsiteY1042" fmla="*/ 2489073 h 3344511"/>
                <a:gd name="connsiteX1043" fmla="*/ 2349212 w 2926661"/>
                <a:gd name="connsiteY1043" fmla="*/ 2487728 h 3344511"/>
                <a:gd name="connsiteX1044" fmla="*/ 2001221 w 2926661"/>
                <a:gd name="connsiteY1044" fmla="*/ 2486825 h 3344511"/>
                <a:gd name="connsiteX1045" fmla="*/ 2001221 w 2926661"/>
                <a:gd name="connsiteY1045" fmla="*/ 2489796 h 3344511"/>
                <a:gd name="connsiteX1046" fmla="*/ 2002615 w 2926661"/>
                <a:gd name="connsiteY1046" fmla="*/ 2496971 h 3344511"/>
                <a:gd name="connsiteX1047" fmla="*/ 2003153 w 2926661"/>
                <a:gd name="connsiteY1047" fmla="*/ 2496565 h 3344511"/>
                <a:gd name="connsiteX1048" fmla="*/ 2001684 w 2926661"/>
                <a:gd name="connsiteY1048" fmla="*/ 2489172 h 3344511"/>
                <a:gd name="connsiteX1049" fmla="*/ 2001684 w 2926661"/>
                <a:gd name="connsiteY1049" fmla="*/ 2487143 h 3344511"/>
                <a:gd name="connsiteX1050" fmla="*/ 1973734 w 2926661"/>
                <a:gd name="connsiteY1050" fmla="*/ 2486750 h 3344511"/>
                <a:gd name="connsiteX1051" fmla="*/ 1974952 w 2926661"/>
                <a:gd name="connsiteY1051" fmla="*/ 2490410 h 3344511"/>
                <a:gd name="connsiteX1052" fmla="*/ 1974970 w 2926661"/>
                <a:gd name="connsiteY1052" fmla="*/ 2490419 h 3344511"/>
                <a:gd name="connsiteX1053" fmla="*/ 1973807 w 2926661"/>
                <a:gd name="connsiteY1053" fmla="*/ 2486825 h 3344511"/>
                <a:gd name="connsiteX1054" fmla="*/ 2209042 w 2926661"/>
                <a:gd name="connsiteY1054" fmla="*/ 2486504 h 3344511"/>
                <a:gd name="connsiteX1055" fmla="*/ 2202316 w 2926661"/>
                <a:gd name="connsiteY1055" fmla="*/ 2491790 h 3344511"/>
                <a:gd name="connsiteX1056" fmla="*/ 2202481 w 2926661"/>
                <a:gd name="connsiteY1056" fmla="*/ 2492113 h 3344511"/>
                <a:gd name="connsiteX1057" fmla="*/ 2209170 w 2926661"/>
                <a:gd name="connsiteY1057" fmla="*/ 2486759 h 3344511"/>
                <a:gd name="connsiteX1058" fmla="*/ 2355950 w 2926661"/>
                <a:gd name="connsiteY1058" fmla="*/ 2484687 h 3344511"/>
                <a:gd name="connsiteX1059" fmla="*/ 2359855 w 2926661"/>
                <a:gd name="connsiteY1059" fmla="*/ 2490540 h 3344511"/>
                <a:gd name="connsiteX1060" fmla="*/ 2362792 w 2926661"/>
                <a:gd name="connsiteY1060" fmla="*/ 2490540 h 3344511"/>
                <a:gd name="connsiteX1061" fmla="*/ 2366985 w 2926661"/>
                <a:gd name="connsiteY1061" fmla="*/ 2486350 h 3344511"/>
                <a:gd name="connsiteX1062" fmla="*/ 2366924 w 2926661"/>
                <a:gd name="connsiteY1062" fmla="*/ 2486320 h 3344511"/>
                <a:gd name="connsiteX1063" fmla="*/ 2362789 w 2926661"/>
                <a:gd name="connsiteY1063" fmla="*/ 2490347 h 3344511"/>
                <a:gd name="connsiteX1064" fmla="*/ 2359825 w 2926661"/>
                <a:gd name="connsiteY1064" fmla="*/ 2490347 h 3344511"/>
                <a:gd name="connsiteX1065" fmla="*/ 2353298 w 2926661"/>
                <a:gd name="connsiteY1065" fmla="*/ 2484672 h 3344511"/>
                <a:gd name="connsiteX1066" fmla="*/ 2354717 w 2926661"/>
                <a:gd name="connsiteY1066" fmla="*/ 2490347 h 3344511"/>
                <a:gd name="connsiteX1067" fmla="*/ 2352322 w 2926661"/>
                <a:gd name="connsiteY1067" fmla="*/ 2490347 h 3344511"/>
                <a:gd name="connsiteX1068" fmla="*/ 2352515 w 2926661"/>
                <a:gd name="connsiteY1068" fmla="*/ 2490540 h 3344511"/>
                <a:gd name="connsiteX1069" fmla="*/ 2355451 w 2926661"/>
                <a:gd name="connsiteY1069" fmla="*/ 2490540 h 3344511"/>
                <a:gd name="connsiteX1070" fmla="*/ 2353983 w 2926661"/>
                <a:gd name="connsiteY1070" fmla="*/ 2484672 h 3344511"/>
                <a:gd name="connsiteX1071" fmla="*/ 2272475 w 2926661"/>
                <a:gd name="connsiteY1071" fmla="*/ 2483133 h 3344511"/>
                <a:gd name="connsiteX1072" fmla="*/ 2265260 w 2926661"/>
                <a:gd name="connsiteY1072" fmla="*/ 2484576 h 3344511"/>
                <a:gd name="connsiteX1073" fmla="*/ 2259489 w 2926661"/>
                <a:gd name="connsiteY1073" fmla="*/ 2484576 h 3344511"/>
                <a:gd name="connsiteX1074" fmla="*/ 2250832 w 2926661"/>
                <a:gd name="connsiteY1074" fmla="*/ 2488904 h 3344511"/>
                <a:gd name="connsiteX1075" fmla="*/ 2249594 w 2926661"/>
                <a:gd name="connsiteY1075" fmla="*/ 2486429 h 3344511"/>
                <a:gd name="connsiteX1076" fmla="*/ 2249372 w 2926661"/>
                <a:gd name="connsiteY1076" fmla="*/ 2486577 h 3344511"/>
                <a:gd name="connsiteX1077" fmla="*/ 2250591 w 2926661"/>
                <a:gd name="connsiteY1077" fmla="*/ 2488973 h 3344511"/>
                <a:gd name="connsiteX1078" fmla="*/ 2250591 w 2926661"/>
                <a:gd name="connsiteY1078" fmla="*/ 2491928 h 3344511"/>
                <a:gd name="connsiteX1079" fmla="*/ 2252094 w 2926661"/>
                <a:gd name="connsiteY1079" fmla="*/ 2496359 h 3344511"/>
                <a:gd name="connsiteX1080" fmla="*/ 2252094 w 2926661"/>
                <a:gd name="connsiteY1080" fmla="*/ 2500791 h 3344511"/>
                <a:gd name="connsiteX1081" fmla="*/ 2252275 w 2926661"/>
                <a:gd name="connsiteY1081" fmla="*/ 2501147 h 3344511"/>
                <a:gd name="connsiteX1082" fmla="*/ 2252275 w 2926661"/>
                <a:gd name="connsiteY1082" fmla="*/ 2496696 h 3344511"/>
                <a:gd name="connsiteX1083" fmla="*/ 2250832 w 2926661"/>
                <a:gd name="connsiteY1083" fmla="*/ 2492195 h 3344511"/>
                <a:gd name="connsiteX1084" fmla="*/ 2250832 w 2926661"/>
                <a:gd name="connsiteY1084" fmla="*/ 2489194 h 3344511"/>
                <a:gd name="connsiteX1085" fmla="*/ 2259489 w 2926661"/>
                <a:gd name="connsiteY1085" fmla="*/ 2484692 h 3344511"/>
                <a:gd name="connsiteX1086" fmla="*/ 2265261 w 2926661"/>
                <a:gd name="connsiteY1086" fmla="*/ 2484692 h 3344511"/>
                <a:gd name="connsiteX1087" fmla="*/ 2272475 w 2926661"/>
                <a:gd name="connsiteY1087" fmla="*/ 2483191 h 3344511"/>
                <a:gd name="connsiteX1088" fmla="*/ 2291231 w 2926661"/>
                <a:gd name="connsiteY1088" fmla="*/ 2481691 h 3344511"/>
                <a:gd name="connsiteX1089" fmla="*/ 2288346 w 2926661"/>
                <a:gd name="connsiteY1089" fmla="*/ 2484576 h 3344511"/>
                <a:gd name="connsiteX1090" fmla="*/ 2291232 w 2926661"/>
                <a:gd name="connsiteY1090" fmla="*/ 2486019 h 3344511"/>
                <a:gd name="connsiteX1091" fmla="*/ 2291232 w 2926661"/>
                <a:gd name="connsiteY1091" fmla="*/ 2488904 h 3344511"/>
                <a:gd name="connsiteX1092" fmla="*/ 2289789 w 2926661"/>
                <a:gd name="connsiteY1092" fmla="*/ 2488904 h 3344511"/>
                <a:gd name="connsiteX1093" fmla="*/ 2291232 w 2926661"/>
                <a:gd name="connsiteY1093" fmla="*/ 2493233 h 3344511"/>
                <a:gd name="connsiteX1094" fmla="*/ 2289789 w 2926661"/>
                <a:gd name="connsiteY1094" fmla="*/ 2496119 h 3344511"/>
                <a:gd name="connsiteX1095" fmla="*/ 2284017 w 2926661"/>
                <a:gd name="connsiteY1095" fmla="*/ 2491790 h 3344511"/>
                <a:gd name="connsiteX1096" fmla="*/ 2282574 w 2926661"/>
                <a:gd name="connsiteY1096" fmla="*/ 2494676 h 3344511"/>
                <a:gd name="connsiteX1097" fmla="*/ 2276803 w 2926661"/>
                <a:gd name="connsiteY1097" fmla="*/ 2491790 h 3344511"/>
                <a:gd name="connsiteX1098" fmla="*/ 2275360 w 2926661"/>
                <a:gd name="connsiteY1098" fmla="*/ 2491790 h 3344511"/>
                <a:gd name="connsiteX1099" fmla="*/ 2273917 w 2926661"/>
                <a:gd name="connsiteY1099" fmla="*/ 2487462 h 3344511"/>
                <a:gd name="connsiteX1100" fmla="*/ 2272475 w 2926661"/>
                <a:gd name="connsiteY1100" fmla="*/ 2488904 h 3344511"/>
                <a:gd name="connsiteX1101" fmla="*/ 2272475 w 2926661"/>
                <a:gd name="connsiteY1101" fmla="*/ 2489194 h 3344511"/>
                <a:gd name="connsiteX1102" fmla="*/ 2273918 w 2926661"/>
                <a:gd name="connsiteY1102" fmla="*/ 2487693 h 3344511"/>
                <a:gd name="connsiteX1103" fmla="*/ 2275361 w 2926661"/>
                <a:gd name="connsiteY1103" fmla="*/ 2492195 h 3344511"/>
                <a:gd name="connsiteX1104" fmla="*/ 2276803 w 2926661"/>
                <a:gd name="connsiteY1104" fmla="*/ 2492195 h 3344511"/>
                <a:gd name="connsiteX1105" fmla="*/ 2282575 w 2926661"/>
                <a:gd name="connsiteY1105" fmla="*/ 2495196 h 3344511"/>
                <a:gd name="connsiteX1106" fmla="*/ 2284018 w 2926661"/>
                <a:gd name="connsiteY1106" fmla="*/ 2492195 h 3344511"/>
                <a:gd name="connsiteX1107" fmla="*/ 2289419 w 2926661"/>
                <a:gd name="connsiteY1107" fmla="*/ 2496408 h 3344511"/>
                <a:gd name="connsiteX1108" fmla="*/ 2290029 w 2926661"/>
                <a:gd name="connsiteY1108" fmla="*/ 2496119 h 3344511"/>
                <a:gd name="connsiteX1109" fmla="*/ 2291552 w 2926661"/>
                <a:gd name="connsiteY1109" fmla="*/ 2493233 h 3344511"/>
                <a:gd name="connsiteX1110" fmla="*/ 2290029 w 2926661"/>
                <a:gd name="connsiteY1110" fmla="*/ 2488905 h 3344511"/>
                <a:gd name="connsiteX1111" fmla="*/ 2291552 w 2926661"/>
                <a:gd name="connsiteY1111" fmla="*/ 2488905 h 3344511"/>
                <a:gd name="connsiteX1112" fmla="*/ 2291552 w 2926661"/>
                <a:gd name="connsiteY1112" fmla="*/ 2486019 h 3344511"/>
                <a:gd name="connsiteX1113" fmla="*/ 2288506 w 2926661"/>
                <a:gd name="connsiteY1113" fmla="*/ 2484576 h 3344511"/>
                <a:gd name="connsiteX1114" fmla="*/ 2291552 w 2926661"/>
                <a:gd name="connsiteY1114" fmla="*/ 2481691 h 3344511"/>
                <a:gd name="connsiteX1115" fmla="*/ 1964577 w 2926661"/>
                <a:gd name="connsiteY1115" fmla="*/ 2480294 h 3344511"/>
                <a:gd name="connsiteX1116" fmla="*/ 1963172 w 2926661"/>
                <a:gd name="connsiteY1116" fmla="*/ 2484513 h 3344511"/>
                <a:gd name="connsiteX1117" fmla="*/ 1964065 w 2926661"/>
                <a:gd name="connsiteY1117" fmla="*/ 2484233 h 3344511"/>
                <a:gd name="connsiteX1118" fmla="*/ 1965150 w 2926661"/>
                <a:gd name="connsiteY1118" fmla="*/ 2480884 h 3344511"/>
                <a:gd name="connsiteX1119" fmla="*/ 1523554 w 2926661"/>
                <a:gd name="connsiteY1119" fmla="*/ 2479245 h 3344511"/>
                <a:gd name="connsiteX1120" fmla="*/ 1523322 w 2926661"/>
                <a:gd name="connsiteY1120" fmla="*/ 2479728 h 3344511"/>
                <a:gd name="connsiteX1121" fmla="*/ 1526359 w 2926661"/>
                <a:gd name="connsiteY1121" fmla="*/ 2481922 h 3344511"/>
                <a:gd name="connsiteX1122" fmla="*/ 1526089 w 2926661"/>
                <a:gd name="connsiteY1122" fmla="*/ 2481070 h 3344511"/>
                <a:gd name="connsiteX1123" fmla="*/ 2170759 w 2926661"/>
                <a:gd name="connsiteY1123" fmla="*/ 2477392 h 3344511"/>
                <a:gd name="connsiteX1124" fmla="*/ 2170976 w 2926661"/>
                <a:gd name="connsiteY1124" fmla="*/ 2477528 h 3344511"/>
                <a:gd name="connsiteX1125" fmla="*/ 2182724 w 2926661"/>
                <a:gd name="connsiteY1125" fmla="*/ 2490764 h 3344511"/>
                <a:gd name="connsiteX1126" fmla="*/ 2201814 w 2926661"/>
                <a:gd name="connsiteY1126" fmla="*/ 2496646 h 3344511"/>
                <a:gd name="connsiteX1127" fmla="*/ 2201938 w 2926661"/>
                <a:gd name="connsiteY1127" fmla="*/ 2496955 h 3344511"/>
                <a:gd name="connsiteX1128" fmla="*/ 2203254 w 2926661"/>
                <a:gd name="connsiteY1128" fmla="*/ 2495638 h 3344511"/>
                <a:gd name="connsiteX1129" fmla="*/ 2203107 w 2926661"/>
                <a:gd name="connsiteY1129" fmla="*/ 2495342 h 3344511"/>
                <a:gd name="connsiteX1130" fmla="*/ 2202316 w 2926661"/>
                <a:gd name="connsiteY1130" fmla="*/ 2496119 h 3344511"/>
                <a:gd name="connsiteX1131" fmla="*/ 2183224 w 2926661"/>
                <a:gd name="connsiteY1131" fmla="*/ 2490347 h 3344511"/>
                <a:gd name="connsiteX1132" fmla="*/ 2177900 w 2926661"/>
                <a:gd name="connsiteY1132" fmla="*/ 2485478 h 3344511"/>
                <a:gd name="connsiteX1133" fmla="*/ 2171592 w 2926661"/>
                <a:gd name="connsiteY1133" fmla="*/ 2477509 h 3344511"/>
                <a:gd name="connsiteX1134" fmla="*/ 2100161 w 2926661"/>
                <a:gd name="connsiteY1134" fmla="*/ 2476238 h 3344511"/>
                <a:gd name="connsiteX1135" fmla="*/ 2098920 w 2926661"/>
                <a:gd name="connsiteY1135" fmla="*/ 2477496 h 3344511"/>
                <a:gd name="connsiteX1136" fmla="*/ 2098966 w 2926661"/>
                <a:gd name="connsiteY1136" fmla="*/ 2477519 h 3344511"/>
                <a:gd name="connsiteX1137" fmla="*/ 2100217 w 2926661"/>
                <a:gd name="connsiteY1137" fmla="*/ 2476271 h 3344511"/>
                <a:gd name="connsiteX1138" fmla="*/ 2318140 w 2926661"/>
                <a:gd name="connsiteY1138" fmla="*/ 2475920 h 3344511"/>
                <a:gd name="connsiteX1139" fmla="*/ 2316625 w 2926661"/>
                <a:gd name="connsiteY1139" fmla="*/ 2480248 h 3344511"/>
                <a:gd name="connsiteX1140" fmla="*/ 2316625 w 2926661"/>
                <a:gd name="connsiteY1140" fmla="*/ 2484577 h 3344511"/>
                <a:gd name="connsiteX1141" fmla="*/ 2315110 w 2926661"/>
                <a:gd name="connsiteY1141" fmla="*/ 2487462 h 3344511"/>
                <a:gd name="connsiteX1142" fmla="*/ 2313595 w 2926661"/>
                <a:gd name="connsiteY1142" fmla="*/ 2488905 h 3344511"/>
                <a:gd name="connsiteX1143" fmla="*/ 2313595 w 2926661"/>
                <a:gd name="connsiteY1143" fmla="*/ 2490348 h 3344511"/>
                <a:gd name="connsiteX1144" fmla="*/ 2312420 w 2926661"/>
                <a:gd name="connsiteY1144" fmla="*/ 2492587 h 3344511"/>
                <a:gd name="connsiteX1145" fmla="*/ 2312874 w 2926661"/>
                <a:gd name="connsiteY1145" fmla="*/ 2493233 h 3344511"/>
                <a:gd name="connsiteX1146" fmla="*/ 2312116 w 2926661"/>
                <a:gd name="connsiteY1146" fmla="*/ 2493592 h 3344511"/>
                <a:gd name="connsiteX1147" fmla="*/ 2312116 w 2926661"/>
                <a:gd name="connsiteY1147" fmla="*/ 2496197 h 3344511"/>
                <a:gd name="connsiteX1148" fmla="*/ 2315074 w 2926661"/>
                <a:gd name="connsiteY1148" fmla="*/ 2497665 h 3344511"/>
                <a:gd name="connsiteX1149" fmla="*/ 2315074 w 2926661"/>
                <a:gd name="connsiteY1149" fmla="*/ 2500602 h 3344511"/>
                <a:gd name="connsiteX1150" fmla="*/ 2316553 w 2926661"/>
                <a:gd name="connsiteY1150" fmla="*/ 2503540 h 3344511"/>
                <a:gd name="connsiteX1151" fmla="*/ 2319511 w 2926661"/>
                <a:gd name="connsiteY1151" fmla="*/ 2505008 h 3344511"/>
                <a:gd name="connsiteX1152" fmla="*/ 2319663 w 2926661"/>
                <a:gd name="connsiteY1152" fmla="*/ 2504933 h 3344511"/>
                <a:gd name="connsiteX1153" fmla="*/ 2317279 w 2926661"/>
                <a:gd name="connsiteY1153" fmla="*/ 2503742 h 3344511"/>
                <a:gd name="connsiteX1154" fmla="*/ 2315811 w 2926661"/>
                <a:gd name="connsiteY1154" fmla="*/ 2500808 h 3344511"/>
                <a:gd name="connsiteX1155" fmla="*/ 2315811 w 2926661"/>
                <a:gd name="connsiteY1155" fmla="*/ 2497874 h 3344511"/>
                <a:gd name="connsiteX1156" fmla="*/ 2312874 w 2926661"/>
                <a:gd name="connsiteY1156" fmla="*/ 2496407 h 3344511"/>
                <a:gd name="connsiteX1157" fmla="*/ 2312874 w 2926661"/>
                <a:gd name="connsiteY1157" fmla="*/ 2493474 h 3344511"/>
                <a:gd name="connsiteX1158" fmla="*/ 2314342 w 2926661"/>
                <a:gd name="connsiteY1158" fmla="*/ 2490540 h 3344511"/>
                <a:gd name="connsiteX1159" fmla="*/ 2318747 w 2926661"/>
                <a:gd name="connsiteY1159" fmla="*/ 2490540 h 3344511"/>
                <a:gd name="connsiteX1160" fmla="*/ 2320215 w 2926661"/>
                <a:gd name="connsiteY1160" fmla="*/ 2492007 h 3344511"/>
                <a:gd name="connsiteX1161" fmla="*/ 2324620 w 2926661"/>
                <a:gd name="connsiteY1161" fmla="*/ 2492007 h 3344511"/>
                <a:gd name="connsiteX1162" fmla="*/ 2329024 w 2926661"/>
                <a:gd name="connsiteY1162" fmla="*/ 2490540 h 3344511"/>
                <a:gd name="connsiteX1163" fmla="*/ 2333032 w 2926661"/>
                <a:gd name="connsiteY1163" fmla="*/ 2491875 h 3344511"/>
                <a:gd name="connsiteX1164" fmla="*/ 2333074 w 2926661"/>
                <a:gd name="connsiteY1164" fmla="*/ 2491790 h 3344511"/>
                <a:gd name="connsiteX1165" fmla="*/ 2328746 w 2926661"/>
                <a:gd name="connsiteY1165" fmla="*/ 2490347 h 3344511"/>
                <a:gd name="connsiteX1166" fmla="*/ 2324417 w 2926661"/>
                <a:gd name="connsiteY1166" fmla="*/ 2491790 h 3344511"/>
                <a:gd name="connsiteX1167" fmla="*/ 2320089 w 2926661"/>
                <a:gd name="connsiteY1167" fmla="*/ 2491790 h 3344511"/>
                <a:gd name="connsiteX1168" fmla="*/ 2318646 w 2926661"/>
                <a:gd name="connsiteY1168" fmla="*/ 2490347 h 3344511"/>
                <a:gd name="connsiteX1169" fmla="*/ 2314317 w 2926661"/>
                <a:gd name="connsiteY1169" fmla="*/ 2490347 h 3344511"/>
                <a:gd name="connsiteX1170" fmla="*/ 2314317 w 2926661"/>
                <a:gd name="connsiteY1170" fmla="*/ 2488905 h 3344511"/>
                <a:gd name="connsiteX1171" fmla="*/ 2315760 w 2926661"/>
                <a:gd name="connsiteY1171" fmla="*/ 2487462 h 3344511"/>
                <a:gd name="connsiteX1172" fmla="*/ 2317203 w 2926661"/>
                <a:gd name="connsiteY1172" fmla="*/ 2484576 h 3344511"/>
                <a:gd name="connsiteX1173" fmla="*/ 2317203 w 2926661"/>
                <a:gd name="connsiteY1173" fmla="*/ 2480248 h 3344511"/>
                <a:gd name="connsiteX1174" fmla="*/ 2318576 w 2926661"/>
                <a:gd name="connsiteY1174" fmla="*/ 2476127 h 3344511"/>
                <a:gd name="connsiteX1175" fmla="*/ 2214065 w 2926661"/>
                <a:gd name="connsiteY1175" fmla="*/ 2474476 h 3344511"/>
                <a:gd name="connsiteX1176" fmla="*/ 2205253 w 2926661"/>
                <a:gd name="connsiteY1176" fmla="*/ 2475919 h 3344511"/>
                <a:gd name="connsiteX1177" fmla="*/ 2205081 w 2926661"/>
                <a:gd name="connsiteY1177" fmla="*/ 2476342 h 3344511"/>
                <a:gd name="connsiteX1178" fmla="*/ 2213606 w 2926661"/>
                <a:gd name="connsiteY1178" fmla="*/ 2474920 h 3344511"/>
                <a:gd name="connsiteX1179" fmla="*/ 2216564 w 2926661"/>
                <a:gd name="connsiteY1179" fmla="*/ 2476400 h 3344511"/>
                <a:gd name="connsiteX1180" fmla="*/ 2218043 w 2926661"/>
                <a:gd name="connsiteY1180" fmla="*/ 2474920 h 3344511"/>
                <a:gd name="connsiteX1181" fmla="*/ 2221001 w 2926661"/>
                <a:gd name="connsiteY1181" fmla="*/ 2477880 h 3344511"/>
                <a:gd name="connsiteX1182" fmla="*/ 2223959 w 2926661"/>
                <a:gd name="connsiteY1182" fmla="*/ 2476400 h 3344511"/>
                <a:gd name="connsiteX1183" fmla="*/ 2224075 w 2926661"/>
                <a:gd name="connsiteY1183" fmla="*/ 2476052 h 3344511"/>
                <a:gd name="connsiteX1184" fmla="*/ 2221408 w 2926661"/>
                <a:gd name="connsiteY1184" fmla="*/ 2477362 h 3344511"/>
                <a:gd name="connsiteX1185" fmla="*/ 2218471 w 2926661"/>
                <a:gd name="connsiteY1185" fmla="*/ 2474476 h 3344511"/>
                <a:gd name="connsiteX1186" fmla="*/ 2217002 w 2926661"/>
                <a:gd name="connsiteY1186" fmla="*/ 2475919 h 3344511"/>
                <a:gd name="connsiteX1187" fmla="*/ 2214065 w 2926661"/>
                <a:gd name="connsiteY1187" fmla="*/ 2474476 h 3344511"/>
                <a:gd name="connsiteX1188" fmla="*/ 2404281 w 2926661"/>
                <a:gd name="connsiteY1188" fmla="*/ 2472284 h 3344511"/>
                <a:gd name="connsiteX1189" fmla="*/ 2403467 w 2926661"/>
                <a:gd name="connsiteY1189" fmla="*/ 2473935 h 3344511"/>
                <a:gd name="connsiteX1190" fmla="*/ 2393061 w 2926661"/>
                <a:gd name="connsiteY1190" fmla="*/ 2491790 h 3344511"/>
                <a:gd name="connsiteX1191" fmla="*/ 2393061 w 2926661"/>
                <a:gd name="connsiteY1191" fmla="*/ 2492390 h 3344511"/>
                <a:gd name="connsiteX1192" fmla="*/ 2403304 w 2926661"/>
                <a:gd name="connsiteY1192" fmla="*/ 2474321 h 3344511"/>
                <a:gd name="connsiteX1193" fmla="*/ 2285465 w 2926661"/>
                <a:gd name="connsiteY1193" fmla="*/ 2471600 h 3344511"/>
                <a:gd name="connsiteX1194" fmla="*/ 2288346 w 2926661"/>
                <a:gd name="connsiteY1194" fmla="*/ 2477362 h 3344511"/>
                <a:gd name="connsiteX1195" fmla="*/ 2288346 w 2926661"/>
                <a:gd name="connsiteY1195" fmla="*/ 2481690 h 3344511"/>
                <a:gd name="connsiteX1196" fmla="*/ 2288506 w 2926661"/>
                <a:gd name="connsiteY1196" fmla="*/ 2481690 h 3344511"/>
                <a:gd name="connsiteX1197" fmla="*/ 2288506 w 2926661"/>
                <a:gd name="connsiteY1197" fmla="*/ 2477362 h 3344511"/>
                <a:gd name="connsiteX1198" fmla="*/ 2249100 w 2926661"/>
                <a:gd name="connsiteY1198" fmla="*/ 2470480 h 3344511"/>
                <a:gd name="connsiteX1199" fmla="*/ 2247621 w 2926661"/>
                <a:gd name="connsiteY1199" fmla="*/ 2476400 h 3344511"/>
                <a:gd name="connsiteX1200" fmla="*/ 2253253 w 2926661"/>
                <a:gd name="connsiteY1200" fmla="*/ 2483443 h 3344511"/>
                <a:gd name="connsiteX1201" fmla="*/ 2253718 w 2926661"/>
                <a:gd name="connsiteY1201" fmla="*/ 2483133 h 3344511"/>
                <a:gd name="connsiteX1202" fmla="*/ 2247946 w 2926661"/>
                <a:gd name="connsiteY1202" fmla="*/ 2475919 h 3344511"/>
                <a:gd name="connsiteX1203" fmla="*/ 2249296 w 2926661"/>
                <a:gd name="connsiteY1203" fmla="*/ 2470519 h 3344511"/>
                <a:gd name="connsiteX1204" fmla="*/ 2367234 w 2926661"/>
                <a:gd name="connsiteY1204" fmla="*/ 2470147 h 3344511"/>
                <a:gd name="connsiteX1205" fmla="*/ 2367235 w 2926661"/>
                <a:gd name="connsiteY1205" fmla="*/ 2470148 h 3344511"/>
                <a:gd name="connsiteX1206" fmla="*/ 2369276 w 2926661"/>
                <a:gd name="connsiteY1206" fmla="*/ 2470148 h 3344511"/>
                <a:gd name="connsiteX1207" fmla="*/ 2369276 w 2926661"/>
                <a:gd name="connsiteY1207" fmla="*/ 2470147 h 3344511"/>
                <a:gd name="connsiteX1208" fmla="*/ 2603270 w 2926661"/>
                <a:gd name="connsiteY1208" fmla="*/ 2468705 h 3344511"/>
                <a:gd name="connsiteX1209" fmla="*/ 2631597 w 2926661"/>
                <a:gd name="connsiteY1209" fmla="*/ 2480587 h 3344511"/>
                <a:gd name="connsiteX1210" fmla="*/ 2658434 w 2926661"/>
                <a:gd name="connsiteY1210" fmla="*/ 2485043 h 3344511"/>
                <a:gd name="connsiteX1211" fmla="*/ 2671853 w 2926661"/>
                <a:gd name="connsiteY1211" fmla="*/ 2499896 h 3344511"/>
                <a:gd name="connsiteX1212" fmla="*/ 2673344 w 2926661"/>
                <a:gd name="connsiteY1212" fmla="*/ 2511778 h 3344511"/>
                <a:gd name="connsiteX1213" fmla="*/ 2659925 w 2926661"/>
                <a:gd name="connsiteY1213" fmla="*/ 2519205 h 3344511"/>
                <a:gd name="connsiteX1214" fmla="*/ 2647998 w 2926661"/>
                <a:gd name="connsiteY1214" fmla="*/ 2513264 h 3344511"/>
                <a:gd name="connsiteX1215" fmla="*/ 2639052 w 2926661"/>
                <a:gd name="connsiteY1215" fmla="*/ 2511778 h 3344511"/>
                <a:gd name="connsiteX1216" fmla="*/ 2631597 w 2926661"/>
                <a:gd name="connsiteY1216" fmla="*/ 2513264 h 3344511"/>
                <a:gd name="connsiteX1217" fmla="*/ 2610724 w 2926661"/>
                <a:gd name="connsiteY1217" fmla="*/ 2511778 h 3344511"/>
                <a:gd name="connsiteX1218" fmla="*/ 2606252 w 2926661"/>
                <a:gd name="connsiteY1218" fmla="*/ 2501381 h 3344511"/>
                <a:gd name="connsiteX1219" fmla="*/ 2601779 w 2926661"/>
                <a:gd name="connsiteY1219" fmla="*/ 2495440 h 3344511"/>
                <a:gd name="connsiteX1220" fmla="*/ 2601779 w 2926661"/>
                <a:gd name="connsiteY1220" fmla="*/ 2483558 h 3344511"/>
                <a:gd name="connsiteX1221" fmla="*/ 2603270 w 2926661"/>
                <a:gd name="connsiteY1221" fmla="*/ 2468705 h 3344511"/>
                <a:gd name="connsiteX1222" fmla="*/ 1393964 w 2926661"/>
                <a:gd name="connsiteY1222" fmla="*/ 2467828 h 3344511"/>
                <a:gd name="connsiteX1223" fmla="*/ 1399131 w 2926661"/>
                <a:gd name="connsiteY1223" fmla="*/ 2470422 h 3344511"/>
                <a:gd name="connsiteX1224" fmla="*/ 1407958 w 2926661"/>
                <a:gd name="connsiteY1224" fmla="*/ 2485194 h 3344511"/>
                <a:gd name="connsiteX1225" fmla="*/ 1405015 w 2926661"/>
                <a:gd name="connsiteY1225" fmla="*/ 2489626 h 3344511"/>
                <a:gd name="connsiteX1226" fmla="*/ 1406486 w 2926661"/>
                <a:gd name="connsiteY1226" fmla="*/ 2510307 h 3344511"/>
                <a:gd name="connsiteX1227" fmla="*/ 1406487 w 2926661"/>
                <a:gd name="connsiteY1227" fmla="*/ 2514554 h 3344511"/>
                <a:gd name="connsiteX1228" fmla="*/ 1407392 w 2926661"/>
                <a:gd name="connsiteY1228" fmla="*/ 2514289 h 3344511"/>
                <a:gd name="connsiteX1229" fmla="*/ 1407392 w 2926661"/>
                <a:gd name="connsiteY1229" fmla="*/ 2510423 h 3344511"/>
                <a:gd name="connsiteX1230" fmla="*/ 1405921 w 2926661"/>
                <a:gd name="connsiteY1230" fmla="*/ 2489875 h 3344511"/>
                <a:gd name="connsiteX1231" fmla="*/ 1408863 w 2926661"/>
                <a:gd name="connsiteY1231" fmla="*/ 2485472 h 3344511"/>
                <a:gd name="connsiteX1232" fmla="*/ 1400036 w 2926661"/>
                <a:gd name="connsiteY1232" fmla="*/ 2470795 h 3344511"/>
                <a:gd name="connsiteX1233" fmla="*/ 1394152 w 2926661"/>
                <a:gd name="connsiteY1233" fmla="*/ 2467859 h 3344511"/>
                <a:gd name="connsiteX1234" fmla="*/ 2256495 w 2926661"/>
                <a:gd name="connsiteY1234" fmla="*/ 2466041 h 3344511"/>
                <a:gd name="connsiteX1235" fmla="*/ 2256495 w 2926661"/>
                <a:gd name="connsiteY1235" fmla="*/ 2471569 h 3344511"/>
                <a:gd name="connsiteX1236" fmla="*/ 2256603 w 2926661"/>
                <a:gd name="connsiteY1236" fmla="*/ 2471590 h 3344511"/>
                <a:gd name="connsiteX1237" fmla="*/ 2256603 w 2926661"/>
                <a:gd name="connsiteY1237" fmla="*/ 2466041 h 3344511"/>
                <a:gd name="connsiteX1238" fmla="*/ 1701248 w 2926661"/>
                <a:gd name="connsiteY1238" fmla="*/ 2464626 h 3344511"/>
                <a:gd name="connsiteX1239" fmla="*/ 1701411 w 2926661"/>
                <a:gd name="connsiteY1239" fmla="*/ 2466900 h 3344511"/>
                <a:gd name="connsiteX1240" fmla="*/ 1701459 w 2926661"/>
                <a:gd name="connsiteY1240" fmla="*/ 2466903 h 3344511"/>
                <a:gd name="connsiteX1241" fmla="*/ 1701298 w 2926661"/>
                <a:gd name="connsiteY1241" fmla="*/ 2464640 h 3344511"/>
                <a:gd name="connsiteX1242" fmla="*/ 1382468 w 2926661"/>
                <a:gd name="connsiteY1242" fmla="*/ 2463542 h 3344511"/>
                <a:gd name="connsiteX1243" fmla="*/ 1384420 w 2926661"/>
                <a:gd name="connsiteY1243" fmla="*/ 2465991 h 3344511"/>
                <a:gd name="connsiteX1244" fmla="*/ 1385025 w 2926661"/>
                <a:gd name="connsiteY1244" fmla="*/ 2466092 h 3344511"/>
                <a:gd name="connsiteX1245" fmla="*/ 2345007 w 2926661"/>
                <a:gd name="connsiteY1245" fmla="*/ 2462933 h 3344511"/>
                <a:gd name="connsiteX1246" fmla="*/ 2344578 w 2926661"/>
                <a:gd name="connsiteY1246" fmla="*/ 2463052 h 3344511"/>
                <a:gd name="connsiteX1247" fmla="*/ 2343174 w 2926661"/>
                <a:gd name="connsiteY1247" fmla="*/ 2467262 h 3344511"/>
                <a:gd name="connsiteX1248" fmla="*/ 2343174 w 2926661"/>
                <a:gd name="connsiteY1248" fmla="*/ 2473033 h 3344511"/>
                <a:gd name="connsiteX1249" fmla="*/ 2346060 w 2926661"/>
                <a:gd name="connsiteY1249" fmla="*/ 2474476 h 3344511"/>
                <a:gd name="connsiteX1250" fmla="*/ 2344617 w 2926661"/>
                <a:gd name="connsiteY1250" fmla="*/ 2475919 h 3344511"/>
                <a:gd name="connsiteX1251" fmla="*/ 2350389 w 2926661"/>
                <a:gd name="connsiteY1251" fmla="*/ 2480248 h 3344511"/>
                <a:gd name="connsiteX1252" fmla="*/ 2348946 w 2926661"/>
                <a:gd name="connsiteY1252" fmla="*/ 2483133 h 3344511"/>
                <a:gd name="connsiteX1253" fmla="*/ 2350389 w 2926661"/>
                <a:gd name="connsiteY1253" fmla="*/ 2484576 h 3344511"/>
                <a:gd name="connsiteX1254" fmla="*/ 2350950 w 2926661"/>
                <a:gd name="connsiteY1254" fmla="*/ 2484576 h 3344511"/>
                <a:gd name="connsiteX1255" fmla="*/ 2349578 w 2926661"/>
                <a:gd name="connsiteY1255" fmla="*/ 2483205 h 3344511"/>
                <a:gd name="connsiteX1256" fmla="*/ 2351046 w 2926661"/>
                <a:gd name="connsiteY1256" fmla="*/ 2480272 h 3344511"/>
                <a:gd name="connsiteX1257" fmla="*/ 2351046 w 2926661"/>
                <a:gd name="connsiteY1257" fmla="*/ 2478914 h 3344511"/>
                <a:gd name="connsiteX1258" fmla="*/ 2350934 w 2926661"/>
                <a:gd name="connsiteY1258" fmla="*/ 2478804 h 3344511"/>
                <a:gd name="connsiteX1259" fmla="*/ 2350934 w 2926661"/>
                <a:gd name="connsiteY1259" fmla="*/ 2480247 h 3344511"/>
                <a:gd name="connsiteX1260" fmla="*/ 2345007 w 2926661"/>
                <a:gd name="connsiteY1260" fmla="*/ 2475918 h 3344511"/>
                <a:gd name="connsiteX1261" fmla="*/ 2346488 w 2926661"/>
                <a:gd name="connsiteY1261" fmla="*/ 2474476 h 3344511"/>
                <a:gd name="connsiteX1262" fmla="*/ 2343525 w 2926661"/>
                <a:gd name="connsiteY1262" fmla="*/ 2473033 h 3344511"/>
                <a:gd name="connsiteX1263" fmla="*/ 2343525 w 2926661"/>
                <a:gd name="connsiteY1263" fmla="*/ 2467261 h 3344511"/>
                <a:gd name="connsiteX1264" fmla="*/ 2345007 w 2926661"/>
                <a:gd name="connsiteY1264" fmla="*/ 2462933 h 3344511"/>
                <a:gd name="connsiteX1265" fmla="*/ 1990409 w 2926661"/>
                <a:gd name="connsiteY1265" fmla="*/ 2462496 h 3344511"/>
                <a:gd name="connsiteX1266" fmla="*/ 1990214 w 2926661"/>
                <a:gd name="connsiteY1266" fmla="*/ 2462642 h 3344511"/>
                <a:gd name="connsiteX1267" fmla="*/ 1982826 w 2926661"/>
                <a:gd name="connsiteY1267" fmla="*/ 2462642 h 3344511"/>
                <a:gd name="connsiteX1268" fmla="*/ 1982826 w 2926661"/>
                <a:gd name="connsiteY1268" fmla="*/ 2463061 h 3344511"/>
                <a:gd name="connsiteX1269" fmla="*/ 1989678 w 2926661"/>
                <a:gd name="connsiteY1269" fmla="*/ 2463061 h 3344511"/>
                <a:gd name="connsiteX1270" fmla="*/ 2374643 w 2926661"/>
                <a:gd name="connsiteY1270" fmla="*/ 2461490 h 3344511"/>
                <a:gd name="connsiteX1271" fmla="*/ 2374365 w 2926661"/>
                <a:gd name="connsiteY1271" fmla="*/ 2461694 h 3344511"/>
                <a:gd name="connsiteX1272" fmla="*/ 2378195 w 2926661"/>
                <a:gd name="connsiteY1272" fmla="*/ 2462933 h 3344511"/>
                <a:gd name="connsiteX1273" fmla="*/ 2378285 w 2926661"/>
                <a:gd name="connsiteY1273" fmla="*/ 2462672 h 3344511"/>
                <a:gd name="connsiteX1274" fmla="*/ 1516884 w 2926661"/>
                <a:gd name="connsiteY1274" fmla="*/ 2460044 h 3344511"/>
                <a:gd name="connsiteX1275" fmla="*/ 1516883 w 2926661"/>
                <a:gd name="connsiteY1275" fmla="*/ 2460044 h 3344511"/>
                <a:gd name="connsiteX1276" fmla="*/ 1520379 w 2926661"/>
                <a:gd name="connsiteY1276" fmla="*/ 2466483 h 3344511"/>
                <a:gd name="connsiteX1277" fmla="*/ 1525162 w 2926661"/>
                <a:gd name="connsiteY1277" fmla="*/ 2466299 h 3344511"/>
                <a:gd name="connsiteX1278" fmla="*/ 1527092 w 2926661"/>
                <a:gd name="connsiteY1278" fmla="*/ 2468643 h 3344511"/>
                <a:gd name="connsiteX1279" fmla="*/ 1527197 w 2926661"/>
                <a:gd name="connsiteY1279" fmla="*/ 2468372 h 3344511"/>
                <a:gd name="connsiteX1280" fmla="*/ 1519815 w 2926661"/>
                <a:gd name="connsiteY1280" fmla="*/ 2465428 h 3344511"/>
                <a:gd name="connsiteX1281" fmla="*/ 1963616 w 2926661"/>
                <a:gd name="connsiteY1281" fmla="*/ 2459703 h 3344511"/>
                <a:gd name="connsiteX1282" fmla="*/ 1963373 w 2926661"/>
                <a:gd name="connsiteY1282" fmla="*/ 2459753 h 3344511"/>
                <a:gd name="connsiteX1283" fmla="*/ 1969062 w 2926661"/>
                <a:gd name="connsiteY1283" fmla="*/ 2468297 h 3344511"/>
                <a:gd name="connsiteX1284" fmla="*/ 1961700 w 2926661"/>
                <a:gd name="connsiteY1284" fmla="*/ 2477142 h 3344511"/>
                <a:gd name="connsiteX1285" fmla="*/ 1962357 w 2926661"/>
                <a:gd name="connsiteY1285" fmla="*/ 2477799 h 3344511"/>
                <a:gd name="connsiteX1286" fmla="*/ 1969478 w 2926661"/>
                <a:gd name="connsiteY1286" fmla="*/ 2469002 h 3344511"/>
                <a:gd name="connsiteX1287" fmla="*/ 1975250 w 2926661"/>
                <a:gd name="connsiteY1287" fmla="*/ 2474943 h 3344511"/>
                <a:gd name="connsiteX1288" fmla="*/ 1982464 w 2926661"/>
                <a:gd name="connsiteY1288" fmla="*/ 2469002 h 3344511"/>
                <a:gd name="connsiteX1289" fmla="*/ 1982464 w 2926661"/>
                <a:gd name="connsiteY1289" fmla="*/ 2468807 h 3344511"/>
                <a:gd name="connsiteX1290" fmla="*/ 1975437 w 2926661"/>
                <a:gd name="connsiteY1290" fmla="*/ 2474396 h 3344511"/>
                <a:gd name="connsiteX1291" fmla="*/ 1969527 w 2926661"/>
                <a:gd name="connsiteY1291" fmla="*/ 2468519 h 3344511"/>
                <a:gd name="connsiteX1292" fmla="*/ 1963616 w 2926661"/>
                <a:gd name="connsiteY1292" fmla="*/ 2459703 h 3344511"/>
                <a:gd name="connsiteX1293" fmla="*/ 2330189 w 2926661"/>
                <a:gd name="connsiteY1293" fmla="*/ 2458605 h 3344511"/>
                <a:gd name="connsiteX1294" fmla="*/ 2330189 w 2926661"/>
                <a:gd name="connsiteY1294" fmla="*/ 2458605 h 3344511"/>
                <a:gd name="connsiteX1295" fmla="*/ 2333074 w 2926661"/>
                <a:gd name="connsiteY1295" fmla="*/ 2460048 h 3344511"/>
                <a:gd name="connsiteX1296" fmla="*/ 2331632 w 2926661"/>
                <a:gd name="connsiteY1296" fmla="*/ 2462934 h 3344511"/>
                <a:gd name="connsiteX1297" fmla="*/ 2334517 w 2926661"/>
                <a:gd name="connsiteY1297" fmla="*/ 2465819 h 3344511"/>
                <a:gd name="connsiteX1298" fmla="*/ 2334608 w 2926661"/>
                <a:gd name="connsiteY1298" fmla="*/ 2465793 h 3344511"/>
                <a:gd name="connsiteX1299" fmla="*/ 2331670 w 2926661"/>
                <a:gd name="connsiteY1299" fmla="*/ 2462933 h 3344511"/>
                <a:gd name="connsiteX1300" fmla="*/ 2333152 w 2926661"/>
                <a:gd name="connsiteY1300" fmla="*/ 2460047 h 3344511"/>
                <a:gd name="connsiteX1301" fmla="*/ 2236094 w 2926661"/>
                <a:gd name="connsiteY1301" fmla="*/ 2458605 h 3344511"/>
                <a:gd name="connsiteX1302" fmla="*/ 2235989 w 2926661"/>
                <a:gd name="connsiteY1302" fmla="*/ 2458708 h 3344511"/>
                <a:gd name="connsiteX1303" fmla="*/ 2240227 w 2926661"/>
                <a:gd name="connsiteY1303" fmla="*/ 2460121 h 3344511"/>
                <a:gd name="connsiteX1304" fmla="*/ 2243184 w 2926661"/>
                <a:gd name="connsiteY1304" fmla="*/ 2466041 h 3344511"/>
                <a:gd name="connsiteX1305" fmla="*/ 2249100 w 2926661"/>
                <a:gd name="connsiteY1305" fmla="*/ 2466041 h 3344511"/>
                <a:gd name="connsiteX1306" fmla="*/ 2249877 w 2926661"/>
                <a:gd name="connsiteY1306" fmla="*/ 2465263 h 3344511"/>
                <a:gd name="connsiteX1307" fmla="*/ 2249311 w 2926661"/>
                <a:gd name="connsiteY1307" fmla="*/ 2465819 h 3344511"/>
                <a:gd name="connsiteX1308" fmla="*/ 2243437 w 2926661"/>
                <a:gd name="connsiteY1308" fmla="*/ 2465819 h 3344511"/>
                <a:gd name="connsiteX1309" fmla="*/ 2240500 w 2926661"/>
                <a:gd name="connsiteY1309" fmla="*/ 2460048 h 3344511"/>
                <a:gd name="connsiteX1310" fmla="*/ 2236094 w 2926661"/>
                <a:gd name="connsiteY1310" fmla="*/ 2458605 h 3344511"/>
                <a:gd name="connsiteX1311" fmla="*/ 2380571 w 2926661"/>
                <a:gd name="connsiteY1311" fmla="*/ 2458604 h 3344511"/>
                <a:gd name="connsiteX1312" fmla="*/ 2380482 w 2926661"/>
                <a:gd name="connsiteY1312" fmla="*/ 2458864 h 3344511"/>
                <a:gd name="connsiteX1313" fmla="*/ 2384142 w 2926661"/>
                <a:gd name="connsiteY1313" fmla="*/ 2460048 h 3344511"/>
                <a:gd name="connsiteX1314" fmla="*/ 2384032 w 2926661"/>
                <a:gd name="connsiteY1314" fmla="*/ 2459728 h 3344511"/>
                <a:gd name="connsiteX1315" fmla="*/ 1996125 w 2926661"/>
                <a:gd name="connsiteY1315" fmla="*/ 2458234 h 3344511"/>
                <a:gd name="connsiteX1316" fmla="*/ 1995512 w 2926661"/>
                <a:gd name="connsiteY1316" fmla="*/ 2458691 h 3344511"/>
                <a:gd name="connsiteX1317" fmla="*/ 1999778 w 2926661"/>
                <a:gd name="connsiteY1317" fmla="*/ 2464546 h 3344511"/>
                <a:gd name="connsiteX1318" fmla="*/ 2001221 w 2926661"/>
                <a:gd name="connsiteY1318" fmla="*/ 2470487 h 3344511"/>
                <a:gd name="connsiteX1319" fmla="*/ 1996892 w 2926661"/>
                <a:gd name="connsiteY1319" fmla="*/ 2476428 h 3344511"/>
                <a:gd name="connsiteX1320" fmla="*/ 1999778 w 2926661"/>
                <a:gd name="connsiteY1320" fmla="*/ 2479399 h 3344511"/>
                <a:gd name="connsiteX1321" fmla="*/ 2006992 w 2926661"/>
                <a:gd name="connsiteY1321" fmla="*/ 2486825 h 3344511"/>
                <a:gd name="connsiteX1322" fmla="*/ 2005911 w 2926661"/>
                <a:gd name="connsiteY1322" fmla="*/ 2489052 h 3344511"/>
                <a:gd name="connsiteX1323" fmla="*/ 2006090 w 2926661"/>
                <a:gd name="connsiteY1323" fmla="*/ 2489172 h 3344511"/>
                <a:gd name="connsiteX1324" fmla="*/ 2007559 w 2926661"/>
                <a:gd name="connsiteY1324" fmla="*/ 2486215 h 3344511"/>
                <a:gd name="connsiteX1325" fmla="*/ 2000216 w 2926661"/>
                <a:gd name="connsiteY1325" fmla="*/ 2478823 h 3344511"/>
                <a:gd name="connsiteX1326" fmla="*/ 2000450 w 2926661"/>
                <a:gd name="connsiteY1326" fmla="*/ 2478696 h 3344511"/>
                <a:gd name="connsiteX1327" fmla="*/ 1997603 w 2926661"/>
                <a:gd name="connsiteY1327" fmla="*/ 2475865 h 3344511"/>
                <a:gd name="connsiteX1328" fmla="*/ 2002036 w 2926661"/>
                <a:gd name="connsiteY1328" fmla="*/ 2469988 h 3344511"/>
                <a:gd name="connsiteX1329" fmla="*/ 2000558 w 2926661"/>
                <a:gd name="connsiteY1329" fmla="*/ 2464111 h 3344511"/>
                <a:gd name="connsiteX1330" fmla="*/ 1996125 w 2926661"/>
                <a:gd name="connsiteY1330" fmla="*/ 2458234 h 3344511"/>
                <a:gd name="connsiteX1331" fmla="*/ 2256495 w 2926661"/>
                <a:gd name="connsiteY1331" fmla="*/ 2457162 h 3344511"/>
                <a:gd name="connsiteX1332" fmla="*/ 2257973 w 2926661"/>
                <a:gd name="connsiteY1332" fmla="*/ 2458642 h 3344511"/>
                <a:gd name="connsiteX1333" fmla="*/ 2259452 w 2926661"/>
                <a:gd name="connsiteY1333" fmla="*/ 2464561 h 3344511"/>
                <a:gd name="connsiteX1334" fmla="*/ 2260709 w 2926661"/>
                <a:gd name="connsiteY1334" fmla="*/ 2465819 h 3344511"/>
                <a:gd name="connsiteX1335" fmla="*/ 2260931 w 2926661"/>
                <a:gd name="connsiteY1335" fmla="*/ 2465819 h 3344511"/>
                <a:gd name="connsiteX1336" fmla="*/ 2259489 w 2926661"/>
                <a:gd name="connsiteY1336" fmla="*/ 2464376 h 3344511"/>
                <a:gd name="connsiteX1337" fmla="*/ 2258046 w 2926661"/>
                <a:gd name="connsiteY1337" fmla="*/ 2458605 h 3344511"/>
                <a:gd name="connsiteX1338" fmla="*/ 2256603 w 2926661"/>
                <a:gd name="connsiteY1338" fmla="*/ 2457162 h 3344511"/>
                <a:gd name="connsiteX1339" fmla="*/ 2152409 w 2926661"/>
                <a:gd name="connsiteY1339" fmla="*/ 2455535 h 3344511"/>
                <a:gd name="connsiteX1340" fmla="*/ 2152437 w 2926661"/>
                <a:gd name="connsiteY1340" fmla="*/ 2455719 h 3344511"/>
                <a:gd name="connsiteX1341" fmla="*/ 2162750 w 2926661"/>
                <a:gd name="connsiteY1341" fmla="*/ 2455719 h 3344511"/>
                <a:gd name="connsiteX1342" fmla="*/ 2162862 w 2926661"/>
                <a:gd name="connsiteY1342" fmla="*/ 2455535 h 3344511"/>
                <a:gd name="connsiteX1343" fmla="*/ 2328746 w 2926661"/>
                <a:gd name="connsiteY1343" fmla="*/ 2454151 h 3344511"/>
                <a:gd name="connsiteX1344" fmla="*/ 2328746 w 2926661"/>
                <a:gd name="connsiteY1344" fmla="*/ 2454277 h 3344511"/>
                <a:gd name="connsiteX1345" fmla="*/ 2330188 w 2926661"/>
                <a:gd name="connsiteY1345" fmla="*/ 2457162 h 3344511"/>
                <a:gd name="connsiteX1346" fmla="*/ 2328746 w 2926661"/>
                <a:gd name="connsiteY1346" fmla="*/ 2454151 h 3344511"/>
                <a:gd name="connsiteX1347" fmla="*/ 2284017 w 2926661"/>
                <a:gd name="connsiteY1347" fmla="*/ 2454073 h 3344511"/>
                <a:gd name="connsiteX1348" fmla="*/ 2284017 w 2926661"/>
                <a:gd name="connsiteY1348" fmla="*/ 2454277 h 3344511"/>
                <a:gd name="connsiteX1349" fmla="*/ 2285449 w 2926661"/>
                <a:gd name="connsiteY1349" fmla="*/ 2458572 h 3344511"/>
                <a:gd name="connsiteX1350" fmla="*/ 2324200 w 2926661"/>
                <a:gd name="connsiteY1350" fmla="*/ 2452834 h 3344511"/>
                <a:gd name="connsiteX1351" fmla="*/ 2319655 w 2926661"/>
                <a:gd name="connsiteY1351" fmla="*/ 2455720 h 3344511"/>
                <a:gd name="connsiteX1352" fmla="*/ 2321170 w 2926661"/>
                <a:gd name="connsiteY1352" fmla="*/ 2458605 h 3344511"/>
                <a:gd name="connsiteX1353" fmla="*/ 2319655 w 2926661"/>
                <a:gd name="connsiteY1353" fmla="*/ 2461491 h 3344511"/>
                <a:gd name="connsiteX1354" fmla="*/ 2321170 w 2926661"/>
                <a:gd name="connsiteY1354" fmla="*/ 2465820 h 3344511"/>
                <a:gd name="connsiteX1355" fmla="*/ 2322685 w 2926661"/>
                <a:gd name="connsiteY1355" fmla="*/ 2470148 h 3344511"/>
                <a:gd name="connsiteX1356" fmla="*/ 2324200 w 2926661"/>
                <a:gd name="connsiteY1356" fmla="*/ 2473034 h 3344511"/>
                <a:gd name="connsiteX1357" fmla="*/ 2325715 w 2926661"/>
                <a:gd name="connsiteY1357" fmla="*/ 2474477 h 3344511"/>
                <a:gd name="connsiteX1358" fmla="*/ 2324200 w 2926661"/>
                <a:gd name="connsiteY1358" fmla="*/ 2475920 h 3344511"/>
                <a:gd name="connsiteX1359" fmla="*/ 2321356 w 2926661"/>
                <a:gd name="connsiteY1359" fmla="*/ 2477274 h 3344511"/>
                <a:gd name="connsiteX1360" fmla="*/ 2321532 w 2926661"/>
                <a:gd name="connsiteY1360" fmla="*/ 2477362 h 3344511"/>
                <a:gd name="connsiteX1361" fmla="*/ 2324417 w 2926661"/>
                <a:gd name="connsiteY1361" fmla="*/ 2475919 h 3344511"/>
                <a:gd name="connsiteX1362" fmla="*/ 2325860 w 2926661"/>
                <a:gd name="connsiteY1362" fmla="*/ 2474476 h 3344511"/>
                <a:gd name="connsiteX1363" fmla="*/ 2324417 w 2926661"/>
                <a:gd name="connsiteY1363" fmla="*/ 2473033 h 3344511"/>
                <a:gd name="connsiteX1364" fmla="*/ 2322974 w 2926661"/>
                <a:gd name="connsiteY1364" fmla="*/ 2470148 h 3344511"/>
                <a:gd name="connsiteX1365" fmla="*/ 2321532 w 2926661"/>
                <a:gd name="connsiteY1365" fmla="*/ 2465819 h 3344511"/>
                <a:gd name="connsiteX1366" fmla="*/ 2320089 w 2926661"/>
                <a:gd name="connsiteY1366" fmla="*/ 2461491 h 3344511"/>
                <a:gd name="connsiteX1367" fmla="*/ 2321532 w 2926661"/>
                <a:gd name="connsiteY1367" fmla="*/ 2458605 h 3344511"/>
                <a:gd name="connsiteX1368" fmla="*/ 2320089 w 2926661"/>
                <a:gd name="connsiteY1368" fmla="*/ 2455719 h 3344511"/>
                <a:gd name="connsiteX1369" fmla="*/ 2324417 w 2926661"/>
                <a:gd name="connsiteY1369" fmla="*/ 2452834 h 3344511"/>
                <a:gd name="connsiteX1370" fmla="*/ 2253717 w 2926661"/>
                <a:gd name="connsiteY1370" fmla="*/ 2452834 h 3344511"/>
                <a:gd name="connsiteX1371" fmla="*/ 2253717 w 2926661"/>
                <a:gd name="connsiteY1371" fmla="*/ 2457162 h 3344511"/>
                <a:gd name="connsiteX1372" fmla="*/ 2253718 w 2926661"/>
                <a:gd name="connsiteY1372" fmla="*/ 2457162 h 3344511"/>
                <a:gd name="connsiteX1373" fmla="*/ 2253718 w 2926661"/>
                <a:gd name="connsiteY1373" fmla="*/ 2452834 h 3344511"/>
                <a:gd name="connsiteX1374" fmla="*/ 2139135 w 2926661"/>
                <a:gd name="connsiteY1374" fmla="*/ 2452834 h 3344511"/>
                <a:gd name="connsiteX1375" fmla="*/ 2138942 w 2926661"/>
                <a:gd name="connsiteY1375" fmla="*/ 2453210 h 3344511"/>
                <a:gd name="connsiteX1376" fmla="*/ 2145434 w 2926661"/>
                <a:gd name="connsiteY1376" fmla="*/ 2458474 h 3344511"/>
                <a:gd name="connsiteX1377" fmla="*/ 2151276 w 2926661"/>
                <a:gd name="connsiteY1377" fmla="*/ 2468836 h 3344511"/>
                <a:gd name="connsiteX1378" fmla="*/ 2148355 w 2926661"/>
                <a:gd name="connsiteY1378" fmla="*/ 2482159 h 3344511"/>
                <a:gd name="connsiteX1379" fmla="*/ 2149816 w 2926661"/>
                <a:gd name="connsiteY1379" fmla="*/ 2485120 h 3344511"/>
                <a:gd name="connsiteX1380" fmla="*/ 2144523 w 2926661"/>
                <a:gd name="connsiteY1380" fmla="*/ 2487802 h 3344511"/>
                <a:gd name="connsiteX1381" fmla="*/ 2144543 w 2926661"/>
                <a:gd name="connsiteY1381" fmla="*/ 2487822 h 3344511"/>
                <a:gd name="connsiteX1382" fmla="*/ 2150417 w 2926661"/>
                <a:gd name="connsiteY1382" fmla="*/ 2484881 h 3344511"/>
                <a:gd name="connsiteX1383" fmla="*/ 2148949 w 2926661"/>
                <a:gd name="connsiteY1383" fmla="*/ 2481940 h 3344511"/>
                <a:gd name="connsiteX1384" fmla="*/ 2151886 w 2926661"/>
                <a:gd name="connsiteY1384" fmla="*/ 2468705 h 3344511"/>
                <a:gd name="connsiteX1385" fmla="*/ 2158503 w 2926661"/>
                <a:gd name="connsiteY1385" fmla="*/ 2470030 h 3344511"/>
                <a:gd name="connsiteX1386" fmla="*/ 2158490 w 2926661"/>
                <a:gd name="connsiteY1386" fmla="*/ 2470022 h 3344511"/>
                <a:gd name="connsiteX1387" fmla="*/ 2158490 w 2926661"/>
                <a:gd name="connsiteY1387" fmla="*/ 2469887 h 3344511"/>
                <a:gd name="connsiteX1388" fmla="*/ 2152437 w 2926661"/>
                <a:gd name="connsiteY1388" fmla="*/ 2468705 h 3344511"/>
                <a:gd name="connsiteX1389" fmla="*/ 2146525 w 2926661"/>
                <a:gd name="connsiteY1389" fmla="*/ 2458605 h 3344511"/>
                <a:gd name="connsiteX1390" fmla="*/ 2139135 w 2926661"/>
                <a:gd name="connsiteY1390" fmla="*/ 2452834 h 3344511"/>
                <a:gd name="connsiteX1391" fmla="*/ 2128050 w 2926661"/>
                <a:gd name="connsiteY1391" fmla="*/ 2451391 h 3344511"/>
                <a:gd name="connsiteX1392" fmla="*/ 2127833 w 2926661"/>
                <a:gd name="connsiteY1392" fmla="*/ 2451451 h 3344511"/>
                <a:gd name="connsiteX1393" fmla="*/ 2132291 w 2926661"/>
                <a:gd name="connsiteY1393" fmla="*/ 2454033 h 3344511"/>
                <a:gd name="connsiteX1394" fmla="*/ 2133934 w 2926661"/>
                <a:gd name="connsiteY1394" fmla="*/ 2456439 h 3344511"/>
                <a:gd name="connsiteX1395" fmla="*/ 2134597 w 2926661"/>
                <a:gd name="connsiteY1395" fmla="*/ 2456214 h 3344511"/>
                <a:gd name="connsiteX1396" fmla="*/ 2133223 w 2926661"/>
                <a:gd name="connsiteY1396" fmla="*/ 2454276 h 3344511"/>
                <a:gd name="connsiteX1397" fmla="*/ 2128050 w 2926661"/>
                <a:gd name="connsiteY1397" fmla="*/ 2451391 h 3344511"/>
                <a:gd name="connsiteX1398" fmla="*/ 2115486 w 2926661"/>
                <a:gd name="connsiteY1398" fmla="*/ 2451391 h 3344511"/>
                <a:gd name="connsiteX1399" fmla="*/ 2115275 w 2926661"/>
                <a:gd name="connsiteY1399" fmla="*/ 2451460 h 3344511"/>
                <a:gd name="connsiteX1400" fmla="*/ 2120607 w 2926661"/>
                <a:gd name="connsiteY1400" fmla="*/ 2455513 h 3344511"/>
                <a:gd name="connsiteX1401" fmla="*/ 2120743 w 2926661"/>
                <a:gd name="connsiteY1401" fmla="*/ 2455239 h 3344511"/>
                <a:gd name="connsiteX1402" fmla="*/ 2240464 w 2926661"/>
                <a:gd name="connsiteY1402" fmla="*/ 2449639 h 3344511"/>
                <a:gd name="connsiteX1403" fmla="*/ 2236035 w 2926661"/>
                <a:gd name="connsiteY1403" fmla="*/ 2451133 h 3344511"/>
                <a:gd name="connsiteX1404" fmla="*/ 2233082 w 2926661"/>
                <a:gd name="connsiteY1404" fmla="*/ 2451133 h 3344511"/>
                <a:gd name="connsiteX1405" fmla="*/ 2233082 w 2926661"/>
                <a:gd name="connsiteY1405" fmla="*/ 2454122 h 3344511"/>
                <a:gd name="connsiteX1406" fmla="*/ 2227177 w 2926661"/>
                <a:gd name="connsiteY1406" fmla="*/ 2454122 h 3344511"/>
                <a:gd name="connsiteX1407" fmla="*/ 2222747 w 2926661"/>
                <a:gd name="connsiteY1407" fmla="*/ 2454122 h 3344511"/>
                <a:gd name="connsiteX1408" fmla="*/ 2218318 w 2926661"/>
                <a:gd name="connsiteY1408" fmla="*/ 2454122 h 3344511"/>
                <a:gd name="connsiteX1409" fmla="*/ 2215365 w 2926661"/>
                <a:gd name="connsiteY1409" fmla="*/ 2451133 h 3344511"/>
                <a:gd name="connsiteX1410" fmla="*/ 2212413 w 2926661"/>
                <a:gd name="connsiteY1410" fmla="*/ 2452627 h 3344511"/>
                <a:gd name="connsiteX1411" fmla="*/ 2209483 w 2926661"/>
                <a:gd name="connsiteY1411" fmla="*/ 2457075 h 3344511"/>
                <a:gd name="connsiteX1412" fmla="*/ 2209659 w 2926661"/>
                <a:gd name="connsiteY1412" fmla="*/ 2457162 h 3344511"/>
                <a:gd name="connsiteX1413" fmla="*/ 2212596 w 2926661"/>
                <a:gd name="connsiteY1413" fmla="*/ 2452833 h 3344511"/>
                <a:gd name="connsiteX1414" fmla="*/ 2215533 w 2926661"/>
                <a:gd name="connsiteY1414" fmla="*/ 2451390 h 3344511"/>
                <a:gd name="connsiteX1415" fmla="*/ 2218471 w 2926661"/>
                <a:gd name="connsiteY1415" fmla="*/ 2454276 h 3344511"/>
                <a:gd name="connsiteX1416" fmla="*/ 2222876 w 2926661"/>
                <a:gd name="connsiteY1416" fmla="*/ 2454276 h 3344511"/>
                <a:gd name="connsiteX1417" fmla="*/ 2227282 w 2926661"/>
                <a:gd name="connsiteY1417" fmla="*/ 2454276 h 3344511"/>
                <a:gd name="connsiteX1418" fmla="*/ 2233157 w 2926661"/>
                <a:gd name="connsiteY1418" fmla="*/ 2454276 h 3344511"/>
                <a:gd name="connsiteX1419" fmla="*/ 2233157 w 2926661"/>
                <a:gd name="connsiteY1419" fmla="*/ 2451390 h 3344511"/>
                <a:gd name="connsiteX1420" fmla="*/ 2236094 w 2926661"/>
                <a:gd name="connsiteY1420" fmla="*/ 2451390 h 3344511"/>
                <a:gd name="connsiteX1421" fmla="*/ 2240500 w 2926661"/>
                <a:gd name="connsiteY1421" fmla="*/ 2449948 h 3344511"/>
                <a:gd name="connsiteX1422" fmla="*/ 2244906 w 2926661"/>
                <a:gd name="connsiteY1422" fmla="*/ 2454276 h 3344511"/>
                <a:gd name="connsiteX1423" fmla="*/ 2249311 w 2926661"/>
                <a:gd name="connsiteY1423" fmla="*/ 2452833 h 3344511"/>
                <a:gd name="connsiteX1424" fmla="*/ 2249311 w 2926661"/>
                <a:gd name="connsiteY1424" fmla="*/ 2452631 h 3344511"/>
                <a:gd name="connsiteX1425" fmla="*/ 2244893 w 2926661"/>
                <a:gd name="connsiteY1425" fmla="*/ 2454122 h 3344511"/>
                <a:gd name="connsiteX1426" fmla="*/ 2240464 w 2926661"/>
                <a:gd name="connsiteY1426" fmla="*/ 2449639 h 3344511"/>
                <a:gd name="connsiteX1427" fmla="*/ 2045733 w 2926661"/>
                <a:gd name="connsiteY1427" fmla="*/ 2449394 h 3344511"/>
                <a:gd name="connsiteX1428" fmla="*/ 2045563 w 2926661"/>
                <a:gd name="connsiteY1428" fmla="*/ 2451869 h 3344511"/>
                <a:gd name="connsiteX1429" fmla="*/ 2044086 w 2926661"/>
                <a:gd name="connsiteY1429" fmla="*/ 2457858 h 3344511"/>
                <a:gd name="connsiteX1430" fmla="*/ 2042805 w 2926661"/>
                <a:gd name="connsiteY1430" fmla="*/ 2461081 h 3344511"/>
                <a:gd name="connsiteX1431" fmla="*/ 2042805 w 2926661"/>
                <a:gd name="connsiteY1431" fmla="*/ 2475866 h 3344511"/>
                <a:gd name="connsiteX1432" fmla="*/ 2045192 w 2926661"/>
                <a:gd name="connsiteY1432" fmla="*/ 2483443 h 3344511"/>
                <a:gd name="connsiteX1433" fmla="*/ 2045511 w 2926661"/>
                <a:gd name="connsiteY1433" fmla="*/ 2483615 h 3344511"/>
                <a:gd name="connsiteX1434" fmla="*/ 2043204 w 2926661"/>
                <a:gd name="connsiteY1434" fmla="*/ 2476238 h 3344511"/>
                <a:gd name="connsiteX1435" fmla="*/ 2043204 w 2926661"/>
                <a:gd name="connsiteY1435" fmla="*/ 2461435 h 3344511"/>
                <a:gd name="connsiteX1436" fmla="*/ 2044086 w 2926661"/>
                <a:gd name="connsiteY1436" fmla="*/ 2457858 h 3344511"/>
                <a:gd name="connsiteX1437" fmla="*/ 2045375 w 2926661"/>
                <a:gd name="connsiteY1437" fmla="*/ 2454613 h 3344511"/>
                <a:gd name="connsiteX1438" fmla="*/ 2045563 w 2926661"/>
                <a:gd name="connsiteY1438" fmla="*/ 2451869 h 3344511"/>
                <a:gd name="connsiteX1439" fmla="*/ 2046125 w 2926661"/>
                <a:gd name="connsiteY1439" fmla="*/ 2449592 h 3344511"/>
                <a:gd name="connsiteX1440" fmla="*/ 1936926 w 2926661"/>
                <a:gd name="connsiteY1440" fmla="*/ 2449375 h 3344511"/>
                <a:gd name="connsiteX1441" fmla="*/ 1942742 w 2926661"/>
                <a:gd name="connsiteY1441" fmla="*/ 2454844 h 3344511"/>
                <a:gd name="connsiteX1442" fmla="*/ 1945503 w 2926661"/>
                <a:gd name="connsiteY1442" fmla="*/ 2459451 h 3344511"/>
                <a:gd name="connsiteX1443" fmla="*/ 1945789 w 2926661"/>
                <a:gd name="connsiteY1443" fmla="*/ 2459547 h 3344511"/>
                <a:gd name="connsiteX1444" fmla="*/ 1943113 w 2926661"/>
                <a:gd name="connsiteY1444" fmla="*/ 2455112 h 3344511"/>
                <a:gd name="connsiteX1445" fmla="*/ 1937017 w 2926661"/>
                <a:gd name="connsiteY1445" fmla="*/ 2449418 h 3344511"/>
                <a:gd name="connsiteX1446" fmla="*/ 1684064 w 2926661"/>
                <a:gd name="connsiteY1446" fmla="*/ 2447026 h 3344511"/>
                <a:gd name="connsiteX1447" fmla="*/ 1685171 w 2926661"/>
                <a:gd name="connsiteY1447" fmla="*/ 2453650 h 3344511"/>
                <a:gd name="connsiteX1448" fmla="*/ 1685325 w 2926661"/>
                <a:gd name="connsiteY1448" fmla="*/ 2453745 h 3344511"/>
                <a:gd name="connsiteX1449" fmla="*/ 1684255 w 2926661"/>
                <a:gd name="connsiteY1449" fmla="*/ 2447273 h 3344511"/>
                <a:gd name="connsiteX1450" fmla="*/ 1689753 w 2926661"/>
                <a:gd name="connsiteY1450" fmla="*/ 2449490 h 3344511"/>
                <a:gd name="connsiteX1451" fmla="*/ 1689577 w 2926661"/>
                <a:gd name="connsiteY1451" fmla="*/ 2449224 h 3344511"/>
                <a:gd name="connsiteX1452" fmla="*/ 2252275 w 2926661"/>
                <a:gd name="connsiteY1452" fmla="*/ 2446650 h 3344511"/>
                <a:gd name="connsiteX1453" fmla="*/ 2249322 w 2926661"/>
                <a:gd name="connsiteY1453" fmla="*/ 2448144 h 3344511"/>
                <a:gd name="connsiteX1454" fmla="*/ 2249322 w 2926661"/>
                <a:gd name="connsiteY1454" fmla="*/ 2451133 h 3344511"/>
                <a:gd name="connsiteX1455" fmla="*/ 2249322 w 2926661"/>
                <a:gd name="connsiteY1455" fmla="*/ 2451396 h 3344511"/>
                <a:gd name="connsiteX1456" fmla="*/ 2252249 w 2926661"/>
                <a:gd name="connsiteY1456" fmla="*/ 2452833 h 3344511"/>
                <a:gd name="connsiteX1457" fmla="*/ 2252274 w 2926661"/>
                <a:gd name="connsiteY1457" fmla="*/ 2452833 h 3344511"/>
                <a:gd name="connsiteX1458" fmla="*/ 2249389 w 2926661"/>
                <a:gd name="connsiteY1458" fmla="*/ 2451391 h 3344511"/>
                <a:gd name="connsiteX1459" fmla="*/ 2249389 w 2926661"/>
                <a:gd name="connsiteY1459" fmla="*/ 2448505 h 3344511"/>
                <a:gd name="connsiteX1460" fmla="*/ 2252275 w 2926661"/>
                <a:gd name="connsiteY1460" fmla="*/ 2447062 h 3344511"/>
                <a:gd name="connsiteX1461" fmla="*/ 2338846 w 2926661"/>
                <a:gd name="connsiteY1461" fmla="*/ 2445117 h 3344511"/>
                <a:gd name="connsiteX1462" fmla="*/ 2337403 w 2926661"/>
                <a:gd name="connsiteY1462" fmla="*/ 2448128 h 3344511"/>
                <a:gd name="connsiteX1463" fmla="*/ 2338846 w 2926661"/>
                <a:gd name="connsiteY1463" fmla="*/ 2452645 h 3344511"/>
                <a:gd name="connsiteX1464" fmla="*/ 2335960 w 2926661"/>
                <a:gd name="connsiteY1464" fmla="*/ 2457162 h 3344511"/>
                <a:gd name="connsiteX1465" fmla="*/ 2336116 w 2926661"/>
                <a:gd name="connsiteY1465" fmla="*/ 2457162 h 3344511"/>
                <a:gd name="connsiteX1466" fmla="*/ 2339079 w 2926661"/>
                <a:gd name="connsiteY1466" fmla="*/ 2452833 h 3344511"/>
                <a:gd name="connsiteX1467" fmla="*/ 2337597 w 2926661"/>
                <a:gd name="connsiteY1467" fmla="*/ 2448505 h 3344511"/>
                <a:gd name="connsiteX1468" fmla="*/ 2339079 w 2926661"/>
                <a:gd name="connsiteY1468" fmla="*/ 2445619 h 3344511"/>
                <a:gd name="connsiteX1469" fmla="*/ 2341837 w 2926661"/>
                <a:gd name="connsiteY1469" fmla="*/ 2445619 h 3344511"/>
                <a:gd name="connsiteX1470" fmla="*/ 2341731 w 2926661"/>
                <a:gd name="connsiteY1470" fmla="*/ 2445453 h 3344511"/>
                <a:gd name="connsiteX1471" fmla="*/ 2341731 w 2926661"/>
                <a:gd name="connsiteY1471" fmla="*/ 2445117 h 3344511"/>
                <a:gd name="connsiteX1472" fmla="*/ 2307535 w 2926661"/>
                <a:gd name="connsiteY1472" fmla="*/ 2444177 h 3344511"/>
                <a:gd name="connsiteX1473" fmla="*/ 2310565 w 2926661"/>
                <a:gd name="connsiteY1473" fmla="*/ 2445620 h 3344511"/>
                <a:gd name="connsiteX1474" fmla="*/ 2315110 w 2926661"/>
                <a:gd name="connsiteY1474" fmla="*/ 2448505 h 3344511"/>
                <a:gd name="connsiteX1475" fmla="*/ 2318140 w 2926661"/>
                <a:gd name="connsiteY1475" fmla="*/ 2448505 h 3344511"/>
                <a:gd name="connsiteX1476" fmla="*/ 2318536 w 2926661"/>
                <a:gd name="connsiteY1476" fmla="*/ 2448128 h 3344511"/>
                <a:gd name="connsiteX1477" fmla="*/ 2315760 w 2926661"/>
                <a:gd name="connsiteY1477" fmla="*/ 2448128 h 3344511"/>
                <a:gd name="connsiteX1478" fmla="*/ 2311655 w 2926661"/>
                <a:gd name="connsiteY1478" fmla="*/ 2445273 h 3344511"/>
                <a:gd name="connsiteX1479" fmla="*/ 2311270 w 2926661"/>
                <a:gd name="connsiteY1479" fmla="*/ 2445620 h 3344511"/>
                <a:gd name="connsiteX1480" fmla="*/ 2308064 w 2926661"/>
                <a:gd name="connsiteY1480" fmla="*/ 2444177 h 3344511"/>
                <a:gd name="connsiteX1481" fmla="*/ 2325860 w 2926661"/>
                <a:gd name="connsiteY1481" fmla="*/ 2443612 h 3344511"/>
                <a:gd name="connsiteX1482" fmla="*/ 2321531 w 2926661"/>
                <a:gd name="connsiteY1482" fmla="*/ 2445117 h 3344511"/>
                <a:gd name="connsiteX1483" fmla="*/ 2319791 w 2926661"/>
                <a:gd name="connsiteY1483" fmla="*/ 2446934 h 3344511"/>
                <a:gd name="connsiteX1484" fmla="*/ 2321170 w 2926661"/>
                <a:gd name="connsiteY1484" fmla="*/ 2445620 h 3344511"/>
                <a:gd name="connsiteX1485" fmla="*/ 2325715 w 2926661"/>
                <a:gd name="connsiteY1485" fmla="*/ 2444177 h 3344511"/>
                <a:gd name="connsiteX1486" fmla="*/ 2328745 w 2926661"/>
                <a:gd name="connsiteY1486" fmla="*/ 2447062 h 3344511"/>
                <a:gd name="connsiteX1487" fmla="*/ 2328745 w 2926661"/>
                <a:gd name="connsiteY1487" fmla="*/ 2452834 h 3344511"/>
                <a:gd name="connsiteX1488" fmla="*/ 2328746 w 2926661"/>
                <a:gd name="connsiteY1488" fmla="*/ 2452834 h 3344511"/>
                <a:gd name="connsiteX1489" fmla="*/ 2328746 w 2926661"/>
                <a:gd name="connsiteY1489" fmla="*/ 2452645 h 3344511"/>
                <a:gd name="connsiteX1490" fmla="*/ 2328746 w 2926661"/>
                <a:gd name="connsiteY1490" fmla="*/ 2446623 h 3344511"/>
                <a:gd name="connsiteX1491" fmla="*/ 2325860 w 2926661"/>
                <a:gd name="connsiteY1491" fmla="*/ 2443612 h 3344511"/>
                <a:gd name="connsiteX1492" fmla="*/ 2269589 w 2926661"/>
                <a:gd name="connsiteY1492" fmla="*/ 2443491 h 3344511"/>
                <a:gd name="connsiteX1493" fmla="*/ 2269589 w 2926661"/>
                <a:gd name="connsiteY1493" fmla="*/ 2444177 h 3344511"/>
                <a:gd name="connsiteX1494" fmla="*/ 2272475 w 2926661"/>
                <a:gd name="connsiteY1494" fmla="*/ 2445620 h 3344511"/>
                <a:gd name="connsiteX1495" fmla="*/ 2273918 w 2926661"/>
                <a:gd name="connsiteY1495" fmla="*/ 2448505 h 3344511"/>
                <a:gd name="connsiteX1496" fmla="*/ 2275360 w 2926661"/>
                <a:gd name="connsiteY1496" fmla="*/ 2451391 h 3344511"/>
                <a:gd name="connsiteX1497" fmla="*/ 2279689 w 2926661"/>
                <a:gd name="connsiteY1497" fmla="*/ 2451391 h 3344511"/>
                <a:gd name="connsiteX1498" fmla="*/ 2282575 w 2926661"/>
                <a:gd name="connsiteY1498" fmla="*/ 2448505 h 3344511"/>
                <a:gd name="connsiteX1499" fmla="*/ 2284017 w 2926661"/>
                <a:gd name="connsiteY1499" fmla="*/ 2451390 h 3344511"/>
                <a:gd name="connsiteX1500" fmla="*/ 2284017 w 2926661"/>
                <a:gd name="connsiteY1500" fmla="*/ 2451048 h 3344511"/>
                <a:gd name="connsiteX1501" fmla="*/ 2282574 w 2926661"/>
                <a:gd name="connsiteY1501" fmla="*/ 2448025 h 3344511"/>
                <a:gd name="connsiteX1502" fmla="*/ 2279688 w 2926661"/>
                <a:gd name="connsiteY1502" fmla="*/ 2451048 h 3344511"/>
                <a:gd name="connsiteX1503" fmla="*/ 2275360 w 2926661"/>
                <a:gd name="connsiteY1503" fmla="*/ 2451048 h 3344511"/>
                <a:gd name="connsiteX1504" fmla="*/ 2273917 w 2926661"/>
                <a:gd name="connsiteY1504" fmla="*/ 2448025 h 3344511"/>
                <a:gd name="connsiteX1505" fmla="*/ 2272474 w 2926661"/>
                <a:gd name="connsiteY1505" fmla="*/ 2445002 h 3344511"/>
                <a:gd name="connsiteX1506" fmla="*/ 2297003 w 2926661"/>
                <a:gd name="connsiteY1506" fmla="*/ 2443490 h 3344511"/>
                <a:gd name="connsiteX1507" fmla="*/ 2295560 w 2926661"/>
                <a:gd name="connsiteY1507" fmla="*/ 2446513 h 3344511"/>
                <a:gd name="connsiteX1508" fmla="*/ 2294117 w 2926661"/>
                <a:gd name="connsiteY1508" fmla="*/ 2454071 h 3344511"/>
                <a:gd name="connsiteX1509" fmla="*/ 2292674 w 2926661"/>
                <a:gd name="connsiteY1509" fmla="*/ 2457094 h 3344511"/>
                <a:gd name="connsiteX1510" fmla="*/ 2291242 w 2926661"/>
                <a:gd name="connsiteY1510" fmla="*/ 2458594 h 3344511"/>
                <a:gd name="connsiteX1511" fmla="*/ 2292674 w 2926661"/>
                <a:gd name="connsiteY1511" fmla="*/ 2457162 h 3344511"/>
                <a:gd name="connsiteX1512" fmla="*/ 2294117 w 2926661"/>
                <a:gd name="connsiteY1512" fmla="*/ 2460047 h 3344511"/>
                <a:gd name="connsiteX1513" fmla="*/ 2291232 w 2926661"/>
                <a:gd name="connsiteY1513" fmla="*/ 2462933 h 3344511"/>
                <a:gd name="connsiteX1514" fmla="*/ 2285460 w 2926661"/>
                <a:gd name="connsiteY1514" fmla="*/ 2467262 h 3344511"/>
                <a:gd name="connsiteX1515" fmla="*/ 2285460 w 2926661"/>
                <a:gd name="connsiteY1515" fmla="*/ 2467262 h 3344511"/>
                <a:gd name="connsiteX1516" fmla="*/ 2291552 w 2926661"/>
                <a:gd name="connsiteY1516" fmla="*/ 2462934 h 3344511"/>
                <a:gd name="connsiteX1517" fmla="*/ 2294598 w 2926661"/>
                <a:gd name="connsiteY1517" fmla="*/ 2460048 h 3344511"/>
                <a:gd name="connsiteX1518" fmla="*/ 2293075 w 2926661"/>
                <a:gd name="connsiteY1518" fmla="*/ 2457162 h 3344511"/>
                <a:gd name="connsiteX1519" fmla="*/ 2294598 w 2926661"/>
                <a:gd name="connsiteY1519" fmla="*/ 2454277 h 3344511"/>
                <a:gd name="connsiteX1520" fmla="*/ 2296121 w 2926661"/>
                <a:gd name="connsiteY1520" fmla="*/ 2447062 h 3344511"/>
                <a:gd name="connsiteX1521" fmla="*/ 2297644 w 2926661"/>
                <a:gd name="connsiteY1521" fmla="*/ 2444177 h 3344511"/>
                <a:gd name="connsiteX1522" fmla="*/ 2299960 w 2926661"/>
                <a:gd name="connsiteY1522" fmla="*/ 2444177 h 3344511"/>
                <a:gd name="connsiteX1523" fmla="*/ 2300048 w 2926661"/>
                <a:gd name="connsiteY1523" fmla="*/ 2444177 h 3344511"/>
                <a:gd name="connsiteX1524" fmla="*/ 2299794 w 2926661"/>
                <a:gd name="connsiteY1524" fmla="*/ 2443490 h 3344511"/>
                <a:gd name="connsiteX1525" fmla="*/ 2137642 w 2926661"/>
                <a:gd name="connsiteY1525" fmla="*/ 2442343 h 3344511"/>
                <a:gd name="connsiteX1526" fmla="*/ 2137657 w 2926661"/>
                <a:gd name="connsiteY1526" fmla="*/ 2442734 h 3344511"/>
                <a:gd name="connsiteX1527" fmla="*/ 2143569 w 2926661"/>
                <a:gd name="connsiteY1527" fmla="*/ 2447062 h 3344511"/>
                <a:gd name="connsiteX1528" fmla="*/ 2150923 w 2926661"/>
                <a:gd name="connsiteY1528" fmla="*/ 2447062 h 3344511"/>
                <a:gd name="connsiteX1529" fmla="*/ 2150853 w 2926661"/>
                <a:gd name="connsiteY1529" fmla="*/ 2446695 h 3344511"/>
                <a:gd name="connsiteX1530" fmla="*/ 2143463 w 2926661"/>
                <a:gd name="connsiteY1530" fmla="*/ 2446695 h 3344511"/>
                <a:gd name="connsiteX1531" fmla="*/ 2381334 w 2926661"/>
                <a:gd name="connsiteY1531" fmla="*/ 2438321 h 3344511"/>
                <a:gd name="connsiteX1532" fmla="*/ 2378349 w 2926661"/>
                <a:gd name="connsiteY1532" fmla="*/ 2439806 h 3344511"/>
                <a:gd name="connsiteX1533" fmla="*/ 2375367 w 2926661"/>
                <a:gd name="connsiteY1533" fmla="*/ 2441290 h 3344511"/>
                <a:gd name="connsiteX1534" fmla="*/ 2376125 w 2926661"/>
                <a:gd name="connsiteY1534" fmla="*/ 2441290 h 3344511"/>
                <a:gd name="connsiteX1535" fmla="*/ 2379089 w 2926661"/>
                <a:gd name="connsiteY1535" fmla="*/ 2439848 h 3344511"/>
                <a:gd name="connsiteX1536" fmla="*/ 2381169 w 2926661"/>
                <a:gd name="connsiteY1536" fmla="*/ 2438835 h 3344511"/>
                <a:gd name="connsiteX1537" fmla="*/ 2381169 w 2926661"/>
                <a:gd name="connsiteY1537" fmla="*/ 2438405 h 3344511"/>
                <a:gd name="connsiteX1538" fmla="*/ 2382053 w 2926661"/>
                <a:gd name="connsiteY1538" fmla="*/ 2438405 h 3344511"/>
                <a:gd name="connsiteX1539" fmla="*/ 2385628 w 2926661"/>
                <a:gd name="connsiteY1539" fmla="*/ 2438405 h 3344511"/>
                <a:gd name="connsiteX1540" fmla="*/ 2390088 w 2926661"/>
                <a:gd name="connsiteY1540" fmla="*/ 2441290 h 3344511"/>
                <a:gd name="connsiteX1541" fmla="*/ 2390287 w 2926661"/>
                <a:gd name="connsiteY1541" fmla="*/ 2441290 h 3344511"/>
                <a:gd name="connsiteX1542" fmla="*/ 2385812 w 2926661"/>
                <a:gd name="connsiteY1542" fmla="*/ 2438321 h 3344511"/>
                <a:gd name="connsiteX1543" fmla="*/ 2381334 w 2926661"/>
                <a:gd name="connsiteY1543" fmla="*/ 2438321 h 3344511"/>
                <a:gd name="connsiteX1544" fmla="*/ 1778120 w 2926661"/>
                <a:gd name="connsiteY1544" fmla="*/ 2436370 h 3344511"/>
                <a:gd name="connsiteX1545" fmla="*/ 1774471 w 2926661"/>
                <a:gd name="connsiteY1545" fmla="*/ 2442072 h 3344511"/>
                <a:gd name="connsiteX1546" fmla="*/ 1768813 w 2926661"/>
                <a:gd name="connsiteY1546" fmla="*/ 2444885 h 3344511"/>
                <a:gd name="connsiteX1547" fmla="*/ 1768882 w 2926661"/>
                <a:gd name="connsiteY1547" fmla="*/ 2444992 h 3344511"/>
                <a:gd name="connsiteX1548" fmla="*/ 1769326 w 2926661"/>
                <a:gd name="connsiteY1548" fmla="*/ 2444817 h 3344511"/>
                <a:gd name="connsiteX1549" fmla="*/ 1774694 w 2926661"/>
                <a:gd name="connsiteY1549" fmla="*/ 2442141 h 3344511"/>
                <a:gd name="connsiteX1550" fmla="*/ 1774694 w 2926661"/>
                <a:gd name="connsiteY1550" fmla="*/ 2441761 h 3344511"/>
                <a:gd name="connsiteX1551" fmla="*/ 1929744 w 2926661"/>
                <a:gd name="connsiteY1551" fmla="*/ 2434335 h 3344511"/>
                <a:gd name="connsiteX1552" fmla="*/ 1929641 w 2926661"/>
                <a:gd name="connsiteY1552" fmla="*/ 2434373 h 3344511"/>
                <a:gd name="connsiteX1553" fmla="*/ 1932250 w 2926661"/>
                <a:gd name="connsiteY1553" fmla="*/ 2438812 h 3344511"/>
                <a:gd name="connsiteX1554" fmla="*/ 1931698 w 2926661"/>
                <a:gd name="connsiteY1554" fmla="*/ 2446736 h 3344511"/>
                <a:gd name="connsiteX1555" fmla="*/ 1932039 w 2926661"/>
                <a:gd name="connsiteY1555" fmla="*/ 2446901 h 3344511"/>
                <a:gd name="connsiteX1556" fmla="*/ 1932584 w 2926661"/>
                <a:gd name="connsiteY1556" fmla="*/ 2439134 h 3344511"/>
                <a:gd name="connsiteX1557" fmla="*/ 1929744 w 2926661"/>
                <a:gd name="connsiteY1557" fmla="*/ 2434335 h 3344511"/>
                <a:gd name="connsiteX1558" fmla="*/ 2370636 w 2926661"/>
                <a:gd name="connsiteY1558" fmla="*/ 2433617 h 3344511"/>
                <a:gd name="connsiteX1559" fmla="*/ 2372031 w 2926661"/>
                <a:gd name="connsiteY1559" fmla="*/ 2437961 h 3344511"/>
                <a:gd name="connsiteX1560" fmla="*/ 2374916 w 2926661"/>
                <a:gd name="connsiteY1560" fmla="*/ 2440958 h 3344511"/>
                <a:gd name="connsiteX1561" fmla="*/ 2370588 w 2926661"/>
                <a:gd name="connsiteY1561" fmla="*/ 2440958 h 3344511"/>
                <a:gd name="connsiteX1562" fmla="*/ 2367702 w 2926661"/>
                <a:gd name="connsiteY1562" fmla="*/ 2442456 h 3344511"/>
                <a:gd name="connsiteX1563" fmla="*/ 2364816 w 2926661"/>
                <a:gd name="connsiteY1563" fmla="*/ 2448449 h 3344511"/>
                <a:gd name="connsiteX1564" fmla="*/ 2360489 w 2926661"/>
                <a:gd name="connsiteY1564" fmla="*/ 2449947 h 3344511"/>
                <a:gd name="connsiteX1565" fmla="*/ 2361307 w 2926661"/>
                <a:gd name="connsiteY1565" fmla="*/ 2449947 h 3344511"/>
                <a:gd name="connsiteX1566" fmla="*/ 2365752 w 2926661"/>
                <a:gd name="connsiteY1566" fmla="*/ 2448505 h 3344511"/>
                <a:gd name="connsiteX1567" fmla="*/ 2368716 w 2926661"/>
                <a:gd name="connsiteY1567" fmla="*/ 2442733 h 3344511"/>
                <a:gd name="connsiteX1568" fmla="*/ 2371680 w 2926661"/>
                <a:gd name="connsiteY1568" fmla="*/ 2441290 h 3344511"/>
                <a:gd name="connsiteX1569" fmla="*/ 2375362 w 2926661"/>
                <a:gd name="connsiteY1569" fmla="*/ 2441290 h 3344511"/>
                <a:gd name="connsiteX1570" fmla="*/ 2372378 w 2926661"/>
                <a:gd name="connsiteY1570" fmla="*/ 2438321 h 3344511"/>
                <a:gd name="connsiteX1571" fmla="*/ 2370886 w 2926661"/>
                <a:gd name="connsiteY1571" fmla="*/ 2433865 h 3344511"/>
                <a:gd name="connsiteX1572" fmla="*/ 2254719 w 2926661"/>
                <a:gd name="connsiteY1572" fmla="*/ 2432530 h 3344511"/>
                <a:gd name="connsiteX1573" fmla="*/ 2251753 w 2926661"/>
                <a:gd name="connsiteY1573" fmla="*/ 2434024 h 3344511"/>
                <a:gd name="connsiteX1574" fmla="*/ 2251578 w 2926661"/>
                <a:gd name="connsiteY1574" fmla="*/ 2433906 h 3344511"/>
                <a:gd name="connsiteX1575" fmla="*/ 2249322 w 2926661"/>
                <a:gd name="connsiteY1575" fmla="*/ 2436189 h 3344511"/>
                <a:gd name="connsiteX1576" fmla="*/ 2249560 w 2926661"/>
                <a:gd name="connsiteY1576" fmla="*/ 2436791 h 3344511"/>
                <a:gd name="connsiteX1577" fmla="*/ 2252275 w 2926661"/>
                <a:gd name="connsiteY1577" fmla="*/ 2434077 h 3344511"/>
                <a:gd name="connsiteX1578" fmla="*/ 2255042 w 2926661"/>
                <a:gd name="connsiteY1578" fmla="*/ 2432693 h 3344511"/>
                <a:gd name="connsiteX1579" fmla="*/ 2262374 w 2926661"/>
                <a:gd name="connsiteY1579" fmla="*/ 2432449 h 3344511"/>
                <a:gd name="connsiteX1580" fmla="*/ 2262134 w 2926661"/>
                <a:gd name="connsiteY1580" fmla="*/ 2432530 h 3344511"/>
                <a:gd name="connsiteX1581" fmla="*/ 2262134 w 2926661"/>
                <a:gd name="connsiteY1581" fmla="*/ 2435439 h 3344511"/>
                <a:gd name="connsiteX1582" fmla="*/ 2262375 w 2926661"/>
                <a:gd name="connsiteY1582" fmla="*/ 2435520 h 3344511"/>
                <a:gd name="connsiteX1583" fmla="*/ 2266703 w 2926661"/>
                <a:gd name="connsiteY1583" fmla="*/ 2438405 h 3344511"/>
                <a:gd name="connsiteX1584" fmla="*/ 2268146 w 2926661"/>
                <a:gd name="connsiteY1584" fmla="*/ 2441291 h 3344511"/>
                <a:gd name="connsiteX1585" fmla="*/ 2269588 w 2926661"/>
                <a:gd name="connsiteY1585" fmla="*/ 2441291 h 3344511"/>
                <a:gd name="connsiteX1586" fmla="*/ 2269588 w 2926661"/>
                <a:gd name="connsiteY1586" fmla="*/ 2440467 h 3344511"/>
                <a:gd name="connsiteX1587" fmla="*/ 2268146 w 2926661"/>
                <a:gd name="connsiteY1587" fmla="*/ 2440467 h 3344511"/>
                <a:gd name="connsiteX1588" fmla="*/ 2266703 w 2926661"/>
                <a:gd name="connsiteY1588" fmla="*/ 2437444 h 3344511"/>
                <a:gd name="connsiteX1589" fmla="*/ 2262374 w 2926661"/>
                <a:gd name="connsiteY1589" fmla="*/ 2434421 h 3344511"/>
                <a:gd name="connsiteX1590" fmla="*/ 2311956 w 2926661"/>
                <a:gd name="connsiteY1590" fmla="*/ 2432382 h 3344511"/>
                <a:gd name="connsiteX1591" fmla="*/ 2310447 w 2926661"/>
                <a:gd name="connsiteY1591" fmla="*/ 2433888 h 3344511"/>
                <a:gd name="connsiteX1592" fmla="*/ 2310447 w 2926661"/>
                <a:gd name="connsiteY1592" fmla="*/ 2437012 h 3344511"/>
                <a:gd name="connsiteX1593" fmla="*/ 2311347 w 2926661"/>
                <a:gd name="connsiteY1593" fmla="*/ 2438342 h 3344511"/>
                <a:gd name="connsiteX1594" fmla="*/ 2310447 w 2926661"/>
                <a:gd name="connsiteY1594" fmla="*/ 2438342 h 3344511"/>
                <a:gd name="connsiteX1595" fmla="*/ 2310447 w 2926661"/>
                <a:gd name="connsiteY1595" fmla="*/ 2438405 h 3344511"/>
                <a:gd name="connsiteX1596" fmla="*/ 2310405 w 2926661"/>
                <a:gd name="connsiteY1596" fmla="*/ 2438342 h 3344511"/>
                <a:gd name="connsiteX1597" fmla="*/ 2308291 w 2926661"/>
                <a:gd name="connsiteY1597" fmla="*/ 2438342 h 3344511"/>
                <a:gd name="connsiteX1598" fmla="*/ 2306763 w 2926661"/>
                <a:gd name="connsiteY1598" fmla="*/ 2436837 h 3344511"/>
                <a:gd name="connsiteX1599" fmla="*/ 2303708 w 2926661"/>
                <a:gd name="connsiteY1599" fmla="*/ 2435331 h 3344511"/>
                <a:gd name="connsiteX1600" fmla="*/ 2303708 w 2926661"/>
                <a:gd name="connsiteY1600" fmla="*/ 2435724 h 3344511"/>
                <a:gd name="connsiteX1601" fmla="*/ 2306461 w 2926661"/>
                <a:gd name="connsiteY1601" fmla="*/ 2436963 h 3344511"/>
                <a:gd name="connsiteX1602" fmla="*/ 2308064 w 2926661"/>
                <a:gd name="connsiteY1602" fmla="*/ 2438405 h 3344511"/>
                <a:gd name="connsiteX1603" fmla="*/ 2311270 w 2926661"/>
                <a:gd name="connsiteY1603" fmla="*/ 2438405 h 3344511"/>
                <a:gd name="connsiteX1604" fmla="*/ 2311270 w 2926661"/>
                <a:gd name="connsiteY1604" fmla="*/ 2439848 h 3344511"/>
                <a:gd name="connsiteX1605" fmla="*/ 2312873 w 2926661"/>
                <a:gd name="connsiteY1605" fmla="*/ 2441291 h 3344511"/>
                <a:gd name="connsiteX1606" fmla="*/ 2312873 w 2926661"/>
                <a:gd name="connsiteY1606" fmla="*/ 2443613 h 3344511"/>
                <a:gd name="connsiteX1607" fmla="*/ 2312874 w 2926661"/>
                <a:gd name="connsiteY1607" fmla="*/ 2443612 h 3344511"/>
                <a:gd name="connsiteX1608" fmla="*/ 2312874 w 2926661"/>
                <a:gd name="connsiteY1608" fmla="*/ 2440601 h 3344511"/>
                <a:gd name="connsiteX1609" fmla="*/ 2311431 w 2926661"/>
                <a:gd name="connsiteY1609" fmla="*/ 2439095 h 3344511"/>
                <a:gd name="connsiteX1610" fmla="*/ 2311431 w 2926661"/>
                <a:gd name="connsiteY1610" fmla="*/ 2437589 h 3344511"/>
                <a:gd name="connsiteX1611" fmla="*/ 2311431 w 2926661"/>
                <a:gd name="connsiteY1611" fmla="*/ 2433073 h 3344511"/>
                <a:gd name="connsiteX1612" fmla="*/ 2312093 w 2926661"/>
                <a:gd name="connsiteY1612" fmla="*/ 2432382 h 3344511"/>
                <a:gd name="connsiteX1613" fmla="*/ 2109468 w 2926661"/>
                <a:gd name="connsiteY1613" fmla="*/ 2431961 h 3344511"/>
                <a:gd name="connsiteX1614" fmla="*/ 2103556 w 2926661"/>
                <a:gd name="connsiteY1614" fmla="*/ 2439328 h 3344511"/>
                <a:gd name="connsiteX1615" fmla="*/ 2105034 w 2926661"/>
                <a:gd name="connsiteY1615" fmla="*/ 2452588 h 3344511"/>
                <a:gd name="connsiteX1616" fmla="*/ 2105112 w 2926661"/>
                <a:gd name="connsiteY1616" fmla="*/ 2452588 h 3344511"/>
                <a:gd name="connsiteX1617" fmla="*/ 2103662 w 2926661"/>
                <a:gd name="connsiteY1617" fmla="*/ 2439848 h 3344511"/>
                <a:gd name="connsiteX1618" fmla="*/ 2109574 w 2926661"/>
                <a:gd name="connsiteY1618" fmla="*/ 2432634 h 3344511"/>
                <a:gd name="connsiteX1619" fmla="*/ 2125833 w 2926661"/>
                <a:gd name="connsiteY1619" fmla="*/ 2438405 h 3344511"/>
                <a:gd name="connsiteX1620" fmla="*/ 2136179 w 2926661"/>
                <a:gd name="connsiteY1620" fmla="*/ 2434076 h 3344511"/>
                <a:gd name="connsiteX1621" fmla="*/ 2137377 w 2926661"/>
                <a:gd name="connsiteY1621" fmla="*/ 2437584 h 3344511"/>
                <a:gd name="connsiteX1622" fmla="*/ 2137366 w 2926661"/>
                <a:gd name="connsiteY1622" fmla="*/ 2437302 h 3344511"/>
                <a:gd name="connsiteX1623" fmla="*/ 2136073 w 2926661"/>
                <a:gd name="connsiteY1623" fmla="*/ 2433434 h 3344511"/>
                <a:gd name="connsiteX1624" fmla="*/ 2125726 w 2926661"/>
                <a:gd name="connsiteY1624" fmla="*/ 2437854 h 3344511"/>
                <a:gd name="connsiteX1625" fmla="*/ 2109468 w 2926661"/>
                <a:gd name="connsiteY1625" fmla="*/ 2431961 h 3344511"/>
                <a:gd name="connsiteX1626" fmla="*/ 2239520 w 2926661"/>
                <a:gd name="connsiteY1626" fmla="*/ 2430849 h 3344511"/>
                <a:gd name="connsiteX1627" fmla="*/ 2236035 w 2926661"/>
                <a:gd name="connsiteY1627" fmla="*/ 2433201 h 3344511"/>
                <a:gd name="connsiteX1628" fmla="*/ 2236395 w 2926661"/>
                <a:gd name="connsiteY1628" fmla="*/ 2433383 h 3344511"/>
                <a:gd name="connsiteX1629" fmla="*/ 2239890 w 2926661"/>
                <a:gd name="connsiteY1629" fmla="*/ 2431036 h 3344511"/>
                <a:gd name="connsiteX1630" fmla="*/ 2316916 w 2926661"/>
                <a:gd name="connsiteY1630" fmla="*/ 2429154 h 3344511"/>
                <a:gd name="connsiteX1631" fmla="*/ 2316481 w 2926661"/>
                <a:gd name="connsiteY1631" fmla="*/ 2429371 h 3344511"/>
                <a:gd name="connsiteX1632" fmla="*/ 2315381 w 2926661"/>
                <a:gd name="connsiteY1632" fmla="*/ 2431567 h 3344511"/>
                <a:gd name="connsiteX1633" fmla="*/ 2315760 w 2926661"/>
                <a:gd name="connsiteY1633" fmla="*/ 2431567 h 3344511"/>
                <a:gd name="connsiteX1634" fmla="*/ 2188790 w 2926661"/>
                <a:gd name="connsiteY1634" fmla="*/ 2428961 h 3344511"/>
                <a:gd name="connsiteX1635" fmla="*/ 2188249 w 2926661"/>
                <a:gd name="connsiteY1635" fmla="*/ 2429037 h 3344511"/>
                <a:gd name="connsiteX1636" fmla="*/ 2188249 w 2926661"/>
                <a:gd name="connsiteY1636" fmla="*/ 2430501 h 3344511"/>
                <a:gd name="connsiteX1637" fmla="*/ 2204616 w 2926661"/>
                <a:gd name="connsiteY1637" fmla="*/ 2434892 h 3344511"/>
                <a:gd name="connsiteX1638" fmla="*/ 2203128 w 2926661"/>
                <a:gd name="connsiteY1638" fmla="*/ 2439283 h 3344511"/>
                <a:gd name="connsiteX1639" fmla="*/ 2198665 w 2926661"/>
                <a:gd name="connsiteY1639" fmla="*/ 2446602 h 3344511"/>
                <a:gd name="connsiteX1640" fmla="*/ 2192713 w 2926661"/>
                <a:gd name="connsiteY1640" fmla="*/ 2452457 h 3344511"/>
                <a:gd name="connsiteX1641" fmla="*/ 2189737 w 2926661"/>
                <a:gd name="connsiteY1641" fmla="*/ 2461240 h 3344511"/>
                <a:gd name="connsiteX1642" fmla="*/ 2189737 w 2926661"/>
                <a:gd name="connsiteY1642" fmla="*/ 2465631 h 3344511"/>
                <a:gd name="connsiteX1643" fmla="*/ 2191225 w 2926661"/>
                <a:gd name="connsiteY1643" fmla="*/ 2468558 h 3344511"/>
                <a:gd name="connsiteX1644" fmla="*/ 2183785 w 2926661"/>
                <a:gd name="connsiteY1644" fmla="*/ 2472950 h 3344511"/>
                <a:gd name="connsiteX1645" fmla="*/ 2182297 w 2926661"/>
                <a:gd name="connsiteY1645" fmla="*/ 2475877 h 3344511"/>
                <a:gd name="connsiteX1646" fmla="*/ 2180809 w 2926661"/>
                <a:gd name="connsiteY1646" fmla="*/ 2477341 h 3344511"/>
                <a:gd name="connsiteX1647" fmla="*/ 2180809 w 2926661"/>
                <a:gd name="connsiteY1647" fmla="*/ 2478672 h 3344511"/>
                <a:gd name="connsiteX1648" fmla="*/ 2181755 w 2926661"/>
                <a:gd name="connsiteY1648" fmla="*/ 2478805 h 3344511"/>
                <a:gd name="connsiteX1649" fmla="*/ 2181755 w 2926661"/>
                <a:gd name="connsiteY1649" fmla="*/ 2477362 h 3344511"/>
                <a:gd name="connsiteX1650" fmla="*/ 2183224 w 2926661"/>
                <a:gd name="connsiteY1650" fmla="*/ 2475919 h 3344511"/>
                <a:gd name="connsiteX1651" fmla="*/ 2184693 w 2926661"/>
                <a:gd name="connsiteY1651" fmla="*/ 2473033 h 3344511"/>
                <a:gd name="connsiteX1652" fmla="*/ 2192036 w 2926661"/>
                <a:gd name="connsiteY1652" fmla="*/ 2468705 h 3344511"/>
                <a:gd name="connsiteX1653" fmla="*/ 2190567 w 2926661"/>
                <a:gd name="connsiteY1653" fmla="*/ 2465819 h 3344511"/>
                <a:gd name="connsiteX1654" fmla="*/ 2190567 w 2926661"/>
                <a:gd name="connsiteY1654" fmla="*/ 2461490 h 3344511"/>
                <a:gd name="connsiteX1655" fmla="*/ 2193504 w 2926661"/>
                <a:gd name="connsiteY1655" fmla="*/ 2452833 h 3344511"/>
                <a:gd name="connsiteX1656" fmla="*/ 2200847 w 2926661"/>
                <a:gd name="connsiteY1656" fmla="*/ 2454276 h 3344511"/>
                <a:gd name="connsiteX1657" fmla="*/ 2205183 w 2926661"/>
                <a:gd name="connsiteY1657" fmla="*/ 2454276 h 3344511"/>
                <a:gd name="connsiteX1658" fmla="*/ 2205031 w 2926661"/>
                <a:gd name="connsiteY1658" fmla="*/ 2454122 h 3344511"/>
                <a:gd name="connsiteX1659" fmla="*/ 2200601 w 2926661"/>
                <a:gd name="connsiteY1659" fmla="*/ 2454122 h 3344511"/>
                <a:gd name="connsiteX1660" fmla="*/ 2193219 w 2926661"/>
                <a:gd name="connsiteY1660" fmla="*/ 2452627 h 3344511"/>
                <a:gd name="connsiteX1661" fmla="*/ 2199125 w 2926661"/>
                <a:gd name="connsiteY1661" fmla="*/ 2446650 h 3344511"/>
                <a:gd name="connsiteX1662" fmla="*/ 2203554 w 2926661"/>
                <a:gd name="connsiteY1662" fmla="*/ 2439178 h 3344511"/>
                <a:gd name="connsiteX1663" fmla="*/ 2205031 w 2926661"/>
                <a:gd name="connsiteY1663" fmla="*/ 2434695 h 3344511"/>
                <a:gd name="connsiteX1664" fmla="*/ 2188790 w 2926661"/>
                <a:gd name="connsiteY1664" fmla="*/ 2430212 h 3344511"/>
                <a:gd name="connsiteX1665" fmla="*/ 2036864 w 2926661"/>
                <a:gd name="connsiteY1665" fmla="*/ 2428834 h 3344511"/>
                <a:gd name="connsiteX1666" fmla="*/ 2034728 w 2926661"/>
                <a:gd name="connsiteY1666" fmla="*/ 2437795 h 3344511"/>
                <a:gd name="connsiteX1667" fmla="*/ 2036931 w 2926661"/>
                <a:gd name="connsiteY1667" fmla="*/ 2444818 h 3344511"/>
                <a:gd name="connsiteX1668" fmla="*/ 2037362 w 2926661"/>
                <a:gd name="connsiteY1668" fmla="*/ 2445035 h 3344511"/>
                <a:gd name="connsiteX1669" fmla="*/ 2037362 w 2926661"/>
                <a:gd name="connsiteY1669" fmla="*/ 2428935 h 3344511"/>
                <a:gd name="connsiteX1670" fmla="*/ 2037045 w 2926661"/>
                <a:gd name="connsiteY1670" fmla="*/ 2429014 h 3344511"/>
                <a:gd name="connsiteX1671" fmla="*/ 2196361 w 2926661"/>
                <a:gd name="connsiteY1671" fmla="*/ 2424425 h 3344511"/>
                <a:gd name="connsiteX1672" fmla="*/ 2195689 w 2926661"/>
                <a:gd name="connsiteY1672" fmla="*/ 2424646 h 3344511"/>
                <a:gd name="connsiteX1673" fmla="*/ 2198414 w 2926661"/>
                <a:gd name="connsiteY1673" fmla="*/ 2427326 h 3344511"/>
                <a:gd name="connsiteX1674" fmla="*/ 2199125 w 2926661"/>
                <a:gd name="connsiteY1674" fmla="*/ 2427223 h 3344511"/>
                <a:gd name="connsiteX1675" fmla="*/ 2332934 w 2926661"/>
                <a:gd name="connsiteY1675" fmla="*/ 2424331 h 3344511"/>
                <a:gd name="connsiteX1676" fmla="*/ 2331631 w 2926661"/>
                <a:gd name="connsiteY1676" fmla="*/ 2427050 h 3344511"/>
                <a:gd name="connsiteX1677" fmla="*/ 2331733 w 2926661"/>
                <a:gd name="connsiteY1677" fmla="*/ 2427262 h 3344511"/>
                <a:gd name="connsiteX1678" fmla="*/ 2333074 w 2926661"/>
                <a:gd name="connsiteY1678" fmla="*/ 2424476 h 3344511"/>
                <a:gd name="connsiteX1679" fmla="*/ 1680742 w 2926661"/>
                <a:gd name="connsiteY1679" fmla="*/ 2421262 h 3344511"/>
                <a:gd name="connsiteX1680" fmla="*/ 1679265 w 2926661"/>
                <a:gd name="connsiteY1680" fmla="*/ 2425679 h 3344511"/>
                <a:gd name="connsiteX1681" fmla="*/ 1682218 w 2926661"/>
                <a:gd name="connsiteY1681" fmla="*/ 2431568 h 3344511"/>
                <a:gd name="connsiteX1682" fmla="*/ 1686647 w 2926661"/>
                <a:gd name="connsiteY1682" fmla="*/ 2444817 h 3344511"/>
                <a:gd name="connsiteX1683" fmla="*/ 1688022 w 2926661"/>
                <a:gd name="connsiteY1683" fmla="*/ 2446873 h 3344511"/>
                <a:gd name="connsiteX1684" fmla="*/ 1686820 w 2926661"/>
                <a:gd name="connsiteY1684" fmla="*/ 2445056 h 3344511"/>
                <a:gd name="connsiteX1685" fmla="*/ 1682422 w 2926661"/>
                <a:gd name="connsiteY1685" fmla="*/ 2431754 h 3344511"/>
                <a:gd name="connsiteX1686" fmla="*/ 1679490 w 2926661"/>
                <a:gd name="connsiteY1686" fmla="*/ 2425842 h 3344511"/>
                <a:gd name="connsiteX1687" fmla="*/ 1680952 w 2926661"/>
                <a:gd name="connsiteY1687" fmla="*/ 2421419 h 3344511"/>
                <a:gd name="connsiteX1688" fmla="*/ 2090206 w 2926661"/>
                <a:gd name="connsiteY1688" fmla="*/ 2420392 h 3344511"/>
                <a:gd name="connsiteX1689" fmla="*/ 2090965 w 2926661"/>
                <a:gd name="connsiteY1689" fmla="*/ 2420841 h 3344511"/>
                <a:gd name="connsiteX1690" fmla="*/ 2089938 w 2926661"/>
                <a:gd name="connsiteY1690" fmla="*/ 2448112 h 3344511"/>
                <a:gd name="connsiteX1691" fmla="*/ 2095780 w 2926661"/>
                <a:gd name="connsiteY1691" fmla="*/ 2454033 h 3344511"/>
                <a:gd name="connsiteX1692" fmla="*/ 2104725 w 2926661"/>
                <a:gd name="connsiteY1692" fmla="*/ 2461065 h 3344511"/>
                <a:gd name="connsiteX1693" fmla="*/ 2104894 w 2926661"/>
                <a:gd name="connsiteY1693" fmla="*/ 2460810 h 3344511"/>
                <a:gd name="connsiteX1694" fmla="*/ 2096166 w 2926661"/>
                <a:gd name="connsiteY1694" fmla="*/ 2454062 h 3344511"/>
                <a:gd name="connsiteX1695" fmla="*/ 2090254 w 2926661"/>
                <a:gd name="connsiteY1695" fmla="*/ 2448168 h 3344511"/>
                <a:gd name="connsiteX1696" fmla="*/ 2091293 w 2926661"/>
                <a:gd name="connsiteY1696" fmla="*/ 2421025 h 3344511"/>
                <a:gd name="connsiteX1697" fmla="*/ 2331631 w 2926661"/>
                <a:gd name="connsiteY1697" fmla="*/ 2420271 h 3344511"/>
                <a:gd name="connsiteX1698" fmla="*/ 2331565 w 2926661"/>
                <a:gd name="connsiteY1698" fmla="*/ 2420338 h 3344511"/>
                <a:gd name="connsiteX1699" fmla="*/ 2331565 w 2926661"/>
                <a:gd name="connsiteY1699" fmla="*/ 2422557 h 3344511"/>
                <a:gd name="connsiteX1700" fmla="*/ 2331631 w 2926661"/>
                <a:gd name="connsiteY1700" fmla="*/ 2422534 h 3344511"/>
                <a:gd name="connsiteX1701" fmla="*/ 2215397 w 2926661"/>
                <a:gd name="connsiteY1701" fmla="*/ 2416763 h 3344511"/>
                <a:gd name="connsiteX1702" fmla="*/ 2215373 w 2926661"/>
                <a:gd name="connsiteY1702" fmla="*/ 2416771 h 3344511"/>
                <a:gd name="connsiteX1703" fmla="*/ 2218143 w 2926661"/>
                <a:gd name="connsiteY1703" fmla="*/ 2419574 h 3344511"/>
                <a:gd name="connsiteX1704" fmla="*/ 2218191 w 2926661"/>
                <a:gd name="connsiteY1704" fmla="*/ 2419477 h 3344511"/>
                <a:gd name="connsiteX1705" fmla="*/ 1684572 w 2926661"/>
                <a:gd name="connsiteY1705" fmla="*/ 2416054 h 3344511"/>
                <a:gd name="connsiteX1706" fmla="*/ 1683695 w 2926661"/>
                <a:gd name="connsiteY1706" fmla="*/ 2416846 h 3344511"/>
                <a:gd name="connsiteX1707" fmla="*/ 1682219 w 2926661"/>
                <a:gd name="connsiteY1707" fmla="*/ 2422363 h 3344511"/>
                <a:gd name="connsiteX1708" fmla="*/ 1682422 w 2926661"/>
                <a:gd name="connsiteY1708" fmla="*/ 2422516 h 3344511"/>
                <a:gd name="connsiteX1709" fmla="*/ 1683888 w 2926661"/>
                <a:gd name="connsiteY1709" fmla="*/ 2416973 h 3344511"/>
                <a:gd name="connsiteX1710" fmla="*/ 2288509 w 2926661"/>
                <a:gd name="connsiteY1710" fmla="*/ 2415862 h 3344511"/>
                <a:gd name="connsiteX1711" fmla="*/ 2292674 w 2926661"/>
                <a:gd name="connsiteY1711" fmla="*/ 2421656 h 3344511"/>
                <a:gd name="connsiteX1712" fmla="*/ 2292674 w 2926661"/>
                <a:gd name="connsiteY1712" fmla="*/ 2426173 h 3344511"/>
                <a:gd name="connsiteX1713" fmla="*/ 2295560 w 2926661"/>
                <a:gd name="connsiteY1713" fmla="*/ 2427678 h 3344511"/>
                <a:gd name="connsiteX1714" fmla="*/ 2295560 w 2926661"/>
                <a:gd name="connsiteY1714" fmla="*/ 2432195 h 3344511"/>
                <a:gd name="connsiteX1715" fmla="*/ 2298445 w 2926661"/>
                <a:gd name="connsiteY1715" fmla="*/ 2436711 h 3344511"/>
                <a:gd name="connsiteX1716" fmla="*/ 2298445 w 2926661"/>
                <a:gd name="connsiteY1716" fmla="*/ 2438955 h 3344511"/>
                <a:gd name="connsiteX1717" fmla="*/ 2298705 w 2926661"/>
                <a:gd name="connsiteY1717" fmla="*/ 2439770 h 3344511"/>
                <a:gd name="connsiteX1718" fmla="*/ 2299125 w 2926661"/>
                <a:gd name="connsiteY1718" fmla="*/ 2439644 h 3344511"/>
                <a:gd name="connsiteX1719" fmla="*/ 2299125 w 2926661"/>
                <a:gd name="connsiteY1719" fmla="*/ 2436837 h 3344511"/>
                <a:gd name="connsiteX1720" fmla="*/ 2296069 w 2926661"/>
                <a:gd name="connsiteY1720" fmla="*/ 2432320 h 3344511"/>
                <a:gd name="connsiteX1721" fmla="*/ 2296069 w 2926661"/>
                <a:gd name="connsiteY1721" fmla="*/ 2427803 h 3344511"/>
                <a:gd name="connsiteX1722" fmla="*/ 2293014 w 2926661"/>
                <a:gd name="connsiteY1722" fmla="*/ 2426298 h 3344511"/>
                <a:gd name="connsiteX1723" fmla="*/ 2293014 w 2926661"/>
                <a:gd name="connsiteY1723" fmla="*/ 2421781 h 3344511"/>
                <a:gd name="connsiteX1724" fmla="*/ 2221928 w 2926661"/>
                <a:gd name="connsiteY1724" fmla="*/ 2415755 h 3344511"/>
                <a:gd name="connsiteX1725" fmla="*/ 2219853 w 2926661"/>
                <a:gd name="connsiteY1725" fmla="*/ 2416763 h 3344511"/>
                <a:gd name="connsiteX1726" fmla="*/ 2219535 w 2926661"/>
                <a:gd name="connsiteY1726" fmla="*/ 2417382 h 3344511"/>
                <a:gd name="connsiteX1727" fmla="*/ 2222095 w 2926661"/>
                <a:gd name="connsiteY1727" fmla="*/ 2416092 h 3344511"/>
                <a:gd name="connsiteX1728" fmla="*/ 1745102 w 2926661"/>
                <a:gd name="connsiteY1728" fmla="*/ 2414707 h 3344511"/>
                <a:gd name="connsiteX1729" fmla="*/ 1740982 w 2926661"/>
                <a:gd name="connsiteY1729" fmla="*/ 2416837 h 3344511"/>
                <a:gd name="connsiteX1730" fmla="*/ 1741067 w 2926661"/>
                <a:gd name="connsiteY1730" fmla="*/ 2416973 h 3344511"/>
                <a:gd name="connsiteX1731" fmla="*/ 1745322 w 2926661"/>
                <a:gd name="connsiteY1731" fmla="*/ 2414742 h 3344511"/>
                <a:gd name="connsiteX1732" fmla="*/ 2221338 w 2926661"/>
                <a:gd name="connsiteY1732" fmla="*/ 2412435 h 3344511"/>
                <a:gd name="connsiteX1733" fmla="*/ 2221682 w 2926661"/>
                <a:gd name="connsiteY1733" fmla="*/ 2413103 h 3344511"/>
                <a:gd name="connsiteX1734" fmla="*/ 2223578 w 2926661"/>
                <a:gd name="connsiteY1734" fmla="*/ 2413103 h 3344511"/>
                <a:gd name="connsiteX1735" fmla="*/ 2223412 w 2926661"/>
                <a:gd name="connsiteY1735" fmla="*/ 2412435 h 3344511"/>
                <a:gd name="connsiteX1736" fmla="*/ 2287432 w 2926661"/>
                <a:gd name="connsiteY1736" fmla="*/ 2411822 h 3344511"/>
                <a:gd name="connsiteX1737" fmla="*/ 2288345 w 2926661"/>
                <a:gd name="connsiteY1737" fmla="*/ 2415634 h 3344511"/>
                <a:gd name="connsiteX1738" fmla="*/ 2288428 w 2926661"/>
                <a:gd name="connsiteY1738" fmla="*/ 2415749 h 3344511"/>
                <a:gd name="connsiteX1739" fmla="*/ 2356613 w 2926661"/>
                <a:gd name="connsiteY1739" fmla="*/ 2410991 h 3344511"/>
                <a:gd name="connsiteX1740" fmla="*/ 2356220 w 2926661"/>
                <a:gd name="connsiteY1740" fmla="*/ 2411181 h 3344511"/>
                <a:gd name="connsiteX1741" fmla="*/ 2357602 w 2926661"/>
                <a:gd name="connsiteY1741" fmla="*/ 2415486 h 3344511"/>
                <a:gd name="connsiteX1742" fmla="*/ 2360488 w 2926661"/>
                <a:gd name="connsiteY1742" fmla="*/ 2415486 h 3344511"/>
                <a:gd name="connsiteX1743" fmla="*/ 2361931 w 2926661"/>
                <a:gd name="connsiteY1743" fmla="*/ 2422978 h 3344511"/>
                <a:gd name="connsiteX1744" fmla="*/ 2361931 w 2926661"/>
                <a:gd name="connsiteY1744" fmla="*/ 2423468 h 3344511"/>
                <a:gd name="connsiteX1745" fmla="*/ 2370886 w 2926661"/>
                <a:gd name="connsiteY1745" fmla="*/ 2420498 h 3344511"/>
                <a:gd name="connsiteX1746" fmla="*/ 2372378 w 2926661"/>
                <a:gd name="connsiteY1746" fmla="*/ 2420498 h 3344511"/>
                <a:gd name="connsiteX1747" fmla="*/ 2378349 w 2926661"/>
                <a:gd name="connsiteY1747" fmla="*/ 2416042 h 3344511"/>
                <a:gd name="connsiteX1748" fmla="*/ 2378618 w 2926661"/>
                <a:gd name="connsiteY1748" fmla="*/ 2415506 h 3344511"/>
                <a:gd name="connsiteX1749" fmla="*/ 2372938 w 2926661"/>
                <a:gd name="connsiteY1749" fmla="*/ 2419648 h 3344511"/>
                <a:gd name="connsiteX1750" fmla="*/ 2371453 w 2926661"/>
                <a:gd name="connsiteY1750" fmla="*/ 2419648 h 3344511"/>
                <a:gd name="connsiteX1751" fmla="*/ 2362549 w 2926661"/>
                <a:gd name="connsiteY1751" fmla="*/ 2422534 h 3344511"/>
                <a:gd name="connsiteX1752" fmla="*/ 2361065 w 2926661"/>
                <a:gd name="connsiteY1752" fmla="*/ 2415320 h 3344511"/>
                <a:gd name="connsiteX1753" fmla="*/ 2358097 w 2926661"/>
                <a:gd name="connsiteY1753" fmla="*/ 2415320 h 3344511"/>
                <a:gd name="connsiteX1754" fmla="*/ 2356613 w 2926661"/>
                <a:gd name="connsiteY1754" fmla="*/ 2410991 h 3344511"/>
                <a:gd name="connsiteX1755" fmla="*/ 2382826 w 2926661"/>
                <a:gd name="connsiteY1755" fmla="*/ 2410034 h 3344511"/>
                <a:gd name="connsiteX1756" fmla="*/ 2380358 w 2926661"/>
                <a:gd name="connsiteY1756" fmla="*/ 2412434 h 3344511"/>
                <a:gd name="connsiteX1757" fmla="*/ 2380228 w 2926661"/>
                <a:gd name="connsiteY1757" fmla="*/ 2412687 h 3344511"/>
                <a:gd name="connsiteX1758" fmla="*/ 2382826 w 2926661"/>
                <a:gd name="connsiteY1758" fmla="*/ 2410101 h 3344511"/>
                <a:gd name="connsiteX1759" fmla="*/ 2081385 w 2926661"/>
                <a:gd name="connsiteY1759" fmla="*/ 2409860 h 3344511"/>
                <a:gd name="connsiteX1760" fmla="*/ 2081288 w 2926661"/>
                <a:gd name="connsiteY1760" fmla="*/ 2409888 h 3344511"/>
                <a:gd name="connsiteX1761" fmla="*/ 2083549 w 2926661"/>
                <a:gd name="connsiteY1761" fmla="*/ 2415175 h 3344511"/>
                <a:gd name="connsiteX1762" fmla="*/ 2087017 w 2926661"/>
                <a:gd name="connsiteY1762" fmla="*/ 2418505 h 3344511"/>
                <a:gd name="connsiteX1763" fmla="*/ 2087218 w 2926661"/>
                <a:gd name="connsiteY1763" fmla="*/ 2418624 h 3344511"/>
                <a:gd name="connsiteX1764" fmla="*/ 2083787 w 2926661"/>
                <a:gd name="connsiteY1764" fmla="*/ 2415385 h 3344511"/>
                <a:gd name="connsiteX1765" fmla="*/ 2081385 w 2926661"/>
                <a:gd name="connsiteY1765" fmla="*/ 2409860 h 3344511"/>
                <a:gd name="connsiteX1766" fmla="*/ 2401188 w 2926661"/>
                <a:gd name="connsiteY1766" fmla="*/ 2408739 h 3344511"/>
                <a:gd name="connsiteX1767" fmla="*/ 2401053 w 2926661"/>
                <a:gd name="connsiteY1767" fmla="*/ 2408772 h 3344511"/>
                <a:gd name="connsiteX1768" fmla="*/ 2403723 w 2926661"/>
                <a:gd name="connsiteY1768" fmla="*/ 2410101 h 3344511"/>
                <a:gd name="connsiteX1769" fmla="*/ 2402230 w 2926661"/>
                <a:gd name="connsiteY1769" fmla="*/ 2413071 h 3344511"/>
                <a:gd name="connsiteX1770" fmla="*/ 2405215 w 2926661"/>
                <a:gd name="connsiteY1770" fmla="*/ 2416042 h 3344511"/>
                <a:gd name="connsiteX1771" fmla="*/ 2402230 w 2926661"/>
                <a:gd name="connsiteY1771" fmla="*/ 2420498 h 3344511"/>
                <a:gd name="connsiteX1772" fmla="*/ 2399245 w 2926661"/>
                <a:gd name="connsiteY1772" fmla="*/ 2426439 h 3344511"/>
                <a:gd name="connsiteX1773" fmla="*/ 2396260 w 2926661"/>
                <a:gd name="connsiteY1773" fmla="*/ 2432380 h 3344511"/>
                <a:gd name="connsiteX1774" fmla="*/ 2394767 w 2926661"/>
                <a:gd name="connsiteY1774" fmla="*/ 2441292 h 3344511"/>
                <a:gd name="connsiteX1775" fmla="*/ 2394552 w 2926661"/>
                <a:gd name="connsiteY1775" fmla="*/ 2441292 h 3344511"/>
                <a:gd name="connsiteX1776" fmla="*/ 2399007 w 2926661"/>
                <a:gd name="connsiteY1776" fmla="*/ 2442733 h 3344511"/>
                <a:gd name="connsiteX1777" fmla="*/ 2400494 w 2926661"/>
                <a:gd name="connsiteY1777" fmla="*/ 2449948 h 3344511"/>
                <a:gd name="connsiteX1778" fmla="*/ 2403467 w 2926661"/>
                <a:gd name="connsiteY1778" fmla="*/ 2454276 h 3344511"/>
                <a:gd name="connsiteX1779" fmla="*/ 2409414 w 2926661"/>
                <a:gd name="connsiteY1779" fmla="*/ 2455719 h 3344511"/>
                <a:gd name="connsiteX1780" fmla="*/ 2409583 w 2926661"/>
                <a:gd name="connsiteY1780" fmla="*/ 2455609 h 3344511"/>
                <a:gd name="connsiteX1781" fmla="*/ 2404134 w 2926661"/>
                <a:gd name="connsiteY1781" fmla="*/ 2454252 h 3344511"/>
                <a:gd name="connsiteX1782" fmla="*/ 2401188 w 2926661"/>
                <a:gd name="connsiteY1782" fmla="*/ 2449847 h 3344511"/>
                <a:gd name="connsiteX1783" fmla="*/ 2399715 w 2926661"/>
                <a:gd name="connsiteY1783" fmla="*/ 2442506 h 3344511"/>
                <a:gd name="connsiteX1784" fmla="*/ 2395297 w 2926661"/>
                <a:gd name="connsiteY1784" fmla="*/ 2441038 h 3344511"/>
                <a:gd name="connsiteX1785" fmla="*/ 2396770 w 2926661"/>
                <a:gd name="connsiteY1785" fmla="*/ 2432229 h 3344511"/>
                <a:gd name="connsiteX1786" fmla="*/ 2399715 w 2926661"/>
                <a:gd name="connsiteY1786" fmla="*/ 2426357 h 3344511"/>
                <a:gd name="connsiteX1787" fmla="*/ 2402661 w 2926661"/>
                <a:gd name="connsiteY1787" fmla="*/ 2420484 h 3344511"/>
                <a:gd name="connsiteX1788" fmla="*/ 2405607 w 2926661"/>
                <a:gd name="connsiteY1788" fmla="*/ 2416079 h 3344511"/>
                <a:gd name="connsiteX1789" fmla="*/ 2402661 w 2926661"/>
                <a:gd name="connsiteY1789" fmla="*/ 2413143 h 3344511"/>
                <a:gd name="connsiteX1790" fmla="*/ 2404134 w 2926661"/>
                <a:gd name="connsiteY1790" fmla="*/ 2410207 h 3344511"/>
                <a:gd name="connsiteX1791" fmla="*/ 2401188 w 2926661"/>
                <a:gd name="connsiteY1791" fmla="*/ 2408739 h 3344511"/>
                <a:gd name="connsiteX1792" fmla="*/ 2303592 w 2926661"/>
                <a:gd name="connsiteY1792" fmla="*/ 2406662 h 3344511"/>
                <a:gd name="connsiteX1793" fmla="*/ 2303592 w 2926661"/>
                <a:gd name="connsiteY1793" fmla="*/ 2406788 h 3344511"/>
                <a:gd name="connsiteX1794" fmla="*/ 2305922 w 2926661"/>
                <a:gd name="connsiteY1794" fmla="*/ 2406788 h 3344511"/>
                <a:gd name="connsiteX1795" fmla="*/ 2306047 w 2926661"/>
                <a:gd name="connsiteY1795" fmla="*/ 2406662 h 3344511"/>
                <a:gd name="connsiteX1796" fmla="*/ 2291665 w 2926661"/>
                <a:gd name="connsiteY1796" fmla="*/ 2406662 h 3344511"/>
                <a:gd name="connsiteX1797" fmla="*/ 2291567 w 2926661"/>
                <a:gd name="connsiteY1797" fmla="*/ 2406725 h 3344511"/>
                <a:gd name="connsiteX1798" fmla="*/ 2293014 w 2926661"/>
                <a:gd name="connsiteY1798" fmla="*/ 2406725 h 3344511"/>
                <a:gd name="connsiteX1799" fmla="*/ 2293142 w 2926661"/>
                <a:gd name="connsiteY1799" fmla="*/ 2406662 h 3344511"/>
                <a:gd name="connsiteX1800" fmla="*/ 2225167 w 2926661"/>
                <a:gd name="connsiteY1800" fmla="*/ 2405525 h 3344511"/>
                <a:gd name="connsiteX1801" fmla="*/ 2222824 w 2926661"/>
                <a:gd name="connsiteY1801" fmla="*/ 2406663 h 3344511"/>
                <a:gd name="connsiteX1802" fmla="*/ 2222846 w 2926661"/>
                <a:gd name="connsiteY1802" fmla="*/ 2406748 h 3344511"/>
                <a:gd name="connsiteX1803" fmla="*/ 2225061 w 2926661"/>
                <a:gd name="connsiteY1803" fmla="*/ 2405632 h 3344511"/>
                <a:gd name="connsiteX1804" fmla="*/ 2308065 w 2926661"/>
                <a:gd name="connsiteY1804" fmla="*/ 2405219 h 3344511"/>
                <a:gd name="connsiteX1805" fmla="*/ 2308000 w 2926661"/>
                <a:gd name="connsiteY1805" fmla="*/ 2405282 h 3344511"/>
                <a:gd name="connsiteX1806" fmla="*/ 2311956 w 2926661"/>
                <a:gd name="connsiteY1806" fmla="*/ 2405282 h 3344511"/>
                <a:gd name="connsiteX1807" fmla="*/ 2312082 w 2926661"/>
                <a:gd name="connsiteY1807" fmla="*/ 2405219 h 3344511"/>
                <a:gd name="connsiteX1808" fmla="*/ 2296137 w 2926661"/>
                <a:gd name="connsiteY1808" fmla="*/ 2405219 h 3344511"/>
                <a:gd name="connsiteX1809" fmla="*/ 2296087 w 2926661"/>
                <a:gd name="connsiteY1809" fmla="*/ 2405243 h 3344511"/>
                <a:gd name="connsiteX1810" fmla="*/ 2300477 w 2926661"/>
                <a:gd name="connsiteY1810" fmla="*/ 2411011 h 3344511"/>
                <a:gd name="connsiteX1811" fmla="*/ 2300584 w 2926661"/>
                <a:gd name="connsiteY1811" fmla="*/ 2410958 h 3344511"/>
                <a:gd name="connsiteX1812" fmla="*/ 1557130 w 2926661"/>
                <a:gd name="connsiteY1812" fmla="*/ 2402085 h 3344511"/>
                <a:gd name="connsiteX1813" fmla="*/ 1556917 w 2926661"/>
                <a:gd name="connsiteY1813" fmla="*/ 2402156 h 3344511"/>
                <a:gd name="connsiteX1814" fmla="*/ 1565583 w 2926661"/>
                <a:gd name="connsiteY1814" fmla="*/ 2403596 h 3344511"/>
                <a:gd name="connsiteX1815" fmla="*/ 1573888 w 2926661"/>
                <a:gd name="connsiteY1815" fmla="*/ 2404884 h 3344511"/>
                <a:gd name="connsiteX1816" fmla="*/ 1573982 w 2926661"/>
                <a:gd name="connsiteY1816" fmla="*/ 2404804 h 3344511"/>
                <a:gd name="connsiteX1817" fmla="*/ 1565954 w 2926661"/>
                <a:gd name="connsiteY1817" fmla="*/ 2403555 h 3344511"/>
                <a:gd name="connsiteX1818" fmla="*/ 1557130 w 2926661"/>
                <a:gd name="connsiteY1818" fmla="*/ 2402085 h 3344511"/>
                <a:gd name="connsiteX1819" fmla="*/ 2230250 w 2926661"/>
                <a:gd name="connsiteY1819" fmla="*/ 2400892 h 3344511"/>
                <a:gd name="connsiteX1820" fmla="*/ 2229904 w 2926661"/>
                <a:gd name="connsiteY1820" fmla="*/ 2401228 h 3344511"/>
                <a:gd name="connsiteX1821" fmla="*/ 2236924 w 2926661"/>
                <a:gd name="connsiteY1821" fmla="*/ 2402643 h 3344511"/>
                <a:gd name="connsiteX1822" fmla="*/ 2236580 w 2926661"/>
                <a:gd name="connsiteY1822" fmla="*/ 2402122 h 3344511"/>
                <a:gd name="connsiteX1823" fmla="*/ 2562578 w 2926661"/>
                <a:gd name="connsiteY1823" fmla="*/ 2398595 h 3344511"/>
                <a:gd name="connsiteX1824" fmla="*/ 2562526 w 2926661"/>
                <a:gd name="connsiteY1824" fmla="*/ 2398605 h 3344511"/>
                <a:gd name="connsiteX1825" fmla="*/ 2562526 w 2926661"/>
                <a:gd name="connsiteY1825" fmla="*/ 2405270 h 3344511"/>
                <a:gd name="connsiteX1826" fmla="*/ 2562578 w 2926661"/>
                <a:gd name="connsiteY1826" fmla="*/ 2405220 h 3344511"/>
                <a:gd name="connsiteX1827" fmla="*/ 2243091 w 2926661"/>
                <a:gd name="connsiteY1827" fmla="*/ 2393933 h 3344511"/>
                <a:gd name="connsiteX1828" fmla="*/ 2243051 w 2926661"/>
                <a:gd name="connsiteY1828" fmla="*/ 2393952 h 3344511"/>
                <a:gd name="connsiteX1829" fmla="*/ 2249783 w 2926661"/>
                <a:gd name="connsiteY1829" fmla="*/ 2403449 h 3344511"/>
                <a:gd name="connsiteX1830" fmla="*/ 2249892 w 2926661"/>
                <a:gd name="connsiteY1830" fmla="*/ 2403449 h 3344511"/>
                <a:gd name="connsiteX1831" fmla="*/ 2011918 w 2926661"/>
                <a:gd name="connsiteY1831" fmla="*/ 2393652 h 3344511"/>
                <a:gd name="connsiteX1832" fmla="*/ 2006072 w 2926661"/>
                <a:gd name="connsiteY1832" fmla="*/ 2394681 h 3344511"/>
                <a:gd name="connsiteX1833" fmla="*/ 2006099 w 2926661"/>
                <a:gd name="connsiteY1833" fmla="*/ 2394688 h 3344511"/>
                <a:gd name="connsiteX1834" fmla="*/ 2011912 w 2926661"/>
                <a:gd name="connsiteY1834" fmla="*/ 2393668 h 3344511"/>
                <a:gd name="connsiteX1835" fmla="*/ 2286732 w 2926661"/>
                <a:gd name="connsiteY1835" fmla="*/ 2387288 h 3344511"/>
                <a:gd name="connsiteX1836" fmla="*/ 2285326 w 2926661"/>
                <a:gd name="connsiteY1836" fmla="*/ 2388693 h 3344511"/>
                <a:gd name="connsiteX1837" fmla="*/ 2286802 w 2926661"/>
                <a:gd name="connsiteY1837" fmla="*/ 2391644 h 3344511"/>
                <a:gd name="connsiteX1838" fmla="*/ 2283849 w 2926661"/>
                <a:gd name="connsiteY1838" fmla="*/ 2393120 h 3344511"/>
                <a:gd name="connsiteX1839" fmla="*/ 2280896 w 2926661"/>
                <a:gd name="connsiteY1839" fmla="*/ 2390169 h 3344511"/>
                <a:gd name="connsiteX1840" fmla="*/ 2280896 w 2926661"/>
                <a:gd name="connsiteY1840" fmla="*/ 2394596 h 3344511"/>
                <a:gd name="connsiteX1841" fmla="*/ 2280896 w 2926661"/>
                <a:gd name="connsiteY1841" fmla="*/ 2400498 h 3344511"/>
                <a:gd name="connsiteX1842" fmla="*/ 2277944 w 2926661"/>
                <a:gd name="connsiteY1842" fmla="*/ 2403449 h 3344511"/>
                <a:gd name="connsiteX1843" fmla="*/ 2277944 w 2926661"/>
                <a:gd name="connsiteY1843" fmla="*/ 2407876 h 3344511"/>
                <a:gd name="connsiteX1844" fmla="*/ 2274991 w 2926661"/>
                <a:gd name="connsiteY1844" fmla="*/ 2409352 h 3344511"/>
                <a:gd name="connsiteX1845" fmla="*/ 2272038 w 2926661"/>
                <a:gd name="connsiteY1845" fmla="*/ 2410828 h 3344511"/>
                <a:gd name="connsiteX1846" fmla="*/ 2270562 w 2926661"/>
                <a:gd name="connsiteY1846" fmla="*/ 2413779 h 3344511"/>
                <a:gd name="connsiteX1847" fmla="*/ 2267609 w 2926661"/>
                <a:gd name="connsiteY1847" fmla="*/ 2415254 h 3344511"/>
                <a:gd name="connsiteX1848" fmla="*/ 2266133 w 2926661"/>
                <a:gd name="connsiteY1848" fmla="*/ 2418206 h 3344511"/>
                <a:gd name="connsiteX1849" fmla="*/ 2263180 w 2926661"/>
                <a:gd name="connsiteY1849" fmla="*/ 2416730 h 3344511"/>
                <a:gd name="connsiteX1850" fmla="*/ 2261703 w 2926661"/>
                <a:gd name="connsiteY1850" fmla="*/ 2418206 h 3344511"/>
                <a:gd name="connsiteX1851" fmla="*/ 2254321 w 2926661"/>
                <a:gd name="connsiteY1851" fmla="*/ 2409352 h 3344511"/>
                <a:gd name="connsiteX1852" fmla="*/ 2251369 w 2926661"/>
                <a:gd name="connsiteY1852" fmla="*/ 2409352 h 3344511"/>
                <a:gd name="connsiteX1853" fmla="*/ 2249892 w 2926661"/>
                <a:gd name="connsiteY1853" fmla="*/ 2410828 h 3344511"/>
                <a:gd name="connsiteX1854" fmla="*/ 2248787 w 2926661"/>
                <a:gd name="connsiteY1854" fmla="*/ 2409723 h 3344511"/>
                <a:gd name="connsiteX1855" fmla="*/ 2248787 w 2926661"/>
                <a:gd name="connsiteY1855" fmla="*/ 2410115 h 3344511"/>
                <a:gd name="connsiteX1856" fmla="*/ 2250270 w 2926661"/>
                <a:gd name="connsiteY1856" fmla="*/ 2411609 h 3344511"/>
                <a:gd name="connsiteX1857" fmla="*/ 2251753 w 2926661"/>
                <a:gd name="connsiteY1857" fmla="*/ 2410115 h 3344511"/>
                <a:gd name="connsiteX1858" fmla="*/ 2254719 w 2926661"/>
                <a:gd name="connsiteY1858" fmla="*/ 2410115 h 3344511"/>
                <a:gd name="connsiteX1859" fmla="*/ 2262134 w 2926661"/>
                <a:gd name="connsiteY1859" fmla="*/ 2419081 h 3344511"/>
                <a:gd name="connsiteX1860" fmla="*/ 2270775 w 2926661"/>
                <a:gd name="connsiteY1860" fmla="*/ 2430692 h 3344511"/>
                <a:gd name="connsiteX1861" fmla="*/ 2270854 w 2926661"/>
                <a:gd name="connsiteY1861" fmla="*/ 2430443 h 3344511"/>
                <a:gd name="connsiteX1862" fmla="*/ 2262374 w 2926661"/>
                <a:gd name="connsiteY1862" fmla="*/ 2418645 h 3344511"/>
                <a:gd name="connsiteX1863" fmla="*/ 2263817 w 2926661"/>
                <a:gd name="connsiteY1863" fmla="*/ 2417139 h 3344511"/>
                <a:gd name="connsiteX1864" fmla="*/ 2266703 w 2926661"/>
                <a:gd name="connsiteY1864" fmla="*/ 2418645 h 3344511"/>
                <a:gd name="connsiteX1865" fmla="*/ 2268146 w 2926661"/>
                <a:gd name="connsiteY1865" fmla="*/ 2415634 h 3344511"/>
                <a:gd name="connsiteX1866" fmla="*/ 2271031 w 2926661"/>
                <a:gd name="connsiteY1866" fmla="*/ 2414128 h 3344511"/>
                <a:gd name="connsiteX1867" fmla="*/ 2272474 w 2926661"/>
                <a:gd name="connsiteY1867" fmla="*/ 2411117 h 3344511"/>
                <a:gd name="connsiteX1868" fmla="*/ 2275360 w 2926661"/>
                <a:gd name="connsiteY1868" fmla="*/ 2409611 h 3344511"/>
                <a:gd name="connsiteX1869" fmla="*/ 2278246 w 2926661"/>
                <a:gd name="connsiteY1869" fmla="*/ 2408106 h 3344511"/>
                <a:gd name="connsiteX1870" fmla="*/ 2282574 w 2926661"/>
                <a:gd name="connsiteY1870" fmla="*/ 2408106 h 3344511"/>
                <a:gd name="connsiteX1871" fmla="*/ 2286903 w 2926661"/>
                <a:gd name="connsiteY1871" fmla="*/ 2409611 h 3344511"/>
                <a:gd name="connsiteX1872" fmla="*/ 2286929 w 2926661"/>
                <a:gd name="connsiteY1872" fmla="*/ 2409720 h 3344511"/>
                <a:gd name="connsiteX1873" fmla="*/ 2287191 w 2926661"/>
                <a:gd name="connsiteY1873" fmla="*/ 2409548 h 3344511"/>
                <a:gd name="connsiteX1874" fmla="*/ 2282719 w 2926661"/>
                <a:gd name="connsiteY1874" fmla="*/ 2408105 h 3344511"/>
                <a:gd name="connsiteX1875" fmla="*/ 2278246 w 2926661"/>
                <a:gd name="connsiteY1875" fmla="*/ 2408105 h 3344511"/>
                <a:gd name="connsiteX1876" fmla="*/ 2278246 w 2926661"/>
                <a:gd name="connsiteY1876" fmla="*/ 2403777 h 3344511"/>
                <a:gd name="connsiteX1877" fmla="*/ 2281228 w 2926661"/>
                <a:gd name="connsiteY1877" fmla="*/ 2400891 h 3344511"/>
                <a:gd name="connsiteX1878" fmla="*/ 2281228 w 2926661"/>
                <a:gd name="connsiteY1878" fmla="*/ 2395120 h 3344511"/>
                <a:gd name="connsiteX1879" fmla="*/ 2281228 w 2926661"/>
                <a:gd name="connsiteY1879" fmla="*/ 2390791 h 3344511"/>
                <a:gd name="connsiteX1880" fmla="*/ 2284210 w 2926661"/>
                <a:gd name="connsiteY1880" fmla="*/ 2393677 h 3344511"/>
                <a:gd name="connsiteX1881" fmla="*/ 2287192 w 2926661"/>
                <a:gd name="connsiteY1881" fmla="*/ 2392234 h 3344511"/>
                <a:gd name="connsiteX1882" fmla="*/ 2285701 w 2926661"/>
                <a:gd name="connsiteY1882" fmla="*/ 2389348 h 3344511"/>
                <a:gd name="connsiteX1883" fmla="*/ 2287192 w 2926661"/>
                <a:gd name="connsiteY1883" fmla="*/ 2387906 h 3344511"/>
                <a:gd name="connsiteX1884" fmla="*/ 2287271 w 2926661"/>
                <a:gd name="connsiteY1884" fmla="*/ 2387829 h 3344511"/>
                <a:gd name="connsiteX1885" fmla="*/ 2288782 w 2926661"/>
                <a:gd name="connsiteY1885" fmla="*/ 2386382 h 3344511"/>
                <a:gd name="connsiteX1886" fmla="*/ 2288698 w 2926661"/>
                <a:gd name="connsiteY1886" fmla="*/ 2386466 h 3344511"/>
                <a:gd name="connsiteX1887" fmla="*/ 2294647 w 2926661"/>
                <a:gd name="connsiteY1887" fmla="*/ 2387906 h 3344511"/>
                <a:gd name="connsiteX1888" fmla="*/ 2312538 w 2926661"/>
                <a:gd name="connsiteY1888" fmla="*/ 2387906 h 3344511"/>
                <a:gd name="connsiteX1889" fmla="*/ 2318450 w 2926661"/>
                <a:gd name="connsiteY1889" fmla="*/ 2386475 h 3344511"/>
                <a:gd name="connsiteX1890" fmla="*/ 2318310 w 2926661"/>
                <a:gd name="connsiteY1890" fmla="*/ 2386382 h 3344511"/>
                <a:gd name="connsiteX1891" fmla="*/ 2312405 w 2926661"/>
                <a:gd name="connsiteY1891" fmla="*/ 2387865 h 3344511"/>
                <a:gd name="connsiteX1892" fmla="*/ 2294688 w 2926661"/>
                <a:gd name="connsiteY1892" fmla="*/ 2387865 h 3344511"/>
                <a:gd name="connsiteX1893" fmla="*/ 2288782 w 2926661"/>
                <a:gd name="connsiteY1893" fmla="*/ 2386382 h 3344511"/>
                <a:gd name="connsiteX1894" fmla="*/ 2627414 w 2926661"/>
                <a:gd name="connsiteY1894" fmla="*/ 2385020 h 3344511"/>
                <a:gd name="connsiteX1895" fmla="*/ 2630299 w 2926661"/>
                <a:gd name="connsiteY1895" fmla="*/ 2385020 h 3344511"/>
                <a:gd name="connsiteX1896" fmla="*/ 2630299 w 2926661"/>
                <a:gd name="connsiteY1896" fmla="*/ 2392234 h 3344511"/>
                <a:gd name="connsiteX1897" fmla="*/ 2627414 w 2926661"/>
                <a:gd name="connsiteY1897" fmla="*/ 2398005 h 3344511"/>
                <a:gd name="connsiteX1898" fmla="*/ 2624528 w 2926661"/>
                <a:gd name="connsiteY1898" fmla="*/ 2393676 h 3344511"/>
                <a:gd name="connsiteX1899" fmla="*/ 2623085 w 2926661"/>
                <a:gd name="connsiteY1899" fmla="*/ 2387905 h 3344511"/>
                <a:gd name="connsiteX1900" fmla="*/ 2627414 w 2926661"/>
                <a:gd name="connsiteY1900" fmla="*/ 2385020 h 3344511"/>
                <a:gd name="connsiteX1901" fmla="*/ 2390762 w 2926661"/>
                <a:gd name="connsiteY1901" fmla="*/ 2382197 h 3344511"/>
                <a:gd name="connsiteX1902" fmla="*/ 2392230 w 2926661"/>
                <a:gd name="connsiteY1902" fmla="*/ 2387905 h 3344511"/>
                <a:gd name="connsiteX1903" fmla="*/ 2390746 w 2926661"/>
                <a:gd name="connsiteY1903" fmla="*/ 2390791 h 3344511"/>
                <a:gd name="connsiteX1904" fmla="*/ 2390412 w 2926661"/>
                <a:gd name="connsiteY1904" fmla="*/ 2391035 h 3344511"/>
                <a:gd name="connsiteX1905" fmla="*/ 2391782 w 2926661"/>
                <a:gd name="connsiteY1905" fmla="*/ 2393762 h 3344511"/>
                <a:gd name="connsiteX1906" fmla="*/ 2390289 w 2926661"/>
                <a:gd name="connsiteY1906" fmla="*/ 2398218 h 3344511"/>
                <a:gd name="connsiteX1907" fmla="*/ 2388797 w 2926661"/>
                <a:gd name="connsiteY1907" fmla="*/ 2401189 h 3344511"/>
                <a:gd name="connsiteX1908" fmla="*/ 2390289 w 2926661"/>
                <a:gd name="connsiteY1908" fmla="*/ 2408615 h 3344511"/>
                <a:gd name="connsiteX1909" fmla="*/ 2394767 w 2926661"/>
                <a:gd name="connsiteY1909" fmla="*/ 2410101 h 3344511"/>
                <a:gd name="connsiteX1910" fmla="*/ 2394888 w 2926661"/>
                <a:gd name="connsiteY1910" fmla="*/ 2410071 h 3344511"/>
                <a:gd name="connsiteX1911" fmla="*/ 2390878 w 2926661"/>
                <a:gd name="connsiteY1911" fmla="*/ 2408739 h 3344511"/>
                <a:gd name="connsiteX1912" fmla="*/ 2389405 w 2926661"/>
                <a:gd name="connsiteY1912" fmla="*/ 2401398 h 3344511"/>
                <a:gd name="connsiteX1913" fmla="*/ 2390878 w 2926661"/>
                <a:gd name="connsiteY1913" fmla="*/ 2398462 h 3344511"/>
                <a:gd name="connsiteX1914" fmla="*/ 2392351 w 2926661"/>
                <a:gd name="connsiteY1914" fmla="*/ 2394057 h 3344511"/>
                <a:gd name="connsiteX1915" fmla="*/ 2390878 w 2926661"/>
                <a:gd name="connsiteY1915" fmla="*/ 2391121 h 3344511"/>
                <a:gd name="connsiteX1916" fmla="*/ 2392351 w 2926661"/>
                <a:gd name="connsiteY1916" fmla="*/ 2388184 h 3344511"/>
                <a:gd name="connsiteX1917" fmla="*/ 2390878 w 2926661"/>
                <a:gd name="connsiteY1917" fmla="*/ 2382312 h 3344511"/>
                <a:gd name="connsiteX1918" fmla="*/ 2291067 w 2926661"/>
                <a:gd name="connsiteY1918" fmla="*/ 2374183 h 3344511"/>
                <a:gd name="connsiteX1919" fmla="*/ 2288278 w 2926661"/>
                <a:gd name="connsiteY1919" fmla="*/ 2378364 h 3344511"/>
                <a:gd name="connsiteX1920" fmla="*/ 2283849 w 2926661"/>
                <a:gd name="connsiteY1920" fmla="*/ 2384266 h 3344511"/>
                <a:gd name="connsiteX1921" fmla="*/ 2284408 w 2926661"/>
                <a:gd name="connsiteY1921" fmla="*/ 2384825 h 3344511"/>
                <a:gd name="connsiteX1922" fmla="*/ 2288782 w 2926661"/>
                <a:gd name="connsiteY1922" fmla="*/ 2378967 h 3344511"/>
                <a:gd name="connsiteX1923" fmla="*/ 2291735 w 2926661"/>
                <a:gd name="connsiteY1923" fmla="*/ 2374519 h 3344511"/>
                <a:gd name="connsiteX1924" fmla="*/ 2406518 w 2926661"/>
                <a:gd name="connsiteY1924" fmla="*/ 2374090 h 3344511"/>
                <a:gd name="connsiteX1925" fmla="*/ 2406323 w 2926661"/>
                <a:gd name="connsiteY1925" fmla="*/ 2374098 h 3344511"/>
                <a:gd name="connsiteX1926" fmla="*/ 2386403 w 2926661"/>
                <a:gd name="connsiteY1926" fmla="*/ 2377911 h 3344511"/>
                <a:gd name="connsiteX1927" fmla="*/ 2388837 w 2926661"/>
                <a:gd name="connsiteY1927" fmla="*/ 2380278 h 3344511"/>
                <a:gd name="connsiteX1928" fmla="*/ 2386459 w 2926661"/>
                <a:gd name="connsiteY1928" fmla="*/ 2377907 h 3344511"/>
                <a:gd name="connsiteX1929" fmla="*/ 2229223 w 2926661"/>
                <a:gd name="connsiteY1929" fmla="*/ 2371834 h 3344511"/>
                <a:gd name="connsiteX1930" fmla="*/ 2219528 w 2926661"/>
                <a:gd name="connsiteY1930" fmla="*/ 2375988 h 3344511"/>
                <a:gd name="connsiteX1931" fmla="*/ 2192993 w 2926661"/>
                <a:gd name="connsiteY1931" fmla="*/ 2386307 h 3344511"/>
                <a:gd name="connsiteX1932" fmla="*/ 2181199 w 2926661"/>
                <a:gd name="connsiteY1932" fmla="*/ 2384833 h 3344511"/>
                <a:gd name="connsiteX1933" fmla="*/ 2170879 w 2926661"/>
                <a:gd name="connsiteY1933" fmla="*/ 2384833 h 3344511"/>
                <a:gd name="connsiteX1934" fmla="*/ 2162034 w 2926661"/>
                <a:gd name="connsiteY1934" fmla="*/ 2377462 h 3344511"/>
                <a:gd name="connsiteX1935" fmla="*/ 2161827 w 2926661"/>
                <a:gd name="connsiteY1935" fmla="*/ 2378069 h 3344511"/>
                <a:gd name="connsiteX1936" fmla="*/ 2166488 w 2926661"/>
                <a:gd name="connsiteY1936" fmla="*/ 2381465 h 3344511"/>
                <a:gd name="connsiteX1937" fmla="*/ 2170394 w 2926661"/>
                <a:gd name="connsiteY1937" fmla="*/ 2385125 h 3344511"/>
                <a:gd name="connsiteX1938" fmla="*/ 2180809 w 2926661"/>
                <a:gd name="connsiteY1938" fmla="*/ 2385125 h 3344511"/>
                <a:gd name="connsiteX1939" fmla="*/ 2192713 w 2926661"/>
                <a:gd name="connsiteY1939" fmla="*/ 2386588 h 3344511"/>
                <a:gd name="connsiteX1940" fmla="*/ 2194201 w 2926661"/>
                <a:gd name="connsiteY1940" fmla="*/ 2396835 h 3344511"/>
                <a:gd name="connsiteX1941" fmla="*/ 2197177 w 2926661"/>
                <a:gd name="connsiteY1941" fmla="*/ 2402690 h 3344511"/>
                <a:gd name="connsiteX1942" fmla="*/ 2204501 w 2926661"/>
                <a:gd name="connsiteY1942" fmla="*/ 2421424 h 3344511"/>
                <a:gd name="connsiteX1943" fmla="*/ 2205031 w 2926661"/>
                <a:gd name="connsiteY1943" fmla="*/ 2421246 h 3344511"/>
                <a:gd name="connsiteX1944" fmla="*/ 2209460 w 2926661"/>
                <a:gd name="connsiteY1944" fmla="*/ 2419751 h 3344511"/>
                <a:gd name="connsiteX1945" fmla="*/ 2210936 w 2926661"/>
                <a:gd name="connsiteY1945" fmla="*/ 2418257 h 3344511"/>
                <a:gd name="connsiteX1946" fmla="*/ 2214567 w 2926661"/>
                <a:gd name="connsiteY1946" fmla="*/ 2417032 h 3344511"/>
                <a:gd name="connsiteX1947" fmla="*/ 2210941 w 2926661"/>
                <a:gd name="connsiteY1947" fmla="*/ 2418206 h 3344511"/>
                <a:gd name="connsiteX1948" fmla="*/ 2209456 w 2926661"/>
                <a:gd name="connsiteY1948" fmla="*/ 2419649 h 3344511"/>
                <a:gd name="connsiteX1949" fmla="*/ 2205000 w 2926661"/>
                <a:gd name="connsiteY1949" fmla="*/ 2421092 h 3344511"/>
                <a:gd name="connsiteX1950" fmla="*/ 2197574 w 2926661"/>
                <a:gd name="connsiteY1950" fmla="*/ 2402335 h 3344511"/>
                <a:gd name="connsiteX1951" fmla="*/ 2194604 w 2926661"/>
                <a:gd name="connsiteY1951" fmla="*/ 2396563 h 3344511"/>
                <a:gd name="connsiteX1952" fmla="*/ 2193118 w 2926661"/>
                <a:gd name="connsiteY1952" fmla="*/ 2386463 h 3344511"/>
                <a:gd name="connsiteX1953" fmla="*/ 2219853 w 2926661"/>
                <a:gd name="connsiteY1953" fmla="*/ 2376363 h 3344511"/>
                <a:gd name="connsiteX1954" fmla="*/ 2229223 w 2926661"/>
                <a:gd name="connsiteY1954" fmla="*/ 2372462 h 3344511"/>
                <a:gd name="connsiteX1955" fmla="*/ 2665824 w 2926661"/>
                <a:gd name="connsiteY1955" fmla="*/ 2366984 h 3344511"/>
                <a:gd name="connsiteX1956" fmla="*/ 2674937 w 2926661"/>
                <a:gd name="connsiteY1956" fmla="*/ 2367705 h 3344511"/>
                <a:gd name="connsiteX1957" fmla="*/ 2666010 w 2926661"/>
                <a:gd name="connsiteY1957" fmla="*/ 2382134 h 3344511"/>
                <a:gd name="connsiteX1958" fmla="*/ 2654106 w 2926661"/>
                <a:gd name="connsiteY1958" fmla="*/ 2393677 h 3344511"/>
                <a:gd name="connsiteX1959" fmla="*/ 2646667 w 2926661"/>
                <a:gd name="connsiteY1959" fmla="*/ 2398005 h 3344511"/>
                <a:gd name="connsiteX1960" fmla="*/ 2642203 w 2926661"/>
                <a:gd name="connsiteY1960" fmla="*/ 2403777 h 3344511"/>
                <a:gd name="connsiteX1961" fmla="*/ 2631787 w 2926661"/>
                <a:gd name="connsiteY1961" fmla="*/ 2398005 h 3344511"/>
                <a:gd name="connsiteX1962" fmla="*/ 2631787 w 2926661"/>
                <a:gd name="connsiteY1962" fmla="*/ 2390791 h 3344511"/>
                <a:gd name="connsiteX1963" fmla="*/ 2634763 w 2926661"/>
                <a:gd name="connsiteY1963" fmla="*/ 2385020 h 3344511"/>
                <a:gd name="connsiteX1964" fmla="*/ 2643691 w 2926661"/>
                <a:gd name="connsiteY1964" fmla="*/ 2385020 h 3344511"/>
                <a:gd name="connsiteX1965" fmla="*/ 2646667 w 2926661"/>
                <a:gd name="connsiteY1965" fmla="*/ 2380691 h 3344511"/>
                <a:gd name="connsiteX1966" fmla="*/ 2645179 w 2926661"/>
                <a:gd name="connsiteY1966" fmla="*/ 2372034 h 3344511"/>
                <a:gd name="connsiteX1967" fmla="*/ 2655594 w 2926661"/>
                <a:gd name="connsiteY1967" fmla="*/ 2370591 h 3344511"/>
                <a:gd name="connsiteX1968" fmla="*/ 2665824 w 2926661"/>
                <a:gd name="connsiteY1968" fmla="*/ 2366984 h 3344511"/>
                <a:gd name="connsiteX1969" fmla="*/ 1646836 w 2926661"/>
                <a:gd name="connsiteY1969" fmla="*/ 2363849 h 3344511"/>
                <a:gd name="connsiteX1970" fmla="*/ 1646834 w 2926661"/>
                <a:gd name="connsiteY1970" fmla="*/ 2363860 h 3344511"/>
                <a:gd name="connsiteX1971" fmla="*/ 1661835 w 2926661"/>
                <a:gd name="connsiteY1971" fmla="*/ 2367940 h 3344511"/>
                <a:gd name="connsiteX1972" fmla="*/ 1613938 w 2926661"/>
                <a:gd name="connsiteY1972" fmla="*/ 2363849 h 3344511"/>
                <a:gd name="connsiteX1973" fmla="*/ 1620210 w 2926661"/>
                <a:gd name="connsiteY1973" fmla="*/ 2368263 h 3344511"/>
                <a:gd name="connsiteX1974" fmla="*/ 1630544 w 2926661"/>
                <a:gd name="connsiteY1974" fmla="*/ 2371208 h 3344511"/>
                <a:gd name="connsiteX1975" fmla="*/ 1637926 w 2926661"/>
                <a:gd name="connsiteY1975" fmla="*/ 2377096 h 3344511"/>
                <a:gd name="connsiteX1976" fmla="*/ 1644017 w 2926661"/>
                <a:gd name="connsiteY1976" fmla="*/ 2379489 h 3344511"/>
                <a:gd name="connsiteX1977" fmla="*/ 1644034 w 2926661"/>
                <a:gd name="connsiteY1977" fmla="*/ 2379456 h 3344511"/>
                <a:gd name="connsiteX1978" fmla="*/ 1638013 w 2926661"/>
                <a:gd name="connsiteY1978" fmla="*/ 2377084 h 3344511"/>
                <a:gd name="connsiteX1979" fmla="*/ 1630660 w 2926661"/>
                <a:gd name="connsiteY1979" fmla="*/ 2371202 h 3344511"/>
                <a:gd name="connsiteX1980" fmla="*/ 1620366 w 2926661"/>
                <a:gd name="connsiteY1980" fmla="*/ 2368261 h 3344511"/>
                <a:gd name="connsiteX1981" fmla="*/ 1614116 w 2926661"/>
                <a:gd name="connsiteY1981" fmla="*/ 2363849 h 3344511"/>
                <a:gd name="connsiteX1982" fmla="*/ 2282500 w 2926661"/>
                <a:gd name="connsiteY1982" fmla="*/ 2362513 h 3344511"/>
                <a:gd name="connsiteX1983" fmla="*/ 2283849 w 2926661"/>
                <a:gd name="connsiteY1983" fmla="*/ 2366558 h 3344511"/>
                <a:gd name="connsiteX1984" fmla="*/ 2288278 w 2926661"/>
                <a:gd name="connsiteY1984" fmla="*/ 2372461 h 3344511"/>
                <a:gd name="connsiteX1985" fmla="*/ 2288398 w 2926661"/>
                <a:gd name="connsiteY1985" fmla="*/ 2372521 h 3344511"/>
                <a:gd name="connsiteX1986" fmla="*/ 2284353 w 2926661"/>
                <a:gd name="connsiteY1986" fmla="*/ 2367104 h 3344511"/>
                <a:gd name="connsiteX1987" fmla="*/ 2282877 w 2926661"/>
                <a:gd name="connsiteY1987" fmla="*/ 2362655 h 3344511"/>
                <a:gd name="connsiteX1988" fmla="*/ 1704364 w 2926661"/>
                <a:gd name="connsiteY1988" fmla="*/ 2362378 h 3344511"/>
                <a:gd name="connsiteX1989" fmla="*/ 1703257 w 2926661"/>
                <a:gd name="connsiteY1989" fmla="*/ 2373600 h 3344511"/>
                <a:gd name="connsiteX1990" fmla="*/ 1704364 w 2926661"/>
                <a:gd name="connsiteY1990" fmla="*/ 2381513 h 3344511"/>
                <a:gd name="connsiteX1991" fmla="*/ 1692553 w 2926661"/>
                <a:gd name="connsiteY1991" fmla="*/ 2387402 h 3344511"/>
                <a:gd name="connsiteX1992" fmla="*/ 1688124 w 2926661"/>
                <a:gd name="connsiteY1992" fmla="*/ 2410957 h 3344511"/>
                <a:gd name="connsiteX1993" fmla="*/ 1688015 w 2926661"/>
                <a:gd name="connsiteY1993" fmla="*/ 2411426 h 3344511"/>
                <a:gd name="connsiteX1994" fmla="*/ 1688287 w 2926661"/>
                <a:gd name="connsiteY1994" fmla="*/ 2411061 h 3344511"/>
                <a:gd name="connsiteX1995" fmla="*/ 1692685 w 2926661"/>
                <a:gd name="connsiteY1995" fmla="*/ 2387413 h 3344511"/>
                <a:gd name="connsiteX1996" fmla="*/ 1704414 w 2926661"/>
                <a:gd name="connsiteY1996" fmla="*/ 2381501 h 3344511"/>
                <a:gd name="connsiteX1997" fmla="*/ 1703314 w 2926661"/>
                <a:gd name="connsiteY1997" fmla="*/ 2373556 h 3344511"/>
                <a:gd name="connsiteX1998" fmla="*/ 1704405 w 2926661"/>
                <a:gd name="connsiteY1998" fmla="*/ 2362378 h 3344511"/>
                <a:gd name="connsiteX1999" fmla="*/ 2147712 w 2926661"/>
                <a:gd name="connsiteY1999" fmla="*/ 2360684 h 3344511"/>
                <a:gd name="connsiteX2000" fmla="*/ 2147716 w 2926661"/>
                <a:gd name="connsiteY2000" fmla="*/ 2360802 h 3344511"/>
                <a:gd name="connsiteX2001" fmla="*/ 2150241 w 2926661"/>
                <a:gd name="connsiteY2001" fmla="*/ 2361248 h 3344511"/>
                <a:gd name="connsiteX2002" fmla="*/ 2150332 w 2926661"/>
                <a:gd name="connsiteY2002" fmla="*/ 2361145 h 3344511"/>
                <a:gd name="connsiteX2003" fmla="*/ 1665978 w 2926661"/>
                <a:gd name="connsiteY2003" fmla="*/ 2357960 h 3344511"/>
                <a:gd name="connsiteX2004" fmla="*/ 1665954 w 2926661"/>
                <a:gd name="connsiteY2004" fmla="*/ 2357967 h 3344511"/>
                <a:gd name="connsiteX2005" fmla="*/ 1671836 w 2926661"/>
                <a:gd name="connsiteY2005" fmla="*/ 2365320 h 3344511"/>
                <a:gd name="connsiteX2006" fmla="*/ 1668900 w 2926661"/>
                <a:gd name="connsiteY2006" fmla="*/ 2371192 h 3344511"/>
                <a:gd name="connsiteX2007" fmla="*/ 1668931 w 2926661"/>
                <a:gd name="connsiteY2007" fmla="*/ 2371208 h 3344511"/>
                <a:gd name="connsiteX2008" fmla="*/ 1671883 w 2926661"/>
                <a:gd name="connsiteY2008" fmla="*/ 2365319 h 3344511"/>
                <a:gd name="connsiteX2009" fmla="*/ 1668377 w 2926661"/>
                <a:gd name="connsiteY2009" fmla="*/ 2363295 h 3344511"/>
                <a:gd name="connsiteX2010" fmla="*/ 2015150 w 2926661"/>
                <a:gd name="connsiteY2010" fmla="*/ 2356671 h 3344511"/>
                <a:gd name="connsiteX2011" fmla="*/ 2014954 w 2926661"/>
                <a:gd name="connsiteY2011" fmla="*/ 2356681 h 3344511"/>
                <a:gd name="connsiteX2012" fmla="*/ 2023742 w 2926661"/>
                <a:gd name="connsiteY2012" fmla="*/ 2358290 h 3344511"/>
                <a:gd name="connsiteX2013" fmla="*/ 2023725 w 2926661"/>
                <a:gd name="connsiteY2013" fmla="*/ 2358237 h 3344511"/>
                <a:gd name="connsiteX2014" fmla="*/ 1676248 w 2926661"/>
                <a:gd name="connsiteY2014" fmla="*/ 2355026 h 3344511"/>
                <a:gd name="connsiteX2015" fmla="*/ 1668092 w 2926661"/>
                <a:gd name="connsiteY2015" fmla="*/ 2357356 h 3344511"/>
                <a:gd name="connsiteX2016" fmla="*/ 1676251 w 2926661"/>
                <a:gd name="connsiteY2016" fmla="*/ 2355031 h 3344511"/>
                <a:gd name="connsiteX2017" fmla="*/ 2269631 w 2926661"/>
                <a:gd name="connsiteY2017" fmla="*/ 2353884 h 3344511"/>
                <a:gd name="connsiteX2018" fmla="*/ 2269322 w 2926661"/>
                <a:gd name="connsiteY2018" fmla="*/ 2353988 h 3344511"/>
                <a:gd name="connsiteX2019" fmla="*/ 2270562 w 2926661"/>
                <a:gd name="connsiteY2019" fmla="*/ 2357705 h 3344511"/>
                <a:gd name="connsiteX2020" fmla="*/ 2270947 w 2926661"/>
                <a:gd name="connsiteY2020" fmla="*/ 2357849 h 3344511"/>
                <a:gd name="connsiteX2021" fmla="*/ 1740995 w 2926661"/>
                <a:gd name="connsiteY2021" fmla="*/ 2350639 h 3344511"/>
                <a:gd name="connsiteX2022" fmla="*/ 1740786 w 2926661"/>
                <a:gd name="connsiteY2022" fmla="*/ 2351160 h 3344511"/>
                <a:gd name="connsiteX2023" fmla="*/ 1745656 w 2926661"/>
                <a:gd name="connsiteY2023" fmla="*/ 2354100 h 3344511"/>
                <a:gd name="connsiteX2024" fmla="*/ 1750828 w 2926661"/>
                <a:gd name="connsiteY2024" fmla="*/ 2353916 h 3344511"/>
                <a:gd name="connsiteX2025" fmla="*/ 1750726 w 2926661"/>
                <a:gd name="connsiteY2025" fmla="*/ 2353573 h 3344511"/>
                <a:gd name="connsiteX2026" fmla="*/ 1746101 w 2926661"/>
                <a:gd name="connsiteY2026" fmla="*/ 2353739 h 3344511"/>
                <a:gd name="connsiteX2027" fmla="*/ 1736542 w 2926661"/>
                <a:gd name="connsiteY2027" fmla="*/ 2349143 h 3344511"/>
                <a:gd name="connsiteX2028" fmla="*/ 1733601 w 2926661"/>
                <a:gd name="connsiteY2028" fmla="*/ 2353555 h 3344511"/>
                <a:gd name="connsiteX2029" fmla="*/ 1732156 w 2926661"/>
                <a:gd name="connsiteY2029" fmla="*/ 2357891 h 3344511"/>
                <a:gd name="connsiteX2030" fmla="*/ 1732270 w 2926661"/>
                <a:gd name="connsiteY2030" fmla="*/ 2357852 h 3344511"/>
                <a:gd name="connsiteX2031" fmla="*/ 1733736 w 2926661"/>
                <a:gd name="connsiteY2031" fmla="*/ 2353418 h 3344511"/>
                <a:gd name="connsiteX2032" fmla="*/ 1736559 w 2926661"/>
                <a:gd name="connsiteY2032" fmla="*/ 2349149 h 3344511"/>
                <a:gd name="connsiteX2033" fmla="*/ 1694630 w 2926661"/>
                <a:gd name="connsiteY2033" fmla="*/ 2344180 h 3344511"/>
                <a:gd name="connsiteX2034" fmla="*/ 1695366 w 2926661"/>
                <a:gd name="connsiteY2034" fmla="*/ 2349143 h 3344511"/>
                <a:gd name="connsiteX2035" fmla="*/ 1693895 w 2926661"/>
                <a:gd name="connsiteY2035" fmla="*/ 2359437 h 3344511"/>
                <a:gd name="connsiteX2036" fmla="*/ 1693160 w 2926661"/>
                <a:gd name="connsiteY2036" fmla="*/ 2365687 h 3344511"/>
                <a:gd name="connsiteX2037" fmla="*/ 1688069 w 2926661"/>
                <a:gd name="connsiteY2037" fmla="*/ 2369687 h 3344511"/>
                <a:gd name="connsiteX2038" fmla="*/ 1688124 w 2926661"/>
                <a:gd name="connsiteY2038" fmla="*/ 2369736 h 3344511"/>
                <a:gd name="connsiteX2039" fmla="*/ 1694029 w 2926661"/>
                <a:gd name="connsiteY2039" fmla="*/ 2359430 h 3344511"/>
                <a:gd name="connsiteX2040" fmla="*/ 1695506 w 2926661"/>
                <a:gd name="connsiteY2040" fmla="*/ 2349125 h 3344511"/>
                <a:gd name="connsiteX2041" fmla="*/ 1694807 w 2926661"/>
                <a:gd name="connsiteY2041" fmla="*/ 2344418 h 3344511"/>
                <a:gd name="connsiteX2042" fmla="*/ 2588457 w 2926661"/>
                <a:gd name="connsiteY2042" fmla="*/ 2309992 h 3344511"/>
                <a:gd name="connsiteX2043" fmla="*/ 2591342 w 2926661"/>
                <a:gd name="connsiteY2043" fmla="*/ 2312877 h 3344511"/>
                <a:gd name="connsiteX2044" fmla="*/ 2589899 w 2926661"/>
                <a:gd name="connsiteY2044" fmla="*/ 2314320 h 3344511"/>
                <a:gd name="connsiteX2045" fmla="*/ 2585571 w 2926661"/>
                <a:gd name="connsiteY2045" fmla="*/ 2314320 h 3344511"/>
                <a:gd name="connsiteX2046" fmla="*/ 2588457 w 2926661"/>
                <a:gd name="connsiteY2046" fmla="*/ 2309992 h 3344511"/>
                <a:gd name="connsiteX2047" fmla="*/ 2610099 w 2926661"/>
                <a:gd name="connsiteY2047" fmla="*/ 2308549 h 3344511"/>
                <a:gd name="connsiteX2048" fmla="*/ 2611542 w 2926661"/>
                <a:gd name="connsiteY2048" fmla="*/ 2312877 h 3344511"/>
                <a:gd name="connsiteX2049" fmla="*/ 2607214 w 2926661"/>
                <a:gd name="connsiteY2049" fmla="*/ 2315763 h 3344511"/>
                <a:gd name="connsiteX2050" fmla="*/ 2601442 w 2926661"/>
                <a:gd name="connsiteY2050" fmla="*/ 2309992 h 3344511"/>
                <a:gd name="connsiteX2051" fmla="*/ 2607214 w 2926661"/>
                <a:gd name="connsiteY2051" fmla="*/ 2309992 h 3344511"/>
                <a:gd name="connsiteX2052" fmla="*/ 2610099 w 2926661"/>
                <a:gd name="connsiteY2052" fmla="*/ 2308549 h 3344511"/>
                <a:gd name="connsiteX2053" fmla="*/ 1989748 w 2926661"/>
                <a:gd name="connsiteY2053" fmla="*/ 2303774 h 3344511"/>
                <a:gd name="connsiteX2054" fmla="*/ 1985313 w 2926661"/>
                <a:gd name="connsiteY2054" fmla="*/ 2306721 h 3344511"/>
                <a:gd name="connsiteX2055" fmla="*/ 1973489 w 2926661"/>
                <a:gd name="connsiteY2055" fmla="*/ 2308194 h 3344511"/>
                <a:gd name="connsiteX2056" fmla="*/ 1966099 w 2926661"/>
                <a:gd name="connsiteY2056" fmla="*/ 2312614 h 3344511"/>
                <a:gd name="connsiteX2057" fmla="*/ 1959107 w 2926661"/>
                <a:gd name="connsiteY2057" fmla="*/ 2311006 h 3344511"/>
                <a:gd name="connsiteX2058" fmla="*/ 1959368 w 2926661"/>
                <a:gd name="connsiteY2058" fmla="*/ 2311124 h 3344511"/>
                <a:gd name="connsiteX2059" fmla="*/ 1966571 w 2926661"/>
                <a:gd name="connsiteY2059" fmla="*/ 2312777 h 3344511"/>
                <a:gd name="connsiteX2060" fmla="*/ 1973960 w 2926661"/>
                <a:gd name="connsiteY2060" fmla="*/ 2308369 h 3344511"/>
                <a:gd name="connsiteX2061" fmla="*/ 1985781 w 2926661"/>
                <a:gd name="connsiteY2061" fmla="*/ 2306899 h 3344511"/>
                <a:gd name="connsiteX2062" fmla="*/ 1990179 w 2926661"/>
                <a:gd name="connsiteY2062" fmla="*/ 2303984 h 3344511"/>
                <a:gd name="connsiteX2063" fmla="*/ 1936963 w 2926661"/>
                <a:gd name="connsiteY2063" fmla="*/ 2293513 h 3344511"/>
                <a:gd name="connsiteX2064" fmla="*/ 1937017 w 2926661"/>
                <a:gd name="connsiteY2064" fmla="*/ 2293676 h 3344511"/>
                <a:gd name="connsiteX2065" fmla="*/ 1948384 w 2926661"/>
                <a:gd name="connsiteY2065" fmla="*/ 2295089 h 3344511"/>
                <a:gd name="connsiteX2066" fmla="*/ 1948363 w 2926661"/>
                <a:gd name="connsiteY2066" fmla="*/ 2294933 h 3344511"/>
                <a:gd name="connsiteX2067" fmla="*/ 2392534 w 2926661"/>
                <a:gd name="connsiteY2067" fmla="*/ 2261583 h 3344511"/>
                <a:gd name="connsiteX2068" fmla="*/ 2392011 w 2926661"/>
                <a:gd name="connsiteY2068" fmla="*/ 2268384 h 3344511"/>
                <a:gd name="connsiteX2069" fmla="*/ 2386114 w 2926661"/>
                <a:gd name="connsiteY2069" fmla="*/ 2277228 h 3344511"/>
                <a:gd name="connsiteX2070" fmla="*/ 2371372 w 2926661"/>
                <a:gd name="connsiteY2070" fmla="*/ 2283124 h 3344511"/>
                <a:gd name="connsiteX2071" fmla="*/ 2341888 w 2926661"/>
                <a:gd name="connsiteY2071" fmla="*/ 2294916 h 3344511"/>
                <a:gd name="connsiteX2072" fmla="*/ 2337465 w 2926661"/>
                <a:gd name="connsiteY2072" fmla="*/ 2302286 h 3344511"/>
                <a:gd name="connsiteX2073" fmla="*/ 2331568 w 2926661"/>
                <a:gd name="connsiteY2073" fmla="*/ 2311131 h 3344511"/>
                <a:gd name="connsiteX2074" fmla="*/ 2330101 w 2926661"/>
                <a:gd name="connsiteY2074" fmla="*/ 2346336 h 3344511"/>
                <a:gd name="connsiteX2075" fmla="*/ 2330121 w 2926661"/>
                <a:gd name="connsiteY2075" fmla="*/ 2346343 h 3344511"/>
                <a:gd name="connsiteX2076" fmla="*/ 2333074 w 2926661"/>
                <a:gd name="connsiteY2076" fmla="*/ 2362655 h 3344511"/>
                <a:gd name="connsiteX2077" fmla="*/ 2331598 w 2926661"/>
                <a:gd name="connsiteY2077" fmla="*/ 2370070 h 3344511"/>
                <a:gd name="connsiteX2078" fmla="*/ 2327169 w 2926661"/>
                <a:gd name="connsiteY2078" fmla="*/ 2378967 h 3344511"/>
                <a:gd name="connsiteX2079" fmla="*/ 2324216 w 2926661"/>
                <a:gd name="connsiteY2079" fmla="*/ 2383416 h 3344511"/>
                <a:gd name="connsiteX2080" fmla="*/ 2324216 w 2926661"/>
                <a:gd name="connsiteY2080" fmla="*/ 2387865 h 3344511"/>
                <a:gd name="connsiteX2081" fmla="*/ 2322831 w 2926661"/>
                <a:gd name="connsiteY2081" fmla="*/ 2389256 h 3344511"/>
                <a:gd name="connsiteX2082" fmla="*/ 2322974 w 2926661"/>
                <a:gd name="connsiteY2082" fmla="*/ 2389348 h 3344511"/>
                <a:gd name="connsiteX2083" fmla="*/ 2324416 w 2926661"/>
                <a:gd name="connsiteY2083" fmla="*/ 2387905 h 3344511"/>
                <a:gd name="connsiteX2084" fmla="*/ 2324416 w 2926661"/>
                <a:gd name="connsiteY2084" fmla="*/ 2383577 h 3344511"/>
                <a:gd name="connsiteX2085" fmla="*/ 2327302 w 2926661"/>
                <a:gd name="connsiteY2085" fmla="*/ 2379248 h 3344511"/>
                <a:gd name="connsiteX2086" fmla="*/ 2331631 w 2926661"/>
                <a:gd name="connsiteY2086" fmla="*/ 2370591 h 3344511"/>
                <a:gd name="connsiteX2087" fmla="*/ 2333074 w 2926661"/>
                <a:gd name="connsiteY2087" fmla="*/ 2363377 h 3344511"/>
                <a:gd name="connsiteX2088" fmla="*/ 2337402 w 2926661"/>
                <a:gd name="connsiteY2088" fmla="*/ 2367705 h 3344511"/>
                <a:gd name="connsiteX2089" fmla="*/ 2343174 w 2926661"/>
                <a:gd name="connsiteY2089" fmla="*/ 2369148 h 3344511"/>
                <a:gd name="connsiteX2090" fmla="*/ 2346059 w 2926661"/>
                <a:gd name="connsiteY2090" fmla="*/ 2374920 h 3344511"/>
                <a:gd name="connsiteX2091" fmla="*/ 2341731 w 2926661"/>
                <a:gd name="connsiteY2091" fmla="*/ 2380691 h 3344511"/>
                <a:gd name="connsiteX2092" fmla="*/ 2344616 w 2926661"/>
                <a:gd name="connsiteY2092" fmla="*/ 2385019 h 3344511"/>
                <a:gd name="connsiteX2093" fmla="*/ 2340288 w 2926661"/>
                <a:gd name="connsiteY2093" fmla="*/ 2395119 h 3344511"/>
                <a:gd name="connsiteX2094" fmla="*/ 2344616 w 2926661"/>
                <a:gd name="connsiteY2094" fmla="*/ 2406662 h 3344511"/>
                <a:gd name="connsiteX2095" fmla="*/ 2343174 w 2926661"/>
                <a:gd name="connsiteY2095" fmla="*/ 2412434 h 3344511"/>
                <a:gd name="connsiteX2096" fmla="*/ 2346059 w 2926661"/>
                <a:gd name="connsiteY2096" fmla="*/ 2416762 h 3344511"/>
                <a:gd name="connsiteX2097" fmla="*/ 2344616 w 2926661"/>
                <a:gd name="connsiteY2097" fmla="*/ 2416762 h 3344511"/>
                <a:gd name="connsiteX2098" fmla="*/ 2343174 w 2926661"/>
                <a:gd name="connsiteY2098" fmla="*/ 2416762 h 3344511"/>
                <a:gd name="connsiteX2099" fmla="*/ 2340288 w 2926661"/>
                <a:gd name="connsiteY2099" fmla="*/ 2418205 h 3344511"/>
                <a:gd name="connsiteX2100" fmla="*/ 2335959 w 2926661"/>
                <a:gd name="connsiteY2100" fmla="*/ 2419648 h 3344511"/>
                <a:gd name="connsiteX2101" fmla="*/ 2334516 w 2926661"/>
                <a:gd name="connsiteY2101" fmla="*/ 2418205 h 3344511"/>
                <a:gd name="connsiteX2102" fmla="*/ 2333074 w 2926661"/>
                <a:gd name="connsiteY2102" fmla="*/ 2418205 h 3344511"/>
                <a:gd name="connsiteX2103" fmla="*/ 2330188 w 2926661"/>
                <a:gd name="connsiteY2103" fmla="*/ 2415319 h 3344511"/>
                <a:gd name="connsiteX2104" fmla="*/ 2328745 w 2926661"/>
                <a:gd name="connsiteY2104" fmla="*/ 2413876 h 3344511"/>
                <a:gd name="connsiteX2105" fmla="*/ 2321531 w 2926661"/>
                <a:gd name="connsiteY2105" fmla="*/ 2413876 h 3344511"/>
                <a:gd name="connsiteX2106" fmla="*/ 2320088 w 2926661"/>
                <a:gd name="connsiteY2106" fmla="*/ 2410991 h 3344511"/>
                <a:gd name="connsiteX2107" fmla="*/ 2317202 w 2926661"/>
                <a:gd name="connsiteY2107" fmla="*/ 2408105 h 3344511"/>
                <a:gd name="connsiteX2108" fmla="*/ 2315759 w 2926661"/>
                <a:gd name="connsiteY2108" fmla="*/ 2403776 h 3344511"/>
                <a:gd name="connsiteX2109" fmla="*/ 2317202 w 2926661"/>
                <a:gd name="connsiteY2109" fmla="*/ 2400891 h 3344511"/>
                <a:gd name="connsiteX2110" fmla="*/ 2318645 w 2926661"/>
                <a:gd name="connsiteY2110" fmla="*/ 2399448 h 3344511"/>
                <a:gd name="connsiteX2111" fmla="*/ 2318645 w 2926661"/>
                <a:gd name="connsiteY2111" fmla="*/ 2395119 h 3344511"/>
                <a:gd name="connsiteX2112" fmla="*/ 2321531 w 2926661"/>
                <a:gd name="connsiteY2112" fmla="*/ 2392234 h 3344511"/>
                <a:gd name="connsiteX2113" fmla="*/ 2322950 w 2926661"/>
                <a:gd name="connsiteY2113" fmla="*/ 2389395 h 3344511"/>
                <a:gd name="connsiteX2114" fmla="*/ 2321483 w 2926661"/>
                <a:gd name="connsiteY2114" fmla="*/ 2392234 h 3344511"/>
                <a:gd name="connsiteX2115" fmla="*/ 2318501 w 2926661"/>
                <a:gd name="connsiteY2115" fmla="*/ 2395120 h 3344511"/>
                <a:gd name="connsiteX2116" fmla="*/ 2318501 w 2926661"/>
                <a:gd name="connsiteY2116" fmla="*/ 2399448 h 3344511"/>
                <a:gd name="connsiteX2117" fmla="*/ 2317011 w 2926661"/>
                <a:gd name="connsiteY2117" fmla="*/ 2400891 h 3344511"/>
                <a:gd name="connsiteX2118" fmla="*/ 2315520 w 2926661"/>
                <a:gd name="connsiteY2118" fmla="*/ 2403777 h 3344511"/>
                <a:gd name="connsiteX2119" fmla="*/ 2315048 w 2926661"/>
                <a:gd name="connsiteY2119" fmla="*/ 2404005 h 3344511"/>
                <a:gd name="connsiteX2120" fmla="*/ 2316481 w 2926661"/>
                <a:gd name="connsiteY2120" fmla="*/ 2408293 h 3344511"/>
                <a:gd name="connsiteX2121" fmla="*/ 2319498 w 2926661"/>
                <a:gd name="connsiteY2121" fmla="*/ 2411305 h 3344511"/>
                <a:gd name="connsiteX2122" fmla="*/ 2321006 w 2926661"/>
                <a:gd name="connsiteY2122" fmla="*/ 2414316 h 3344511"/>
                <a:gd name="connsiteX2123" fmla="*/ 2328548 w 2926661"/>
                <a:gd name="connsiteY2123" fmla="*/ 2414316 h 3344511"/>
                <a:gd name="connsiteX2124" fmla="*/ 2330056 w 2926661"/>
                <a:gd name="connsiteY2124" fmla="*/ 2415821 h 3344511"/>
                <a:gd name="connsiteX2125" fmla="*/ 2332902 w 2926661"/>
                <a:gd name="connsiteY2125" fmla="*/ 2418661 h 3344511"/>
                <a:gd name="connsiteX2126" fmla="*/ 2333074 w 2926661"/>
                <a:gd name="connsiteY2126" fmla="*/ 2418482 h 3344511"/>
                <a:gd name="connsiteX2127" fmla="*/ 2334517 w 2926661"/>
                <a:gd name="connsiteY2127" fmla="*/ 2418482 h 3344511"/>
                <a:gd name="connsiteX2128" fmla="*/ 2335960 w 2926661"/>
                <a:gd name="connsiteY2128" fmla="*/ 2419981 h 3344511"/>
                <a:gd name="connsiteX2129" fmla="*/ 2340288 w 2926661"/>
                <a:gd name="connsiteY2129" fmla="*/ 2418482 h 3344511"/>
                <a:gd name="connsiteX2130" fmla="*/ 2343174 w 2926661"/>
                <a:gd name="connsiteY2130" fmla="*/ 2416984 h 3344511"/>
                <a:gd name="connsiteX2131" fmla="*/ 2344617 w 2926661"/>
                <a:gd name="connsiteY2131" fmla="*/ 2416984 h 3344511"/>
                <a:gd name="connsiteX2132" fmla="*/ 2346059 w 2926661"/>
                <a:gd name="connsiteY2132" fmla="*/ 2416984 h 3344511"/>
                <a:gd name="connsiteX2133" fmla="*/ 2350388 w 2926661"/>
                <a:gd name="connsiteY2133" fmla="*/ 2415486 h 3344511"/>
                <a:gd name="connsiteX2134" fmla="*/ 2353274 w 2926661"/>
                <a:gd name="connsiteY2134" fmla="*/ 2416984 h 3344511"/>
                <a:gd name="connsiteX2135" fmla="*/ 2353274 w 2926661"/>
                <a:gd name="connsiteY2135" fmla="*/ 2416582 h 3344511"/>
                <a:gd name="connsiteX2136" fmla="*/ 2350677 w 2926661"/>
                <a:gd name="connsiteY2136" fmla="*/ 2415320 h 3344511"/>
                <a:gd name="connsiteX2137" fmla="*/ 2346224 w 2926661"/>
                <a:gd name="connsiteY2137" fmla="*/ 2416762 h 3344511"/>
                <a:gd name="connsiteX2138" fmla="*/ 2343256 w 2926661"/>
                <a:gd name="connsiteY2138" fmla="*/ 2412434 h 3344511"/>
                <a:gd name="connsiteX2139" fmla="*/ 2344740 w 2926661"/>
                <a:gd name="connsiteY2139" fmla="*/ 2406662 h 3344511"/>
                <a:gd name="connsiteX2140" fmla="*/ 2340288 w 2926661"/>
                <a:gd name="connsiteY2140" fmla="*/ 2395120 h 3344511"/>
                <a:gd name="connsiteX2141" fmla="*/ 2344740 w 2926661"/>
                <a:gd name="connsiteY2141" fmla="*/ 2385020 h 3344511"/>
                <a:gd name="connsiteX2142" fmla="*/ 2341772 w 2926661"/>
                <a:gd name="connsiteY2142" fmla="*/ 2380691 h 3344511"/>
                <a:gd name="connsiteX2143" fmla="*/ 2346224 w 2926661"/>
                <a:gd name="connsiteY2143" fmla="*/ 2374920 h 3344511"/>
                <a:gd name="connsiteX2144" fmla="*/ 2348266 w 2926661"/>
                <a:gd name="connsiteY2144" fmla="*/ 2376467 h 3344511"/>
                <a:gd name="connsiteX2145" fmla="*/ 2346414 w 2926661"/>
                <a:gd name="connsiteY2145" fmla="*/ 2375020 h 3344511"/>
                <a:gd name="connsiteX2146" fmla="*/ 2343474 w 2926661"/>
                <a:gd name="connsiteY2146" fmla="*/ 2369123 h 3344511"/>
                <a:gd name="connsiteX2147" fmla="*/ 2337593 w 2926661"/>
                <a:gd name="connsiteY2147" fmla="*/ 2367649 h 3344511"/>
                <a:gd name="connsiteX2148" fmla="*/ 2333183 w 2926661"/>
                <a:gd name="connsiteY2148" fmla="*/ 2363227 h 3344511"/>
                <a:gd name="connsiteX2149" fmla="*/ 2330243 w 2926661"/>
                <a:gd name="connsiteY2149" fmla="*/ 2347012 h 3344511"/>
                <a:gd name="connsiteX2150" fmla="*/ 2331713 w 2926661"/>
                <a:gd name="connsiteY2150" fmla="*/ 2311634 h 3344511"/>
                <a:gd name="connsiteX2151" fmla="*/ 2337593 w 2926661"/>
                <a:gd name="connsiteY2151" fmla="*/ 2302790 h 3344511"/>
                <a:gd name="connsiteX2152" fmla="*/ 2342004 w 2926661"/>
                <a:gd name="connsiteY2152" fmla="*/ 2295420 h 3344511"/>
                <a:gd name="connsiteX2153" fmla="*/ 2371407 w 2926661"/>
                <a:gd name="connsiteY2153" fmla="*/ 2283627 h 3344511"/>
                <a:gd name="connsiteX2154" fmla="*/ 2386108 w 2926661"/>
                <a:gd name="connsiteY2154" fmla="*/ 2277731 h 3344511"/>
                <a:gd name="connsiteX2155" fmla="*/ 2391989 w 2926661"/>
                <a:gd name="connsiteY2155" fmla="*/ 2268886 h 3344511"/>
                <a:gd name="connsiteX2156" fmla="*/ 2392540 w 2926661"/>
                <a:gd name="connsiteY2156" fmla="*/ 2261700 h 3344511"/>
                <a:gd name="connsiteX2157" fmla="*/ 2667032 w 2926661"/>
                <a:gd name="connsiteY2157" fmla="*/ 2260936 h 3344511"/>
                <a:gd name="connsiteX2158" fmla="*/ 2676050 w 2926661"/>
                <a:gd name="connsiteY2158" fmla="*/ 2263821 h 3344511"/>
                <a:gd name="connsiteX2159" fmla="*/ 2685067 w 2926661"/>
                <a:gd name="connsiteY2159" fmla="*/ 2262379 h 3344511"/>
                <a:gd name="connsiteX2160" fmla="*/ 2686570 w 2926661"/>
                <a:gd name="connsiteY2160" fmla="*/ 2266707 h 3344511"/>
                <a:gd name="connsiteX2161" fmla="*/ 2680558 w 2926661"/>
                <a:gd name="connsiteY2161" fmla="*/ 2272479 h 3344511"/>
                <a:gd name="connsiteX2162" fmla="*/ 2668535 w 2926661"/>
                <a:gd name="connsiteY2162" fmla="*/ 2278250 h 3344511"/>
                <a:gd name="connsiteX2163" fmla="*/ 2652002 w 2926661"/>
                <a:gd name="connsiteY2163" fmla="*/ 2281136 h 3344511"/>
                <a:gd name="connsiteX2164" fmla="*/ 2650499 w 2926661"/>
                <a:gd name="connsiteY2164" fmla="*/ 2279693 h 3344511"/>
                <a:gd name="connsiteX2165" fmla="*/ 2652002 w 2926661"/>
                <a:gd name="connsiteY2165" fmla="*/ 2275364 h 3344511"/>
                <a:gd name="connsiteX2166" fmla="*/ 2656511 w 2926661"/>
                <a:gd name="connsiteY2166" fmla="*/ 2269593 h 3344511"/>
                <a:gd name="connsiteX2167" fmla="*/ 2661020 w 2926661"/>
                <a:gd name="connsiteY2167" fmla="*/ 2265264 h 3344511"/>
                <a:gd name="connsiteX2168" fmla="*/ 2667032 w 2926661"/>
                <a:gd name="connsiteY2168" fmla="*/ 2260936 h 3344511"/>
                <a:gd name="connsiteX2169" fmla="*/ 1418548 w 2926661"/>
                <a:gd name="connsiteY2169" fmla="*/ 2255012 h 3344511"/>
                <a:gd name="connsiteX2170" fmla="*/ 1418326 w 2926661"/>
                <a:gd name="connsiteY2170" fmla="*/ 2255267 h 3344511"/>
                <a:gd name="connsiteX2171" fmla="*/ 1421836 w 2926661"/>
                <a:gd name="connsiteY2171" fmla="*/ 2256496 h 3344511"/>
                <a:gd name="connsiteX2172" fmla="*/ 1424410 w 2926661"/>
                <a:gd name="connsiteY2172" fmla="*/ 2256496 h 3344511"/>
                <a:gd name="connsiteX2173" fmla="*/ 1424426 w 2926661"/>
                <a:gd name="connsiteY2173" fmla="*/ 2256297 h 3344511"/>
                <a:gd name="connsiteX2174" fmla="*/ 1422229 w 2926661"/>
                <a:gd name="connsiteY2174" fmla="*/ 2256297 h 3344511"/>
                <a:gd name="connsiteX2175" fmla="*/ 1418548 w 2926661"/>
                <a:gd name="connsiteY2175" fmla="*/ 2255012 h 3344511"/>
                <a:gd name="connsiteX2176" fmla="*/ 2183851 w 2926661"/>
                <a:gd name="connsiteY2176" fmla="*/ 2250269 h 3344511"/>
                <a:gd name="connsiteX2177" fmla="*/ 2166158 w 2926661"/>
                <a:gd name="connsiteY2177" fmla="*/ 2251740 h 3344511"/>
                <a:gd name="connsiteX2178" fmla="*/ 2154362 w 2926661"/>
                <a:gd name="connsiteY2178" fmla="*/ 2267923 h 3344511"/>
                <a:gd name="connsiteX2179" fmla="*/ 2148464 w 2926661"/>
                <a:gd name="connsiteY2179" fmla="*/ 2278221 h 3344511"/>
                <a:gd name="connsiteX2180" fmla="*/ 2145556 w 2926661"/>
                <a:gd name="connsiteY2180" fmla="*/ 2273783 h 3344511"/>
                <a:gd name="connsiteX2181" fmla="*/ 2145634 w 2926661"/>
                <a:gd name="connsiteY2181" fmla="*/ 2273911 h 3344511"/>
                <a:gd name="connsiteX2182" fmla="*/ 2148766 w 2926661"/>
                <a:gd name="connsiteY2182" fmla="*/ 2278702 h 3344511"/>
                <a:gd name="connsiteX2183" fmla="*/ 2154663 w 2926661"/>
                <a:gd name="connsiteY2183" fmla="*/ 2268384 h 3344511"/>
                <a:gd name="connsiteX2184" fmla="*/ 2166457 w 2926661"/>
                <a:gd name="connsiteY2184" fmla="*/ 2252169 h 3344511"/>
                <a:gd name="connsiteX2185" fmla="*/ 2184147 w 2926661"/>
                <a:gd name="connsiteY2185" fmla="*/ 2250695 h 3344511"/>
                <a:gd name="connsiteX2186" fmla="*/ 2191432 w 2926661"/>
                <a:gd name="connsiteY2186" fmla="*/ 2255066 h 3344511"/>
                <a:gd name="connsiteX2187" fmla="*/ 2191223 w 2926661"/>
                <a:gd name="connsiteY2187" fmla="*/ 2254683 h 3344511"/>
                <a:gd name="connsiteX2188" fmla="*/ 2183851 w 2926661"/>
                <a:gd name="connsiteY2188" fmla="*/ 2250269 h 3344511"/>
                <a:gd name="connsiteX2189" fmla="*/ 1432539 w 2926661"/>
                <a:gd name="connsiteY2189" fmla="*/ 2250240 h 3344511"/>
                <a:gd name="connsiteX2190" fmla="*/ 1425175 w 2926661"/>
                <a:gd name="connsiteY2190" fmla="*/ 2251892 h 3344511"/>
                <a:gd name="connsiteX2191" fmla="*/ 1425166 w 2926661"/>
                <a:gd name="connsiteY2191" fmla="*/ 2251997 h 3344511"/>
                <a:gd name="connsiteX2192" fmla="*/ 1432130 w 2926661"/>
                <a:gd name="connsiteY2192" fmla="*/ 2250430 h 3344511"/>
                <a:gd name="connsiteX2193" fmla="*/ 1439483 w 2926661"/>
                <a:gd name="connsiteY2193" fmla="*/ 2252084 h 3344511"/>
                <a:gd name="connsiteX2194" fmla="*/ 1439745 w 2926661"/>
                <a:gd name="connsiteY2194" fmla="*/ 2251856 h 3344511"/>
                <a:gd name="connsiteX2195" fmla="*/ 2086651 w 2926661"/>
                <a:gd name="connsiteY2195" fmla="*/ 2249350 h 3344511"/>
                <a:gd name="connsiteX2196" fmla="*/ 2086227 w 2926661"/>
                <a:gd name="connsiteY2196" fmla="*/ 2249374 h 3344511"/>
                <a:gd name="connsiteX2197" fmla="*/ 2088324 w 2926661"/>
                <a:gd name="connsiteY2197" fmla="*/ 2255117 h 3344511"/>
                <a:gd name="connsiteX2198" fmla="*/ 2095695 w 2926661"/>
                <a:gd name="connsiteY2198" fmla="*/ 2269858 h 3344511"/>
                <a:gd name="connsiteX2199" fmla="*/ 2122231 w 2926661"/>
                <a:gd name="connsiteY2199" fmla="*/ 2274280 h 3344511"/>
                <a:gd name="connsiteX2200" fmla="*/ 2122396 w 2926661"/>
                <a:gd name="connsiteY2200" fmla="*/ 2274275 h 3344511"/>
                <a:gd name="connsiteX2201" fmla="*/ 2109468 w 2926661"/>
                <a:gd name="connsiteY2201" fmla="*/ 2273201 h 3344511"/>
                <a:gd name="connsiteX2202" fmla="*/ 2096166 w 2926661"/>
                <a:gd name="connsiteY2202" fmla="*/ 2269886 h 3344511"/>
                <a:gd name="connsiteX2203" fmla="*/ 2088776 w 2926661"/>
                <a:gd name="connsiteY2203" fmla="*/ 2255151 h 3344511"/>
                <a:gd name="connsiteX2204" fmla="*/ 2086651 w 2926661"/>
                <a:gd name="connsiteY2204" fmla="*/ 2249350 h 3344511"/>
                <a:gd name="connsiteX2205" fmla="*/ 1460991 w 2926661"/>
                <a:gd name="connsiteY2205" fmla="*/ 2239098 h 3344511"/>
                <a:gd name="connsiteX2206" fmla="*/ 1456103 w 2926661"/>
                <a:gd name="connsiteY2206" fmla="*/ 2240143 h 3344511"/>
                <a:gd name="connsiteX2207" fmla="*/ 1451707 w 2926661"/>
                <a:gd name="connsiteY2207" fmla="*/ 2240120 h 3344511"/>
                <a:gd name="connsiteX2208" fmla="*/ 1451575 w 2926661"/>
                <a:gd name="connsiteY2208" fmla="*/ 2240298 h 3344511"/>
                <a:gd name="connsiteX2209" fmla="*/ 1455660 w 2926661"/>
                <a:gd name="connsiteY2209" fmla="*/ 2240319 h 3344511"/>
                <a:gd name="connsiteX2210" fmla="*/ 1460807 w 2926661"/>
                <a:gd name="connsiteY2210" fmla="*/ 2239217 h 3344511"/>
                <a:gd name="connsiteX2211" fmla="*/ 2400669 w 2926661"/>
                <a:gd name="connsiteY2211" fmla="*/ 2234700 h 3344511"/>
                <a:gd name="connsiteX2212" fmla="*/ 2395328 w 2926661"/>
                <a:gd name="connsiteY2212" fmla="*/ 2240930 h 3344511"/>
                <a:gd name="connsiteX2213" fmla="*/ 2392011 w 2926661"/>
                <a:gd name="connsiteY2213" fmla="*/ 2250695 h 3344511"/>
                <a:gd name="connsiteX2214" fmla="*/ 2392031 w 2926661"/>
                <a:gd name="connsiteY2214" fmla="*/ 2251073 h 3344511"/>
                <a:gd name="connsiteX2215" fmla="*/ 2395297 w 2926661"/>
                <a:gd name="connsiteY2215" fmla="*/ 2241432 h 3344511"/>
                <a:gd name="connsiteX2216" fmla="*/ 2400810 w 2926661"/>
                <a:gd name="connsiteY2216" fmla="*/ 2234983 h 3344511"/>
                <a:gd name="connsiteX2217" fmla="*/ 1750920 w 2926661"/>
                <a:gd name="connsiteY2217" fmla="*/ 2231995 h 3344511"/>
                <a:gd name="connsiteX2218" fmla="*/ 1746836 w 2926661"/>
                <a:gd name="connsiteY2218" fmla="*/ 2235908 h 3344511"/>
                <a:gd name="connsiteX2219" fmla="*/ 1746752 w 2926661"/>
                <a:gd name="connsiteY2219" fmla="*/ 2236035 h 3344511"/>
                <a:gd name="connsiteX2220" fmla="*/ 1750828 w 2926661"/>
                <a:gd name="connsiteY2220" fmla="*/ 2232151 h 3344511"/>
                <a:gd name="connsiteX2221" fmla="*/ 2098769 w 2926661"/>
                <a:gd name="connsiteY2221" fmla="*/ 2229845 h 3344511"/>
                <a:gd name="connsiteX2222" fmla="*/ 2099122 w 2926661"/>
                <a:gd name="connsiteY2222" fmla="*/ 2230103 h 3344511"/>
                <a:gd name="connsiteX2223" fmla="*/ 2107990 w 2926661"/>
                <a:gd name="connsiteY2223" fmla="*/ 2233603 h 3344511"/>
                <a:gd name="connsiteX2224" fmla="*/ 2116434 w 2926661"/>
                <a:gd name="connsiteY2224" fmla="*/ 2235883 h 3344511"/>
                <a:gd name="connsiteX2225" fmla="*/ 2116027 w 2926661"/>
                <a:gd name="connsiteY2225" fmla="*/ 2235558 h 3344511"/>
                <a:gd name="connsiteX2226" fmla="*/ 2107180 w 2926661"/>
                <a:gd name="connsiteY2226" fmla="*/ 2233167 h 3344511"/>
                <a:gd name="connsiteX2227" fmla="*/ 1947572 w 2926661"/>
                <a:gd name="connsiteY2227" fmla="*/ 2229628 h 3344511"/>
                <a:gd name="connsiteX2228" fmla="*/ 1947546 w 2926661"/>
                <a:gd name="connsiteY2228" fmla="*/ 2229763 h 3344511"/>
                <a:gd name="connsiteX2229" fmla="*/ 1951319 w 2926661"/>
                <a:gd name="connsiteY2229" fmla="*/ 2231720 h 3344511"/>
                <a:gd name="connsiteX2230" fmla="*/ 1951319 w 2926661"/>
                <a:gd name="connsiteY2230" fmla="*/ 2231577 h 3344511"/>
                <a:gd name="connsiteX2231" fmla="*/ 2204646 w 2926661"/>
                <a:gd name="connsiteY2231" fmla="*/ 2225566 h 3344511"/>
                <a:gd name="connsiteX2232" fmla="*/ 2208916 w 2926661"/>
                <a:gd name="connsiteY2232" fmla="*/ 2234087 h 3344511"/>
                <a:gd name="connsiteX2233" fmla="*/ 2208859 w 2926661"/>
                <a:gd name="connsiteY2233" fmla="*/ 2234201 h 3344511"/>
                <a:gd name="connsiteX2234" fmla="*/ 2208990 w 2926661"/>
                <a:gd name="connsiteY2234" fmla="*/ 2234467 h 3344511"/>
                <a:gd name="connsiteX2235" fmla="*/ 2207535 w 2926661"/>
                <a:gd name="connsiteY2235" fmla="*/ 2237402 h 3344511"/>
                <a:gd name="connsiteX2236" fmla="*/ 2208916 w 2926661"/>
                <a:gd name="connsiteY2236" fmla="*/ 2242913 h 3344511"/>
                <a:gd name="connsiteX2237" fmla="*/ 2211865 w 2926661"/>
                <a:gd name="connsiteY2237" fmla="*/ 2248798 h 3344511"/>
                <a:gd name="connsiteX2238" fmla="*/ 2205967 w 2926661"/>
                <a:gd name="connsiteY2238" fmla="*/ 2257625 h 3344511"/>
                <a:gd name="connsiteX2239" fmla="*/ 2200070 w 2926661"/>
                <a:gd name="connsiteY2239" fmla="*/ 2260567 h 3344511"/>
                <a:gd name="connsiteX2240" fmla="*/ 2193498 w 2926661"/>
                <a:gd name="connsiteY2240" fmla="*/ 2258746 h 3344511"/>
                <a:gd name="connsiteX2241" fmla="*/ 2193730 w 2926661"/>
                <a:gd name="connsiteY2241" fmla="*/ 2259171 h 3344511"/>
                <a:gd name="connsiteX2242" fmla="*/ 2200364 w 2926661"/>
                <a:gd name="connsiteY2242" fmla="*/ 2261013 h 3344511"/>
                <a:gd name="connsiteX2243" fmla="*/ 2206260 w 2926661"/>
                <a:gd name="connsiteY2243" fmla="*/ 2258065 h 3344511"/>
                <a:gd name="connsiteX2244" fmla="*/ 2212157 w 2926661"/>
                <a:gd name="connsiteY2244" fmla="*/ 2249221 h 3344511"/>
                <a:gd name="connsiteX2245" fmla="*/ 2209209 w 2926661"/>
                <a:gd name="connsiteY2245" fmla="*/ 2243325 h 3344511"/>
                <a:gd name="connsiteX2246" fmla="*/ 2207735 w 2926661"/>
                <a:gd name="connsiteY2246" fmla="*/ 2237429 h 3344511"/>
                <a:gd name="connsiteX2247" fmla="*/ 2209209 w 2926661"/>
                <a:gd name="connsiteY2247" fmla="*/ 2234481 h 3344511"/>
                <a:gd name="connsiteX2248" fmla="*/ 2204786 w 2926661"/>
                <a:gd name="connsiteY2248" fmla="*/ 2225636 h 3344511"/>
                <a:gd name="connsiteX2249" fmla="*/ 2773140 w 2926661"/>
                <a:gd name="connsiteY2249" fmla="*/ 2214765 h 3344511"/>
                <a:gd name="connsiteX2250" fmla="*/ 2773140 w 2926661"/>
                <a:gd name="connsiteY2250" fmla="*/ 2219093 h 3344511"/>
                <a:gd name="connsiteX2251" fmla="*/ 2768812 w 2926661"/>
                <a:gd name="connsiteY2251" fmla="*/ 2221979 h 3344511"/>
                <a:gd name="connsiteX2252" fmla="*/ 2764483 w 2926661"/>
                <a:gd name="connsiteY2252" fmla="*/ 2219093 h 3344511"/>
                <a:gd name="connsiteX2253" fmla="*/ 2764483 w 2926661"/>
                <a:gd name="connsiteY2253" fmla="*/ 2216207 h 3344511"/>
                <a:gd name="connsiteX2254" fmla="*/ 2773140 w 2926661"/>
                <a:gd name="connsiteY2254" fmla="*/ 2214765 h 3344511"/>
                <a:gd name="connsiteX2255" fmla="*/ 2374333 w 2926661"/>
                <a:gd name="connsiteY2255" fmla="*/ 2208334 h 3344511"/>
                <a:gd name="connsiteX2256" fmla="*/ 2374689 w 2926661"/>
                <a:gd name="connsiteY2256" fmla="*/ 2219187 h 3344511"/>
                <a:gd name="connsiteX2257" fmla="*/ 2374699 w 2926661"/>
                <a:gd name="connsiteY2257" fmla="*/ 2219220 h 3344511"/>
                <a:gd name="connsiteX2258" fmla="*/ 2374347 w 2926661"/>
                <a:gd name="connsiteY2258" fmla="*/ 2208449 h 3344511"/>
                <a:gd name="connsiteX2259" fmla="*/ 1761063 w 2926661"/>
                <a:gd name="connsiteY2259" fmla="*/ 2206783 h 3344511"/>
                <a:gd name="connsiteX2260" fmla="*/ 1754189 w 2926661"/>
                <a:gd name="connsiteY2260" fmla="*/ 2210908 h 3344511"/>
                <a:gd name="connsiteX2261" fmla="*/ 1754215 w 2926661"/>
                <a:gd name="connsiteY2261" fmla="*/ 2211140 h 3344511"/>
                <a:gd name="connsiteX2262" fmla="*/ 1761172 w 2926661"/>
                <a:gd name="connsiteY2262" fmla="*/ 2206989 h 3344511"/>
                <a:gd name="connsiteX2263" fmla="*/ 2767368 w 2926661"/>
                <a:gd name="connsiteY2263" fmla="*/ 2206108 h 3344511"/>
                <a:gd name="connsiteX2264" fmla="*/ 2768811 w 2926661"/>
                <a:gd name="connsiteY2264" fmla="*/ 2209715 h 3344511"/>
                <a:gd name="connsiteX2265" fmla="*/ 2765926 w 2926661"/>
                <a:gd name="connsiteY2265" fmla="*/ 2213322 h 3344511"/>
                <a:gd name="connsiteX2266" fmla="*/ 2763040 w 2926661"/>
                <a:gd name="connsiteY2266" fmla="*/ 2209715 h 3344511"/>
                <a:gd name="connsiteX2267" fmla="*/ 2767368 w 2926661"/>
                <a:gd name="connsiteY2267" fmla="*/ 2206108 h 3344511"/>
                <a:gd name="connsiteX2268" fmla="*/ 1944461 w 2926661"/>
                <a:gd name="connsiteY2268" fmla="*/ 2193647 h 3344511"/>
                <a:gd name="connsiteX2269" fmla="*/ 1944406 w 2926661"/>
                <a:gd name="connsiteY2269" fmla="*/ 2193766 h 3344511"/>
                <a:gd name="connsiteX2270" fmla="*/ 1954750 w 2926661"/>
                <a:gd name="connsiteY2270" fmla="*/ 2201112 h 3344511"/>
                <a:gd name="connsiteX2271" fmla="*/ 1957117 w 2926661"/>
                <a:gd name="connsiteY2271" fmla="*/ 2201995 h 3344511"/>
                <a:gd name="connsiteX2272" fmla="*/ 1957231 w 2926661"/>
                <a:gd name="connsiteY2272" fmla="*/ 2201740 h 3344511"/>
                <a:gd name="connsiteX2273" fmla="*/ 1954275 w 2926661"/>
                <a:gd name="connsiteY2273" fmla="*/ 2200635 h 3344511"/>
                <a:gd name="connsiteX2274" fmla="*/ 1745385 w 2926661"/>
                <a:gd name="connsiteY2274" fmla="*/ 2181413 h 3344511"/>
                <a:gd name="connsiteX2275" fmla="*/ 1745366 w 2926661"/>
                <a:gd name="connsiteY2275" fmla="*/ 2181496 h 3344511"/>
                <a:gd name="connsiteX2276" fmla="*/ 1745723 w 2926661"/>
                <a:gd name="connsiteY2276" fmla="*/ 2182566 h 3344511"/>
                <a:gd name="connsiteX2277" fmla="*/ 1764127 w 2926661"/>
                <a:gd name="connsiteY2277" fmla="*/ 2195235 h 3344511"/>
                <a:gd name="connsiteX2278" fmla="*/ 1764127 w 2926661"/>
                <a:gd name="connsiteY2278" fmla="*/ 2196704 h 3344511"/>
                <a:gd name="connsiteX2279" fmla="*/ 1770038 w 2926661"/>
                <a:gd name="connsiteY2279" fmla="*/ 2193766 h 3344511"/>
                <a:gd name="connsiteX2280" fmla="*/ 1770038 w 2926661"/>
                <a:gd name="connsiteY2280" fmla="*/ 2193216 h 3344511"/>
                <a:gd name="connsiteX2281" fmla="*/ 1767338 w 2926661"/>
                <a:gd name="connsiteY2281" fmla="*/ 2195065 h 3344511"/>
                <a:gd name="connsiteX2282" fmla="*/ 1764389 w 2926661"/>
                <a:gd name="connsiteY2282" fmla="*/ 2195983 h 3344511"/>
                <a:gd name="connsiteX2283" fmla="*/ 1764389 w 2926661"/>
                <a:gd name="connsiteY2283" fmla="*/ 2194514 h 3344511"/>
                <a:gd name="connsiteX2284" fmla="*/ 2192697 w 2926661"/>
                <a:gd name="connsiteY2284" fmla="*/ 2178184 h 3344511"/>
                <a:gd name="connsiteX2285" fmla="*/ 2188274 w 2926661"/>
                <a:gd name="connsiteY2285" fmla="*/ 2197308 h 3344511"/>
                <a:gd name="connsiteX2286" fmla="*/ 2195646 w 2926661"/>
                <a:gd name="connsiteY2286" fmla="*/ 2213491 h 3344511"/>
                <a:gd name="connsiteX2287" fmla="*/ 2198595 w 2926661"/>
                <a:gd name="connsiteY2287" fmla="*/ 2222318 h 3344511"/>
                <a:gd name="connsiteX2288" fmla="*/ 2198800 w 2926661"/>
                <a:gd name="connsiteY2288" fmla="*/ 2222420 h 3344511"/>
                <a:gd name="connsiteX2289" fmla="*/ 2195941 w 2926661"/>
                <a:gd name="connsiteY2289" fmla="*/ 2213844 h 3344511"/>
                <a:gd name="connsiteX2290" fmla="*/ 2188570 w 2926661"/>
                <a:gd name="connsiteY2290" fmla="*/ 2197630 h 3344511"/>
                <a:gd name="connsiteX2291" fmla="*/ 2192993 w 2926661"/>
                <a:gd name="connsiteY2291" fmla="*/ 2178467 h 3344511"/>
                <a:gd name="connsiteX2292" fmla="*/ 2196775 w 2926661"/>
                <a:gd name="connsiteY2292" fmla="*/ 2181561 h 3344511"/>
                <a:gd name="connsiteX2293" fmla="*/ 2196752 w 2926661"/>
                <a:gd name="connsiteY2293" fmla="*/ 2181494 h 3344511"/>
                <a:gd name="connsiteX2294" fmla="*/ 2192697 w 2926661"/>
                <a:gd name="connsiteY2294" fmla="*/ 2178184 h 3344511"/>
                <a:gd name="connsiteX2295" fmla="*/ 2086869 w 2926661"/>
                <a:gd name="connsiteY2295" fmla="*/ 2177056 h 3344511"/>
                <a:gd name="connsiteX2296" fmla="*/ 2079825 w 2926661"/>
                <a:gd name="connsiteY2296" fmla="*/ 2178531 h 3344511"/>
                <a:gd name="connsiteX2297" fmla="*/ 2075058 w 2926661"/>
                <a:gd name="connsiteY2297" fmla="*/ 2184369 h 3344511"/>
                <a:gd name="connsiteX2298" fmla="*/ 2075473 w 2926661"/>
                <a:gd name="connsiteY2298" fmla="*/ 2184428 h 3344511"/>
                <a:gd name="connsiteX2299" fmla="*/ 2080277 w 2926661"/>
                <a:gd name="connsiteY2299" fmla="*/ 2178534 h 3344511"/>
                <a:gd name="connsiteX2300" fmla="*/ 2087003 w 2926661"/>
                <a:gd name="connsiteY2300" fmla="*/ 2177123 h 3344511"/>
                <a:gd name="connsiteX2301" fmla="*/ 1796747 w 2926661"/>
                <a:gd name="connsiteY2301" fmla="*/ 2168295 h 3344511"/>
                <a:gd name="connsiteX2302" fmla="*/ 1794614 w 2926661"/>
                <a:gd name="connsiteY2302" fmla="*/ 2173959 h 3344511"/>
                <a:gd name="connsiteX2303" fmla="*/ 1787979 w 2926661"/>
                <a:gd name="connsiteY2303" fmla="*/ 2175427 h 3344511"/>
                <a:gd name="connsiteX2304" fmla="*/ 1785030 w 2926661"/>
                <a:gd name="connsiteY2304" fmla="*/ 2181300 h 3344511"/>
                <a:gd name="connsiteX2305" fmla="*/ 1777658 w 2926661"/>
                <a:gd name="connsiteY2305" fmla="*/ 2187173 h 3344511"/>
                <a:gd name="connsiteX2306" fmla="*/ 1770286 w 2926661"/>
                <a:gd name="connsiteY2306" fmla="*/ 2187173 h 3344511"/>
                <a:gd name="connsiteX2307" fmla="*/ 1770286 w 2926661"/>
                <a:gd name="connsiteY2307" fmla="*/ 2187426 h 3344511"/>
                <a:gd name="connsiteX2308" fmla="*/ 1771516 w 2926661"/>
                <a:gd name="connsiteY2308" fmla="*/ 2185134 h 3344511"/>
                <a:gd name="connsiteX2309" fmla="*/ 1777426 w 2926661"/>
                <a:gd name="connsiteY2309" fmla="*/ 2187889 h 3344511"/>
                <a:gd name="connsiteX2310" fmla="*/ 1784815 w 2926661"/>
                <a:gd name="connsiteY2310" fmla="*/ 2182012 h 3344511"/>
                <a:gd name="connsiteX2311" fmla="*/ 1787770 w 2926661"/>
                <a:gd name="connsiteY2311" fmla="*/ 2176135 h 3344511"/>
                <a:gd name="connsiteX2312" fmla="*/ 1796636 w 2926661"/>
                <a:gd name="connsiteY2312" fmla="*/ 2168788 h 3344511"/>
                <a:gd name="connsiteX2313" fmla="*/ 2228084 w 2926661"/>
                <a:gd name="connsiteY2313" fmla="*/ 2164943 h 3344511"/>
                <a:gd name="connsiteX2314" fmla="*/ 2222186 w 2926661"/>
                <a:gd name="connsiteY2314" fmla="*/ 2173770 h 3344511"/>
                <a:gd name="connsiteX2315" fmla="*/ 2205967 w 2926661"/>
                <a:gd name="connsiteY2315" fmla="*/ 2173770 h 3344511"/>
                <a:gd name="connsiteX2316" fmla="*/ 2204493 w 2926661"/>
                <a:gd name="connsiteY2316" fmla="*/ 2179655 h 3344511"/>
                <a:gd name="connsiteX2317" fmla="*/ 2207257 w 2926661"/>
                <a:gd name="connsiteY2317" fmla="*/ 2187562 h 3344511"/>
                <a:gd name="connsiteX2318" fmla="*/ 2200188 w 2926661"/>
                <a:gd name="connsiteY2318" fmla="*/ 2194255 h 3344511"/>
                <a:gd name="connsiteX2319" fmla="*/ 2200364 w 2926661"/>
                <a:gd name="connsiteY2319" fmla="*/ 2194682 h 3344511"/>
                <a:gd name="connsiteX2320" fmla="*/ 2204786 w 2926661"/>
                <a:gd name="connsiteY2320" fmla="*/ 2179941 h 3344511"/>
                <a:gd name="connsiteX2321" fmla="*/ 2206260 w 2926661"/>
                <a:gd name="connsiteY2321" fmla="*/ 2174045 h 3344511"/>
                <a:gd name="connsiteX2322" fmla="*/ 2222477 w 2926661"/>
                <a:gd name="connsiteY2322" fmla="*/ 2174045 h 3344511"/>
                <a:gd name="connsiteX2323" fmla="*/ 2223767 w 2926661"/>
                <a:gd name="connsiteY2323" fmla="*/ 2167965 h 3344511"/>
                <a:gd name="connsiteX2324" fmla="*/ 2228312 w 2926661"/>
                <a:gd name="connsiteY2324" fmla="*/ 2165238 h 3344511"/>
                <a:gd name="connsiteX2325" fmla="*/ 1505795 w 2926661"/>
                <a:gd name="connsiteY2325" fmla="*/ 2162497 h 3344511"/>
                <a:gd name="connsiteX2326" fmla="*/ 1505784 w 2926661"/>
                <a:gd name="connsiteY2326" fmla="*/ 2162502 h 3344511"/>
                <a:gd name="connsiteX2327" fmla="*/ 1512499 w 2926661"/>
                <a:gd name="connsiteY2327" fmla="*/ 2169217 h 3344511"/>
                <a:gd name="connsiteX2328" fmla="*/ 1463466 w 2926661"/>
                <a:gd name="connsiteY2328" fmla="*/ 2157901 h 3344511"/>
                <a:gd name="connsiteX2329" fmla="*/ 1463291 w 2926661"/>
                <a:gd name="connsiteY2329" fmla="*/ 2158076 h 3344511"/>
                <a:gd name="connsiteX2330" fmla="*/ 1468160 w 2926661"/>
                <a:gd name="connsiteY2330" fmla="*/ 2159988 h 3344511"/>
                <a:gd name="connsiteX2331" fmla="*/ 1473307 w 2926661"/>
                <a:gd name="connsiteY2331" fmla="*/ 2165319 h 3344511"/>
                <a:gd name="connsiteX2332" fmla="*/ 1477719 w 2926661"/>
                <a:gd name="connsiteY2332" fmla="*/ 2172672 h 3344511"/>
                <a:gd name="connsiteX2333" fmla="*/ 1483601 w 2926661"/>
                <a:gd name="connsiteY2333" fmla="*/ 2177084 h 3344511"/>
                <a:gd name="connsiteX2334" fmla="*/ 1483927 w 2926661"/>
                <a:gd name="connsiteY2334" fmla="*/ 2176874 h 3344511"/>
                <a:gd name="connsiteX2335" fmla="*/ 1478194 w 2926661"/>
                <a:gd name="connsiteY2335" fmla="*/ 2172587 h 3344511"/>
                <a:gd name="connsiteX2336" fmla="*/ 1473776 w 2926661"/>
                <a:gd name="connsiteY2336" fmla="*/ 2165244 h 3344511"/>
                <a:gd name="connsiteX2337" fmla="*/ 1463466 w 2926661"/>
                <a:gd name="connsiteY2337" fmla="*/ 2157901 h 3344511"/>
                <a:gd name="connsiteX2338" fmla="*/ 1665814 w 2926661"/>
                <a:gd name="connsiteY2338" fmla="*/ 2153441 h 3344511"/>
                <a:gd name="connsiteX2339" fmla="*/ 1665954 w 2926661"/>
                <a:gd name="connsiteY2339" fmla="*/ 2153554 h 3344511"/>
                <a:gd name="connsiteX2340" fmla="*/ 1668683 w 2926661"/>
                <a:gd name="connsiteY2340" fmla="*/ 2154919 h 3344511"/>
                <a:gd name="connsiteX2341" fmla="*/ 1668623 w 2926661"/>
                <a:gd name="connsiteY2341" fmla="*/ 2154849 h 3344511"/>
                <a:gd name="connsiteX2342" fmla="*/ 1740308 w 2926661"/>
                <a:gd name="connsiteY2342" fmla="*/ 2152334 h 3344511"/>
                <a:gd name="connsiteX2343" fmla="*/ 1740403 w 2926661"/>
                <a:gd name="connsiteY2343" fmla="*/ 2152451 h 3344511"/>
                <a:gd name="connsiteX2344" fmla="*/ 1745366 w 2926661"/>
                <a:gd name="connsiteY2344" fmla="*/ 2155025 h 3344511"/>
                <a:gd name="connsiteX2345" fmla="*/ 1750012 w 2926661"/>
                <a:gd name="connsiteY2345" fmla="*/ 2154950 h 3344511"/>
                <a:gd name="connsiteX2346" fmla="*/ 1753100 w 2926661"/>
                <a:gd name="connsiteY2346" fmla="*/ 2155001 h 3344511"/>
                <a:gd name="connsiteX2347" fmla="*/ 1760226 w 2926661"/>
                <a:gd name="connsiteY2347" fmla="*/ 2155818 h 3344511"/>
                <a:gd name="connsiteX2348" fmla="*/ 1760912 w 2926661"/>
                <a:gd name="connsiteY2348" fmla="*/ 2156011 h 3344511"/>
                <a:gd name="connsiteX2349" fmla="*/ 1760979 w 2926661"/>
                <a:gd name="connsiteY2349" fmla="*/ 2155904 h 3344511"/>
                <a:gd name="connsiteX2350" fmla="*/ 1760226 w 2926661"/>
                <a:gd name="connsiteY2350" fmla="*/ 2155818 h 3344511"/>
                <a:gd name="connsiteX2351" fmla="*/ 1756763 w 2926661"/>
                <a:gd name="connsiteY2351" fmla="*/ 2154841 h 3344511"/>
                <a:gd name="connsiteX2352" fmla="*/ 1750012 w 2926661"/>
                <a:gd name="connsiteY2352" fmla="*/ 2154950 h 3344511"/>
                <a:gd name="connsiteX2353" fmla="*/ 1745222 w 2926661"/>
                <a:gd name="connsiteY2353" fmla="*/ 2154872 h 3344511"/>
                <a:gd name="connsiteX2354" fmla="*/ 1661826 w 2926661"/>
                <a:gd name="connsiteY2354" fmla="*/ 2150245 h 3344511"/>
                <a:gd name="connsiteX2355" fmla="*/ 1656867 w 2926661"/>
                <a:gd name="connsiteY2355" fmla="*/ 2150430 h 3344511"/>
                <a:gd name="connsiteX2356" fmla="*/ 1652459 w 2926661"/>
                <a:gd name="connsiteY2356" fmla="*/ 2154849 h 3344511"/>
                <a:gd name="connsiteX2357" fmla="*/ 1639234 w 2926661"/>
                <a:gd name="connsiteY2357" fmla="*/ 2153376 h 3344511"/>
                <a:gd name="connsiteX2358" fmla="*/ 1626009 w 2926661"/>
                <a:gd name="connsiteY2358" fmla="*/ 2159269 h 3344511"/>
                <a:gd name="connsiteX2359" fmla="*/ 1617192 w 2926661"/>
                <a:gd name="connsiteY2359" fmla="*/ 2166635 h 3344511"/>
                <a:gd name="connsiteX2360" fmla="*/ 1606906 w 2926661"/>
                <a:gd name="connsiteY2360" fmla="*/ 2166635 h 3344511"/>
                <a:gd name="connsiteX2361" fmla="*/ 1586334 w 2926661"/>
                <a:gd name="connsiteY2361" fmla="*/ 2168108 h 3344511"/>
                <a:gd name="connsiteX2362" fmla="*/ 1578694 w 2926661"/>
                <a:gd name="connsiteY2362" fmla="*/ 2171671 h 3344511"/>
                <a:gd name="connsiteX2363" fmla="*/ 1578638 w 2926661"/>
                <a:gd name="connsiteY2363" fmla="*/ 2171937 h 3344511"/>
                <a:gd name="connsiteX2364" fmla="*/ 1586542 w 2926661"/>
                <a:gd name="connsiteY2364" fmla="*/ 2168260 h 3344511"/>
                <a:gd name="connsiteX2365" fmla="*/ 1607130 w 2926661"/>
                <a:gd name="connsiteY2365" fmla="*/ 2166790 h 3344511"/>
                <a:gd name="connsiteX2366" fmla="*/ 1617425 w 2926661"/>
                <a:gd name="connsiteY2366" fmla="*/ 2166790 h 3344511"/>
                <a:gd name="connsiteX2367" fmla="*/ 1626248 w 2926661"/>
                <a:gd name="connsiteY2367" fmla="*/ 2159437 h 3344511"/>
                <a:gd name="connsiteX2368" fmla="*/ 1639483 w 2926661"/>
                <a:gd name="connsiteY2368" fmla="*/ 2153554 h 3344511"/>
                <a:gd name="connsiteX2369" fmla="*/ 1652719 w 2926661"/>
                <a:gd name="connsiteY2369" fmla="*/ 2155025 h 3344511"/>
                <a:gd name="connsiteX2370" fmla="*/ 1657130 w 2926661"/>
                <a:gd name="connsiteY2370" fmla="*/ 2150613 h 3344511"/>
                <a:gd name="connsiteX2371" fmla="*/ 1662055 w 2926661"/>
                <a:gd name="connsiteY2371" fmla="*/ 2150431 h 3344511"/>
                <a:gd name="connsiteX2372" fmla="*/ 2590988 w 2926661"/>
                <a:gd name="connsiteY2372" fmla="*/ 2150187 h 3344511"/>
                <a:gd name="connsiteX2373" fmla="*/ 2591011 w 2926661"/>
                <a:gd name="connsiteY2373" fmla="*/ 2150408 h 3344511"/>
                <a:gd name="connsiteX2374" fmla="*/ 2594726 w 2926661"/>
                <a:gd name="connsiteY2374" fmla="*/ 2152359 h 3344511"/>
                <a:gd name="connsiteX2375" fmla="*/ 2594608 w 2926661"/>
                <a:gd name="connsiteY2375" fmla="*/ 2152082 h 3344511"/>
                <a:gd name="connsiteX2376" fmla="*/ 2023392 w 2926661"/>
                <a:gd name="connsiteY2376" fmla="*/ 2147750 h 3344511"/>
                <a:gd name="connsiteX2377" fmla="*/ 2020310 w 2926661"/>
                <a:gd name="connsiteY2377" fmla="*/ 2151908 h 3344511"/>
                <a:gd name="connsiteX2378" fmla="*/ 2016210 w 2926661"/>
                <a:gd name="connsiteY2378" fmla="*/ 2154929 h 3344511"/>
                <a:gd name="connsiteX2379" fmla="*/ 2016352 w 2926661"/>
                <a:gd name="connsiteY2379" fmla="*/ 2154959 h 3344511"/>
                <a:gd name="connsiteX2380" fmla="*/ 2020601 w 2926661"/>
                <a:gd name="connsiteY2380" fmla="*/ 2151829 h 3344511"/>
                <a:gd name="connsiteX2381" fmla="*/ 2023547 w 2926661"/>
                <a:gd name="connsiteY2381" fmla="*/ 2147856 h 3344511"/>
                <a:gd name="connsiteX2382" fmla="*/ 1933554 w 2926661"/>
                <a:gd name="connsiteY2382" fmla="*/ 2147648 h 3344511"/>
                <a:gd name="connsiteX2383" fmla="*/ 1933508 w 2926661"/>
                <a:gd name="connsiteY2383" fmla="*/ 2147681 h 3344511"/>
                <a:gd name="connsiteX2384" fmla="*/ 1929085 w 2926661"/>
                <a:gd name="connsiteY2384" fmla="*/ 2156502 h 3344511"/>
                <a:gd name="connsiteX2385" fmla="*/ 1936457 w 2926661"/>
                <a:gd name="connsiteY2385" fmla="*/ 2162383 h 3344511"/>
                <a:gd name="connsiteX2386" fmla="*/ 1926136 w 2926661"/>
                <a:gd name="connsiteY2386" fmla="*/ 2174146 h 3344511"/>
                <a:gd name="connsiteX2387" fmla="*/ 1923188 w 2926661"/>
                <a:gd name="connsiteY2387" fmla="*/ 2178556 h 3344511"/>
                <a:gd name="connsiteX2388" fmla="*/ 1899598 w 2926661"/>
                <a:gd name="connsiteY2388" fmla="*/ 2181497 h 3344511"/>
                <a:gd name="connsiteX2389" fmla="*/ 1895175 w 2926661"/>
                <a:gd name="connsiteY2389" fmla="*/ 2181497 h 3344511"/>
                <a:gd name="connsiteX2390" fmla="*/ 1886513 w 2926661"/>
                <a:gd name="connsiteY2390" fmla="*/ 2181864 h 3344511"/>
                <a:gd name="connsiteX2391" fmla="*/ 1879387 w 2926661"/>
                <a:gd name="connsiteY2391" fmla="*/ 2180131 h 3344511"/>
                <a:gd name="connsiteX2392" fmla="*/ 1879387 w 2926661"/>
                <a:gd name="connsiteY2392" fmla="*/ 2180542 h 3344511"/>
                <a:gd name="connsiteX2393" fmla="*/ 1895642 w 2926661"/>
                <a:gd name="connsiteY2393" fmla="*/ 2182012 h 3344511"/>
                <a:gd name="connsiteX2394" fmla="*/ 1900075 w 2926661"/>
                <a:gd name="connsiteY2394" fmla="*/ 2182012 h 3344511"/>
                <a:gd name="connsiteX2395" fmla="*/ 1923718 w 2926661"/>
                <a:gd name="connsiteY2395" fmla="*/ 2179073 h 3344511"/>
                <a:gd name="connsiteX2396" fmla="*/ 1926674 w 2926661"/>
                <a:gd name="connsiteY2396" fmla="*/ 2174665 h 3344511"/>
                <a:gd name="connsiteX2397" fmla="*/ 1937017 w 2926661"/>
                <a:gd name="connsiteY2397" fmla="*/ 2162911 h 3344511"/>
                <a:gd name="connsiteX2398" fmla="*/ 1950686 w 2926661"/>
                <a:gd name="connsiteY2398" fmla="*/ 2166401 h 3344511"/>
                <a:gd name="connsiteX2399" fmla="*/ 1957184 w 2926661"/>
                <a:gd name="connsiteY2399" fmla="*/ 2172692 h 3344511"/>
                <a:gd name="connsiteX2400" fmla="*/ 1957231 w 2926661"/>
                <a:gd name="connsiteY2400" fmla="*/ 2172640 h 3344511"/>
                <a:gd name="connsiteX2401" fmla="*/ 1936538 w 2926661"/>
                <a:gd name="connsiteY2401" fmla="*/ 2162326 h 3344511"/>
                <a:gd name="connsiteX2402" fmla="*/ 1929148 w 2926661"/>
                <a:gd name="connsiteY2402" fmla="*/ 2156433 h 3344511"/>
                <a:gd name="connsiteX2403" fmla="*/ 1803763 w 2926661"/>
                <a:gd name="connsiteY2403" fmla="*/ 2144941 h 3344511"/>
                <a:gd name="connsiteX2404" fmla="*/ 1799774 w 2926661"/>
                <a:gd name="connsiteY2404" fmla="*/ 2154872 h 3344511"/>
                <a:gd name="connsiteX2405" fmla="*/ 1799653 w 2926661"/>
                <a:gd name="connsiteY2405" fmla="*/ 2155412 h 3344511"/>
                <a:gd name="connsiteX2406" fmla="*/ 1803655 w 2926661"/>
                <a:gd name="connsiteY2406" fmla="*/ 2145464 h 3344511"/>
                <a:gd name="connsiteX2407" fmla="*/ 2099818 w 2926661"/>
                <a:gd name="connsiteY2407" fmla="*/ 2144919 h 3344511"/>
                <a:gd name="connsiteX2408" fmla="*/ 2099845 w 2926661"/>
                <a:gd name="connsiteY2408" fmla="*/ 2144969 h 3344511"/>
                <a:gd name="connsiteX2409" fmla="*/ 2104229 w 2926661"/>
                <a:gd name="connsiteY2409" fmla="*/ 2147317 h 3344511"/>
                <a:gd name="connsiteX2410" fmla="*/ 2104231 w 2926661"/>
                <a:gd name="connsiteY2410" fmla="*/ 2147290 h 3344511"/>
                <a:gd name="connsiteX2411" fmla="*/ 1571640 w 2926661"/>
                <a:gd name="connsiteY2411" fmla="*/ 2144537 h 3344511"/>
                <a:gd name="connsiteX2412" fmla="*/ 1565762 w 2926661"/>
                <a:gd name="connsiteY2412" fmla="*/ 2150430 h 3344511"/>
                <a:gd name="connsiteX2413" fmla="*/ 1565762 w 2926661"/>
                <a:gd name="connsiteY2413" fmla="*/ 2159269 h 3344511"/>
                <a:gd name="connsiteX2414" fmla="*/ 1571640 w 2926661"/>
                <a:gd name="connsiteY2414" fmla="*/ 2171055 h 3344511"/>
                <a:gd name="connsiteX2415" fmla="*/ 1570170 w 2926661"/>
                <a:gd name="connsiteY2415" fmla="*/ 2175474 h 3344511"/>
                <a:gd name="connsiteX2416" fmla="*/ 1567231 w 2926661"/>
                <a:gd name="connsiteY2416" fmla="*/ 2179894 h 3344511"/>
                <a:gd name="connsiteX2417" fmla="*/ 1549598 w 2926661"/>
                <a:gd name="connsiteY2417" fmla="*/ 2178421 h 3344511"/>
                <a:gd name="connsiteX2418" fmla="*/ 1543720 w 2926661"/>
                <a:gd name="connsiteY2418" fmla="*/ 2190207 h 3344511"/>
                <a:gd name="connsiteX2419" fmla="*/ 1533434 w 2926661"/>
                <a:gd name="connsiteY2419" fmla="*/ 2191680 h 3344511"/>
                <a:gd name="connsiteX2420" fmla="*/ 1521679 w 2926661"/>
                <a:gd name="connsiteY2420" fmla="*/ 2190207 h 3344511"/>
                <a:gd name="connsiteX2421" fmla="*/ 1517423 w 2926661"/>
                <a:gd name="connsiteY2421" fmla="*/ 2187362 h 3344511"/>
                <a:gd name="connsiteX2422" fmla="*/ 1517425 w 2926661"/>
                <a:gd name="connsiteY2422" fmla="*/ 2187378 h 3344511"/>
                <a:gd name="connsiteX2423" fmla="*/ 1521836 w 2926661"/>
                <a:gd name="connsiteY2423" fmla="*/ 2190319 h 3344511"/>
                <a:gd name="connsiteX2424" fmla="*/ 1533601 w 2926661"/>
                <a:gd name="connsiteY2424" fmla="*/ 2191790 h 3344511"/>
                <a:gd name="connsiteX2425" fmla="*/ 1543895 w 2926661"/>
                <a:gd name="connsiteY2425" fmla="*/ 2190319 h 3344511"/>
                <a:gd name="connsiteX2426" fmla="*/ 1549777 w 2926661"/>
                <a:gd name="connsiteY2426" fmla="*/ 2178555 h 3344511"/>
                <a:gd name="connsiteX2427" fmla="*/ 1567425 w 2926661"/>
                <a:gd name="connsiteY2427" fmla="*/ 2180025 h 3344511"/>
                <a:gd name="connsiteX2428" fmla="*/ 1570366 w 2926661"/>
                <a:gd name="connsiteY2428" fmla="*/ 2175613 h 3344511"/>
                <a:gd name="connsiteX2429" fmla="*/ 1571836 w 2926661"/>
                <a:gd name="connsiteY2429" fmla="*/ 2171202 h 3344511"/>
                <a:gd name="connsiteX2430" fmla="*/ 1565954 w 2926661"/>
                <a:gd name="connsiteY2430" fmla="*/ 2159437 h 3344511"/>
                <a:gd name="connsiteX2431" fmla="*/ 1565954 w 2926661"/>
                <a:gd name="connsiteY2431" fmla="*/ 2150613 h 3344511"/>
                <a:gd name="connsiteX2432" fmla="*/ 1571836 w 2926661"/>
                <a:gd name="connsiteY2432" fmla="*/ 2144731 h 3344511"/>
                <a:gd name="connsiteX2433" fmla="*/ 1582314 w 2926661"/>
                <a:gd name="connsiteY2433" fmla="*/ 2147304 h 3344511"/>
                <a:gd name="connsiteX2434" fmla="*/ 1589257 w 2926661"/>
                <a:gd name="connsiteY2434" fmla="*/ 2151933 h 3344511"/>
                <a:gd name="connsiteX2435" fmla="*/ 1589273 w 2926661"/>
                <a:gd name="connsiteY2435" fmla="*/ 2151903 h 3344511"/>
                <a:gd name="connsiteX2436" fmla="*/ 1571640 w 2926661"/>
                <a:gd name="connsiteY2436" fmla="*/ 2144537 h 3344511"/>
                <a:gd name="connsiteX2437" fmla="*/ 1732130 w 2926661"/>
                <a:gd name="connsiteY2437" fmla="*/ 2141760 h 3344511"/>
                <a:gd name="connsiteX2438" fmla="*/ 1732130 w 2926661"/>
                <a:gd name="connsiteY2438" fmla="*/ 2141790 h 3344511"/>
                <a:gd name="connsiteX2439" fmla="*/ 1734187 w 2926661"/>
                <a:gd name="connsiteY2439" fmla="*/ 2142990 h 3344511"/>
                <a:gd name="connsiteX2440" fmla="*/ 1734164 w 2926661"/>
                <a:gd name="connsiteY2440" fmla="*/ 2142942 h 3344511"/>
                <a:gd name="connsiteX2441" fmla="*/ 2577170 w 2926661"/>
                <a:gd name="connsiteY2441" fmla="*/ 2137363 h 3344511"/>
                <a:gd name="connsiteX2442" fmla="*/ 2577228 w 2926661"/>
                <a:gd name="connsiteY2442" fmla="*/ 2137694 h 3344511"/>
                <a:gd name="connsiteX2443" fmla="*/ 2583109 w 2926661"/>
                <a:gd name="connsiteY2443" fmla="*/ 2137694 h 3344511"/>
                <a:gd name="connsiteX2444" fmla="*/ 2588784 w 2926661"/>
                <a:gd name="connsiteY2444" fmla="*/ 2138583 h 3344511"/>
                <a:gd name="connsiteX2445" fmla="*/ 2588716 w 2926661"/>
                <a:gd name="connsiteY2445" fmla="*/ 2138283 h 3344511"/>
                <a:gd name="connsiteX2446" fmla="*/ 2582823 w 2926661"/>
                <a:gd name="connsiteY2446" fmla="*/ 2137363 h 3344511"/>
                <a:gd name="connsiteX2447" fmla="*/ 1731953 w 2926661"/>
                <a:gd name="connsiteY2447" fmla="*/ 2131380 h 3344511"/>
                <a:gd name="connsiteX2448" fmla="*/ 1726432 w 2926661"/>
                <a:gd name="connsiteY2448" fmla="*/ 2133579 h 3344511"/>
                <a:gd name="connsiteX2449" fmla="*/ 1726616 w 2926661"/>
                <a:gd name="connsiteY2449" fmla="*/ 2133702 h 3344511"/>
                <a:gd name="connsiteX2450" fmla="*/ 1731953 w 2926661"/>
                <a:gd name="connsiteY2450" fmla="*/ 2131567 h 3344511"/>
                <a:gd name="connsiteX2451" fmla="*/ 2369347 w 2926661"/>
                <a:gd name="connsiteY2451" fmla="*/ 2129003 h 3344511"/>
                <a:gd name="connsiteX2452" fmla="*/ 2367875 w 2926661"/>
                <a:gd name="connsiteY2452" fmla="*/ 2137841 h 3344511"/>
                <a:gd name="connsiteX2453" fmla="*/ 2361984 w 2926661"/>
                <a:gd name="connsiteY2453" fmla="*/ 2147784 h 3344511"/>
                <a:gd name="connsiteX2454" fmla="*/ 2356499 w 2926661"/>
                <a:gd name="connsiteY2454" fmla="*/ 2159101 h 3344511"/>
                <a:gd name="connsiteX2455" fmla="*/ 2356630 w 2926661"/>
                <a:gd name="connsiteY2455" fmla="*/ 2159305 h 3344511"/>
                <a:gd name="connsiteX2456" fmla="*/ 2356446 w 2926661"/>
                <a:gd name="connsiteY2456" fmla="*/ 2167044 h 3344511"/>
                <a:gd name="connsiteX2457" fmla="*/ 2356530 w 2926661"/>
                <a:gd name="connsiteY2457" fmla="*/ 2167192 h 3344511"/>
                <a:gd name="connsiteX2458" fmla="*/ 2356705 w 2926661"/>
                <a:gd name="connsiteY2458" fmla="*/ 2159805 h 3344511"/>
                <a:gd name="connsiteX2459" fmla="*/ 2368466 w 2926661"/>
                <a:gd name="connsiteY2459" fmla="*/ 2137694 h 3344511"/>
                <a:gd name="connsiteX2460" fmla="*/ 2369202 w 2926661"/>
                <a:gd name="connsiteY2460" fmla="*/ 2132719 h 3344511"/>
                <a:gd name="connsiteX2461" fmla="*/ 2369880 w 2926661"/>
                <a:gd name="connsiteY2461" fmla="*/ 2129146 h 3344511"/>
                <a:gd name="connsiteX2462" fmla="*/ 1867566 w 2926661"/>
                <a:gd name="connsiteY2462" fmla="*/ 2126262 h 3344511"/>
                <a:gd name="connsiteX2463" fmla="*/ 1867566 w 2926661"/>
                <a:gd name="connsiteY2463" fmla="*/ 2126731 h 3344511"/>
                <a:gd name="connsiteX2464" fmla="*/ 1871586 w 2926661"/>
                <a:gd name="connsiteY2464" fmla="*/ 2127563 h 3344511"/>
                <a:gd name="connsiteX2465" fmla="*/ 1871586 w 2926661"/>
                <a:gd name="connsiteY2465" fmla="*/ 2127097 h 3344511"/>
                <a:gd name="connsiteX2466" fmla="*/ 1994325 w 2926661"/>
                <a:gd name="connsiteY2466" fmla="*/ 2122502 h 3344511"/>
                <a:gd name="connsiteX2467" fmla="*/ 1988239 w 2926661"/>
                <a:gd name="connsiteY2467" fmla="*/ 2126964 h 3344511"/>
                <a:gd name="connsiteX2468" fmla="*/ 1988270 w 2926661"/>
                <a:gd name="connsiteY2468" fmla="*/ 2126965 h 3344511"/>
                <a:gd name="connsiteX2469" fmla="*/ 1994341 w 2926661"/>
                <a:gd name="connsiteY2469" fmla="*/ 2122515 h 3344511"/>
                <a:gd name="connsiteX2470" fmla="*/ 2275223 w 2926661"/>
                <a:gd name="connsiteY2470" fmla="*/ 2120834 h 3344511"/>
                <a:gd name="connsiteX2471" fmla="*/ 2269921 w 2926661"/>
                <a:gd name="connsiteY2471" fmla="*/ 2123935 h 3344511"/>
                <a:gd name="connsiteX2472" fmla="*/ 2267894 w 2926661"/>
                <a:gd name="connsiteY2472" fmla="*/ 2128165 h 3344511"/>
                <a:gd name="connsiteX2473" fmla="*/ 2260522 w 2926661"/>
                <a:gd name="connsiteY2473" fmla="*/ 2129636 h 3344511"/>
                <a:gd name="connsiteX2474" fmla="*/ 2254624 w 2926661"/>
                <a:gd name="connsiteY2474" fmla="*/ 2144348 h 3344511"/>
                <a:gd name="connsiteX2475" fmla="*/ 2256098 w 2926661"/>
                <a:gd name="connsiteY2475" fmla="*/ 2156117 h 3344511"/>
                <a:gd name="connsiteX2476" fmla="*/ 2254624 w 2926661"/>
                <a:gd name="connsiteY2476" fmla="*/ 2160530 h 3344511"/>
                <a:gd name="connsiteX2477" fmla="*/ 2245777 w 2926661"/>
                <a:gd name="connsiteY2477" fmla="*/ 2167886 h 3344511"/>
                <a:gd name="connsiteX2478" fmla="*/ 2236942 w 2926661"/>
                <a:gd name="connsiteY2478" fmla="*/ 2175232 h 3344511"/>
                <a:gd name="connsiteX2479" fmla="*/ 2237219 w 2926661"/>
                <a:gd name="connsiteY2479" fmla="*/ 2175519 h 3344511"/>
                <a:gd name="connsiteX2480" fmla="*/ 2254909 w 2926661"/>
                <a:gd name="connsiteY2480" fmla="*/ 2160779 h 3344511"/>
                <a:gd name="connsiteX2481" fmla="*/ 2256384 w 2926661"/>
                <a:gd name="connsiteY2481" fmla="*/ 2156357 h 3344511"/>
                <a:gd name="connsiteX2482" fmla="*/ 2254909 w 2926661"/>
                <a:gd name="connsiteY2482" fmla="*/ 2144564 h 3344511"/>
                <a:gd name="connsiteX2483" fmla="*/ 2260806 w 2926661"/>
                <a:gd name="connsiteY2483" fmla="*/ 2129824 h 3344511"/>
                <a:gd name="connsiteX2484" fmla="*/ 2268177 w 2926661"/>
                <a:gd name="connsiteY2484" fmla="*/ 2128350 h 3344511"/>
                <a:gd name="connsiteX2485" fmla="*/ 2270204 w 2926661"/>
                <a:gd name="connsiteY2485" fmla="*/ 2124112 h 3344511"/>
                <a:gd name="connsiteX2486" fmla="*/ 2275165 w 2926661"/>
                <a:gd name="connsiteY2486" fmla="*/ 2121204 h 3344511"/>
                <a:gd name="connsiteX2487" fmla="*/ 1721632 w 2926661"/>
                <a:gd name="connsiteY2487" fmla="*/ 2118165 h 3344511"/>
                <a:gd name="connsiteX2488" fmla="*/ 1719973 w 2926661"/>
                <a:gd name="connsiteY2488" fmla="*/ 2120184 h 3344511"/>
                <a:gd name="connsiteX2489" fmla="*/ 1717336 w 2926661"/>
                <a:gd name="connsiteY2489" fmla="*/ 2121059 h 3344511"/>
                <a:gd name="connsiteX2490" fmla="*/ 1717425 w 2926661"/>
                <a:gd name="connsiteY2490" fmla="*/ 2121201 h 3344511"/>
                <a:gd name="connsiteX2491" fmla="*/ 1720182 w 2926661"/>
                <a:gd name="connsiteY2491" fmla="*/ 2120282 h 3344511"/>
                <a:gd name="connsiteX2492" fmla="*/ 1721690 w 2926661"/>
                <a:gd name="connsiteY2492" fmla="*/ 2118439 h 3344511"/>
                <a:gd name="connsiteX2493" fmla="*/ 1709694 w 2926661"/>
                <a:gd name="connsiteY2493" fmla="*/ 2109231 h 3344511"/>
                <a:gd name="connsiteX2494" fmla="*/ 1699481 w 2926661"/>
                <a:gd name="connsiteY2494" fmla="*/ 2116545 h 3344511"/>
                <a:gd name="connsiteX2495" fmla="*/ 1693603 w 2926661"/>
                <a:gd name="connsiteY2495" fmla="*/ 2125385 h 3344511"/>
                <a:gd name="connsiteX2496" fmla="*/ 1686256 w 2926661"/>
                <a:gd name="connsiteY2496" fmla="*/ 2129804 h 3344511"/>
                <a:gd name="connsiteX2497" fmla="*/ 1677439 w 2926661"/>
                <a:gd name="connsiteY2497" fmla="*/ 2129804 h 3344511"/>
                <a:gd name="connsiteX2498" fmla="*/ 1677439 w 2926661"/>
                <a:gd name="connsiteY2498" fmla="*/ 2138644 h 3344511"/>
                <a:gd name="connsiteX2499" fmla="*/ 1680378 w 2926661"/>
                <a:gd name="connsiteY2499" fmla="*/ 2144537 h 3344511"/>
                <a:gd name="connsiteX2500" fmla="*/ 1687725 w 2926661"/>
                <a:gd name="connsiteY2500" fmla="*/ 2151903 h 3344511"/>
                <a:gd name="connsiteX2501" fmla="*/ 1689195 w 2926661"/>
                <a:gd name="connsiteY2501" fmla="*/ 2156322 h 3344511"/>
                <a:gd name="connsiteX2502" fmla="*/ 1686256 w 2926661"/>
                <a:gd name="connsiteY2502" fmla="*/ 2165162 h 3344511"/>
                <a:gd name="connsiteX2503" fmla="*/ 1685888 w 2926661"/>
                <a:gd name="connsiteY2503" fmla="*/ 2169029 h 3344511"/>
                <a:gd name="connsiteX2504" fmla="*/ 1683362 w 2926661"/>
                <a:gd name="connsiteY2504" fmla="*/ 2169571 h 3344511"/>
                <a:gd name="connsiteX2505" fmla="*/ 1683601 w 2926661"/>
                <a:gd name="connsiteY2505" fmla="*/ 2169731 h 3344511"/>
                <a:gd name="connsiteX2506" fmla="*/ 1686542 w 2926661"/>
                <a:gd name="connsiteY2506" fmla="*/ 2165319 h 3344511"/>
                <a:gd name="connsiteX2507" fmla="*/ 1689483 w 2926661"/>
                <a:gd name="connsiteY2507" fmla="*/ 2156496 h 3344511"/>
                <a:gd name="connsiteX2508" fmla="*/ 1688013 w 2926661"/>
                <a:gd name="connsiteY2508" fmla="*/ 2152084 h 3344511"/>
                <a:gd name="connsiteX2509" fmla="*/ 1680660 w 2926661"/>
                <a:gd name="connsiteY2509" fmla="*/ 2144731 h 3344511"/>
                <a:gd name="connsiteX2510" fmla="*/ 1677719 w 2926661"/>
                <a:gd name="connsiteY2510" fmla="*/ 2138849 h 3344511"/>
                <a:gd name="connsiteX2511" fmla="*/ 1677719 w 2926661"/>
                <a:gd name="connsiteY2511" fmla="*/ 2130025 h 3344511"/>
                <a:gd name="connsiteX2512" fmla="*/ 1686542 w 2926661"/>
                <a:gd name="connsiteY2512" fmla="*/ 2130025 h 3344511"/>
                <a:gd name="connsiteX2513" fmla="*/ 1693895 w 2926661"/>
                <a:gd name="connsiteY2513" fmla="*/ 2125613 h 3344511"/>
                <a:gd name="connsiteX2514" fmla="*/ 1699778 w 2926661"/>
                <a:gd name="connsiteY2514" fmla="*/ 2116790 h 3344511"/>
                <a:gd name="connsiteX2515" fmla="*/ 1709945 w 2926661"/>
                <a:gd name="connsiteY2515" fmla="*/ 2109528 h 3344511"/>
                <a:gd name="connsiteX2516" fmla="*/ 1709837 w 2926661"/>
                <a:gd name="connsiteY2516" fmla="*/ 2109356 h 3344511"/>
                <a:gd name="connsiteX2517" fmla="*/ 2427770 w 2926661"/>
                <a:gd name="connsiteY2517" fmla="*/ 2108496 h 3344511"/>
                <a:gd name="connsiteX2518" fmla="*/ 2419467 w 2926661"/>
                <a:gd name="connsiteY2518" fmla="*/ 2112774 h 3344511"/>
                <a:gd name="connsiteX2519" fmla="*/ 2419922 w 2926661"/>
                <a:gd name="connsiteY2519" fmla="*/ 2112634 h 3344511"/>
                <a:gd name="connsiteX2520" fmla="*/ 2427847 w 2926661"/>
                <a:gd name="connsiteY2520" fmla="*/ 2108541 h 3344511"/>
                <a:gd name="connsiteX2521" fmla="*/ 2400273 w 2926661"/>
                <a:gd name="connsiteY2521" fmla="*/ 2108381 h 3344511"/>
                <a:gd name="connsiteX2522" fmla="*/ 2395855 w 2926661"/>
                <a:gd name="connsiteY2522" fmla="*/ 2120165 h 3344511"/>
                <a:gd name="connsiteX2523" fmla="*/ 2393462 w 2926661"/>
                <a:gd name="connsiteY2523" fmla="*/ 2128266 h 3344511"/>
                <a:gd name="connsiteX2524" fmla="*/ 2385916 w 2926661"/>
                <a:gd name="connsiteY2524" fmla="*/ 2131777 h 3344511"/>
                <a:gd name="connsiteX2525" fmla="*/ 2386108 w 2926661"/>
                <a:gd name="connsiteY2525" fmla="*/ 2131797 h 3344511"/>
                <a:gd name="connsiteX2526" fmla="*/ 2396399 w 2926661"/>
                <a:gd name="connsiteY2526" fmla="*/ 2120005 h 3344511"/>
                <a:gd name="connsiteX2527" fmla="*/ 2398053 w 2926661"/>
                <a:gd name="connsiteY2527" fmla="*/ 2114661 h 3344511"/>
                <a:gd name="connsiteX2528" fmla="*/ 2400687 w 2926661"/>
                <a:gd name="connsiteY2528" fmla="*/ 2108500 h 3344511"/>
                <a:gd name="connsiteX2529" fmla="*/ 1822789 w 2926661"/>
                <a:gd name="connsiteY2529" fmla="*/ 2105272 h 3344511"/>
                <a:gd name="connsiteX2530" fmla="*/ 1820416 w 2926661"/>
                <a:gd name="connsiteY2530" fmla="*/ 2112292 h 3344511"/>
                <a:gd name="connsiteX2531" fmla="*/ 1813043 w 2926661"/>
                <a:gd name="connsiteY2531" fmla="*/ 2113761 h 3344511"/>
                <a:gd name="connsiteX2532" fmla="*/ 1808620 w 2926661"/>
                <a:gd name="connsiteY2532" fmla="*/ 2121102 h 3344511"/>
                <a:gd name="connsiteX2533" fmla="*/ 1804934 w 2926661"/>
                <a:gd name="connsiteY2533" fmla="*/ 2128443 h 3344511"/>
                <a:gd name="connsiteX2534" fmla="*/ 1804962 w 2926661"/>
                <a:gd name="connsiteY2534" fmla="*/ 2128723 h 3344511"/>
                <a:gd name="connsiteX2535" fmla="*/ 1808458 w 2926661"/>
                <a:gd name="connsiteY2535" fmla="*/ 2121772 h 3344511"/>
                <a:gd name="connsiteX2536" fmla="*/ 1812891 w 2926661"/>
                <a:gd name="connsiteY2536" fmla="*/ 2114425 h 3344511"/>
                <a:gd name="connsiteX2537" fmla="*/ 1820280 w 2926661"/>
                <a:gd name="connsiteY2537" fmla="*/ 2112956 h 3344511"/>
                <a:gd name="connsiteX2538" fmla="*/ 1822658 w 2926661"/>
                <a:gd name="connsiteY2538" fmla="*/ 2105931 h 3344511"/>
                <a:gd name="connsiteX2539" fmla="*/ 1826801 w 2926661"/>
                <a:gd name="connsiteY2539" fmla="*/ 2106239 h 3344511"/>
                <a:gd name="connsiteX2540" fmla="*/ 1828907 w 2926661"/>
                <a:gd name="connsiteY2540" fmla="*/ 2106746 h 3344511"/>
                <a:gd name="connsiteX2541" fmla="*/ 1839490 w 2926661"/>
                <a:gd name="connsiteY2541" fmla="*/ 2112956 h 3344511"/>
                <a:gd name="connsiteX2542" fmla="*/ 1845401 w 2926661"/>
                <a:gd name="connsiteY2542" fmla="*/ 2118833 h 3344511"/>
                <a:gd name="connsiteX2543" fmla="*/ 1851681 w 2926661"/>
                <a:gd name="connsiteY2543" fmla="*/ 2113507 h 3344511"/>
                <a:gd name="connsiteX2544" fmla="*/ 1851647 w 2926661"/>
                <a:gd name="connsiteY2544" fmla="*/ 2112927 h 3344511"/>
                <a:gd name="connsiteX2545" fmla="*/ 1845480 w 2926661"/>
                <a:gd name="connsiteY2545" fmla="*/ 2118165 h 3344511"/>
                <a:gd name="connsiteX2546" fmla="*/ 1839583 w 2926661"/>
                <a:gd name="connsiteY2546" fmla="*/ 2112292 h 3344511"/>
                <a:gd name="connsiteX2547" fmla="*/ 1831574 w 2926661"/>
                <a:gd name="connsiteY2547" fmla="*/ 2107389 h 3344511"/>
                <a:gd name="connsiteX2548" fmla="*/ 1828907 w 2926661"/>
                <a:gd name="connsiteY2548" fmla="*/ 2106746 h 3344511"/>
                <a:gd name="connsiteX2549" fmla="*/ 1828222 w 2926661"/>
                <a:gd name="connsiteY2549" fmla="*/ 2106344 h 3344511"/>
                <a:gd name="connsiteX2550" fmla="*/ 1826801 w 2926661"/>
                <a:gd name="connsiteY2550" fmla="*/ 2106239 h 3344511"/>
                <a:gd name="connsiteX2551" fmla="*/ 2562016 w 2926661"/>
                <a:gd name="connsiteY2551" fmla="*/ 2105164 h 3344511"/>
                <a:gd name="connsiteX2552" fmla="*/ 2547469 w 2926661"/>
                <a:gd name="connsiteY2552" fmla="*/ 2107924 h 3344511"/>
                <a:gd name="connsiteX2553" fmla="*/ 2540104 w 2926661"/>
                <a:gd name="connsiteY2553" fmla="*/ 2113812 h 3344511"/>
                <a:gd name="connsiteX2554" fmla="*/ 2522427 w 2926661"/>
                <a:gd name="connsiteY2554" fmla="*/ 2119700 h 3344511"/>
                <a:gd name="connsiteX2555" fmla="*/ 2507696 w 2926661"/>
                <a:gd name="connsiteY2555" fmla="*/ 2122644 h 3344511"/>
                <a:gd name="connsiteX2556" fmla="*/ 2502374 w 2926661"/>
                <a:gd name="connsiteY2556" fmla="*/ 2123743 h 3344511"/>
                <a:gd name="connsiteX2557" fmla="*/ 2502687 w 2926661"/>
                <a:gd name="connsiteY2557" fmla="*/ 2124082 h 3344511"/>
                <a:gd name="connsiteX2558" fmla="*/ 2508131 w 2926661"/>
                <a:gd name="connsiteY2558" fmla="*/ 2122953 h 3344511"/>
                <a:gd name="connsiteX2559" fmla="*/ 2522832 w 2926661"/>
                <a:gd name="connsiteY2559" fmla="*/ 2120005 h 3344511"/>
                <a:gd name="connsiteX2560" fmla="*/ 2540474 w 2926661"/>
                <a:gd name="connsiteY2560" fmla="*/ 2114109 h 3344511"/>
                <a:gd name="connsiteX2561" fmla="*/ 2547825 w 2926661"/>
                <a:gd name="connsiteY2561" fmla="*/ 2108212 h 3344511"/>
                <a:gd name="connsiteX2562" fmla="*/ 2562343 w 2926661"/>
                <a:gd name="connsiteY2562" fmla="*/ 2105449 h 3344511"/>
                <a:gd name="connsiteX2563" fmla="*/ 2575534 w 2926661"/>
                <a:gd name="connsiteY2563" fmla="*/ 2108166 h 3344511"/>
                <a:gd name="connsiteX2564" fmla="*/ 2575458 w 2926661"/>
                <a:gd name="connsiteY2564" fmla="*/ 2107924 h 3344511"/>
                <a:gd name="connsiteX2565" fmla="*/ 2562016 w 2926661"/>
                <a:gd name="connsiteY2565" fmla="*/ 2105164 h 3344511"/>
                <a:gd name="connsiteX2566" fmla="*/ 2461977 w 2926661"/>
                <a:gd name="connsiteY2566" fmla="*/ 2092783 h 3344511"/>
                <a:gd name="connsiteX2567" fmla="*/ 2461941 w 2926661"/>
                <a:gd name="connsiteY2567" fmla="*/ 2092914 h 3344511"/>
                <a:gd name="connsiteX2568" fmla="*/ 2466543 w 2926661"/>
                <a:gd name="connsiteY2568" fmla="*/ 2103962 h 3344511"/>
                <a:gd name="connsiteX2569" fmla="*/ 2472433 w 2926661"/>
                <a:gd name="connsiteY2569" fmla="*/ 2120165 h 3344511"/>
                <a:gd name="connsiteX2570" fmla="*/ 2465806 w 2926661"/>
                <a:gd name="connsiteY2570" fmla="*/ 2132501 h 3344511"/>
                <a:gd name="connsiteX2571" fmla="*/ 2463700 w 2926661"/>
                <a:gd name="connsiteY2571" fmla="*/ 2138996 h 3344511"/>
                <a:gd name="connsiteX2572" fmla="*/ 2464026 w 2926661"/>
                <a:gd name="connsiteY2572" fmla="*/ 2139168 h 3344511"/>
                <a:gd name="connsiteX2573" fmla="*/ 2472847 w 2926661"/>
                <a:gd name="connsiteY2573" fmla="*/ 2120005 h 3344511"/>
                <a:gd name="connsiteX2574" fmla="*/ 2489019 w 2926661"/>
                <a:gd name="connsiteY2574" fmla="*/ 2118531 h 3344511"/>
                <a:gd name="connsiteX2575" fmla="*/ 2490489 w 2926661"/>
                <a:gd name="connsiteY2575" fmla="*/ 2115583 h 3344511"/>
                <a:gd name="connsiteX2576" fmla="*/ 2494898 w 2926661"/>
                <a:gd name="connsiteY2576" fmla="*/ 2115297 h 3344511"/>
                <a:gd name="connsiteX2577" fmla="*/ 2494646 w 2926661"/>
                <a:gd name="connsiteY2577" fmla="*/ 2114985 h 3344511"/>
                <a:gd name="connsiteX2578" fmla="*/ 2490019 w 2926661"/>
                <a:gd name="connsiteY2578" fmla="*/ 2115284 h 3344511"/>
                <a:gd name="connsiteX2579" fmla="*/ 2488546 w 2926661"/>
                <a:gd name="connsiteY2579" fmla="*/ 2118228 h 3344511"/>
                <a:gd name="connsiteX2580" fmla="*/ 2472342 w 2926661"/>
                <a:gd name="connsiteY2580" fmla="*/ 2119700 h 3344511"/>
                <a:gd name="connsiteX2581" fmla="*/ 2466450 w 2926661"/>
                <a:gd name="connsiteY2581" fmla="*/ 2103509 h 3344511"/>
                <a:gd name="connsiteX2582" fmla="*/ 1503494 w 2926661"/>
                <a:gd name="connsiteY2582" fmla="*/ 2086713 h 3344511"/>
                <a:gd name="connsiteX2583" fmla="*/ 1496698 w 2926661"/>
                <a:gd name="connsiteY2583" fmla="*/ 2087081 h 3344511"/>
                <a:gd name="connsiteX2584" fmla="*/ 1485378 w 2926661"/>
                <a:gd name="connsiteY2584" fmla="*/ 2088500 h 3344511"/>
                <a:gd name="connsiteX2585" fmla="*/ 1485558 w 2926661"/>
                <a:gd name="connsiteY2585" fmla="*/ 2088876 h 3344511"/>
                <a:gd name="connsiteX2586" fmla="*/ 1497340 w 2926661"/>
                <a:gd name="connsiteY2586" fmla="*/ 2087408 h 3344511"/>
                <a:gd name="connsiteX2587" fmla="*/ 1503691 w 2926661"/>
                <a:gd name="connsiteY2587" fmla="*/ 2087065 h 3344511"/>
                <a:gd name="connsiteX2588" fmla="*/ 1861497 w 2926661"/>
                <a:gd name="connsiteY2588" fmla="*/ 2077408 h 3344511"/>
                <a:gd name="connsiteX2589" fmla="*/ 1853036 w 2926661"/>
                <a:gd name="connsiteY2589" fmla="*/ 2092288 h 3344511"/>
                <a:gd name="connsiteX2590" fmla="*/ 1841057 w 2926661"/>
                <a:gd name="connsiteY2590" fmla="*/ 2102015 h 3344511"/>
                <a:gd name="connsiteX2591" fmla="*/ 1841449 w 2926661"/>
                <a:gd name="connsiteY2591" fmla="*/ 2102281 h 3344511"/>
                <a:gd name="connsiteX2592" fmla="*/ 1852974 w 2926661"/>
                <a:gd name="connsiteY2592" fmla="*/ 2092937 h 3344511"/>
                <a:gd name="connsiteX2593" fmla="*/ 1861655 w 2926661"/>
                <a:gd name="connsiteY2593" fmla="*/ 2077694 h 3344511"/>
                <a:gd name="connsiteX2594" fmla="*/ 1870521 w 2926661"/>
                <a:gd name="connsiteY2594" fmla="*/ 2089448 h 3344511"/>
                <a:gd name="connsiteX2595" fmla="*/ 1877910 w 2926661"/>
                <a:gd name="connsiteY2595" fmla="*/ 2098998 h 3344511"/>
                <a:gd name="connsiteX2596" fmla="*/ 1882685 w 2926661"/>
                <a:gd name="connsiteY2596" fmla="*/ 2105170 h 3344511"/>
                <a:gd name="connsiteX2597" fmla="*/ 1877483 w 2926661"/>
                <a:gd name="connsiteY2597" fmla="*/ 2098427 h 3344511"/>
                <a:gd name="connsiteX2598" fmla="*/ 1870111 w 2926661"/>
                <a:gd name="connsiteY2598" fmla="*/ 2088870 h 3344511"/>
                <a:gd name="connsiteX2599" fmla="*/ 1866241 w 2926661"/>
                <a:gd name="connsiteY2599" fmla="*/ 2083540 h 3344511"/>
                <a:gd name="connsiteX2600" fmla="*/ 2098532 w 2926661"/>
                <a:gd name="connsiteY2600" fmla="*/ 2073398 h 3344511"/>
                <a:gd name="connsiteX2601" fmla="*/ 2097690 w 2926661"/>
                <a:gd name="connsiteY2601" fmla="*/ 2076807 h 3344511"/>
                <a:gd name="connsiteX2602" fmla="*/ 2099586 w 2926661"/>
                <a:gd name="connsiteY2602" fmla="*/ 2083402 h 3344511"/>
                <a:gd name="connsiteX2603" fmla="*/ 2247002 w 2926661"/>
                <a:gd name="connsiteY2603" fmla="*/ 2069010 h 3344511"/>
                <a:gd name="connsiteX2604" fmla="*/ 2243934 w 2926661"/>
                <a:gd name="connsiteY2604" fmla="*/ 2072998 h 3344511"/>
                <a:gd name="connsiteX2605" fmla="*/ 2240985 w 2926661"/>
                <a:gd name="connsiteY2605" fmla="*/ 2077549 h 3344511"/>
                <a:gd name="connsiteX2606" fmla="*/ 2241277 w 2926661"/>
                <a:gd name="connsiteY2606" fmla="*/ 2077675 h 3344511"/>
                <a:gd name="connsiteX2607" fmla="*/ 2243804 w 2926661"/>
                <a:gd name="connsiteY2607" fmla="*/ 2073765 h 3344511"/>
                <a:gd name="connsiteX2608" fmla="*/ 2247301 w 2926661"/>
                <a:gd name="connsiteY2608" fmla="*/ 2069208 h 3344511"/>
                <a:gd name="connsiteX2609" fmla="*/ 1650717 w 2926661"/>
                <a:gd name="connsiteY2609" fmla="*/ 2065707 h 3344511"/>
                <a:gd name="connsiteX2610" fmla="*/ 1648050 w 2926661"/>
                <a:gd name="connsiteY2610" fmla="*/ 2070876 h 3344511"/>
                <a:gd name="connsiteX2611" fmla="*/ 1644377 w 2926661"/>
                <a:gd name="connsiteY2611" fmla="*/ 2073270 h 3344511"/>
                <a:gd name="connsiteX2612" fmla="*/ 1644414 w 2926661"/>
                <a:gd name="connsiteY2612" fmla="*/ 2073447 h 3344511"/>
                <a:gd name="connsiteX2613" fmla="*/ 1647913 w 2926661"/>
                <a:gd name="connsiteY2613" fmla="*/ 2071182 h 3344511"/>
                <a:gd name="connsiteX2614" fmla="*/ 1650677 w 2926661"/>
                <a:gd name="connsiteY2614" fmla="*/ 2065859 h 3344511"/>
                <a:gd name="connsiteX2615" fmla="*/ 1654651 w 2926661"/>
                <a:gd name="connsiteY2615" fmla="*/ 2053045 h 3344511"/>
                <a:gd name="connsiteX2616" fmla="*/ 1652459 w 2926661"/>
                <a:gd name="connsiteY2616" fmla="*/ 2059090 h 3344511"/>
                <a:gd name="connsiteX2617" fmla="*/ 1652450 w 2926661"/>
                <a:gd name="connsiteY2617" fmla="*/ 2059125 h 3344511"/>
                <a:gd name="connsiteX2618" fmla="*/ 1654548 w 2926661"/>
                <a:gd name="connsiteY2618" fmla="*/ 2053379 h 3344511"/>
                <a:gd name="connsiteX2619" fmla="*/ 2233972 w 2926661"/>
                <a:gd name="connsiteY2619" fmla="*/ 2052648 h 3344511"/>
                <a:gd name="connsiteX2620" fmla="*/ 2231033 w 2926661"/>
                <a:gd name="connsiteY2620" fmla="*/ 2061964 h 3344511"/>
                <a:gd name="connsiteX2621" fmla="*/ 2231142 w 2926661"/>
                <a:gd name="connsiteY2621" fmla="*/ 2062008 h 3344511"/>
                <a:gd name="connsiteX2622" fmla="*/ 2234047 w 2926661"/>
                <a:gd name="connsiteY2622" fmla="*/ 2052775 h 3344511"/>
                <a:gd name="connsiteX2623" fmla="*/ 1656753 w 2926661"/>
                <a:gd name="connsiteY2623" fmla="*/ 2046200 h 3344511"/>
                <a:gd name="connsiteX2624" fmla="*/ 1654922 w 2926661"/>
                <a:gd name="connsiteY2624" fmla="*/ 2052169 h 3344511"/>
                <a:gd name="connsiteX2625" fmla="*/ 1656759 w 2926661"/>
                <a:gd name="connsiteY2625" fmla="*/ 2046221 h 3344511"/>
                <a:gd name="connsiteX2626" fmla="*/ 1460660 w 2926661"/>
                <a:gd name="connsiteY2626" fmla="*/ 2034162 h 3344511"/>
                <a:gd name="connsiteX2627" fmla="*/ 1460521 w 2926661"/>
                <a:gd name="connsiteY2627" fmla="*/ 2034538 h 3344511"/>
                <a:gd name="connsiteX2628" fmla="*/ 1469357 w 2926661"/>
                <a:gd name="connsiteY2628" fmla="*/ 2036006 h 3344511"/>
                <a:gd name="connsiteX2629" fmla="*/ 1481139 w 2926661"/>
                <a:gd name="connsiteY2629" fmla="*/ 2040412 h 3344511"/>
                <a:gd name="connsiteX2630" fmla="*/ 1490712 w 2926661"/>
                <a:gd name="connsiteY2630" fmla="*/ 2039678 h 3344511"/>
                <a:gd name="connsiteX2631" fmla="*/ 1495222 w 2926661"/>
                <a:gd name="connsiteY2631" fmla="*/ 2042890 h 3344511"/>
                <a:gd name="connsiteX2632" fmla="*/ 1495229 w 2926661"/>
                <a:gd name="connsiteY2632" fmla="*/ 2042884 h 3344511"/>
                <a:gd name="connsiteX2633" fmla="*/ 1480534 w 2926661"/>
                <a:gd name="connsiteY2633" fmla="*/ 2039938 h 3344511"/>
                <a:gd name="connsiteX2634" fmla="*/ 1468779 w 2926661"/>
                <a:gd name="connsiteY2634" fmla="*/ 2035518 h 3344511"/>
                <a:gd name="connsiteX2635" fmla="*/ 2469396 w 2926661"/>
                <a:gd name="connsiteY2635" fmla="*/ 2012249 h 3344511"/>
                <a:gd name="connsiteX2636" fmla="*/ 2463504 w 2926661"/>
                <a:gd name="connsiteY2636" fmla="*/ 2016665 h 3344511"/>
                <a:gd name="connsiteX2637" fmla="*/ 2457611 w 2926661"/>
                <a:gd name="connsiteY2637" fmla="*/ 2022552 h 3344511"/>
                <a:gd name="connsiteX2638" fmla="*/ 2453192 w 2926661"/>
                <a:gd name="connsiteY2638" fmla="*/ 2021080 h 3344511"/>
                <a:gd name="connsiteX2639" fmla="*/ 2445827 w 2926661"/>
                <a:gd name="connsiteY2639" fmla="*/ 2026968 h 3344511"/>
                <a:gd name="connsiteX2640" fmla="*/ 2442880 w 2926661"/>
                <a:gd name="connsiteY2640" fmla="*/ 2022553 h 3344511"/>
                <a:gd name="connsiteX2641" fmla="*/ 2440096 w 2926661"/>
                <a:gd name="connsiteY2641" fmla="*/ 2018379 h 3344511"/>
                <a:gd name="connsiteX2642" fmla="*/ 2440035 w 2926661"/>
                <a:gd name="connsiteY2642" fmla="*/ 2018527 h 3344511"/>
                <a:gd name="connsiteX2643" fmla="*/ 2445925 w 2926661"/>
                <a:gd name="connsiteY2643" fmla="*/ 2027365 h 3344511"/>
                <a:gd name="connsiteX2644" fmla="*/ 2453289 w 2926661"/>
                <a:gd name="connsiteY2644" fmla="*/ 2021473 h 3344511"/>
                <a:gd name="connsiteX2645" fmla="*/ 2457707 w 2926661"/>
                <a:gd name="connsiteY2645" fmla="*/ 2022946 h 3344511"/>
                <a:gd name="connsiteX2646" fmla="*/ 2463597 w 2926661"/>
                <a:gd name="connsiteY2646" fmla="*/ 2017054 h 3344511"/>
                <a:gd name="connsiteX2647" fmla="*/ 2469488 w 2926661"/>
                <a:gd name="connsiteY2647" fmla="*/ 2012635 h 3344511"/>
                <a:gd name="connsiteX2648" fmla="*/ 2476851 w 2926661"/>
                <a:gd name="connsiteY2648" fmla="*/ 2014108 h 3344511"/>
                <a:gd name="connsiteX2649" fmla="*/ 2485687 w 2926661"/>
                <a:gd name="connsiteY2649" fmla="*/ 2018527 h 3344511"/>
                <a:gd name="connsiteX2650" fmla="*/ 2494523 w 2926661"/>
                <a:gd name="connsiteY2650" fmla="*/ 2020000 h 3344511"/>
                <a:gd name="connsiteX2651" fmla="*/ 2497565 w 2926661"/>
                <a:gd name="connsiteY2651" fmla="*/ 2026981 h 3344511"/>
                <a:gd name="connsiteX2652" fmla="*/ 2497569 w 2926661"/>
                <a:gd name="connsiteY2652" fmla="*/ 2026784 h 3344511"/>
                <a:gd name="connsiteX2653" fmla="*/ 2494438 w 2926661"/>
                <a:gd name="connsiteY2653" fmla="*/ 2019608 h 3344511"/>
                <a:gd name="connsiteX2654" fmla="*/ 2485600 w 2926661"/>
                <a:gd name="connsiteY2654" fmla="*/ 2018137 h 3344511"/>
                <a:gd name="connsiteX2655" fmla="*/ 2476762 w 2926661"/>
                <a:gd name="connsiteY2655" fmla="*/ 2013721 h 3344511"/>
                <a:gd name="connsiteX2656" fmla="*/ 2469396 w 2926661"/>
                <a:gd name="connsiteY2656" fmla="*/ 2012249 h 3344511"/>
                <a:gd name="connsiteX2657" fmla="*/ 1459962 w 2926661"/>
                <a:gd name="connsiteY2657" fmla="*/ 2009000 h 3344511"/>
                <a:gd name="connsiteX2658" fmla="*/ 1451146 w 2926661"/>
                <a:gd name="connsiteY2658" fmla="*/ 2017840 h 3344511"/>
                <a:gd name="connsiteX2659" fmla="*/ 1451146 w 2926661"/>
                <a:gd name="connsiteY2659" fmla="*/ 2023733 h 3344511"/>
                <a:gd name="connsiteX2660" fmla="*/ 1443799 w 2926661"/>
                <a:gd name="connsiteY2660" fmla="*/ 2023733 h 3344511"/>
                <a:gd name="connsiteX2661" fmla="*/ 1437921 w 2926661"/>
                <a:gd name="connsiteY2661" fmla="*/ 2028152 h 3344511"/>
                <a:gd name="connsiteX2662" fmla="*/ 1424696 w 2926661"/>
                <a:gd name="connsiteY2662" fmla="*/ 2026679 h 3344511"/>
                <a:gd name="connsiteX2663" fmla="*/ 1414226 w 2926661"/>
                <a:gd name="connsiteY2663" fmla="*/ 2032019 h 3344511"/>
                <a:gd name="connsiteX2664" fmla="*/ 1403227 w 2926661"/>
                <a:gd name="connsiteY2664" fmla="*/ 2029744 h 3344511"/>
                <a:gd name="connsiteX2665" fmla="*/ 1403084 w 2926661"/>
                <a:gd name="connsiteY2665" fmla="*/ 2030132 h 3344511"/>
                <a:gd name="connsiteX2666" fmla="*/ 1425175 w 2926661"/>
                <a:gd name="connsiteY2666" fmla="*/ 2027195 h 3344511"/>
                <a:gd name="connsiteX2667" fmla="*/ 1438430 w 2926661"/>
                <a:gd name="connsiteY2667" fmla="*/ 2028663 h 3344511"/>
                <a:gd name="connsiteX2668" fmla="*/ 1444321 w 2926661"/>
                <a:gd name="connsiteY2668" fmla="*/ 2024258 h 3344511"/>
                <a:gd name="connsiteX2669" fmla="*/ 1451684 w 2926661"/>
                <a:gd name="connsiteY2669" fmla="*/ 2024258 h 3344511"/>
                <a:gd name="connsiteX2670" fmla="*/ 1451684 w 2926661"/>
                <a:gd name="connsiteY2670" fmla="*/ 2018383 h 3344511"/>
                <a:gd name="connsiteX2671" fmla="*/ 1460521 w 2926661"/>
                <a:gd name="connsiteY2671" fmla="*/ 2009571 h 3344511"/>
                <a:gd name="connsiteX2672" fmla="*/ 1472912 w 2926661"/>
                <a:gd name="connsiteY2672" fmla="*/ 2013690 h 3344511"/>
                <a:gd name="connsiteX2673" fmla="*/ 1473187 w 2926661"/>
                <a:gd name="connsiteY2673" fmla="*/ 2013420 h 3344511"/>
                <a:gd name="connsiteX2674" fmla="*/ 1459962 w 2926661"/>
                <a:gd name="connsiteY2674" fmla="*/ 2009000 h 3344511"/>
                <a:gd name="connsiteX2675" fmla="*/ 2439992 w 2926661"/>
                <a:gd name="connsiteY2675" fmla="*/ 2006530 h 3344511"/>
                <a:gd name="connsiteX2676" fmla="*/ 2440035 w 2926661"/>
                <a:gd name="connsiteY2676" fmla="*/ 2006743 h 3344511"/>
                <a:gd name="connsiteX2677" fmla="*/ 2442126 w 2926661"/>
                <a:gd name="connsiteY2677" fmla="*/ 2012844 h 3344511"/>
                <a:gd name="connsiteX2678" fmla="*/ 2442144 w 2926661"/>
                <a:gd name="connsiteY2678" fmla="*/ 2012801 h 3344511"/>
                <a:gd name="connsiteX2679" fmla="*/ 1400025 w 2926661"/>
                <a:gd name="connsiteY2679" fmla="*/ 2006075 h 3344511"/>
                <a:gd name="connsiteX2680" fmla="*/ 1400322 w 2926661"/>
                <a:gd name="connsiteY2680" fmla="*/ 2006634 h 3344511"/>
                <a:gd name="connsiteX2681" fmla="*/ 1408975 w 2926661"/>
                <a:gd name="connsiteY2681" fmla="*/ 2008103 h 3344511"/>
                <a:gd name="connsiteX2682" fmla="*/ 1415482 w 2926661"/>
                <a:gd name="connsiteY2682" fmla="*/ 2010669 h 3344511"/>
                <a:gd name="connsiteX2683" fmla="*/ 1415673 w 2926661"/>
                <a:gd name="connsiteY2683" fmla="*/ 2010359 h 3344511"/>
                <a:gd name="connsiteX2684" fmla="*/ 1408532 w 2926661"/>
                <a:gd name="connsiteY2684" fmla="*/ 2007527 h 3344511"/>
                <a:gd name="connsiteX2685" fmla="*/ 2110430 w 2926661"/>
                <a:gd name="connsiteY2685" fmla="*/ 2005064 h 3344511"/>
                <a:gd name="connsiteX2686" fmla="*/ 2110406 w 2926661"/>
                <a:gd name="connsiteY2686" fmla="*/ 2005069 h 3344511"/>
                <a:gd name="connsiteX2687" fmla="*/ 2114921 w 2926661"/>
                <a:gd name="connsiteY2687" fmla="*/ 2012865 h 3344511"/>
                <a:gd name="connsiteX2688" fmla="*/ 2114969 w 2926661"/>
                <a:gd name="connsiteY2688" fmla="*/ 2012899 h 3344511"/>
                <a:gd name="connsiteX2689" fmla="*/ 1668512 w 2926661"/>
                <a:gd name="connsiteY2689" fmla="*/ 1988708 h 3344511"/>
                <a:gd name="connsiteX2690" fmla="*/ 1665684 w 2926661"/>
                <a:gd name="connsiteY2690" fmla="*/ 1997215 h 3344511"/>
                <a:gd name="connsiteX2691" fmla="*/ 1656867 w 2926661"/>
                <a:gd name="connsiteY2691" fmla="*/ 2009000 h 3344511"/>
                <a:gd name="connsiteX2692" fmla="*/ 1649336 w 2926661"/>
                <a:gd name="connsiteY2692" fmla="*/ 2013236 h 3344511"/>
                <a:gd name="connsiteX2693" fmla="*/ 1649346 w 2926661"/>
                <a:gd name="connsiteY2693" fmla="*/ 2013656 h 3344511"/>
                <a:gd name="connsiteX2694" fmla="*/ 1656759 w 2926661"/>
                <a:gd name="connsiteY2694" fmla="*/ 2009515 h 3344511"/>
                <a:gd name="connsiteX2695" fmla="*/ 1665606 w 2926661"/>
                <a:gd name="connsiteY2695" fmla="*/ 1997769 h 3344511"/>
                <a:gd name="connsiteX2696" fmla="*/ 1668554 w 2926661"/>
                <a:gd name="connsiteY2696" fmla="*/ 1988960 h 3344511"/>
                <a:gd name="connsiteX2697" fmla="*/ 1392665 w 2926661"/>
                <a:gd name="connsiteY2697" fmla="*/ 1980419 h 3344511"/>
                <a:gd name="connsiteX2698" fmla="*/ 1392101 w 2926661"/>
                <a:gd name="connsiteY2698" fmla="*/ 1980607 h 3344511"/>
                <a:gd name="connsiteX2699" fmla="*/ 1390628 w 2926661"/>
                <a:gd name="connsiteY2699" fmla="*/ 1983557 h 3344511"/>
                <a:gd name="connsiteX2700" fmla="*/ 1386210 w 2926661"/>
                <a:gd name="connsiteY2700" fmla="*/ 1986507 h 3344511"/>
                <a:gd name="connsiteX2701" fmla="*/ 1386210 w 2926661"/>
                <a:gd name="connsiteY2701" fmla="*/ 1990931 h 3344511"/>
                <a:gd name="connsiteX2702" fmla="*/ 1386210 w 2926661"/>
                <a:gd name="connsiteY2702" fmla="*/ 1993417 h 3344511"/>
                <a:gd name="connsiteX2703" fmla="*/ 1386884 w 2926661"/>
                <a:gd name="connsiteY2703" fmla="*/ 1993417 h 3344511"/>
                <a:gd name="connsiteX2704" fmla="*/ 1386884 w 2926661"/>
                <a:gd name="connsiteY2704" fmla="*/ 1990480 h 3344511"/>
                <a:gd name="connsiteX2705" fmla="*/ 1386884 w 2926661"/>
                <a:gd name="connsiteY2705" fmla="*/ 1986074 h 3344511"/>
                <a:gd name="connsiteX2706" fmla="*/ 1391302 w 2926661"/>
                <a:gd name="connsiteY2706" fmla="*/ 1983137 h 3344511"/>
                <a:gd name="connsiteX2707" fmla="*/ 1362775 w 2926661"/>
                <a:gd name="connsiteY2707" fmla="*/ 1978912 h 3344511"/>
                <a:gd name="connsiteX2708" fmla="*/ 1358901 w 2926661"/>
                <a:gd name="connsiteY2708" fmla="*/ 1980199 h 3344511"/>
                <a:gd name="connsiteX2709" fmla="*/ 1359096 w 2926661"/>
                <a:gd name="connsiteY2709" fmla="*/ 1980316 h 3344511"/>
                <a:gd name="connsiteX2710" fmla="*/ 1362643 w 2926661"/>
                <a:gd name="connsiteY2710" fmla="*/ 1979132 h 3344511"/>
                <a:gd name="connsiteX2711" fmla="*/ 2469488 w 2926661"/>
                <a:gd name="connsiteY2711" fmla="*/ 1972524 h 3344511"/>
                <a:gd name="connsiteX2712" fmla="*/ 2469488 w 2926661"/>
                <a:gd name="connsiteY2712" fmla="*/ 1972864 h 3344511"/>
                <a:gd name="connsiteX2713" fmla="*/ 2481269 w 2926661"/>
                <a:gd name="connsiteY2713" fmla="*/ 1980229 h 3344511"/>
                <a:gd name="connsiteX2714" fmla="*/ 2488448 w 2926661"/>
                <a:gd name="connsiteY2714" fmla="*/ 1986489 h 3344511"/>
                <a:gd name="connsiteX2715" fmla="*/ 2494334 w 2926661"/>
                <a:gd name="connsiteY2715" fmla="*/ 1990413 h 3344511"/>
                <a:gd name="connsiteX2716" fmla="*/ 2494438 w 2926661"/>
                <a:gd name="connsiteY2716" fmla="*/ 1990170 h 3344511"/>
                <a:gd name="connsiteX2717" fmla="*/ 2481181 w 2926661"/>
                <a:gd name="connsiteY2717" fmla="*/ 1979866 h 3344511"/>
                <a:gd name="connsiteX2718" fmla="*/ 2474184 w 2926661"/>
                <a:gd name="connsiteY2718" fmla="*/ 1973427 h 3344511"/>
                <a:gd name="connsiteX2719" fmla="*/ 1457206 w 2926661"/>
                <a:gd name="connsiteY2719" fmla="*/ 1969474 h 3344511"/>
                <a:gd name="connsiteX2720" fmla="*/ 1456909 w 2926661"/>
                <a:gd name="connsiteY2720" fmla="*/ 1970283 h 3344511"/>
                <a:gd name="connsiteX2721" fmla="*/ 1460263 w 2926661"/>
                <a:gd name="connsiteY2721" fmla="*/ 1974879 h 3344511"/>
                <a:gd name="connsiteX2722" fmla="*/ 1460513 w 2926661"/>
                <a:gd name="connsiteY2722" fmla="*/ 1974011 h 3344511"/>
                <a:gd name="connsiteX2723" fmla="*/ 1703153 w 2926661"/>
                <a:gd name="connsiteY2723" fmla="*/ 1961301 h 3344511"/>
                <a:gd name="connsiteX2724" fmla="*/ 1702949 w 2926661"/>
                <a:gd name="connsiteY2724" fmla="*/ 1961867 h 3344511"/>
                <a:gd name="connsiteX2725" fmla="*/ 1706888 w 2926661"/>
                <a:gd name="connsiteY2725" fmla="*/ 1962531 h 3344511"/>
                <a:gd name="connsiteX2726" fmla="*/ 1711311 w 2926661"/>
                <a:gd name="connsiteY2726" fmla="*/ 1967854 h 3344511"/>
                <a:gd name="connsiteX2727" fmla="*/ 1711747 w 2926661"/>
                <a:gd name="connsiteY2727" fmla="*/ 1967186 h 3344511"/>
                <a:gd name="connsiteX2728" fmla="*/ 1707480 w 2926661"/>
                <a:gd name="connsiteY2728" fmla="*/ 1962033 h 3344511"/>
                <a:gd name="connsiteX2729" fmla="*/ 1703153 w 2926661"/>
                <a:gd name="connsiteY2729" fmla="*/ 1961301 h 3344511"/>
                <a:gd name="connsiteX2730" fmla="*/ 1718925 w 2926661"/>
                <a:gd name="connsiteY2730" fmla="*/ 1959700 h 3344511"/>
                <a:gd name="connsiteX2731" fmla="*/ 1716270 w 2926661"/>
                <a:gd name="connsiteY2731" fmla="*/ 1960569 h 3344511"/>
                <a:gd name="connsiteX2732" fmla="*/ 1716007 w 2926661"/>
                <a:gd name="connsiteY2732" fmla="*/ 1960974 h 3344511"/>
                <a:gd name="connsiteX2733" fmla="*/ 1718406 w 2926661"/>
                <a:gd name="connsiteY2733" fmla="*/ 1960191 h 3344511"/>
                <a:gd name="connsiteX2734" fmla="*/ 1727529 w 2926661"/>
                <a:gd name="connsiteY2734" fmla="*/ 1971341 h 3344511"/>
                <a:gd name="connsiteX2735" fmla="*/ 1727983 w 2926661"/>
                <a:gd name="connsiteY2735" fmla="*/ 1970809 h 3344511"/>
                <a:gd name="connsiteX2736" fmla="*/ 1721031 w 2926661"/>
                <a:gd name="connsiteY2736" fmla="*/ 1963497 h 3344511"/>
                <a:gd name="connsiteX2737" fmla="*/ 1718925 w 2926661"/>
                <a:gd name="connsiteY2737" fmla="*/ 1959700 h 3344511"/>
                <a:gd name="connsiteX2738" fmla="*/ 1787817 w 2926661"/>
                <a:gd name="connsiteY2738" fmla="*/ 1956895 h 3344511"/>
                <a:gd name="connsiteX2739" fmla="*/ 1785421 w 2926661"/>
                <a:gd name="connsiteY2739" fmla="*/ 1957821 h 3344511"/>
                <a:gd name="connsiteX2740" fmla="*/ 1783502 w 2926661"/>
                <a:gd name="connsiteY2740" fmla="*/ 1959268 h 3344511"/>
                <a:gd name="connsiteX2741" fmla="*/ 1785030 w 2926661"/>
                <a:gd name="connsiteY2741" fmla="*/ 1958127 h 3344511"/>
                <a:gd name="connsiteX2742" fmla="*/ 1790928 w 2926661"/>
                <a:gd name="connsiteY2742" fmla="*/ 1959595 h 3344511"/>
                <a:gd name="connsiteX2743" fmla="*/ 1791260 w 2926661"/>
                <a:gd name="connsiteY2743" fmla="*/ 1959264 h 3344511"/>
                <a:gd name="connsiteX2744" fmla="*/ 1802559 w 2926661"/>
                <a:gd name="connsiteY2744" fmla="*/ 1955228 h 3344511"/>
                <a:gd name="connsiteX2745" fmla="*/ 1800163 w 2926661"/>
                <a:gd name="connsiteY2745" fmla="*/ 1956339 h 3344511"/>
                <a:gd name="connsiteX2746" fmla="*/ 1794266 w 2926661"/>
                <a:gd name="connsiteY2746" fmla="*/ 1956339 h 3344511"/>
                <a:gd name="connsiteX2747" fmla="*/ 1793949 w 2926661"/>
                <a:gd name="connsiteY2747" fmla="*/ 1956658 h 3344511"/>
                <a:gd name="connsiteX2748" fmla="*/ 1799774 w 2926661"/>
                <a:gd name="connsiteY2748" fmla="*/ 1956658 h 3344511"/>
                <a:gd name="connsiteX2749" fmla="*/ 1805671 w 2926661"/>
                <a:gd name="connsiteY2749" fmla="*/ 1956658 h 3344511"/>
                <a:gd name="connsiteX2750" fmla="*/ 1809357 w 2926661"/>
                <a:gd name="connsiteY2750" fmla="*/ 1955557 h 3344511"/>
                <a:gd name="connsiteX2751" fmla="*/ 1809714 w 2926661"/>
                <a:gd name="connsiteY2751" fmla="*/ 1955238 h 3344511"/>
                <a:gd name="connsiteX2752" fmla="*/ 1806060 w 2926661"/>
                <a:gd name="connsiteY2752" fmla="*/ 1956339 h 3344511"/>
                <a:gd name="connsiteX2753" fmla="*/ 1802559 w 2926661"/>
                <a:gd name="connsiteY2753" fmla="*/ 1955228 h 3344511"/>
                <a:gd name="connsiteX2754" fmla="*/ 1306673 w 2926661"/>
                <a:gd name="connsiteY2754" fmla="*/ 1949634 h 3344511"/>
                <a:gd name="connsiteX2755" fmla="*/ 1308146 w 2926661"/>
                <a:gd name="connsiteY2755" fmla="*/ 1957008 h 3344511"/>
                <a:gd name="connsiteX2756" fmla="*/ 1307972 w 2926661"/>
                <a:gd name="connsiteY2756" fmla="*/ 1960136 h 3344511"/>
                <a:gd name="connsiteX2757" fmla="*/ 1308644 w 2926661"/>
                <a:gd name="connsiteY2757" fmla="*/ 1960006 h 3344511"/>
                <a:gd name="connsiteX2758" fmla="*/ 1308828 w 2926661"/>
                <a:gd name="connsiteY2758" fmla="*/ 1956702 h 3344511"/>
                <a:gd name="connsiteX2759" fmla="*/ 1306987 w 2926661"/>
                <a:gd name="connsiteY2759" fmla="*/ 1953030 h 3344511"/>
                <a:gd name="connsiteX2760" fmla="*/ 1307302 w 2926661"/>
                <a:gd name="connsiteY2760" fmla="*/ 1949886 h 3344511"/>
                <a:gd name="connsiteX2761" fmla="*/ 1817490 w 2926661"/>
                <a:gd name="connsiteY2761" fmla="*/ 1949175 h 3344511"/>
                <a:gd name="connsiteX2762" fmla="*/ 1813431 w 2926661"/>
                <a:gd name="connsiteY2762" fmla="*/ 1951894 h 3344511"/>
                <a:gd name="connsiteX2763" fmla="*/ 1811986 w 2926661"/>
                <a:gd name="connsiteY2763" fmla="*/ 1953202 h 3344511"/>
                <a:gd name="connsiteX2764" fmla="*/ 1813043 w 2926661"/>
                <a:gd name="connsiteY2764" fmla="*/ 1952254 h 3344511"/>
                <a:gd name="connsiteX2765" fmla="*/ 1817467 w 2926661"/>
                <a:gd name="connsiteY2765" fmla="*/ 1949317 h 3344511"/>
                <a:gd name="connsiteX2766" fmla="*/ 1328582 w 2926661"/>
                <a:gd name="connsiteY2766" fmla="*/ 1947237 h 3344511"/>
                <a:gd name="connsiteX2767" fmla="*/ 1318974 w 2926661"/>
                <a:gd name="connsiteY2767" fmla="*/ 1953710 h 3344511"/>
                <a:gd name="connsiteX2768" fmla="*/ 1319137 w 2926661"/>
                <a:gd name="connsiteY2768" fmla="*/ 1953764 h 3344511"/>
                <a:gd name="connsiteX2769" fmla="*/ 1328841 w 2926661"/>
                <a:gd name="connsiteY2769" fmla="*/ 1947255 h 3344511"/>
                <a:gd name="connsiteX2770" fmla="*/ 2165065 w 2926661"/>
                <a:gd name="connsiteY2770" fmla="*/ 1942260 h 3344511"/>
                <a:gd name="connsiteX2771" fmla="*/ 2159083 w 2926661"/>
                <a:gd name="connsiteY2771" fmla="*/ 1943313 h 3344511"/>
                <a:gd name="connsiteX2772" fmla="*/ 2158978 w 2926661"/>
                <a:gd name="connsiteY2772" fmla="*/ 1943365 h 3344511"/>
                <a:gd name="connsiteX2773" fmla="*/ 2165017 w 2926661"/>
                <a:gd name="connsiteY2773" fmla="*/ 1942299 h 3344511"/>
                <a:gd name="connsiteX2774" fmla="*/ 1758756 w 2926661"/>
                <a:gd name="connsiteY2774" fmla="*/ 1940072 h 3344511"/>
                <a:gd name="connsiteX2775" fmla="*/ 1761686 w 2926661"/>
                <a:gd name="connsiteY2775" fmla="*/ 1948857 h 3344511"/>
                <a:gd name="connsiteX2776" fmla="*/ 1747035 w 2926661"/>
                <a:gd name="connsiteY2776" fmla="*/ 1964961 h 3344511"/>
                <a:gd name="connsiteX2777" fmla="*/ 1735315 w 2926661"/>
                <a:gd name="connsiteY2777" fmla="*/ 1963497 h 3344511"/>
                <a:gd name="connsiteX2778" fmla="*/ 1731103 w 2926661"/>
                <a:gd name="connsiteY2778" fmla="*/ 1967157 h 3344511"/>
                <a:gd name="connsiteX2779" fmla="*/ 1730680 w 2926661"/>
                <a:gd name="connsiteY2779" fmla="*/ 1967655 h 3344511"/>
                <a:gd name="connsiteX2780" fmla="*/ 1734901 w 2926661"/>
                <a:gd name="connsiteY2780" fmla="*/ 1964000 h 3344511"/>
                <a:gd name="connsiteX2781" fmla="*/ 1746696 w 2926661"/>
                <a:gd name="connsiteY2781" fmla="*/ 1965468 h 3344511"/>
                <a:gd name="connsiteX2782" fmla="*/ 1761440 w 2926661"/>
                <a:gd name="connsiteY2782" fmla="*/ 1949317 h 3344511"/>
                <a:gd name="connsiteX2783" fmla="*/ 1768812 w 2926661"/>
                <a:gd name="connsiteY2783" fmla="*/ 1949317 h 3344511"/>
                <a:gd name="connsiteX2784" fmla="*/ 1779133 w 2926661"/>
                <a:gd name="connsiteY2784" fmla="*/ 1962531 h 3344511"/>
                <a:gd name="connsiteX2785" fmla="*/ 1779509 w 2926661"/>
                <a:gd name="connsiteY2785" fmla="*/ 1962250 h 3344511"/>
                <a:gd name="connsiteX2786" fmla="*/ 1774364 w 2926661"/>
                <a:gd name="connsiteY2786" fmla="*/ 1956710 h 3344511"/>
                <a:gd name="connsiteX2787" fmla="*/ 1769205 w 2926661"/>
                <a:gd name="connsiteY2787" fmla="*/ 1948930 h 3344511"/>
                <a:gd name="connsiteX2788" fmla="*/ 1761834 w 2926661"/>
                <a:gd name="connsiteY2788" fmla="*/ 1948930 h 3344511"/>
                <a:gd name="connsiteX2789" fmla="*/ 1758896 w 2926661"/>
                <a:gd name="connsiteY2789" fmla="*/ 1940072 h 3344511"/>
                <a:gd name="connsiteX2790" fmla="*/ 1496072 w 2926661"/>
                <a:gd name="connsiteY2790" fmla="*/ 1937911 h 3344511"/>
                <a:gd name="connsiteX2791" fmla="*/ 1495940 w 2926661"/>
                <a:gd name="connsiteY2791" fmla="*/ 1938756 h 3344511"/>
                <a:gd name="connsiteX2792" fmla="*/ 1502569 w 2926661"/>
                <a:gd name="connsiteY2792" fmla="*/ 1949634 h 3344511"/>
                <a:gd name="connsiteX2793" fmla="*/ 1506067 w 2926661"/>
                <a:gd name="connsiteY2793" fmla="*/ 1949818 h 3344511"/>
                <a:gd name="connsiteX2794" fmla="*/ 1507056 w 2926661"/>
                <a:gd name="connsiteY2794" fmla="*/ 1950352 h 3344511"/>
                <a:gd name="connsiteX2795" fmla="*/ 1508454 w 2926661"/>
                <a:gd name="connsiteY2795" fmla="*/ 1950071 h 3344511"/>
                <a:gd name="connsiteX2796" fmla="*/ 1502576 w 2926661"/>
                <a:gd name="connsiteY2796" fmla="*/ 1948598 h 3344511"/>
                <a:gd name="connsiteX2797" fmla="*/ 1673090 w 2926661"/>
                <a:gd name="connsiteY2797" fmla="*/ 1937322 h 3344511"/>
                <a:gd name="connsiteX2798" fmla="*/ 1673090 w 2926661"/>
                <a:gd name="connsiteY2798" fmla="*/ 1938377 h 3344511"/>
                <a:gd name="connsiteX2799" fmla="*/ 1673784 w 2926661"/>
                <a:gd name="connsiteY2799" fmla="*/ 1938608 h 3344511"/>
                <a:gd name="connsiteX2800" fmla="*/ 1673784 w 2926661"/>
                <a:gd name="connsiteY2800" fmla="*/ 1937322 h 3344511"/>
                <a:gd name="connsiteX2801" fmla="*/ 1668703 w 2926661"/>
                <a:gd name="connsiteY2801" fmla="*/ 1937322 h 3344511"/>
                <a:gd name="connsiteX2802" fmla="*/ 1668703 w 2926661"/>
                <a:gd name="connsiteY2802" fmla="*/ 1939798 h 3344511"/>
                <a:gd name="connsiteX2803" fmla="*/ 1675419 w 2926661"/>
                <a:gd name="connsiteY2803" fmla="*/ 1943074 h 3344511"/>
                <a:gd name="connsiteX2804" fmla="*/ 1674500 w 2926661"/>
                <a:gd name="connsiteY2804" fmla="*/ 1948598 h 3344511"/>
                <a:gd name="connsiteX2805" fmla="*/ 1668623 w 2926661"/>
                <a:gd name="connsiteY2805" fmla="*/ 1958911 h 3344511"/>
                <a:gd name="connsiteX2806" fmla="*/ 1665133 w 2926661"/>
                <a:gd name="connsiteY2806" fmla="*/ 1968119 h 3344511"/>
                <a:gd name="connsiteX2807" fmla="*/ 1665186 w 2926661"/>
                <a:gd name="connsiteY2807" fmla="*/ 1968421 h 3344511"/>
                <a:gd name="connsiteX2808" fmla="*/ 1668554 w 2926661"/>
                <a:gd name="connsiteY2808" fmla="*/ 1959595 h 3344511"/>
                <a:gd name="connsiteX2809" fmla="*/ 1693619 w 2926661"/>
                <a:gd name="connsiteY2809" fmla="*/ 1968404 h 3344511"/>
                <a:gd name="connsiteX2810" fmla="*/ 1698802 w 2926661"/>
                <a:gd name="connsiteY2810" fmla="*/ 1970790 h 3344511"/>
                <a:gd name="connsiteX2811" fmla="*/ 1699121 w 2926661"/>
                <a:gd name="connsiteY2811" fmla="*/ 1970119 h 3344511"/>
                <a:gd name="connsiteX2812" fmla="*/ 1694294 w 2926661"/>
                <a:gd name="connsiteY2812" fmla="*/ 1967889 h 3344511"/>
                <a:gd name="connsiteX2813" fmla="*/ 1669389 w 2926661"/>
                <a:gd name="connsiteY2813" fmla="*/ 1959105 h 3344511"/>
                <a:gd name="connsiteX2814" fmla="*/ 1675249 w 2926661"/>
                <a:gd name="connsiteY2814" fmla="*/ 1948857 h 3344511"/>
                <a:gd name="connsiteX2815" fmla="*/ 1669389 w 2926661"/>
                <a:gd name="connsiteY2815" fmla="*/ 1940072 h 3344511"/>
                <a:gd name="connsiteX2816" fmla="*/ 1669389 w 2926661"/>
                <a:gd name="connsiteY2816" fmla="*/ 1937552 h 3344511"/>
                <a:gd name="connsiteX2817" fmla="*/ 1552537 w 2926661"/>
                <a:gd name="connsiteY2817" fmla="*/ 1926019 h 3344511"/>
                <a:gd name="connsiteX2818" fmla="*/ 1552537 w 2926661"/>
                <a:gd name="connsiteY2818" fmla="*/ 1926500 h 3344511"/>
                <a:gd name="connsiteX2819" fmla="*/ 1552782 w 2926661"/>
                <a:gd name="connsiteY2819" fmla="*/ 1926664 h 3344511"/>
                <a:gd name="connsiteX2820" fmla="*/ 1552782 w 2926661"/>
                <a:gd name="connsiteY2820" fmla="*/ 1926068 h 3344511"/>
                <a:gd name="connsiteX2821" fmla="*/ 1755826 w 2926661"/>
                <a:gd name="connsiteY2821" fmla="*/ 1923968 h 3344511"/>
                <a:gd name="connsiteX2822" fmla="*/ 1755826 w 2926661"/>
                <a:gd name="connsiteY2822" fmla="*/ 1926896 h 3344511"/>
                <a:gd name="connsiteX2823" fmla="*/ 1757291 w 2926661"/>
                <a:gd name="connsiteY2823" fmla="*/ 1928360 h 3344511"/>
                <a:gd name="connsiteX2824" fmla="*/ 1757291 w 2926661"/>
                <a:gd name="connsiteY2824" fmla="*/ 1931288 h 3344511"/>
                <a:gd name="connsiteX2825" fmla="*/ 1760221 w 2926661"/>
                <a:gd name="connsiteY2825" fmla="*/ 1932752 h 3344511"/>
                <a:gd name="connsiteX2826" fmla="*/ 1758756 w 2926661"/>
                <a:gd name="connsiteY2826" fmla="*/ 1938608 h 3344511"/>
                <a:gd name="connsiteX2827" fmla="*/ 1760188 w 2926661"/>
                <a:gd name="connsiteY2827" fmla="*/ 1940039 h 3344511"/>
                <a:gd name="connsiteX2828" fmla="*/ 1760359 w 2926661"/>
                <a:gd name="connsiteY2828" fmla="*/ 1940039 h 3344511"/>
                <a:gd name="connsiteX2829" fmla="*/ 1758885 w 2926661"/>
                <a:gd name="connsiteY2829" fmla="*/ 1938557 h 3344511"/>
                <a:gd name="connsiteX2830" fmla="*/ 1760359 w 2926661"/>
                <a:gd name="connsiteY2830" fmla="*/ 1932630 h 3344511"/>
                <a:gd name="connsiteX2831" fmla="*/ 1757411 w 2926661"/>
                <a:gd name="connsiteY2831" fmla="*/ 1931148 h 3344511"/>
                <a:gd name="connsiteX2832" fmla="*/ 1757411 w 2926661"/>
                <a:gd name="connsiteY2832" fmla="*/ 1928184 h 3344511"/>
                <a:gd name="connsiteX2833" fmla="*/ 1755937 w 2926661"/>
                <a:gd name="connsiteY2833" fmla="*/ 1926703 h 3344511"/>
                <a:gd name="connsiteX2834" fmla="*/ 1755937 w 2926661"/>
                <a:gd name="connsiteY2834" fmla="*/ 1924023 h 3344511"/>
                <a:gd name="connsiteX2835" fmla="*/ 1757413 w 2926661"/>
                <a:gd name="connsiteY2835" fmla="*/ 1922259 h 3344511"/>
                <a:gd name="connsiteX2836" fmla="*/ 1757291 w 2926661"/>
                <a:gd name="connsiteY2836" fmla="*/ 1922504 h 3344511"/>
                <a:gd name="connsiteX2837" fmla="*/ 1758756 w 2926661"/>
                <a:gd name="connsiteY2837" fmla="*/ 1923968 h 3344511"/>
                <a:gd name="connsiteX2838" fmla="*/ 1758756 w 2926661"/>
                <a:gd name="connsiteY2838" fmla="*/ 1925156 h 3344511"/>
                <a:gd name="connsiteX2839" fmla="*/ 1758885 w 2926661"/>
                <a:gd name="connsiteY2839" fmla="*/ 1925221 h 3344511"/>
                <a:gd name="connsiteX2840" fmla="*/ 1758885 w 2926661"/>
                <a:gd name="connsiteY2840" fmla="*/ 1923739 h 3344511"/>
                <a:gd name="connsiteX2841" fmla="*/ 1940430 w 2926661"/>
                <a:gd name="connsiteY2841" fmla="*/ 1920068 h 3344511"/>
                <a:gd name="connsiteX2842" fmla="*/ 1938197 w 2926661"/>
                <a:gd name="connsiteY2842" fmla="*/ 1922464 h 3344511"/>
                <a:gd name="connsiteX2843" fmla="*/ 1940531 w 2926661"/>
                <a:gd name="connsiteY2843" fmla="*/ 1920136 h 3344511"/>
                <a:gd name="connsiteX2844" fmla="*/ 2447401 w 2926661"/>
                <a:gd name="connsiteY2844" fmla="*/ 1918361 h 3344511"/>
                <a:gd name="connsiteX2845" fmla="*/ 2447398 w 2926661"/>
                <a:gd name="connsiteY2845" fmla="*/ 1918363 h 3344511"/>
                <a:gd name="connsiteX2846" fmla="*/ 2456234 w 2926661"/>
                <a:gd name="connsiteY2846" fmla="*/ 1938985 h 3344511"/>
                <a:gd name="connsiteX2847" fmla="*/ 2462125 w 2926661"/>
                <a:gd name="connsiteY2847" fmla="*/ 1952242 h 3344511"/>
                <a:gd name="connsiteX2848" fmla="*/ 2470823 w 2926661"/>
                <a:gd name="connsiteY2848" fmla="*/ 1953692 h 3344511"/>
                <a:gd name="connsiteX2849" fmla="*/ 2470869 w 2926661"/>
                <a:gd name="connsiteY2849" fmla="*/ 1953372 h 3344511"/>
                <a:gd name="connsiteX2850" fmla="*/ 2462031 w 2926661"/>
                <a:gd name="connsiteY2850" fmla="*/ 1951900 h 3344511"/>
                <a:gd name="connsiteX2851" fmla="*/ 2456138 w 2926661"/>
                <a:gd name="connsiteY2851" fmla="*/ 1938652 h 3344511"/>
                <a:gd name="connsiteX2852" fmla="*/ 2450614 w 2926661"/>
                <a:gd name="connsiteY2852" fmla="*/ 1928349 h 3344511"/>
                <a:gd name="connsiteX2853" fmla="*/ 1619461 w 2926661"/>
                <a:gd name="connsiteY2853" fmla="*/ 1914747 h 3344511"/>
                <a:gd name="connsiteX2854" fmla="*/ 1618832 w 2926661"/>
                <a:gd name="connsiteY2854" fmla="*/ 1917250 h 3344511"/>
                <a:gd name="connsiteX2855" fmla="*/ 1616182 w 2926661"/>
                <a:gd name="connsiteY2855" fmla="*/ 1922518 h 3344511"/>
                <a:gd name="connsiteX2856" fmla="*/ 1623070 w 2926661"/>
                <a:gd name="connsiteY2856" fmla="*/ 1929078 h 3344511"/>
                <a:gd name="connsiteX2857" fmla="*/ 1621600 w 2926661"/>
                <a:gd name="connsiteY2857" fmla="*/ 1938286 h 3344511"/>
                <a:gd name="connsiteX2858" fmla="*/ 1615723 w 2926661"/>
                <a:gd name="connsiteY2858" fmla="*/ 1941232 h 3344511"/>
                <a:gd name="connsiteX2859" fmla="*/ 1618662 w 2926661"/>
                <a:gd name="connsiteY2859" fmla="*/ 1948046 h 3344511"/>
                <a:gd name="connsiteX2860" fmla="*/ 1618785 w 2926661"/>
                <a:gd name="connsiteY2860" fmla="*/ 1948105 h 3344511"/>
                <a:gd name="connsiteX2861" fmla="*/ 1616059 w 2926661"/>
                <a:gd name="connsiteY2861" fmla="*/ 1941747 h 3344511"/>
                <a:gd name="connsiteX2862" fmla="*/ 1621908 w 2926661"/>
                <a:gd name="connsiteY2862" fmla="*/ 1938797 h 3344511"/>
                <a:gd name="connsiteX2863" fmla="*/ 1617521 w 2926661"/>
                <a:gd name="connsiteY2863" fmla="*/ 1922573 h 3344511"/>
                <a:gd name="connsiteX2864" fmla="*/ 1618984 w 2926661"/>
                <a:gd name="connsiteY2864" fmla="*/ 1916673 h 3344511"/>
                <a:gd name="connsiteX2865" fmla="*/ 1952772 w 2926661"/>
                <a:gd name="connsiteY2865" fmla="*/ 1913948 h 3344511"/>
                <a:gd name="connsiteX2866" fmla="*/ 1952736 w 2926661"/>
                <a:gd name="connsiteY2866" fmla="*/ 1913986 h 3344511"/>
                <a:gd name="connsiteX2867" fmla="*/ 1953390 w 2926661"/>
                <a:gd name="connsiteY2867" fmla="*/ 1914204 h 3344511"/>
                <a:gd name="connsiteX2868" fmla="*/ 1752497 w 2926661"/>
                <a:gd name="connsiteY2868" fmla="*/ 1910565 h 3344511"/>
                <a:gd name="connsiteX2869" fmla="*/ 1752225 w 2926661"/>
                <a:gd name="connsiteY2869" fmla="*/ 1910776 h 3344511"/>
                <a:gd name="connsiteX2870" fmla="*/ 1751179 w 2926661"/>
                <a:gd name="connsiteY2870" fmla="*/ 1915291 h 3344511"/>
                <a:gd name="connsiteX2871" fmla="*/ 1751431 w 2926661"/>
                <a:gd name="connsiteY2871" fmla="*/ 1915183 h 3344511"/>
                <a:gd name="connsiteX2872" fmla="*/ 1761834 w 2926661"/>
                <a:gd name="connsiteY2872" fmla="*/ 1909648 h 3344511"/>
                <a:gd name="connsiteX2873" fmla="*/ 1761686 w 2926661"/>
                <a:gd name="connsiteY2873" fmla="*/ 1909658 h 3344511"/>
                <a:gd name="connsiteX2874" fmla="*/ 1761686 w 2926661"/>
                <a:gd name="connsiteY2874" fmla="*/ 1920701 h 3344511"/>
                <a:gd name="connsiteX2875" fmla="*/ 1761834 w 2926661"/>
                <a:gd name="connsiteY2875" fmla="*/ 1920775 h 3344511"/>
                <a:gd name="connsiteX2876" fmla="*/ 1692101 w 2926661"/>
                <a:gd name="connsiteY2876" fmla="*/ 1909299 h 3344511"/>
                <a:gd name="connsiteX2877" fmla="*/ 1689176 w 2926661"/>
                <a:gd name="connsiteY2877" fmla="*/ 1912248 h 3344511"/>
                <a:gd name="connsiteX2878" fmla="*/ 1684789 w 2926661"/>
                <a:gd name="connsiteY2878" fmla="*/ 1921098 h 3344511"/>
                <a:gd name="connsiteX2879" fmla="*/ 1683327 w 2926661"/>
                <a:gd name="connsiteY2879" fmla="*/ 1926998 h 3344511"/>
                <a:gd name="connsiteX2880" fmla="*/ 1677578 w 2926661"/>
                <a:gd name="connsiteY2880" fmla="*/ 1937144 h 3344511"/>
                <a:gd name="connsiteX2881" fmla="*/ 1678179 w 2926661"/>
                <a:gd name="connsiteY2881" fmla="*/ 1937144 h 3344511"/>
                <a:gd name="connsiteX2882" fmla="*/ 1684039 w 2926661"/>
                <a:gd name="connsiteY2882" fmla="*/ 1926896 h 3344511"/>
                <a:gd name="connsiteX2883" fmla="*/ 1685504 w 2926661"/>
                <a:gd name="connsiteY2883" fmla="*/ 1921039 h 3344511"/>
                <a:gd name="connsiteX2884" fmla="*/ 1689899 w 2926661"/>
                <a:gd name="connsiteY2884" fmla="*/ 1912255 h 3344511"/>
                <a:gd name="connsiteX2885" fmla="*/ 1692477 w 2926661"/>
                <a:gd name="connsiteY2885" fmla="*/ 1909679 h 3344511"/>
                <a:gd name="connsiteX2886" fmla="*/ 1593705 w 2926661"/>
                <a:gd name="connsiteY2886" fmla="*/ 1902559 h 3344511"/>
                <a:gd name="connsiteX2887" fmla="*/ 1590749 w 2926661"/>
                <a:gd name="connsiteY2887" fmla="*/ 1906966 h 3344511"/>
                <a:gd name="connsiteX2888" fmla="*/ 1593705 w 2926661"/>
                <a:gd name="connsiteY2888" fmla="*/ 1906966 h 3344511"/>
                <a:gd name="connsiteX2889" fmla="*/ 1598139 w 2926661"/>
                <a:gd name="connsiteY2889" fmla="*/ 1909905 h 3344511"/>
                <a:gd name="connsiteX2890" fmla="*/ 1598139 w 2926661"/>
                <a:gd name="connsiteY2890" fmla="*/ 1911374 h 3344511"/>
                <a:gd name="connsiteX2891" fmla="*/ 1605530 w 2926661"/>
                <a:gd name="connsiteY2891" fmla="*/ 1909905 h 3344511"/>
                <a:gd name="connsiteX2892" fmla="*/ 1608486 w 2926661"/>
                <a:gd name="connsiteY2892" fmla="*/ 1906966 h 3344511"/>
                <a:gd name="connsiteX2893" fmla="*/ 1608486 w 2926661"/>
                <a:gd name="connsiteY2893" fmla="*/ 1906276 h 3344511"/>
                <a:gd name="connsiteX2894" fmla="*/ 1605881 w 2926661"/>
                <a:gd name="connsiteY2894" fmla="*/ 1908881 h 3344511"/>
                <a:gd name="connsiteX2895" fmla="*/ 1598667 w 2926661"/>
                <a:gd name="connsiteY2895" fmla="*/ 1910324 h 3344511"/>
                <a:gd name="connsiteX2896" fmla="*/ 1598667 w 2926661"/>
                <a:gd name="connsiteY2896" fmla="*/ 1908881 h 3344511"/>
                <a:gd name="connsiteX2897" fmla="*/ 1594338 w 2926661"/>
                <a:gd name="connsiteY2897" fmla="*/ 1905995 h 3344511"/>
                <a:gd name="connsiteX2898" fmla="*/ 1591453 w 2926661"/>
                <a:gd name="connsiteY2898" fmla="*/ 1905995 h 3344511"/>
                <a:gd name="connsiteX2899" fmla="*/ 1593743 w 2926661"/>
                <a:gd name="connsiteY2899" fmla="*/ 1902559 h 3344511"/>
                <a:gd name="connsiteX2900" fmla="*/ 1601095 w 2926661"/>
                <a:gd name="connsiteY2900" fmla="*/ 1896683 h 3344511"/>
                <a:gd name="connsiteX2901" fmla="*/ 1599908 w 2926661"/>
                <a:gd name="connsiteY2901" fmla="*/ 1900224 h 3344511"/>
                <a:gd name="connsiteX2902" fmla="*/ 1600110 w 2926661"/>
                <a:gd name="connsiteY2902" fmla="*/ 1900224 h 3344511"/>
                <a:gd name="connsiteX2903" fmla="*/ 1601290 w 2926661"/>
                <a:gd name="connsiteY2903" fmla="*/ 1896683 h 3344511"/>
                <a:gd name="connsiteX2904" fmla="*/ 2567741 w 2926661"/>
                <a:gd name="connsiteY2904" fmla="*/ 1895626 h 3344511"/>
                <a:gd name="connsiteX2905" fmla="*/ 2565146 w 2926661"/>
                <a:gd name="connsiteY2905" fmla="*/ 1898910 h 3344511"/>
                <a:gd name="connsiteX2906" fmla="*/ 2556265 w 2926661"/>
                <a:gd name="connsiteY2906" fmla="*/ 1907655 h 3344511"/>
                <a:gd name="connsiteX2907" fmla="*/ 2554967 w 2926661"/>
                <a:gd name="connsiteY2907" fmla="*/ 1910653 h 3344511"/>
                <a:gd name="connsiteX2908" fmla="*/ 2553583 w 2926661"/>
                <a:gd name="connsiteY2908" fmla="*/ 1912189 h 3344511"/>
                <a:gd name="connsiteX2909" fmla="*/ 2551821 w 2926661"/>
                <a:gd name="connsiteY2909" fmla="*/ 1917917 h 3344511"/>
                <a:gd name="connsiteX2910" fmla="*/ 2551267 w 2926661"/>
                <a:gd name="connsiteY2910" fmla="*/ 1919195 h 3344511"/>
                <a:gd name="connsiteX2911" fmla="*/ 2551401 w 2926661"/>
                <a:gd name="connsiteY2911" fmla="*/ 1919282 h 3344511"/>
                <a:gd name="connsiteX2912" fmla="*/ 2551821 w 2926661"/>
                <a:gd name="connsiteY2912" fmla="*/ 1917917 h 3344511"/>
                <a:gd name="connsiteX2913" fmla="*/ 2554967 w 2926661"/>
                <a:gd name="connsiteY2913" fmla="*/ 1910653 h 3344511"/>
                <a:gd name="connsiteX2914" fmla="*/ 2565187 w 2926661"/>
                <a:gd name="connsiteY2914" fmla="*/ 1899304 h 3344511"/>
                <a:gd name="connsiteX2915" fmla="*/ 2567950 w 2926661"/>
                <a:gd name="connsiteY2915" fmla="*/ 1895807 h 3344511"/>
                <a:gd name="connsiteX2916" fmla="*/ 1599617 w 2926661"/>
                <a:gd name="connsiteY2916" fmla="*/ 1889338 h 3344511"/>
                <a:gd name="connsiteX2917" fmla="*/ 1599617 w 2926661"/>
                <a:gd name="connsiteY2917" fmla="*/ 1890807 h 3344511"/>
                <a:gd name="connsiteX2918" fmla="*/ 1603457 w 2926661"/>
                <a:gd name="connsiteY2918" fmla="*/ 1895895 h 3344511"/>
                <a:gd name="connsiteX2919" fmla="*/ 1604438 w 2926661"/>
                <a:gd name="connsiteY2919" fmla="*/ 1895895 h 3344511"/>
                <a:gd name="connsiteX2920" fmla="*/ 1600110 w 2926661"/>
                <a:gd name="connsiteY2920" fmla="*/ 1890124 h 3344511"/>
                <a:gd name="connsiteX2921" fmla="*/ 1600110 w 2926661"/>
                <a:gd name="connsiteY2921" fmla="*/ 1889338 h 3344511"/>
                <a:gd name="connsiteX2922" fmla="*/ 1706644 w 2926661"/>
                <a:gd name="connsiteY2922" fmla="*/ 1885902 h 3344511"/>
                <a:gd name="connsiteX2923" fmla="*/ 1703799 w 2926661"/>
                <a:gd name="connsiteY2923" fmla="*/ 1893075 h 3344511"/>
                <a:gd name="connsiteX2924" fmla="*/ 1706724 w 2926661"/>
                <a:gd name="connsiteY2924" fmla="*/ 1903399 h 3344511"/>
                <a:gd name="connsiteX2925" fmla="*/ 1702337 w 2926661"/>
                <a:gd name="connsiteY2925" fmla="*/ 1906349 h 3344511"/>
                <a:gd name="connsiteX2926" fmla="*/ 1706724 w 2926661"/>
                <a:gd name="connsiteY2926" fmla="*/ 1912248 h 3344511"/>
                <a:gd name="connsiteX2927" fmla="*/ 1703814 w 2926661"/>
                <a:gd name="connsiteY2927" fmla="*/ 1915183 h 3344511"/>
                <a:gd name="connsiteX2928" fmla="*/ 1704550 w 2926661"/>
                <a:gd name="connsiteY2928" fmla="*/ 1915183 h 3344511"/>
                <a:gd name="connsiteX2929" fmla="*/ 1707480 w 2926661"/>
                <a:gd name="connsiteY2929" fmla="*/ 1912255 h 3344511"/>
                <a:gd name="connsiteX2930" fmla="*/ 1703084 w 2926661"/>
                <a:gd name="connsiteY2930" fmla="*/ 1906399 h 3344511"/>
                <a:gd name="connsiteX2931" fmla="*/ 1707480 w 2926661"/>
                <a:gd name="connsiteY2931" fmla="*/ 1903471 h 3344511"/>
                <a:gd name="connsiteX2932" fmla="*/ 1704550 w 2926661"/>
                <a:gd name="connsiteY2932" fmla="*/ 1893222 h 3344511"/>
                <a:gd name="connsiteX2933" fmla="*/ 1707480 w 2926661"/>
                <a:gd name="connsiteY2933" fmla="*/ 1885902 h 3344511"/>
                <a:gd name="connsiteX2934" fmla="*/ 1602995 w 2926661"/>
                <a:gd name="connsiteY2934" fmla="*/ 1883042 h 3344511"/>
                <a:gd name="connsiteX2935" fmla="*/ 1602573 w 2926661"/>
                <a:gd name="connsiteY2935" fmla="*/ 1883461 h 3344511"/>
                <a:gd name="connsiteX2936" fmla="*/ 1602573 w 2926661"/>
                <a:gd name="connsiteY2936" fmla="*/ 1888681 h 3344511"/>
                <a:gd name="connsiteX2937" fmla="*/ 1602995 w 2926661"/>
                <a:gd name="connsiteY2937" fmla="*/ 1888681 h 3344511"/>
                <a:gd name="connsiteX2938" fmla="*/ 1703799 w 2926661"/>
                <a:gd name="connsiteY2938" fmla="*/ 1878325 h 3344511"/>
                <a:gd name="connsiteX2939" fmla="*/ 1697950 w 2926661"/>
                <a:gd name="connsiteY2939" fmla="*/ 1879800 h 3344511"/>
                <a:gd name="connsiteX2940" fmla="*/ 1692101 w 2926661"/>
                <a:gd name="connsiteY2940" fmla="*/ 1884225 h 3344511"/>
                <a:gd name="connsiteX2941" fmla="*/ 1692101 w 2926661"/>
                <a:gd name="connsiteY2941" fmla="*/ 1885700 h 3344511"/>
                <a:gd name="connsiteX2942" fmla="*/ 1692829 w 2926661"/>
                <a:gd name="connsiteY2942" fmla="*/ 1885700 h 3344511"/>
                <a:gd name="connsiteX2943" fmla="*/ 1692829 w 2926661"/>
                <a:gd name="connsiteY2943" fmla="*/ 1884438 h 3344511"/>
                <a:gd name="connsiteX2944" fmla="*/ 1698689 w 2926661"/>
                <a:gd name="connsiteY2944" fmla="*/ 1880046 h 3344511"/>
                <a:gd name="connsiteX2945" fmla="*/ 1704550 w 2926661"/>
                <a:gd name="connsiteY2945" fmla="*/ 1878582 h 3344511"/>
                <a:gd name="connsiteX2946" fmla="*/ 1704598 w 2926661"/>
                <a:gd name="connsiteY2946" fmla="*/ 1878594 h 3344511"/>
                <a:gd name="connsiteX2947" fmla="*/ 1573014 w 2926661"/>
                <a:gd name="connsiteY2947" fmla="*/ 1876114 h 3344511"/>
                <a:gd name="connsiteX2948" fmla="*/ 1572633 w 2926661"/>
                <a:gd name="connsiteY2948" fmla="*/ 1876322 h 3344511"/>
                <a:gd name="connsiteX2949" fmla="*/ 1573013 w 2926661"/>
                <a:gd name="connsiteY2949" fmla="*/ 1876116 h 3344511"/>
                <a:gd name="connsiteX2950" fmla="*/ 2802540 w 2926661"/>
                <a:gd name="connsiteY2950" fmla="*/ 1874153 h 3344511"/>
                <a:gd name="connsiteX2951" fmla="*/ 2802427 w 2926661"/>
                <a:gd name="connsiteY2951" fmla="*/ 1874271 h 3344511"/>
                <a:gd name="connsiteX2952" fmla="*/ 2806848 w 2926661"/>
                <a:gd name="connsiteY2952" fmla="*/ 1879425 h 3344511"/>
                <a:gd name="connsiteX2953" fmla="*/ 2811025 w 2926661"/>
                <a:gd name="connsiteY2953" fmla="*/ 1884296 h 3344511"/>
                <a:gd name="connsiteX2954" fmla="*/ 2811151 w 2926661"/>
                <a:gd name="connsiteY2954" fmla="*/ 1884191 h 3344511"/>
                <a:gd name="connsiteX2955" fmla="*/ 2806732 w 2926661"/>
                <a:gd name="connsiteY2955" fmla="*/ 1879039 h 3344511"/>
                <a:gd name="connsiteX2956" fmla="*/ 1715422 w 2926661"/>
                <a:gd name="connsiteY2956" fmla="*/ 1871141 h 3344511"/>
                <a:gd name="connsiteX2957" fmla="*/ 1709649 w 2926661"/>
                <a:gd name="connsiteY2957" fmla="*/ 1875376 h 3344511"/>
                <a:gd name="connsiteX2958" fmla="*/ 1708281 w 2926661"/>
                <a:gd name="connsiteY2958" fmla="*/ 1879514 h 3344511"/>
                <a:gd name="connsiteX2959" fmla="*/ 1709837 w 2926661"/>
                <a:gd name="connsiteY2959" fmla="*/ 1879903 h 3344511"/>
                <a:gd name="connsiteX2960" fmla="*/ 1709837 w 2926661"/>
                <a:gd name="connsiteY2960" fmla="*/ 1875905 h 3344511"/>
                <a:gd name="connsiteX2961" fmla="*/ 1715919 w 2926661"/>
                <a:gd name="connsiteY2961" fmla="*/ 1871500 h 3344511"/>
                <a:gd name="connsiteX2962" fmla="*/ 1636181 w 2926661"/>
                <a:gd name="connsiteY2962" fmla="*/ 1869924 h 3344511"/>
                <a:gd name="connsiteX2963" fmla="*/ 1636181 w 2926661"/>
                <a:gd name="connsiteY2963" fmla="*/ 1877138 h 3344511"/>
                <a:gd name="connsiteX2964" fmla="*/ 1634738 w 2926661"/>
                <a:gd name="connsiteY2964" fmla="*/ 1880024 h 3344511"/>
                <a:gd name="connsiteX2965" fmla="*/ 1636181 w 2926661"/>
                <a:gd name="connsiteY2965" fmla="*/ 1882910 h 3344511"/>
                <a:gd name="connsiteX2966" fmla="*/ 1636181 w 2926661"/>
                <a:gd name="connsiteY2966" fmla="*/ 1885796 h 3344511"/>
                <a:gd name="connsiteX2967" fmla="*/ 1644838 w 2926661"/>
                <a:gd name="connsiteY2967" fmla="*/ 1888681 h 3344511"/>
                <a:gd name="connsiteX2968" fmla="*/ 1641952 w 2926661"/>
                <a:gd name="connsiteY2968" fmla="*/ 1890124 h 3344511"/>
                <a:gd name="connsiteX2969" fmla="*/ 1641952 w 2926661"/>
                <a:gd name="connsiteY2969" fmla="*/ 1893010 h 3344511"/>
                <a:gd name="connsiteX2970" fmla="*/ 1639066 w 2926661"/>
                <a:gd name="connsiteY2970" fmla="*/ 1897338 h 3344511"/>
                <a:gd name="connsiteX2971" fmla="*/ 1634738 w 2926661"/>
                <a:gd name="connsiteY2971" fmla="*/ 1897338 h 3344511"/>
                <a:gd name="connsiteX2972" fmla="*/ 1633295 w 2926661"/>
                <a:gd name="connsiteY2972" fmla="*/ 1898781 h 3344511"/>
                <a:gd name="connsiteX2973" fmla="*/ 1634738 w 2926661"/>
                <a:gd name="connsiteY2973" fmla="*/ 1901667 h 3344511"/>
                <a:gd name="connsiteX2974" fmla="*/ 1631852 w 2926661"/>
                <a:gd name="connsiteY2974" fmla="*/ 1905995 h 3344511"/>
                <a:gd name="connsiteX2975" fmla="*/ 1627524 w 2926661"/>
                <a:gd name="connsiteY2975" fmla="*/ 1907438 h 3344511"/>
                <a:gd name="connsiteX2976" fmla="*/ 1626081 w 2926661"/>
                <a:gd name="connsiteY2976" fmla="*/ 1908881 h 3344511"/>
                <a:gd name="connsiteX2977" fmla="*/ 1623195 w 2926661"/>
                <a:gd name="connsiteY2977" fmla="*/ 1908881 h 3344511"/>
                <a:gd name="connsiteX2978" fmla="*/ 1620309 w 2926661"/>
                <a:gd name="connsiteY2978" fmla="*/ 1910324 h 3344511"/>
                <a:gd name="connsiteX2979" fmla="*/ 1618867 w 2926661"/>
                <a:gd name="connsiteY2979" fmla="*/ 1904552 h 3344511"/>
                <a:gd name="connsiteX2980" fmla="*/ 1615981 w 2926661"/>
                <a:gd name="connsiteY2980" fmla="*/ 1898781 h 3344511"/>
                <a:gd name="connsiteX2981" fmla="*/ 1608767 w 2926661"/>
                <a:gd name="connsiteY2981" fmla="*/ 1903110 h 3344511"/>
                <a:gd name="connsiteX2982" fmla="*/ 1608767 w 2926661"/>
                <a:gd name="connsiteY2982" fmla="*/ 1903861 h 3344511"/>
                <a:gd name="connsiteX2983" fmla="*/ 1615876 w 2926661"/>
                <a:gd name="connsiteY2983" fmla="*/ 1899621 h 3344511"/>
                <a:gd name="connsiteX2984" fmla="*/ 1618832 w 2926661"/>
                <a:gd name="connsiteY2984" fmla="*/ 1905497 h 3344511"/>
                <a:gd name="connsiteX2985" fmla="*/ 1620304 w 2926661"/>
                <a:gd name="connsiteY2985" fmla="*/ 1911349 h 3344511"/>
                <a:gd name="connsiteX2986" fmla="*/ 1620446 w 2926661"/>
                <a:gd name="connsiteY2986" fmla="*/ 1910774 h 3344511"/>
                <a:gd name="connsiteX2987" fmla="*/ 1623371 w 2926661"/>
                <a:gd name="connsiteY2987" fmla="*/ 1909299 h 3344511"/>
                <a:gd name="connsiteX2988" fmla="*/ 1626295 w 2926661"/>
                <a:gd name="connsiteY2988" fmla="*/ 1909299 h 3344511"/>
                <a:gd name="connsiteX2989" fmla="*/ 1627758 w 2926661"/>
                <a:gd name="connsiteY2989" fmla="*/ 1907824 h 3344511"/>
                <a:gd name="connsiteX2990" fmla="*/ 1632145 w 2926661"/>
                <a:gd name="connsiteY2990" fmla="*/ 1906349 h 3344511"/>
                <a:gd name="connsiteX2991" fmla="*/ 1635069 w 2926661"/>
                <a:gd name="connsiteY2991" fmla="*/ 1901924 h 3344511"/>
                <a:gd name="connsiteX2992" fmla="*/ 1633607 w 2926661"/>
                <a:gd name="connsiteY2992" fmla="*/ 1898974 h 3344511"/>
                <a:gd name="connsiteX2993" fmla="*/ 1635069 w 2926661"/>
                <a:gd name="connsiteY2993" fmla="*/ 1897499 h 3344511"/>
                <a:gd name="connsiteX2994" fmla="*/ 1639457 w 2926661"/>
                <a:gd name="connsiteY2994" fmla="*/ 1897499 h 3344511"/>
                <a:gd name="connsiteX2995" fmla="*/ 1642381 w 2926661"/>
                <a:gd name="connsiteY2995" fmla="*/ 1893075 h 3344511"/>
                <a:gd name="connsiteX2996" fmla="*/ 1642381 w 2926661"/>
                <a:gd name="connsiteY2996" fmla="*/ 1890125 h 3344511"/>
                <a:gd name="connsiteX2997" fmla="*/ 1645306 w 2926661"/>
                <a:gd name="connsiteY2997" fmla="*/ 1888650 h 3344511"/>
                <a:gd name="connsiteX2998" fmla="*/ 1636532 w 2926661"/>
                <a:gd name="connsiteY2998" fmla="*/ 1885700 h 3344511"/>
                <a:gd name="connsiteX2999" fmla="*/ 1636532 w 2926661"/>
                <a:gd name="connsiteY2999" fmla="*/ 1882750 h 3344511"/>
                <a:gd name="connsiteX3000" fmla="*/ 1635069 w 2926661"/>
                <a:gd name="connsiteY3000" fmla="*/ 1879800 h 3344511"/>
                <a:gd name="connsiteX3001" fmla="*/ 1636532 w 2926661"/>
                <a:gd name="connsiteY3001" fmla="*/ 1876851 h 3344511"/>
                <a:gd name="connsiteX3002" fmla="*/ 1636532 w 2926661"/>
                <a:gd name="connsiteY3002" fmla="*/ 1870041 h 3344511"/>
                <a:gd name="connsiteX3003" fmla="*/ 1596661 w 2926661"/>
                <a:gd name="connsiteY3003" fmla="*/ 1868771 h 3344511"/>
                <a:gd name="connsiteX3004" fmla="*/ 1596661 w 2926661"/>
                <a:gd name="connsiteY3004" fmla="*/ 1870240 h 3344511"/>
                <a:gd name="connsiteX3005" fmla="*/ 1596661 w 2926661"/>
                <a:gd name="connsiteY3005" fmla="*/ 1876116 h 3344511"/>
                <a:gd name="connsiteX3006" fmla="*/ 1599617 w 2926661"/>
                <a:gd name="connsiteY3006" fmla="*/ 1877585 h 3344511"/>
                <a:gd name="connsiteX3007" fmla="*/ 1602573 w 2926661"/>
                <a:gd name="connsiteY3007" fmla="*/ 1880523 h 3344511"/>
                <a:gd name="connsiteX3008" fmla="*/ 1603982 w 2926661"/>
                <a:gd name="connsiteY3008" fmla="*/ 1881923 h 3344511"/>
                <a:gd name="connsiteX3009" fmla="*/ 1604438 w 2926661"/>
                <a:gd name="connsiteY3009" fmla="*/ 1881467 h 3344511"/>
                <a:gd name="connsiteX3010" fmla="*/ 1602995 w 2926661"/>
                <a:gd name="connsiteY3010" fmla="*/ 1880024 h 3344511"/>
                <a:gd name="connsiteX3011" fmla="*/ 1600110 w 2926661"/>
                <a:gd name="connsiteY3011" fmla="*/ 1877138 h 3344511"/>
                <a:gd name="connsiteX3012" fmla="*/ 1597224 w 2926661"/>
                <a:gd name="connsiteY3012" fmla="*/ 1875696 h 3344511"/>
                <a:gd name="connsiteX3013" fmla="*/ 1597224 w 2926661"/>
                <a:gd name="connsiteY3013" fmla="*/ 1869924 h 3344511"/>
                <a:gd name="connsiteX3014" fmla="*/ 1597224 w 2926661"/>
                <a:gd name="connsiteY3014" fmla="*/ 1868771 h 3344511"/>
                <a:gd name="connsiteX3015" fmla="*/ 2015922 w 2926661"/>
                <a:gd name="connsiteY3015" fmla="*/ 1866798 h 3344511"/>
                <a:gd name="connsiteX3016" fmla="*/ 2014453 w 2926661"/>
                <a:gd name="connsiteY3016" fmla="*/ 1868272 h 3344511"/>
                <a:gd name="connsiteX3017" fmla="*/ 2010044 w 2926661"/>
                <a:gd name="connsiteY3017" fmla="*/ 1877120 h 3344511"/>
                <a:gd name="connsiteX3018" fmla="*/ 2004166 w 2926661"/>
                <a:gd name="connsiteY3018" fmla="*/ 1888917 h 3344511"/>
                <a:gd name="connsiteX3019" fmla="*/ 2010044 w 2926661"/>
                <a:gd name="connsiteY3019" fmla="*/ 1897765 h 3344511"/>
                <a:gd name="connsiteX3020" fmla="*/ 2004476 w 2926661"/>
                <a:gd name="connsiteY3020" fmla="*/ 1903079 h 3344511"/>
                <a:gd name="connsiteX3021" fmla="*/ 2004530 w 2926661"/>
                <a:gd name="connsiteY3021" fmla="*/ 1903087 h 3344511"/>
                <a:gd name="connsiteX3022" fmla="*/ 2010174 w 2926661"/>
                <a:gd name="connsiteY3022" fmla="*/ 1897734 h 3344511"/>
                <a:gd name="connsiteX3023" fmla="*/ 2004277 w 2926661"/>
                <a:gd name="connsiteY3023" fmla="*/ 1888912 h 3344511"/>
                <a:gd name="connsiteX3024" fmla="*/ 2010174 w 2926661"/>
                <a:gd name="connsiteY3024" fmla="*/ 1877150 h 3344511"/>
                <a:gd name="connsiteX3025" fmla="*/ 2014597 w 2926661"/>
                <a:gd name="connsiteY3025" fmla="*/ 1868329 h 3344511"/>
                <a:gd name="connsiteX3026" fmla="*/ 2016071 w 2926661"/>
                <a:gd name="connsiteY3026" fmla="*/ 1866858 h 3344511"/>
                <a:gd name="connsiteX3027" fmla="*/ 2021116 w 2926661"/>
                <a:gd name="connsiteY3027" fmla="*/ 1867936 h 3344511"/>
                <a:gd name="connsiteX3028" fmla="*/ 2021065 w 2926661"/>
                <a:gd name="connsiteY3028" fmla="*/ 1867903 h 3344511"/>
                <a:gd name="connsiteX3029" fmla="*/ 2015922 w 2926661"/>
                <a:gd name="connsiteY3029" fmla="*/ 1866798 h 3344511"/>
                <a:gd name="connsiteX3030" fmla="*/ 1648231 w 2926661"/>
                <a:gd name="connsiteY3030" fmla="*/ 1862372 h 3344511"/>
                <a:gd name="connsiteX3031" fmla="*/ 1647723 w 2926661"/>
                <a:gd name="connsiteY3031" fmla="*/ 1862710 h 3344511"/>
                <a:gd name="connsiteX3032" fmla="*/ 1647723 w 2926661"/>
                <a:gd name="connsiteY3032" fmla="*/ 1870823 h 3344511"/>
                <a:gd name="connsiteX3033" fmla="*/ 1648231 w 2926661"/>
                <a:gd name="connsiteY3033" fmla="*/ 1870951 h 3344511"/>
                <a:gd name="connsiteX3034" fmla="*/ 1595183 w 2926661"/>
                <a:gd name="connsiteY3034" fmla="*/ 1858422 h 3344511"/>
                <a:gd name="connsiteX3035" fmla="*/ 1586596 w 2926661"/>
                <a:gd name="connsiteY3035" fmla="*/ 1862711 h 3344511"/>
                <a:gd name="connsiteX3036" fmla="*/ 1586596 w 2926661"/>
                <a:gd name="connsiteY3036" fmla="*/ 1859758 h 3344511"/>
                <a:gd name="connsiteX3037" fmla="*/ 1586315 w 2926661"/>
                <a:gd name="connsiteY3037" fmla="*/ 1860038 h 3344511"/>
                <a:gd name="connsiteX3038" fmla="*/ 1586315 w 2926661"/>
                <a:gd name="connsiteY3038" fmla="*/ 1862894 h 3344511"/>
                <a:gd name="connsiteX3039" fmla="*/ 1595183 w 2926661"/>
                <a:gd name="connsiteY3039" fmla="*/ 1858487 h 3344511"/>
                <a:gd name="connsiteX3040" fmla="*/ 1708203 w 2926661"/>
                <a:gd name="connsiteY3040" fmla="*/ 1858127 h 3344511"/>
                <a:gd name="connsiteX3041" fmla="*/ 1708369 w 2926661"/>
                <a:gd name="connsiteY3041" fmla="*/ 1862655 h 3344511"/>
                <a:gd name="connsiteX3042" fmla="*/ 1708544 w 2926661"/>
                <a:gd name="connsiteY3042" fmla="*/ 1863185 h 3344511"/>
                <a:gd name="connsiteX3043" fmla="*/ 1708362 w 2926661"/>
                <a:gd name="connsiteY3043" fmla="*/ 1858286 h 3344511"/>
                <a:gd name="connsiteX3044" fmla="*/ 1644378 w 2926661"/>
                <a:gd name="connsiteY3044" fmla="*/ 1853922 h 3344511"/>
                <a:gd name="connsiteX3045" fmla="*/ 1644116 w 2926661"/>
                <a:gd name="connsiteY3045" fmla="*/ 1854053 h 3344511"/>
                <a:gd name="connsiteX3046" fmla="*/ 1646280 w 2926661"/>
                <a:gd name="connsiteY3046" fmla="*/ 1854053 h 3344511"/>
                <a:gd name="connsiteX3047" fmla="*/ 1644838 w 2926661"/>
                <a:gd name="connsiteY3047" fmla="*/ 1856939 h 3344511"/>
                <a:gd name="connsiteX3048" fmla="*/ 1647723 w 2926661"/>
                <a:gd name="connsiteY3048" fmla="*/ 1856939 h 3344511"/>
                <a:gd name="connsiteX3049" fmla="*/ 1651834 w 2926661"/>
                <a:gd name="connsiteY3049" fmla="*/ 1859679 h 3344511"/>
                <a:gd name="connsiteX3050" fmla="*/ 1652415 w 2926661"/>
                <a:gd name="connsiteY3050" fmla="*/ 1859288 h 3344511"/>
                <a:gd name="connsiteX3051" fmla="*/ 1648798 w 2926661"/>
                <a:gd name="connsiteY3051" fmla="*/ 1856873 h 3344511"/>
                <a:gd name="connsiteX3052" fmla="*/ 1645851 w 2926661"/>
                <a:gd name="connsiteY3052" fmla="*/ 1856873 h 3344511"/>
                <a:gd name="connsiteX3053" fmla="*/ 1647325 w 2926661"/>
                <a:gd name="connsiteY3053" fmla="*/ 1853922 h 3344511"/>
                <a:gd name="connsiteX3054" fmla="*/ 1644378 w 2926661"/>
                <a:gd name="connsiteY3054" fmla="*/ 1853922 h 3344511"/>
                <a:gd name="connsiteX3055" fmla="*/ 1582162 w 2926661"/>
                <a:gd name="connsiteY3055" fmla="*/ 1853852 h 3344511"/>
                <a:gd name="connsiteX3056" fmla="*/ 1579761 w 2926661"/>
                <a:gd name="connsiteY3056" fmla="*/ 1854775 h 3344511"/>
                <a:gd name="connsiteX3057" fmla="*/ 1576320 w 2926661"/>
                <a:gd name="connsiteY3057" fmla="*/ 1856765 h 3344511"/>
                <a:gd name="connsiteX3058" fmla="*/ 1576331 w 2926661"/>
                <a:gd name="connsiteY3058" fmla="*/ 1856810 h 3344511"/>
                <a:gd name="connsiteX3059" fmla="*/ 1579480 w 2926661"/>
                <a:gd name="connsiteY3059" fmla="*/ 1854998 h 3344511"/>
                <a:gd name="connsiteX3060" fmla="*/ 1581881 w 2926661"/>
                <a:gd name="connsiteY3060" fmla="*/ 1854080 h 3344511"/>
                <a:gd name="connsiteX3061" fmla="*/ 1584837 w 2926661"/>
                <a:gd name="connsiteY3061" fmla="*/ 1861425 h 3344511"/>
                <a:gd name="connsiteX3062" fmla="*/ 1585093 w 2926661"/>
                <a:gd name="connsiteY3062" fmla="*/ 1861171 h 3344511"/>
                <a:gd name="connsiteX3063" fmla="*/ 2243352 w 2926661"/>
                <a:gd name="connsiteY3063" fmla="*/ 1853361 h 3344511"/>
                <a:gd name="connsiteX3064" fmla="*/ 2237244 w 2926661"/>
                <a:gd name="connsiteY3064" fmla="*/ 1854657 h 3344511"/>
                <a:gd name="connsiteX3065" fmla="*/ 2237209 w 2926661"/>
                <a:gd name="connsiteY3065" fmla="*/ 1854715 h 3344511"/>
                <a:gd name="connsiteX3066" fmla="*/ 2242699 w 2926661"/>
                <a:gd name="connsiteY3066" fmla="*/ 1853550 h 3344511"/>
                <a:gd name="connsiteX3067" fmla="*/ 2248222 w 2926661"/>
                <a:gd name="connsiteY3067" fmla="*/ 1853734 h 3344511"/>
                <a:gd name="connsiteX3068" fmla="*/ 2248437 w 2926661"/>
                <a:gd name="connsiteY3068" fmla="*/ 1853531 h 3344511"/>
                <a:gd name="connsiteX3069" fmla="*/ 1635537 w 2926661"/>
                <a:gd name="connsiteY3069" fmla="*/ 1850971 h 3344511"/>
                <a:gd name="connsiteX3070" fmla="*/ 1635537 w 2926661"/>
                <a:gd name="connsiteY3070" fmla="*/ 1851700 h 3344511"/>
                <a:gd name="connsiteX3071" fmla="*/ 1639066 w 2926661"/>
                <a:gd name="connsiteY3071" fmla="*/ 1854053 h 3344511"/>
                <a:gd name="connsiteX3072" fmla="*/ 1639066 w 2926661"/>
                <a:gd name="connsiteY3072" fmla="*/ 1855496 h 3344511"/>
                <a:gd name="connsiteX3073" fmla="*/ 1640509 w 2926661"/>
                <a:gd name="connsiteY3073" fmla="*/ 1855496 h 3344511"/>
                <a:gd name="connsiteX3074" fmla="*/ 1640705 w 2926661"/>
                <a:gd name="connsiteY3074" fmla="*/ 1855398 h 3344511"/>
                <a:gd name="connsiteX3075" fmla="*/ 1639957 w 2926661"/>
                <a:gd name="connsiteY3075" fmla="*/ 1855398 h 3344511"/>
                <a:gd name="connsiteX3076" fmla="*/ 1639957 w 2926661"/>
                <a:gd name="connsiteY3076" fmla="*/ 1853922 h 3344511"/>
                <a:gd name="connsiteX3077" fmla="*/ 1635537 w 2926661"/>
                <a:gd name="connsiteY3077" fmla="*/ 1850971 h 3344511"/>
                <a:gd name="connsiteX3078" fmla="*/ 1703380 w 2926661"/>
                <a:gd name="connsiteY3078" fmla="*/ 1848971 h 3344511"/>
                <a:gd name="connsiteX3079" fmla="*/ 1702337 w 2926661"/>
                <a:gd name="connsiteY3079" fmla="*/ 1851777 h 3344511"/>
                <a:gd name="connsiteX3080" fmla="*/ 1702603 w 2926661"/>
                <a:gd name="connsiteY3080" fmla="*/ 1852045 h 3344511"/>
                <a:gd name="connsiteX3081" fmla="*/ 1703571 w 2926661"/>
                <a:gd name="connsiteY3081" fmla="*/ 1849476 h 3344511"/>
                <a:gd name="connsiteX3082" fmla="*/ 1619328 w 2926661"/>
                <a:gd name="connsiteY3082" fmla="*/ 1848020 h 3344511"/>
                <a:gd name="connsiteX3083" fmla="*/ 1618906 w 2926661"/>
                <a:gd name="connsiteY3083" fmla="*/ 1848301 h 3344511"/>
                <a:gd name="connsiteX3084" fmla="*/ 1630409 w 2926661"/>
                <a:gd name="connsiteY3084" fmla="*/ 1854053 h 3344511"/>
                <a:gd name="connsiteX3085" fmla="*/ 1634738 w 2926661"/>
                <a:gd name="connsiteY3085" fmla="*/ 1854053 h 3344511"/>
                <a:gd name="connsiteX3086" fmla="*/ 1634738 w 2926661"/>
                <a:gd name="connsiteY3086" fmla="*/ 1853922 h 3344511"/>
                <a:gd name="connsiteX3087" fmla="*/ 1631116 w 2926661"/>
                <a:gd name="connsiteY3087" fmla="*/ 1853922 h 3344511"/>
                <a:gd name="connsiteX3088" fmla="*/ 1619328 w 2926661"/>
                <a:gd name="connsiteY3088" fmla="*/ 1848020 h 3344511"/>
                <a:gd name="connsiteX3089" fmla="*/ 2880562 w 2926661"/>
                <a:gd name="connsiteY3089" fmla="*/ 1837346 h 3344511"/>
                <a:gd name="connsiteX3090" fmla="*/ 2880525 w 2926661"/>
                <a:gd name="connsiteY3090" fmla="*/ 1837458 h 3344511"/>
                <a:gd name="connsiteX3091" fmla="*/ 2892313 w 2926661"/>
                <a:gd name="connsiteY3091" fmla="*/ 1844821 h 3344511"/>
                <a:gd name="connsiteX3092" fmla="*/ 2895627 w 2926661"/>
                <a:gd name="connsiteY3092" fmla="*/ 1845274 h 3344511"/>
                <a:gd name="connsiteX3093" fmla="*/ 2895531 w 2926661"/>
                <a:gd name="connsiteY3093" fmla="*/ 1844909 h 3344511"/>
                <a:gd name="connsiteX3094" fmla="*/ 2892170 w 2926661"/>
                <a:gd name="connsiteY3094" fmla="*/ 1844449 h 3344511"/>
                <a:gd name="connsiteX3095" fmla="*/ 2885173 w 2926661"/>
                <a:gd name="connsiteY3095" fmla="*/ 1844081 h 3344511"/>
                <a:gd name="connsiteX3096" fmla="*/ 1599899 w 2926661"/>
                <a:gd name="connsiteY3096" fmla="*/ 1831706 h 3344511"/>
                <a:gd name="connsiteX3097" fmla="*/ 1596943 w 2926661"/>
                <a:gd name="connsiteY3097" fmla="*/ 1837612 h 3344511"/>
                <a:gd name="connsiteX3098" fmla="*/ 1607289 w 2926661"/>
                <a:gd name="connsiteY3098" fmla="*/ 1843518 h 3344511"/>
                <a:gd name="connsiteX3099" fmla="*/ 1604333 w 2926661"/>
                <a:gd name="connsiteY3099" fmla="*/ 1844994 h 3344511"/>
                <a:gd name="connsiteX3100" fmla="*/ 1607289 w 2926661"/>
                <a:gd name="connsiteY3100" fmla="*/ 1846470 h 3344511"/>
                <a:gd name="connsiteX3101" fmla="*/ 1604333 w 2926661"/>
                <a:gd name="connsiteY3101" fmla="*/ 1855329 h 3344511"/>
                <a:gd name="connsiteX3102" fmla="*/ 1608767 w 2926661"/>
                <a:gd name="connsiteY3102" fmla="*/ 1858282 h 3344511"/>
                <a:gd name="connsiteX3103" fmla="*/ 1604333 w 2926661"/>
                <a:gd name="connsiteY3103" fmla="*/ 1861234 h 3344511"/>
                <a:gd name="connsiteX3104" fmla="*/ 1601377 w 2926661"/>
                <a:gd name="connsiteY3104" fmla="*/ 1861234 h 3344511"/>
                <a:gd name="connsiteX3105" fmla="*/ 1596943 w 2926661"/>
                <a:gd name="connsiteY3105" fmla="*/ 1855329 h 3344511"/>
                <a:gd name="connsiteX3106" fmla="*/ 1595465 w 2926661"/>
                <a:gd name="connsiteY3106" fmla="*/ 1855329 h 3344511"/>
                <a:gd name="connsiteX3107" fmla="*/ 1595465 w 2926661"/>
                <a:gd name="connsiteY3107" fmla="*/ 1855549 h 3344511"/>
                <a:gd name="connsiteX3108" fmla="*/ 1596661 w 2926661"/>
                <a:gd name="connsiteY3108" fmla="*/ 1855549 h 3344511"/>
                <a:gd name="connsiteX3109" fmla="*/ 1601095 w 2926661"/>
                <a:gd name="connsiteY3109" fmla="*/ 1861425 h 3344511"/>
                <a:gd name="connsiteX3110" fmla="*/ 1598256 w 2926661"/>
                <a:gd name="connsiteY3110" fmla="*/ 1868481 h 3344511"/>
                <a:gd name="connsiteX3111" fmla="*/ 1598667 w 2926661"/>
                <a:gd name="connsiteY3111" fmla="*/ 1868481 h 3344511"/>
                <a:gd name="connsiteX3112" fmla="*/ 1601553 w 2926661"/>
                <a:gd name="connsiteY3112" fmla="*/ 1861267 h 3344511"/>
                <a:gd name="connsiteX3113" fmla="*/ 1604438 w 2926661"/>
                <a:gd name="connsiteY3113" fmla="*/ 1861267 h 3344511"/>
                <a:gd name="connsiteX3114" fmla="*/ 1608767 w 2926661"/>
                <a:gd name="connsiteY3114" fmla="*/ 1858382 h 3344511"/>
                <a:gd name="connsiteX3115" fmla="*/ 1608885 w 2926661"/>
                <a:gd name="connsiteY3115" fmla="*/ 1858264 h 3344511"/>
                <a:gd name="connsiteX3116" fmla="*/ 1604592 w 2926661"/>
                <a:gd name="connsiteY3116" fmla="*/ 1855398 h 3344511"/>
                <a:gd name="connsiteX3117" fmla="*/ 1607539 w 2926661"/>
                <a:gd name="connsiteY3117" fmla="*/ 1846544 h 3344511"/>
                <a:gd name="connsiteX3118" fmla="*/ 1604592 w 2926661"/>
                <a:gd name="connsiteY3118" fmla="*/ 1845068 h 3344511"/>
                <a:gd name="connsiteX3119" fmla="*/ 1607539 w 2926661"/>
                <a:gd name="connsiteY3119" fmla="*/ 1843593 h 3344511"/>
                <a:gd name="connsiteX3120" fmla="*/ 1597225 w 2926661"/>
                <a:gd name="connsiteY3120" fmla="*/ 1837690 h 3344511"/>
                <a:gd name="connsiteX3121" fmla="*/ 1600172 w 2926661"/>
                <a:gd name="connsiteY3121" fmla="*/ 1831788 h 3344511"/>
                <a:gd name="connsiteX3122" fmla="*/ 1602727 w 2926661"/>
                <a:gd name="connsiteY3122" fmla="*/ 1832470 h 3344511"/>
                <a:gd name="connsiteX3123" fmla="*/ 1602670 w 2926661"/>
                <a:gd name="connsiteY3123" fmla="*/ 1832445 h 3344511"/>
                <a:gd name="connsiteX3124" fmla="*/ 1599899 w 2926661"/>
                <a:gd name="connsiteY3124" fmla="*/ 1831706 h 3344511"/>
                <a:gd name="connsiteX3125" fmla="*/ 2176207 w 2926661"/>
                <a:gd name="connsiteY3125" fmla="*/ 1831303 h 3344511"/>
                <a:gd name="connsiteX3126" fmla="*/ 2170792 w 2926661"/>
                <a:gd name="connsiteY3126" fmla="*/ 1834104 h 3344511"/>
                <a:gd name="connsiteX3127" fmla="*/ 2166350 w 2926661"/>
                <a:gd name="connsiteY3127" fmla="*/ 1832623 h 3344511"/>
                <a:gd name="connsiteX3128" fmla="*/ 2160427 w 2926661"/>
                <a:gd name="connsiteY3128" fmla="*/ 1832623 h 3344511"/>
                <a:gd name="connsiteX3129" fmla="*/ 2153023 w 2926661"/>
                <a:gd name="connsiteY3129" fmla="*/ 1835585 h 3344511"/>
                <a:gd name="connsiteX3130" fmla="*/ 2150061 w 2926661"/>
                <a:gd name="connsiteY3130" fmla="*/ 1837066 h 3344511"/>
                <a:gd name="connsiteX3131" fmla="*/ 2144138 w 2926661"/>
                <a:gd name="connsiteY3131" fmla="*/ 1834104 h 3344511"/>
                <a:gd name="connsiteX3132" fmla="*/ 2142889 w 2926661"/>
                <a:gd name="connsiteY3132" fmla="*/ 1832855 h 3344511"/>
                <a:gd name="connsiteX3133" fmla="*/ 2142865 w 2926661"/>
                <a:gd name="connsiteY3133" fmla="*/ 1833042 h 3344511"/>
                <a:gd name="connsiteX3134" fmla="*/ 2144339 w 2926661"/>
                <a:gd name="connsiteY3134" fmla="*/ 1834512 h 3344511"/>
                <a:gd name="connsiteX3135" fmla="*/ 2150237 w 2926661"/>
                <a:gd name="connsiteY3135" fmla="*/ 1837453 h 3344511"/>
                <a:gd name="connsiteX3136" fmla="*/ 2153186 w 2926661"/>
                <a:gd name="connsiteY3136" fmla="*/ 1835983 h 3344511"/>
                <a:gd name="connsiteX3137" fmla="*/ 2160557 w 2926661"/>
                <a:gd name="connsiteY3137" fmla="*/ 1833042 h 3344511"/>
                <a:gd name="connsiteX3138" fmla="*/ 2166455 w 2926661"/>
                <a:gd name="connsiteY3138" fmla="*/ 1833042 h 3344511"/>
                <a:gd name="connsiteX3139" fmla="*/ 2170541 w 2926661"/>
                <a:gd name="connsiteY3139" fmla="*/ 1834400 h 3344511"/>
                <a:gd name="connsiteX3140" fmla="*/ 2175924 w 2926661"/>
                <a:gd name="connsiteY3140" fmla="*/ 1831616 h 3344511"/>
                <a:gd name="connsiteX3141" fmla="*/ 2183793 w 2926661"/>
                <a:gd name="connsiteY3141" fmla="*/ 1841766 h 3344511"/>
                <a:gd name="connsiteX3142" fmla="*/ 2197047 w 2926661"/>
                <a:gd name="connsiteY3142" fmla="*/ 1844712 h 3344511"/>
                <a:gd name="connsiteX3143" fmla="*/ 2202938 w 2926661"/>
                <a:gd name="connsiteY3143" fmla="*/ 1852077 h 3344511"/>
                <a:gd name="connsiteX3144" fmla="*/ 2211774 w 2926661"/>
                <a:gd name="connsiteY3144" fmla="*/ 1865334 h 3344511"/>
                <a:gd name="connsiteX3145" fmla="*/ 2213741 w 2926661"/>
                <a:gd name="connsiteY3145" fmla="*/ 1871393 h 3344511"/>
                <a:gd name="connsiteX3146" fmla="*/ 2214918 w 2926661"/>
                <a:gd name="connsiteY3146" fmla="*/ 1872205 h 3344511"/>
                <a:gd name="connsiteX3147" fmla="*/ 2215217 w 2926661"/>
                <a:gd name="connsiteY3147" fmla="*/ 1872989 h 3344511"/>
                <a:gd name="connsiteX3148" fmla="*/ 2216866 w 2926661"/>
                <a:gd name="connsiteY3148" fmla="*/ 1873548 h 3344511"/>
                <a:gd name="connsiteX3149" fmla="*/ 2217572 w 2926661"/>
                <a:gd name="connsiteY3149" fmla="*/ 1874034 h 3344511"/>
                <a:gd name="connsiteX3150" fmla="*/ 2217764 w 2926661"/>
                <a:gd name="connsiteY3150" fmla="*/ 1873852 h 3344511"/>
                <a:gd name="connsiteX3151" fmla="*/ 2216866 w 2926661"/>
                <a:gd name="connsiteY3151" fmla="*/ 1873548 h 3344511"/>
                <a:gd name="connsiteX3152" fmla="*/ 2214918 w 2926661"/>
                <a:gd name="connsiteY3152" fmla="*/ 1872205 h 3344511"/>
                <a:gd name="connsiteX3153" fmla="*/ 2212255 w 2926661"/>
                <a:gd name="connsiteY3153" fmla="*/ 1865212 h 3344511"/>
                <a:gd name="connsiteX3154" fmla="*/ 2203370 w 2926661"/>
                <a:gd name="connsiteY3154" fmla="*/ 1851880 h 3344511"/>
                <a:gd name="connsiteX3155" fmla="*/ 2197447 w 2926661"/>
                <a:gd name="connsiteY3155" fmla="*/ 1844473 h 3344511"/>
                <a:gd name="connsiteX3156" fmla="*/ 2184120 w 2926661"/>
                <a:gd name="connsiteY3156" fmla="*/ 1841510 h 3344511"/>
                <a:gd name="connsiteX3157" fmla="*/ 2176207 w 2926661"/>
                <a:gd name="connsiteY3157" fmla="*/ 1831303 h 3344511"/>
                <a:gd name="connsiteX3158" fmla="*/ 2043945 w 2926661"/>
                <a:gd name="connsiteY3158" fmla="*/ 1827226 h 3344511"/>
                <a:gd name="connsiteX3159" fmla="*/ 2048250 w 2926661"/>
                <a:gd name="connsiteY3159" fmla="*/ 1837305 h 3344511"/>
                <a:gd name="connsiteX3160" fmla="*/ 2057066 w 2926661"/>
                <a:gd name="connsiteY3160" fmla="*/ 1852051 h 3344511"/>
                <a:gd name="connsiteX3161" fmla="*/ 2061475 w 2926661"/>
                <a:gd name="connsiteY3161" fmla="*/ 1860899 h 3344511"/>
                <a:gd name="connsiteX3162" fmla="*/ 2065883 w 2926661"/>
                <a:gd name="connsiteY3162" fmla="*/ 1866798 h 3344511"/>
                <a:gd name="connsiteX3163" fmla="*/ 2049719 w 2926661"/>
                <a:gd name="connsiteY3163" fmla="*/ 1872696 h 3344511"/>
                <a:gd name="connsiteX3164" fmla="*/ 2036494 w 2926661"/>
                <a:gd name="connsiteY3164" fmla="*/ 1871221 h 3344511"/>
                <a:gd name="connsiteX3165" fmla="*/ 2026317 w 2926661"/>
                <a:gd name="connsiteY3165" fmla="*/ 1871221 h 3344511"/>
                <a:gd name="connsiteX3166" fmla="*/ 2026392 w 2926661"/>
                <a:gd name="connsiteY3166" fmla="*/ 1871269 h 3344511"/>
                <a:gd name="connsiteX3167" fmla="*/ 2036712 w 2926661"/>
                <a:gd name="connsiteY3167" fmla="*/ 1871269 h 3344511"/>
                <a:gd name="connsiteX3168" fmla="*/ 2049981 w 2926661"/>
                <a:gd name="connsiteY3168" fmla="*/ 1872739 h 3344511"/>
                <a:gd name="connsiteX3169" fmla="*/ 2066199 w 2926661"/>
                <a:gd name="connsiteY3169" fmla="*/ 1866858 h 3344511"/>
                <a:gd name="connsiteX3170" fmla="*/ 2066568 w 2926661"/>
                <a:gd name="connsiteY3170" fmla="*/ 1866416 h 3344511"/>
                <a:gd name="connsiteX3171" fmla="*/ 2062620 w 2926661"/>
                <a:gd name="connsiteY3171" fmla="*/ 1861141 h 3344511"/>
                <a:gd name="connsiteX3172" fmla="*/ 2058206 w 2926661"/>
                <a:gd name="connsiteY3172" fmla="*/ 1852293 h 3344511"/>
                <a:gd name="connsiteX3173" fmla="*/ 2049377 w 2926661"/>
                <a:gd name="connsiteY3173" fmla="*/ 1837548 h 3344511"/>
                <a:gd name="connsiteX3174" fmla="*/ 2044963 w 2926661"/>
                <a:gd name="connsiteY3174" fmla="*/ 1827226 h 3344511"/>
                <a:gd name="connsiteX3175" fmla="*/ 1692314 w 2926661"/>
                <a:gd name="connsiteY3175" fmla="*/ 1827206 h 3344511"/>
                <a:gd name="connsiteX3176" fmla="*/ 1696488 w 2926661"/>
                <a:gd name="connsiteY3176" fmla="*/ 1837028 h 3344511"/>
                <a:gd name="connsiteX3177" fmla="*/ 1696896 w 2926661"/>
                <a:gd name="connsiteY3177" fmla="*/ 1837646 h 3344511"/>
                <a:gd name="connsiteX3178" fmla="*/ 1707257 w 2926661"/>
                <a:gd name="connsiteY3178" fmla="*/ 1834977 h 3344511"/>
                <a:gd name="connsiteX3179" fmla="*/ 1715734 w 2926661"/>
                <a:gd name="connsiteY3179" fmla="*/ 1837730 h 3344511"/>
                <a:gd name="connsiteX3180" fmla="*/ 1736376 w 2926661"/>
                <a:gd name="connsiteY3180" fmla="*/ 1833326 h 3344511"/>
                <a:gd name="connsiteX3181" fmla="*/ 1745452 w 2926661"/>
                <a:gd name="connsiteY3181" fmla="*/ 1829036 h 3344511"/>
                <a:gd name="connsiteX3182" fmla="*/ 1745482 w 2926661"/>
                <a:gd name="connsiteY3182" fmla="*/ 1828925 h 3344511"/>
                <a:gd name="connsiteX3183" fmla="*/ 1736622 w 2926661"/>
                <a:gd name="connsiteY3183" fmla="*/ 1833142 h 3344511"/>
                <a:gd name="connsiteX3184" fmla="*/ 1716032 w 2926661"/>
                <a:gd name="connsiteY3184" fmla="*/ 1837567 h 3344511"/>
                <a:gd name="connsiteX3185" fmla="*/ 1696913 w 2926661"/>
                <a:gd name="connsiteY3185" fmla="*/ 1837567 h 3344511"/>
                <a:gd name="connsiteX3186" fmla="*/ 1692501 w 2926661"/>
                <a:gd name="connsiteY3186" fmla="*/ 1827242 h 3344511"/>
                <a:gd name="connsiteX3187" fmla="*/ 2299432 w 2926661"/>
                <a:gd name="connsiteY3187" fmla="*/ 1825772 h 3344511"/>
                <a:gd name="connsiteX3188" fmla="*/ 2279076 w 2926661"/>
                <a:gd name="connsiteY3188" fmla="*/ 1830030 h 3344511"/>
                <a:gd name="connsiteX3189" fmla="*/ 2258553 w 2926661"/>
                <a:gd name="connsiteY3189" fmla="*/ 1834937 h 3344511"/>
                <a:gd name="connsiteX3190" fmla="*/ 2258305 w 2926661"/>
                <a:gd name="connsiteY3190" fmla="*/ 1835113 h 3344511"/>
                <a:gd name="connsiteX3191" fmla="*/ 2278227 w 2926661"/>
                <a:gd name="connsiteY3191" fmla="*/ 1830351 h 3344511"/>
                <a:gd name="connsiteX3192" fmla="*/ 2298913 w 2926661"/>
                <a:gd name="connsiteY3192" fmla="*/ 1826024 h 3344511"/>
                <a:gd name="connsiteX3193" fmla="*/ 1517114 w 2926661"/>
                <a:gd name="connsiteY3193" fmla="*/ 1824083 h 3344511"/>
                <a:gd name="connsiteX3194" fmla="*/ 1511406 w 2926661"/>
                <a:gd name="connsiteY3194" fmla="*/ 1824267 h 3344511"/>
                <a:gd name="connsiteX3195" fmla="*/ 1518771 w 2926661"/>
                <a:gd name="connsiteY3195" fmla="*/ 1836066 h 3344511"/>
                <a:gd name="connsiteX3196" fmla="*/ 1530554 w 2926661"/>
                <a:gd name="connsiteY3196" fmla="*/ 1853765 h 3344511"/>
                <a:gd name="connsiteX3197" fmla="*/ 1532947 w 2926661"/>
                <a:gd name="connsiteY3197" fmla="*/ 1860586 h 3344511"/>
                <a:gd name="connsiteX3198" fmla="*/ 1533084 w 2926661"/>
                <a:gd name="connsiteY3198" fmla="*/ 1860849 h 3344511"/>
                <a:gd name="connsiteX3199" fmla="*/ 1532230 w 2926661"/>
                <a:gd name="connsiteY3199" fmla="*/ 1868220 h 3344511"/>
                <a:gd name="connsiteX3200" fmla="*/ 1532027 w 2926661"/>
                <a:gd name="connsiteY3200" fmla="*/ 1868514 h 3344511"/>
                <a:gd name="connsiteX3201" fmla="*/ 1529081 w 2926661"/>
                <a:gd name="connsiteY3201" fmla="*/ 1878838 h 3344511"/>
                <a:gd name="connsiteX3202" fmla="*/ 1517298 w 2926661"/>
                <a:gd name="connsiteY3202" fmla="*/ 1896537 h 3344511"/>
                <a:gd name="connsiteX3203" fmla="*/ 1521716 w 2926661"/>
                <a:gd name="connsiteY3203" fmla="*/ 1905387 h 3344511"/>
                <a:gd name="connsiteX3204" fmla="*/ 1522453 w 2926661"/>
                <a:gd name="connsiteY3204" fmla="*/ 1910549 h 3344511"/>
                <a:gd name="connsiteX3205" fmla="*/ 1523058 w 2926661"/>
                <a:gd name="connsiteY3205" fmla="*/ 1914792 h 3344511"/>
                <a:gd name="connsiteX3206" fmla="*/ 1523148 w 2926661"/>
                <a:gd name="connsiteY3206" fmla="*/ 1914714 h 3344511"/>
                <a:gd name="connsiteX3207" fmla="*/ 1523228 w 2926661"/>
                <a:gd name="connsiteY3207" fmla="*/ 1914764 h 3344511"/>
                <a:gd name="connsiteX3208" fmla="*/ 1522633 w 2926661"/>
                <a:gd name="connsiteY3208" fmla="*/ 1910580 h 3344511"/>
                <a:gd name="connsiteX3209" fmla="*/ 1521897 w 2926661"/>
                <a:gd name="connsiteY3209" fmla="*/ 1905418 h 3344511"/>
                <a:gd name="connsiteX3210" fmla="*/ 1517485 w 2926661"/>
                <a:gd name="connsiteY3210" fmla="*/ 1896568 h 3344511"/>
                <a:gd name="connsiteX3211" fmla="*/ 1529251 w 2926661"/>
                <a:gd name="connsiteY3211" fmla="*/ 1878867 h 3344511"/>
                <a:gd name="connsiteX3212" fmla="*/ 1532192 w 2926661"/>
                <a:gd name="connsiteY3212" fmla="*/ 1868542 h 3344511"/>
                <a:gd name="connsiteX3213" fmla="*/ 1532230 w 2926661"/>
                <a:gd name="connsiteY3213" fmla="*/ 1868220 h 3344511"/>
                <a:gd name="connsiteX3214" fmla="*/ 1534904 w 2926661"/>
                <a:gd name="connsiteY3214" fmla="*/ 1864343 h 3344511"/>
                <a:gd name="connsiteX3215" fmla="*/ 1533084 w 2926661"/>
                <a:gd name="connsiteY3215" fmla="*/ 1860849 h 3344511"/>
                <a:gd name="connsiteX3216" fmla="*/ 1533112 w 2926661"/>
                <a:gd name="connsiteY3216" fmla="*/ 1860614 h 3344511"/>
                <a:gd name="connsiteX3217" fmla="*/ 1530722 w 2926661"/>
                <a:gd name="connsiteY3217" fmla="*/ 1853792 h 3344511"/>
                <a:gd name="connsiteX3218" fmla="*/ 1518956 w 2926661"/>
                <a:gd name="connsiteY3218" fmla="*/ 1836092 h 3344511"/>
                <a:gd name="connsiteX3219" fmla="*/ 1511602 w 2926661"/>
                <a:gd name="connsiteY3219" fmla="*/ 1824292 h 3344511"/>
                <a:gd name="connsiteX3220" fmla="*/ 1517158 w 2926661"/>
                <a:gd name="connsiteY3220" fmla="*/ 1824113 h 3344511"/>
                <a:gd name="connsiteX3221" fmla="*/ 1607264 w 2926661"/>
                <a:gd name="connsiteY3221" fmla="*/ 1822934 h 3344511"/>
                <a:gd name="connsiteX3222" fmla="*/ 1604342 w 2926661"/>
                <a:gd name="connsiteY3222" fmla="*/ 1833152 h 3344511"/>
                <a:gd name="connsiteX3223" fmla="*/ 1604592 w 2926661"/>
                <a:gd name="connsiteY3223" fmla="*/ 1833263 h 3344511"/>
                <a:gd name="connsiteX3224" fmla="*/ 1607539 w 2926661"/>
                <a:gd name="connsiteY3224" fmla="*/ 1822934 h 3344511"/>
                <a:gd name="connsiteX3225" fmla="*/ 1592498 w 2926661"/>
                <a:gd name="connsiteY3225" fmla="*/ 1818399 h 3344511"/>
                <a:gd name="connsiteX3226" fmla="*/ 1592508 w 2926661"/>
                <a:gd name="connsiteY3226" fmla="*/ 1818419 h 3344511"/>
                <a:gd name="connsiteX3227" fmla="*/ 1594647 w 2926661"/>
                <a:gd name="connsiteY3227" fmla="*/ 1820680 h 3344511"/>
                <a:gd name="connsiteX3228" fmla="*/ 1770626 w 2926661"/>
                <a:gd name="connsiteY3228" fmla="*/ 1810964 h 3344511"/>
                <a:gd name="connsiteX3229" fmla="*/ 1770286 w 2926661"/>
                <a:gd name="connsiteY3229" fmla="*/ 1811302 h 3344511"/>
                <a:gd name="connsiteX3230" fmla="*/ 1774709 w 2926661"/>
                <a:gd name="connsiteY3230" fmla="*/ 1820111 h 3344511"/>
                <a:gd name="connsiteX3231" fmla="*/ 1773235 w 2926661"/>
                <a:gd name="connsiteY3231" fmla="*/ 1833326 h 3344511"/>
                <a:gd name="connsiteX3232" fmla="*/ 1780607 w 2926661"/>
                <a:gd name="connsiteY3232" fmla="*/ 1836262 h 3344511"/>
                <a:gd name="connsiteX3233" fmla="*/ 1807146 w 2926661"/>
                <a:gd name="connsiteY3233" fmla="*/ 1855349 h 3344511"/>
                <a:gd name="connsiteX3234" fmla="*/ 1830736 w 2926661"/>
                <a:gd name="connsiteY3234" fmla="*/ 1867095 h 3344511"/>
                <a:gd name="connsiteX3235" fmla="*/ 1869070 w 2926661"/>
                <a:gd name="connsiteY3235" fmla="*/ 1893524 h 3344511"/>
                <a:gd name="connsiteX3236" fmla="*/ 1874287 w 2926661"/>
                <a:gd name="connsiteY3236" fmla="*/ 1900698 h 3344511"/>
                <a:gd name="connsiteX3237" fmla="*/ 1868978 w 2926661"/>
                <a:gd name="connsiteY3237" fmla="*/ 1893341 h 3344511"/>
                <a:gd name="connsiteX3238" fmla="*/ 1830773 w 2926661"/>
                <a:gd name="connsiteY3238" fmla="*/ 1866798 h 3344511"/>
                <a:gd name="connsiteX3239" fmla="*/ 1807261 w 2926661"/>
                <a:gd name="connsiteY3239" fmla="*/ 1855001 h 3344511"/>
                <a:gd name="connsiteX3240" fmla="*/ 1780811 w 2926661"/>
                <a:gd name="connsiteY3240" fmla="*/ 1835830 h 3344511"/>
                <a:gd name="connsiteX3241" fmla="*/ 1773464 w 2926661"/>
                <a:gd name="connsiteY3241" fmla="*/ 1832881 h 3344511"/>
                <a:gd name="connsiteX3242" fmla="*/ 1774934 w 2926661"/>
                <a:gd name="connsiteY3242" fmla="*/ 1819610 h 3344511"/>
                <a:gd name="connsiteX3243" fmla="*/ 1580129 w 2926661"/>
                <a:gd name="connsiteY3243" fmla="*/ 1809404 h 3344511"/>
                <a:gd name="connsiteX3244" fmla="*/ 1580105 w 2926661"/>
                <a:gd name="connsiteY3244" fmla="*/ 1809423 h 3344511"/>
                <a:gd name="connsiteX3245" fmla="*/ 1588074 w 2926661"/>
                <a:gd name="connsiteY3245" fmla="*/ 1809561 h 3344511"/>
                <a:gd name="connsiteX3246" fmla="*/ 1591758 w 2926661"/>
                <a:gd name="connsiteY3246" fmla="*/ 1816921 h 3344511"/>
                <a:gd name="connsiteX3247" fmla="*/ 1588080 w 2926661"/>
                <a:gd name="connsiteY3247" fmla="*/ 1809542 h 3344511"/>
                <a:gd name="connsiteX3248" fmla="*/ 1580129 w 2926661"/>
                <a:gd name="connsiteY3248" fmla="*/ 1809404 h 3344511"/>
                <a:gd name="connsiteX3249" fmla="*/ 2137110 w 2926661"/>
                <a:gd name="connsiteY3249" fmla="*/ 1800500 h 3344511"/>
                <a:gd name="connsiteX3250" fmla="*/ 2137065 w 2926661"/>
                <a:gd name="connsiteY3250" fmla="*/ 1800536 h 3344511"/>
                <a:gd name="connsiteX3251" fmla="*/ 2141391 w 2926661"/>
                <a:gd name="connsiteY3251" fmla="*/ 1800696 h 3344511"/>
                <a:gd name="connsiteX3252" fmla="*/ 2148233 w 2926661"/>
                <a:gd name="connsiteY3252" fmla="*/ 1805544 h 3344511"/>
                <a:gd name="connsiteX3253" fmla="*/ 2148210 w 2926661"/>
                <a:gd name="connsiteY3253" fmla="*/ 1805033 h 3344511"/>
                <a:gd name="connsiteX3254" fmla="*/ 2142060 w 2926661"/>
                <a:gd name="connsiteY3254" fmla="*/ 1800661 h 3344511"/>
                <a:gd name="connsiteX3255" fmla="*/ 2142076 w 2926661"/>
                <a:gd name="connsiteY3255" fmla="*/ 1800684 h 3344511"/>
                <a:gd name="connsiteX3256" fmla="*/ 2137110 w 2926661"/>
                <a:gd name="connsiteY3256" fmla="*/ 1800500 h 3344511"/>
                <a:gd name="connsiteX3257" fmla="*/ 1648639 w 2926661"/>
                <a:gd name="connsiteY3257" fmla="*/ 1797742 h 3344511"/>
                <a:gd name="connsiteX3258" fmla="*/ 1648798 w 2926661"/>
                <a:gd name="connsiteY3258" fmla="*/ 1797848 h 3344511"/>
                <a:gd name="connsiteX3259" fmla="*/ 1654223 w 2926661"/>
                <a:gd name="connsiteY3259" fmla="*/ 1797848 h 3344511"/>
                <a:gd name="connsiteX3260" fmla="*/ 1654262 w 2926661"/>
                <a:gd name="connsiteY3260" fmla="*/ 1797742 h 3344511"/>
                <a:gd name="connsiteX3261" fmla="*/ 1643967 w 2926661"/>
                <a:gd name="connsiteY3261" fmla="*/ 1794792 h 3344511"/>
                <a:gd name="connsiteX3262" fmla="*/ 1636613 w 2926661"/>
                <a:gd name="connsiteY3262" fmla="*/ 1799217 h 3344511"/>
                <a:gd name="connsiteX3263" fmla="*/ 1618965 w 2926661"/>
                <a:gd name="connsiteY3263" fmla="*/ 1812492 h 3344511"/>
                <a:gd name="connsiteX3264" fmla="*/ 1607199 w 2926661"/>
                <a:gd name="connsiteY3264" fmla="*/ 1819867 h 3344511"/>
                <a:gd name="connsiteX3265" fmla="*/ 1599845 w 2926661"/>
                <a:gd name="connsiteY3265" fmla="*/ 1822817 h 3344511"/>
                <a:gd name="connsiteX3266" fmla="*/ 1595622 w 2926661"/>
                <a:gd name="connsiteY3266" fmla="*/ 1821712 h 3344511"/>
                <a:gd name="connsiteX3267" fmla="*/ 1595649 w 2926661"/>
                <a:gd name="connsiteY3267" fmla="*/ 1821741 h 3344511"/>
                <a:gd name="connsiteX3268" fmla="*/ 1599899 w 2926661"/>
                <a:gd name="connsiteY3268" fmla="*/ 1822848 h 3344511"/>
                <a:gd name="connsiteX3269" fmla="*/ 1607289 w 2926661"/>
                <a:gd name="connsiteY3269" fmla="*/ 1819895 h 3344511"/>
                <a:gd name="connsiteX3270" fmla="*/ 1605811 w 2926661"/>
                <a:gd name="connsiteY3270" fmla="*/ 1822848 h 3344511"/>
                <a:gd name="connsiteX3271" fmla="*/ 1606108 w 2926661"/>
                <a:gd name="connsiteY3271" fmla="*/ 1822848 h 3344511"/>
                <a:gd name="connsiteX3272" fmla="*/ 1607539 w 2926661"/>
                <a:gd name="connsiteY3272" fmla="*/ 1819983 h 3344511"/>
                <a:gd name="connsiteX3273" fmla="*/ 1619328 w 2926661"/>
                <a:gd name="connsiteY3273" fmla="*/ 1812604 h 3344511"/>
                <a:gd name="connsiteX3274" fmla="*/ 1637010 w 2926661"/>
                <a:gd name="connsiteY3274" fmla="*/ 1799324 h 3344511"/>
                <a:gd name="connsiteX3275" fmla="*/ 1644244 w 2926661"/>
                <a:gd name="connsiteY3275" fmla="*/ 1794977 h 3344511"/>
                <a:gd name="connsiteX3276" fmla="*/ 1539397 w 2926661"/>
                <a:gd name="connsiteY3276" fmla="*/ 1784467 h 3344511"/>
                <a:gd name="connsiteX3277" fmla="*/ 1541416 w 2926661"/>
                <a:gd name="connsiteY3277" fmla="*/ 1792556 h 3344511"/>
                <a:gd name="connsiteX3278" fmla="*/ 1542337 w 2926661"/>
                <a:gd name="connsiteY3278" fmla="*/ 1800668 h 3344511"/>
                <a:gd name="connsiteX3279" fmla="*/ 1534972 w 2926661"/>
                <a:gd name="connsiteY3279" fmla="*/ 1824267 h 3344511"/>
                <a:gd name="connsiteX3280" fmla="*/ 1521825 w 2926661"/>
                <a:gd name="connsiteY3280" fmla="*/ 1827193 h 3344511"/>
                <a:gd name="connsiteX3281" fmla="*/ 1521897 w 2926661"/>
                <a:gd name="connsiteY3281" fmla="*/ 1827242 h 3344511"/>
                <a:gd name="connsiteX3282" fmla="*/ 1535134 w 2926661"/>
                <a:gd name="connsiteY3282" fmla="*/ 1824292 h 3344511"/>
                <a:gd name="connsiteX3283" fmla="*/ 1542487 w 2926661"/>
                <a:gd name="connsiteY3283" fmla="*/ 1800692 h 3344511"/>
                <a:gd name="connsiteX3284" fmla="*/ 1539546 w 2926661"/>
                <a:gd name="connsiteY3284" fmla="*/ 1784467 h 3344511"/>
                <a:gd name="connsiteX3285" fmla="*/ 1762055 w 2926661"/>
                <a:gd name="connsiteY3285" fmla="*/ 1771469 h 3344511"/>
                <a:gd name="connsiteX3286" fmla="*/ 1761877 w 2926661"/>
                <a:gd name="connsiteY3286" fmla="*/ 1771571 h 3344511"/>
                <a:gd name="connsiteX3287" fmla="*/ 1764566 w 2926661"/>
                <a:gd name="connsiteY3287" fmla="*/ 1775617 h 3344511"/>
                <a:gd name="connsiteX3288" fmla="*/ 1764566 w 2926661"/>
                <a:gd name="connsiteY3288" fmla="*/ 1780042 h 3344511"/>
                <a:gd name="connsiteX3289" fmla="*/ 1755742 w 2926661"/>
                <a:gd name="connsiteY3289" fmla="*/ 1790367 h 3344511"/>
                <a:gd name="connsiteX3290" fmla="*/ 1746917 w 2926661"/>
                <a:gd name="connsiteY3290" fmla="*/ 1796267 h 3344511"/>
                <a:gd name="connsiteX3291" fmla="*/ 1746931 w 2926661"/>
                <a:gd name="connsiteY3291" fmla="*/ 1796475 h 3344511"/>
                <a:gd name="connsiteX3292" fmla="*/ 1750567 w 2926661"/>
                <a:gd name="connsiteY3292" fmla="*/ 1794233 h 3344511"/>
                <a:gd name="connsiteX3293" fmla="*/ 1755543 w 2926661"/>
                <a:gd name="connsiteY3293" fmla="*/ 1790746 h 3344511"/>
                <a:gd name="connsiteX3294" fmla="*/ 1764389 w 2926661"/>
                <a:gd name="connsiteY3294" fmla="*/ 1780469 h 3344511"/>
                <a:gd name="connsiteX3295" fmla="*/ 1774341 w 2926661"/>
                <a:gd name="connsiteY3295" fmla="*/ 1790563 h 3344511"/>
                <a:gd name="connsiteX3296" fmla="*/ 1777587 w 2926661"/>
                <a:gd name="connsiteY3296" fmla="*/ 1803675 h 3344511"/>
                <a:gd name="connsiteX3297" fmla="*/ 1777873 w 2926661"/>
                <a:gd name="connsiteY3297" fmla="*/ 1803389 h 3344511"/>
                <a:gd name="connsiteX3298" fmla="*/ 1764648 w 2926661"/>
                <a:gd name="connsiteY3298" fmla="*/ 1779795 h 3344511"/>
                <a:gd name="connsiteX3299" fmla="*/ 1764648 w 2926661"/>
                <a:gd name="connsiteY3299" fmla="*/ 1775371 h 3344511"/>
                <a:gd name="connsiteX3300" fmla="*/ 1416774 w 2926661"/>
                <a:gd name="connsiteY3300" fmla="*/ 1761980 h 3344511"/>
                <a:gd name="connsiteX3301" fmla="*/ 1417140 w 2926661"/>
                <a:gd name="connsiteY3301" fmla="*/ 1766745 h 3344511"/>
                <a:gd name="connsiteX3302" fmla="*/ 1415668 w 2926661"/>
                <a:gd name="connsiteY3302" fmla="*/ 1777070 h 3344511"/>
                <a:gd name="connsiteX3303" fmla="*/ 1433342 w 2926661"/>
                <a:gd name="connsiteY3303" fmla="*/ 1790344 h 3344511"/>
                <a:gd name="connsiteX3304" fmla="*/ 1440707 w 2926661"/>
                <a:gd name="connsiteY3304" fmla="*/ 1799193 h 3344511"/>
                <a:gd name="connsiteX3305" fmla="*/ 1458382 w 2926661"/>
                <a:gd name="connsiteY3305" fmla="*/ 1816892 h 3344511"/>
                <a:gd name="connsiteX3306" fmla="*/ 1474584 w 2926661"/>
                <a:gd name="connsiteY3306" fmla="*/ 1815417 h 3344511"/>
                <a:gd name="connsiteX3307" fmla="*/ 1475877 w 2926661"/>
                <a:gd name="connsiteY3307" fmla="*/ 1814122 h 3344511"/>
                <a:gd name="connsiteX3308" fmla="*/ 1474995 w 2926661"/>
                <a:gd name="connsiteY3308" fmla="*/ 1814994 h 3344511"/>
                <a:gd name="connsiteX3309" fmla="*/ 1458746 w 2926661"/>
                <a:gd name="connsiteY3309" fmla="*/ 1816454 h 3344511"/>
                <a:gd name="connsiteX3310" fmla="*/ 1441020 w 2926661"/>
                <a:gd name="connsiteY3310" fmla="*/ 1798933 h 3344511"/>
                <a:gd name="connsiteX3311" fmla="*/ 1433634 w 2926661"/>
                <a:gd name="connsiteY3311" fmla="*/ 1790173 h 3344511"/>
                <a:gd name="connsiteX3312" fmla="*/ 1415907 w 2926661"/>
                <a:gd name="connsiteY3312" fmla="*/ 1777033 h 3344511"/>
                <a:gd name="connsiteX3313" fmla="*/ 1417385 w 2926661"/>
                <a:gd name="connsiteY3313" fmla="*/ 1766813 h 3344511"/>
                <a:gd name="connsiteX3314" fmla="*/ 1417015 w 2926661"/>
                <a:gd name="connsiteY3314" fmla="*/ 1762068 h 3344511"/>
                <a:gd name="connsiteX3315" fmla="*/ 1740518 w 2926661"/>
                <a:gd name="connsiteY3315" fmla="*/ 1761854 h 3344511"/>
                <a:gd name="connsiteX3316" fmla="*/ 1741035 w 2926661"/>
                <a:gd name="connsiteY3316" fmla="*/ 1768242 h 3344511"/>
                <a:gd name="connsiteX3317" fmla="*/ 1741087 w 2926661"/>
                <a:gd name="connsiteY3317" fmla="*/ 1768336 h 3344511"/>
                <a:gd name="connsiteX3318" fmla="*/ 1740565 w 2926661"/>
                <a:gd name="connsiteY3318" fmla="*/ 1761897 h 3344511"/>
                <a:gd name="connsiteX3319" fmla="*/ 1506443 w 2926661"/>
                <a:gd name="connsiteY3319" fmla="*/ 1754926 h 3344511"/>
                <a:gd name="connsiteX3320" fmla="*/ 1514352 w 2926661"/>
                <a:gd name="connsiteY3320" fmla="*/ 1757896 h 3344511"/>
                <a:gd name="connsiteX3321" fmla="*/ 1515825 w 2926661"/>
                <a:gd name="connsiteY3321" fmla="*/ 1769695 h 3344511"/>
                <a:gd name="connsiteX3322" fmla="*/ 1530554 w 2926661"/>
                <a:gd name="connsiteY3322" fmla="*/ 1784444 h 3344511"/>
                <a:gd name="connsiteX3323" fmla="*/ 1530673 w 2926661"/>
                <a:gd name="connsiteY3323" fmla="*/ 1784444 h 3344511"/>
                <a:gd name="connsiteX3324" fmla="*/ 1518404 w 2926661"/>
                <a:gd name="connsiteY3324" fmla="*/ 1778751 h 3344511"/>
                <a:gd name="connsiteX3325" fmla="*/ 1516014 w 2926661"/>
                <a:gd name="connsiteY3325" fmla="*/ 1769717 h 3344511"/>
                <a:gd name="connsiteX3326" fmla="*/ 1518037 w 2926661"/>
                <a:gd name="connsiteY3326" fmla="*/ 1762711 h 3344511"/>
                <a:gd name="connsiteX3327" fmla="*/ 1514555 w 2926661"/>
                <a:gd name="connsiteY3327" fmla="*/ 1757933 h 3344511"/>
                <a:gd name="connsiteX3328" fmla="*/ 1400311 w 2926661"/>
                <a:gd name="connsiteY3328" fmla="*/ 1754317 h 3344511"/>
                <a:gd name="connsiteX3329" fmla="*/ 1400939 w 2926661"/>
                <a:gd name="connsiteY3329" fmla="*/ 1754946 h 3344511"/>
                <a:gd name="connsiteX3330" fmla="*/ 1405357 w 2926661"/>
                <a:gd name="connsiteY3330" fmla="*/ 1759371 h 3344511"/>
                <a:gd name="connsiteX3331" fmla="*/ 1405424 w 2926661"/>
                <a:gd name="connsiteY3331" fmla="*/ 1759371 h 3344511"/>
                <a:gd name="connsiteX3332" fmla="*/ 1401136 w 2926661"/>
                <a:gd name="connsiteY3332" fmla="*/ 1755133 h 3344511"/>
                <a:gd name="connsiteX3333" fmla="*/ 1774444 w 2926661"/>
                <a:gd name="connsiteY3333" fmla="*/ 1741454 h 3344511"/>
                <a:gd name="connsiteX3334" fmla="*/ 1774418 w 2926661"/>
                <a:gd name="connsiteY3334" fmla="*/ 1741637 h 3344511"/>
                <a:gd name="connsiteX3335" fmla="*/ 1774970 w 2926661"/>
                <a:gd name="connsiteY3335" fmla="*/ 1746610 h 3344511"/>
                <a:gd name="connsiteX3336" fmla="*/ 1779155 w 2926661"/>
                <a:gd name="connsiteY3336" fmla="*/ 1753593 h 3344511"/>
                <a:gd name="connsiteX3337" fmla="*/ 1779342 w 2926661"/>
                <a:gd name="connsiteY3337" fmla="*/ 1753251 h 3344511"/>
                <a:gd name="connsiteX3338" fmla="*/ 1774934 w 2926661"/>
                <a:gd name="connsiteY3338" fmla="*/ 1745878 h 3344511"/>
                <a:gd name="connsiteX3339" fmla="*/ 2369502 w 2926661"/>
                <a:gd name="connsiteY3339" fmla="*/ 1737313 h 3344511"/>
                <a:gd name="connsiteX3340" fmla="*/ 2369323 w 2926661"/>
                <a:gd name="connsiteY3340" fmla="*/ 1737330 h 3344511"/>
                <a:gd name="connsiteX3341" fmla="*/ 2369320 w 2926661"/>
                <a:gd name="connsiteY3341" fmla="*/ 1737345 h 3344511"/>
                <a:gd name="connsiteX3342" fmla="*/ 2378048 w 2926661"/>
                <a:gd name="connsiteY3342" fmla="*/ 1738798 h 3344511"/>
                <a:gd name="connsiteX3343" fmla="*/ 2378091 w 2926661"/>
                <a:gd name="connsiteY3343" fmla="*/ 1738749 h 3344511"/>
                <a:gd name="connsiteX3344" fmla="*/ 1492924 w 2926661"/>
                <a:gd name="connsiteY3344" fmla="*/ 1722812 h 3344511"/>
                <a:gd name="connsiteX3345" fmla="*/ 1492721 w 2926661"/>
                <a:gd name="connsiteY3345" fmla="*/ 1723012 h 3344511"/>
                <a:gd name="connsiteX3346" fmla="*/ 1497153 w 2926661"/>
                <a:gd name="connsiteY3346" fmla="*/ 1725932 h 3344511"/>
                <a:gd name="connsiteX3347" fmla="*/ 1497353 w 2926661"/>
                <a:gd name="connsiteY3347" fmla="*/ 1726155 h 3344511"/>
                <a:gd name="connsiteX3348" fmla="*/ 1499836 w 2926661"/>
                <a:gd name="connsiteY3348" fmla="*/ 1729891 h 3344511"/>
                <a:gd name="connsiteX3349" fmla="*/ 1499910 w 2926661"/>
                <a:gd name="connsiteY3349" fmla="*/ 1729947 h 3344511"/>
                <a:gd name="connsiteX3350" fmla="*/ 1500107 w 2926661"/>
                <a:gd name="connsiteY3350" fmla="*/ 1730312 h 3344511"/>
                <a:gd name="connsiteX3351" fmla="*/ 1505981 w 2926661"/>
                <a:gd name="connsiteY3351" fmla="*/ 1734666 h 3344511"/>
                <a:gd name="connsiteX3352" fmla="*/ 1505719 w 2926661"/>
                <a:gd name="connsiteY3352" fmla="*/ 1734316 h 3344511"/>
                <a:gd name="connsiteX3353" fmla="*/ 1499910 w 2926661"/>
                <a:gd name="connsiteY3353" fmla="*/ 1729947 h 3344511"/>
                <a:gd name="connsiteX3354" fmla="*/ 1498630 w 2926661"/>
                <a:gd name="connsiteY3354" fmla="*/ 1727575 h 3344511"/>
                <a:gd name="connsiteX3355" fmla="*/ 1497353 w 2926661"/>
                <a:gd name="connsiteY3355" fmla="*/ 1726155 h 3344511"/>
                <a:gd name="connsiteX3356" fmla="*/ 1496895 w 2926661"/>
                <a:gd name="connsiteY3356" fmla="*/ 1725466 h 3344511"/>
                <a:gd name="connsiteX3357" fmla="*/ 1425978 w 2926661"/>
                <a:gd name="connsiteY3357" fmla="*/ 1712174 h 3344511"/>
                <a:gd name="connsiteX3358" fmla="*/ 1421559 w 2926661"/>
                <a:gd name="connsiteY3358" fmla="*/ 1715124 h 3344511"/>
                <a:gd name="connsiteX3359" fmla="*/ 1420086 w 2926661"/>
                <a:gd name="connsiteY3359" fmla="*/ 1726923 h 3344511"/>
                <a:gd name="connsiteX3360" fmla="*/ 1414195 w 2926661"/>
                <a:gd name="connsiteY3360" fmla="*/ 1729873 h 3344511"/>
                <a:gd name="connsiteX3361" fmla="*/ 1408303 w 2926661"/>
                <a:gd name="connsiteY3361" fmla="*/ 1735772 h 3344511"/>
                <a:gd name="connsiteX3362" fmla="*/ 1400939 w 2926661"/>
                <a:gd name="connsiteY3362" fmla="*/ 1734297 h 3344511"/>
                <a:gd name="connsiteX3363" fmla="*/ 1395047 w 2926661"/>
                <a:gd name="connsiteY3363" fmla="*/ 1749046 h 3344511"/>
                <a:gd name="connsiteX3364" fmla="*/ 1395239 w 2926661"/>
                <a:gd name="connsiteY3364" fmla="*/ 1749238 h 3344511"/>
                <a:gd name="connsiteX3365" fmla="*/ 1397073 w 2926661"/>
                <a:gd name="connsiteY3365" fmla="*/ 1740897 h 3344511"/>
                <a:gd name="connsiteX3366" fmla="*/ 1401136 w 2926661"/>
                <a:gd name="connsiteY3366" fmla="*/ 1734692 h 3344511"/>
                <a:gd name="connsiteX3367" fmla="*/ 1408521 w 2926661"/>
                <a:gd name="connsiteY3367" fmla="*/ 1736152 h 3344511"/>
                <a:gd name="connsiteX3368" fmla="*/ 1414430 w 2926661"/>
                <a:gd name="connsiteY3368" fmla="*/ 1730312 h 3344511"/>
                <a:gd name="connsiteX3369" fmla="*/ 1420339 w 2926661"/>
                <a:gd name="connsiteY3369" fmla="*/ 1727392 h 3344511"/>
                <a:gd name="connsiteX3370" fmla="*/ 1421816 w 2926661"/>
                <a:gd name="connsiteY3370" fmla="*/ 1715712 h 3344511"/>
                <a:gd name="connsiteX3371" fmla="*/ 1426248 w 2926661"/>
                <a:gd name="connsiteY3371" fmla="*/ 1712792 h 3344511"/>
                <a:gd name="connsiteX3372" fmla="*/ 1432157 w 2926661"/>
                <a:gd name="connsiteY3372" fmla="*/ 1715712 h 3344511"/>
                <a:gd name="connsiteX3373" fmla="*/ 1436588 w 2926661"/>
                <a:gd name="connsiteY3373" fmla="*/ 1718632 h 3344511"/>
                <a:gd name="connsiteX3374" fmla="*/ 1439542 w 2926661"/>
                <a:gd name="connsiteY3374" fmla="*/ 1723012 h 3344511"/>
                <a:gd name="connsiteX3375" fmla="*/ 1442497 w 2926661"/>
                <a:gd name="connsiteY3375" fmla="*/ 1723012 h 3344511"/>
                <a:gd name="connsiteX3376" fmla="*/ 1445451 w 2926661"/>
                <a:gd name="connsiteY3376" fmla="*/ 1718632 h 3344511"/>
                <a:gd name="connsiteX3377" fmla="*/ 1457269 w 2926661"/>
                <a:gd name="connsiteY3377" fmla="*/ 1714252 h 3344511"/>
                <a:gd name="connsiteX3378" fmla="*/ 1458207 w 2926661"/>
                <a:gd name="connsiteY3378" fmla="*/ 1715180 h 3344511"/>
                <a:gd name="connsiteX3379" fmla="*/ 1458198 w 2926661"/>
                <a:gd name="connsiteY3379" fmla="*/ 1714939 h 3344511"/>
                <a:gd name="connsiteX3380" fmla="*/ 1456909 w 2926661"/>
                <a:gd name="connsiteY3380" fmla="*/ 1713649 h 3344511"/>
                <a:gd name="connsiteX3381" fmla="*/ 1445126 w 2926661"/>
                <a:gd name="connsiteY3381" fmla="*/ 1718073 h 3344511"/>
                <a:gd name="connsiteX3382" fmla="*/ 1442180 w 2926661"/>
                <a:gd name="connsiteY3382" fmla="*/ 1722498 h 3344511"/>
                <a:gd name="connsiteX3383" fmla="*/ 1439234 w 2926661"/>
                <a:gd name="connsiteY3383" fmla="*/ 1722498 h 3344511"/>
                <a:gd name="connsiteX3384" fmla="*/ 1436288 w 2926661"/>
                <a:gd name="connsiteY3384" fmla="*/ 1718073 h 3344511"/>
                <a:gd name="connsiteX3385" fmla="*/ 1431869 w 2926661"/>
                <a:gd name="connsiteY3385" fmla="*/ 1715124 h 3344511"/>
                <a:gd name="connsiteX3386" fmla="*/ 1425978 w 2926661"/>
                <a:gd name="connsiteY3386" fmla="*/ 1712174 h 3344511"/>
                <a:gd name="connsiteX3387" fmla="*/ 1765831 w 2926661"/>
                <a:gd name="connsiteY3387" fmla="*/ 1711026 h 3344511"/>
                <a:gd name="connsiteX3388" fmla="*/ 1760154 w 2926661"/>
                <a:gd name="connsiteY3388" fmla="*/ 1719566 h 3344511"/>
                <a:gd name="connsiteX3389" fmla="*/ 1748388 w 2926661"/>
                <a:gd name="connsiteY3389" fmla="*/ 1723991 h 3344511"/>
                <a:gd name="connsiteX3390" fmla="*/ 1743976 w 2926661"/>
                <a:gd name="connsiteY3390" fmla="*/ 1726941 h 3344511"/>
                <a:gd name="connsiteX3391" fmla="*/ 1736622 w 2926661"/>
                <a:gd name="connsiteY3391" fmla="*/ 1729891 h 3344511"/>
                <a:gd name="connsiteX3392" fmla="*/ 1730739 w 2926661"/>
                <a:gd name="connsiteY3392" fmla="*/ 1740217 h 3344511"/>
                <a:gd name="connsiteX3393" fmla="*/ 1726327 w 2926661"/>
                <a:gd name="connsiteY3393" fmla="*/ 1756442 h 3344511"/>
                <a:gd name="connsiteX3394" fmla="*/ 1726492 w 2926661"/>
                <a:gd name="connsiteY3394" fmla="*/ 1756468 h 3344511"/>
                <a:gd name="connsiteX3395" fmla="*/ 1728055 w 2926661"/>
                <a:gd name="connsiteY3395" fmla="*/ 1748820 h 3344511"/>
                <a:gd name="connsiteX3396" fmla="*/ 1730814 w 2926661"/>
                <a:gd name="connsiteY3396" fmla="*/ 1740716 h 3344511"/>
                <a:gd name="connsiteX3397" fmla="*/ 1736702 w 2926661"/>
                <a:gd name="connsiteY3397" fmla="*/ 1730402 h 3344511"/>
                <a:gd name="connsiteX3398" fmla="*/ 1744061 w 2926661"/>
                <a:gd name="connsiteY3398" fmla="*/ 1727455 h 3344511"/>
                <a:gd name="connsiteX3399" fmla="*/ 1748477 w 2926661"/>
                <a:gd name="connsiteY3399" fmla="*/ 1724508 h 3344511"/>
                <a:gd name="connsiteX3400" fmla="*/ 1760251 w 2926661"/>
                <a:gd name="connsiteY3400" fmla="*/ 1720088 h 3344511"/>
                <a:gd name="connsiteX3401" fmla="*/ 1766139 w 2926661"/>
                <a:gd name="connsiteY3401" fmla="*/ 1711247 h 3344511"/>
                <a:gd name="connsiteX3402" fmla="*/ 1464291 w 2926661"/>
                <a:gd name="connsiteY3402" fmla="*/ 1709333 h 3344511"/>
                <a:gd name="connsiteX3403" fmla="*/ 1465746 w 2926661"/>
                <a:gd name="connsiteY3403" fmla="*/ 1718073 h 3344511"/>
                <a:gd name="connsiteX3404" fmla="*/ 1467219 w 2926661"/>
                <a:gd name="connsiteY3404" fmla="*/ 1721023 h 3344511"/>
                <a:gd name="connsiteX3405" fmla="*/ 1465562 w 2926661"/>
                <a:gd name="connsiteY3405" fmla="*/ 1724895 h 3344511"/>
                <a:gd name="connsiteX3406" fmla="*/ 1458746 w 2926661"/>
                <a:gd name="connsiteY3406" fmla="*/ 1725420 h 3344511"/>
                <a:gd name="connsiteX3407" fmla="*/ 1458746 w 2926661"/>
                <a:gd name="connsiteY3407" fmla="*/ 1725932 h 3344511"/>
                <a:gd name="connsiteX3408" fmla="*/ 1467609 w 2926661"/>
                <a:gd name="connsiteY3408" fmla="*/ 1721552 h 3344511"/>
                <a:gd name="connsiteX3409" fmla="*/ 1466132 w 2926661"/>
                <a:gd name="connsiteY3409" fmla="*/ 1718632 h 3344511"/>
                <a:gd name="connsiteX3410" fmla="*/ 1464655 w 2926661"/>
                <a:gd name="connsiteY3410" fmla="*/ 1709872 h 3344511"/>
                <a:gd name="connsiteX3411" fmla="*/ 1926777 w 2926661"/>
                <a:gd name="connsiteY3411" fmla="*/ 1702942 h 3344511"/>
                <a:gd name="connsiteX3412" fmla="*/ 1926762 w 2926661"/>
                <a:gd name="connsiteY3412" fmla="*/ 1702952 h 3344511"/>
                <a:gd name="connsiteX3413" fmla="*/ 1926271 w 2926661"/>
                <a:gd name="connsiteY3413" fmla="*/ 1706069 h 3344511"/>
                <a:gd name="connsiteX3414" fmla="*/ 1926286 w 2926661"/>
                <a:gd name="connsiteY3414" fmla="*/ 1706063 h 3344511"/>
                <a:gd name="connsiteX3415" fmla="*/ 1764321 w 2926661"/>
                <a:gd name="connsiteY3415" fmla="*/ 1697670 h 3344511"/>
                <a:gd name="connsiteX3416" fmla="*/ 1759235 w 2926661"/>
                <a:gd name="connsiteY3416" fmla="*/ 1702419 h 3344511"/>
                <a:gd name="connsiteX3417" fmla="*/ 1759396 w 2926661"/>
                <a:gd name="connsiteY3417" fmla="*/ 1705946 h 3344511"/>
                <a:gd name="connsiteX3418" fmla="*/ 1759470 w 2926661"/>
                <a:gd name="connsiteY3418" fmla="*/ 1705999 h 3344511"/>
                <a:gd name="connsiteX3419" fmla="*/ 1759331 w 2926661"/>
                <a:gd name="connsiteY3419" fmla="*/ 1702959 h 3344511"/>
                <a:gd name="connsiteX3420" fmla="*/ 1764667 w 2926661"/>
                <a:gd name="connsiteY3420" fmla="*/ 1697986 h 3344511"/>
                <a:gd name="connsiteX3421" fmla="*/ 1975303 w 2926661"/>
                <a:gd name="connsiteY3421" fmla="*/ 1691493 h 3344511"/>
                <a:gd name="connsiteX3422" fmla="*/ 1975268 w 2926661"/>
                <a:gd name="connsiteY3422" fmla="*/ 1691531 h 3344511"/>
                <a:gd name="connsiteX3423" fmla="*/ 1974746 w 2926661"/>
                <a:gd name="connsiteY3423" fmla="*/ 1698694 h 3344511"/>
                <a:gd name="connsiteX3424" fmla="*/ 1974778 w 2926661"/>
                <a:gd name="connsiteY3424" fmla="*/ 1698690 h 3344511"/>
                <a:gd name="connsiteX3425" fmla="*/ 1988199 w 2926661"/>
                <a:gd name="connsiteY3425" fmla="*/ 1669434 h 3344511"/>
                <a:gd name="connsiteX3426" fmla="*/ 1987946 w 2926661"/>
                <a:gd name="connsiteY3426" fmla="*/ 1669610 h 3344511"/>
                <a:gd name="connsiteX3427" fmla="*/ 1990609 w 2926661"/>
                <a:gd name="connsiteY3427" fmla="*/ 1672814 h 3344511"/>
                <a:gd name="connsiteX3428" fmla="*/ 1990758 w 2926661"/>
                <a:gd name="connsiteY3428" fmla="*/ 1672516 h 3344511"/>
                <a:gd name="connsiteX3429" fmla="*/ 1492299 w 2926661"/>
                <a:gd name="connsiteY3429" fmla="*/ 1662594 h 3344511"/>
                <a:gd name="connsiteX3430" fmla="*/ 1492124 w 2926661"/>
                <a:gd name="connsiteY3430" fmla="*/ 1662653 h 3344511"/>
                <a:gd name="connsiteX3431" fmla="*/ 1493731 w 2926661"/>
                <a:gd name="connsiteY3431" fmla="*/ 1664977 h 3344511"/>
                <a:gd name="connsiteX3432" fmla="*/ 1490785 w 2926661"/>
                <a:gd name="connsiteY3432" fmla="*/ 1678251 h 3344511"/>
                <a:gd name="connsiteX3433" fmla="*/ 1487840 w 2926661"/>
                <a:gd name="connsiteY3433" fmla="*/ 1695950 h 3344511"/>
                <a:gd name="connsiteX3434" fmla="*/ 1484894 w 2926661"/>
                <a:gd name="connsiteY3434" fmla="*/ 1695950 h 3344511"/>
                <a:gd name="connsiteX3435" fmla="*/ 1481948 w 2926661"/>
                <a:gd name="connsiteY3435" fmla="*/ 1700375 h 3344511"/>
                <a:gd name="connsiteX3436" fmla="*/ 1474584 w 2926661"/>
                <a:gd name="connsiteY3436" fmla="*/ 1701849 h 3344511"/>
                <a:gd name="connsiteX3437" fmla="*/ 1470165 w 2926661"/>
                <a:gd name="connsiteY3437" fmla="*/ 1703324 h 3344511"/>
                <a:gd name="connsiteX3438" fmla="*/ 1461327 w 2926661"/>
                <a:gd name="connsiteY3438" fmla="*/ 1704799 h 3344511"/>
                <a:gd name="connsiteX3439" fmla="*/ 1461780 w 2926661"/>
                <a:gd name="connsiteY3439" fmla="*/ 1705479 h 3344511"/>
                <a:gd name="connsiteX3440" fmla="*/ 1470563 w 2926661"/>
                <a:gd name="connsiteY3440" fmla="*/ 1704032 h 3344511"/>
                <a:gd name="connsiteX3441" fmla="*/ 1474995 w 2926661"/>
                <a:gd name="connsiteY3441" fmla="*/ 1702572 h 3344511"/>
                <a:gd name="connsiteX3442" fmla="*/ 1482381 w 2926661"/>
                <a:gd name="connsiteY3442" fmla="*/ 1701112 h 3344511"/>
                <a:gd name="connsiteX3443" fmla="*/ 1494199 w 2926661"/>
                <a:gd name="connsiteY3443" fmla="*/ 1706952 h 3344511"/>
                <a:gd name="connsiteX3444" fmla="*/ 1496895 w 2926661"/>
                <a:gd name="connsiteY3444" fmla="*/ 1712283 h 3344511"/>
                <a:gd name="connsiteX3445" fmla="*/ 1496895 w 2926661"/>
                <a:gd name="connsiteY3445" fmla="*/ 1712191 h 3344511"/>
                <a:gd name="connsiteX3446" fmla="*/ 1493954 w 2926661"/>
                <a:gd name="connsiteY3446" fmla="*/ 1706291 h 3344511"/>
                <a:gd name="connsiteX3447" fmla="*/ 1482188 w 2926661"/>
                <a:gd name="connsiteY3447" fmla="*/ 1700391 h 3344511"/>
                <a:gd name="connsiteX3448" fmla="*/ 1485129 w 2926661"/>
                <a:gd name="connsiteY3448" fmla="*/ 1695966 h 3344511"/>
                <a:gd name="connsiteX3449" fmla="*/ 1488071 w 2926661"/>
                <a:gd name="connsiteY3449" fmla="*/ 1695966 h 3344511"/>
                <a:gd name="connsiteX3450" fmla="*/ 1491012 w 2926661"/>
                <a:gd name="connsiteY3450" fmla="*/ 1678266 h 3344511"/>
                <a:gd name="connsiteX3451" fmla="*/ 1493954 w 2926661"/>
                <a:gd name="connsiteY3451" fmla="*/ 1664991 h 3344511"/>
                <a:gd name="connsiteX3452" fmla="*/ 1492299 w 2926661"/>
                <a:gd name="connsiteY3452" fmla="*/ 1662594 h 3344511"/>
                <a:gd name="connsiteX3453" fmla="*/ 1869167 w 2926661"/>
                <a:gd name="connsiteY3453" fmla="*/ 1647869 h 3344511"/>
                <a:gd name="connsiteX3454" fmla="*/ 1869168 w 2926661"/>
                <a:gd name="connsiteY3454" fmla="*/ 1647889 h 3344511"/>
                <a:gd name="connsiteX3455" fmla="*/ 1878424 w 2926661"/>
                <a:gd name="connsiteY3455" fmla="*/ 1659802 h 3344511"/>
                <a:gd name="connsiteX3456" fmla="*/ 1486367 w 2926661"/>
                <a:gd name="connsiteY3456" fmla="*/ 1624601 h 3344511"/>
                <a:gd name="connsiteX3457" fmla="*/ 1483421 w 2926661"/>
                <a:gd name="connsiteY3457" fmla="*/ 1625154 h 3344511"/>
                <a:gd name="connsiteX3458" fmla="*/ 1477529 w 2926661"/>
                <a:gd name="connsiteY3458" fmla="*/ 1631054 h 3344511"/>
                <a:gd name="connsiteX3459" fmla="*/ 1476056 w 2926661"/>
                <a:gd name="connsiteY3459" fmla="*/ 1635479 h 3344511"/>
                <a:gd name="connsiteX3460" fmla="*/ 1464273 w 2926661"/>
                <a:gd name="connsiteY3460" fmla="*/ 1651703 h 3344511"/>
                <a:gd name="connsiteX3461" fmla="*/ 1465746 w 2926661"/>
                <a:gd name="connsiteY3461" fmla="*/ 1664977 h 3344511"/>
                <a:gd name="connsiteX3462" fmla="*/ 1467219 w 2926661"/>
                <a:gd name="connsiteY3462" fmla="*/ 1669401 h 3344511"/>
                <a:gd name="connsiteX3463" fmla="*/ 1470165 w 2926661"/>
                <a:gd name="connsiteY3463" fmla="*/ 1672351 h 3344511"/>
                <a:gd name="connsiteX3464" fmla="*/ 1470303 w 2926661"/>
                <a:gd name="connsiteY3464" fmla="*/ 1672247 h 3344511"/>
                <a:gd name="connsiteX3465" fmla="*/ 1467481 w 2926661"/>
                <a:gd name="connsiteY3465" fmla="*/ 1669416 h 3344511"/>
                <a:gd name="connsiteX3466" fmla="*/ 1466010 w 2926661"/>
                <a:gd name="connsiteY3466" fmla="*/ 1664991 h 3344511"/>
                <a:gd name="connsiteX3467" fmla="*/ 1464539 w 2926661"/>
                <a:gd name="connsiteY3467" fmla="*/ 1651716 h 3344511"/>
                <a:gd name="connsiteX3468" fmla="*/ 1476305 w 2926661"/>
                <a:gd name="connsiteY3468" fmla="*/ 1635491 h 3344511"/>
                <a:gd name="connsiteX3469" fmla="*/ 1477776 w 2926661"/>
                <a:gd name="connsiteY3469" fmla="*/ 1631066 h 3344511"/>
                <a:gd name="connsiteX3470" fmla="*/ 1483659 w 2926661"/>
                <a:gd name="connsiteY3470" fmla="*/ 1625166 h 3344511"/>
                <a:gd name="connsiteX3471" fmla="*/ 1486396 w 2926661"/>
                <a:gd name="connsiteY3471" fmla="*/ 1624651 h 3344511"/>
                <a:gd name="connsiteX3472" fmla="*/ 1853842 w 2926661"/>
                <a:gd name="connsiteY3472" fmla="*/ 1595322 h 3344511"/>
                <a:gd name="connsiteX3473" fmla="*/ 1853898 w 2926661"/>
                <a:gd name="connsiteY3473" fmla="*/ 1595581 h 3344511"/>
                <a:gd name="connsiteX3474" fmla="*/ 1857295 w 2926661"/>
                <a:gd name="connsiteY3474" fmla="*/ 1597729 h 3344511"/>
                <a:gd name="connsiteX3475" fmla="*/ 1857126 w 2926661"/>
                <a:gd name="connsiteY3475" fmla="*/ 1597401 h 3344511"/>
                <a:gd name="connsiteX3476" fmla="*/ 2537957 w 2926661"/>
                <a:gd name="connsiteY3476" fmla="*/ 1587128 h 3344511"/>
                <a:gd name="connsiteX3477" fmla="*/ 2552386 w 2926661"/>
                <a:gd name="connsiteY3477" fmla="*/ 1587128 h 3344511"/>
                <a:gd name="connsiteX3478" fmla="*/ 2563928 w 2926661"/>
                <a:gd name="connsiteY3478" fmla="*/ 1591456 h 3344511"/>
                <a:gd name="connsiteX3479" fmla="*/ 2556714 w 2926661"/>
                <a:gd name="connsiteY3479" fmla="*/ 1592899 h 3344511"/>
                <a:gd name="connsiteX3480" fmla="*/ 2548057 w 2926661"/>
                <a:gd name="connsiteY3480" fmla="*/ 1590013 h 3344511"/>
                <a:gd name="connsiteX3481" fmla="*/ 2543728 w 2926661"/>
                <a:gd name="connsiteY3481" fmla="*/ 1592899 h 3344511"/>
                <a:gd name="connsiteX3482" fmla="*/ 2540843 w 2926661"/>
                <a:gd name="connsiteY3482" fmla="*/ 1590013 h 3344511"/>
                <a:gd name="connsiteX3483" fmla="*/ 2536514 w 2926661"/>
                <a:gd name="connsiteY3483" fmla="*/ 1588570 h 3344511"/>
                <a:gd name="connsiteX3484" fmla="*/ 2537957 w 2926661"/>
                <a:gd name="connsiteY3484" fmla="*/ 1587128 h 3344511"/>
                <a:gd name="connsiteX3485" fmla="*/ 1705608 w 2926661"/>
                <a:gd name="connsiteY3485" fmla="*/ 1582872 h 3344511"/>
                <a:gd name="connsiteX3486" fmla="*/ 1700222 w 2926661"/>
                <a:gd name="connsiteY3486" fmla="*/ 1603041 h 3344511"/>
                <a:gd name="connsiteX3487" fmla="*/ 1683676 w 2926661"/>
                <a:gd name="connsiteY3487" fmla="*/ 1614841 h 3344511"/>
                <a:gd name="connsiteX3488" fmla="*/ 1679264 w 2926661"/>
                <a:gd name="connsiteY3488" fmla="*/ 1632541 h 3344511"/>
                <a:gd name="connsiteX3489" fmla="*/ 1673381 w 2926661"/>
                <a:gd name="connsiteY3489" fmla="*/ 1647291 h 3344511"/>
                <a:gd name="connsiteX3490" fmla="*/ 1673490 w 2926661"/>
                <a:gd name="connsiteY3490" fmla="*/ 1647507 h 3344511"/>
                <a:gd name="connsiteX3491" fmla="*/ 1675252 w 2926661"/>
                <a:gd name="connsiteY3491" fmla="*/ 1638864 h 3344511"/>
                <a:gd name="connsiteX3492" fmla="*/ 1679300 w 2926661"/>
                <a:gd name="connsiteY3492" fmla="*/ 1633154 h 3344511"/>
                <a:gd name="connsiteX3493" fmla="*/ 1683715 w 2926661"/>
                <a:gd name="connsiteY3493" fmla="*/ 1615473 h 3344511"/>
                <a:gd name="connsiteX3494" fmla="*/ 1705793 w 2926661"/>
                <a:gd name="connsiteY3494" fmla="*/ 1583057 h 3344511"/>
                <a:gd name="connsiteX3495" fmla="*/ 1492512 w 2926661"/>
                <a:gd name="connsiteY3495" fmla="*/ 1581156 h 3344511"/>
                <a:gd name="connsiteX3496" fmla="*/ 1492174 w 2926661"/>
                <a:gd name="connsiteY3496" fmla="*/ 1581584 h 3344511"/>
                <a:gd name="connsiteX3497" fmla="*/ 1493645 w 2926661"/>
                <a:gd name="connsiteY3497" fmla="*/ 1593766 h 3344511"/>
                <a:gd name="connsiteX3498" fmla="*/ 1495018 w 2926661"/>
                <a:gd name="connsiteY3498" fmla="*/ 1603068 h 3344511"/>
                <a:gd name="connsiteX3499" fmla="*/ 1495204 w 2926661"/>
                <a:gd name="connsiteY3499" fmla="*/ 1603031 h 3344511"/>
                <a:gd name="connsiteX3500" fmla="*/ 1493731 w 2926661"/>
                <a:gd name="connsiteY3500" fmla="*/ 1617780 h 3344511"/>
                <a:gd name="connsiteX3501" fmla="*/ 1496677 w 2926661"/>
                <a:gd name="connsiteY3501" fmla="*/ 1620730 h 3344511"/>
                <a:gd name="connsiteX3502" fmla="*/ 1493731 w 2926661"/>
                <a:gd name="connsiteY3502" fmla="*/ 1625154 h 3344511"/>
                <a:gd name="connsiteX3503" fmla="*/ 1492258 w 2926661"/>
                <a:gd name="connsiteY3503" fmla="*/ 1626629 h 3344511"/>
                <a:gd name="connsiteX3504" fmla="*/ 1490298 w 2926661"/>
                <a:gd name="connsiteY3504" fmla="*/ 1630198 h 3344511"/>
                <a:gd name="connsiteX3505" fmla="*/ 1490461 w 2926661"/>
                <a:gd name="connsiteY3505" fmla="*/ 1630328 h 3344511"/>
                <a:gd name="connsiteX3506" fmla="*/ 1492483 w 2926661"/>
                <a:gd name="connsiteY3506" fmla="*/ 1626641 h 3344511"/>
                <a:gd name="connsiteX3507" fmla="*/ 1493954 w 2926661"/>
                <a:gd name="connsiteY3507" fmla="*/ 1625166 h 3344511"/>
                <a:gd name="connsiteX3508" fmla="*/ 1496895 w 2926661"/>
                <a:gd name="connsiteY3508" fmla="*/ 1620741 h 3344511"/>
                <a:gd name="connsiteX3509" fmla="*/ 1493954 w 2926661"/>
                <a:gd name="connsiteY3509" fmla="*/ 1617791 h 3344511"/>
                <a:gd name="connsiteX3510" fmla="*/ 1495424 w 2926661"/>
                <a:gd name="connsiteY3510" fmla="*/ 1603041 h 3344511"/>
                <a:gd name="connsiteX3511" fmla="*/ 1493954 w 2926661"/>
                <a:gd name="connsiteY3511" fmla="*/ 1593084 h 3344511"/>
                <a:gd name="connsiteX3512" fmla="*/ 1848675 w 2926661"/>
                <a:gd name="connsiteY3512" fmla="*/ 1570901 h 3344511"/>
                <a:gd name="connsiteX3513" fmla="*/ 1848746 w 2926661"/>
                <a:gd name="connsiteY3513" fmla="*/ 1571085 h 3344511"/>
                <a:gd name="connsiteX3514" fmla="*/ 1851246 w 2926661"/>
                <a:gd name="connsiteY3514" fmla="*/ 1573921 h 3344511"/>
                <a:gd name="connsiteX3515" fmla="*/ 1851246 w 2926661"/>
                <a:gd name="connsiteY3515" fmla="*/ 1573823 h 3344511"/>
                <a:gd name="connsiteX3516" fmla="*/ 1695400 w 2926661"/>
                <a:gd name="connsiteY3516" fmla="*/ 1550150 h 3344511"/>
                <a:gd name="connsiteX3517" fmla="*/ 1693971 w 2926661"/>
                <a:gd name="connsiteY3517" fmla="*/ 1557315 h 3344511"/>
                <a:gd name="connsiteX3518" fmla="*/ 1694104 w 2926661"/>
                <a:gd name="connsiteY3518" fmla="*/ 1557581 h 3344511"/>
                <a:gd name="connsiteX3519" fmla="*/ 1695490 w 2926661"/>
                <a:gd name="connsiteY3519" fmla="*/ 1550641 h 3344511"/>
                <a:gd name="connsiteX3520" fmla="*/ 1857376 w 2926661"/>
                <a:gd name="connsiteY3520" fmla="*/ 1538756 h 3344511"/>
                <a:gd name="connsiteX3521" fmla="*/ 1857394 w 2926661"/>
                <a:gd name="connsiteY3521" fmla="*/ 1538854 h 3344511"/>
                <a:gd name="connsiteX3522" fmla="*/ 1859915 w 2926661"/>
                <a:gd name="connsiteY3522" fmla="*/ 1541883 h 3344511"/>
                <a:gd name="connsiteX3523" fmla="*/ 1859882 w 2926661"/>
                <a:gd name="connsiteY3523" fmla="*/ 1541771 h 3344511"/>
                <a:gd name="connsiteX3524" fmla="*/ 1573431 w 2926661"/>
                <a:gd name="connsiteY3524" fmla="*/ 1501674 h 3344511"/>
                <a:gd name="connsiteX3525" fmla="*/ 1573057 w 2926661"/>
                <a:gd name="connsiteY3525" fmla="*/ 1501848 h 3344511"/>
                <a:gd name="connsiteX3526" fmla="*/ 1574459 w 2926661"/>
                <a:gd name="connsiteY3526" fmla="*/ 1511706 h 3344511"/>
                <a:gd name="connsiteX3527" fmla="*/ 1574843 w 2926661"/>
                <a:gd name="connsiteY3527" fmla="*/ 1511590 h 3344511"/>
                <a:gd name="connsiteX3528" fmla="*/ 2070811 w 2926661"/>
                <a:gd name="connsiteY3528" fmla="*/ 1470299 h 3344511"/>
                <a:gd name="connsiteX3529" fmla="*/ 2064381 w 2926661"/>
                <a:gd name="connsiteY3529" fmla="*/ 1472141 h 3344511"/>
                <a:gd name="connsiteX3530" fmla="*/ 2054091 w 2926661"/>
                <a:gd name="connsiteY3530" fmla="*/ 1479509 h 3344511"/>
                <a:gd name="connsiteX3531" fmla="*/ 2048212 w 2926661"/>
                <a:gd name="connsiteY3531" fmla="*/ 1494246 h 3344511"/>
                <a:gd name="connsiteX3532" fmla="*/ 2061441 w 2926661"/>
                <a:gd name="connsiteY3532" fmla="*/ 1507509 h 3344511"/>
                <a:gd name="connsiteX3533" fmla="*/ 2058501 w 2926661"/>
                <a:gd name="connsiteY3533" fmla="*/ 1523719 h 3344511"/>
                <a:gd name="connsiteX3534" fmla="*/ 2059971 w 2926661"/>
                <a:gd name="connsiteY3534" fmla="*/ 1538455 h 3344511"/>
                <a:gd name="connsiteX3535" fmla="*/ 2062911 w 2926661"/>
                <a:gd name="connsiteY3535" fmla="*/ 1563507 h 3344511"/>
                <a:gd name="connsiteX3536" fmla="*/ 2048212 w 2926661"/>
                <a:gd name="connsiteY3536" fmla="*/ 1576770 h 3344511"/>
                <a:gd name="connsiteX3537" fmla="*/ 2033513 w 2926661"/>
                <a:gd name="connsiteY3537" fmla="*/ 1595928 h 3344511"/>
                <a:gd name="connsiteX3538" fmla="*/ 2037923 w 2926661"/>
                <a:gd name="connsiteY3538" fmla="*/ 1602743 h 3344511"/>
                <a:gd name="connsiteX3539" fmla="*/ 2042160 w 2926661"/>
                <a:gd name="connsiteY3539" fmla="*/ 1610355 h 3344511"/>
                <a:gd name="connsiteX3540" fmla="*/ 2042372 w 2926661"/>
                <a:gd name="connsiteY3540" fmla="*/ 1610213 h 3344511"/>
                <a:gd name="connsiteX3541" fmla="*/ 2049719 w 2926661"/>
                <a:gd name="connsiteY3541" fmla="*/ 1624959 h 3344511"/>
                <a:gd name="connsiteX3542" fmla="*/ 2048250 w 2926661"/>
                <a:gd name="connsiteY3542" fmla="*/ 1652977 h 3344511"/>
                <a:gd name="connsiteX3543" fmla="*/ 2051188 w 2926661"/>
                <a:gd name="connsiteY3543" fmla="*/ 1663299 h 3344511"/>
                <a:gd name="connsiteX3544" fmla="*/ 2061475 w 2926661"/>
                <a:gd name="connsiteY3544" fmla="*/ 1678046 h 3344511"/>
                <a:gd name="connsiteX3545" fmla="*/ 2080577 w 2926661"/>
                <a:gd name="connsiteY3545" fmla="*/ 1734081 h 3344511"/>
                <a:gd name="connsiteX3546" fmla="*/ 2073230 w 2926661"/>
                <a:gd name="connsiteY3546" fmla="*/ 1738505 h 3344511"/>
                <a:gd name="connsiteX3547" fmla="*/ 2067352 w 2926661"/>
                <a:gd name="connsiteY3547" fmla="*/ 1741454 h 3344511"/>
                <a:gd name="connsiteX3548" fmla="*/ 2049719 w 2926661"/>
                <a:gd name="connsiteY3548" fmla="*/ 1742929 h 3344511"/>
                <a:gd name="connsiteX3549" fmla="*/ 2039433 w 2926661"/>
                <a:gd name="connsiteY3549" fmla="*/ 1745878 h 3344511"/>
                <a:gd name="connsiteX3550" fmla="*/ 2035921 w 2926661"/>
                <a:gd name="connsiteY3550" fmla="*/ 1749991 h 3344511"/>
                <a:gd name="connsiteX3551" fmla="*/ 2035031 w 2926661"/>
                <a:gd name="connsiteY3551" fmla="*/ 1750734 h 3344511"/>
                <a:gd name="connsiteX3552" fmla="*/ 2034493 w 2926661"/>
                <a:gd name="connsiteY3552" fmla="*/ 1751662 h 3344511"/>
                <a:gd name="connsiteX3553" fmla="*/ 2030616 w 2926661"/>
                <a:gd name="connsiteY3553" fmla="*/ 1756201 h 3344511"/>
                <a:gd name="connsiteX3554" fmla="*/ 2040902 w 2926661"/>
                <a:gd name="connsiteY3554" fmla="*/ 1772422 h 3344511"/>
                <a:gd name="connsiteX3555" fmla="*/ 2035025 w 2926661"/>
                <a:gd name="connsiteY3555" fmla="*/ 1796016 h 3344511"/>
                <a:gd name="connsiteX3556" fmla="*/ 2035025 w 2926661"/>
                <a:gd name="connsiteY3556" fmla="*/ 1809287 h 3344511"/>
                <a:gd name="connsiteX3557" fmla="*/ 2029147 w 2926661"/>
                <a:gd name="connsiteY3557" fmla="*/ 1818135 h 3344511"/>
                <a:gd name="connsiteX3558" fmla="*/ 2033188 w 2926661"/>
                <a:gd name="connsiteY3558" fmla="*/ 1826983 h 3344511"/>
                <a:gd name="connsiteX3559" fmla="*/ 2033760 w 2926661"/>
                <a:gd name="connsiteY3559" fmla="*/ 1826983 h 3344511"/>
                <a:gd name="connsiteX3560" fmla="*/ 2028823 w 2926661"/>
                <a:gd name="connsiteY3560" fmla="*/ 1824738 h 3344511"/>
                <a:gd name="connsiteX3561" fmla="*/ 2030249 w 2926661"/>
                <a:gd name="connsiteY3561" fmla="*/ 1818379 h 3344511"/>
                <a:gd name="connsiteX3562" fmla="*/ 2036134 w 2926661"/>
                <a:gd name="connsiteY3562" fmla="*/ 1809531 h 3344511"/>
                <a:gd name="connsiteX3563" fmla="*/ 2036134 w 2926661"/>
                <a:gd name="connsiteY3563" fmla="*/ 1796260 h 3344511"/>
                <a:gd name="connsiteX3564" fmla="*/ 2042020 w 2926661"/>
                <a:gd name="connsiteY3564" fmla="*/ 1772668 h 3344511"/>
                <a:gd name="connsiteX3565" fmla="*/ 2031720 w 2926661"/>
                <a:gd name="connsiteY3565" fmla="*/ 1756448 h 3344511"/>
                <a:gd name="connsiteX3566" fmla="*/ 2034493 w 2926661"/>
                <a:gd name="connsiteY3566" fmla="*/ 1751662 h 3344511"/>
                <a:gd name="connsiteX3567" fmla="*/ 2035921 w 2926661"/>
                <a:gd name="connsiteY3567" fmla="*/ 1749991 h 3344511"/>
                <a:gd name="connsiteX3568" fmla="*/ 2040549 w 2926661"/>
                <a:gd name="connsiteY3568" fmla="*/ 1746126 h 3344511"/>
                <a:gd name="connsiteX3569" fmla="*/ 2050849 w 2926661"/>
                <a:gd name="connsiteY3569" fmla="*/ 1743177 h 3344511"/>
                <a:gd name="connsiteX3570" fmla="*/ 2068506 w 2926661"/>
                <a:gd name="connsiteY3570" fmla="*/ 1741702 h 3344511"/>
                <a:gd name="connsiteX3571" fmla="*/ 2074391 w 2926661"/>
                <a:gd name="connsiteY3571" fmla="*/ 1738753 h 3344511"/>
                <a:gd name="connsiteX3572" fmla="*/ 2081697 w 2926661"/>
                <a:gd name="connsiteY3572" fmla="*/ 1734360 h 3344511"/>
                <a:gd name="connsiteX3573" fmla="*/ 2081637 w 2926661"/>
                <a:gd name="connsiteY3573" fmla="*/ 1734367 h 3344511"/>
                <a:gd name="connsiteX3574" fmla="*/ 2062544 w 2926661"/>
                <a:gd name="connsiteY3574" fmla="*/ 1678378 h 3344511"/>
                <a:gd name="connsiteX3575" fmla="*/ 2052263 w 2926661"/>
                <a:gd name="connsiteY3575" fmla="*/ 1663644 h 3344511"/>
                <a:gd name="connsiteX3576" fmla="*/ 2049326 w 2926661"/>
                <a:gd name="connsiteY3576" fmla="*/ 1653331 h 3344511"/>
                <a:gd name="connsiteX3577" fmla="*/ 2050794 w 2926661"/>
                <a:gd name="connsiteY3577" fmla="*/ 1625336 h 3344511"/>
                <a:gd name="connsiteX3578" fmla="*/ 2043451 w 2926661"/>
                <a:gd name="connsiteY3578" fmla="*/ 1610603 h 3344511"/>
                <a:gd name="connsiteX3579" fmla="*/ 2034639 w 2926661"/>
                <a:gd name="connsiteY3579" fmla="*/ 1595869 h 3344511"/>
                <a:gd name="connsiteX3580" fmla="*/ 2049326 w 2926661"/>
                <a:gd name="connsiteY3580" fmla="*/ 1576715 h 3344511"/>
                <a:gd name="connsiteX3581" fmla="*/ 2064013 w 2926661"/>
                <a:gd name="connsiteY3581" fmla="*/ 1563454 h 3344511"/>
                <a:gd name="connsiteX3582" fmla="*/ 2061075 w 2926661"/>
                <a:gd name="connsiteY3582" fmla="*/ 1538407 h 3344511"/>
                <a:gd name="connsiteX3583" fmla="*/ 2059606 w 2926661"/>
                <a:gd name="connsiteY3583" fmla="*/ 1523673 h 3344511"/>
                <a:gd name="connsiteX3584" fmla="*/ 2062544 w 2926661"/>
                <a:gd name="connsiteY3584" fmla="*/ 1507466 h 3344511"/>
                <a:gd name="connsiteX3585" fmla="*/ 2049326 w 2926661"/>
                <a:gd name="connsiteY3585" fmla="*/ 1494206 h 3344511"/>
                <a:gd name="connsiteX3586" fmla="*/ 2055200 w 2926661"/>
                <a:gd name="connsiteY3586" fmla="*/ 1479472 h 3344511"/>
                <a:gd name="connsiteX3587" fmla="*/ 2065481 w 2926661"/>
                <a:gd name="connsiteY3587" fmla="*/ 1472105 h 3344511"/>
                <a:gd name="connsiteX3588" fmla="*/ 2071593 w 2926661"/>
                <a:gd name="connsiteY3588" fmla="*/ 1470353 h 3344511"/>
                <a:gd name="connsiteX3589" fmla="*/ 2060708 w 2926661"/>
                <a:gd name="connsiteY3589" fmla="*/ 1449452 h 3344511"/>
                <a:gd name="connsiteX3590" fmla="*/ 2060580 w 2926661"/>
                <a:gd name="connsiteY3590" fmla="*/ 1449543 h 3344511"/>
                <a:gd name="connsiteX3591" fmla="*/ 2068790 w 2926661"/>
                <a:gd name="connsiteY3591" fmla="*/ 1450036 h 3344511"/>
                <a:gd name="connsiteX3592" fmla="*/ 2076875 w 2926661"/>
                <a:gd name="connsiteY3592" fmla="*/ 1457036 h 3344511"/>
                <a:gd name="connsiteX3593" fmla="*/ 2076146 w 2926661"/>
                <a:gd name="connsiteY3593" fmla="*/ 1470556 h 3344511"/>
                <a:gd name="connsiteX3594" fmla="*/ 2077231 w 2926661"/>
                <a:gd name="connsiteY3594" fmla="*/ 1470631 h 3344511"/>
                <a:gd name="connsiteX3595" fmla="*/ 2069887 w 2926661"/>
                <a:gd name="connsiteY3595" fmla="*/ 1450004 h 3344511"/>
                <a:gd name="connsiteX3596" fmla="*/ 2060708 w 2926661"/>
                <a:gd name="connsiteY3596" fmla="*/ 1449452 h 3344511"/>
                <a:gd name="connsiteX3597" fmla="*/ 1894272 w 2926661"/>
                <a:gd name="connsiteY3597" fmla="*/ 1423701 h 3344511"/>
                <a:gd name="connsiteX3598" fmla="*/ 1894139 w 2926661"/>
                <a:gd name="connsiteY3598" fmla="*/ 1423925 h 3344511"/>
                <a:gd name="connsiteX3599" fmla="*/ 1894190 w 2926661"/>
                <a:gd name="connsiteY3599" fmla="*/ 1423925 h 3344511"/>
                <a:gd name="connsiteX3600" fmla="*/ 1901627 w 2926661"/>
                <a:gd name="connsiteY3600" fmla="*/ 1427470 h 3344511"/>
                <a:gd name="connsiteX3601" fmla="*/ 1901590 w 2926661"/>
                <a:gd name="connsiteY3601" fmla="*/ 1427195 h 3344511"/>
                <a:gd name="connsiteX3602" fmla="*/ 1791049 w 2926661"/>
                <a:gd name="connsiteY3602" fmla="*/ 1421033 h 3344511"/>
                <a:gd name="connsiteX3603" fmla="*/ 1790880 w 2926661"/>
                <a:gd name="connsiteY3603" fmla="*/ 1421046 h 3344511"/>
                <a:gd name="connsiteX3604" fmla="*/ 1782248 w 2926661"/>
                <a:gd name="connsiteY3604" fmla="*/ 1425398 h 3344511"/>
                <a:gd name="connsiteX3605" fmla="*/ 1782329 w 2926661"/>
                <a:gd name="connsiteY3605" fmla="*/ 1425398 h 3344511"/>
                <a:gd name="connsiteX3606" fmla="*/ 1764436 w 2926661"/>
                <a:gd name="connsiteY3606" fmla="*/ 1419565 h 3344511"/>
                <a:gd name="connsiteX3607" fmla="*/ 1762967 w 2926661"/>
                <a:gd name="connsiteY3607" fmla="*/ 1421046 h 3344511"/>
                <a:gd name="connsiteX3608" fmla="*/ 1760182 w 2926661"/>
                <a:gd name="connsiteY3608" fmla="*/ 1423855 h 3344511"/>
                <a:gd name="connsiteX3609" fmla="*/ 1760251 w 2926661"/>
                <a:gd name="connsiteY3609" fmla="*/ 1423925 h 3344511"/>
                <a:gd name="connsiteX3610" fmla="*/ 1763195 w 2926661"/>
                <a:gd name="connsiteY3610" fmla="*/ 1420978 h 3344511"/>
                <a:gd name="connsiteX3611" fmla="*/ 1764521 w 2926661"/>
                <a:gd name="connsiteY3611" fmla="*/ 1419650 h 3344511"/>
                <a:gd name="connsiteX3612" fmla="*/ 1423840 w 2926661"/>
                <a:gd name="connsiteY3612" fmla="*/ 1416663 h 3344511"/>
                <a:gd name="connsiteX3613" fmla="*/ 1421198 w 2926661"/>
                <a:gd name="connsiteY3613" fmla="*/ 1419411 h 3344511"/>
                <a:gd name="connsiteX3614" fmla="*/ 1419991 w 2926661"/>
                <a:gd name="connsiteY3614" fmla="*/ 1420667 h 3344511"/>
                <a:gd name="connsiteX3615" fmla="*/ 1420116 w 2926661"/>
                <a:gd name="connsiteY3615" fmla="*/ 1420635 h 3344511"/>
                <a:gd name="connsiteX3616" fmla="*/ 1421586 w 2926661"/>
                <a:gd name="connsiteY3616" fmla="*/ 1419159 h 3344511"/>
                <a:gd name="connsiteX3617" fmla="*/ 1424025 w 2926661"/>
                <a:gd name="connsiteY3617" fmla="*/ 1416710 h 3344511"/>
                <a:gd name="connsiteX3618" fmla="*/ 1417106 w 2926661"/>
                <a:gd name="connsiteY3618" fmla="*/ 1412401 h 3344511"/>
                <a:gd name="connsiteX3619" fmla="*/ 1418312 w 2926661"/>
                <a:gd name="connsiteY3619" fmla="*/ 1414910 h 3344511"/>
                <a:gd name="connsiteX3620" fmla="*/ 1418606 w 2926661"/>
                <a:gd name="connsiteY3620" fmla="*/ 1414986 h 3344511"/>
                <a:gd name="connsiteX3621" fmla="*/ 1417335 w 2926661"/>
                <a:gd name="connsiteY3621" fmla="*/ 1412401 h 3344511"/>
                <a:gd name="connsiteX3622" fmla="*/ 1860364 w 2926661"/>
                <a:gd name="connsiteY3622" fmla="*/ 1412191 h 3344511"/>
                <a:gd name="connsiteX3623" fmla="*/ 1864753 w 2926661"/>
                <a:gd name="connsiteY3623" fmla="*/ 1420978 h 3344511"/>
                <a:gd name="connsiteX3624" fmla="*/ 1867144 w 2926661"/>
                <a:gd name="connsiteY3624" fmla="*/ 1423556 h 3344511"/>
                <a:gd name="connsiteX3625" fmla="*/ 1867156 w 2926661"/>
                <a:gd name="connsiteY3625" fmla="*/ 1423558 h 3344511"/>
                <a:gd name="connsiteX3626" fmla="*/ 1864863 w 2926661"/>
                <a:gd name="connsiteY3626" fmla="*/ 1421060 h 3344511"/>
                <a:gd name="connsiteX3627" fmla="*/ 1860480 w 2926661"/>
                <a:gd name="connsiteY3627" fmla="*/ 1412191 h 3344511"/>
                <a:gd name="connsiteX3628" fmla="*/ 1817323 w 2926661"/>
                <a:gd name="connsiteY3628" fmla="*/ 1409196 h 3344511"/>
                <a:gd name="connsiteX3629" fmla="*/ 1807039 w 2926661"/>
                <a:gd name="connsiteY3629" fmla="*/ 1415121 h 3344511"/>
                <a:gd name="connsiteX3630" fmla="*/ 1800670 w 2926661"/>
                <a:gd name="connsiteY3630" fmla="*/ 1420259 h 3344511"/>
                <a:gd name="connsiteX3631" fmla="*/ 1800911 w 2926661"/>
                <a:gd name="connsiteY3631" fmla="*/ 1420241 h 3344511"/>
                <a:gd name="connsiteX3632" fmla="*/ 1807350 w 2926661"/>
                <a:gd name="connsiteY3632" fmla="*/ 1415084 h 3344511"/>
                <a:gd name="connsiteX3633" fmla="*/ 1810846 w 2926661"/>
                <a:gd name="connsiteY3633" fmla="*/ 1409927 h 3344511"/>
                <a:gd name="connsiteX3634" fmla="*/ 1817603 w 2926661"/>
                <a:gd name="connsiteY3634" fmla="*/ 1409196 h 3344511"/>
                <a:gd name="connsiteX3635" fmla="*/ 1561457 w 2926661"/>
                <a:gd name="connsiteY3635" fmla="*/ 1405921 h 3344511"/>
                <a:gd name="connsiteX3636" fmla="*/ 1559822 w 2926661"/>
                <a:gd name="connsiteY3636" fmla="*/ 1410299 h 3344511"/>
                <a:gd name="connsiteX3637" fmla="*/ 1560175 w 2926661"/>
                <a:gd name="connsiteY3637" fmla="*/ 1410516 h 3344511"/>
                <a:gd name="connsiteX3638" fmla="*/ 1561675 w 2926661"/>
                <a:gd name="connsiteY3638" fmla="*/ 1406504 h 3344511"/>
                <a:gd name="connsiteX3639" fmla="*/ 1522967 w 2926661"/>
                <a:gd name="connsiteY3639" fmla="*/ 1403330 h 3344511"/>
                <a:gd name="connsiteX3640" fmla="*/ 1522138 w 2926661"/>
                <a:gd name="connsiteY3640" fmla="*/ 1407161 h 3344511"/>
                <a:gd name="connsiteX3641" fmla="*/ 1523016 w 2926661"/>
                <a:gd name="connsiteY3641" fmla="*/ 1406687 h 3344511"/>
                <a:gd name="connsiteX3642" fmla="*/ 1523640 w 2926661"/>
                <a:gd name="connsiteY3642" fmla="*/ 1403744 h 3344511"/>
                <a:gd name="connsiteX3643" fmla="*/ 1755833 w 2926661"/>
                <a:gd name="connsiteY3643" fmla="*/ 1403294 h 3344511"/>
                <a:gd name="connsiteX3644" fmla="*/ 1755836 w 2926661"/>
                <a:gd name="connsiteY3644" fmla="*/ 1403296 h 3344511"/>
                <a:gd name="connsiteX3645" fmla="*/ 1757719 w 2926661"/>
                <a:gd name="connsiteY3645" fmla="*/ 1403506 h 3344511"/>
                <a:gd name="connsiteX3646" fmla="*/ 1417142 w 2926661"/>
                <a:gd name="connsiteY3646" fmla="*/ 1401970 h 3344511"/>
                <a:gd name="connsiteX3647" fmla="*/ 1418312 w 2926661"/>
                <a:gd name="connsiteY3647" fmla="*/ 1404406 h 3344511"/>
                <a:gd name="connsiteX3648" fmla="*/ 1415427 w 2926661"/>
                <a:gd name="connsiteY3648" fmla="*/ 1404406 h 3344511"/>
                <a:gd name="connsiteX3649" fmla="*/ 1412541 w 2926661"/>
                <a:gd name="connsiteY3649" fmla="*/ 1410408 h 3344511"/>
                <a:gd name="connsiteX3650" fmla="*/ 1412969 w 2926661"/>
                <a:gd name="connsiteY3650" fmla="*/ 1410853 h 3344511"/>
                <a:gd name="connsiteX3651" fmla="*/ 1415870 w 2926661"/>
                <a:gd name="connsiteY3651" fmla="*/ 1404951 h 3344511"/>
                <a:gd name="connsiteX3652" fmla="*/ 1418800 w 2926661"/>
                <a:gd name="connsiteY3652" fmla="*/ 1404951 h 3344511"/>
                <a:gd name="connsiteX3653" fmla="*/ 1417335 w 2926661"/>
                <a:gd name="connsiteY3653" fmla="*/ 1401970 h 3344511"/>
                <a:gd name="connsiteX3654" fmla="*/ 1905774 w 2926661"/>
                <a:gd name="connsiteY3654" fmla="*/ 1398889 h 3344511"/>
                <a:gd name="connsiteX3655" fmla="*/ 1907783 w 2926661"/>
                <a:gd name="connsiteY3655" fmla="*/ 1403878 h 3344511"/>
                <a:gd name="connsiteX3656" fmla="*/ 1912981 w 2926661"/>
                <a:gd name="connsiteY3656" fmla="*/ 1403334 h 3344511"/>
                <a:gd name="connsiteX3657" fmla="*/ 1912981 w 2926661"/>
                <a:gd name="connsiteY3657" fmla="*/ 1402879 h 3344511"/>
                <a:gd name="connsiteX3658" fmla="*/ 1907653 w 2926661"/>
                <a:gd name="connsiteY3658" fmla="*/ 1403432 h 3344511"/>
                <a:gd name="connsiteX3659" fmla="*/ 1905807 w 2926661"/>
                <a:gd name="connsiteY3659" fmla="*/ 1398889 h 3344511"/>
                <a:gd name="connsiteX3660" fmla="*/ 1349957 w 2926661"/>
                <a:gd name="connsiteY3660" fmla="*/ 1396577 h 3344511"/>
                <a:gd name="connsiteX3661" fmla="*/ 1349379 w 2926661"/>
                <a:gd name="connsiteY3661" fmla="*/ 1397436 h 3344511"/>
                <a:gd name="connsiteX3662" fmla="*/ 1356766 w 2926661"/>
                <a:gd name="connsiteY3662" fmla="*/ 1397436 h 3344511"/>
                <a:gd name="connsiteX3663" fmla="*/ 1357025 w 2926661"/>
                <a:gd name="connsiteY3663" fmla="*/ 1396577 h 3344511"/>
                <a:gd name="connsiteX3664" fmla="*/ 1410789 w 2926661"/>
                <a:gd name="connsiteY3664" fmla="*/ 1394007 h 3344511"/>
                <a:gd name="connsiteX3665" fmla="*/ 1411098 w 2926661"/>
                <a:gd name="connsiteY3665" fmla="*/ 1396903 h 3344511"/>
                <a:gd name="connsiteX3666" fmla="*/ 1409655 w 2926661"/>
                <a:gd name="connsiteY3666" fmla="*/ 1401405 h 3344511"/>
                <a:gd name="connsiteX3667" fmla="*/ 1410196 w 2926661"/>
                <a:gd name="connsiteY3667" fmla="*/ 1401405 h 3344511"/>
                <a:gd name="connsiteX3668" fmla="*/ 1411475 w 2926661"/>
                <a:gd name="connsiteY3668" fmla="*/ 1397500 h 3344511"/>
                <a:gd name="connsiteX3669" fmla="*/ 1411109 w 2926661"/>
                <a:gd name="connsiteY3669" fmla="*/ 1394147 h 3344511"/>
                <a:gd name="connsiteX3670" fmla="*/ 1911711 w 2926661"/>
                <a:gd name="connsiteY3670" fmla="*/ 1389950 h 3344511"/>
                <a:gd name="connsiteX3671" fmla="*/ 1911618 w 2926661"/>
                <a:gd name="connsiteY3671" fmla="*/ 1390021 h 3344511"/>
                <a:gd name="connsiteX3672" fmla="*/ 1914717 w 2926661"/>
                <a:gd name="connsiteY3672" fmla="*/ 1395245 h 3344511"/>
                <a:gd name="connsiteX3673" fmla="*/ 1914819 w 2926661"/>
                <a:gd name="connsiteY3673" fmla="*/ 1395143 h 3344511"/>
                <a:gd name="connsiteX3674" fmla="*/ 1335309 w 2926661"/>
                <a:gd name="connsiteY3674" fmla="*/ 1383797 h 3344511"/>
                <a:gd name="connsiteX3675" fmla="*/ 1334359 w 2926661"/>
                <a:gd name="connsiteY3675" fmla="*/ 1384117 h 3344511"/>
                <a:gd name="connsiteX3676" fmla="*/ 1335835 w 2926661"/>
                <a:gd name="connsiteY3676" fmla="*/ 1388598 h 3344511"/>
                <a:gd name="connsiteX3677" fmla="*/ 1334359 w 2926661"/>
                <a:gd name="connsiteY3677" fmla="*/ 1393078 h 3344511"/>
                <a:gd name="connsiteX3678" fmla="*/ 1338788 w 2926661"/>
                <a:gd name="connsiteY3678" fmla="*/ 1402039 h 3344511"/>
                <a:gd name="connsiteX3679" fmla="*/ 1346170 w 2926661"/>
                <a:gd name="connsiteY3679" fmla="*/ 1402039 h 3344511"/>
                <a:gd name="connsiteX3680" fmla="*/ 1346170 w 2926661"/>
                <a:gd name="connsiteY3680" fmla="*/ 1407833 h 3344511"/>
                <a:gd name="connsiteX3681" fmla="*/ 1346351 w 2926661"/>
                <a:gd name="connsiteY3681" fmla="*/ 1407833 h 3344511"/>
                <a:gd name="connsiteX3682" fmla="*/ 1346351 w 2926661"/>
                <a:gd name="connsiteY3682" fmla="*/ 1401892 h 3344511"/>
                <a:gd name="connsiteX3683" fmla="*/ 1346962 w 2926661"/>
                <a:gd name="connsiteY3683" fmla="*/ 1400976 h 3344511"/>
                <a:gd name="connsiteX3684" fmla="*/ 1339605 w 2926661"/>
                <a:gd name="connsiteY3684" fmla="*/ 1400976 h 3344511"/>
                <a:gd name="connsiteX3685" fmla="*/ 1335168 w 2926661"/>
                <a:gd name="connsiteY3685" fmla="*/ 1392177 h 3344511"/>
                <a:gd name="connsiteX3686" fmla="*/ 1336647 w 2926661"/>
                <a:gd name="connsiteY3686" fmla="*/ 1387778 h 3344511"/>
                <a:gd name="connsiteX3687" fmla="*/ 1363267 w 2926661"/>
                <a:gd name="connsiteY3687" fmla="*/ 1380445 h 3344511"/>
                <a:gd name="connsiteX3688" fmla="*/ 1361788 w 2926661"/>
                <a:gd name="connsiteY3688" fmla="*/ 1381912 h 3344511"/>
                <a:gd name="connsiteX3689" fmla="*/ 1361739 w 2926661"/>
                <a:gd name="connsiteY3689" fmla="*/ 1382075 h 3344511"/>
                <a:gd name="connsiteX3690" fmla="*/ 1362718 w 2926661"/>
                <a:gd name="connsiteY3690" fmla="*/ 1381098 h 3344511"/>
                <a:gd name="connsiteX3691" fmla="*/ 1367182 w 2926661"/>
                <a:gd name="connsiteY3691" fmla="*/ 1384068 h 3344511"/>
                <a:gd name="connsiteX3692" fmla="*/ 1367182 w 2926661"/>
                <a:gd name="connsiteY3692" fmla="*/ 1383033 h 3344511"/>
                <a:gd name="connsiteX3693" fmla="*/ 1539523 w 2926661"/>
                <a:gd name="connsiteY3693" fmla="*/ 1380052 h 3344511"/>
                <a:gd name="connsiteX3694" fmla="*/ 1539511 w 2926661"/>
                <a:gd name="connsiteY3694" fmla="*/ 1380088 h 3344511"/>
                <a:gd name="connsiteX3695" fmla="*/ 1540954 w 2926661"/>
                <a:gd name="connsiteY3695" fmla="*/ 1380088 h 3344511"/>
                <a:gd name="connsiteX3696" fmla="*/ 1540954 w 2926661"/>
                <a:gd name="connsiteY3696" fmla="*/ 1387481 h 3344511"/>
                <a:gd name="connsiteX3697" fmla="*/ 1543840 w 2926661"/>
                <a:gd name="connsiteY3697" fmla="*/ 1388959 h 3344511"/>
                <a:gd name="connsiteX3698" fmla="*/ 1542521 w 2926661"/>
                <a:gd name="connsiteY3698" fmla="*/ 1397068 h 3344511"/>
                <a:gd name="connsiteX3699" fmla="*/ 1542544 w 2926661"/>
                <a:gd name="connsiteY3699" fmla="*/ 1397072 h 3344511"/>
                <a:gd name="connsiteX3700" fmla="*/ 1543907 w 2926661"/>
                <a:gd name="connsiteY3700" fmla="*/ 1388870 h 3344511"/>
                <a:gd name="connsiteX3701" fmla="*/ 1540976 w 2926661"/>
                <a:gd name="connsiteY3701" fmla="*/ 1387400 h 3344511"/>
                <a:gd name="connsiteX3702" fmla="*/ 1540976 w 2926661"/>
                <a:gd name="connsiteY3702" fmla="*/ 1380052 h 3344511"/>
                <a:gd name="connsiteX3703" fmla="*/ 1370119 w 2926661"/>
                <a:gd name="connsiteY3703" fmla="*/ 1378050 h 3344511"/>
                <a:gd name="connsiteX3704" fmla="*/ 1367704 w 2926661"/>
                <a:gd name="connsiteY3704" fmla="*/ 1380445 h 3344511"/>
                <a:gd name="connsiteX3705" fmla="*/ 1367704 w 2926661"/>
                <a:gd name="connsiteY3705" fmla="*/ 1380576 h 3344511"/>
                <a:gd name="connsiteX3706" fmla="*/ 1370158 w 2926661"/>
                <a:gd name="connsiteY3706" fmla="*/ 1378127 h 3344511"/>
                <a:gd name="connsiteX3707" fmla="*/ 1520633 w 2926661"/>
                <a:gd name="connsiteY3707" fmla="*/ 1375404 h 3344511"/>
                <a:gd name="connsiteX3708" fmla="*/ 1521892 w 2926661"/>
                <a:gd name="connsiteY3708" fmla="*/ 1380447 h 3344511"/>
                <a:gd name="connsiteX3709" fmla="*/ 1521934 w 2926661"/>
                <a:gd name="connsiteY3709" fmla="*/ 1380489 h 3344511"/>
                <a:gd name="connsiteX3710" fmla="*/ 1520754 w 2926661"/>
                <a:gd name="connsiteY3710" fmla="*/ 1375653 h 3344511"/>
                <a:gd name="connsiteX3711" fmla="*/ 1369183 w 2926661"/>
                <a:gd name="connsiteY3711" fmla="*/ 1374579 h 3344511"/>
                <a:gd name="connsiteX3712" fmla="*/ 1369474 w 2926661"/>
                <a:gd name="connsiteY3712" fmla="*/ 1375157 h 3344511"/>
                <a:gd name="connsiteX3713" fmla="*/ 1371645 w 2926661"/>
                <a:gd name="connsiteY3713" fmla="*/ 1375157 h 3344511"/>
                <a:gd name="connsiteX3714" fmla="*/ 1371452 w 2926661"/>
                <a:gd name="connsiteY3714" fmla="*/ 1374579 h 3344511"/>
                <a:gd name="connsiteX3715" fmla="*/ 1466010 w 2926661"/>
                <a:gd name="connsiteY3715" fmla="*/ 1374558 h 3344511"/>
                <a:gd name="connsiteX3716" fmla="*/ 1463068 w 2926661"/>
                <a:gd name="connsiteY3716" fmla="*/ 1376030 h 3344511"/>
                <a:gd name="connsiteX3717" fmla="*/ 1461733 w 2926661"/>
                <a:gd name="connsiteY3717" fmla="*/ 1374694 h 3344511"/>
                <a:gd name="connsiteX3718" fmla="*/ 1461286 w 2926661"/>
                <a:gd name="connsiteY3718" fmla="*/ 1375148 h 3344511"/>
                <a:gd name="connsiteX3719" fmla="*/ 1462751 w 2926661"/>
                <a:gd name="connsiteY3719" fmla="*/ 1376638 h 3344511"/>
                <a:gd name="connsiteX3720" fmla="*/ 1465681 w 2926661"/>
                <a:gd name="connsiteY3720" fmla="*/ 1375148 h 3344511"/>
                <a:gd name="connsiteX3721" fmla="*/ 1468611 w 2926661"/>
                <a:gd name="connsiteY3721" fmla="*/ 1376638 h 3344511"/>
                <a:gd name="connsiteX3722" fmla="*/ 1470077 w 2926661"/>
                <a:gd name="connsiteY3722" fmla="*/ 1375148 h 3344511"/>
                <a:gd name="connsiteX3723" fmla="*/ 1474472 w 2926661"/>
                <a:gd name="connsiteY3723" fmla="*/ 1376638 h 3344511"/>
                <a:gd name="connsiteX3724" fmla="*/ 1481648 w 2926661"/>
                <a:gd name="connsiteY3724" fmla="*/ 1382477 h 3344511"/>
                <a:gd name="connsiteX3725" fmla="*/ 1481880 w 2926661"/>
                <a:gd name="connsiteY3725" fmla="*/ 1382244 h 3344511"/>
                <a:gd name="connsiteX3726" fmla="*/ 1502469 w 2926661"/>
                <a:gd name="connsiteY3726" fmla="*/ 1392580 h 3344511"/>
                <a:gd name="connsiteX3727" fmla="*/ 1515704 w 2926661"/>
                <a:gd name="connsiteY3727" fmla="*/ 1398486 h 3344511"/>
                <a:gd name="connsiteX3728" fmla="*/ 1516773 w 2926661"/>
                <a:gd name="connsiteY3728" fmla="*/ 1399130 h 3344511"/>
                <a:gd name="connsiteX3729" fmla="*/ 1522197 w 2926661"/>
                <a:gd name="connsiteY3729" fmla="*/ 1396352 h 3344511"/>
                <a:gd name="connsiteX3730" fmla="*/ 1526526 w 2926661"/>
                <a:gd name="connsiteY3730" fmla="*/ 1386002 h 3344511"/>
                <a:gd name="connsiteX3731" fmla="*/ 1526033 w 2926661"/>
                <a:gd name="connsiteY3731" fmla="*/ 1385497 h 3344511"/>
                <a:gd name="connsiteX3732" fmla="*/ 1521892 w 2926661"/>
                <a:gd name="connsiteY3732" fmla="*/ 1395170 h 3344511"/>
                <a:gd name="connsiteX3733" fmla="*/ 1516010 w 2926661"/>
                <a:gd name="connsiteY3733" fmla="*/ 1398115 h 3344511"/>
                <a:gd name="connsiteX3734" fmla="*/ 1502774 w 2926661"/>
                <a:gd name="connsiteY3734" fmla="*/ 1392226 h 3344511"/>
                <a:gd name="connsiteX3735" fmla="*/ 1482186 w 2926661"/>
                <a:gd name="connsiteY3735" fmla="*/ 1381920 h 3344511"/>
                <a:gd name="connsiteX3736" fmla="*/ 1474833 w 2926661"/>
                <a:gd name="connsiteY3736" fmla="*/ 1376030 h 3344511"/>
                <a:gd name="connsiteX3737" fmla="*/ 1470421 w 2926661"/>
                <a:gd name="connsiteY3737" fmla="*/ 1374558 h 3344511"/>
                <a:gd name="connsiteX3738" fmla="*/ 1468951 w 2926661"/>
                <a:gd name="connsiteY3738" fmla="*/ 1376030 h 3344511"/>
                <a:gd name="connsiteX3739" fmla="*/ 1466010 w 2926661"/>
                <a:gd name="connsiteY3739" fmla="*/ 1374558 h 3344511"/>
                <a:gd name="connsiteX3740" fmla="*/ 1729241 w 2926661"/>
                <a:gd name="connsiteY3740" fmla="*/ 1373691 h 3344511"/>
                <a:gd name="connsiteX3741" fmla="*/ 1729343 w 2926661"/>
                <a:gd name="connsiteY3741" fmla="*/ 1373827 h 3344511"/>
                <a:gd name="connsiteX3742" fmla="*/ 1735230 w 2926661"/>
                <a:gd name="connsiteY3742" fmla="*/ 1378248 h 3344511"/>
                <a:gd name="connsiteX3743" fmla="*/ 1740008 w 2926661"/>
                <a:gd name="connsiteY3743" fmla="*/ 1380728 h 3344511"/>
                <a:gd name="connsiteX3744" fmla="*/ 1740013 w 2926661"/>
                <a:gd name="connsiteY3744" fmla="*/ 1380681 h 3344511"/>
                <a:gd name="connsiteX3745" fmla="*/ 1735055 w 2926661"/>
                <a:gd name="connsiteY3745" fmla="*/ 1378088 h 3344511"/>
                <a:gd name="connsiteX3746" fmla="*/ 1370873 w 2926661"/>
                <a:gd name="connsiteY3746" fmla="*/ 1370808 h 3344511"/>
                <a:gd name="connsiteX3747" fmla="*/ 1370899 w 2926661"/>
                <a:gd name="connsiteY3747" fmla="*/ 1370886 h 3344511"/>
                <a:gd name="connsiteX3748" fmla="*/ 1376109 w 2926661"/>
                <a:gd name="connsiteY3748" fmla="*/ 1372186 h 3344511"/>
                <a:gd name="connsiteX3749" fmla="*/ 1380055 w 2926661"/>
                <a:gd name="connsiteY3749" fmla="*/ 1372186 h 3344511"/>
                <a:gd name="connsiteX3750" fmla="*/ 1379989 w 2926661"/>
                <a:gd name="connsiteY3750" fmla="*/ 1371986 h 3344511"/>
                <a:gd name="connsiteX3751" fmla="*/ 1375584 w 2926661"/>
                <a:gd name="connsiteY3751" fmla="*/ 1371986 h 3344511"/>
                <a:gd name="connsiteX3752" fmla="*/ 1915756 w 2926661"/>
                <a:gd name="connsiteY3752" fmla="*/ 1364770 h 3344511"/>
                <a:gd name="connsiteX3753" fmla="*/ 1918194 w 2926661"/>
                <a:gd name="connsiteY3753" fmla="*/ 1366003 h 3344511"/>
                <a:gd name="connsiteX3754" fmla="*/ 1923135 w 2926661"/>
                <a:gd name="connsiteY3754" fmla="*/ 1366360 h 3344511"/>
                <a:gd name="connsiteX3755" fmla="*/ 1923146 w 2926661"/>
                <a:gd name="connsiteY3755" fmla="*/ 1366333 h 3344511"/>
                <a:gd name="connsiteX3756" fmla="*/ 1918165 w 2926661"/>
                <a:gd name="connsiteY3756" fmla="*/ 1365976 h 3344511"/>
                <a:gd name="connsiteX3757" fmla="*/ 1711635 w 2926661"/>
                <a:gd name="connsiteY3757" fmla="*/ 1363275 h 3344511"/>
                <a:gd name="connsiteX3758" fmla="*/ 1711680 w 2926661"/>
                <a:gd name="connsiteY3758" fmla="*/ 1363513 h 3344511"/>
                <a:gd name="connsiteX3759" fmla="*/ 1724927 w 2926661"/>
                <a:gd name="connsiteY3759" fmla="*/ 1367934 h 3344511"/>
                <a:gd name="connsiteX3760" fmla="*/ 1725470 w 2926661"/>
                <a:gd name="connsiteY3760" fmla="*/ 1368659 h 3344511"/>
                <a:gd name="connsiteX3761" fmla="*/ 1724771 w 2926661"/>
                <a:gd name="connsiteY3761" fmla="*/ 1367719 h 3344511"/>
                <a:gd name="connsiteX3762" fmla="*/ 1719262 w 2926661"/>
                <a:gd name="connsiteY3762" fmla="*/ 1363275 h 3344511"/>
                <a:gd name="connsiteX3763" fmla="*/ 1358831 w 2926661"/>
                <a:gd name="connsiteY3763" fmla="*/ 1362847 h 3344511"/>
                <a:gd name="connsiteX3764" fmla="*/ 1358831 w 2926661"/>
                <a:gd name="connsiteY3764" fmla="*/ 1363172 h 3344511"/>
                <a:gd name="connsiteX3765" fmla="*/ 1360903 w 2926661"/>
                <a:gd name="connsiteY3765" fmla="*/ 1363172 h 3344511"/>
                <a:gd name="connsiteX3766" fmla="*/ 1360578 w 2926661"/>
                <a:gd name="connsiteY3766" fmla="*/ 1362847 h 3344511"/>
                <a:gd name="connsiteX3767" fmla="*/ 1325500 w 2926661"/>
                <a:gd name="connsiteY3767" fmla="*/ 1361715 h 3344511"/>
                <a:gd name="connsiteX3768" fmla="*/ 1321071 w 2926661"/>
                <a:gd name="connsiteY3768" fmla="*/ 1364702 h 3344511"/>
                <a:gd name="connsiteX3769" fmla="*/ 1321071 w 2926661"/>
                <a:gd name="connsiteY3769" fmla="*/ 1367689 h 3344511"/>
                <a:gd name="connsiteX3770" fmla="*/ 1324024 w 2926661"/>
                <a:gd name="connsiteY3770" fmla="*/ 1367689 h 3344511"/>
                <a:gd name="connsiteX3771" fmla="*/ 1328453 w 2926661"/>
                <a:gd name="connsiteY3771" fmla="*/ 1370676 h 3344511"/>
                <a:gd name="connsiteX3772" fmla="*/ 1334359 w 2926661"/>
                <a:gd name="connsiteY3772" fmla="*/ 1373663 h 3344511"/>
                <a:gd name="connsiteX3773" fmla="*/ 1340264 w 2926661"/>
                <a:gd name="connsiteY3773" fmla="*/ 1370676 h 3344511"/>
                <a:gd name="connsiteX3774" fmla="*/ 1343217 w 2926661"/>
                <a:gd name="connsiteY3774" fmla="*/ 1373663 h 3344511"/>
                <a:gd name="connsiteX3775" fmla="*/ 1343217 w 2926661"/>
                <a:gd name="connsiteY3775" fmla="*/ 1378143 h 3344511"/>
                <a:gd name="connsiteX3776" fmla="*/ 1346020 w 2926661"/>
                <a:gd name="connsiteY3776" fmla="*/ 1382397 h 3344511"/>
                <a:gd name="connsiteX3777" fmla="*/ 1346999 w 2926661"/>
                <a:gd name="connsiteY3777" fmla="*/ 1381912 h 3344511"/>
                <a:gd name="connsiteX3778" fmla="*/ 1344042 w 2926661"/>
                <a:gd name="connsiteY3778" fmla="*/ 1377512 h 3344511"/>
                <a:gd name="connsiteX3779" fmla="*/ 1344042 w 2926661"/>
                <a:gd name="connsiteY3779" fmla="*/ 1373113 h 3344511"/>
                <a:gd name="connsiteX3780" fmla="*/ 1341084 w 2926661"/>
                <a:gd name="connsiteY3780" fmla="*/ 1370180 h 3344511"/>
                <a:gd name="connsiteX3781" fmla="*/ 1335168 w 2926661"/>
                <a:gd name="connsiteY3781" fmla="*/ 1373113 h 3344511"/>
                <a:gd name="connsiteX3782" fmla="*/ 1329253 w 2926661"/>
                <a:gd name="connsiteY3782" fmla="*/ 1370180 h 3344511"/>
                <a:gd name="connsiteX3783" fmla="*/ 1324816 w 2926661"/>
                <a:gd name="connsiteY3783" fmla="*/ 1367247 h 3344511"/>
                <a:gd name="connsiteX3784" fmla="*/ 1321858 w 2926661"/>
                <a:gd name="connsiteY3784" fmla="*/ 1367247 h 3344511"/>
                <a:gd name="connsiteX3785" fmla="*/ 1321858 w 2926661"/>
                <a:gd name="connsiteY3785" fmla="*/ 1364314 h 3344511"/>
                <a:gd name="connsiteX3786" fmla="*/ 1325643 w 2926661"/>
                <a:gd name="connsiteY3786" fmla="*/ 1361812 h 3344511"/>
                <a:gd name="connsiteX3787" fmla="*/ 1529245 w 2926661"/>
                <a:gd name="connsiteY3787" fmla="*/ 1360698 h 3344511"/>
                <a:gd name="connsiteX3788" fmla="*/ 1529245 w 2926661"/>
                <a:gd name="connsiteY3788" fmla="*/ 1362780 h 3344511"/>
                <a:gd name="connsiteX3789" fmla="*/ 1526304 w 2926661"/>
                <a:gd name="connsiteY3789" fmla="*/ 1361308 h 3344511"/>
                <a:gd name="connsiteX3790" fmla="*/ 1521892 w 2926661"/>
                <a:gd name="connsiteY3790" fmla="*/ 1365724 h 3344511"/>
                <a:gd name="connsiteX3791" fmla="*/ 1516010 w 2926661"/>
                <a:gd name="connsiteY3791" fmla="*/ 1365724 h 3344511"/>
                <a:gd name="connsiteX3792" fmla="*/ 1516526 w 2926661"/>
                <a:gd name="connsiteY3792" fmla="*/ 1366759 h 3344511"/>
                <a:gd name="connsiteX3793" fmla="*/ 1518770 w 2926661"/>
                <a:gd name="connsiteY3793" fmla="*/ 1366228 h 3344511"/>
                <a:gd name="connsiteX3794" fmla="*/ 1522197 w 2926661"/>
                <a:gd name="connsiteY3794" fmla="*/ 1366782 h 3344511"/>
                <a:gd name="connsiteX3795" fmla="*/ 1526526 w 2926661"/>
                <a:gd name="connsiteY3795" fmla="*/ 1362347 h 3344511"/>
                <a:gd name="connsiteX3796" fmla="*/ 1529411 w 2926661"/>
                <a:gd name="connsiteY3796" fmla="*/ 1363825 h 3344511"/>
                <a:gd name="connsiteX3797" fmla="*/ 1529411 w 2926661"/>
                <a:gd name="connsiteY3797" fmla="*/ 1360868 h 3344511"/>
                <a:gd name="connsiteX3798" fmla="*/ 1833997 w 2926661"/>
                <a:gd name="connsiteY3798" fmla="*/ 1358797 h 3344511"/>
                <a:gd name="connsiteX3799" fmla="*/ 1833115 w 2926661"/>
                <a:gd name="connsiteY3799" fmla="*/ 1358857 h 3344511"/>
                <a:gd name="connsiteX3800" fmla="*/ 1830545 w 2926661"/>
                <a:gd name="connsiteY3800" fmla="*/ 1361794 h 3344511"/>
                <a:gd name="connsiteX3801" fmla="*/ 1833483 w 2926661"/>
                <a:gd name="connsiteY3801" fmla="*/ 1376607 h 3344511"/>
                <a:gd name="connsiteX3802" fmla="*/ 1842298 w 2926661"/>
                <a:gd name="connsiteY3802" fmla="*/ 1392901 h 3344511"/>
                <a:gd name="connsiteX3803" fmla="*/ 1848174 w 2926661"/>
                <a:gd name="connsiteY3803" fmla="*/ 1403271 h 3344511"/>
                <a:gd name="connsiteX3804" fmla="*/ 1849643 w 2926661"/>
                <a:gd name="connsiteY3804" fmla="*/ 1409196 h 3344511"/>
                <a:gd name="connsiteX3805" fmla="*/ 1852581 w 2926661"/>
                <a:gd name="connsiteY3805" fmla="*/ 1412159 h 3344511"/>
                <a:gd name="connsiteX3806" fmla="*/ 1851847 w 2926661"/>
                <a:gd name="connsiteY3806" fmla="*/ 1416603 h 3344511"/>
                <a:gd name="connsiteX3807" fmla="*/ 1851118 w 2926661"/>
                <a:gd name="connsiteY3807" fmla="*/ 1421013 h 3344511"/>
                <a:gd name="connsiteX3808" fmla="*/ 1851506 w 2926661"/>
                <a:gd name="connsiteY3808" fmla="*/ 1420978 h 3344511"/>
                <a:gd name="connsiteX3809" fmla="*/ 1852978 w 2926661"/>
                <a:gd name="connsiteY3809" fmla="*/ 1412137 h 3344511"/>
                <a:gd name="connsiteX3810" fmla="*/ 1853121 w 2926661"/>
                <a:gd name="connsiteY3810" fmla="*/ 1412137 h 3344511"/>
                <a:gd name="connsiteX3811" fmla="*/ 1850252 w 2926661"/>
                <a:gd name="connsiteY3811" fmla="*/ 1409235 h 3344511"/>
                <a:gd name="connsiteX3812" fmla="*/ 1848791 w 2926661"/>
                <a:gd name="connsiteY3812" fmla="*/ 1403323 h 3344511"/>
                <a:gd name="connsiteX3813" fmla="*/ 1842947 w 2926661"/>
                <a:gd name="connsiteY3813" fmla="*/ 1392977 h 3344511"/>
                <a:gd name="connsiteX3814" fmla="*/ 1834180 w 2926661"/>
                <a:gd name="connsiteY3814" fmla="*/ 1376719 h 3344511"/>
                <a:gd name="connsiteX3815" fmla="*/ 1831258 w 2926661"/>
                <a:gd name="connsiteY3815" fmla="*/ 1361938 h 3344511"/>
                <a:gd name="connsiteX3816" fmla="*/ 1833997 w 2926661"/>
                <a:gd name="connsiteY3816" fmla="*/ 1358797 h 3344511"/>
                <a:gd name="connsiteX3817" fmla="*/ 1558268 w 2926661"/>
                <a:gd name="connsiteY3817" fmla="*/ 1351997 h 3344511"/>
                <a:gd name="connsiteX3818" fmla="*/ 1558268 w 2926661"/>
                <a:gd name="connsiteY3818" fmla="*/ 1356433 h 3344511"/>
                <a:gd name="connsiteX3819" fmla="*/ 1551054 w 2926661"/>
                <a:gd name="connsiteY3819" fmla="*/ 1362347 h 3344511"/>
                <a:gd name="connsiteX3820" fmla="*/ 1551054 w 2926661"/>
                <a:gd name="connsiteY3820" fmla="*/ 1368261 h 3344511"/>
                <a:gd name="connsiteX3821" fmla="*/ 1548168 w 2926661"/>
                <a:gd name="connsiteY3821" fmla="*/ 1371218 h 3344511"/>
                <a:gd name="connsiteX3822" fmla="*/ 1540954 w 2926661"/>
                <a:gd name="connsiteY3822" fmla="*/ 1372696 h 3344511"/>
                <a:gd name="connsiteX3823" fmla="*/ 1540954 w 2926661"/>
                <a:gd name="connsiteY3823" fmla="*/ 1375653 h 3344511"/>
                <a:gd name="connsiteX3824" fmla="*/ 1540083 w 2926661"/>
                <a:gd name="connsiteY3824" fmla="*/ 1378330 h 3344511"/>
                <a:gd name="connsiteX3825" fmla="*/ 1540976 w 2926661"/>
                <a:gd name="connsiteY3825" fmla="*/ 1375644 h 3344511"/>
                <a:gd name="connsiteX3826" fmla="*/ 1540976 w 2926661"/>
                <a:gd name="connsiteY3826" fmla="*/ 1372704 h 3344511"/>
                <a:gd name="connsiteX3827" fmla="*/ 1548303 w 2926661"/>
                <a:gd name="connsiteY3827" fmla="*/ 1371235 h 3344511"/>
                <a:gd name="connsiteX3828" fmla="*/ 1551234 w 2926661"/>
                <a:gd name="connsiteY3828" fmla="*/ 1368296 h 3344511"/>
                <a:gd name="connsiteX3829" fmla="*/ 1551234 w 2926661"/>
                <a:gd name="connsiteY3829" fmla="*/ 1362418 h 3344511"/>
                <a:gd name="connsiteX3830" fmla="*/ 1558561 w 2926661"/>
                <a:gd name="connsiteY3830" fmla="*/ 1356539 h 3344511"/>
                <a:gd name="connsiteX3831" fmla="*/ 1558561 w 2926661"/>
                <a:gd name="connsiteY3831" fmla="*/ 1352131 h 3344511"/>
                <a:gd name="connsiteX3832" fmla="*/ 1561284 w 2926661"/>
                <a:gd name="connsiteY3832" fmla="*/ 1352131 h 3344511"/>
                <a:gd name="connsiteX3833" fmla="*/ 1561154 w 2926661"/>
                <a:gd name="connsiteY3833" fmla="*/ 1351997 h 3344511"/>
                <a:gd name="connsiteX3834" fmla="*/ 1558268 w 2926661"/>
                <a:gd name="connsiteY3834" fmla="*/ 1351997 h 3344511"/>
                <a:gd name="connsiteX3835" fmla="*/ 1590532 w 2926661"/>
                <a:gd name="connsiteY3835" fmla="*/ 1351800 h 3344511"/>
                <a:gd name="connsiteX3836" fmla="*/ 1587585 w 2926661"/>
                <a:gd name="connsiteY3836" fmla="*/ 1353279 h 3344511"/>
                <a:gd name="connsiteX3837" fmla="*/ 1586243 w 2926661"/>
                <a:gd name="connsiteY3837" fmla="*/ 1353279 h 3344511"/>
                <a:gd name="connsiteX3838" fmla="*/ 1586403 w 2926661"/>
                <a:gd name="connsiteY3838" fmla="*/ 1353600 h 3344511"/>
                <a:gd name="connsiteX3839" fmla="*/ 1587869 w 2926661"/>
                <a:gd name="connsiteY3839" fmla="*/ 1353600 h 3344511"/>
                <a:gd name="connsiteX3840" fmla="*/ 1590799 w 2926661"/>
                <a:gd name="connsiteY3840" fmla="*/ 1352131 h 3344511"/>
                <a:gd name="connsiteX3841" fmla="*/ 1593479 w 2926661"/>
                <a:gd name="connsiteY3841" fmla="*/ 1352131 h 3344511"/>
                <a:gd name="connsiteX3842" fmla="*/ 1593479 w 2926661"/>
                <a:gd name="connsiteY3842" fmla="*/ 1351800 h 3344511"/>
                <a:gd name="connsiteX3843" fmla="*/ 1590532 w 2926661"/>
                <a:gd name="connsiteY3843" fmla="*/ 1351800 h 3344511"/>
                <a:gd name="connsiteX3844" fmla="*/ 1584638 w 2926661"/>
                <a:gd name="connsiteY3844" fmla="*/ 1350321 h 3344511"/>
                <a:gd name="connsiteX3845" fmla="*/ 1582007 w 2926661"/>
                <a:gd name="connsiteY3845" fmla="*/ 1351641 h 3344511"/>
                <a:gd name="connsiteX3846" fmla="*/ 1582007 w 2926661"/>
                <a:gd name="connsiteY3846" fmla="*/ 1352131 h 3344511"/>
                <a:gd name="connsiteX3847" fmla="*/ 1584833 w 2926661"/>
                <a:gd name="connsiteY3847" fmla="*/ 1350714 h 3344511"/>
                <a:gd name="connsiteX3848" fmla="*/ 1575807 w 2926661"/>
                <a:gd name="connsiteY3848" fmla="*/ 1350321 h 3344511"/>
                <a:gd name="connsiteX3849" fmla="*/ 1576146 w 2926661"/>
                <a:gd name="connsiteY3849" fmla="*/ 1350661 h 3344511"/>
                <a:gd name="connsiteX3850" fmla="*/ 1581691 w 2926661"/>
                <a:gd name="connsiteY3850" fmla="*/ 1350661 h 3344511"/>
                <a:gd name="connsiteX3851" fmla="*/ 1581691 w 2926661"/>
                <a:gd name="connsiteY3851" fmla="*/ 1350321 h 3344511"/>
                <a:gd name="connsiteX3852" fmla="*/ 1464547 w 2926661"/>
                <a:gd name="connsiteY3852" fmla="*/ 1350236 h 3344511"/>
                <a:gd name="connsiteX3853" fmla="*/ 1470077 w 2926661"/>
                <a:gd name="connsiteY3853" fmla="*/ 1357266 h 3344511"/>
                <a:gd name="connsiteX3854" fmla="*/ 1471542 w 2926661"/>
                <a:gd name="connsiteY3854" fmla="*/ 1360246 h 3344511"/>
                <a:gd name="connsiteX3855" fmla="*/ 1470077 w 2926661"/>
                <a:gd name="connsiteY3855" fmla="*/ 1361736 h 3344511"/>
                <a:gd name="connsiteX3856" fmla="*/ 1470077 w 2926661"/>
                <a:gd name="connsiteY3856" fmla="*/ 1363226 h 3344511"/>
                <a:gd name="connsiteX3857" fmla="*/ 1467111 w 2926661"/>
                <a:gd name="connsiteY3857" fmla="*/ 1367750 h 3344511"/>
                <a:gd name="connsiteX3858" fmla="*/ 1470421 w 2926661"/>
                <a:gd name="connsiteY3858" fmla="*/ 1362780 h 3344511"/>
                <a:gd name="connsiteX3859" fmla="*/ 1470461 w 2926661"/>
                <a:gd name="connsiteY3859" fmla="*/ 1362753 h 3344511"/>
                <a:gd name="connsiteX3860" fmla="*/ 1470461 w 2926661"/>
                <a:gd name="connsiteY3860" fmla="*/ 1362014 h 3344511"/>
                <a:gd name="connsiteX3861" fmla="*/ 1471929 w 2926661"/>
                <a:gd name="connsiteY3861" fmla="*/ 1360542 h 3344511"/>
                <a:gd name="connsiteX3862" fmla="*/ 1470461 w 2926661"/>
                <a:gd name="connsiteY3862" fmla="*/ 1357598 h 3344511"/>
                <a:gd name="connsiteX3863" fmla="*/ 1464586 w 2926661"/>
                <a:gd name="connsiteY3863" fmla="*/ 1350236 h 3344511"/>
                <a:gd name="connsiteX3864" fmla="*/ 1352915 w 2926661"/>
                <a:gd name="connsiteY3864" fmla="*/ 1349649 h 3344511"/>
                <a:gd name="connsiteX3865" fmla="*/ 1353219 w 2926661"/>
                <a:gd name="connsiteY3865" fmla="*/ 1349950 h 3344511"/>
                <a:gd name="connsiteX3866" fmla="*/ 1353562 w 2926661"/>
                <a:gd name="connsiteY3866" fmla="*/ 1349950 h 3344511"/>
                <a:gd name="connsiteX3867" fmla="*/ 1353662 w 2926661"/>
                <a:gd name="connsiteY3867" fmla="*/ 1349649 h 3344511"/>
                <a:gd name="connsiteX3868" fmla="*/ 1416693 w 2926661"/>
                <a:gd name="connsiteY3868" fmla="*/ 1348481 h 3344511"/>
                <a:gd name="connsiteX3869" fmla="*/ 1411332 w 2926661"/>
                <a:gd name="connsiteY3869" fmla="*/ 1352504 h 3344511"/>
                <a:gd name="connsiteX3870" fmla="*/ 1411475 w 2926661"/>
                <a:gd name="connsiteY3870" fmla="*/ 1352795 h 3344511"/>
                <a:gd name="connsiteX3871" fmla="*/ 1417130 w 2926661"/>
                <a:gd name="connsiteY3871" fmla="*/ 1348481 h 3344511"/>
                <a:gd name="connsiteX3872" fmla="*/ 1461286 w 2926661"/>
                <a:gd name="connsiteY3872" fmla="*/ 1343984 h 3344511"/>
                <a:gd name="connsiteX3873" fmla="*/ 1461286 w 2926661"/>
                <a:gd name="connsiteY3873" fmla="*/ 1346835 h 3344511"/>
                <a:gd name="connsiteX3874" fmla="*/ 1462751 w 2926661"/>
                <a:gd name="connsiteY3874" fmla="*/ 1349815 h 3344511"/>
                <a:gd name="connsiteX3875" fmla="*/ 1462908 w 2926661"/>
                <a:gd name="connsiteY3875" fmla="*/ 1349815 h 3344511"/>
                <a:gd name="connsiteX3876" fmla="*/ 1461649 w 2926661"/>
                <a:gd name="connsiteY3876" fmla="*/ 1347292 h 3344511"/>
                <a:gd name="connsiteX3877" fmla="*/ 1461649 w 2926661"/>
                <a:gd name="connsiteY3877" fmla="*/ 1344347 h 3344511"/>
                <a:gd name="connsiteX3878" fmla="*/ 1425502 w 2926661"/>
                <a:gd name="connsiteY3878" fmla="*/ 1342841 h 3344511"/>
                <a:gd name="connsiteX3879" fmla="*/ 1425502 w 2926661"/>
                <a:gd name="connsiteY3879" fmla="*/ 1344074 h 3344511"/>
                <a:gd name="connsiteX3880" fmla="*/ 1426970 w 2926661"/>
                <a:gd name="connsiteY3880" fmla="*/ 1345543 h 3344511"/>
                <a:gd name="connsiteX3881" fmla="*/ 1425800 w 2926661"/>
                <a:gd name="connsiteY3881" fmla="*/ 1347884 h 3344511"/>
                <a:gd name="connsiteX3882" fmla="*/ 1426126 w 2926661"/>
                <a:gd name="connsiteY3882" fmla="*/ 1348325 h 3344511"/>
                <a:gd name="connsiteX3883" fmla="*/ 1427340 w 2926661"/>
                <a:gd name="connsiteY3883" fmla="*/ 1345856 h 3344511"/>
                <a:gd name="connsiteX3884" fmla="*/ 1426188 w 2926661"/>
                <a:gd name="connsiteY3884" fmla="*/ 1344682 h 3344511"/>
                <a:gd name="connsiteX3885" fmla="*/ 1426188 w 2926661"/>
                <a:gd name="connsiteY3885" fmla="*/ 1343191 h 3344511"/>
                <a:gd name="connsiteX3886" fmla="*/ 1421097 w 2926661"/>
                <a:gd name="connsiteY3886" fmla="*/ 1342605 h 3344511"/>
                <a:gd name="connsiteX3887" fmla="*/ 1421097 w 2926661"/>
                <a:gd name="connsiteY3887" fmla="*/ 1345543 h 3344511"/>
                <a:gd name="connsiteX3888" fmla="*/ 1419707 w 2926661"/>
                <a:gd name="connsiteY3888" fmla="*/ 1348325 h 3344511"/>
                <a:gd name="connsiteX3889" fmla="*/ 1420265 w 2926661"/>
                <a:gd name="connsiteY3889" fmla="*/ 1348325 h 3344511"/>
                <a:gd name="connsiteX3890" fmla="*/ 1421730 w 2926661"/>
                <a:gd name="connsiteY3890" fmla="*/ 1345345 h 3344511"/>
                <a:gd name="connsiteX3891" fmla="*/ 1421730 w 2926661"/>
                <a:gd name="connsiteY3891" fmla="*/ 1343449 h 3344511"/>
                <a:gd name="connsiteX3892" fmla="*/ 1394670 w 2926661"/>
                <a:gd name="connsiteY3892" fmla="*/ 1342605 h 3344511"/>
                <a:gd name="connsiteX3893" fmla="*/ 1391734 w 2926661"/>
                <a:gd name="connsiteY3893" fmla="*/ 1349950 h 3344511"/>
                <a:gd name="connsiteX3894" fmla="*/ 1392474 w 2926661"/>
                <a:gd name="connsiteY3894" fmla="*/ 1349703 h 3344511"/>
                <a:gd name="connsiteX3895" fmla="*/ 1395196 w 2926661"/>
                <a:gd name="connsiteY3895" fmla="*/ 1342780 h 3344511"/>
                <a:gd name="connsiteX3896" fmla="*/ 1568484 w 2926661"/>
                <a:gd name="connsiteY3896" fmla="*/ 1341530 h 3344511"/>
                <a:gd name="connsiteX3897" fmla="*/ 1568368 w 2926661"/>
                <a:gd name="connsiteY3897" fmla="*/ 1341648 h 3344511"/>
                <a:gd name="connsiteX3898" fmla="*/ 1565483 w 2926661"/>
                <a:gd name="connsiteY3898" fmla="*/ 1341648 h 3344511"/>
                <a:gd name="connsiteX3899" fmla="*/ 1565483 w 2926661"/>
                <a:gd name="connsiteY3899" fmla="*/ 1344605 h 3344511"/>
                <a:gd name="connsiteX3900" fmla="*/ 1562597 w 2926661"/>
                <a:gd name="connsiteY3900" fmla="*/ 1346084 h 3344511"/>
                <a:gd name="connsiteX3901" fmla="*/ 1562597 w 2926661"/>
                <a:gd name="connsiteY3901" fmla="*/ 1349041 h 3344511"/>
                <a:gd name="connsiteX3902" fmla="*/ 1562597 w 2926661"/>
                <a:gd name="connsiteY3902" fmla="*/ 1353239 h 3344511"/>
                <a:gd name="connsiteX3903" fmla="*/ 1562957 w 2926661"/>
                <a:gd name="connsiteY3903" fmla="*/ 1353600 h 3344511"/>
                <a:gd name="connsiteX3904" fmla="*/ 1562957 w 2926661"/>
                <a:gd name="connsiteY3904" fmla="*/ 1349192 h 3344511"/>
                <a:gd name="connsiteX3905" fmla="*/ 1562957 w 2926661"/>
                <a:gd name="connsiteY3905" fmla="*/ 1346252 h 3344511"/>
                <a:gd name="connsiteX3906" fmla="*/ 1565888 w 2926661"/>
                <a:gd name="connsiteY3906" fmla="*/ 1344783 h 3344511"/>
                <a:gd name="connsiteX3907" fmla="*/ 1565888 w 2926661"/>
                <a:gd name="connsiteY3907" fmla="*/ 1341844 h 3344511"/>
                <a:gd name="connsiteX3908" fmla="*/ 1568692 w 2926661"/>
                <a:gd name="connsiteY3908" fmla="*/ 1341844 h 3344511"/>
                <a:gd name="connsiteX3909" fmla="*/ 1537539 w 2926661"/>
                <a:gd name="connsiteY3909" fmla="*/ 1338149 h 3344511"/>
                <a:gd name="connsiteX3910" fmla="*/ 1532186 w 2926661"/>
                <a:gd name="connsiteY3910" fmla="*/ 1342168 h 3344511"/>
                <a:gd name="connsiteX3911" fmla="*/ 1526304 w 2926661"/>
                <a:gd name="connsiteY3911" fmla="*/ 1343640 h 3344511"/>
                <a:gd name="connsiteX3912" fmla="*/ 1524833 w 2926661"/>
                <a:gd name="connsiteY3912" fmla="*/ 1346585 h 3344511"/>
                <a:gd name="connsiteX3913" fmla="*/ 1524833 w 2926661"/>
                <a:gd name="connsiteY3913" fmla="*/ 1348057 h 3344511"/>
                <a:gd name="connsiteX3914" fmla="*/ 1521892 w 2926661"/>
                <a:gd name="connsiteY3914" fmla="*/ 1349529 h 3344511"/>
                <a:gd name="connsiteX3915" fmla="*/ 1521892 w 2926661"/>
                <a:gd name="connsiteY3915" fmla="*/ 1352474 h 3344511"/>
                <a:gd name="connsiteX3916" fmla="*/ 1522197 w 2926661"/>
                <a:gd name="connsiteY3916" fmla="*/ 1352626 h 3344511"/>
                <a:gd name="connsiteX3917" fmla="*/ 1522197 w 2926661"/>
                <a:gd name="connsiteY3917" fmla="*/ 1350519 h 3344511"/>
                <a:gd name="connsiteX3918" fmla="*/ 1525083 w 2926661"/>
                <a:gd name="connsiteY3918" fmla="*/ 1349041 h 3344511"/>
                <a:gd name="connsiteX3919" fmla="*/ 1525083 w 2926661"/>
                <a:gd name="connsiteY3919" fmla="*/ 1347562 h 3344511"/>
                <a:gd name="connsiteX3920" fmla="*/ 1526526 w 2926661"/>
                <a:gd name="connsiteY3920" fmla="*/ 1344605 h 3344511"/>
                <a:gd name="connsiteX3921" fmla="*/ 1532297 w 2926661"/>
                <a:gd name="connsiteY3921" fmla="*/ 1343127 h 3344511"/>
                <a:gd name="connsiteX3922" fmla="*/ 1538068 w 2926661"/>
                <a:gd name="connsiteY3922" fmla="*/ 1338691 h 3344511"/>
                <a:gd name="connsiteX3923" fmla="*/ 1421799 w 2926661"/>
                <a:gd name="connsiteY3923" fmla="*/ 1337227 h 3344511"/>
                <a:gd name="connsiteX3924" fmla="*/ 1421318 w 2926661"/>
                <a:gd name="connsiteY3924" fmla="*/ 1337391 h 3344511"/>
                <a:gd name="connsiteX3925" fmla="*/ 1422565 w 2926661"/>
                <a:gd name="connsiteY3925" fmla="*/ 1341136 h 3344511"/>
                <a:gd name="connsiteX3926" fmla="*/ 1423177 w 2926661"/>
                <a:gd name="connsiteY3926" fmla="*/ 1341442 h 3344511"/>
                <a:gd name="connsiteX3927" fmla="*/ 1436625 w 2926661"/>
                <a:gd name="connsiteY3927" fmla="*/ 1334168 h 3344511"/>
                <a:gd name="connsiteX3928" fmla="*/ 1436428 w 2926661"/>
                <a:gd name="connsiteY3928" fmla="*/ 1334245 h 3344511"/>
                <a:gd name="connsiteX3929" fmla="*/ 1437625 w 2926661"/>
                <a:gd name="connsiteY3929" fmla="*/ 1337905 h 3344511"/>
                <a:gd name="connsiteX3930" fmla="*/ 1437846 w 2926661"/>
                <a:gd name="connsiteY3930" fmla="*/ 1337894 h 3344511"/>
                <a:gd name="connsiteX3931" fmla="*/ 1413756 w 2926661"/>
                <a:gd name="connsiteY3931" fmla="*/ 1332321 h 3344511"/>
                <a:gd name="connsiteX3932" fmla="*/ 1413756 w 2926661"/>
                <a:gd name="connsiteY3932" fmla="*/ 1336729 h 3344511"/>
                <a:gd name="connsiteX3933" fmla="*/ 1414485 w 2926661"/>
                <a:gd name="connsiteY3933" fmla="*/ 1337093 h 3344511"/>
                <a:gd name="connsiteX3934" fmla="*/ 1414485 w 2926661"/>
                <a:gd name="connsiteY3934" fmla="*/ 1332754 h 3344511"/>
                <a:gd name="connsiteX3935" fmla="*/ 1418873 w 2926661"/>
                <a:gd name="connsiteY3935" fmla="*/ 1332754 h 3344511"/>
                <a:gd name="connsiteX3936" fmla="*/ 1418024 w 2926661"/>
                <a:gd name="connsiteY3936" fmla="*/ 1332321 h 3344511"/>
                <a:gd name="connsiteX3937" fmla="*/ 1319832 w 2926661"/>
                <a:gd name="connsiteY3937" fmla="*/ 1332051 h 3344511"/>
                <a:gd name="connsiteX3938" fmla="*/ 1329929 w 2926661"/>
                <a:gd name="connsiteY3938" fmla="*/ 1340807 h 3344511"/>
                <a:gd name="connsiteX3939" fmla="*/ 1331406 w 2926661"/>
                <a:gd name="connsiteY3939" fmla="*/ 1345287 h 3344511"/>
                <a:gd name="connsiteX3940" fmla="*/ 1328453 w 2926661"/>
                <a:gd name="connsiteY3940" fmla="*/ 1351261 h 3344511"/>
                <a:gd name="connsiteX3941" fmla="*/ 1331406 w 2926661"/>
                <a:gd name="connsiteY3941" fmla="*/ 1354248 h 3344511"/>
                <a:gd name="connsiteX3942" fmla="*/ 1329929 w 2926661"/>
                <a:gd name="connsiteY3942" fmla="*/ 1357235 h 3344511"/>
                <a:gd name="connsiteX3943" fmla="*/ 1331406 w 2926661"/>
                <a:gd name="connsiteY3943" fmla="*/ 1361715 h 3344511"/>
                <a:gd name="connsiteX3944" fmla="*/ 1330272 w 2926661"/>
                <a:gd name="connsiteY3944" fmla="*/ 1364010 h 3344511"/>
                <a:gd name="connsiteX3945" fmla="*/ 1330732 w 2926661"/>
                <a:gd name="connsiteY3945" fmla="*/ 1364314 h 3344511"/>
                <a:gd name="connsiteX3946" fmla="*/ 1332210 w 2926661"/>
                <a:gd name="connsiteY3946" fmla="*/ 1361381 h 3344511"/>
                <a:gd name="connsiteX3947" fmla="*/ 1330732 w 2926661"/>
                <a:gd name="connsiteY3947" fmla="*/ 1356982 h 3344511"/>
                <a:gd name="connsiteX3948" fmla="*/ 1332210 w 2926661"/>
                <a:gd name="connsiteY3948" fmla="*/ 1354049 h 3344511"/>
                <a:gd name="connsiteX3949" fmla="*/ 1329253 w 2926661"/>
                <a:gd name="connsiteY3949" fmla="*/ 1351116 h 3344511"/>
                <a:gd name="connsiteX3950" fmla="*/ 1332210 w 2926661"/>
                <a:gd name="connsiteY3950" fmla="*/ 1345250 h 3344511"/>
                <a:gd name="connsiteX3951" fmla="*/ 1330732 w 2926661"/>
                <a:gd name="connsiteY3951" fmla="*/ 1340850 h 3344511"/>
                <a:gd name="connsiteX3952" fmla="*/ 1320379 w 2926661"/>
                <a:gd name="connsiteY3952" fmla="*/ 1332051 h 3344511"/>
                <a:gd name="connsiteX3953" fmla="*/ 1458356 w 2926661"/>
                <a:gd name="connsiteY3953" fmla="*/ 1329758 h 3344511"/>
                <a:gd name="connsiteX3954" fmla="*/ 1458356 w 2926661"/>
                <a:gd name="connsiteY3954" fmla="*/ 1331933 h 3344511"/>
                <a:gd name="connsiteX3955" fmla="*/ 1458356 w 2926661"/>
                <a:gd name="connsiteY3955" fmla="*/ 1337894 h 3344511"/>
                <a:gd name="connsiteX3956" fmla="*/ 1458356 w 2926661"/>
                <a:gd name="connsiteY3956" fmla="*/ 1340874 h 3344511"/>
                <a:gd name="connsiteX3957" fmla="*/ 1458712 w 2926661"/>
                <a:gd name="connsiteY3957" fmla="*/ 1341236 h 3344511"/>
                <a:gd name="connsiteX3958" fmla="*/ 1458712 w 2926661"/>
                <a:gd name="connsiteY3958" fmla="*/ 1338631 h 3344511"/>
                <a:gd name="connsiteX3959" fmla="*/ 1458371 w 2926661"/>
                <a:gd name="connsiteY3959" fmla="*/ 1338718 h 3344511"/>
                <a:gd name="connsiteX3960" fmla="*/ 1458371 w 2926661"/>
                <a:gd name="connsiteY3960" fmla="*/ 1332754 h 3344511"/>
                <a:gd name="connsiteX3961" fmla="*/ 1458371 w 2926661"/>
                <a:gd name="connsiteY3961" fmla="*/ 1329772 h 3344511"/>
                <a:gd name="connsiteX3962" fmla="*/ 1312985 w 2926661"/>
                <a:gd name="connsiteY3962" fmla="*/ 1329313 h 3344511"/>
                <a:gd name="connsiteX3963" fmla="*/ 1312691 w 2926661"/>
                <a:gd name="connsiteY3963" fmla="*/ 1329902 h 3344511"/>
                <a:gd name="connsiteX3964" fmla="*/ 1312213 w 2926661"/>
                <a:gd name="connsiteY3964" fmla="*/ 1329902 h 3344511"/>
                <a:gd name="connsiteX3965" fmla="*/ 1312213 w 2926661"/>
                <a:gd name="connsiteY3965" fmla="*/ 1331846 h 3344511"/>
                <a:gd name="connsiteX3966" fmla="*/ 1315165 w 2926661"/>
                <a:gd name="connsiteY3966" fmla="*/ 1333339 h 3344511"/>
                <a:gd name="connsiteX3967" fmla="*/ 1315583 w 2926661"/>
                <a:gd name="connsiteY3967" fmla="*/ 1333339 h 3344511"/>
                <a:gd name="connsiteX3968" fmla="*/ 1312985 w 2926661"/>
                <a:gd name="connsiteY3968" fmla="*/ 1332051 h 3344511"/>
                <a:gd name="connsiteX3969" fmla="*/ 1995176 w 2926661"/>
                <a:gd name="connsiteY3969" fmla="*/ 1327797 h 3344511"/>
                <a:gd name="connsiteX3970" fmla="*/ 1990518 w 2926661"/>
                <a:gd name="connsiteY3970" fmla="*/ 1330671 h 3344511"/>
                <a:gd name="connsiteX3971" fmla="*/ 1987946 w 2926661"/>
                <a:gd name="connsiteY3971" fmla="*/ 1333618 h 3344511"/>
                <a:gd name="connsiteX3972" fmla="*/ 1988913 w 2926661"/>
                <a:gd name="connsiteY3972" fmla="*/ 1333941 h 3344511"/>
                <a:gd name="connsiteX3973" fmla="*/ 1991029 w 2926661"/>
                <a:gd name="connsiteY3973" fmla="*/ 1331496 h 3344511"/>
                <a:gd name="connsiteX3974" fmla="*/ 1995799 w 2926661"/>
                <a:gd name="connsiteY3974" fmla="*/ 1328528 h 3344511"/>
                <a:gd name="connsiteX3975" fmla="*/ 1866219 w 2926661"/>
                <a:gd name="connsiteY3975" fmla="*/ 1326524 h 3344511"/>
                <a:gd name="connsiteX3976" fmla="*/ 1866013 w 2926661"/>
                <a:gd name="connsiteY3976" fmla="*/ 1326616 h 3344511"/>
                <a:gd name="connsiteX3977" fmla="*/ 1861404 w 2926661"/>
                <a:gd name="connsiteY3977" fmla="*/ 1329181 h 3344511"/>
                <a:gd name="connsiteX3978" fmla="*/ 1861393 w 2926661"/>
                <a:gd name="connsiteY3978" fmla="*/ 1329237 h 3344511"/>
                <a:gd name="connsiteX3979" fmla="*/ 1314160 w 2926661"/>
                <a:gd name="connsiteY3979" fmla="*/ 1325488 h 3344511"/>
                <a:gd name="connsiteX3980" fmla="*/ 1314160 w 2926661"/>
                <a:gd name="connsiteY3980" fmla="*/ 1326787 h 3344511"/>
                <a:gd name="connsiteX3981" fmla="*/ 1314464 w 2926661"/>
                <a:gd name="connsiteY3981" fmla="*/ 1326185 h 3344511"/>
                <a:gd name="connsiteX3982" fmla="*/ 1314464 w 2926661"/>
                <a:gd name="connsiteY3982" fmla="*/ 1325488 h 3344511"/>
                <a:gd name="connsiteX3983" fmla="*/ 1415948 w 2926661"/>
                <a:gd name="connsiteY3983" fmla="*/ 1325300 h 3344511"/>
                <a:gd name="connsiteX3984" fmla="*/ 1415224 w 2926661"/>
                <a:gd name="connsiteY3984" fmla="*/ 1325405 h 3344511"/>
                <a:gd name="connsiteX3985" fmla="*/ 1415224 w 2926661"/>
                <a:gd name="connsiteY3985" fmla="*/ 1330852 h 3344511"/>
                <a:gd name="connsiteX3986" fmla="*/ 1415948 w 2926661"/>
                <a:gd name="connsiteY3986" fmla="*/ 1331214 h 3344511"/>
                <a:gd name="connsiteX3987" fmla="*/ 1565483 w 2926661"/>
                <a:gd name="connsiteY3987" fmla="*/ 1325182 h 3344511"/>
                <a:gd name="connsiteX3988" fmla="*/ 1565483 w 2926661"/>
                <a:gd name="connsiteY3988" fmla="*/ 1325385 h 3344511"/>
                <a:gd name="connsiteX3989" fmla="*/ 1566925 w 2926661"/>
                <a:gd name="connsiteY3989" fmla="*/ 1329820 h 3344511"/>
                <a:gd name="connsiteX3990" fmla="*/ 1571254 w 2926661"/>
                <a:gd name="connsiteY3990" fmla="*/ 1331299 h 3344511"/>
                <a:gd name="connsiteX3991" fmla="*/ 1572697 w 2926661"/>
                <a:gd name="connsiteY3991" fmla="*/ 1334256 h 3344511"/>
                <a:gd name="connsiteX3992" fmla="*/ 1571254 w 2926661"/>
                <a:gd name="connsiteY3992" fmla="*/ 1337213 h 3344511"/>
                <a:gd name="connsiteX3993" fmla="*/ 1571254 w 2926661"/>
                <a:gd name="connsiteY3993" fmla="*/ 1338612 h 3344511"/>
                <a:gd name="connsiteX3994" fmla="*/ 1571376 w 2926661"/>
                <a:gd name="connsiteY3994" fmla="*/ 1338490 h 3344511"/>
                <a:gd name="connsiteX3995" fmla="*/ 1571376 w 2926661"/>
                <a:gd name="connsiteY3995" fmla="*/ 1337011 h 3344511"/>
                <a:gd name="connsiteX3996" fmla="*/ 1572849 w 2926661"/>
                <a:gd name="connsiteY3996" fmla="*/ 1334053 h 3344511"/>
                <a:gd name="connsiteX3997" fmla="*/ 1571376 w 2926661"/>
                <a:gd name="connsiteY3997" fmla="*/ 1331095 h 3344511"/>
                <a:gd name="connsiteX3998" fmla="*/ 1566955 w 2926661"/>
                <a:gd name="connsiteY3998" fmla="*/ 1329616 h 3344511"/>
                <a:gd name="connsiteX3999" fmla="*/ 1343597 w 2926661"/>
                <a:gd name="connsiteY3999" fmla="*/ 1324530 h 3344511"/>
                <a:gd name="connsiteX4000" fmla="*/ 1344042 w 2926661"/>
                <a:gd name="connsiteY4000" fmla="*/ 1324719 h 3344511"/>
                <a:gd name="connsiteX4001" fmla="*/ 1344824 w 2926661"/>
                <a:gd name="connsiteY4001" fmla="*/ 1324719 h 3344511"/>
                <a:gd name="connsiteX4002" fmla="*/ 1344876 w 2926661"/>
                <a:gd name="connsiteY4002" fmla="*/ 1324530 h 3344511"/>
                <a:gd name="connsiteX4003" fmla="*/ 1539447 w 2926661"/>
                <a:gd name="connsiteY4003" fmla="*/ 1323774 h 3344511"/>
                <a:gd name="connsiteX4004" fmla="*/ 1535079 w 2926661"/>
                <a:gd name="connsiteY4004" fmla="*/ 1328152 h 3344511"/>
                <a:gd name="connsiteX4005" fmla="*/ 1535079 w 2926661"/>
                <a:gd name="connsiteY4005" fmla="*/ 1331096 h 3344511"/>
                <a:gd name="connsiteX4006" fmla="*/ 1532460 w 2926661"/>
                <a:gd name="connsiteY4006" fmla="*/ 1332410 h 3344511"/>
                <a:gd name="connsiteX4007" fmla="*/ 1532573 w 2926661"/>
                <a:gd name="connsiteY4007" fmla="*/ 1332636 h 3344511"/>
                <a:gd name="connsiteX4008" fmla="*/ 1535183 w 2926661"/>
                <a:gd name="connsiteY4008" fmla="*/ 1331299 h 3344511"/>
                <a:gd name="connsiteX4009" fmla="*/ 1535183 w 2926661"/>
                <a:gd name="connsiteY4009" fmla="*/ 1328342 h 3344511"/>
                <a:gd name="connsiteX4010" fmla="*/ 1539511 w 2926661"/>
                <a:gd name="connsiteY4010" fmla="*/ 1323907 h 3344511"/>
                <a:gd name="connsiteX4011" fmla="*/ 1809880 w 2926661"/>
                <a:gd name="connsiteY4011" fmla="*/ 1323711 h 3344511"/>
                <a:gd name="connsiteX4012" fmla="*/ 1807076 w 2926661"/>
                <a:gd name="connsiteY4012" fmla="*/ 1332238 h 3344511"/>
                <a:gd name="connsiteX4013" fmla="*/ 1820262 w 2926661"/>
                <a:gd name="connsiteY4013" fmla="*/ 1357350 h 3344511"/>
                <a:gd name="connsiteX4014" fmla="*/ 1822832 w 2926661"/>
                <a:gd name="connsiteY4014" fmla="*/ 1359201 h 3344511"/>
                <a:gd name="connsiteX4015" fmla="*/ 1823326 w 2926661"/>
                <a:gd name="connsiteY4015" fmla="*/ 1359163 h 3344511"/>
                <a:gd name="connsiteX4016" fmla="*/ 1821030 w 2926661"/>
                <a:gd name="connsiteY4016" fmla="*/ 1357504 h 3344511"/>
                <a:gd name="connsiteX4017" fmla="*/ 1807880 w 2926661"/>
                <a:gd name="connsiteY4017" fmla="*/ 1332377 h 3344511"/>
                <a:gd name="connsiteX4018" fmla="*/ 1810669 w 2926661"/>
                <a:gd name="connsiteY4018" fmla="*/ 1323911 h 3344511"/>
                <a:gd name="connsiteX4019" fmla="*/ 1317099 w 2926661"/>
                <a:gd name="connsiteY4019" fmla="*/ 1319602 h 3344511"/>
                <a:gd name="connsiteX4020" fmla="*/ 1315822 w 2926661"/>
                <a:gd name="connsiteY4020" fmla="*/ 1324719 h 3344511"/>
                <a:gd name="connsiteX4021" fmla="*/ 1315943 w 2926661"/>
                <a:gd name="connsiteY4021" fmla="*/ 1324719 h 3344511"/>
                <a:gd name="connsiteX4022" fmla="*/ 1317217 w 2926661"/>
                <a:gd name="connsiteY4022" fmla="*/ 1319661 h 3344511"/>
                <a:gd name="connsiteX4023" fmla="*/ 1402106 w 2926661"/>
                <a:gd name="connsiteY4023" fmla="*/ 1319336 h 3344511"/>
                <a:gd name="connsiteX4024" fmla="*/ 1404947 w 2926661"/>
                <a:gd name="connsiteY4024" fmla="*/ 1326445 h 3344511"/>
                <a:gd name="connsiteX4025" fmla="*/ 1405539 w 2926661"/>
                <a:gd name="connsiteY4025" fmla="*/ 1326361 h 3344511"/>
                <a:gd name="connsiteX4026" fmla="*/ 1402782 w 2926661"/>
                <a:gd name="connsiteY4026" fmla="*/ 1319336 h 3344511"/>
                <a:gd name="connsiteX4027" fmla="*/ 1538017 w 2926661"/>
                <a:gd name="connsiteY4027" fmla="*/ 1317940 h 3344511"/>
                <a:gd name="connsiteX4028" fmla="*/ 1538017 w 2926661"/>
                <a:gd name="connsiteY4028" fmla="*/ 1320790 h 3344511"/>
                <a:gd name="connsiteX4029" fmla="*/ 1538068 w 2926661"/>
                <a:gd name="connsiteY4029" fmla="*/ 1320894 h 3344511"/>
                <a:gd name="connsiteX4030" fmla="*/ 1538068 w 2926661"/>
                <a:gd name="connsiteY4030" fmla="*/ 1317993 h 3344511"/>
                <a:gd name="connsiteX4031" fmla="*/ 1320606 w 2926661"/>
                <a:gd name="connsiteY4031" fmla="*/ 1314903 h 3344511"/>
                <a:gd name="connsiteX4032" fmla="*/ 1320038 w 2926661"/>
                <a:gd name="connsiteY4032" fmla="*/ 1315188 h 3344511"/>
                <a:gd name="connsiteX4033" fmla="*/ 1321495 w 2926661"/>
                <a:gd name="connsiteY4033" fmla="*/ 1318106 h 3344511"/>
                <a:gd name="connsiteX4034" fmla="*/ 1321858 w 2926661"/>
                <a:gd name="connsiteY4034" fmla="*/ 1317386 h 3344511"/>
                <a:gd name="connsiteX4035" fmla="*/ 1398393 w 2926661"/>
                <a:gd name="connsiteY4035" fmla="*/ 1314863 h 3344511"/>
                <a:gd name="connsiteX4036" fmla="*/ 1397770 w 2926661"/>
                <a:gd name="connsiteY4036" fmla="*/ 1315181 h 3344511"/>
                <a:gd name="connsiteX4037" fmla="*/ 1399075 w 2926661"/>
                <a:gd name="connsiteY4037" fmla="*/ 1319100 h 3344511"/>
                <a:gd name="connsiteX4038" fmla="*/ 1399779 w 2926661"/>
                <a:gd name="connsiteY4038" fmla="*/ 1319100 h 3344511"/>
                <a:gd name="connsiteX4039" fmla="*/ 1539461 w 2926661"/>
                <a:gd name="connsiteY4039" fmla="*/ 1313454 h 3344511"/>
                <a:gd name="connsiteX4040" fmla="*/ 1536548 w 2926661"/>
                <a:gd name="connsiteY4040" fmla="*/ 1316374 h 3344511"/>
                <a:gd name="connsiteX4041" fmla="*/ 1536657 w 2926661"/>
                <a:gd name="connsiteY4041" fmla="*/ 1316483 h 3344511"/>
                <a:gd name="connsiteX4042" fmla="*/ 1539511 w 2926661"/>
                <a:gd name="connsiteY4042" fmla="*/ 1313557 h 3344511"/>
                <a:gd name="connsiteX4043" fmla="*/ 2040384 w 2926661"/>
                <a:gd name="connsiteY4043" fmla="*/ 1313410 h 3344511"/>
                <a:gd name="connsiteX4044" fmla="*/ 2039835 w 2926661"/>
                <a:gd name="connsiteY4044" fmla="*/ 1313688 h 3344511"/>
                <a:gd name="connsiteX4045" fmla="*/ 2029560 w 2926661"/>
                <a:gd name="connsiteY4045" fmla="*/ 1337433 h 3344511"/>
                <a:gd name="connsiteX4046" fmla="*/ 2028851 w 2926661"/>
                <a:gd name="connsiteY4046" fmla="*/ 1337224 h 3344511"/>
                <a:gd name="connsiteX4047" fmla="*/ 2024877 w 2926661"/>
                <a:gd name="connsiteY4047" fmla="*/ 1347618 h 3344511"/>
                <a:gd name="connsiteX4048" fmla="*/ 2026163 w 2926661"/>
                <a:gd name="connsiteY4048" fmla="*/ 1358670 h 3344511"/>
                <a:gd name="connsiteX4049" fmla="*/ 2033513 w 2926661"/>
                <a:gd name="connsiteY4049" fmla="*/ 1363091 h 3344511"/>
                <a:gd name="connsiteX4050" fmla="*/ 2034983 w 2926661"/>
                <a:gd name="connsiteY4050" fmla="*/ 1367512 h 3344511"/>
                <a:gd name="connsiteX4051" fmla="*/ 2034983 w 2926661"/>
                <a:gd name="connsiteY4051" fmla="*/ 1377827 h 3344511"/>
                <a:gd name="connsiteX4052" fmla="*/ 2036453 w 2926661"/>
                <a:gd name="connsiteY4052" fmla="*/ 1391090 h 3344511"/>
                <a:gd name="connsiteX4053" fmla="*/ 2042332 w 2926661"/>
                <a:gd name="connsiteY4053" fmla="*/ 1396985 h 3344511"/>
                <a:gd name="connsiteX4054" fmla="*/ 2042332 w 2926661"/>
                <a:gd name="connsiteY4054" fmla="*/ 1405827 h 3344511"/>
                <a:gd name="connsiteX4055" fmla="*/ 2045272 w 2926661"/>
                <a:gd name="connsiteY4055" fmla="*/ 1413195 h 3344511"/>
                <a:gd name="connsiteX4056" fmla="*/ 2046742 w 2926661"/>
                <a:gd name="connsiteY4056" fmla="*/ 1424984 h 3344511"/>
                <a:gd name="connsiteX4057" fmla="*/ 2039392 w 2926661"/>
                <a:gd name="connsiteY4057" fmla="*/ 1430879 h 3344511"/>
                <a:gd name="connsiteX4058" fmla="*/ 2039392 w 2926661"/>
                <a:gd name="connsiteY4058" fmla="*/ 1454457 h 3344511"/>
                <a:gd name="connsiteX4059" fmla="*/ 2046007 w 2926661"/>
                <a:gd name="connsiteY4059" fmla="*/ 1456668 h 3344511"/>
                <a:gd name="connsiteX4060" fmla="*/ 2046615 w 2926661"/>
                <a:gd name="connsiteY4060" fmla="*/ 1456465 h 3344511"/>
                <a:gd name="connsiteX4061" fmla="*/ 2040513 w 2926661"/>
                <a:gd name="connsiteY4061" fmla="*/ 1454424 h 3344511"/>
                <a:gd name="connsiteX4062" fmla="*/ 2040513 w 2926661"/>
                <a:gd name="connsiteY4062" fmla="*/ 1430850 h 3344511"/>
                <a:gd name="connsiteX4063" fmla="*/ 2047857 w 2926661"/>
                <a:gd name="connsiteY4063" fmla="*/ 1424957 h 3344511"/>
                <a:gd name="connsiteX4064" fmla="*/ 2046388 w 2926661"/>
                <a:gd name="connsiteY4064" fmla="*/ 1413170 h 3344511"/>
                <a:gd name="connsiteX4065" fmla="*/ 2043451 w 2926661"/>
                <a:gd name="connsiteY4065" fmla="*/ 1405803 h 3344511"/>
                <a:gd name="connsiteX4066" fmla="*/ 2043451 w 2926661"/>
                <a:gd name="connsiteY4066" fmla="*/ 1396962 h 3344511"/>
                <a:gd name="connsiteX4067" fmla="*/ 2037576 w 2926661"/>
                <a:gd name="connsiteY4067" fmla="*/ 1391069 h 3344511"/>
                <a:gd name="connsiteX4068" fmla="*/ 2036107 w 2926661"/>
                <a:gd name="connsiteY4068" fmla="*/ 1377808 h 3344511"/>
                <a:gd name="connsiteX4069" fmla="*/ 2036107 w 2926661"/>
                <a:gd name="connsiteY4069" fmla="*/ 1367495 h 3344511"/>
                <a:gd name="connsiteX4070" fmla="*/ 2034639 w 2926661"/>
                <a:gd name="connsiteY4070" fmla="*/ 1363075 h 3344511"/>
                <a:gd name="connsiteX4071" fmla="*/ 2027295 w 2926661"/>
                <a:gd name="connsiteY4071" fmla="*/ 1358654 h 3344511"/>
                <a:gd name="connsiteX4072" fmla="*/ 2030232 w 2926661"/>
                <a:gd name="connsiteY4072" fmla="*/ 1336554 h 3344511"/>
                <a:gd name="connsiteX4073" fmla="*/ 2036474 w 2926661"/>
                <a:gd name="connsiteY4073" fmla="*/ 1326424 h 3344511"/>
                <a:gd name="connsiteX4074" fmla="*/ 1386690 w 2926661"/>
                <a:gd name="connsiteY4074" fmla="*/ 1313372 h 3344511"/>
                <a:gd name="connsiteX4075" fmla="*/ 1386690 w 2926661"/>
                <a:gd name="connsiteY4075" fmla="*/ 1313638 h 3344511"/>
                <a:gd name="connsiteX4076" fmla="*/ 1388798 w 2926661"/>
                <a:gd name="connsiteY4076" fmla="*/ 1314692 h 3344511"/>
                <a:gd name="connsiteX4077" fmla="*/ 1394670 w 2926661"/>
                <a:gd name="connsiteY4077" fmla="*/ 1316162 h 3344511"/>
                <a:gd name="connsiteX4078" fmla="*/ 1394684 w 2926661"/>
                <a:gd name="connsiteY4078" fmla="*/ 1316155 h 3344511"/>
                <a:gd name="connsiteX4079" fmla="*/ 1389616 w 2926661"/>
                <a:gd name="connsiteY4079" fmla="*/ 1314863 h 3344511"/>
                <a:gd name="connsiteX4080" fmla="*/ 1386690 w 2926661"/>
                <a:gd name="connsiteY4080" fmla="*/ 1313372 h 3344511"/>
                <a:gd name="connsiteX4081" fmla="*/ 1689941 w 2926661"/>
                <a:gd name="connsiteY4081" fmla="*/ 1312740 h 3344511"/>
                <a:gd name="connsiteX4082" fmla="*/ 1689603 w 2926661"/>
                <a:gd name="connsiteY4082" fmla="*/ 1313416 h 3344511"/>
                <a:gd name="connsiteX4083" fmla="*/ 1692546 w 2926661"/>
                <a:gd name="connsiteY4083" fmla="*/ 1317836 h 3344511"/>
                <a:gd name="connsiteX4084" fmla="*/ 1691075 w 2926661"/>
                <a:gd name="connsiteY4084" fmla="*/ 1325204 h 3344511"/>
                <a:gd name="connsiteX4085" fmla="*/ 1692546 w 2926661"/>
                <a:gd name="connsiteY4085" fmla="*/ 1328151 h 3344511"/>
                <a:gd name="connsiteX4086" fmla="*/ 1701929 w 2926661"/>
                <a:gd name="connsiteY4086" fmla="*/ 1334965 h 3344511"/>
                <a:gd name="connsiteX4087" fmla="*/ 1710073 w 2926661"/>
                <a:gd name="connsiteY4087" fmla="*/ 1342755 h 3344511"/>
                <a:gd name="connsiteX4088" fmla="*/ 1710081 w 2926661"/>
                <a:gd name="connsiteY4088" fmla="*/ 1342537 h 3344511"/>
                <a:gd name="connsiteX4089" fmla="*/ 1701817 w 2926661"/>
                <a:gd name="connsiteY4089" fmla="*/ 1334574 h 3344511"/>
                <a:gd name="connsiteX4090" fmla="*/ 1692889 w 2926661"/>
                <a:gd name="connsiteY4090" fmla="*/ 1328043 h 3344511"/>
                <a:gd name="connsiteX4091" fmla="*/ 1692591 w 2926661"/>
                <a:gd name="connsiteY4091" fmla="*/ 1328169 h 3344511"/>
                <a:gd name="connsiteX4092" fmla="*/ 1691125 w 2926661"/>
                <a:gd name="connsiteY4092" fmla="*/ 1325197 h 3344511"/>
                <a:gd name="connsiteX4093" fmla="*/ 1692591 w 2926661"/>
                <a:gd name="connsiteY4093" fmla="*/ 1317768 h 3344511"/>
                <a:gd name="connsiteX4094" fmla="*/ 1689659 w 2926661"/>
                <a:gd name="connsiteY4094" fmla="*/ 1313310 h 3344511"/>
                <a:gd name="connsiteX4095" fmla="*/ 1562642 w 2926661"/>
                <a:gd name="connsiteY4095" fmla="*/ 1312009 h 3344511"/>
                <a:gd name="connsiteX4096" fmla="*/ 1562597 w 2926661"/>
                <a:gd name="connsiteY4096" fmla="*/ 1312079 h 3344511"/>
                <a:gd name="connsiteX4097" fmla="*/ 1562597 w 2926661"/>
                <a:gd name="connsiteY4097" fmla="*/ 1313557 h 3344511"/>
                <a:gd name="connsiteX4098" fmla="*/ 1566925 w 2926661"/>
                <a:gd name="connsiteY4098" fmla="*/ 1316514 h 3344511"/>
                <a:gd name="connsiteX4099" fmla="*/ 1566925 w 2926661"/>
                <a:gd name="connsiteY4099" fmla="*/ 1319471 h 3344511"/>
                <a:gd name="connsiteX4100" fmla="*/ 1566925 w 2926661"/>
                <a:gd name="connsiteY4100" fmla="*/ 1322222 h 3344511"/>
                <a:gd name="connsiteX4101" fmla="*/ 1566955 w 2926661"/>
                <a:gd name="connsiteY4101" fmla="*/ 1322222 h 3344511"/>
                <a:gd name="connsiteX4102" fmla="*/ 1566955 w 2926661"/>
                <a:gd name="connsiteY4102" fmla="*/ 1319264 h 3344511"/>
                <a:gd name="connsiteX4103" fmla="*/ 1571376 w 2926661"/>
                <a:gd name="connsiteY4103" fmla="*/ 1319264 h 3344511"/>
                <a:gd name="connsiteX4104" fmla="*/ 1572849 w 2926661"/>
                <a:gd name="connsiteY4104" fmla="*/ 1319264 h 3344511"/>
                <a:gd name="connsiteX4105" fmla="*/ 1575796 w 2926661"/>
                <a:gd name="connsiteY4105" fmla="*/ 1320743 h 3344511"/>
                <a:gd name="connsiteX4106" fmla="*/ 1577270 w 2926661"/>
                <a:gd name="connsiteY4106" fmla="*/ 1317785 h 3344511"/>
                <a:gd name="connsiteX4107" fmla="*/ 1580217 w 2926661"/>
                <a:gd name="connsiteY4107" fmla="*/ 1316306 h 3344511"/>
                <a:gd name="connsiteX4108" fmla="*/ 1580217 w 2926661"/>
                <a:gd name="connsiteY4108" fmla="*/ 1315936 h 3344511"/>
                <a:gd name="connsiteX4109" fmla="*/ 1577529 w 2926661"/>
                <a:gd name="connsiteY4109" fmla="*/ 1317263 h 3344511"/>
                <a:gd name="connsiteX4110" fmla="*/ 1576040 w 2926661"/>
                <a:gd name="connsiteY4110" fmla="*/ 1320201 h 3344511"/>
                <a:gd name="connsiteX4111" fmla="*/ 1573063 w 2926661"/>
                <a:gd name="connsiteY4111" fmla="*/ 1318732 h 3344511"/>
                <a:gd name="connsiteX4112" fmla="*/ 1571574 w 2926661"/>
                <a:gd name="connsiteY4112" fmla="*/ 1318732 h 3344511"/>
                <a:gd name="connsiteX4113" fmla="*/ 1567108 w 2926661"/>
                <a:gd name="connsiteY4113" fmla="*/ 1318732 h 3344511"/>
                <a:gd name="connsiteX4114" fmla="*/ 1567108 w 2926661"/>
                <a:gd name="connsiteY4114" fmla="*/ 1315794 h 3344511"/>
                <a:gd name="connsiteX4115" fmla="*/ 1562642 w 2926661"/>
                <a:gd name="connsiteY4115" fmla="*/ 1312855 h 3344511"/>
                <a:gd name="connsiteX4116" fmla="*/ 1587763 w 2926661"/>
                <a:gd name="connsiteY4116" fmla="*/ 1311423 h 3344511"/>
                <a:gd name="connsiteX4117" fmla="*/ 1580506 w 2926661"/>
                <a:gd name="connsiteY4117" fmla="*/ 1312855 h 3344511"/>
                <a:gd name="connsiteX4118" fmla="*/ 1580506 w 2926661"/>
                <a:gd name="connsiteY4118" fmla="*/ 1313290 h 3344511"/>
                <a:gd name="connsiteX4119" fmla="*/ 1587585 w 2926661"/>
                <a:gd name="connsiteY4119" fmla="*/ 1311869 h 3344511"/>
                <a:gd name="connsiteX4120" fmla="*/ 1540900 w 2926661"/>
                <a:gd name="connsiteY4120" fmla="*/ 1309039 h 3344511"/>
                <a:gd name="connsiteX4121" fmla="*/ 1538017 w 2926661"/>
                <a:gd name="connsiteY4121" fmla="*/ 1310484 h 3344511"/>
                <a:gd name="connsiteX4122" fmla="*/ 1538073 w 2926661"/>
                <a:gd name="connsiteY4122" fmla="*/ 1310598 h 3344511"/>
                <a:gd name="connsiteX4123" fmla="*/ 1540954 w 2926661"/>
                <a:gd name="connsiteY4123" fmla="*/ 1309122 h 3344511"/>
                <a:gd name="connsiteX4124" fmla="*/ 1835721 w 2926661"/>
                <a:gd name="connsiteY4124" fmla="*/ 1307738 h 3344511"/>
                <a:gd name="connsiteX4125" fmla="*/ 1830407 w 2926661"/>
                <a:gd name="connsiteY4125" fmla="*/ 1308852 h 3344511"/>
                <a:gd name="connsiteX4126" fmla="*/ 1827474 w 2926661"/>
                <a:gd name="connsiteY4126" fmla="*/ 1313310 h 3344511"/>
                <a:gd name="connsiteX4127" fmla="*/ 1823076 w 2926661"/>
                <a:gd name="connsiteY4127" fmla="*/ 1314796 h 3344511"/>
                <a:gd name="connsiteX4128" fmla="*/ 1823076 w 2926661"/>
                <a:gd name="connsiteY4128" fmla="*/ 1317768 h 3344511"/>
                <a:gd name="connsiteX4129" fmla="*/ 1820144 w 2926661"/>
                <a:gd name="connsiteY4129" fmla="*/ 1319254 h 3344511"/>
                <a:gd name="connsiteX4130" fmla="*/ 1818678 w 2926661"/>
                <a:gd name="connsiteY4130" fmla="*/ 1320740 h 3344511"/>
                <a:gd name="connsiteX4131" fmla="*/ 1817212 w 2926661"/>
                <a:gd name="connsiteY4131" fmla="*/ 1322226 h 3344511"/>
                <a:gd name="connsiteX4132" fmla="*/ 1814025 w 2926661"/>
                <a:gd name="connsiteY4132" fmla="*/ 1324324 h 3344511"/>
                <a:gd name="connsiteX4133" fmla="*/ 1814455 w 2926661"/>
                <a:gd name="connsiteY4133" fmla="*/ 1324433 h 3344511"/>
                <a:gd name="connsiteX4134" fmla="*/ 1818108 w 2926661"/>
                <a:gd name="connsiteY4134" fmla="*/ 1322031 h 3344511"/>
                <a:gd name="connsiteX4135" fmla="*/ 1819569 w 2926661"/>
                <a:gd name="connsiteY4135" fmla="*/ 1320553 h 3344511"/>
                <a:gd name="connsiteX4136" fmla="*/ 1821030 w 2926661"/>
                <a:gd name="connsiteY4136" fmla="*/ 1319075 h 3344511"/>
                <a:gd name="connsiteX4137" fmla="*/ 1823952 w 2926661"/>
                <a:gd name="connsiteY4137" fmla="*/ 1317597 h 3344511"/>
                <a:gd name="connsiteX4138" fmla="*/ 1823952 w 2926661"/>
                <a:gd name="connsiteY4138" fmla="*/ 1314641 h 3344511"/>
                <a:gd name="connsiteX4139" fmla="*/ 1828336 w 2926661"/>
                <a:gd name="connsiteY4139" fmla="*/ 1313163 h 3344511"/>
                <a:gd name="connsiteX4140" fmla="*/ 1831258 w 2926661"/>
                <a:gd name="connsiteY4140" fmla="*/ 1308729 h 3344511"/>
                <a:gd name="connsiteX4141" fmla="*/ 1835869 w 2926661"/>
                <a:gd name="connsiteY4141" fmla="*/ 1307764 h 3344511"/>
                <a:gd name="connsiteX4142" fmla="*/ 1383764 w 2926661"/>
                <a:gd name="connsiteY4142" fmla="*/ 1307408 h 3344511"/>
                <a:gd name="connsiteX4143" fmla="*/ 1383185 w 2926661"/>
                <a:gd name="connsiteY4143" fmla="*/ 1307998 h 3344511"/>
                <a:gd name="connsiteX4144" fmla="*/ 1385861 w 2926661"/>
                <a:gd name="connsiteY4144" fmla="*/ 1314692 h 3344511"/>
                <a:gd name="connsiteX4145" fmla="*/ 1385861 w 2926661"/>
                <a:gd name="connsiteY4145" fmla="*/ 1313223 h 3344511"/>
                <a:gd name="connsiteX4146" fmla="*/ 1386091 w 2926661"/>
                <a:gd name="connsiteY4146" fmla="*/ 1313338 h 3344511"/>
                <a:gd name="connsiteX4147" fmla="*/ 2141531 w 2926661"/>
                <a:gd name="connsiteY4147" fmla="*/ 1304679 h 3344511"/>
                <a:gd name="connsiteX4148" fmla="*/ 2141118 w 2926661"/>
                <a:gd name="connsiteY4148" fmla="*/ 1304783 h 3344511"/>
                <a:gd name="connsiteX4149" fmla="*/ 2136714 w 2926661"/>
                <a:gd name="connsiteY4149" fmla="*/ 1312203 h 3344511"/>
                <a:gd name="connsiteX4150" fmla="*/ 2133778 w 2926661"/>
                <a:gd name="connsiteY4150" fmla="*/ 1319624 h 3344511"/>
                <a:gd name="connsiteX4151" fmla="*/ 2138182 w 2926661"/>
                <a:gd name="connsiteY4151" fmla="*/ 1322592 h 3344511"/>
                <a:gd name="connsiteX4152" fmla="*/ 2139359 w 2926661"/>
                <a:gd name="connsiteY4152" fmla="*/ 1324973 h 3344511"/>
                <a:gd name="connsiteX4153" fmla="*/ 2140385 w 2926661"/>
                <a:gd name="connsiteY4153" fmla="*/ 1324767 h 3344511"/>
                <a:gd name="connsiteX4154" fmla="*/ 2138916 w 2926661"/>
                <a:gd name="connsiteY4154" fmla="*/ 1321820 h 3344511"/>
                <a:gd name="connsiteX4155" fmla="*/ 2134510 w 2926661"/>
                <a:gd name="connsiteY4155" fmla="*/ 1318873 h 3344511"/>
                <a:gd name="connsiteX4156" fmla="*/ 2137447 w 2926661"/>
                <a:gd name="connsiteY4156" fmla="*/ 1311506 h 3344511"/>
                <a:gd name="connsiteX4157" fmla="*/ 1478989 w 2926661"/>
                <a:gd name="connsiteY4157" fmla="*/ 1303076 h 3344511"/>
                <a:gd name="connsiteX4158" fmla="*/ 1483240 w 2926661"/>
                <a:gd name="connsiteY4158" fmla="*/ 1307408 h 3344511"/>
                <a:gd name="connsiteX4159" fmla="*/ 1480314 w 2926661"/>
                <a:gd name="connsiteY4159" fmla="*/ 1310390 h 3344511"/>
                <a:gd name="connsiteX4160" fmla="*/ 1480314 w 2926661"/>
                <a:gd name="connsiteY4160" fmla="*/ 1313372 h 3344511"/>
                <a:gd name="connsiteX4161" fmla="*/ 1477388 w 2926661"/>
                <a:gd name="connsiteY4161" fmla="*/ 1313372 h 3344511"/>
                <a:gd name="connsiteX4162" fmla="*/ 1477388 w 2926661"/>
                <a:gd name="connsiteY4162" fmla="*/ 1316354 h 3344511"/>
                <a:gd name="connsiteX4163" fmla="*/ 1475925 w 2926661"/>
                <a:gd name="connsiteY4163" fmla="*/ 1317845 h 3344511"/>
                <a:gd name="connsiteX4164" fmla="*/ 1474463 w 2926661"/>
                <a:gd name="connsiteY4164" fmla="*/ 1320827 h 3344511"/>
                <a:gd name="connsiteX4165" fmla="*/ 1475925 w 2926661"/>
                <a:gd name="connsiteY4165" fmla="*/ 1323809 h 3344511"/>
                <a:gd name="connsiteX4166" fmla="*/ 1474463 w 2926661"/>
                <a:gd name="connsiteY4166" fmla="*/ 1326791 h 3344511"/>
                <a:gd name="connsiteX4167" fmla="*/ 1475898 w 2926661"/>
                <a:gd name="connsiteY4167" fmla="*/ 1335568 h 3344511"/>
                <a:gd name="connsiteX4168" fmla="*/ 1476335 w 2926661"/>
                <a:gd name="connsiteY4168" fmla="*/ 1335513 h 3344511"/>
                <a:gd name="connsiteX4169" fmla="*/ 1474866 w 2926661"/>
                <a:gd name="connsiteY4169" fmla="*/ 1326680 h 3344511"/>
                <a:gd name="connsiteX4170" fmla="*/ 1476335 w 2926661"/>
                <a:gd name="connsiteY4170" fmla="*/ 1323735 h 3344511"/>
                <a:gd name="connsiteX4171" fmla="*/ 1474866 w 2926661"/>
                <a:gd name="connsiteY4171" fmla="*/ 1320790 h 3344511"/>
                <a:gd name="connsiteX4172" fmla="*/ 1476335 w 2926661"/>
                <a:gd name="connsiteY4172" fmla="*/ 1317846 h 3344511"/>
                <a:gd name="connsiteX4173" fmla="*/ 1477804 w 2926661"/>
                <a:gd name="connsiteY4173" fmla="*/ 1316374 h 3344511"/>
                <a:gd name="connsiteX4174" fmla="*/ 1477804 w 2926661"/>
                <a:gd name="connsiteY4174" fmla="*/ 1313429 h 3344511"/>
                <a:gd name="connsiteX4175" fmla="*/ 1480741 w 2926661"/>
                <a:gd name="connsiteY4175" fmla="*/ 1313429 h 3344511"/>
                <a:gd name="connsiteX4176" fmla="*/ 1480741 w 2926661"/>
                <a:gd name="connsiteY4176" fmla="*/ 1310484 h 3344511"/>
                <a:gd name="connsiteX4177" fmla="*/ 1483678 w 2926661"/>
                <a:gd name="connsiteY4177" fmla="*/ 1307540 h 3344511"/>
                <a:gd name="connsiteX4178" fmla="*/ 1479272 w 2926661"/>
                <a:gd name="connsiteY4178" fmla="*/ 1303123 h 3344511"/>
                <a:gd name="connsiteX4179" fmla="*/ 1599859 w 2926661"/>
                <a:gd name="connsiteY4179" fmla="*/ 1302572 h 3344511"/>
                <a:gd name="connsiteX4180" fmla="*/ 1596881 w 2926661"/>
                <a:gd name="connsiteY4180" fmla="*/ 1304041 h 3344511"/>
                <a:gd name="connsiteX4181" fmla="*/ 1590927 w 2926661"/>
                <a:gd name="connsiteY4181" fmla="*/ 1304041 h 3344511"/>
                <a:gd name="connsiteX4182" fmla="*/ 1590751 w 2926661"/>
                <a:gd name="connsiteY4182" fmla="*/ 1304474 h 3344511"/>
                <a:gd name="connsiteX4183" fmla="*/ 1596426 w 2926661"/>
                <a:gd name="connsiteY4183" fmla="*/ 1304474 h 3344511"/>
                <a:gd name="connsiteX4184" fmla="*/ 1599373 w 2926661"/>
                <a:gd name="connsiteY4184" fmla="*/ 1302996 h 3344511"/>
                <a:gd name="connsiteX4185" fmla="*/ 1600847 w 2926661"/>
                <a:gd name="connsiteY4185" fmla="*/ 1302996 h 3344511"/>
                <a:gd name="connsiteX4186" fmla="*/ 1603794 w 2926661"/>
                <a:gd name="connsiteY4186" fmla="*/ 1302996 h 3344511"/>
                <a:gd name="connsiteX4187" fmla="*/ 1603794 w 2926661"/>
                <a:gd name="connsiteY4187" fmla="*/ 1302572 h 3344511"/>
                <a:gd name="connsiteX4188" fmla="*/ 1601347 w 2926661"/>
                <a:gd name="connsiteY4188" fmla="*/ 1302572 h 3344511"/>
                <a:gd name="connsiteX4189" fmla="*/ 1599859 w 2926661"/>
                <a:gd name="connsiteY4189" fmla="*/ 1302572 h 3344511"/>
                <a:gd name="connsiteX4190" fmla="*/ 1519358 w 2926661"/>
                <a:gd name="connsiteY4190" fmla="*/ 1302086 h 3344511"/>
                <a:gd name="connsiteX4191" fmla="*/ 1520086 w 2926661"/>
                <a:gd name="connsiteY4191" fmla="*/ 1302815 h 3344511"/>
                <a:gd name="connsiteX4192" fmla="*/ 1520075 w 2926661"/>
                <a:gd name="connsiteY4192" fmla="*/ 1302793 h 3344511"/>
                <a:gd name="connsiteX4193" fmla="*/ 2050110 w 2926661"/>
                <a:gd name="connsiteY4193" fmla="*/ 1300331 h 3344511"/>
                <a:gd name="connsiteX4194" fmla="*/ 2047908 w 2926661"/>
                <a:gd name="connsiteY4194" fmla="*/ 1304969 h 3344511"/>
                <a:gd name="connsiteX4195" fmla="*/ 2045870 w 2926661"/>
                <a:gd name="connsiteY4195" fmla="*/ 1310293 h 3344511"/>
                <a:gd name="connsiteX4196" fmla="*/ 2046388 w 2926661"/>
                <a:gd name="connsiteY4196" fmla="*/ 1310033 h 3344511"/>
                <a:gd name="connsiteX4197" fmla="*/ 2048591 w 2926661"/>
                <a:gd name="connsiteY4197" fmla="*/ 1304324 h 3344511"/>
                <a:gd name="connsiteX4198" fmla="*/ 2050479 w 2926661"/>
                <a:gd name="connsiteY4198" fmla="*/ 1300377 h 3344511"/>
                <a:gd name="connsiteX4199" fmla="*/ 1539511 w 2926661"/>
                <a:gd name="connsiteY4199" fmla="*/ 1298773 h 3344511"/>
                <a:gd name="connsiteX4200" fmla="*/ 1539383 w 2926661"/>
                <a:gd name="connsiteY4200" fmla="*/ 1298893 h 3344511"/>
                <a:gd name="connsiteX4201" fmla="*/ 1539383 w 2926661"/>
                <a:gd name="connsiteY4201" fmla="*/ 1301326 h 3344511"/>
                <a:gd name="connsiteX4202" fmla="*/ 1537898 w 2926661"/>
                <a:gd name="connsiteY4202" fmla="*/ 1304259 h 3344511"/>
                <a:gd name="connsiteX4203" fmla="*/ 1530471 w 2926661"/>
                <a:gd name="connsiteY4203" fmla="*/ 1305726 h 3344511"/>
                <a:gd name="connsiteX4204" fmla="*/ 1526016 w 2926661"/>
                <a:gd name="connsiteY4204" fmla="*/ 1308659 h 3344511"/>
                <a:gd name="connsiteX4205" fmla="*/ 1521755 w 2926661"/>
                <a:gd name="connsiteY4205" fmla="*/ 1305855 h 3344511"/>
                <a:gd name="connsiteX4206" fmla="*/ 1521862 w 2926661"/>
                <a:gd name="connsiteY4206" fmla="*/ 1306068 h 3344511"/>
                <a:gd name="connsiteX4207" fmla="*/ 1526268 w 2926661"/>
                <a:gd name="connsiteY4207" fmla="*/ 1309012 h 3344511"/>
                <a:gd name="connsiteX4208" fmla="*/ 1530674 w 2926661"/>
                <a:gd name="connsiteY4208" fmla="*/ 1306068 h 3344511"/>
                <a:gd name="connsiteX4209" fmla="*/ 1538017 w 2926661"/>
                <a:gd name="connsiteY4209" fmla="*/ 1304595 h 3344511"/>
                <a:gd name="connsiteX4210" fmla="*/ 1538072 w 2926661"/>
                <a:gd name="connsiteY4210" fmla="*/ 1304678 h 3344511"/>
                <a:gd name="connsiteX4211" fmla="*/ 1539511 w 2926661"/>
                <a:gd name="connsiteY4211" fmla="*/ 1301730 h 3344511"/>
                <a:gd name="connsiteX4212" fmla="*/ 1539511 w 2926661"/>
                <a:gd name="connsiteY4212" fmla="*/ 1298773 h 3344511"/>
                <a:gd name="connsiteX4213" fmla="*/ 1602836 w 2926661"/>
                <a:gd name="connsiteY4213" fmla="*/ 1298165 h 3344511"/>
                <a:gd name="connsiteX4214" fmla="*/ 1603035 w 2926661"/>
                <a:gd name="connsiteY4214" fmla="*/ 1298559 h 3344511"/>
                <a:gd name="connsiteX4215" fmla="*/ 1614108 w 2926661"/>
                <a:gd name="connsiteY4215" fmla="*/ 1298559 h 3344511"/>
                <a:gd name="connsiteX4216" fmla="*/ 1615582 w 2926661"/>
                <a:gd name="connsiteY4216" fmla="*/ 1302996 h 3344511"/>
                <a:gd name="connsiteX4217" fmla="*/ 1618529 w 2926661"/>
                <a:gd name="connsiteY4217" fmla="*/ 1304474 h 3344511"/>
                <a:gd name="connsiteX4218" fmla="*/ 1622949 w 2926661"/>
                <a:gd name="connsiteY4218" fmla="*/ 1302996 h 3344511"/>
                <a:gd name="connsiteX4219" fmla="*/ 1634738 w 2926661"/>
                <a:gd name="connsiteY4219" fmla="*/ 1310390 h 3344511"/>
                <a:gd name="connsiteX4220" fmla="*/ 1633264 w 2926661"/>
                <a:gd name="connsiteY4220" fmla="*/ 1319264 h 3344511"/>
                <a:gd name="connsiteX4221" fmla="*/ 1627370 w 2926661"/>
                <a:gd name="connsiteY4221" fmla="*/ 1331095 h 3344511"/>
                <a:gd name="connsiteX4222" fmla="*/ 1624423 w 2926661"/>
                <a:gd name="connsiteY4222" fmla="*/ 1347363 h 3344511"/>
                <a:gd name="connsiteX4223" fmla="*/ 1615582 w 2926661"/>
                <a:gd name="connsiteY4223" fmla="*/ 1353279 h 3344511"/>
                <a:gd name="connsiteX4224" fmla="*/ 1608214 w 2926661"/>
                <a:gd name="connsiteY4224" fmla="*/ 1357716 h 3344511"/>
                <a:gd name="connsiteX4225" fmla="*/ 1602320 w 2926661"/>
                <a:gd name="connsiteY4225" fmla="*/ 1353279 h 3344511"/>
                <a:gd name="connsiteX4226" fmla="*/ 1600847 w 2926661"/>
                <a:gd name="connsiteY4226" fmla="*/ 1356237 h 3344511"/>
                <a:gd name="connsiteX4227" fmla="*/ 1599373 w 2926661"/>
                <a:gd name="connsiteY4227" fmla="*/ 1354758 h 3344511"/>
                <a:gd name="connsiteX4228" fmla="*/ 1596426 w 2926661"/>
                <a:gd name="connsiteY4228" fmla="*/ 1357716 h 3344511"/>
                <a:gd name="connsiteX4229" fmla="*/ 1593730 w 2926661"/>
                <a:gd name="connsiteY4229" fmla="*/ 1355010 h 3344511"/>
                <a:gd name="connsiteX4230" fmla="*/ 1593730 w 2926661"/>
                <a:gd name="connsiteY4230" fmla="*/ 1355070 h 3344511"/>
                <a:gd name="connsiteX4231" fmla="*/ 1596661 w 2926661"/>
                <a:gd name="connsiteY4231" fmla="*/ 1358009 h 3344511"/>
                <a:gd name="connsiteX4232" fmla="*/ 1599592 w 2926661"/>
                <a:gd name="connsiteY4232" fmla="*/ 1355070 h 3344511"/>
                <a:gd name="connsiteX4233" fmla="*/ 1601057 w 2926661"/>
                <a:gd name="connsiteY4233" fmla="*/ 1356539 h 3344511"/>
                <a:gd name="connsiteX4234" fmla="*/ 1602523 w 2926661"/>
                <a:gd name="connsiteY4234" fmla="*/ 1353600 h 3344511"/>
                <a:gd name="connsiteX4235" fmla="*/ 1608384 w 2926661"/>
                <a:gd name="connsiteY4235" fmla="*/ 1358009 h 3344511"/>
                <a:gd name="connsiteX4236" fmla="*/ 1615711 w 2926661"/>
                <a:gd name="connsiteY4236" fmla="*/ 1353600 h 3344511"/>
                <a:gd name="connsiteX4237" fmla="*/ 1620107 w 2926661"/>
                <a:gd name="connsiteY4237" fmla="*/ 1363887 h 3344511"/>
                <a:gd name="connsiteX4238" fmla="*/ 1624239 w 2926661"/>
                <a:gd name="connsiteY4238" fmla="*/ 1371138 h 3344511"/>
                <a:gd name="connsiteX4239" fmla="*/ 1623803 w 2926661"/>
                <a:gd name="connsiteY4239" fmla="*/ 1372736 h 3344511"/>
                <a:gd name="connsiteX4240" fmla="*/ 1618288 w 2926661"/>
                <a:gd name="connsiteY4240" fmla="*/ 1383671 h 3344511"/>
                <a:gd name="connsiteX4241" fmla="*/ 1615969 w 2926661"/>
                <a:gd name="connsiteY4241" fmla="*/ 1387607 h 3344511"/>
                <a:gd name="connsiteX4242" fmla="*/ 1614480 w 2926661"/>
                <a:gd name="connsiteY4242" fmla="*/ 1389968 h 3344511"/>
                <a:gd name="connsiteX4243" fmla="*/ 1617174 w 2926661"/>
                <a:gd name="connsiteY4243" fmla="*/ 1393687 h 3344511"/>
                <a:gd name="connsiteX4244" fmla="*/ 1620116 w 2926661"/>
                <a:gd name="connsiteY4244" fmla="*/ 1399963 h 3344511"/>
                <a:gd name="connsiteX4245" fmla="*/ 1621586 w 2926661"/>
                <a:gd name="connsiteY4245" fmla="*/ 1416205 h 3344511"/>
                <a:gd name="connsiteX4246" fmla="*/ 1621586 w 2926661"/>
                <a:gd name="connsiteY4246" fmla="*/ 1447214 h 3344511"/>
                <a:gd name="connsiteX4247" fmla="*/ 1620116 w 2926661"/>
                <a:gd name="connsiteY4247" fmla="*/ 1454597 h 3344511"/>
                <a:gd name="connsiteX4248" fmla="*/ 1630410 w 2926661"/>
                <a:gd name="connsiteY4248" fmla="*/ 1470840 h 3344511"/>
                <a:gd name="connsiteX4249" fmla="*/ 1627469 w 2926661"/>
                <a:gd name="connsiteY4249" fmla="*/ 1481176 h 3344511"/>
                <a:gd name="connsiteX4250" fmla="*/ 1624547 w 2926661"/>
                <a:gd name="connsiteY4250" fmla="*/ 1487216 h 3344511"/>
                <a:gd name="connsiteX4251" fmla="*/ 1624664 w 2926661"/>
                <a:gd name="connsiteY4251" fmla="*/ 1487068 h 3344511"/>
                <a:gd name="connsiteX4252" fmla="*/ 1627789 w 2926661"/>
                <a:gd name="connsiteY4252" fmla="*/ 1480615 h 3344511"/>
                <a:gd name="connsiteX4253" fmla="*/ 1628061 w 2926661"/>
                <a:gd name="connsiteY4253" fmla="*/ 1480423 h 3344511"/>
                <a:gd name="connsiteX4254" fmla="*/ 1630729 w 2926661"/>
                <a:gd name="connsiteY4254" fmla="*/ 1471075 h 3344511"/>
                <a:gd name="connsiteX4255" fmla="*/ 1620426 w 2926661"/>
                <a:gd name="connsiteY4255" fmla="*/ 1454867 h 3344511"/>
                <a:gd name="connsiteX4256" fmla="*/ 1621898 w 2926661"/>
                <a:gd name="connsiteY4256" fmla="*/ 1447500 h 3344511"/>
                <a:gd name="connsiteX4257" fmla="*/ 1621898 w 2926661"/>
                <a:gd name="connsiteY4257" fmla="*/ 1416557 h 3344511"/>
                <a:gd name="connsiteX4258" fmla="*/ 1620426 w 2926661"/>
                <a:gd name="connsiteY4258" fmla="*/ 1400349 h 3344511"/>
                <a:gd name="connsiteX4259" fmla="*/ 1614539 w 2926661"/>
                <a:gd name="connsiteY4259" fmla="*/ 1390035 h 3344511"/>
                <a:gd name="connsiteX4260" fmla="*/ 1615969 w 2926661"/>
                <a:gd name="connsiteY4260" fmla="*/ 1387607 h 3344511"/>
                <a:gd name="connsiteX4261" fmla="*/ 1617635 w 2926661"/>
                <a:gd name="connsiteY4261" fmla="*/ 1384966 h 3344511"/>
                <a:gd name="connsiteX4262" fmla="*/ 1618288 w 2926661"/>
                <a:gd name="connsiteY4262" fmla="*/ 1383671 h 3344511"/>
                <a:gd name="connsiteX4263" fmla="*/ 1623002 w 2926661"/>
                <a:gd name="connsiteY4263" fmla="*/ 1375669 h 3344511"/>
                <a:gd name="connsiteX4264" fmla="*/ 1623803 w 2926661"/>
                <a:gd name="connsiteY4264" fmla="*/ 1372736 h 3344511"/>
                <a:gd name="connsiteX4265" fmla="*/ 1624435 w 2926661"/>
                <a:gd name="connsiteY4265" fmla="*/ 1371482 h 3344511"/>
                <a:gd name="connsiteX4266" fmla="*/ 1624239 w 2926661"/>
                <a:gd name="connsiteY4266" fmla="*/ 1371138 h 3344511"/>
                <a:gd name="connsiteX4267" fmla="*/ 1625302 w 2926661"/>
                <a:gd name="connsiteY4267" fmla="*/ 1367243 h 3344511"/>
                <a:gd name="connsiteX4268" fmla="*/ 1620426 w 2926661"/>
                <a:gd name="connsiteY4268" fmla="*/ 1363513 h 3344511"/>
                <a:gd name="connsiteX4269" fmla="*/ 1616011 w 2926661"/>
                <a:gd name="connsiteY4269" fmla="*/ 1353199 h 3344511"/>
                <a:gd name="connsiteX4270" fmla="*/ 1624842 w 2926661"/>
                <a:gd name="connsiteY4270" fmla="*/ 1347305 h 3344511"/>
                <a:gd name="connsiteX4271" fmla="*/ 1627785 w 2926661"/>
                <a:gd name="connsiteY4271" fmla="*/ 1331097 h 3344511"/>
                <a:gd name="connsiteX4272" fmla="*/ 1633673 w 2926661"/>
                <a:gd name="connsiteY4272" fmla="*/ 1319310 h 3344511"/>
                <a:gd name="connsiteX4273" fmla="*/ 1635145 w 2926661"/>
                <a:gd name="connsiteY4273" fmla="*/ 1310469 h 3344511"/>
                <a:gd name="connsiteX4274" fmla="*/ 1638088 w 2926661"/>
                <a:gd name="connsiteY4274" fmla="*/ 1311943 h 3344511"/>
                <a:gd name="connsiteX4275" fmla="*/ 1649863 w 2926661"/>
                <a:gd name="connsiteY4275" fmla="*/ 1308996 h 3344511"/>
                <a:gd name="connsiteX4276" fmla="*/ 1649863 w 2926661"/>
                <a:gd name="connsiteY4276" fmla="*/ 1308971 h 3344511"/>
                <a:gd name="connsiteX4277" fmla="*/ 1646193 w 2926661"/>
                <a:gd name="connsiteY4277" fmla="*/ 1312121 h 3344511"/>
                <a:gd name="connsiteX4278" fmla="*/ 1638564 w 2926661"/>
                <a:gd name="connsiteY4278" fmla="*/ 1311386 h 3344511"/>
                <a:gd name="connsiteX4279" fmla="*/ 1635586 w 2926661"/>
                <a:gd name="connsiteY4279" fmla="*/ 1309917 h 3344511"/>
                <a:gd name="connsiteX4280" fmla="*/ 1623677 w 2926661"/>
                <a:gd name="connsiteY4280" fmla="*/ 1302572 h 3344511"/>
                <a:gd name="connsiteX4281" fmla="*/ 1619211 w 2926661"/>
                <a:gd name="connsiteY4281" fmla="*/ 1304041 h 3344511"/>
                <a:gd name="connsiteX4282" fmla="*/ 1616234 w 2926661"/>
                <a:gd name="connsiteY4282" fmla="*/ 1302572 h 3344511"/>
                <a:gd name="connsiteX4283" fmla="*/ 1614745 w 2926661"/>
                <a:gd name="connsiteY4283" fmla="*/ 1298165 h 3344511"/>
                <a:gd name="connsiteX4284" fmla="*/ 1602836 w 2926661"/>
                <a:gd name="connsiteY4284" fmla="*/ 1298165 h 3344511"/>
                <a:gd name="connsiteX4285" fmla="*/ 1508479 w 2926661"/>
                <a:gd name="connsiteY4285" fmla="*/ 1297069 h 3344511"/>
                <a:gd name="connsiteX4286" fmla="*/ 1508644 w 2926661"/>
                <a:gd name="connsiteY4286" fmla="*/ 1297234 h 3344511"/>
                <a:gd name="connsiteX4287" fmla="*/ 1514519 w 2926661"/>
                <a:gd name="connsiteY4287" fmla="*/ 1300178 h 3344511"/>
                <a:gd name="connsiteX4288" fmla="*/ 1517426 w 2926661"/>
                <a:gd name="connsiteY4288" fmla="*/ 1300178 h 3344511"/>
                <a:gd name="connsiteX4289" fmla="*/ 1517104 w 2926661"/>
                <a:gd name="connsiteY4289" fmla="*/ 1299860 h 3344511"/>
                <a:gd name="connsiteX4290" fmla="*/ 1514133 w 2926661"/>
                <a:gd name="connsiteY4290" fmla="*/ 1299860 h 3344511"/>
                <a:gd name="connsiteX4291" fmla="*/ 1503374 w 2926661"/>
                <a:gd name="connsiteY4291" fmla="*/ 1295519 h 3344511"/>
                <a:gd name="connsiteX4292" fmla="*/ 1501909 w 2926661"/>
                <a:gd name="connsiteY4292" fmla="*/ 1298466 h 3344511"/>
                <a:gd name="connsiteX4293" fmla="*/ 1503374 w 2926661"/>
                <a:gd name="connsiteY4293" fmla="*/ 1299940 h 3344511"/>
                <a:gd name="connsiteX4294" fmla="*/ 1502038 w 2926661"/>
                <a:gd name="connsiteY4294" fmla="*/ 1301284 h 3344511"/>
                <a:gd name="connsiteX4295" fmla="*/ 1502770 w 2926661"/>
                <a:gd name="connsiteY4295" fmla="*/ 1301651 h 3344511"/>
                <a:gd name="connsiteX4296" fmla="*/ 1504239 w 2926661"/>
                <a:gd name="connsiteY4296" fmla="*/ 1300178 h 3344511"/>
                <a:gd name="connsiteX4297" fmla="*/ 1502770 w 2926661"/>
                <a:gd name="connsiteY4297" fmla="*/ 1298706 h 3344511"/>
                <a:gd name="connsiteX4298" fmla="*/ 1504239 w 2926661"/>
                <a:gd name="connsiteY4298" fmla="*/ 1295762 h 3344511"/>
                <a:gd name="connsiteX4299" fmla="*/ 1506544 w 2926661"/>
                <a:gd name="connsiteY4299" fmla="*/ 1295762 h 3344511"/>
                <a:gd name="connsiteX4300" fmla="*/ 1506303 w 2926661"/>
                <a:gd name="connsiteY4300" fmla="*/ 1295519 h 3344511"/>
                <a:gd name="connsiteX4301" fmla="*/ 1503374 w 2926661"/>
                <a:gd name="connsiteY4301" fmla="*/ 1295519 h 3344511"/>
                <a:gd name="connsiteX4302" fmla="*/ 2279145 w 2926661"/>
                <a:gd name="connsiteY4302" fmla="*/ 1295505 h 3344511"/>
                <a:gd name="connsiteX4303" fmla="*/ 2277865 w 2926661"/>
                <a:gd name="connsiteY4303" fmla="*/ 1301792 h 3344511"/>
                <a:gd name="connsiteX4304" fmla="*/ 2274939 w 2926661"/>
                <a:gd name="connsiteY4304" fmla="*/ 1309189 h 3344511"/>
                <a:gd name="connsiteX4305" fmla="*/ 2272013 w 2926661"/>
                <a:gd name="connsiteY4305" fmla="*/ 1315106 h 3344511"/>
                <a:gd name="connsiteX4306" fmla="*/ 2269087 w 2926661"/>
                <a:gd name="connsiteY4306" fmla="*/ 1321024 h 3344511"/>
                <a:gd name="connsiteX4307" fmla="*/ 2268177 w 2926661"/>
                <a:gd name="connsiteY4307" fmla="*/ 1322865 h 3344511"/>
                <a:gd name="connsiteX4308" fmla="*/ 2267611 w 2926661"/>
                <a:gd name="connsiteY4308" fmla="*/ 1323846 h 3344511"/>
                <a:gd name="connsiteX4309" fmla="*/ 2267331 w 2926661"/>
                <a:gd name="connsiteY4309" fmla="*/ 1324577 h 3344511"/>
                <a:gd name="connsiteX4310" fmla="*/ 2266162 w 2926661"/>
                <a:gd name="connsiteY4310" fmla="*/ 1326941 h 3344511"/>
                <a:gd name="connsiteX4311" fmla="*/ 2272013 w 2926661"/>
                <a:gd name="connsiteY4311" fmla="*/ 1334338 h 3344511"/>
                <a:gd name="connsiteX4312" fmla="*/ 2271017 w 2926661"/>
                <a:gd name="connsiteY4312" fmla="*/ 1335681 h 3344511"/>
                <a:gd name="connsiteX4313" fmla="*/ 2272568 w 2926661"/>
                <a:gd name="connsiteY4313" fmla="*/ 1333607 h 3344511"/>
                <a:gd name="connsiteX4314" fmla="*/ 2266693 w 2926661"/>
                <a:gd name="connsiteY4314" fmla="*/ 1326240 h 3344511"/>
                <a:gd name="connsiteX4315" fmla="*/ 2267331 w 2926661"/>
                <a:gd name="connsiteY4315" fmla="*/ 1324577 h 3344511"/>
                <a:gd name="connsiteX4316" fmla="*/ 2268177 w 2926661"/>
                <a:gd name="connsiteY4316" fmla="*/ 1322865 h 3344511"/>
                <a:gd name="connsiteX4317" fmla="*/ 2269630 w 2926661"/>
                <a:gd name="connsiteY4317" fmla="*/ 1320347 h 3344511"/>
                <a:gd name="connsiteX4318" fmla="*/ 2272568 w 2926661"/>
                <a:gd name="connsiteY4318" fmla="*/ 1314453 h 3344511"/>
                <a:gd name="connsiteX4319" fmla="*/ 2275505 w 2926661"/>
                <a:gd name="connsiteY4319" fmla="*/ 1308560 h 3344511"/>
                <a:gd name="connsiteX4320" fmla="*/ 2278443 w 2926661"/>
                <a:gd name="connsiteY4320" fmla="*/ 1301193 h 3344511"/>
                <a:gd name="connsiteX4321" fmla="*/ 2279602 w 2926661"/>
                <a:gd name="connsiteY4321" fmla="*/ 1295542 h 3344511"/>
                <a:gd name="connsiteX4322" fmla="*/ 1450645 w 2926661"/>
                <a:gd name="connsiteY4322" fmla="*/ 1294046 h 3344511"/>
                <a:gd name="connsiteX4323" fmla="*/ 1450645 w 2926661"/>
                <a:gd name="connsiteY4323" fmla="*/ 1295519 h 3344511"/>
                <a:gd name="connsiteX4324" fmla="*/ 1449180 w 2926661"/>
                <a:gd name="connsiteY4324" fmla="*/ 1296993 h 3344511"/>
                <a:gd name="connsiteX4325" fmla="*/ 1447715 w 2926661"/>
                <a:gd name="connsiteY4325" fmla="*/ 1299940 h 3344511"/>
                <a:gd name="connsiteX4326" fmla="*/ 1443592 w 2926661"/>
                <a:gd name="connsiteY4326" fmla="*/ 1302705 h 3344511"/>
                <a:gd name="connsiteX4327" fmla="*/ 1443742 w 2926661"/>
                <a:gd name="connsiteY4327" fmla="*/ 1302936 h 3344511"/>
                <a:gd name="connsiteX4328" fmla="*/ 1448131 w 2926661"/>
                <a:gd name="connsiteY4328" fmla="*/ 1299954 h 3344511"/>
                <a:gd name="connsiteX4329" fmla="*/ 1449594 w 2926661"/>
                <a:gd name="connsiteY4329" fmla="*/ 1296972 h 3344511"/>
                <a:gd name="connsiteX4330" fmla="*/ 1451057 w 2926661"/>
                <a:gd name="connsiteY4330" fmla="*/ 1295481 h 3344511"/>
                <a:gd name="connsiteX4331" fmla="*/ 1451057 w 2926661"/>
                <a:gd name="connsiteY4331" fmla="*/ 1294184 h 3344511"/>
                <a:gd name="connsiteX4332" fmla="*/ 1654780 w 2926661"/>
                <a:gd name="connsiteY4332" fmla="*/ 1293960 h 3344511"/>
                <a:gd name="connsiteX4333" fmla="*/ 1654543 w 2926661"/>
                <a:gd name="connsiteY4333" fmla="*/ 1294261 h 3344511"/>
                <a:gd name="connsiteX4334" fmla="*/ 1658694 w 2926661"/>
                <a:gd name="connsiteY4334" fmla="*/ 1294261 h 3344511"/>
                <a:gd name="connsiteX4335" fmla="*/ 1660166 w 2926661"/>
                <a:gd name="connsiteY4335" fmla="*/ 1297208 h 3344511"/>
                <a:gd name="connsiteX4336" fmla="*/ 1666053 w 2926661"/>
                <a:gd name="connsiteY4336" fmla="*/ 1294261 h 3344511"/>
                <a:gd name="connsiteX4337" fmla="*/ 1676302 w 2926661"/>
                <a:gd name="connsiteY4337" fmla="*/ 1303056 h 3344511"/>
                <a:gd name="connsiteX4338" fmla="*/ 1676216 w 2926661"/>
                <a:gd name="connsiteY4338" fmla="*/ 1302797 h 3344511"/>
                <a:gd name="connsiteX4339" fmla="*/ 1665912 w 2926661"/>
                <a:gd name="connsiteY4339" fmla="*/ 1293960 h 3344511"/>
                <a:gd name="connsiteX4340" fmla="*/ 1660024 w 2926661"/>
                <a:gd name="connsiteY4340" fmla="*/ 1296905 h 3344511"/>
                <a:gd name="connsiteX4341" fmla="*/ 1658552 w 2926661"/>
                <a:gd name="connsiteY4341" fmla="*/ 1293960 h 3344511"/>
                <a:gd name="connsiteX4342" fmla="*/ 1475544 w 2926661"/>
                <a:gd name="connsiteY4342" fmla="*/ 1291098 h 3344511"/>
                <a:gd name="connsiteX4343" fmla="*/ 1474080 w 2926661"/>
                <a:gd name="connsiteY4343" fmla="*/ 1294046 h 3344511"/>
                <a:gd name="connsiteX4344" fmla="*/ 1474080 w 2926661"/>
                <a:gd name="connsiteY4344" fmla="*/ 1296993 h 3344511"/>
                <a:gd name="connsiteX4345" fmla="*/ 1469820 w 2926661"/>
                <a:gd name="connsiteY4345" fmla="*/ 1299850 h 3344511"/>
                <a:gd name="connsiteX4346" fmla="*/ 1470074 w 2926661"/>
                <a:gd name="connsiteY4346" fmla="*/ 1299954 h 3344511"/>
                <a:gd name="connsiteX4347" fmla="*/ 1470074 w 2926661"/>
                <a:gd name="connsiteY4347" fmla="*/ 1301445 h 3344511"/>
                <a:gd name="connsiteX4348" fmla="*/ 1470461 w 2926661"/>
                <a:gd name="connsiteY4348" fmla="*/ 1301511 h 3344511"/>
                <a:gd name="connsiteX4349" fmla="*/ 1470461 w 2926661"/>
                <a:gd name="connsiteY4349" fmla="*/ 1300178 h 3344511"/>
                <a:gd name="connsiteX4350" fmla="*/ 1474866 w 2926661"/>
                <a:gd name="connsiteY4350" fmla="*/ 1297234 h 3344511"/>
                <a:gd name="connsiteX4351" fmla="*/ 1474866 w 2926661"/>
                <a:gd name="connsiteY4351" fmla="*/ 1294289 h 3344511"/>
                <a:gd name="connsiteX4352" fmla="*/ 1476335 w 2926661"/>
                <a:gd name="connsiteY4352" fmla="*/ 1291345 h 3344511"/>
                <a:gd name="connsiteX4353" fmla="*/ 1490287 w 2926661"/>
                <a:gd name="connsiteY4353" fmla="*/ 1294142 h 3344511"/>
                <a:gd name="connsiteX4354" fmla="*/ 1490191 w 2926661"/>
                <a:gd name="connsiteY4354" fmla="*/ 1294046 h 3344511"/>
                <a:gd name="connsiteX4355" fmla="*/ 1475544 w 2926661"/>
                <a:gd name="connsiteY4355" fmla="*/ 1291098 h 3344511"/>
                <a:gd name="connsiteX4356" fmla="*/ 1271045 w 2926661"/>
                <a:gd name="connsiteY4356" fmla="*/ 1288592 h 3344511"/>
                <a:gd name="connsiteX4357" fmla="*/ 1270992 w 2926661"/>
                <a:gd name="connsiteY4357" fmla="*/ 1288702 h 3344511"/>
                <a:gd name="connsiteX4358" fmla="*/ 1280360 w 2926661"/>
                <a:gd name="connsiteY4358" fmla="*/ 1294588 h 3344511"/>
                <a:gd name="connsiteX4359" fmla="*/ 1290647 w 2926661"/>
                <a:gd name="connsiteY4359" fmla="*/ 1303416 h 3344511"/>
                <a:gd name="connsiteX4360" fmla="*/ 1296526 w 2926661"/>
                <a:gd name="connsiteY4360" fmla="*/ 1306359 h 3344511"/>
                <a:gd name="connsiteX4361" fmla="*/ 1297995 w 2926661"/>
                <a:gd name="connsiteY4361" fmla="*/ 1296059 h 3344511"/>
                <a:gd name="connsiteX4362" fmla="*/ 1297772 w 2926661"/>
                <a:gd name="connsiteY4362" fmla="*/ 1295418 h 3344511"/>
                <a:gd name="connsiteX4363" fmla="*/ 1296347 w 2926661"/>
                <a:gd name="connsiteY4363" fmla="*/ 1305390 h 3344511"/>
                <a:gd name="connsiteX4364" fmla="*/ 1290452 w 2926661"/>
                <a:gd name="connsiteY4364" fmla="*/ 1302445 h 3344511"/>
                <a:gd name="connsiteX4365" fmla="*/ 1280138 w 2926661"/>
                <a:gd name="connsiteY4365" fmla="*/ 1293612 h 3344511"/>
                <a:gd name="connsiteX4366" fmla="*/ 1272194 w 2926661"/>
                <a:gd name="connsiteY4366" fmla="*/ 1291909 h 3344511"/>
                <a:gd name="connsiteX4367" fmla="*/ 1861201 w 2926661"/>
                <a:gd name="connsiteY4367" fmla="*/ 1288083 h 3344511"/>
                <a:gd name="connsiteX4368" fmla="*/ 1862661 w 2926661"/>
                <a:gd name="connsiteY4368" fmla="*/ 1295479 h 3344511"/>
                <a:gd name="connsiteX4369" fmla="*/ 1865593 w 2926661"/>
                <a:gd name="connsiteY4369" fmla="*/ 1299937 h 3344511"/>
                <a:gd name="connsiteX4370" fmla="*/ 1862661 w 2926661"/>
                <a:gd name="connsiteY4370" fmla="*/ 1307366 h 3344511"/>
                <a:gd name="connsiteX4371" fmla="*/ 1854595 w 2926661"/>
                <a:gd name="connsiteY4371" fmla="*/ 1308729 h 3344511"/>
                <a:gd name="connsiteX4372" fmla="*/ 1854635 w 2926661"/>
                <a:gd name="connsiteY4372" fmla="*/ 1308729 h 3344511"/>
                <a:gd name="connsiteX4373" fmla="*/ 1854677 w 2926661"/>
                <a:gd name="connsiteY4373" fmla="*/ 1308890 h 3344511"/>
                <a:gd name="connsiteX4374" fmla="*/ 1863075 w 2926661"/>
                <a:gd name="connsiteY4374" fmla="*/ 1307488 h 3344511"/>
                <a:gd name="connsiteX4375" fmla="*/ 1866013 w 2926661"/>
                <a:gd name="connsiteY4375" fmla="*/ 1300131 h 3344511"/>
                <a:gd name="connsiteX4376" fmla="*/ 1863075 w 2926661"/>
                <a:gd name="connsiteY4376" fmla="*/ 1295716 h 3344511"/>
                <a:gd name="connsiteX4377" fmla="*/ 1861606 w 2926661"/>
                <a:gd name="connsiteY4377" fmla="*/ 1288359 h 3344511"/>
                <a:gd name="connsiteX4378" fmla="*/ 1294873 w 2926661"/>
                <a:gd name="connsiteY4378" fmla="*/ 1287723 h 3344511"/>
                <a:gd name="connsiteX4379" fmla="*/ 1295434 w 2926661"/>
                <a:gd name="connsiteY4379" fmla="*/ 1288912 h 3344511"/>
                <a:gd name="connsiteX4380" fmla="*/ 1301669 w 2926661"/>
                <a:gd name="connsiteY4380" fmla="*/ 1292381 h 3344511"/>
                <a:gd name="connsiteX4381" fmla="*/ 1308282 w 2926661"/>
                <a:gd name="connsiteY4381" fmla="*/ 1296059 h 3344511"/>
                <a:gd name="connsiteX4382" fmla="*/ 1315630 w 2926661"/>
                <a:gd name="connsiteY4382" fmla="*/ 1306359 h 3344511"/>
                <a:gd name="connsiteX4383" fmla="*/ 1323345 w 2926661"/>
                <a:gd name="connsiteY4383" fmla="*/ 1304888 h 3344511"/>
                <a:gd name="connsiteX4384" fmla="*/ 1324240 w 2926661"/>
                <a:gd name="connsiteY4384" fmla="*/ 1307277 h 3344511"/>
                <a:gd name="connsiteX4385" fmla="*/ 1324344 w 2926661"/>
                <a:gd name="connsiteY4385" fmla="*/ 1306862 h 3344511"/>
                <a:gd name="connsiteX4386" fmla="*/ 1315503 w 2926661"/>
                <a:gd name="connsiteY4386" fmla="*/ 1305390 h 3344511"/>
                <a:gd name="connsiteX4387" fmla="*/ 1308135 w 2926661"/>
                <a:gd name="connsiteY4387" fmla="*/ 1295084 h 3344511"/>
                <a:gd name="connsiteX4388" fmla="*/ 1294873 w 2926661"/>
                <a:gd name="connsiteY4388" fmla="*/ 1287723 h 3344511"/>
                <a:gd name="connsiteX4389" fmla="*/ 1496050 w 2926661"/>
                <a:gd name="connsiteY4389" fmla="*/ 1285204 h 3344511"/>
                <a:gd name="connsiteX4390" fmla="*/ 1501909 w 2926661"/>
                <a:gd name="connsiteY4390" fmla="*/ 1288151 h 3344511"/>
                <a:gd name="connsiteX4391" fmla="*/ 1504838 w 2926661"/>
                <a:gd name="connsiteY4391" fmla="*/ 1288151 h 3344511"/>
                <a:gd name="connsiteX4392" fmla="*/ 1506303 w 2926661"/>
                <a:gd name="connsiteY4392" fmla="*/ 1289625 h 3344511"/>
                <a:gd name="connsiteX4393" fmla="*/ 1506303 w 2926661"/>
                <a:gd name="connsiteY4393" fmla="*/ 1292572 h 3344511"/>
                <a:gd name="connsiteX4394" fmla="*/ 1507452 w 2926661"/>
                <a:gd name="connsiteY4394" fmla="*/ 1296038 h 3344511"/>
                <a:gd name="connsiteX4395" fmla="*/ 1508118 w 2926661"/>
                <a:gd name="connsiteY4395" fmla="*/ 1296706 h 3344511"/>
                <a:gd name="connsiteX4396" fmla="*/ 1506707 w 2926661"/>
                <a:gd name="connsiteY4396" fmla="*/ 1292527 h 3344511"/>
                <a:gd name="connsiteX4397" fmla="*/ 1506707 w 2926661"/>
                <a:gd name="connsiteY4397" fmla="*/ 1289594 h 3344511"/>
                <a:gd name="connsiteX4398" fmla="*/ 1505222 w 2926661"/>
                <a:gd name="connsiteY4398" fmla="*/ 1288128 h 3344511"/>
                <a:gd name="connsiteX4399" fmla="*/ 1502251 w 2926661"/>
                <a:gd name="connsiteY4399" fmla="*/ 1288128 h 3344511"/>
                <a:gd name="connsiteX4400" fmla="*/ 1496330 w 2926661"/>
                <a:gd name="connsiteY4400" fmla="*/ 1285204 h 3344511"/>
                <a:gd name="connsiteX4401" fmla="*/ 1542328 w 2926661"/>
                <a:gd name="connsiteY4401" fmla="*/ 1282287 h 3344511"/>
                <a:gd name="connsiteX4402" fmla="*/ 1540868 w 2926661"/>
                <a:gd name="connsiteY4402" fmla="*/ 1283728 h 3344511"/>
                <a:gd name="connsiteX4403" fmla="*/ 1543839 w 2926661"/>
                <a:gd name="connsiteY4403" fmla="*/ 1286661 h 3344511"/>
                <a:gd name="connsiteX4404" fmla="*/ 1543839 w 2926661"/>
                <a:gd name="connsiteY4404" fmla="*/ 1292527 h 3344511"/>
                <a:gd name="connsiteX4405" fmla="*/ 1539383 w 2926661"/>
                <a:gd name="connsiteY4405" fmla="*/ 1289594 h 3344511"/>
                <a:gd name="connsiteX4406" fmla="*/ 1536412 w 2926661"/>
                <a:gd name="connsiteY4406" fmla="*/ 1291061 h 3344511"/>
                <a:gd name="connsiteX4407" fmla="*/ 1533442 w 2926661"/>
                <a:gd name="connsiteY4407" fmla="*/ 1293994 h 3344511"/>
                <a:gd name="connsiteX4408" fmla="*/ 1534927 w 2926661"/>
                <a:gd name="connsiteY4408" fmla="*/ 1301326 h 3344511"/>
                <a:gd name="connsiteX4409" fmla="*/ 1535091 w 2926661"/>
                <a:gd name="connsiteY4409" fmla="*/ 1301259 h 3344511"/>
                <a:gd name="connsiteX4410" fmla="*/ 1533740 w 2926661"/>
                <a:gd name="connsiteY4410" fmla="*/ 1294337 h 3344511"/>
                <a:gd name="connsiteX4411" fmla="*/ 1536626 w 2926661"/>
                <a:gd name="connsiteY4411" fmla="*/ 1291380 h 3344511"/>
                <a:gd name="connsiteX4412" fmla="*/ 1539511 w 2926661"/>
                <a:gd name="connsiteY4412" fmla="*/ 1289902 h 3344511"/>
                <a:gd name="connsiteX4413" fmla="*/ 1543840 w 2926661"/>
                <a:gd name="connsiteY4413" fmla="*/ 1292859 h 3344511"/>
                <a:gd name="connsiteX4414" fmla="*/ 1549611 w 2926661"/>
                <a:gd name="connsiteY4414" fmla="*/ 1291380 h 3344511"/>
                <a:gd name="connsiteX4415" fmla="*/ 1553940 w 2926661"/>
                <a:gd name="connsiteY4415" fmla="*/ 1294337 h 3344511"/>
                <a:gd name="connsiteX4416" fmla="*/ 1552497 w 2926661"/>
                <a:gd name="connsiteY4416" fmla="*/ 1295816 h 3344511"/>
                <a:gd name="connsiteX4417" fmla="*/ 1553940 w 2926661"/>
                <a:gd name="connsiteY4417" fmla="*/ 1297294 h 3344511"/>
                <a:gd name="connsiteX4418" fmla="*/ 1558268 w 2926661"/>
                <a:gd name="connsiteY4418" fmla="*/ 1297294 h 3344511"/>
                <a:gd name="connsiteX4419" fmla="*/ 1561154 w 2926661"/>
                <a:gd name="connsiteY4419" fmla="*/ 1297294 h 3344511"/>
                <a:gd name="connsiteX4420" fmla="*/ 1564040 w 2926661"/>
                <a:gd name="connsiteY4420" fmla="*/ 1298773 h 3344511"/>
                <a:gd name="connsiteX4421" fmla="*/ 1564040 w 2926661"/>
                <a:gd name="connsiteY4421" fmla="*/ 1301730 h 3344511"/>
                <a:gd name="connsiteX4422" fmla="*/ 1565483 w 2926661"/>
                <a:gd name="connsiteY4422" fmla="*/ 1304686 h 3344511"/>
                <a:gd name="connsiteX4423" fmla="*/ 1568368 w 2926661"/>
                <a:gd name="connsiteY4423" fmla="*/ 1303208 h 3344511"/>
                <a:gd name="connsiteX4424" fmla="*/ 1569685 w 2926661"/>
                <a:gd name="connsiteY4424" fmla="*/ 1305906 h 3344511"/>
                <a:gd name="connsiteX4425" fmla="*/ 1570086 w 2926661"/>
                <a:gd name="connsiteY4425" fmla="*/ 1305510 h 3344511"/>
                <a:gd name="connsiteX4426" fmla="*/ 1568597 w 2926661"/>
                <a:gd name="connsiteY4426" fmla="*/ 1302572 h 3344511"/>
                <a:gd name="connsiteX4427" fmla="*/ 1565620 w 2926661"/>
                <a:gd name="connsiteY4427" fmla="*/ 1304041 h 3344511"/>
                <a:gd name="connsiteX4428" fmla="*/ 1564131 w 2926661"/>
                <a:gd name="connsiteY4428" fmla="*/ 1301103 h 3344511"/>
                <a:gd name="connsiteX4429" fmla="*/ 1564131 w 2926661"/>
                <a:gd name="connsiteY4429" fmla="*/ 1298165 h 3344511"/>
                <a:gd name="connsiteX4430" fmla="*/ 1561794 w 2926661"/>
                <a:gd name="connsiteY4430" fmla="*/ 1297012 h 3344511"/>
                <a:gd name="connsiteX4431" fmla="*/ 1561715 w 2926661"/>
                <a:gd name="connsiteY4431" fmla="*/ 1297117 h 3344511"/>
                <a:gd name="connsiteX4432" fmla="*/ 1558781 w 2926661"/>
                <a:gd name="connsiteY4432" fmla="*/ 1297117 h 3344511"/>
                <a:gd name="connsiteX4433" fmla="*/ 1554379 w 2926661"/>
                <a:gd name="connsiteY4433" fmla="*/ 1297117 h 3344511"/>
                <a:gd name="connsiteX4434" fmla="*/ 1552912 w 2926661"/>
                <a:gd name="connsiteY4434" fmla="*/ 1295649 h 3344511"/>
                <a:gd name="connsiteX4435" fmla="*/ 1554379 w 2926661"/>
                <a:gd name="connsiteY4435" fmla="*/ 1294182 h 3344511"/>
                <a:gd name="connsiteX4436" fmla="*/ 1549977 w 2926661"/>
                <a:gd name="connsiteY4436" fmla="*/ 1291248 h 3344511"/>
                <a:gd name="connsiteX4437" fmla="*/ 1544108 w 2926661"/>
                <a:gd name="connsiteY4437" fmla="*/ 1292715 h 3344511"/>
                <a:gd name="connsiteX4438" fmla="*/ 1544108 w 2926661"/>
                <a:gd name="connsiteY4438" fmla="*/ 1286846 h 3344511"/>
                <a:gd name="connsiteX4439" fmla="*/ 1541173 w 2926661"/>
                <a:gd name="connsiteY4439" fmla="*/ 1283911 h 3344511"/>
                <a:gd name="connsiteX4440" fmla="*/ 1542641 w 2926661"/>
                <a:gd name="connsiteY4440" fmla="*/ 1282444 h 3344511"/>
                <a:gd name="connsiteX4441" fmla="*/ 1718904 w 2926661"/>
                <a:gd name="connsiteY4441" fmla="*/ 1282176 h 3344511"/>
                <a:gd name="connsiteX4442" fmla="*/ 1713016 w 2926661"/>
                <a:gd name="connsiteY4442" fmla="*/ 1291014 h 3344511"/>
                <a:gd name="connsiteX4443" fmla="*/ 1695352 w 2926661"/>
                <a:gd name="connsiteY4443" fmla="*/ 1298378 h 3344511"/>
                <a:gd name="connsiteX4444" fmla="*/ 1685048 w 2926661"/>
                <a:gd name="connsiteY4444" fmla="*/ 1302797 h 3344511"/>
                <a:gd name="connsiteX4445" fmla="*/ 1680632 w 2926661"/>
                <a:gd name="connsiteY4445" fmla="*/ 1302797 h 3344511"/>
                <a:gd name="connsiteX4446" fmla="*/ 1677714 w 2926661"/>
                <a:gd name="connsiteY4446" fmla="*/ 1307178 h 3344511"/>
                <a:gd name="connsiteX4447" fmla="*/ 1677828 w 2926661"/>
                <a:gd name="connsiteY4447" fmla="*/ 1307522 h 3344511"/>
                <a:gd name="connsiteX4448" fmla="*/ 1680772 w 2926661"/>
                <a:gd name="connsiteY4448" fmla="*/ 1303102 h 3344511"/>
                <a:gd name="connsiteX4449" fmla="*/ 1685187 w 2926661"/>
                <a:gd name="connsiteY4449" fmla="*/ 1303102 h 3344511"/>
                <a:gd name="connsiteX4450" fmla="*/ 1685187 w 2926661"/>
                <a:gd name="connsiteY4450" fmla="*/ 1308996 h 3344511"/>
                <a:gd name="connsiteX4451" fmla="*/ 1691062 w 2926661"/>
                <a:gd name="connsiteY4451" fmla="*/ 1310466 h 3344511"/>
                <a:gd name="connsiteX4452" fmla="*/ 1691125 w 2926661"/>
                <a:gd name="connsiteY4452" fmla="*/ 1310338 h 3344511"/>
                <a:gd name="connsiteX4453" fmla="*/ 1685261 w 2926661"/>
                <a:gd name="connsiteY4453" fmla="*/ 1308852 h 3344511"/>
                <a:gd name="connsiteX4454" fmla="*/ 1685261 w 2926661"/>
                <a:gd name="connsiteY4454" fmla="*/ 1302909 h 3344511"/>
                <a:gd name="connsiteX4455" fmla="*/ 1695524 w 2926661"/>
                <a:gd name="connsiteY4455" fmla="*/ 1298451 h 3344511"/>
                <a:gd name="connsiteX4456" fmla="*/ 1713117 w 2926661"/>
                <a:gd name="connsiteY4456" fmla="*/ 1291021 h 3344511"/>
                <a:gd name="connsiteX4457" fmla="*/ 1718929 w 2926661"/>
                <a:gd name="connsiteY4457" fmla="*/ 1282185 h 3344511"/>
                <a:gd name="connsiteX4458" fmla="*/ 2230280 w 2926661"/>
                <a:gd name="connsiteY4458" fmla="*/ 1282122 h 3344511"/>
                <a:gd name="connsiteX4459" fmla="*/ 2227038 w 2926661"/>
                <a:gd name="connsiteY4459" fmla="*/ 1286459 h 3344511"/>
                <a:gd name="connsiteX4460" fmla="*/ 2227047 w 2926661"/>
                <a:gd name="connsiteY4460" fmla="*/ 1286483 h 3344511"/>
                <a:gd name="connsiteX4461" fmla="*/ 2152134 w 2926661"/>
                <a:gd name="connsiteY4461" fmla="*/ 1282039 h 3344511"/>
                <a:gd name="connsiteX4462" fmla="*/ 2131573 w 2926661"/>
                <a:gd name="connsiteY4462" fmla="*/ 1287932 h 3344511"/>
                <a:gd name="connsiteX4463" fmla="*/ 2134554 w 2926661"/>
                <a:gd name="connsiteY4463" fmla="*/ 1283182 h 3344511"/>
                <a:gd name="connsiteX4464" fmla="*/ 2133962 w 2926661"/>
                <a:gd name="connsiteY4464" fmla="*/ 1283450 h 3344511"/>
                <a:gd name="connsiteX4465" fmla="*/ 2130843 w 2926661"/>
                <a:gd name="connsiteY4465" fmla="*/ 1288458 h 3344511"/>
                <a:gd name="connsiteX4466" fmla="*/ 2151393 w 2926661"/>
                <a:gd name="connsiteY4466" fmla="*/ 1282522 h 3344511"/>
                <a:gd name="connsiteX4467" fmla="*/ 2157264 w 2926661"/>
                <a:gd name="connsiteY4467" fmla="*/ 1289942 h 3344511"/>
                <a:gd name="connsiteX4468" fmla="*/ 2160200 w 2926661"/>
                <a:gd name="connsiteY4468" fmla="*/ 1291427 h 3344511"/>
                <a:gd name="connsiteX4469" fmla="*/ 2161484 w 2926661"/>
                <a:gd name="connsiteY4469" fmla="*/ 1294580 h 3344511"/>
                <a:gd name="connsiteX4470" fmla="*/ 2161662 w 2926661"/>
                <a:gd name="connsiteY4470" fmla="*/ 1298713 h 3344511"/>
                <a:gd name="connsiteX4471" fmla="*/ 2162415 w 2926661"/>
                <a:gd name="connsiteY4471" fmla="*/ 1298246 h 3344511"/>
                <a:gd name="connsiteX4472" fmla="*/ 2160947 w 2926661"/>
                <a:gd name="connsiteY4472" fmla="*/ 1290879 h 3344511"/>
                <a:gd name="connsiteX4473" fmla="*/ 2158009 w 2926661"/>
                <a:gd name="connsiteY4473" fmla="*/ 1289406 h 3344511"/>
                <a:gd name="connsiteX4474" fmla="*/ 2152134 w 2926661"/>
                <a:gd name="connsiteY4474" fmla="*/ 1282039 h 3344511"/>
                <a:gd name="connsiteX4475" fmla="*/ 1847750 w 2926661"/>
                <a:gd name="connsiteY4475" fmla="*/ 1280367 h 3344511"/>
                <a:gd name="connsiteX4476" fmla="*/ 1850932 w 2926661"/>
                <a:gd name="connsiteY4476" fmla="*/ 1283592 h 3344511"/>
                <a:gd name="connsiteX4477" fmla="*/ 1850984 w 2926661"/>
                <a:gd name="connsiteY4477" fmla="*/ 1283606 h 3344511"/>
                <a:gd name="connsiteX4478" fmla="*/ 2147584 w 2926661"/>
                <a:gd name="connsiteY4478" fmla="*/ 1271966 h 3344511"/>
                <a:gd name="connsiteX4479" fmla="*/ 2146989 w 2926661"/>
                <a:gd name="connsiteY4479" fmla="*/ 1272134 h 3344511"/>
                <a:gd name="connsiteX4480" fmla="*/ 2142692 w 2926661"/>
                <a:gd name="connsiteY4480" fmla="*/ 1279374 h 3344511"/>
                <a:gd name="connsiteX4481" fmla="*/ 2143322 w 2926661"/>
                <a:gd name="connsiteY4481" fmla="*/ 1279092 h 3344511"/>
                <a:gd name="connsiteX4482" fmla="*/ 1536518 w 2926661"/>
                <a:gd name="connsiteY4482" fmla="*/ 1267771 h 3344511"/>
                <a:gd name="connsiteX4483" fmla="*/ 1540868 w 2926661"/>
                <a:gd name="connsiteY4483" fmla="*/ 1274929 h 3344511"/>
                <a:gd name="connsiteX4484" fmla="*/ 1539383 w 2926661"/>
                <a:gd name="connsiteY4484" fmla="*/ 1280795 h 3344511"/>
                <a:gd name="connsiteX4485" fmla="*/ 1539711 w 2926661"/>
                <a:gd name="connsiteY4485" fmla="*/ 1280957 h 3344511"/>
                <a:gd name="connsiteX4486" fmla="*/ 1541173 w 2926661"/>
                <a:gd name="connsiteY4486" fmla="*/ 1275107 h 3344511"/>
                <a:gd name="connsiteX4487" fmla="*/ 1536771 w 2926661"/>
                <a:gd name="connsiteY4487" fmla="*/ 1267771 h 3344511"/>
                <a:gd name="connsiteX4488" fmla="*/ 1866495 w 2926661"/>
                <a:gd name="connsiteY4488" fmla="*/ 1263660 h 3344511"/>
                <a:gd name="connsiteX4489" fmla="*/ 1866424 w 2926661"/>
                <a:gd name="connsiteY4489" fmla="*/ 1263756 h 3344511"/>
                <a:gd name="connsiteX4490" fmla="*/ 1868952 w 2926661"/>
                <a:gd name="connsiteY4490" fmla="*/ 1266288 h 3344511"/>
                <a:gd name="connsiteX4491" fmla="*/ 1869027 w 2926661"/>
                <a:gd name="connsiteY4491" fmla="*/ 1266217 h 3344511"/>
                <a:gd name="connsiteX4492" fmla="*/ 1602836 w 2926661"/>
                <a:gd name="connsiteY4492" fmla="*/ 1260420 h 3344511"/>
                <a:gd name="connsiteX4493" fmla="*/ 1602799 w 2926661"/>
                <a:gd name="connsiteY4493" fmla="*/ 1260434 h 3344511"/>
                <a:gd name="connsiteX4494" fmla="*/ 1602799 w 2926661"/>
                <a:gd name="connsiteY4494" fmla="*/ 1261474 h 3344511"/>
                <a:gd name="connsiteX4495" fmla="*/ 1602836 w 2926661"/>
                <a:gd name="connsiteY4495" fmla="*/ 1261438 h 3344511"/>
                <a:gd name="connsiteX4496" fmla="*/ 1837923 w 2926661"/>
                <a:gd name="connsiteY4496" fmla="*/ 1260255 h 3344511"/>
                <a:gd name="connsiteX4497" fmla="*/ 1842135 w 2926661"/>
                <a:gd name="connsiteY4497" fmla="*/ 1270219 h 3344511"/>
                <a:gd name="connsiteX4498" fmla="*/ 1843602 w 2926661"/>
                <a:gd name="connsiteY4498" fmla="*/ 1274676 h 3344511"/>
                <a:gd name="connsiteX4499" fmla="*/ 1846534 w 2926661"/>
                <a:gd name="connsiteY4499" fmla="*/ 1279134 h 3344511"/>
                <a:gd name="connsiteX4500" fmla="*/ 1846895 w 2926661"/>
                <a:gd name="connsiteY4500" fmla="*/ 1279500 h 3344511"/>
                <a:gd name="connsiteX4501" fmla="*/ 1843977 w 2926661"/>
                <a:gd name="connsiteY4501" fmla="*/ 1275117 h 3344511"/>
                <a:gd name="connsiteX4502" fmla="*/ 1842508 w 2926661"/>
                <a:gd name="connsiteY4502" fmla="*/ 1270702 h 3344511"/>
                <a:gd name="connsiteX4503" fmla="*/ 1842760 w 2926661"/>
                <a:gd name="connsiteY4503" fmla="*/ 1270702 h 3344511"/>
                <a:gd name="connsiteX4504" fmla="*/ 1838510 w 2926661"/>
                <a:gd name="connsiteY4504" fmla="*/ 1260684 h 3344511"/>
                <a:gd name="connsiteX4505" fmla="*/ 1398021 w 2926661"/>
                <a:gd name="connsiteY4505" fmla="*/ 1256804 h 3344511"/>
                <a:gd name="connsiteX4506" fmla="*/ 1392127 w 2926661"/>
                <a:gd name="connsiteY4506" fmla="*/ 1264166 h 3344511"/>
                <a:gd name="connsiteX4507" fmla="*/ 1384759 w 2926661"/>
                <a:gd name="connsiteY4507" fmla="*/ 1273000 h 3344511"/>
                <a:gd name="connsiteX4508" fmla="*/ 1386233 w 2926661"/>
                <a:gd name="connsiteY4508" fmla="*/ 1286250 h 3344511"/>
                <a:gd name="connsiteX4509" fmla="*/ 1381812 w 2926661"/>
                <a:gd name="connsiteY4509" fmla="*/ 1300973 h 3344511"/>
                <a:gd name="connsiteX4510" fmla="*/ 1377391 w 2926661"/>
                <a:gd name="connsiteY4510" fmla="*/ 1305390 h 3344511"/>
                <a:gd name="connsiteX4511" fmla="*/ 1371497 w 2926661"/>
                <a:gd name="connsiteY4511" fmla="*/ 1306862 h 3344511"/>
                <a:gd name="connsiteX4512" fmla="*/ 1361182 w 2926661"/>
                <a:gd name="connsiteY4512" fmla="*/ 1300973 h 3344511"/>
                <a:gd name="connsiteX4513" fmla="*/ 1355288 w 2926661"/>
                <a:gd name="connsiteY4513" fmla="*/ 1303918 h 3344511"/>
                <a:gd name="connsiteX4514" fmla="*/ 1347921 w 2926661"/>
                <a:gd name="connsiteY4514" fmla="*/ 1312751 h 3344511"/>
                <a:gd name="connsiteX4515" fmla="*/ 1347860 w 2926661"/>
                <a:gd name="connsiteY4515" fmla="*/ 1313019 h 3344511"/>
                <a:gd name="connsiteX4516" fmla="*/ 1351360 w 2926661"/>
                <a:gd name="connsiteY4516" fmla="*/ 1308816 h 3344511"/>
                <a:gd name="connsiteX4517" fmla="*/ 1355030 w 2926661"/>
                <a:gd name="connsiteY4517" fmla="*/ 1304409 h 3344511"/>
                <a:gd name="connsiteX4518" fmla="*/ 1360903 w 2926661"/>
                <a:gd name="connsiteY4518" fmla="*/ 1301471 h 3344511"/>
                <a:gd name="connsiteX4519" fmla="*/ 1371180 w 2926661"/>
                <a:gd name="connsiteY4519" fmla="*/ 1307347 h 3344511"/>
                <a:gd name="connsiteX4520" fmla="*/ 1377052 w 2926661"/>
                <a:gd name="connsiteY4520" fmla="*/ 1305878 h 3344511"/>
                <a:gd name="connsiteX4521" fmla="*/ 1379989 w 2926661"/>
                <a:gd name="connsiteY4521" fmla="*/ 1308816 h 3344511"/>
                <a:gd name="connsiteX4522" fmla="*/ 1380757 w 2926661"/>
                <a:gd name="connsiteY4522" fmla="*/ 1308816 h 3344511"/>
                <a:gd name="connsiteX4523" fmla="*/ 1377913 w 2926661"/>
                <a:gd name="connsiteY4523" fmla="*/ 1305918 h 3344511"/>
                <a:gd name="connsiteX4524" fmla="*/ 1382301 w 2926661"/>
                <a:gd name="connsiteY4524" fmla="*/ 1301445 h 3344511"/>
                <a:gd name="connsiteX4525" fmla="*/ 1386690 w 2926661"/>
                <a:gd name="connsiteY4525" fmla="*/ 1286535 h 3344511"/>
                <a:gd name="connsiteX4526" fmla="*/ 1385227 w 2926661"/>
                <a:gd name="connsiteY4526" fmla="*/ 1273117 h 3344511"/>
                <a:gd name="connsiteX4527" fmla="*/ 1392542 w 2926661"/>
                <a:gd name="connsiteY4527" fmla="*/ 1264171 h 3344511"/>
                <a:gd name="connsiteX4528" fmla="*/ 1394370 w 2926661"/>
                <a:gd name="connsiteY4528" fmla="*/ 1259326 h 3344511"/>
                <a:gd name="connsiteX4529" fmla="*/ 1398258 w 2926661"/>
                <a:gd name="connsiteY4529" fmla="*/ 1256804 h 3344511"/>
                <a:gd name="connsiteX4530" fmla="*/ 1537982 w 2926661"/>
                <a:gd name="connsiteY4530" fmla="*/ 1256032 h 3344511"/>
                <a:gd name="connsiteX4531" fmla="*/ 1539383 w 2926661"/>
                <a:gd name="connsiteY4531" fmla="*/ 1258798 h 3344511"/>
                <a:gd name="connsiteX4532" fmla="*/ 1537898 w 2926661"/>
                <a:gd name="connsiteY4532" fmla="*/ 1260265 h 3344511"/>
                <a:gd name="connsiteX4533" fmla="*/ 1536412 w 2926661"/>
                <a:gd name="connsiteY4533" fmla="*/ 1263198 h 3344511"/>
                <a:gd name="connsiteX4534" fmla="*/ 1533442 w 2926661"/>
                <a:gd name="connsiteY4534" fmla="*/ 1263198 h 3344511"/>
                <a:gd name="connsiteX4535" fmla="*/ 1528986 w 2926661"/>
                <a:gd name="connsiteY4535" fmla="*/ 1266130 h 3344511"/>
                <a:gd name="connsiteX4536" fmla="*/ 1528986 w 2926661"/>
                <a:gd name="connsiteY4536" fmla="*/ 1267597 h 3344511"/>
                <a:gd name="connsiteX4537" fmla="*/ 1527501 w 2926661"/>
                <a:gd name="connsiteY4537" fmla="*/ 1267597 h 3344511"/>
                <a:gd name="connsiteX4538" fmla="*/ 1530471 w 2926661"/>
                <a:gd name="connsiteY4538" fmla="*/ 1271996 h 3344511"/>
                <a:gd name="connsiteX4539" fmla="*/ 1530577 w 2926661"/>
                <a:gd name="connsiteY4539" fmla="*/ 1271684 h 3344511"/>
                <a:gd name="connsiteX4540" fmla="*/ 1527968 w 2926661"/>
                <a:gd name="connsiteY4540" fmla="*/ 1267771 h 3344511"/>
                <a:gd name="connsiteX4541" fmla="*/ 1529435 w 2926661"/>
                <a:gd name="connsiteY4541" fmla="*/ 1267771 h 3344511"/>
                <a:gd name="connsiteX4542" fmla="*/ 1529435 w 2926661"/>
                <a:gd name="connsiteY4542" fmla="*/ 1266303 h 3344511"/>
                <a:gd name="connsiteX4543" fmla="*/ 1533837 w 2926661"/>
                <a:gd name="connsiteY4543" fmla="*/ 1263369 h 3344511"/>
                <a:gd name="connsiteX4544" fmla="*/ 1536771 w 2926661"/>
                <a:gd name="connsiteY4544" fmla="*/ 1263369 h 3344511"/>
                <a:gd name="connsiteX4545" fmla="*/ 1538239 w 2926661"/>
                <a:gd name="connsiteY4545" fmla="*/ 1260434 h 3344511"/>
                <a:gd name="connsiteX4546" fmla="*/ 1539706 w 2926661"/>
                <a:gd name="connsiteY4546" fmla="*/ 1258967 h 3344511"/>
                <a:gd name="connsiteX4547" fmla="*/ 1538239 w 2926661"/>
                <a:gd name="connsiteY4547" fmla="*/ 1256032 h 3344511"/>
                <a:gd name="connsiteX4548" fmla="*/ 1498987 w 2926661"/>
                <a:gd name="connsiteY4548" fmla="*/ 1251321 h 3344511"/>
                <a:gd name="connsiteX4549" fmla="*/ 1500444 w 2926661"/>
                <a:gd name="connsiteY4549" fmla="*/ 1252787 h 3344511"/>
                <a:gd name="connsiteX4550" fmla="*/ 1497515 w 2926661"/>
                <a:gd name="connsiteY4550" fmla="*/ 1261628 h 3344511"/>
                <a:gd name="connsiteX4551" fmla="*/ 1494585 w 2926661"/>
                <a:gd name="connsiteY4551" fmla="*/ 1264575 h 3344511"/>
                <a:gd name="connsiteX4552" fmla="*/ 1494585 w 2926661"/>
                <a:gd name="connsiteY4552" fmla="*/ 1270469 h 3344511"/>
                <a:gd name="connsiteX4553" fmla="*/ 1496050 w 2926661"/>
                <a:gd name="connsiteY4553" fmla="*/ 1276363 h 3344511"/>
                <a:gd name="connsiteX4554" fmla="*/ 1500444 w 2926661"/>
                <a:gd name="connsiteY4554" fmla="*/ 1277837 h 3344511"/>
                <a:gd name="connsiteX4555" fmla="*/ 1501907 w 2926661"/>
                <a:gd name="connsiteY4555" fmla="*/ 1285195 h 3344511"/>
                <a:gd name="connsiteX4556" fmla="*/ 1502251 w 2926661"/>
                <a:gd name="connsiteY4556" fmla="*/ 1285195 h 3344511"/>
                <a:gd name="connsiteX4557" fmla="*/ 1500766 w 2926661"/>
                <a:gd name="connsiteY4557" fmla="*/ 1277862 h 3344511"/>
                <a:gd name="connsiteX4558" fmla="*/ 1496310 w 2926661"/>
                <a:gd name="connsiteY4558" fmla="*/ 1276396 h 3344511"/>
                <a:gd name="connsiteX4559" fmla="*/ 1494825 w 2926661"/>
                <a:gd name="connsiteY4559" fmla="*/ 1270530 h 3344511"/>
                <a:gd name="connsiteX4560" fmla="*/ 1494825 w 2926661"/>
                <a:gd name="connsiteY4560" fmla="*/ 1264664 h 3344511"/>
                <a:gd name="connsiteX4561" fmla="*/ 1497796 w 2926661"/>
                <a:gd name="connsiteY4561" fmla="*/ 1261731 h 3344511"/>
                <a:gd name="connsiteX4562" fmla="*/ 1500766 w 2926661"/>
                <a:gd name="connsiteY4562" fmla="*/ 1252932 h 3344511"/>
                <a:gd name="connsiteX4563" fmla="*/ 1499281 w 2926661"/>
                <a:gd name="connsiteY4563" fmla="*/ 1251466 h 3344511"/>
                <a:gd name="connsiteX4564" fmla="*/ 1614338 w 2926661"/>
                <a:gd name="connsiteY4564" fmla="*/ 1240591 h 3344511"/>
                <a:gd name="connsiteX4565" fmla="*/ 1611603 w 2926661"/>
                <a:gd name="connsiteY4565" fmla="*/ 1250163 h 3344511"/>
                <a:gd name="connsiteX4566" fmla="*/ 1611603 w 2926661"/>
                <a:gd name="connsiteY4566" fmla="*/ 1253098 h 3344511"/>
                <a:gd name="connsiteX4567" fmla="*/ 1611276 w 2926661"/>
                <a:gd name="connsiteY4567" fmla="*/ 1254081 h 3344511"/>
                <a:gd name="connsiteX4568" fmla="*/ 1611768 w 2926661"/>
                <a:gd name="connsiteY4568" fmla="*/ 1252623 h 3344511"/>
                <a:gd name="connsiteX4569" fmla="*/ 1611768 w 2926661"/>
                <a:gd name="connsiteY4569" fmla="*/ 1249685 h 3344511"/>
                <a:gd name="connsiteX4570" fmla="*/ 1614364 w 2926661"/>
                <a:gd name="connsiteY4570" fmla="*/ 1240719 h 3344511"/>
                <a:gd name="connsiteX4571" fmla="*/ 2003976 w 2926661"/>
                <a:gd name="connsiteY4571" fmla="*/ 1235736 h 3344511"/>
                <a:gd name="connsiteX4572" fmla="*/ 1995292 w 2926661"/>
                <a:gd name="connsiteY4572" fmla="*/ 1258931 h 3344511"/>
                <a:gd name="connsiteX4573" fmla="*/ 1995292 w 2926661"/>
                <a:gd name="connsiteY4573" fmla="*/ 1276588 h 3344511"/>
                <a:gd name="connsiteX4574" fmla="*/ 1993823 w 2926661"/>
                <a:gd name="connsiteY4574" fmla="*/ 1289831 h 3344511"/>
                <a:gd name="connsiteX4575" fmla="*/ 1987946 w 2926661"/>
                <a:gd name="connsiteY4575" fmla="*/ 1294245 h 3344511"/>
                <a:gd name="connsiteX4576" fmla="*/ 1976194 w 2926661"/>
                <a:gd name="connsiteY4576" fmla="*/ 1303073 h 3344511"/>
                <a:gd name="connsiteX4577" fmla="*/ 1979499 w 2926661"/>
                <a:gd name="connsiteY4577" fmla="*/ 1306568 h 3344511"/>
                <a:gd name="connsiteX4578" fmla="*/ 1980548 w 2926661"/>
                <a:gd name="connsiteY4578" fmla="*/ 1313047 h 3344511"/>
                <a:gd name="connsiteX4579" fmla="*/ 1980597 w 2926661"/>
                <a:gd name="connsiteY4579" fmla="*/ 1312987 h 3344511"/>
                <a:gd name="connsiteX4580" fmla="*/ 1981058 w 2926661"/>
                <a:gd name="connsiteY4580" fmla="*/ 1313295 h 3344511"/>
                <a:gd name="connsiteX4581" fmla="*/ 1980020 w 2926661"/>
                <a:gd name="connsiteY4581" fmla="*/ 1306824 h 3344511"/>
                <a:gd name="connsiteX4582" fmla="*/ 1976717 w 2926661"/>
                <a:gd name="connsiteY4582" fmla="*/ 1303299 h 3344511"/>
                <a:gd name="connsiteX4583" fmla="*/ 1988460 w 2926661"/>
                <a:gd name="connsiteY4583" fmla="*/ 1294395 h 3344511"/>
                <a:gd name="connsiteX4584" fmla="*/ 1994331 w 2926661"/>
                <a:gd name="connsiteY4584" fmla="*/ 1289942 h 3344511"/>
                <a:gd name="connsiteX4585" fmla="*/ 1995799 w 2926661"/>
                <a:gd name="connsiteY4585" fmla="*/ 1276586 h 3344511"/>
                <a:gd name="connsiteX4586" fmla="*/ 1995799 w 2926661"/>
                <a:gd name="connsiteY4586" fmla="*/ 1258777 h 3344511"/>
                <a:gd name="connsiteX4587" fmla="*/ 2004286 w 2926661"/>
                <a:gd name="connsiteY4587" fmla="*/ 1235895 h 3344511"/>
                <a:gd name="connsiteX4588" fmla="*/ 1476936 w 2926661"/>
                <a:gd name="connsiteY4588" fmla="*/ 1233406 h 3344511"/>
                <a:gd name="connsiteX4589" fmla="*/ 1473988 w 2926661"/>
                <a:gd name="connsiteY4589" fmla="*/ 1239267 h 3344511"/>
                <a:gd name="connsiteX4590" fmla="*/ 1471039 w 2926661"/>
                <a:gd name="connsiteY4590" fmla="*/ 1246594 h 3344511"/>
                <a:gd name="connsiteX4591" fmla="*/ 1460720 w 2926661"/>
                <a:gd name="connsiteY4591" fmla="*/ 1248060 h 3344511"/>
                <a:gd name="connsiteX4592" fmla="*/ 1457771 w 2926661"/>
                <a:gd name="connsiteY4592" fmla="*/ 1246594 h 3344511"/>
                <a:gd name="connsiteX4593" fmla="*/ 1452301 w 2926661"/>
                <a:gd name="connsiteY4593" fmla="*/ 1245235 h 3344511"/>
                <a:gd name="connsiteX4594" fmla="*/ 1445543 w 2926661"/>
                <a:gd name="connsiteY4594" fmla="*/ 1251099 h 3344511"/>
                <a:gd name="connsiteX4595" fmla="*/ 1436333 w 2926661"/>
                <a:gd name="connsiteY4595" fmla="*/ 1258277 h 3344511"/>
                <a:gd name="connsiteX4596" fmla="*/ 1424545 w 2926661"/>
                <a:gd name="connsiteY4596" fmla="*/ 1252388 h 3344511"/>
                <a:gd name="connsiteX4597" fmla="*/ 1417177 w 2926661"/>
                <a:gd name="connsiteY4597" fmla="*/ 1259749 h 3344511"/>
                <a:gd name="connsiteX4598" fmla="*/ 1414399 w 2926661"/>
                <a:gd name="connsiteY4598" fmla="*/ 1261137 h 3344511"/>
                <a:gd name="connsiteX4599" fmla="*/ 1414485 w 2926661"/>
                <a:gd name="connsiteY4599" fmla="*/ 1261190 h 3344511"/>
                <a:gd name="connsiteX4600" fmla="*/ 1414082 w 2926661"/>
                <a:gd name="connsiteY4600" fmla="*/ 1261600 h 3344511"/>
                <a:gd name="connsiteX4601" fmla="*/ 1416957 w 2926661"/>
                <a:gd name="connsiteY4601" fmla="*/ 1260154 h 3344511"/>
                <a:gd name="connsiteX4602" fmla="*/ 1424280 w 2926661"/>
                <a:gd name="connsiteY4602" fmla="*/ 1252787 h 3344511"/>
                <a:gd name="connsiteX4603" fmla="*/ 1435998 w 2926661"/>
                <a:gd name="connsiteY4603" fmla="*/ 1258681 h 3344511"/>
                <a:gd name="connsiteX4604" fmla="*/ 1452109 w 2926661"/>
                <a:gd name="connsiteY4604" fmla="*/ 1245419 h 3344511"/>
                <a:gd name="connsiteX4605" fmla="*/ 1457968 w 2926661"/>
                <a:gd name="connsiteY4605" fmla="*/ 1246893 h 3344511"/>
                <a:gd name="connsiteX4606" fmla="*/ 1460897 w 2926661"/>
                <a:gd name="connsiteY4606" fmla="*/ 1248366 h 3344511"/>
                <a:gd name="connsiteX4607" fmla="*/ 1471150 w 2926661"/>
                <a:gd name="connsiteY4607" fmla="*/ 1246893 h 3344511"/>
                <a:gd name="connsiteX4608" fmla="*/ 1474080 w 2926661"/>
                <a:gd name="connsiteY4608" fmla="*/ 1239525 h 3344511"/>
                <a:gd name="connsiteX4609" fmla="*/ 1477009 w 2926661"/>
                <a:gd name="connsiteY4609" fmla="*/ 1233631 h 3344511"/>
                <a:gd name="connsiteX4610" fmla="*/ 1478410 w 2926661"/>
                <a:gd name="connsiteY4610" fmla="*/ 1237860 h 3344511"/>
                <a:gd name="connsiteX4611" fmla="*/ 1478410 w 2926661"/>
                <a:gd name="connsiteY4611" fmla="*/ 1237802 h 3344511"/>
                <a:gd name="connsiteX4612" fmla="*/ 1476936 w 2926661"/>
                <a:gd name="connsiteY4612" fmla="*/ 1233406 h 3344511"/>
                <a:gd name="connsiteX4613" fmla="*/ 1941590 w 2926661"/>
                <a:gd name="connsiteY4613" fmla="*/ 1226721 h 3344511"/>
                <a:gd name="connsiteX4614" fmla="*/ 1939476 w 2926661"/>
                <a:gd name="connsiteY4614" fmla="*/ 1228972 h 3344511"/>
                <a:gd name="connsiteX4615" fmla="*/ 1933401 w 2926661"/>
                <a:gd name="connsiteY4615" fmla="*/ 1227501 h 3344511"/>
                <a:gd name="connsiteX4616" fmla="*/ 1917203 w 2926661"/>
                <a:gd name="connsiteY4616" fmla="*/ 1231912 h 3344511"/>
                <a:gd name="connsiteX4617" fmla="*/ 1914257 w 2926661"/>
                <a:gd name="connsiteY4617" fmla="*/ 1236324 h 3344511"/>
                <a:gd name="connsiteX4618" fmla="*/ 1905422 w 2926661"/>
                <a:gd name="connsiteY4618" fmla="*/ 1233383 h 3344511"/>
                <a:gd name="connsiteX4619" fmla="*/ 1896586 w 2926661"/>
                <a:gd name="connsiteY4619" fmla="*/ 1234853 h 3344511"/>
                <a:gd name="connsiteX4620" fmla="*/ 1884805 w 2926661"/>
                <a:gd name="connsiteY4620" fmla="*/ 1233383 h 3344511"/>
                <a:gd name="connsiteX4621" fmla="*/ 1884989 w 2926661"/>
                <a:gd name="connsiteY4621" fmla="*/ 1241654 h 3344511"/>
                <a:gd name="connsiteX4622" fmla="*/ 1882108 w 2926661"/>
                <a:gd name="connsiteY4622" fmla="*/ 1246223 h 3344511"/>
                <a:gd name="connsiteX4623" fmla="*/ 1882413 w 2926661"/>
                <a:gd name="connsiteY4623" fmla="*/ 1246778 h 3344511"/>
                <a:gd name="connsiteX4624" fmla="*/ 1885295 w 2926661"/>
                <a:gd name="connsiteY4624" fmla="*/ 1242194 h 3344511"/>
                <a:gd name="connsiteX4625" fmla="*/ 1885111 w 2926661"/>
                <a:gd name="connsiteY4625" fmla="*/ 1233917 h 3344511"/>
                <a:gd name="connsiteX4626" fmla="*/ 1896864 w 2926661"/>
                <a:gd name="connsiteY4626" fmla="*/ 1235388 h 3344511"/>
                <a:gd name="connsiteX4627" fmla="*/ 1905678 w 2926661"/>
                <a:gd name="connsiteY4627" fmla="*/ 1233917 h 3344511"/>
                <a:gd name="connsiteX4628" fmla="*/ 1914493 w 2926661"/>
                <a:gd name="connsiteY4628" fmla="*/ 1236860 h 3344511"/>
                <a:gd name="connsiteX4629" fmla="*/ 1917431 w 2926661"/>
                <a:gd name="connsiteY4629" fmla="*/ 1232445 h 3344511"/>
                <a:gd name="connsiteX4630" fmla="*/ 1933591 w 2926661"/>
                <a:gd name="connsiteY4630" fmla="*/ 1228031 h 3344511"/>
                <a:gd name="connsiteX4631" fmla="*/ 1939651 w 2926661"/>
                <a:gd name="connsiteY4631" fmla="*/ 1229503 h 3344511"/>
                <a:gd name="connsiteX4632" fmla="*/ 1942074 w 2926661"/>
                <a:gd name="connsiteY4632" fmla="*/ 1226914 h 3344511"/>
                <a:gd name="connsiteX4633" fmla="*/ 1606714 w 2926661"/>
                <a:gd name="connsiteY4633" fmla="*/ 1212962 h 3344511"/>
                <a:gd name="connsiteX4634" fmla="*/ 1593479 w 2926661"/>
                <a:gd name="connsiteY4634" fmla="*/ 1217342 h 3344511"/>
                <a:gd name="connsiteX4635" fmla="*/ 1584009 w 2926661"/>
                <a:gd name="connsiteY4635" fmla="*/ 1217704 h 3344511"/>
                <a:gd name="connsiteX4636" fmla="*/ 1584458 w 2926661"/>
                <a:gd name="connsiteY4636" fmla="*/ 1218249 h 3344511"/>
                <a:gd name="connsiteX4637" fmla="*/ 1593996 w 2926661"/>
                <a:gd name="connsiteY4637" fmla="*/ 1217882 h 3344511"/>
                <a:gd name="connsiteX4638" fmla="*/ 1600048 w 2926661"/>
                <a:gd name="connsiteY4638" fmla="*/ 1214581 h 3344511"/>
                <a:gd name="connsiteX4639" fmla="*/ 1606714 w 2926661"/>
                <a:gd name="connsiteY4639" fmla="*/ 1213555 h 3344511"/>
                <a:gd name="connsiteX4640" fmla="*/ 1706714 w 2926661"/>
                <a:gd name="connsiteY4640" fmla="*/ 1210041 h 3344511"/>
                <a:gd name="connsiteX4641" fmla="*/ 1694950 w 2926661"/>
                <a:gd name="connsiteY4641" fmla="*/ 1214422 h 3344511"/>
                <a:gd name="connsiteX4642" fmla="*/ 1674361 w 2926661"/>
                <a:gd name="connsiteY4642" fmla="*/ 1218802 h 3344511"/>
                <a:gd name="connsiteX4643" fmla="*/ 1672891 w 2926661"/>
                <a:gd name="connsiteY4643" fmla="*/ 1223183 h 3344511"/>
                <a:gd name="connsiteX4644" fmla="*/ 1667008 w 2926661"/>
                <a:gd name="connsiteY4644" fmla="*/ 1224643 h 3344511"/>
                <a:gd name="connsiteX4645" fmla="*/ 1658185 w 2926661"/>
                <a:gd name="connsiteY4645" fmla="*/ 1234865 h 3344511"/>
                <a:gd name="connsiteX4646" fmla="*/ 1646420 w 2926661"/>
                <a:gd name="connsiteY4646" fmla="*/ 1231945 h 3344511"/>
                <a:gd name="connsiteX4647" fmla="*/ 1640538 w 2926661"/>
                <a:gd name="connsiteY4647" fmla="*/ 1239246 h 3344511"/>
                <a:gd name="connsiteX4648" fmla="*/ 1630244 w 2926661"/>
                <a:gd name="connsiteY4648" fmla="*/ 1246547 h 3344511"/>
                <a:gd name="connsiteX4649" fmla="*/ 1622891 w 2926661"/>
                <a:gd name="connsiteY4649" fmla="*/ 1246547 h 3344511"/>
                <a:gd name="connsiteX4650" fmla="*/ 1621526 w 2926661"/>
                <a:gd name="connsiteY4650" fmla="*/ 1251969 h 3344511"/>
                <a:gd name="connsiteX4651" fmla="*/ 1621858 w 2926661"/>
                <a:gd name="connsiteY4651" fmla="*/ 1252297 h 3344511"/>
                <a:gd name="connsiteX4652" fmla="*/ 1623225 w 2926661"/>
                <a:gd name="connsiteY4652" fmla="*/ 1246827 h 3344511"/>
                <a:gd name="connsiteX4653" fmla="*/ 1630585 w 2926661"/>
                <a:gd name="connsiteY4653" fmla="*/ 1246827 h 3344511"/>
                <a:gd name="connsiteX4654" fmla="*/ 1640889 w 2926661"/>
                <a:gd name="connsiteY4654" fmla="*/ 1239462 h 3344511"/>
                <a:gd name="connsiteX4655" fmla="*/ 1646777 w 2926661"/>
                <a:gd name="connsiteY4655" fmla="*/ 1232098 h 3344511"/>
                <a:gd name="connsiteX4656" fmla="*/ 1658552 w 2926661"/>
                <a:gd name="connsiteY4656" fmla="*/ 1235043 h 3344511"/>
                <a:gd name="connsiteX4657" fmla="*/ 1667384 w 2926661"/>
                <a:gd name="connsiteY4657" fmla="*/ 1224733 h 3344511"/>
                <a:gd name="connsiteX4658" fmla="*/ 1673272 w 2926661"/>
                <a:gd name="connsiteY4658" fmla="*/ 1223260 h 3344511"/>
                <a:gd name="connsiteX4659" fmla="*/ 1674744 w 2926661"/>
                <a:gd name="connsiteY4659" fmla="*/ 1218841 h 3344511"/>
                <a:gd name="connsiteX4660" fmla="*/ 1695352 w 2926661"/>
                <a:gd name="connsiteY4660" fmla="*/ 1214423 h 3344511"/>
                <a:gd name="connsiteX4661" fmla="*/ 1702344 w 2926661"/>
                <a:gd name="connsiteY4661" fmla="*/ 1210556 h 3344511"/>
                <a:gd name="connsiteX4662" fmla="*/ 1706734 w 2926661"/>
                <a:gd name="connsiteY4662" fmla="*/ 1210049 h 3344511"/>
                <a:gd name="connsiteX4663" fmla="*/ 1760079 w 2926661"/>
                <a:gd name="connsiteY4663" fmla="*/ 1207119 h 3344511"/>
                <a:gd name="connsiteX4664" fmla="*/ 1754232 w 2926661"/>
                <a:gd name="connsiteY4664" fmla="*/ 1215896 h 3344511"/>
                <a:gd name="connsiteX4665" fmla="*/ 1760120 w 2926661"/>
                <a:gd name="connsiteY4665" fmla="*/ 1224733 h 3344511"/>
                <a:gd name="connsiteX4666" fmla="*/ 1757176 w 2926661"/>
                <a:gd name="connsiteY4666" fmla="*/ 1227679 h 3344511"/>
                <a:gd name="connsiteX4667" fmla="*/ 1751288 w 2926661"/>
                <a:gd name="connsiteY4667" fmla="*/ 1232098 h 3344511"/>
                <a:gd name="connsiteX4668" fmla="*/ 1754232 w 2926661"/>
                <a:gd name="connsiteY4668" fmla="*/ 1245354 h 3344511"/>
                <a:gd name="connsiteX4669" fmla="*/ 1754452 w 2926661"/>
                <a:gd name="connsiteY4669" fmla="*/ 1245464 h 3344511"/>
                <a:gd name="connsiteX4670" fmla="*/ 1752529 w 2926661"/>
                <a:gd name="connsiteY4670" fmla="*/ 1239109 h 3344511"/>
                <a:gd name="connsiteX4671" fmla="*/ 1751609 w 2926661"/>
                <a:gd name="connsiteY4671" fmla="*/ 1232413 h 3344511"/>
                <a:gd name="connsiteX4672" fmla="*/ 1757500 w 2926661"/>
                <a:gd name="connsiteY4672" fmla="*/ 1227950 h 3344511"/>
                <a:gd name="connsiteX4673" fmla="*/ 1760446 w 2926661"/>
                <a:gd name="connsiteY4673" fmla="*/ 1224974 h 3344511"/>
                <a:gd name="connsiteX4674" fmla="*/ 1754555 w 2926661"/>
                <a:gd name="connsiteY4674" fmla="*/ 1216046 h 3344511"/>
                <a:gd name="connsiteX4675" fmla="*/ 1760446 w 2926661"/>
                <a:gd name="connsiteY4675" fmla="*/ 1207119 h 3344511"/>
                <a:gd name="connsiteX4676" fmla="*/ 2109433 w 2926661"/>
                <a:gd name="connsiteY4676" fmla="*/ 1200446 h 3344511"/>
                <a:gd name="connsiteX4677" fmla="*/ 2116647 w 2926661"/>
                <a:gd name="connsiteY4677" fmla="*/ 1203331 h 3344511"/>
                <a:gd name="connsiteX4678" fmla="*/ 2120975 w 2926661"/>
                <a:gd name="connsiteY4678" fmla="*/ 1206217 h 3344511"/>
                <a:gd name="connsiteX4679" fmla="*/ 2112319 w 2926661"/>
                <a:gd name="connsiteY4679" fmla="*/ 1206217 h 3344511"/>
                <a:gd name="connsiteX4680" fmla="*/ 2109433 w 2926661"/>
                <a:gd name="connsiteY4680" fmla="*/ 1200446 h 3344511"/>
                <a:gd name="connsiteX4681" fmla="*/ 1766788 w 2926661"/>
                <a:gd name="connsiteY4681" fmla="*/ 1197209 h 3344511"/>
                <a:gd name="connsiteX4682" fmla="*/ 1758648 w 2926661"/>
                <a:gd name="connsiteY4682" fmla="*/ 1202639 h 3344511"/>
                <a:gd name="connsiteX4683" fmla="*/ 1757176 w 2926661"/>
                <a:gd name="connsiteY4683" fmla="*/ 1207058 h 3344511"/>
                <a:gd name="connsiteX4684" fmla="*/ 1757520 w 2926661"/>
                <a:gd name="connsiteY4684" fmla="*/ 1207058 h 3344511"/>
                <a:gd name="connsiteX4685" fmla="*/ 1758973 w 2926661"/>
                <a:gd name="connsiteY4685" fmla="*/ 1202655 h 3344511"/>
                <a:gd name="connsiteX4686" fmla="*/ 1766969 w 2926661"/>
                <a:gd name="connsiteY4686" fmla="*/ 1197270 h 3344511"/>
                <a:gd name="connsiteX4687" fmla="*/ 1703114 w 2926661"/>
                <a:gd name="connsiteY4687" fmla="*/ 1188145 h 3344511"/>
                <a:gd name="connsiteX4688" fmla="*/ 1703114 w 2926661"/>
                <a:gd name="connsiteY4688" fmla="*/ 1188608 h 3344511"/>
                <a:gd name="connsiteX4689" fmla="*/ 1708920 w 2926661"/>
                <a:gd name="connsiteY4689" fmla="*/ 1191971 h 3344511"/>
                <a:gd name="connsiteX4690" fmla="*/ 1711126 w 2926661"/>
                <a:gd name="connsiteY4690" fmla="*/ 1196899 h 3344511"/>
                <a:gd name="connsiteX4691" fmla="*/ 1712597 w 2926661"/>
                <a:gd name="connsiteY4691" fmla="*/ 1201280 h 3344511"/>
                <a:gd name="connsiteX4692" fmla="*/ 1713883 w 2926661"/>
                <a:gd name="connsiteY4692" fmla="*/ 1207121 h 3344511"/>
                <a:gd name="connsiteX4693" fmla="*/ 1714062 w 2926661"/>
                <a:gd name="connsiteY4693" fmla="*/ 1212779 h 3344511"/>
                <a:gd name="connsiteX4694" fmla="*/ 1714488 w 2926661"/>
                <a:gd name="connsiteY4694" fmla="*/ 1212950 h 3344511"/>
                <a:gd name="connsiteX4695" fmla="*/ 1713016 w 2926661"/>
                <a:gd name="connsiteY4695" fmla="*/ 1201167 h 3344511"/>
                <a:gd name="connsiteX4696" fmla="*/ 1711544 w 2926661"/>
                <a:gd name="connsiteY4696" fmla="*/ 1196748 h 3344511"/>
                <a:gd name="connsiteX4697" fmla="*/ 1709336 w 2926661"/>
                <a:gd name="connsiteY4697" fmla="*/ 1191777 h 3344511"/>
                <a:gd name="connsiteX4698" fmla="*/ 1990384 w 2926661"/>
                <a:gd name="connsiteY4698" fmla="*/ 1186640 h 3344511"/>
                <a:gd name="connsiteX4699" fmla="*/ 1986048 w 2926661"/>
                <a:gd name="connsiteY4699" fmla="*/ 1189637 h 3344511"/>
                <a:gd name="connsiteX4700" fmla="*/ 1979053 w 2926661"/>
                <a:gd name="connsiteY4700" fmla="*/ 1190740 h 3344511"/>
                <a:gd name="connsiteX4701" fmla="*/ 1971690 w 2926661"/>
                <a:gd name="connsiteY4701" fmla="*/ 1195151 h 3344511"/>
                <a:gd name="connsiteX4702" fmla="*/ 1967272 w 2926661"/>
                <a:gd name="connsiteY4702" fmla="*/ 1196622 h 3344511"/>
                <a:gd name="connsiteX4703" fmla="*/ 1949600 w 2926661"/>
                <a:gd name="connsiteY4703" fmla="*/ 1202504 h 3344511"/>
                <a:gd name="connsiteX4704" fmla="*/ 1936347 w 2926661"/>
                <a:gd name="connsiteY4704" fmla="*/ 1198092 h 3344511"/>
                <a:gd name="connsiteX4705" fmla="*/ 1930456 w 2926661"/>
                <a:gd name="connsiteY4705" fmla="*/ 1205444 h 3344511"/>
                <a:gd name="connsiteX4706" fmla="*/ 1924244 w 2926661"/>
                <a:gd name="connsiteY4706" fmla="*/ 1215577 h 3344511"/>
                <a:gd name="connsiteX4707" fmla="*/ 1924932 w 2926661"/>
                <a:gd name="connsiteY4707" fmla="*/ 1215920 h 3344511"/>
                <a:gd name="connsiteX4708" fmla="*/ 1925972 w 2926661"/>
                <a:gd name="connsiteY4708" fmla="*/ 1214023 h 3344511"/>
                <a:gd name="connsiteX4709" fmla="*/ 1930757 w 2926661"/>
                <a:gd name="connsiteY4709" fmla="*/ 1206473 h 3344511"/>
                <a:gd name="connsiteX4710" fmla="*/ 1936646 w 2926661"/>
                <a:gd name="connsiteY4710" fmla="*/ 1199106 h 3344511"/>
                <a:gd name="connsiteX4711" fmla="*/ 1949896 w 2926661"/>
                <a:gd name="connsiteY4711" fmla="*/ 1203526 h 3344511"/>
                <a:gd name="connsiteX4712" fmla="*/ 1967564 w 2926661"/>
                <a:gd name="connsiteY4712" fmla="*/ 1197633 h 3344511"/>
                <a:gd name="connsiteX4713" fmla="*/ 1971981 w 2926661"/>
                <a:gd name="connsiteY4713" fmla="*/ 1196160 h 3344511"/>
                <a:gd name="connsiteX4714" fmla="*/ 1979342 w 2926661"/>
                <a:gd name="connsiteY4714" fmla="*/ 1191740 h 3344511"/>
                <a:gd name="connsiteX4715" fmla="*/ 1991120 w 2926661"/>
                <a:gd name="connsiteY4715" fmla="*/ 1187320 h 3344511"/>
                <a:gd name="connsiteX4716" fmla="*/ 1576229 w 2926661"/>
                <a:gd name="connsiteY4716" fmla="*/ 1179483 h 3344511"/>
                <a:gd name="connsiteX4717" fmla="*/ 1570425 w 2926661"/>
                <a:gd name="connsiteY4717" fmla="*/ 1186135 h 3344511"/>
                <a:gd name="connsiteX4718" fmla="*/ 1570425 w 2926661"/>
                <a:gd name="connsiteY4718" fmla="*/ 1186136 h 3344511"/>
                <a:gd name="connsiteX4719" fmla="*/ 1576200 w 2926661"/>
                <a:gd name="connsiteY4719" fmla="*/ 1179559 h 3344511"/>
                <a:gd name="connsiteX4720" fmla="*/ 1852516 w 2926661"/>
                <a:gd name="connsiteY4720" fmla="*/ 1177506 h 3344511"/>
                <a:gd name="connsiteX4721" fmla="*/ 1852392 w 2926661"/>
                <a:gd name="connsiteY4721" fmla="*/ 1178249 h 3344511"/>
                <a:gd name="connsiteX4722" fmla="*/ 1854105 w 2926661"/>
                <a:gd name="connsiteY4722" fmla="*/ 1178249 h 3344511"/>
                <a:gd name="connsiteX4723" fmla="*/ 1855499 w 2926661"/>
                <a:gd name="connsiteY4723" fmla="*/ 1177653 h 3344511"/>
                <a:gd name="connsiteX4724" fmla="*/ 1855353 w 2926661"/>
                <a:gd name="connsiteY4724" fmla="*/ 1177506 h 3344511"/>
                <a:gd name="connsiteX4725" fmla="*/ 1692193 w 2926661"/>
                <a:gd name="connsiteY4725" fmla="*/ 1171166 h 3344511"/>
                <a:gd name="connsiteX4726" fmla="*/ 1693479 w 2926661"/>
                <a:gd name="connsiteY4726" fmla="*/ 1177916 h 3344511"/>
                <a:gd name="connsiteX4727" fmla="*/ 1697891 w 2926661"/>
                <a:gd name="connsiteY4727" fmla="*/ 1183757 h 3344511"/>
                <a:gd name="connsiteX4728" fmla="*/ 1697891 w 2926661"/>
                <a:gd name="connsiteY4728" fmla="*/ 1186677 h 3344511"/>
                <a:gd name="connsiteX4729" fmla="*/ 1698695 w 2926661"/>
                <a:gd name="connsiteY4729" fmla="*/ 1186943 h 3344511"/>
                <a:gd name="connsiteX4730" fmla="*/ 1698695 w 2926661"/>
                <a:gd name="connsiteY4730" fmla="*/ 1184481 h 3344511"/>
                <a:gd name="connsiteX4731" fmla="*/ 1694275 w 2926661"/>
                <a:gd name="connsiteY4731" fmla="*/ 1178586 h 3344511"/>
                <a:gd name="connsiteX4732" fmla="*/ 1692986 w 2926661"/>
                <a:gd name="connsiteY4732" fmla="*/ 1171769 h 3344511"/>
                <a:gd name="connsiteX4733" fmla="*/ 1688382 w 2926661"/>
                <a:gd name="connsiteY4733" fmla="*/ 1168269 h 3344511"/>
                <a:gd name="connsiteX4734" fmla="*/ 1688364 w 2926661"/>
                <a:gd name="connsiteY4734" fmla="*/ 1168273 h 3344511"/>
                <a:gd name="connsiteX4735" fmla="*/ 1691638 w 2926661"/>
                <a:gd name="connsiteY4735" fmla="*/ 1170744 h 3344511"/>
                <a:gd name="connsiteX4736" fmla="*/ 2156307 w 2926661"/>
                <a:gd name="connsiteY4736" fmla="*/ 1165874 h 3344511"/>
                <a:gd name="connsiteX4737" fmla="*/ 2156016 w 2926661"/>
                <a:gd name="connsiteY4737" fmla="*/ 1166694 h 3344511"/>
                <a:gd name="connsiteX4738" fmla="*/ 2158888 w 2926661"/>
                <a:gd name="connsiteY4738" fmla="*/ 1167032 h 3344511"/>
                <a:gd name="connsiteX4739" fmla="*/ 2158950 w 2926661"/>
                <a:gd name="connsiteY4739" fmla="*/ 1166178 h 3344511"/>
                <a:gd name="connsiteX4740" fmla="*/ 1466725 w 2926661"/>
                <a:gd name="connsiteY4740" fmla="*/ 1158345 h 3344511"/>
                <a:gd name="connsiteX4741" fmla="*/ 1456963 w 2926661"/>
                <a:gd name="connsiteY4741" fmla="*/ 1164050 h 3344511"/>
                <a:gd name="connsiteX4742" fmla="*/ 1443701 w 2926661"/>
                <a:gd name="connsiteY4742" fmla="*/ 1169939 h 3344511"/>
                <a:gd name="connsiteX4743" fmla="*/ 1438727 w 2926661"/>
                <a:gd name="connsiteY4743" fmla="*/ 1173068 h 3344511"/>
                <a:gd name="connsiteX4744" fmla="*/ 1438688 w 2926661"/>
                <a:gd name="connsiteY4744" fmla="*/ 1173111 h 3344511"/>
                <a:gd name="connsiteX4745" fmla="*/ 1443029 w 2926661"/>
                <a:gd name="connsiteY4745" fmla="*/ 1170394 h 3344511"/>
                <a:gd name="connsiteX4746" fmla="*/ 1456297 w 2926661"/>
                <a:gd name="connsiteY4746" fmla="*/ 1164532 h 3344511"/>
                <a:gd name="connsiteX4747" fmla="*/ 1472513 w 2926661"/>
                <a:gd name="connsiteY4747" fmla="*/ 1167463 h 3344511"/>
                <a:gd name="connsiteX4748" fmla="*/ 1478410 w 2926661"/>
                <a:gd name="connsiteY4748" fmla="*/ 1182117 h 3344511"/>
                <a:gd name="connsiteX4749" fmla="*/ 1479884 w 2926661"/>
                <a:gd name="connsiteY4749" fmla="*/ 1190910 h 3344511"/>
                <a:gd name="connsiteX4750" fmla="*/ 1494627 w 2926661"/>
                <a:gd name="connsiteY4750" fmla="*/ 1209960 h 3344511"/>
                <a:gd name="connsiteX4751" fmla="*/ 1497575 w 2926661"/>
                <a:gd name="connsiteY4751" fmla="*/ 1215821 h 3344511"/>
                <a:gd name="connsiteX4752" fmla="*/ 1500524 w 2926661"/>
                <a:gd name="connsiteY4752" fmla="*/ 1221683 h 3344511"/>
                <a:gd name="connsiteX4753" fmla="*/ 1494627 w 2926661"/>
                <a:gd name="connsiteY4753" fmla="*/ 1242198 h 3344511"/>
                <a:gd name="connsiteX4754" fmla="*/ 1491678 w 2926661"/>
                <a:gd name="connsiteY4754" fmla="*/ 1242198 h 3344511"/>
                <a:gd name="connsiteX4755" fmla="*/ 1487256 w 2926661"/>
                <a:gd name="connsiteY4755" fmla="*/ 1245129 h 3344511"/>
                <a:gd name="connsiteX4756" fmla="*/ 1482280 w 2926661"/>
                <a:gd name="connsiteY4756" fmla="*/ 1244579 h 3344511"/>
                <a:gd name="connsiteX4757" fmla="*/ 1478474 w 2926661"/>
                <a:gd name="connsiteY4757" fmla="*/ 1240796 h 3344511"/>
                <a:gd name="connsiteX4758" fmla="*/ 1478474 w 2926661"/>
                <a:gd name="connsiteY4758" fmla="*/ 1240998 h 3344511"/>
                <a:gd name="connsiteX4759" fmla="*/ 1487262 w 2926661"/>
                <a:gd name="connsiteY4759" fmla="*/ 1245419 h 3344511"/>
                <a:gd name="connsiteX4760" fmla="*/ 1491656 w 2926661"/>
                <a:gd name="connsiteY4760" fmla="*/ 1242472 h 3344511"/>
                <a:gd name="connsiteX4761" fmla="*/ 1494585 w 2926661"/>
                <a:gd name="connsiteY4761" fmla="*/ 1242472 h 3344511"/>
                <a:gd name="connsiteX4762" fmla="*/ 1494585 w 2926661"/>
                <a:gd name="connsiteY4762" fmla="*/ 1243945 h 3344511"/>
                <a:gd name="connsiteX4763" fmla="*/ 1493121 w 2926661"/>
                <a:gd name="connsiteY4763" fmla="*/ 1245419 h 3344511"/>
                <a:gd name="connsiteX4764" fmla="*/ 1496050 w 2926661"/>
                <a:gd name="connsiteY4764" fmla="*/ 1249840 h 3344511"/>
                <a:gd name="connsiteX4765" fmla="*/ 1496281 w 2926661"/>
                <a:gd name="connsiteY4765" fmla="*/ 1249956 h 3344511"/>
                <a:gd name="connsiteX4766" fmla="*/ 1493340 w 2926661"/>
                <a:gd name="connsiteY4766" fmla="*/ 1245600 h 3344511"/>
                <a:gd name="connsiteX4767" fmla="*/ 1494825 w 2926661"/>
                <a:gd name="connsiteY4767" fmla="*/ 1244133 h 3344511"/>
                <a:gd name="connsiteX4768" fmla="*/ 1494825 w 2926661"/>
                <a:gd name="connsiteY4768" fmla="*/ 1242667 h 3344511"/>
                <a:gd name="connsiteX4769" fmla="*/ 1500766 w 2926661"/>
                <a:gd name="connsiteY4769" fmla="*/ 1222136 h 3344511"/>
                <a:gd name="connsiteX4770" fmla="*/ 1518589 w 2926661"/>
                <a:gd name="connsiteY4770" fmla="*/ 1226535 h 3344511"/>
                <a:gd name="connsiteX4771" fmla="*/ 1527501 w 2926661"/>
                <a:gd name="connsiteY4771" fmla="*/ 1229468 h 3344511"/>
                <a:gd name="connsiteX4772" fmla="*/ 1528986 w 2926661"/>
                <a:gd name="connsiteY4772" fmla="*/ 1241200 h 3344511"/>
                <a:gd name="connsiteX4773" fmla="*/ 1533442 w 2926661"/>
                <a:gd name="connsiteY4773" fmla="*/ 1251466 h 3344511"/>
                <a:gd name="connsiteX4774" fmla="*/ 1534927 w 2926661"/>
                <a:gd name="connsiteY4774" fmla="*/ 1255865 h 3344511"/>
                <a:gd name="connsiteX4775" fmla="*/ 1535249 w 2926661"/>
                <a:gd name="connsiteY4775" fmla="*/ 1255865 h 3344511"/>
                <a:gd name="connsiteX4776" fmla="*/ 1533837 w 2926661"/>
                <a:gd name="connsiteY4776" fmla="*/ 1251630 h 3344511"/>
                <a:gd name="connsiteX4777" fmla="*/ 1534261 w 2926661"/>
                <a:gd name="connsiteY4777" fmla="*/ 1250736 h 3344511"/>
                <a:gd name="connsiteX4778" fmla="*/ 1536350 w 2926661"/>
                <a:gd name="connsiteY4778" fmla="*/ 1250179 h 3344511"/>
                <a:gd name="connsiteX4779" fmla="*/ 1536768 w 2926661"/>
                <a:gd name="connsiteY4779" fmla="*/ 1245443 h 3344511"/>
                <a:gd name="connsiteX4780" fmla="*/ 1537138 w 2926661"/>
                <a:gd name="connsiteY4780" fmla="*/ 1244661 h 3344511"/>
                <a:gd name="connsiteX4781" fmla="*/ 1538239 w 2926661"/>
                <a:gd name="connsiteY4781" fmla="*/ 1231088 h 3344511"/>
                <a:gd name="connsiteX4782" fmla="*/ 1547042 w 2926661"/>
                <a:gd name="connsiteY4782" fmla="*/ 1222284 h 3344511"/>
                <a:gd name="connsiteX4783" fmla="*/ 1564650 w 2926661"/>
                <a:gd name="connsiteY4783" fmla="*/ 1236957 h 3344511"/>
                <a:gd name="connsiteX4784" fmla="*/ 1574921 w 2926661"/>
                <a:gd name="connsiteY4784" fmla="*/ 1214948 h 3344511"/>
                <a:gd name="connsiteX4785" fmla="*/ 1577672 w 2926661"/>
                <a:gd name="connsiteY4785" fmla="*/ 1212930 h 3344511"/>
                <a:gd name="connsiteX4786" fmla="*/ 1579237 w 2926661"/>
                <a:gd name="connsiteY4786" fmla="*/ 1212061 h 3344511"/>
                <a:gd name="connsiteX4787" fmla="*/ 1578773 w 2926661"/>
                <a:gd name="connsiteY4787" fmla="*/ 1211501 h 3344511"/>
                <a:gd name="connsiteX4788" fmla="*/ 1577119 w 2926661"/>
                <a:gd name="connsiteY4788" fmla="*/ 1212414 h 3344511"/>
                <a:gd name="connsiteX4789" fmla="*/ 1574835 w 2926661"/>
                <a:gd name="connsiteY4789" fmla="*/ 1214077 h 3344511"/>
                <a:gd name="connsiteX4790" fmla="*/ 1574846 w 2926661"/>
                <a:gd name="connsiteY4790" fmla="*/ 1214108 h 3344511"/>
                <a:gd name="connsiteX4791" fmla="*/ 1564531 w 2926661"/>
                <a:gd name="connsiteY4791" fmla="*/ 1236192 h 3344511"/>
                <a:gd name="connsiteX4792" fmla="*/ 1546849 w 2926661"/>
                <a:gd name="connsiteY4792" fmla="*/ 1221470 h 3344511"/>
                <a:gd name="connsiteX4793" fmla="*/ 1538007 w 2926661"/>
                <a:gd name="connsiteY4793" fmla="*/ 1230303 h 3344511"/>
                <a:gd name="connsiteX4794" fmla="*/ 1536902 w 2926661"/>
                <a:gd name="connsiteY4794" fmla="*/ 1243922 h 3344511"/>
                <a:gd name="connsiteX4795" fmla="*/ 1536768 w 2926661"/>
                <a:gd name="connsiteY4795" fmla="*/ 1245443 h 3344511"/>
                <a:gd name="connsiteX4796" fmla="*/ 1534261 w 2926661"/>
                <a:gd name="connsiteY4796" fmla="*/ 1250736 h 3344511"/>
                <a:gd name="connsiteX4797" fmla="*/ 1533587 w 2926661"/>
                <a:gd name="connsiteY4797" fmla="*/ 1250915 h 3344511"/>
                <a:gd name="connsiteX4798" fmla="*/ 1529166 w 2926661"/>
                <a:gd name="connsiteY4798" fmla="*/ 1240609 h 3344511"/>
                <a:gd name="connsiteX4799" fmla="*/ 1527693 w 2926661"/>
                <a:gd name="connsiteY4799" fmla="*/ 1228831 h 3344511"/>
                <a:gd name="connsiteX4800" fmla="*/ 1518851 w 2926661"/>
                <a:gd name="connsiteY4800" fmla="*/ 1225886 h 3344511"/>
                <a:gd name="connsiteX4801" fmla="*/ 1501169 w 2926661"/>
                <a:gd name="connsiteY4801" fmla="*/ 1221470 h 3344511"/>
                <a:gd name="connsiteX4802" fmla="*/ 1498222 w 2926661"/>
                <a:gd name="connsiteY4802" fmla="*/ 1215580 h 3344511"/>
                <a:gd name="connsiteX4803" fmla="*/ 1495275 w 2926661"/>
                <a:gd name="connsiteY4803" fmla="*/ 1209691 h 3344511"/>
                <a:gd name="connsiteX4804" fmla="*/ 1480539 w 2926661"/>
                <a:gd name="connsiteY4804" fmla="*/ 1190551 h 3344511"/>
                <a:gd name="connsiteX4805" fmla="*/ 1479066 w 2926661"/>
                <a:gd name="connsiteY4805" fmla="*/ 1181718 h 3344511"/>
                <a:gd name="connsiteX4806" fmla="*/ 1473171 w 2926661"/>
                <a:gd name="connsiteY4806" fmla="*/ 1166995 h 3344511"/>
                <a:gd name="connsiteX4807" fmla="*/ 1466725 w 2926661"/>
                <a:gd name="connsiteY4807" fmla="*/ 1158345 h 3344511"/>
                <a:gd name="connsiteX4808" fmla="*/ 1661508 w 2926661"/>
                <a:gd name="connsiteY4808" fmla="*/ 1157852 h 3344511"/>
                <a:gd name="connsiteX4809" fmla="*/ 1667008 w 2926661"/>
                <a:gd name="connsiteY4809" fmla="*/ 1163314 h 3344511"/>
                <a:gd name="connsiteX4810" fmla="*/ 1674361 w 2926661"/>
                <a:gd name="connsiteY4810" fmla="*/ 1174996 h 3344511"/>
                <a:gd name="connsiteX4811" fmla="*/ 1674428 w 2926661"/>
                <a:gd name="connsiteY4811" fmla="*/ 1174943 h 3344511"/>
                <a:gd name="connsiteX4812" fmla="*/ 1670335 w 2926661"/>
                <a:gd name="connsiteY4812" fmla="*/ 1170848 h 3344511"/>
                <a:gd name="connsiteX4813" fmla="*/ 1667757 w 2926661"/>
                <a:gd name="connsiteY4813" fmla="*/ 1163847 h 3344511"/>
                <a:gd name="connsiteX4814" fmla="*/ 1661864 w 2926661"/>
                <a:gd name="connsiteY4814" fmla="*/ 1157951 h 3344511"/>
                <a:gd name="connsiteX4815" fmla="*/ 1729173 w 2926661"/>
                <a:gd name="connsiteY4815" fmla="*/ 1154697 h 3344511"/>
                <a:gd name="connsiteX4816" fmla="*/ 1723068 w 2926661"/>
                <a:gd name="connsiteY4816" fmla="*/ 1156097 h 3344511"/>
                <a:gd name="connsiteX4817" fmla="*/ 1723187 w 2926661"/>
                <a:gd name="connsiteY4817" fmla="*/ 1156478 h 3344511"/>
                <a:gd name="connsiteX4818" fmla="*/ 1729632 w 2926661"/>
                <a:gd name="connsiteY4818" fmla="*/ 1155004 h 3344511"/>
                <a:gd name="connsiteX4819" fmla="*/ 1736998 w 2926661"/>
                <a:gd name="connsiteY4819" fmla="*/ 1159425 h 3344511"/>
                <a:gd name="connsiteX4820" fmla="*/ 1741418 w 2926661"/>
                <a:gd name="connsiteY4820" fmla="*/ 1159425 h 3344511"/>
                <a:gd name="connsiteX4821" fmla="*/ 1744998 w 2926661"/>
                <a:gd name="connsiteY4821" fmla="*/ 1159425 h 3344511"/>
                <a:gd name="connsiteX4822" fmla="*/ 1745309 w 2926661"/>
                <a:gd name="connsiteY4822" fmla="*/ 1159113 h 3344511"/>
                <a:gd name="connsiteX4823" fmla="*/ 1736507 w 2926661"/>
                <a:gd name="connsiteY4823" fmla="*/ 1159113 h 3344511"/>
                <a:gd name="connsiteX4824" fmla="*/ 1729173 w 2926661"/>
                <a:gd name="connsiteY4824" fmla="*/ 1154697 h 3344511"/>
                <a:gd name="connsiteX4825" fmla="*/ 2211715 w 2926661"/>
                <a:gd name="connsiteY4825" fmla="*/ 1148890 h 3344511"/>
                <a:gd name="connsiteX4826" fmla="*/ 2210340 w 2926661"/>
                <a:gd name="connsiteY4826" fmla="*/ 1154275 h 3344511"/>
                <a:gd name="connsiteX4827" fmla="*/ 2210499 w 2926661"/>
                <a:gd name="connsiteY4827" fmla="*/ 1154873 h 3344511"/>
                <a:gd name="connsiteX4828" fmla="*/ 2211963 w 2926661"/>
                <a:gd name="connsiteY4828" fmla="*/ 1149015 h 3344511"/>
                <a:gd name="connsiteX4829" fmla="*/ 1627342 w 2926661"/>
                <a:gd name="connsiteY4829" fmla="*/ 1148789 h 3344511"/>
                <a:gd name="connsiteX4830" fmla="*/ 1629141 w 2926661"/>
                <a:gd name="connsiteY4830" fmla="*/ 1152362 h 3344511"/>
                <a:gd name="connsiteX4831" fmla="*/ 1633185 w 2926661"/>
                <a:gd name="connsiteY4831" fmla="*/ 1156013 h 3344511"/>
                <a:gd name="connsiteX4832" fmla="*/ 1633327 w 2926661"/>
                <a:gd name="connsiteY4832" fmla="*/ 1155981 h 3344511"/>
                <a:gd name="connsiteX4833" fmla="*/ 1629822 w 2926661"/>
                <a:gd name="connsiteY4833" fmla="*/ 1152793 h 3344511"/>
                <a:gd name="connsiteX4834" fmla="*/ 1627980 w 2926661"/>
                <a:gd name="connsiteY4834" fmla="*/ 1149108 h 3344511"/>
                <a:gd name="connsiteX4835" fmla="*/ 1981960 w 2926661"/>
                <a:gd name="connsiteY4835" fmla="*/ 1135060 h 3344511"/>
                <a:gd name="connsiteX4836" fmla="*/ 1979605 w 2926661"/>
                <a:gd name="connsiteY4836" fmla="*/ 1147362 h 3344511"/>
                <a:gd name="connsiteX4837" fmla="*/ 1980525 w 2926661"/>
                <a:gd name="connsiteY4837" fmla="*/ 1159861 h 3344511"/>
                <a:gd name="connsiteX4838" fmla="*/ 1973162 w 2926661"/>
                <a:gd name="connsiteY4838" fmla="*/ 1168683 h 3344511"/>
                <a:gd name="connsiteX4839" fmla="*/ 1970033 w 2926661"/>
                <a:gd name="connsiteY4839" fmla="*/ 1173646 h 3344511"/>
                <a:gd name="connsiteX4840" fmla="*/ 1970622 w 2926661"/>
                <a:gd name="connsiteY4840" fmla="*/ 1174140 h 3344511"/>
                <a:gd name="connsiteX4841" fmla="*/ 1973453 w 2926661"/>
                <a:gd name="connsiteY4841" fmla="*/ 1169641 h 3344511"/>
                <a:gd name="connsiteX4842" fmla="*/ 1980814 w 2926661"/>
                <a:gd name="connsiteY4842" fmla="*/ 1160801 h 3344511"/>
                <a:gd name="connsiteX4843" fmla="*/ 1982287 w 2926661"/>
                <a:gd name="connsiteY4843" fmla="*/ 1135755 h 3344511"/>
                <a:gd name="connsiteX4844" fmla="*/ 2188774 w 2926661"/>
                <a:gd name="connsiteY4844" fmla="*/ 1131888 h 3344511"/>
                <a:gd name="connsiteX4845" fmla="*/ 2188772 w 2926661"/>
                <a:gd name="connsiteY4845" fmla="*/ 1131889 h 3344511"/>
                <a:gd name="connsiteX4846" fmla="*/ 2188924 w 2926661"/>
                <a:gd name="connsiteY4846" fmla="*/ 1132032 h 3344511"/>
                <a:gd name="connsiteX4847" fmla="*/ 1610166 w 2926661"/>
                <a:gd name="connsiteY4847" fmla="*/ 1128730 h 3344511"/>
                <a:gd name="connsiteX4848" fmla="*/ 1605790 w 2926661"/>
                <a:gd name="connsiteY4848" fmla="*/ 1130188 h 3344511"/>
                <a:gd name="connsiteX4849" fmla="*/ 1580740 w 2926661"/>
                <a:gd name="connsiteY4849" fmla="*/ 1144910 h 3344511"/>
                <a:gd name="connsiteX4850" fmla="*/ 1580846 w 2926661"/>
                <a:gd name="connsiteY4850" fmla="*/ 1145440 h 3344511"/>
                <a:gd name="connsiteX4851" fmla="*/ 1605244 w 2926661"/>
                <a:gd name="connsiteY4851" fmla="*/ 1131189 h 3344511"/>
                <a:gd name="connsiteX4852" fmla="*/ 1606297 w 2926661"/>
                <a:gd name="connsiteY4852" fmla="*/ 1132384 h 3344511"/>
                <a:gd name="connsiteX4853" fmla="*/ 1609381 w 2926661"/>
                <a:gd name="connsiteY4853" fmla="*/ 1139528 h 3344511"/>
                <a:gd name="connsiteX4854" fmla="*/ 1615516 w 2926661"/>
                <a:gd name="connsiteY4854" fmla="*/ 1142847 h 3344511"/>
                <a:gd name="connsiteX4855" fmla="*/ 1615538 w 2926661"/>
                <a:gd name="connsiteY4855" fmla="*/ 1142871 h 3344511"/>
                <a:gd name="connsiteX4856" fmla="*/ 1615831 w 2926661"/>
                <a:gd name="connsiteY4856" fmla="*/ 1143017 h 3344511"/>
                <a:gd name="connsiteX4857" fmla="*/ 1615516 w 2926661"/>
                <a:gd name="connsiteY4857" fmla="*/ 1142847 h 3344511"/>
                <a:gd name="connsiteX4858" fmla="*/ 1606297 w 2926661"/>
                <a:gd name="connsiteY4858" fmla="*/ 1132384 h 3344511"/>
                <a:gd name="connsiteX4859" fmla="*/ 1605882 w 2926661"/>
                <a:gd name="connsiteY4859" fmla="*/ 1131422 h 3344511"/>
                <a:gd name="connsiteX4860" fmla="*/ 1610301 w 2926661"/>
                <a:gd name="connsiteY4860" fmla="*/ 1129948 h 3344511"/>
                <a:gd name="connsiteX4861" fmla="*/ 1845980 w 2926661"/>
                <a:gd name="connsiteY4861" fmla="*/ 1127511 h 3344511"/>
                <a:gd name="connsiteX4862" fmla="*/ 1845608 w 2926661"/>
                <a:gd name="connsiteY4862" fmla="*/ 1128201 h 3344511"/>
                <a:gd name="connsiteX4863" fmla="*/ 1846525 w 2926661"/>
                <a:gd name="connsiteY4863" fmla="*/ 1128201 h 3344511"/>
                <a:gd name="connsiteX4864" fmla="*/ 1855326 w 2926661"/>
                <a:gd name="connsiteY4864" fmla="*/ 1160585 h 3344511"/>
                <a:gd name="connsiteX4865" fmla="*/ 1860931 w 2926661"/>
                <a:gd name="connsiteY4865" fmla="*/ 1166210 h 3344511"/>
                <a:gd name="connsiteX4866" fmla="*/ 1861243 w 2926661"/>
                <a:gd name="connsiteY4866" fmla="*/ 1165743 h 3344511"/>
                <a:gd name="connsiteX4867" fmla="*/ 1855353 w 2926661"/>
                <a:gd name="connsiteY4867" fmla="*/ 1159861 h 3344511"/>
                <a:gd name="connsiteX4868" fmla="*/ 1846517 w 2926661"/>
                <a:gd name="connsiteY4868" fmla="*/ 1127511 h 3344511"/>
                <a:gd name="connsiteX4869" fmla="*/ 1841945 w 2926661"/>
                <a:gd name="connsiteY4869" fmla="*/ 1112804 h 3344511"/>
                <a:gd name="connsiteX4870" fmla="*/ 1841643 w 2926661"/>
                <a:gd name="connsiteY4870" fmla="*/ 1112883 h 3344511"/>
                <a:gd name="connsiteX4871" fmla="*/ 1843591 w 2926661"/>
                <a:gd name="connsiteY4871" fmla="*/ 1116425 h 3344511"/>
                <a:gd name="connsiteX4872" fmla="*/ 1847796 w 2926661"/>
                <a:gd name="connsiteY4872" fmla="*/ 1123457 h 3344511"/>
                <a:gd name="connsiteX4873" fmla="*/ 1847990 w 2926661"/>
                <a:gd name="connsiteY4873" fmla="*/ 1123100 h 3344511"/>
                <a:gd name="connsiteX4874" fmla="*/ 1843572 w 2926661"/>
                <a:gd name="connsiteY4874" fmla="*/ 1115748 h 3344511"/>
                <a:gd name="connsiteX4875" fmla="*/ 1698640 w 2926661"/>
                <a:gd name="connsiteY4875" fmla="*/ 1104727 h 3344511"/>
                <a:gd name="connsiteX4876" fmla="*/ 1698695 w 2926661"/>
                <a:gd name="connsiteY4876" fmla="*/ 1104892 h 3344511"/>
                <a:gd name="connsiteX4877" fmla="*/ 1709007 w 2926661"/>
                <a:gd name="connsiteY4877" fmla="*/ 1107840 h 3344511"/>
                <a:gd name="connsiteX4878" fmla="*/ 1720671 w 2926661"/>
                <a:gd name="connsiteY4878" fmla="*/ 1107840 h 3344511"/>
                <a:gd name="connsiteX4879" fmla="*/ 1720371 w 2926661"/>
                <a:gd name="connsiteY4879" fmla="*/ 1107593 h 3344511"/>
                <a:gd name="connsiteX4880" fmla="*/ 1708636 w 2926661"/>
                <a:gd name="connsiteY4880" fmla="*/ 1107593 h 3344511"/>
                <a:gd name="connsiteX4881" fmla="*/ 1692802 w 2926661"/>
                <a:gd name="connsiteY4881" fmla="*/ 1100233 h 3344511"/>
                <a:gd name="connsiteX4882" fmla="*/ 1692802 w 2926661"/>
                <a:gd name="connsiteY4882" fmla="*/ 1100470 h 3344511"/>
                <a:gd name="connsiteX4883" fmla="*/ 1696980 w 2926661"/>
                <a:gd name="connsiteY4883" fmla="*/ 1100470 h 3344511"/>
                <a:gd name="connsiteX4884" fmla="*/ 1696901 w 2926661"/>
                <a:gd name="connsiteY4884" fmla="*/ 1100233 h 3344511"/>
                <a:gd name="connsiteX4885" fmla="*/ 1848849 w 2926661"/>
                <a:gd name="connsiteY4885" fmla="*/ 1093732 h 3344511"/>
                <a:gd name="connsiteX4886" fmla="*/ 1848725 w 2926661"/>
                <a:gd name="connsiteY4886" fmla="*/ 1093955 h 3344511"/>
                <a:gd name="connsiteX4887" fmla="*/ 1850925 w 2926661"/>
                <a:gd name="connsiteY4887" fmla="*/ 1101705 h 3344511"/>
                <a:gd name="connsiteX4888" fmla="*/ 1853473 w 2926661"/>
                <a:gd name="connsiteY4888" fmla="*/ 1108003 h 3344511"/>
                <a:gd name="connsiteX4889" fmla="*/ 1853719 w 2926661"/>
                <a:gd name="connsiteY4889" fmla="*/ 1107890 h 3344511"/>
                <a:gd name="connsiteX4890" fmla="*/ 1850935 w 2926661"/>
                <a:gd name="connsiteY4890" fmla="*/ 1101043 h 3344511"/>
                <a:gd name="connsiteX4891" fmla="*/ 1976589 w 2926661"/>
                <a:gd name="connsiteY4891" fmla="*/ 1093574 h 3344511"/>
                <a:gd name="connsiteX4892" fmla="*/ 1976260 w 2926661"/>
                <a:gd name="connsiteY4892" fmla="*/ 1093793 h 3344511"/>
                <a:gd name="connsiteX4893" fmla="*/ 1980525 w 2926661"/>
                <a:gd name="connsiteY4893" fmla="*/ 1096632 h 3344511"/>
                <a:gd name="connsiteX4894" fmla="*/ 1976107 w 2926661"/>
                <a:gd name="connsiteY4894" fmla="*/ 1120159 h 3344511"/>
                <a:gd name="connsiteX4895" fmla="*/ 1976396 w 2926661"/>
                <a:gd name="connsiteY4895" fmla="*/ 1120987 h 3344511"/>
                <a:gd name="connsiteX4896" fmla="*/ 1975845 w 2926661"/>
                <a:gd name="connsiteY4896" fmla="*/ 1107579 h 3344511"/>
                <a:gd name="connsiteX4897" fmla="*/ 1980814 w 2926661"/>
                <a:gd name="connsiteY4897" fmla="*/ 1097450 h 3344511"/>
                <a:gd name="connsiteX4898" fmla="*/ 1983023 w 2926661"/>
                <a:gd name="connsiteY4898" fmla="*/ 1094319 h 3344511"/>
                <a:gd name="connsiteX4899" fmla="*/ 1982809 w 2926661"/>
                <a:gd name="connsiteY4899" fmla="*/ 1093909 h 3344511"/>
                <a:gd name="connsiteX4900" fmla="*/ 1980979 w 2926661"/>
                <a:gd name="connsiteY4900" fmla="*/ 1096500 h 3344511"/>
                <a:gd name="connsiteX4901" fmla="*/ 1976589 w 2926661"/>
                <a:gd name="connsiteY4901" fmla="*/ 1093574 h 3344511"/>
                <a:gd name="connsiteX4902" fmla="*/ 1956101 w 2926661"/>
                <a:gd name="connsiteY4902" fmla="*/ 1092111 h 3344511"/>
                <a:gd name="connsiteX4903" fmla="*/ 1955881 w 2926661"/>
                <a:gd name="connsiteY4903" fmla="*/ 1092221 h 3344511"/>
                <a:gd name="connsiteX4904" fmla="*/ 1957516 w 2926661"/>
                <a:gd name="connsiteY4904" fmla="*/ 1092221 h 3344511"/>
                <a:gd name="connsiteX4905" fmla="*/ 1958436 w 2926661"/>
                <a:gd name="connsiteY4905" fmla="*/ 1096632 h 3344511"/>
                <a:gd name="connsiteX4906" fmla="*/ 1971690 w 2926661"/>
                <a:gd name="connsiteY4906" fmla="*/ 1096632 h 3344511"/>
                <a:gd name="connsiteX4907" fmla="*/ 1971887 w 2926661"/>
                <a:gd name="connsiteY4907" fmla="*/ 1096500 h 3344511"/>
                <a:gd name="connsiteX4908" fmla="*/ 1965064 w 2926661"/>
                <a:gd name="connsiteY4908" fmla="*/ 1096500 h 3344511"/>
                <a:gd name="connsiteX4909" fmla="*/ 1959027 w 2926661"/>
                <a:gd name="connsiteY4909" fmla="*/ 1096500 h 3344511"/>
                <a:gd name="connsiteX4910" fmla="*/ 1958113 w 2926661"/>
                <a:gd name="connsiteY4910" fmla="*/ 1092111 h 3344511"/>
                <a:gd name="connsiteX4911" fmla="*/ 1956101 w 2926661"/>
                <a:gd name="connsiteY4911" fmla="*/ 1092111 h 3344511"/>
                <a:gd name="connsiteX4912" fmla="*/ 1695748 w 2926661"/>
                <a:gd name="connsiteY4912" fmla="*/ 1090153 h 3344511"/>
                <a:gd name="connsiteX4913" fmla="*/ 1695703 w 2926661"/>
                <a:gd name="connsiteY4913" fmla="*/ 1090199 h 3344511"/>
                <a:gd name="connsiteX4914" fmla="*/ 1698368 w 2926661"/>
                <a:gd name="connsiteY4914" fmla="*/ 1092874 h 3344511"/>
                <a:gd name="connsiteX4915" fmla="*/ 1701302 w 2926661"/>
                <a:gd name="connsiteY4915" fmla="*/ 1095818 h 3344511"/>
                <a:gd name="connsiteX4916" fmla="*/ 1701432 w 2926661"/>
                <a:gd name="connsiteY4916" fmla="*/ 1095840 h 3344511"/>
                <a:gd name="connsiteX4917" fmla="*/ 1698695 w 2926661"/>
                <a:gd name="connsiteY4917" fmla="*/ 1093101 h 3344511"/>
                <a:gd name="connsiteX4918" fmla="*/ 1695748 w 2926661"/>
                <a:gd name="connsiteY4918" fmla="*/ 1090153 h 3344511"/>
                <a:gd name="connsiteX4919" fmla="*/ 1722449 w 2926661"/>
                <a:gd name="connsiteY4919" fmla="*/ 1079170 h 3344511"/>
                <a:gd name="connsiteX4920" fmla="*/ 1716926 w 2926661"/>
                <a:gd name="connsiteY4920" fmla="*/ 1083398 h 3344511"/>
                <a:gd name="connsiteX4921" fmla="*/ 1712786 w 2926661"/>
                <a:gd name="connsiteY4921" fmla="*/ 1081172 h 3344511"/>
                <a:gd name="connsiteX4922" fmla="*/ 1713059 w 2926661"/>
                <a:gd name="connsiteY4922" fmla="*/ 1081679 h 3344511"/>
                <a:gd name="connsiteX4923" fmla="*/ 1717441 w 2926661"/>
                <a:gd name="connsiteY4923" fmla="*/ 1084039 h 3344511"/>
                <a:gd name="connsiteX4924" fmla="*/ 1722939 w 2926661"/>
                <a:gd name="connsiteY4924" fmla="*/ 1079810 h 3344511"/>
                <a:gd name="connsiteX4925" fmla="*/ 1730640 w 2926661"/>
                <a:gd name="connsiteY4925" fmla="*/ 1081098 h 3344511"/>
                <a:gd name="connsiteX4926" fmla="*/ 1743842 w 2926661"/>
                <a:gd name="connsiteY4926" fmla="*/ 1085514 h 3344511"/>
                <a:gd name="connsiteX4927" fmla="*/ 1758511 w 2926661"/>
                <a:gd name="connsiteY4927" fmla="*/ 1088458 h 3344511"/>
                <a:gd name="connsiteX4928" fmla="*/ 1764378 w 2926661"/>
                <a:gd name="connsiteY4928" fmla="*/ 1084042 h 3344511"/>
                <a:gd name="connsiteX4929" fmla="*/ 1768407 w 2926661"/>
                <a:gd name="connsiteY4929" fmla="*/ 1084593 h 3344511"/>
                <a:gd name="connsiteX4930" fmla="*/ 1768100 w 2926661"/>
                <a:gd name="connsiteY4930" fmla="*/ 1083949 h 3344511"/>
                <a:gd name="connsiteX4931" fmla="*/ 1764050 w 2926661"/>
                <a:gd name="connsiteY4931" fmla="*/ 1083398 h 3344511"/>
                <a:gd name="connsiteX4932" fmla="*/ 1758160 w 2926661"/>
                <a:gd name="connsiteY4932" fmla="*/ 1087809 h 3344511"/>
                <a:gd name="connsiteX4933" fmla="*/ 1743433 w 2926661"/>
                <a:gd name="connsiteY4933" fmla="*/ 1084868 h 3344511"/>
                <a:gd name="connsiteX4934" fmla="*/ 1730180 w 2926661"/>
                <a:gd name="connsiteY4934" fmla="*/ 1080457 h 3344511"/>
                <a:gd name="connsiteX4935" fmla="*/ 1722449 w 2926661"/>
                <a:gd name="connsiteY4935" fmla="*/ 1079170 h 3344511"/>
                <a:gd name="connsiteX4936" fmla="*/ 1709563 w 2926661"/>
                <a:gd name="connsiteY4936" fmla="*/ 1076046 h 3344511"/>
                <a:gd name="connsiteX4937" fmla="*/ 1699326 w 2926661"/>
                <a:gd name="connsiteY4937" fmla="*/ 1078967 h 3344511"/>
                <a:gd name="connsiteX4938" fmla="*/ 1700168 w 2926661"/>
                <a:gd name="connsiteY4938" fmla="*/ 1079836 h 3344511"/>
                <a:gd name="connsiteX4939" fmla="*/ 1710080 w 2926661"/>
                <a:gd name="connsiteY4939" fmla="*/ 1077003 h 3344511"/>
                <a:gd name="connsiteX4940" fmla="*/ 1566719 w 2926661"/>
                <a:gd name="connsiteY4940" fmla="*/ 1070164 h 3344511"/>
                <a:gd name="connsiteX4941" fmla="*/ 1564516 w 2926661"/>
                <a:gd name="connsiteY4941" fmla="*/ 1071264 h 3344511"/>
                <a:gd name="connsiteX4942" fmla="*/ 1564531 w 2926661"/>
                <a:gd name="connsiteY4942" fmla="*/ 1071296 h 3344511"/>
                <a:gd name="connsiteX4943" fmla="*/ 1566734 w 2926661"/>
                <a:gd name="connsiteY4943" fmla="*/ 1070196 h 3344511"/>
                <a:gd name="connsiteX4944" fmla="*/ 1982468 w 2926661"/>
                <a:gd name="connsiteY4944" fmla="*/ 1068699 h 3344511"/>
                <a:gd name="connsiteX4945" fmla="*/ 1979516 w 2926661"/>
                <a:gd name="connsiteY4945" fmla="*/ 1078942 h 3344511"/>
                <a:gd name="connsiteX4946" fmla="*/ 1978052 w 2926661"/>
                <a:gd name="connsiteY4946" fmla="*/ 1081869 h 3344511"/>
                <a:gd name="connsiteX4947" fmla="*/ 1976223 w 2926661"/>
                <a:gd name="connsiteY4947" fmla="*/ 1087173 h 3344511"/>
                <a:gd name="connsiteX4948" fmla="*/ 1976320 w 2926661"/>
                <a:gd name="connsiteY4948" fmla="*/ 1087214 h 3344511"/>
                <a:gd name="connsiteX4949" fmla="*/ 1977870 w 2926661"/>
                <a:gd name="connsiteY4949" fmla="*/ 1082717 h 3344511"/>
                <a:gd name="connsiteX4950" fmla="*/ 1979342 w 2926661"/>
                <a:gd name="connsiteY4950" fmla="*/ 1079770 h 3344511"/>
                <a:gd name="connsiteX4951" fmla="*/ 1982471 w 2926661"/>
                <a:gd name="connsiteY4951" fmla="*/ 1068905 h 3344511"/>
                <a:gd name="connsiteX4952" fmla="*/ 1677166 w 2926661"/>
                <a:gd name="connsiteY4952" fmla="*/ 1067223 h 3344511"/>
                <a:gd name="connsiteX4953" fmla="*/ 1675693 w 2926661"/>
                <a:gd name="connsiteY4953" fmla="*/ 1070164 h 3344511"/>
                <a:gd name="connsiteX4954" fmla="*/ 1671827 w 2926661"/>
                <a:gd name="connsiteY4954" fmla="*/ 1071818 h 3344511"/>
                <a:gd name="connsiteX4955" fmla="*/ 1667867 w 2926661"/>
                <a:gd name="connsiteY4955" fmla="*/ 1070500 h 3344511"/>
                <a:gd name="connsiteX4956" fmla="*/ 1667757 w 2926661"/>
                <a:gd name="connsiteY4956" fmla="*/ 1070993 h 3344511"/>
                <a:gd name="connsiteX4957" fmla="*/ 1676596 w 2926661"/>
                <a:gd name="connsiteY4957" fmla="*/ 1070993 h 3344511"/>
                <a:gd name="connsiteX4958" fmla="*/ 1678070 w 2926661"/>
                <a:gd name="connsiteY4958" fmla="*/ 1068045 h 3344511"/>
                <a:gd name="connsiteX4959" fmla="*/ 1685436 w 2926661"/>
                <a:gd name="connsiteY4959" fmla="*/ 1068045 h 3344511"/>
                <a:gd name="connsiteX4960" fmla="*/ 1694187 w 2926661"/>
                <a:gd name="connsiteY4960" fmla="*/ 1073763 h 3344511"/>
                <a:gd name="connsiteX4961" fmla="*/ 1693549 w 2926661"/>
                <a:gd name="connsiteY4961" fmla="*/ 1073105 h 3344511"/>
                <a:gd name="connsiteX4962" fmla="*/ 1684529 w 2926661"/>
                <a:gd name="connsiteY4962" fmla="*/ 1067223 h 3344511"/>
                <a:gd name="connsiteX4963" fmla="*/ 1677166 w 2926661"/>
                <a:gd name="connsiteY4963" fmla="*/ 1067223 h 3344511"/>
                <a:gd name="connsiteX4964" fmla="*/ 1847069 w 2926661"/>
                <a:gd name="connsiteY4964" fmla="*/ 1063179 h 3344511"/>
                <a:gd name="connsiteX4965" fmla="*/ 1833264 w 2926661"/>
                <a:gd name="connsiteY4965" fmla="*/ 1064282 h 3344511"/>
                <a:gd name="connsiteX4966" fmla="*/ 1815592 w 2926661"/>
                <a:gd name="connsiteY4966" fmla="*/ 1076046 h 3344511"/>
                <a:gd name="connsiteX4967" fmla="*/ 1793502 w 2926661"/>
                <a:gd name="connsiteY4967" fmla="*/ 1080457 h 3344511"/>
                <a:gd name="connsiteX4968" fmla="*/ 1777304 w 2926661"/>
                <a:gd name="connsiteY4968" fmla="*/ 1081927 h 3344511"/>
                <a:gd name="connsiteX4969" fmla="*/ 1769941 w 2926661"/>
                <a:gd name="connsiteY4969" fmla="*/ 1087809 h 3344511"/>
                <a:gd name="connsiteX4970" fmla="*/ 1769404 w 2926661"/>
                <a:gd name="connsiteY4970" fmla="*/ 1086684 h 3344511"/>
                <a:gd name="connsiteX4971" fmla="*/ 1770246 w 2926661"/>
                <a:gd name="connsiteY4971" fmla="*/ 1088458 h 3344511"/>
                <a:gd name="connsiteX4972" fmla="*/ 1777580 w 2926661"/>
                <a:gd name="connsiteY4972" fmla="*/ 1082570 h 3344511"/>
                <a:gd name="connsiteX4973" fmla="*/ 1793716 w 2926661"/>
                <a:gd name="connsiteY4973" fmla="*/ 1081098 h 3344511"/>
                <a:gd name="connsiteX4974" fmla="*/ 1815720 w 2926661"/>
                <a:gd name="connsiteY4974" fmla="*/ 1076682 h 3344511"/>
                <a:gd name="connsiteX4975" fmla="*/ 1833323 w 2926661"/>
                <a:gd name="connsiteY4975" fmla="*/ 1064906 h 3344511"/>
                <a:gd name="connsiteX4976" fmla="*/ 1847075 w 2926661"/>
                <a:gd name="connsiteY4976" fmla="*/ 1063802 h 3344511"/>
                <a:gd name="connsiteX4977" fmla="*/ 1855326 w 2926661"/>
                <a:gd name="connsiteY4977" fmla="*/ 1069322 h 3344511"/>
                <a:gd name="connsiteX4978" fmla="*/ 1857427 w 2926661"/>
                <a:gd name="connsiteY4978" fmla="*/ 1077513 h 3344511"/>
                <a:gd name="connsiteX4979" fmla="*/ 1857562 w 2926661"/>
                <a:gd name="connsiteY4979" fmla="*/ 1077264 h 3344511"/>
                <a:gd name="connsiteX4980" fmla="*/ 1855353 w 2926661"/>
                <a:gd name="connsiteY4980" fmla="*/ 1068694 h 3344511"/>
                <a:gd name="connsiteX4981" fmla="*/ 1847069 w 2926661"/>
                <a:gd name="connsiteY4981" fmla="*/ 1063179 h 3344511"/>
                <a:gd name="connsiteX4982" fmla="*/ 1660967 w 2926661"/>
                <a:gd name="connsiteY4982" fmla="*/ 1053989 h 3344511"/>
                <a:gd name="connsiteX4983" fmla="*/ 1649186 w 2926661"/>
                <a:gd name="connsiteY4983" fmla="*/ 1058400 h 3344511"/>
                <a:gd name="connsiteX4984" fmla="*/ 1637405 w 2926661"/>
                <a:gd name="connsiteY4984" fmla="*/ 1058400 h 3344511"/>
                <a:gd name="connsiteX4985" fmla="*/ 1634460 w 2926661"/>
                <a:gd name="connsiteY4985" fmla="*/ 1061341 h 3344511"/>
                <a:gd name="connsiteX4986" fmla="*/ 1637405 w 2926661"/>
                <a:gd name="connsiteY4986" fmla="*/ 1064282 h 3344511"/>
                <a:gd name="connsiteX4987" fmla="*/ 1634460 w 2926661"/>
                <a:gd name="connsiteY4987" fmla="*/ 1070164 h 3344511"/>
                <a:gd name="connsiteX4988" fmla="*/ 1632987 w 2926661"/>
                <a:gd name="connsiteY4988" fmla="*/ 1076046 h 3344511"/>
                <a:gd name="connsiteX4989" fmla="*/ 1634460 w 2926661"/>
                <a:gd name="connsiteY4989" fmla="*/ 1078987 h 3344511"/>
                <a:gd name="connsiteX4990" fmla="*/ 1632987 w 2926661"/>
                <a:gd name="connsiteY4990" fmla="*/ 1087809 h 3344511"/>
                <a:gd name="connsiteX4991" fmla="*/ 1630042 w 2926661"/>
                <a:gd name="connsiteY4991" fmla="*/ 1098102 h 3344511"/>
                <a:gd name="connsiteX4992" fmla="*/ 1625624 w 2926661"/>
                <a:gd name="connsiteY4992" fmla="*/ 1105455 h 3344511"/>
                <a:gd name="connsiteX4993" fmla="*/ 1618261 w 2926661"/>
                <a:gd name="connsiteY4993" fmla="*/ 1105455 h 3344511"/>
                <a:gd name="connsiteX4994" fmla="*/ 1614763 w 2926661"/>
                <a:gd name="connsiteY4994" fmla="*/ 1111704 h 3344511"/>
                <a:gd name="connsiteX4995" fmla="*/ 1608606 w 2926661"/>
                <a:gd name="connsiteY4995" fmla="*/ 1115360 h 3344511"/>
                <a:gd name="connsiteX4996" fmla="*/ 1608737 w 2926661"/>
                <a:gd name="connsiteY4996" fmla="*/ 1115465 h 3344511"/>
                <a:gd name="connsiteX4997" fmla="*/ 1608870 w 2926661"/>
                <a:gd name="connsiteY4997" fmla="*/ 1116658 h 3344511"/>
                <a:gd name="connsiteX4998" fmla="*/ 1615642 w 2926661"/>
                <a:gd name="connsiteY4998" fmla="*/ 1112630 h 3344511"/>
                <a:gd name="connsiteX4999" fmla="*/ 1619141 w 2926661"/>
                <a:gd name="connsiteY4999" fmla="*/ 1106366 h 3344511"/>
                <a:gd name="connsiteX5000" fmla="*/ 1626507 w 2926661"/>
                <a:gd name="connsiteY5000" fmla="*/ 1106366 h 3344511"/>
                <a:gd name="connsiteX5001" fmla="*/ 1630927 w 2926661"/>
                <a:gd name="connsiteY5001" fmla="*/ 1098997 h 3344511"/>
                <a:gd name="connsiteX5002" fmla="*/ 1633873 w 2926661"/>
                <a:gd name="connsiteY5002" fmla="*/ 1088680 h 3344511"/>
                <a:gd name="connsiteX5003" fmla="*/ 1635346 w 2926661"/>
                <a:gd name="connsiteY5003" fmla="*/ 1079836 h 3344511"/>
                <a:gd name="connsiteX5004" fmla="*/ 1633873 w 2926661"/>
                <a:gd name="connsiteY5004" fmla="*/ 1076889 h 3344511"/>
                <a:gd name="connsiteX5005" fmla="*/ 1635346 w 2926661"/>
                <a:gd name="connsiteY5005" fmla="*/ 1070993 h 3344511"/>
                <a:gd name="connsiteX5006" fmla="*/ 1638293 w 2926661"/>
                <a:gd name="connsiteY5006" fmla="*/ 1065098 h 3344511"/>
                <a:gd name="connsiteX5007" fmla="*/ 1635346 w 2926661"/>
                <a:gd name="connsiteY5007" fmla="*/ 1062150 h 3344511"/>
                <a:gd name="connsiteX5008" fmla="*/ 1638293 w 2926661"/>
                <a:gd name="connsiteY5008" fmla="*/ 1059202 h 3344511"/>
                <a:gd name="connsiteX5009" fmla="*/ 1650078 w 2926661"/>
                <a:gd name="connsiteY5009" fmla="*/ 1059202 h 3344511"/>
                <a:gd name="connsiteX5010" fmla="*/ 1661864 w 2926661"/>
                <a:gd name="connsiteY5010" fmla="*/ 1054780 h 3344511"/>
                <a:gd name="connsiteX5011" fmla="*/ 1664071 w 2926661"/>
                <a:gd name="connsiteY5011" fmla="*/ 1056298 h 3344511"/>
                <a:gd name="connsiteX5012" fmla="*/ 1663912 w 2926661"/>
                <a:gd name="connsiteY5012" fmla="*/ 1056011 h 3344511"/>
                <a:gd name="connsiteX5013" fmla="*/ 1660967 w 2926661"/>
                <a:gd name="connsiteY5013" fmla="*/ 1053989 h 3344511"/>
                <a:gd name="connsiteX5014" fmla="*/ 1884831 w 2926661"/>
                <a:gd name="connsiteY5014" fmla="*/ 1052605 h 3344511"/>
                <a:gd name="connsiteX5015" fmla="*/ 1889223 w 2926661"/>
                <a:gd name="connsiteY5015" fmla="*/ 1067223 h 3344511"/>
                <a:gd name="connsiteX5016" fmla="*/ 1896586 w 2926661"/>
                <a:gd name="connsiteY5016" fmla="*/ 1078987 h 3344511"/>
                <a:gd name="connsiteX5017" fmla="*/ 1915730 w 2926661"/>
                <a:gd name="connsiteY5017" fmla="*/ 1096632 h 3344511"/>
                <a:gd name="connsiteX5018" fmla="*/ 1931929 w 2926661"/>
                <a:gd name="connsiteY5018" fmla="*/ 1096632 h 3344511"/>
                <a:gd name="connsiteX5019" fmla="*/ 1939292 w 2926661"/>
                <a:gd name="connsiteY5019" fmla="*/ 1099389 h 3344511"/>
                <a:gd name="connsiteX5020" fmla="*/ 1939841 w 2926661"/>
                <a:gd name="connsiteY5020" fmla="*/ 1099183 h 3344511"/>
                <a:gd name="connsiteX5021" fmla="*/ 1932685 w 2926661"/>
                <a:gd name="connsiteY5021" fmla="*/ 1096500 h 3344511"/>
                <a:gd name="connsiteX5022" fmla="*/ 1916587 w 2926661"/>
                <a:gd name="connsiteY5022" fmla="*/ 1096500 h 3344511"/>
                <a:gd name="connsiteX5023" fmla="*/ 1897562 w 2926661"/>
                <a:gd name="connsiteY5023" fmla="*/ 1078942 h 3344511"/>
                <a:gd name="connsiteX5024" fmla="*/ 1890245 w 2926661"/>
                <a:gd name="connsiteY5024" fmla="*/ 1067237 h 3344511"/>
                <a:gd name="connsiteX5025" fmla="*/ 1885855 w 2926661"/>
                <a:gd name="connsiteY5025" fmla="*/ 1052605 h 3344511"/>
                <a:gd name="connsiteX5026" fmla="*/ 1556411 w 2926661"/>
                <a:gd name="connsiteY5026" fmla="*/ 1051048 h 3344511"/>
                <a:gd name="connsiteX5027" fmla="*/ 1553816 w 2926661"/>
                <a:gd name="connsiteY5027" fmla="*/ 1053030 h 3344511"/>
                <a:gd name="connsiteX5028" fmla="*/ 1554032 w 2926661"/>
                <a:gd name="connsiteY5028" fmla="*/ 1053076 h 3344511"/>
                <a:gd name="connsiteX5029" fmla="*/ 1556455 w 2926661"/>
                <a:gd name="connsiteY5029" fmla="*/ 1051225 h 3344511"/>
                <a:gd name="connsiteX5030" fmla="*/ 1894561 w 2926661"/>
                <a:gd name="connsiteY5030" fmla="*/ 1028440 h 3344511"/>
                <a:gd name="connsiteX5031" fmla="*/ 1890696 w 2926661"/>
                <a:gd name="connsiteY5031" fmla="*/ 1028992 h 3344511"/>
                <a:gd name="connsiteX5032" fmla="*/ 1893641 w 2926661"/>
                <a:gd name="connsiteY5032" fmla="*/ 1036344 h 3344511"/>
                <a:gd name="connsiteX5033" fmla="*/ 1881860 w 2926661"/>
                <a:gd name="connsiteY5033" fmla="*/ 1042226 h 3344511"/>
                <a:gd name="connsiteX5034" fmla="*/ 1883332 w 2926661"/>
                <a:gd name="connsiteY5034" fmla="*/ 1052519 h 3344511"/>
                <a:gd name="connsiteX5035" fmla="*/ 1884346 w 2926661"/>
                <a:gd name="connsiteY5035" fmla="*/ 1052519 h 3344511"/>
                <a:gd name="connsiteX5036" fmla="*/ 1882013 w 2926661"/>
                <a:gd name="connsiteY5036" fmla="*/ 1048033 h 3344511"/>
                <a:gd name="connsiteX5037" fmla="*/ 1882928 w 2926661"/>
                <a:gd name="connsiteY5037" fmla="*/ 1042363 h 3344511"/>
                <a:gd name="connsiteX5038" fmla="*/ 1894635 w 2926661"/>
                <a:gd name="connsiteY5038" fmla="*/ 1036510 h 3344511"/>
                <a:gd name="connsiteX5039" fmla="*/ 1891708 w 2926661"/>
                <a:gd name="connsiteY5039" fmla="*/ 1029194 h 3344511"/>
                <a:gd name="connsiteX5040" fmla="*/ 1895550 w 2926661"/>
                <a:gd name="connsiteY5040" fmla="*/ 1028646 h 3344511"/>
                <a:gd name="connsiteX5041" fmla="*/ 1899640 w 2926661"/>
                <a:gd name="connsiteY5041" fmla="*/ 1029100 h 3344511"/>
                <a:gd name="connsiteX5042" fmla="*/ 1899531 w 2926661"/>
                <a:gd name="connsiteY5042" fmla="*/ 1028992 h 3344511"/>
                <a:gd name="connsiteX5043" fmla="*/ 1894561 w 2926661"/>
                <a:gd name="connsiteY5043" fmla="*/ 1028440 h 3344511"/>
                <a:gd name="connsiteX5044" fmla="*/ 1950336 w 2926661"/>
                <a:gd name="connsiteY5044" fmla="*/ 997928 h 3344511"/>
                <a:gd name="connsiteX5045" fmla="*/ 1939292 w 2926661"/>
                <a:gd name="connsiteY5045" fmla="*/ 998112 h 3344511"/>
                <a:gd name="connsiteX5046" fmla="*/ 1933401 w 2926661"/>
                <a:gd name="connsiteY5046" fmla="*/ 1001053 h 3344511"/>
                <a:gd name="connsiteX5047" fmla="*/ 1920148 w 2926661"/>
                <a:gd name="connsiteY5047" fmla="*/ 1005465 h 3344511"/>
                <a:gd name="connsiteX5048" fmla="*/ 1905422 w 2926661"/>
                <a:gd name="connsiteY5048" fmla="*/ 1017228 h 3344511"/>
                <a:gd name="connsiteX5049" fmla="*/ 1908367 w 2926661"/>
                <a:gd name="connsiteY5049" fmla="*/ 1033403 h 3344511"/>
                <a:gd name="connsiteX5050" fmla="*/ 1906525 w 2926661"/>
                <a:gd name="connsiteY5050" fmla="*/ 1033035 h 3344511"/>
                <a:gd name="connsiteX5051" fmla="*/ 1909270 w 2926661"/>
                <a:gd name="connsiteY5051" fmla="*/ 1033584 h 3344511"/>
                <a:gd name="connsiteX5052" fmla="*/ 1906343 w 2926661"/>
                <a:gd name="connsiteY5052" fmla="*/ 1017489 h 3344511"/>
                <a:gd name="connsiteX5053" fmla="*/ 1920978 w 2926661"/>
                <a:gd name="connsiteY5053" fmla="*/ 1005784 h 3344511"/>
                <a:gd name="connsiteX5054" fmla="*/ 1934149 w 2926661"/>
                <a:gd name="connsiteY5054" fmla="*/ 1001394 h 3344511"/>
                <a:gd name="connsiteX5055" fmla="*/ 1940003 w 2926661"/>
                <a:gd name="connsiteY5055" fmla="*/ 998468 h 3344511"/>
                <a:gd name="connsiteX5056" fmla="*/ 1950979 w 2926661"/>
                <a:gd name="connsiteY5056" fmla="*/ 998285 h 3344511"/>
                <a:gd name="connsiteX5057" fmla="*/ 1957019 w 2926661"/>
                <a:gd name="connsiteY5057" fmla="*/ 1001137 h 3344511"/>
                <a:gd name="connsiteX5058" fmla="*/ 1956963 w 2926661"/>
                <a:gd name="connsiteY5058" fmla="*/ 1001053 h 3344511"/>
                <a:gd name="connsiteX5059" fmla="*/ 1950336 w 2926661"/>
                <a:gd name="connsiteY5059" fmla="*/ 997928 h 3344511"/>
                <a:gd name="connsiteX5060" fmla="*/ 2073918 w 2926661"/>
                <a:gd name="connsiteY5060" fmla="*/ 992719 h 3344511"/>
                <a:gd name="connsiteX5061" fmla="*/ 2074773 w 2926661"/>
                <a:gd name="connsiteY5061" fmla="*/ 996642 h 3344511"/>
                <a:gd name="connsiteX5062" fmla="*/ 2065937 w 2926661"/>
                <a:gd name="connsiteY5062" fmla="*/ 1005465 h 3344511"/>
                <a:gd name="connsiteX5063" fmla="*/ 2061519 w 2926661"/>
                <a:gd name="connsiteY5063" fmla="*/ 1014287 h 3344511"/>
                <a:gd name="connsiteX5064" fmla="*/ 2061519 w 2926661"/>
                <a:gd name="connsiteY5064" fmla="*/ 1021639 h 3344511"/>
                <a:gd name="connsiteX5065" fmla="*/ 2045320 w 2926661"/>
                <a:gd name="connsiteY5065" fmla="*/ 1014287 h 3344511"/>
                <a:gd name="connsiteX5066" fmla="*/ 2036485 w 2926661"/>
                <a:gd name="connsiteY5066" fmla="*/ 1014287 h 3344511"/>
                <a:gd name="connsiteX5067" fmla="*/ 2018813 w 2926661"/>
                <a:gd name="connsiteY5067" fmla="*/ 1014287 h 3344511"/>
                <a:gd name="connsiteX5068" fmla="*/ 1993779 w 2926661"/>
                <a:gd name="connsiteY5068" fmla="*/ 1023110 h 3344511"/>
                <a:gd name="connsiteX5069" fmla="*/ 1981998 w 2926661"/>
                <a:gd name="connsiteY5069" fmla="*/ 1031933 h 3344511"/>
                <a:gd name="connsiteX5070" fmla="*/ 1961381 w 2926661"/>
                <a:gd name="connsiteY5070" fmla="*/ 1037814 h 3344511"/>
                <a:gd name="connsiteX5071" fmla="*/ 1958324 w 2926661"/>
                <a:gd name="connsiteY5071" fmla="*/ 1037509 h 3344511"/>
                <a:gd name="connsiteX5072" fmla="*/ 1958296 w 2926661"/>
                <a:gd name="connsiteY5072" fmla="*/ 1037608 h 3344511"/>
                <a:gd name="connsiteX5073" fmla="*/ 1961954 w 2926661"/>
                <a:gd name="connsiteY5073" fmla="*/ 1037973 h 3344511"/>
                <a:gd name="connsiteX5074" fmla="*/ 1982443 w 2926661"/>
                <a:gd name="connsiteY5074" fmla="*/ 1032121 h 3344511"/>
                <a:gd name="connsiteX5075" fmla="*/ 1979516 w 2926661"/>
                <a:gd name="connsiteY5075" fmla="*/ 1040900 h 3344511"/>
                <a:gd name="connsiteX5076" fmla="*/ 1979518 w 2926661"/>
                <a:gd name="connsiteY5076" fmla="*/ 1040937 h 3344511"/>
                <a:gd name="connsiteX5077" fmla="*/ 1982287 w 2926661"/>
                <a:gd name="connsiteY5077" fmla="*/ 1032625 h 3344511"/>
                <a:gd name="connsiteX5078" fmla="*/ 1994065 w 2926661"/>
                <a:gd name="connsiteY5078" fmla="*/ 1023786 h 3344511"/>
                <a:gd name="connsiteX5079" fmla="*/ 2019094 w 2926661"/>
                <a:gd name="connsiteY5079" fmla="*/ 1014946 h 3344511"/>
                <a:gd name="connsiteX5080" fmla="*/ 2036761 w 2926661"/>
                <a:gd name="connsiteY5080" fmla="*/ 1014946 h 3344511"/>
                <a:gd name="connsiteX5081" fmla="*/ 2045595 w 2926661"/>
                <a:gd name="connsiteY5081" fmla="*/ 1014946 h 3344511"/>
                <a:gd name="connsiteX5082" fmla="*/ 2061790 w 2926661"/>
                <a:gd name="connsiteY5082" fmla="*/ 1022312 h 3344511"/>
                <a:gd name="connsiteX5083" fmla="*/ 2061790 w 2926661"/>
                <a:gd name="connsiteY5083" fmla="*/ 1014946 h 3344511"/>
                <a:gd name="connsiteX5084" fmla="*/ 2066207 w 2926661"/>
                <a:gd name="connsiteY5084" fmla="*/ 1006106 h 3344511"/>
                <a:gd name="connsiteX5085" fmla="*/ 2075041 w 2926661"/>
                <a:gd name="connsiteY5085" fmla="*/ 997267 h 3344511"/>
                <a:gd name="connsiteX5086" fmla="*/ 2074120 w 2926661"/>
                <a:gd name="connsiteY5086" fmla="*/ 993031 h 3344511"/>
                <a:gd name="connsiteX5087" fmla="*/ 688415 w 2926661"/>
                <a:gd name="connsiteY5087" fmla="*/ 980412 h 3344511"/>
                <a:gd name="connsiteX5088" fmla="*/ 694006 w 2926661"/>
                <a:gd name="connsiteY5088" fmla="*/ 981133 h 3344511"/>
                <a:gd name="connsiteX5089" fmla="*/ 691121 w 2926661"/>
                <a:gd name="connsiteY5089" fmla="*/ 991233 h 3344511"/>
                <a:gd name="connsiteX5090" fmla="*/ 685349 w 2926661"/>
                <a:gd name="connsiteY5090" fmla="*/ 991233 h 3344511"/>
                <a:gd name="connsiteX5091" fmla="*/ 683907 w 2926661"/>
                <a:gd name="connsiteY5091" fmla="*/ 984019 h 3344511"/>
                <a:gd name="connsiteX5092" fmla="*/ 688415 w 2926661"/>
                <a:gd name="connsiteY5092" fmla="*/ 980412 h 3344511"/>
                <a:gd name="connsiteX5093" fmla="*/ 1290817 w 2926661"/>
                <a:gd name="connsiteY5093" fmla="*/ 945603 h 3344511"/>
                <a:gd name="connsiteX5094" fmla="*/ 1295146 w 2926661"/>
                <a:gd name="connsiteY5094" fmla="*/ 946505 h 3344511"/>
                <a:gd name="connsiteX5095" fmla="*/ 1299868 w 2926661"/>
                <a:gd name="connsiteY5095" fmla="*/ 950833 h 3344511"/>
                <a:gd name="connsiteX5096" fmla="*/ 1285702 w 2926661"/>
                <a:gd name="connsiteY5096" fmla="*/ 955162 h 3344511"/>
                <a:gd name="connsiteX5097" fmla="*/ 1288850 w 2926661"/>
                <a:gd name="connsiteY5097" fmla="*/ 947948 h 3344511"/>
                <a:gd name="connsiteX5098" fmla="*/ 1290817 w 2926661"/>
                <a:gd name="connsiteY5098" fmla="*/ 945603 h 3344511"/>
                <a:gd name="connsiteX5099" fmla="*/ 1203551 w 2926661"/>
                <a:gd name="connsiteY5099" fmla="*/ 942177 h 3344511"/>
                <a:gd name="connsiteX5100" fmla="*/ 1206548 w 2926661"/>
                <a:gd name="connsiteY5100" fmla="*/ 943652 h 3344511"/>
                <a:gd name="connsiteX5101" fmla="*/ 1203551 w 2926661"/>
                <a:gd name="connsiteY5101" fmla="*/ 948079 h 3344511"/>
                <a:gd name="connsiteX5102" fmla="*/ 1206548 w 2926661"/>
                <a:gd name="connsiteY5102" fmla="*/ 958409 h 3344511"/>
                <a:gd name="connsiteX5103" fmla="*/ 1208046 w 2926661"/>
                <a:gd name="connsiteY5103" fmla="*/ 968738 h 3344511"/>
                <a:gd name="connsiteX5104" fmla="*/ 1209545 w 2926661"/>
                <a:gd name="connsiteY5104" fmla="*/ 973165 h 3344511"/>
                <a:gd name="connsiteX5105" fmla="*/ 1208046 w 2926661"/>
                <a:gd name="connsiteY5105" fmla="*/ 976116 h 3344511"/>
                <a:gd name="connsiteX5106" fmla="*/ 1211043 w 2926661"/>
                <a:gd name="connsiteY5106" fmla="*/ 980543 h 3344511"/>
                <a:gd name="connsiteX5107" fmla="*/ 1214040 w 2926661"/>
                <a:gd name="connsiteY5107" fmla="*/ 979068 h 3344511"/>
                <a:gd name="connsiteX5108" fmla="*/ 1217036 w 2926661"/>
                <a:gd name="connsiteY5108" fmla="*/ 984970 h 3344511"/>
                <a:gd name="connsiteX5109" fmla="*/ 1215538 w 2926661"/>
                <a:gd name="connsiteY5109" fmla="*/ 989397 h 3344511"/>
                <a:gd name="connsiteX5110" fmla="*/ 1218535 w 2926661"/>
                <a:gd name="connsiteY5110" fmla="*/ 992348 h 3344511"/>
                <a:gd name="connsiteX5111" fmla="*/ 1223030 w 2926661"/>
                <a:gd name="connsiteY5111" fmla="*/ 996775 h 3344511"/>
                <a:gd name="connsiteX5112" fmla="*/ 1224528 w 2926661"/>
                <a:gd name="connsiteY5112" fmla="*/ 1001202 h 3344511"/>
                <a:gd name="connsiteX5113" fmla="*/ 1235016 w 2926661"/>
                <a:gd name="connsiteY5113" fmla="*/ 998251 h 3344511"/>
                <a:gd name="connsiteX5114" fmla="*/ 1235016 w 2926661"/>
                <a:gd name="connsiteY5114" fmla="*/ 1004153 h 3344511"/>
                <a:gd name="connsiteX5115" fmla="*/ 1224528 w 2926661"/>
                <a:gd name="connsiteY5115" fmla="*/ 1004153 h 3344511"/>
                <a:gd name="connsiteX5116" fmla="*/ 1215538 w 2926661"/>
                <a:gd name="connsiteY5116" fmla="*/ 993824 h 3344511"/>
                <a:gd name="connsiteX5117" fmla="*/ 1205049 w 2926661"/>
                <a:gd name="connsiteY5117" fmla="*/ 976116 h 3344511"/>
                <a:gd name="connsiteX5118" fmla="*/ 1200554 w 2926661"/>
                <a:gd name="connsiteY5118" fmla="*/ 967263 h 3344511"/>
                <a:gd name="connsiteX5119" fmla="*/ 1199056 w 2926661"/>
                <a:gd name="connsiteY5119" fmla="*/ 953982 h 3344511"/>
                <a:gd name="connsiteX5120" fmla="*/ 1199056 w 2926661"/>
                <a:gd name="connsiteY5120" fmla="*/ 946604 h 3344511"/>
                <a:gd name="connsiteX5121" fmla="*/ 1203551 w 2926661"/>
                <a:gd name="connsiteY5121" fmla="*/ 942177 h 3344511"/>
                <a:gd name="connsiteX5122" fmla="*/ 1446180 w 2926661"/>
                <a:gd name="connsiteY5122" fmla="*/ 941935 h 3344511"/>
                <a:gd name="connsiteX5123" fmla="*/ 1442780 w 2926661"/>
                <a:gd name="connsiteY5123" fmla="*/ 943391 h 3344511"/>
                <a:gd name="connsiteX5124" fmla="*/ 1437807 w 2926661"/>
                <a:gd name="connsiteY5124" fmla="*/ 946151 h 3344511"/>
                <a:gd name="connsiteX5125" fmla="*/ 1437780 w 2926661"/>
                <a:gd name="connsiteY5125" fmla="*/ 946286 h 3344511"/>
                <a:gd name="connsiteX5126" fmla="*/ 1442099 w 2926661"/>
                <a:gd name="connsiteY5126" fmla="*/ 943890 h 3344511"/>
                <a:gd name="connsiteX5127" fmla="*/ 1445965 w 2926661"/>
                <a:gd name="connsiteY5127" fmla="*/ 942236 h 3344511"/>
                <a:gd name="connsiteX5128" fmla="*/ 2159333 w 2926661"/>
                <a:gd name="connsiteY5128" fmla="*/ 924499 h 3344511"/>
                <a:gd name="connsiteX5129" fmla="*/ 2156489 w 2926661"/>
                <a:gd name="connsiteY5129" fmla="*/ 925443 h 3344511"/>
                <a:gd name="connsiteX5130" fmla="*/ 2153992 w 2926661"/>
                <a:gd name="connsiteY5130" fmla="*/ 925813 h 3344511"/>
                <a:gd name="connsiteX5131" fmla="*/ 2153014 w 2926661"/>
                <a:gd name="connsiteY5131" fmla="*/ 926595 h 3344511"/>
                <a:gd name="connsiteX5132" fmla="*/ 2150920 w 2926661"/>
                <a:gd name="connsiteY5132" fmla="*/ 927290 h 3344511"/>
                <a:gd name="connsiteX5133" fmla="*/ 2145458 w 2926661"/>
                <a:gd name="connsiteY5133" fmla="*/ 931943 h 3344511"/>
                <a:gd name="connsiteX5134" fmla="*/ 2145458 w 2926661"/>
                <a:gd name="connsiteY5134" fmla="*/ 946647 h 3344511"/>
                <a:gd name="connsiteX5135" fmla="*/ 2139568 w 2926661"/>
                <a:gd name="connsiteY5135" fmla="*/ 949588 h 3344511"/>
                <a:gd name="connsiteX5136" fmla="*/ 2139568 w 2926661"/>
                <a:gd name="connsiteY5136" fmla="*/ 956940 h 3344511"/>
                <a:gd name="connsiteX5137" fmla="*/ 2132205 w 2926661"/>
                <a:gd name="connsiteY5137" fmla="*/ 965763 h 3344511"/>
                <a:gd name="connsiteX5138" fmla="*/ 2121896 w 2926661"/>
                <a:gd name="connsiteY5138" fmla="*/ 971645 h 3344511"/>
                <a:gd name="connsiteX5139" fmla="*/ 2114533 w 2926661"/>
                <a:gd name="connsiteY5139" fmla="*/ 976056 h 3344511"/>
                <a:gd name="connsiteX5140" fmla="*/ 2107170 w 2926661"/>
                <a:gd name="connsiteY5140" fmla="*/ 974585 h 3344511"/>
                <a:gd name="connsiteX5141" fmla="*/ 2098335 w 2926661"/>
                <a:gd name="connsiteY5141" fmla="*/ 974585 h 3344511"/>
                <a:gd name="connsiteX5142" fmla="*/ 2086554 w 2926661"/>
                <a:gd name="connsiteY5142" fmla="*/ 983408 h 3344511"/>
                <a:gd name="connsiteX5143" fmla="*/ 2071827 w 2926661"/>
                <a:gd name="connsiteY5143" fmla="*/ 989290 h 3344511"/>
                <a:gd name="connsiteX5144" fmla="*/ 2072187 w 2926661"/>
                <a:gd name="connsiteY5144" fmla="*/ 989845 h 3344511"/>
                <a:gd name="connsiteX5145" fmla="*/ 2077801 w 2926661"/>
                <a:gd name="connsiteY5145" fmla="*/ 986401 h 3344511"/>
                <a:gd name="connsiteX5146" fmla="*/ 2086819 w 2926661"/>
                <a:gd name="connsiteY5146" fmla="*/ 984007 h 3344511"/>
                <a:gd name="connsiteX5147" fmla="*/ 2098597 w 2926661"/>
                <a:gd name="connsiteY5147" fmla="*/ 975167 h 3344511"/>
                <a:gd name="connsiteX5148" fmla="*/ 2107431 w 2926661"/>
                <a:gd name="connsiteY5148" fmla="*/ 975167 h 3344511"/>
                <a:gd name="connsiteX5149" fmla="*/ 2114792 w 2926661"/>
                <a:gd name="connsiteY5149" fmla="*/ 976641 h 3344511"/>
                <a:gd name="connsiteX5150" fmla="*/ 2122154 w 2926661"/>
                <a:gd name="connsiteY5150" fmla="*/ 972221 h 3344511"/>
                <a:gd name="connsiteX5151" fmla="*/ 2132460 w 2926661"/>
                <a:gd name="connsiteY5151" fmla="*/ 966328 h 3344511"/>
                <a:gd name="connsiteX5152" fmla="*/ 2139821 w 2926661"/>
                <a:gd name="connsiteY5152" fmla="*/ 957488 h 3344511"/>
                <a:gd name="connsiteX5153" fmla="*/ 2139821 w 2926661"/>
                <a:gd name="connsiteY5153" fmla="*/ 950122 h 3344511"/>
                <a:gd name="connsiteX5154" fmla="*/ 2145710 w 2926661"/>
                <a:gd name="connsiteY5154" fmla="*/ 947175 h 3344511"/>
                <a:gd name="connsiteX5155" fmla="*/ 2145710 w 2926661"/>
                <a:gd name="connsiteY5155" fmla="*/ 932442 h 3344511"/>
                <a:gd name="connsiteX5156" fmla="*/ 2153014 w 2926661"/>
                <a:gd name="connsiteY5156" fmla="*/ 926595 h 3344511"/>
                <a:gd name="connsiteX5157" fmla="*/ 2156489 w 2926661"/>
                <a:gd name="connsiteY5157" fmla="*/ 925443 h 3344511"/>
                <a:gd name="connsiteX5158" fmla="*/ 2159581 w 2926661"/>
                <a:gd name="connsiteY5158" fmla="*/ 924984 h 3344511"/>
                <a:gd name="connsiteX5159" fmla="*/ 1472784 w 2926661"/>
                <a:gd name="connsiteY5159" fmla="*/ 901136 h 3344511"/>
                <a:gd name="connsiteX5160" fmla="*/ 1472777 w 2926661"/>
                <a:gd name="connsiteY5160" fmla="*/ 901148 h 3344511"/>
                <a:gd name="connsiteX5161" fmla="*/ 1472789 w 2926661"/>
                <a:gd name="connsiteY5161" fmla="*/ 901151 h 3344511"/>
                <a:gd name="connsiteX5162" fmla="*/ 845048 w 2926661"/>
                <a:gd name="connsiteY5162" fmla="*/ 782021 h 3344511"/>
                <a:gd name="connsiteX5163" fmla="*/ 836163 w 2926661"/>
                <a:gd name="connsiteY5163" fmla="*/ 836550 h 3344511"/>
                <a:gd name="connsiteX5164" fmla="*/ 850971 w 2926661"/>
                <a:gd name="connsiteY5164" fmla="*/ 845393 h 3344511"/>
                <a:gd name="connsiteX5165" fmla="*/ 859856 w 2926661"/>
                <a:gd name="connsiteY5165" fmla="*/ 851288 h 3344511"/>
                <a:gd name="connsiteX5166" fmla="*/ 850971 w 2926661"/>
                <a:gd name="connsiteY5166" fmla="*/ 870447 h 3344511"/>
                <a:gd name="connsiteX5167" fmla="*/ 842087 w 2926661"/>
                <a:gd name="connsiteY5167" fmla="*/ 880763 h 3344511"/>
                <a:gd name="connsiteX5168" fmla="*/ 830240 w 2926661"/>
                <a:gd name="connsiteY5168" fmla="*/ 899922 h 3344511"/>
                <a:gd name="connsiteX5169" fmla="*/ 831721 w 2926661"/>
                <a:gd name="connsiteY5169" fmla="*/ 910238 h 3344511"/>
                <a:gd name="connsiteX5170" fmla="*/ 806547 w 2926661"/>
                <a:gd name="connsiteY5170" fmla="*/ 924976 h 3344511"/>
                <a:gd name="connsiteX5171" fmla="*/ 805066 w 2926661"/>
                <a:gd name="connsiteY5171" fmla="*/ 938240 h 3344511"/>
                <a:gd name="connsiteX5172" fmla="*/ 793220 w 2926661"/>
                <a:gd name="connsiteY5172" fmla="*/ 948556 h 3344511"/>
                <a:gd name="connsiteX5173" fmla="*/ 781373 w 2926661"/>
                <a:gd name="connsiteY5173" fmla="*/ 955925 h 3344511"/>
                <a:gd name="connsiteX5174" fmla="*/ 772489 w 2926661"/>
                <a:gd name="connsiteY5174" fmla="*/ 961820 h 3344511"/>
                <a:gd name="connsiteX5175" fmla="*/ 756200 w 2926661"/>
                <a:gd name="connsiteY5175" fmla="*/ 972136 h 3344511"/>
                <a:gd name="connsiteX5176" fmla="*/ 753238 w 2926661"/>
                <a:gd name="connsiteY5176" fmla="*/ 976558 h 3344511"/>
                <a:gd name="connsiteX5177" fmla="*/ 759161 w 2926661"/>
                <a:gd name="connsiteY5177" fmla="*/ 976558 h 3344511"/>
                <a:gd name="connsiteX5178" fmla="*/ 754719 w 2926661"/>
                <a:gd name="connsiteY5178" fmla="*/ 986874 h 3344511"/>
                <a:gd name="connsiteX5179" fmla="*/ 747315 w 2926661"/>
                <a:gd name="connsiteY5179" fmla="*/ 975084 h 3344511"/>
                <a:gd name="connsiteX5180" fmla="*/ 733988 w 2926661"/>
                <a:gd name="connsiteY5180" fmla="*/ 979505 h 3344511"/>
                <a:gd name="connsiteX5181" fmla="*/ 722141 w 2926661"/>
                <a:gd name="connsiteY5181" fmla="*/ 970663 h 3344511"/>
                <a:gd name="connsiteX5182" fmla="*/ 717699 w 2926661"/>
                <a:gd name="connsiteY5182" fmla="*/ 970663 h 3344511"/>
                <a:gd name="connsiteX5183" fmla="*/ 714737 w 2926661"/>
                <a:gd name="connsiteY5183" fmla="*/ 976558 h 3344511"/>
                <a:gd name="connsiteX5184" fmla="*/ 708814 w 2926661"/>
                <a:gd name="connsiteY5184" fmla="*/ 982453 h 3344511"/>
                <a:gd name="connsiteX5185" fmla="*/ 701410 w 2926661"/>
                <a:gd name="connsiteY5185" fmla="*/ 985400 h 3344511"/>
                <a:gd name="connsiteX5186" fmla="*/ 698448 w 2926661"/>
                <a:gd name="connsiteY5186" fmla="*/ 983926 h 3344511"/>
                <a:gd name="connsiteX5187" fmla="*/ 695487 w 2926661"/>
                <a:gd name="connsiteY5187" fmla="*/ 979505 h 3344511"/>
                <a:gd name="connsiteX5188" fmla="*/ 702891 w 2926661"/>
                <a:gd name="connsiteY5188" fmla="*/ 969189 h 3344511"/>
                <a:gd name="connsiteX5189" fmla="*/ 704372 w 2926661"/>
                <a:gd name="connsiteY5189" fmla="*/ 963294 h 3344511"/>
                <a:gd name="connsiteX5190" fmla="*/ 701410 w 2926661"/>
                <a:gd name="connsiteY5190" fmla="*/ 961820 h 3344511"/>
                <a:gd name="connsiteX5191" fmla="*/ 713256 w 2926661"/>
                <a:gd name="connsiteY5191" fmla="*/ 952977 h 3344511"/>
                <a:gd name="connsiteX5192" fmla="*/ 717699 w 2926661"/>
                <a:gd name="connsiteY5192" fmla="*/ 941187 h 3344511"/>
                <a:gd name="connsiteX5193" fmla="*/ 720660 w 2926661"/>
                <a:gd name="connsiteY5193" fmla="*/ 913186 h 3344511"/>
                <a:gd name="connsiteX5194" fmla="*/ 725103 w 2926661"/>
                <a:gd name="connsiteY5194" fmla="*/ 891079 h 3344511"/>
                <a:gd name="connsiteX5195" fmla="*/ 742873 w 2926661"/>
                <a:gd name="connsiteY5195" fmla="*/ 880763 h 3344511"/>
                <a:gd name="connsiteX5196" fmla="*/ 782854 w 2926661"/>
                <a:gd name="connsiteY5196" fmla="*/ 817391 h 3344511"/>
                <a:gd name="connsiteX5197" fmla="*/ 845048 w 2926661"/>
                <a:gd name="connsiteY5197" fmla="*/ 782021 h 3344511"/>
                <a:gd name="connsiteX5198" fmla="*/ 1616595 w 2926661"/>
                <a:gd name="connsiteY5198" fmla="*/ 762746 h 3344511"/>
                <a:gd name="connsiteX5199" fmla="*/ 1628569 w 2926661"/>
                <a:gd name="connsiteY5199" fmla="*/ 768724 h 3344511"/>
                <a:gd name="connsiteX5200" fmla="*/ 1635012 w 2926661"/>
                <a:gd name="connsiteY5200" fmla="*/ 774238 h 3344511"/>
                <a:gd name="connsiteX5201" fmla="*/ 1635208 w 2926661"/>
                <a:gd name="connsiteY5201" fmla="*/ 774216 h 3344511"/>
                <a:gd name="connsiteX5202" fmla="*/ 1628967 w 2926661"/>
                <a:gd name="connsiteY5202" fmla="*/ 768878 h 3344511"/>
                <a:gd name="connsiteX5203" fmla="*/ 1616777 w 2926661"/>
                <a:gd name="connsiteY5203" fmla="*/ 762796 h 3344511"/>
                <a:gd name="connsiteX5204" fmla="*/ 1782247 w 2926661"/>
                <a:gd name="connsiteY5204" fmla="*/ 757245 h 3344511"/>
                <a:gd name="connsiteX5205" fmla="*/ 1782096 w 2926661"/>
                <a:gd name="connsiteY5205" fmla="*/ 757359 h 3344511"/>
                <a:gd name="connsiteX5206" fmla="*/ 1784483 w 2926661"/>
                <a:gd name="connsiteY5206" fmla="*/ 759901 h 3344511"/>
                <a:gd name="connsiteX5207" fmla="*/ 1784640 w 2926661"/>
                <a:gd name="connsiteY5207" fmla="*/ 759762 h 3344511"/>
                <a:gd name="connsiteX5208" fmla="*/ 1789674 w 2926661"/>
                <a:gd name="connsiteY5208" fmla="*/ 755779 h 3344511"/>
                <a:gd name="connsiteX5209" fmla="*/ 1789670 w 2926661"/>
                <a:gd name="connsiteY5209" fmla="*/ 755783 h 3344511"/>
                <a:gd name="connsiteX5210" fmla="*/ 1792030 w 2926661"/>
                <a:gd name="connsiteY5210" fmla="*/ 756960 h 3344511"/>
                <a:gd name="connsiteX5211" fmla="*/ 1790557 w 2926661"/>
                <a:gd name="connsiteY5211" fmla="*/ 759901 h 3344511"/>
                <a:gd name="connsiteX5212" fmla="*/ 1797920 w 2926661"/>
                <a:gd name="connsiteY5212" fmla="*/ 767253 h 3344511"/>
                <a:gd name="connsiteX5213" fmla="*/ 1797920 w 2926661"/>
                <a:gd name="connsiteY5213" fmla="*/ 770194 h 3344511"/>
                <a:gd name="connsiteX5214" fmla="*/ 1802338 w 2926661"/>
                <a:gd name="connsiteY5214" fmla="*/ 773135 h 3344511"/>
                <a:gd name="connsiteX5215" fmla="*/ 1802338 w 2926661"/>
                <a:gd name="connsiteY5215" fmla="*/ 772902 h 3344511"/>
                <a:gd name="connsiteX5216" fmla="*/ 1798586 w 2926661"/>
                <a:gd name="connsiteY5216" fmla="*/ 770433 h 3344511"/>
                <a:gd name="connsiteX5217" fmla="*/ 1798586 w 2926661"/>
                <a:gd name="connsiteY5217" fmla="*/ 767502 h 3344511"/>
                <a:gd name="connsiteX5218" fmla="*/ 1791159 w 2926661"/>
                <a:gd name="connsiteY5218" fmla="*/ 760175 h 3344511"/>
                <a:gd name="connsiteX5219" fmla="*/ 1792644 w 2926661"/>
                <a:gd name="connsiteY5219" fmla="*/ 757245 h 3344511"/>
                <a:gd name="connsiteX5220" fmla="*/ 1789674 w 2926661"/>
                <a:gd name="connsiteY5220" fmla="*/ 755779 h 3344511"/>
                <a:gd name="connsiteX5221" fmla="*/ 1821128 w 2926661"/>
                <a:gd name="connsiteY5221" fmla="*/ 751221 h 3344511"/>
                <a:gd name="connsiteX5222" fmla="*/ 1820873 w 2926661"/>
                <a:gd name="connsiteY5222" fmla="*/ 751633 h 3344511"/>
                <a:gd name="connsiteX5223" fmla="*/ 1822587 w 2926661"/>
                <a:gd name="connsiteY5223" fmla="*/ 752733 h 3344511"/>
                <a:gd name="connsiteX5224" fmla="*/ 1822955 w 2926661"/>
                <a:gd name="connsiteY5224" fmla="*/ 755490 h 3344511"/>
                <a:gd name="connsiteX5225" fmla="*/ 1823951 w 2926661"/>
                <a:gd name="connsiteY5225" fmla="*/ 754857 h 3344511"/>
                <a:gd name="connsiteX5226" fmla="*/ 1823691 w 2926661"/>
                <a:gd name="connsiteY5226" fmla="*/ 752887 h 3344511"/>
                <a:gd name="connsiteX5227" fmla="*/ 1821128 w 2926661"/>
                <a:gd name="connsiteY5227" fmla="*/ 751221 h 3344511"/>
                <a:gd name="connsiteX5228" fmla="*/ 1797309 w 2926661"/>
                <a:gd name="connsiteY5228" fmla="*/ 749608 h 3344511"/>
                <a:gd name="connsiteX5229" fmla="*/ 1797100 w 2926661"/>
                <a:gd name="connsiteY5229" fmla="*/ 749918 h 3344511"/>
                <a:gd name="connsiteX5230" fmla="*/ 1801020 w 2926661"/>
                <a:gd name="connsiteY5230" fmla="*/ 749918 h 3344511"/>
                <a:gd name="connsiteX5231" fmla="*/ 1800865 w 2926661"/>
                <a:gd name="connsiteY5231" fmla="*/ 749608 h 3344511"/>
                <a:gd name="connsiteX5232" fmla="*/ 1829916 w 2926661"/>
                <a:gd name="connsiteY5232" fmla="*/ 748258 h 3344511"/>
                <a:gd name="connsiteX5233" fmla="*/ 1829143 w 2926661"/>
                <a:gd name="connsiteY5233" fmla="*/ 750290 h 3344511"/>
                <a:gd name="connsiteX5234" fmla="*/ 1829582 w 2926661"/>
                <a:gd name="connsiteY5234" fmla="*/ 753468 h 3344511"/>
                <a:gd name="connsiteX5235" fmla="*/ 1830318 w 2926661"/>
                <a:gd name="connsiteY5235" fmla="*/ 759901 h 3344511"/>
                <a:gd name="connsiteX5236" fmla="*/ 1831285 w 2926661"/>
                <a:gd name="connsiteY5236" fmla="*/ 764083 h 3344511"/>
                <a:gd name="connsiteX5237" fmla="*/ 1832240 w 2926661"/>
                <a:gd name="connsiteY5237" fmla="*/ 763877 h 3344511"/>
                <a:gd name="connsiteX5238" fmla="*/ 1831380 w 2926661"/>
                <a:gd name="connsiteY5238" fmla="*/ 760109 h 3344511"/>
                <a:gd name="connsiteX5239" fmla="*/ 1829916 w 2926661"/>
                <a:gd name="connsiteY5239" fmla="*/ 748258 h 3344511"/>
                <a:gd name="connsiteX5240" fmla="*/ 1994614 w 2926661"/>
                <a:gd name="connsiteY5240" fmla="*/ 747152 h 3344511"/>
                <a:gd name="connsiteX5241" fmla="*/ 1999485 w 2926661"/>
                <a:gd name="connsiteY5241" fmla="*/ 749976 h 3344511"/>
                <a:gd name="connsiteX5242" fmla="*/ 1999574 w 2926661"/>
                <a:gd name="connsiteY5242" fmla="*/ 749912 h 3344511"/>
                <a:gd name="connsiteX5243" fmla="*/ 1994878 w 2926661"/>
                <a:gd name="connsiteY5243" fmla="*/ 747156 h 3344511"/>
                <a:gd name="connsiteX5244" fmla="*/ 1962438 w 2926661"/>
                <a:gd name="connsiteY5244" fmla="*/ 745666 h 3344511"/>
                <a:gd name="connsiteX5245" fmla="*/ 1962076 w 2926661"/>
                <a:gd name="connsiteY5245" fmla="*/ 745670 h 3344511"/>
                <a:gd name="connsiteX5246" fmla="*/ 1965431 w 2926661"/>
                <a:gd name="connsiteY5246" fmla="*/ 747954 h 3344511"/>
                <a:gd name="connsiteX5247" fmla="*/ 1965963 w 2926661"/>
                <a:gd name="connsiteY5247" fmla="*/ 748095 h 3344511"/>
                <a:gd name="connsiteX5248" fmla="*/ 1673272 w 2926661"/>
                <a:gd name="connsiteY5248" fmla="*/ 742961 h 3344511"/>
                <a:gd name="connsiteX5249" fmla="*/ 1673222 w 2926661"/>
                <a:gd name="connsiteY5249" fmla="*/ 743072 h 3344511"/>
                <a:gd name="connsiteX5250" fmla="*/ 1678638 w 2926661"/>
                <a:gd name="connsiteY5250" fmla="*/ 745197 h 3344511"/>
                <a:gd name="connsiteX5251" fmla="*/ 1693364 w 2926661"/>
                <a:gd name="connsiteY5251" fmla="*/ 755490 h 3344511"/>
                <a:gd name="connsiteX5252" fmla="*/ 1693364 w 2926661"/>
                <a:gd name="connsiteY5252" fmla="*/ 755250 h 3344511"/>
                <a:gd name="connsiteX5253" fmla="*/ 1686040 w 2926661"/>
                <a:gd name="connsiteY5253" fmla="*/ 751001 h 3344511"/>
                <a:gd name="connsiteX5254" fmla="*/ 1679206 w 2926661"/>
                <a:gd name="connsiteY5254" fmla="*/ 745288 h 3344511"/>
                <a:gd name="connsiteX5255" fmla="*/ 1673272 w 2926661"/>
                <a:gd name="connsiteY5255" fmla="*/ 742961 h 3344511"/>
                <a:gd name="connsiteX5256" fmla="*/ 1760645 w 2926661"/>
                <a:gd name="connsiteY5256" fmla="*/ 741998 h 3344511"/>
                <a:gd name="connsiteX5257" fmla="*/ 1762577 w 2926661"/>
                <a:gd name="connsiteY5257" fmla="*/ 748138 h 3344511"/>
                <a:gd name="connsiteX5258" fmla="*/ 1772886 w 2926661"/>
                <a:gd name="connsiteY5258" fmla="*/ 759901 h 3344511"/>
                <a:gd name="connsiteX5259" fmla="*/ 1775831 w 2926661"/>
                <a:gd name="connsiteY5259" fmla="*/ 761923 h 3344511"/>
                <a:gd name="connsiteX5260" fmla="*/ 1775982 w 2926661"/>
                <a:gd name="connsiteY5260" fmla="*/ 761970 h 3344511"/>
                <a:gd name="connsiteX5261" fmla="*/ 1773336 w 2926661"/>
                <a:gd name="connsiteY5261" fmla="*/ 760175 h 3344511"/>
                <a:gd name="connsiteX5262" fmla="*/ 1762939 w 2926661"/>
                <a:gd name="connsiteY5262" fmla="*/ 748452 h 3344511"/>
                <a:gd name="connsiteX5263" fmla="*/ 1760896 w 2926661"/>
                <a:gd name="connsiteY5263" fmla="*/ 742041 h 3344511"/>
                <a:gd name="connsiteX5264" fmla="*/ 1755558 w 2926661"/>
                <a:gd name="connsiteY5264" fmla="*/ 737182 h 3344511"/>
                <a:gd name="connsiteX5265" fmla="*/ 1755214 w 2926661"/>
                <a:gd name="connsiteY5265" fmla="*/ 740786 h 3344511"/>
                <a:gd name="connsiteX5266" fmla="*/ 1755540 w 2926661"/>
                <a:gd name="connsiteY5266" fmla="*/ 740842 h 3344511"/>
                <a:gd name="connsiteX5267" fmla="*/ 1755884 w 2926661"/>
                <a:gd name="connsiteY5267" fmla="*/ 737279 h 3344511"/>
                <a:gd name="connsiteX5268" fmla="*/ 1862133 w 2926661"/>
                <a:gd name="connsiteY5268" fmla="*/ 736384 h 3344511"/>
                <a:gd name="connsiteX5269" fmla="*/ 1862139 w 2926661"/>
                <a:gd name="connsiteY5269" fmla="*/ 736408 h 3344511"/>
                <a:gd name="connsiteX5270" fmla="*/ 1866533 w 2926661"/>
                <a:gd name="connsiteY5270" fmla="*/ 739370 h 3344511"/>
                <a:gd name="connsiteX5271" fmla="*/ 1879276 w 2926661"/>
                <a:gd name="connsiteY5271" fmla="*/ 742234 h 3344511"/>
                <a:gd name="connsiteX5272" fmla="*/ 1882829 w 2926661"/>
                <a:gd name="connsiteY5272" fmla="*/ 742019 h 3344511"/>
                <a:gd name="connsiteX5273" fmla="*/ 1900419 w 2926661"/>
                <a:gd name="connsiteY5273" fmla="*/ 743916 h 3344511"/>
                <a:gd name="connsiteX5274" fmla="*/ 1905422 w 2926661"/>
                <a:gd name="connsiteY5274" fmla="*/ 745197 h 3344511"/>
                <a:gd name="connsiteX5275" fmla="*/ 1906717 w 2926661"/>
                <a:gd name="connsiteY5275" fmla="*/ 744878 h 3344511"/>
                <a:gd name="connsiteX5276" fmla="*/ 1909354 w 2926661"/>
                <a:gd name="connsiteY5276" fmla="*/ 738215 h 3344511"/>
                <a:gd name="connsiteX5277" fmla="*/ 1908499 w 2926661"/>
                <a:gd name="connsiteY5277" fmla="*/ 738215 h 3344511"/>
                <a:gd name="connsiteX5278" fmla="*/ 1905906 w 2926661"/>
                <a:gd name="connsiteY5278" fmla="*/ 744508 h 3344511"/>
                <a:gd name="connsiteX5279" fmla="*/ 1900419 w 2926661"/>
                <a:gd name="connsiteY5279" fmla="*/ 743916 h 3344511"/>
                <a:gd name="connsiteX5280" fmla="*/ 1891064 w 2926661"/>
                <a:gd name="connsiteY5280" fmla="*/ 741521 h 3344511"/>
                <a:gd name="connsiteX5281" fmla="*/ 1882829 w 2926661"/>
                <a:gd name="connsiteY5281" fmla="*/ 742019 h 3344511"/>
                <a:gd name="connsiteX5282" fmla="*/ 1879148 w 2926661"/>
                <a:gd name="connsiteY5282" fmla="*/ 741622 h 3344511"/>
                <a:gd name="connsiteX5283" fmla="*/ 1865769 w 2926661"/>
                <a:gd name="connsiteY5283" fmla="*/ 738736 h 3344511"/>
                <a:gd name="connsiteX5284" fmla="*/ 1744106 w 2926661"/>
                <a:gd name="connsiteY5284" fmla="*/ 733353 h 3344511"/>
                <a:gd name="connsiteX5285" fmla="*/ 1743433 w 2926661"/>
                <a:gd name="connsiteY5285" fmla="*/ 736374 h 3344511"/>
                <a:gd name="connsiteX5286" fmla="*/ 1743659 w 2926661"/>
                <a:gd name="connsiteY5286" fmla="*/ 736600 h 3344511"/>
                <a:gd name="connsiteX5287" fmla="*/ 1744373 w 2926661"/>
                <a:gd name="connsiteY5287" fmla="*/ 733432 h 3344511"/>
                <a:gd name="connsiteX5288" fmla="*/ 1899960 w 2926661"/>
                <a:gd name="connsiteY5288" fmla="*/ 731847 h 3344511"/>
                <a:gd name="connsiteX5289" fmla="*/ 1899960 w 2926661"/>
                <a:gd name="connsiteY5289" fmla="*/ 732965 h 3344511"/>
                <a:gd name="connsiteX5290" fmla="*/ 1901446 w 2926661"/>
                <a:gd name="connsiteY5290" fmla="*/ 735851 h 3344511"/>
                <a:gd name="connsiteX5291" fmla="*/ 1901582 w 2926661"/>
                <a:gd name="connsiteY5291" fmla="*/ 735916 h 3344511"/>
                <a:gd name="connsiteX5292" fmla="*/ 1900507 w 2926661"/>
                <a:gd name="connsiteY5292" fmla="*/ 733745 h 3344511"/>
                <a:gd name="connsiteX5293" fmla="*/ 1900507 w 2926661"/>
                <a:gd name="connsiteY5293" fmla="*/ 732255 h 3344511"/>
                <a:gd name="connsiteX5294" fmla="*/ 1699892 w 2926661"/>
                <a:gd name="connsiteY5294" fmla="*/ 729070 h 3344511"/>
                <a:gd name="connsiteX5295" fmla="*/ 1699683 w 2926661"/>
                <a:gd name="connsiteY5295" fmla="*/ 729279 h 3344511"/>
                <a:gd name="connsiteX5296" fmla="*/ 1706618 w 2926661"/>
                <a:gd name="connsiteY5296" fmla="*/ 733433 h 3344511"/>
                <a:gd name="connsiteX5297" fmla="*/ 1706829 w 2926661"/>
                <a:gd name="connsiteY5297" fmla="*/ 733223 h 3344511"/>
                <a:gd name="connsiteX5298" fmla="*/ 1565422 w 2926661"/>
                <a:gd name="connsiteY5298" fmla="*/ 729069 h 3344511"/>
                <a:gd name="connsiteX5299" fmla="*/ 1569784 w 2926661"/>
                <a:gd name="connsiteY5299" fmla="*/ 737816 h 3344511"/>
                <a:gd name="connsiteX5300" fmla="*/ 1571253 w 2926661"/>
                <a:gd name="connsiteY5300" fmla="*/ 754017 h 3344511"/>
                <a:gd name="connsiteX5301" fmla="*/ 1569787 w 2926661"/>
                <a:gd name="connsiteY5301" fmla="*/ 770184 h 3344511"/>
                <a:gd name="connsiteX5302" fmla="*/ 1569879 w 2926661"/>
                <a:gd name="connsiteY5302" fmla="*/ 770176 h 3344511"/>
                <a:gd name="connsiteX5303" fmla="*/ 1571340 w 2926661"/>
                <a:gd name="connsiteY5303" fmla="*/ 754134 h 3344511"/>
                <a:gd name="connsiteX5304" fmla="*/ 1569863 w 2926661"/>
                <a:gd name="connsiteY5304" fmla="*/ 737916 h 3344511"/>
                <a:gd name="connsiteX5305" fmla="*/ 1565430 w 2926661"/>
                <a:gd name="connsiteY5305" fmla="*/ 729070 h 3344511"/>
                <a:gd name="connsiteX5306" fmla="*/ 1716146 w 2926661"/>
                <a:gd name="connsiteY5306" fmla="*/ 724646 h 3344511"/>
                <a:gd name="connsiteX5307" fmla="*/ 1715974 w 2926661"/>
                <a:gd name="connsiteY5307" fmla="*/ 724818 h 3344511"/>
                <a:gd name="connsiteX5308" fmla="*/ 1722817 w 2926661"/>
                <a:gd name="connsiteY5308" fmla="*/ 727552 h 3344511"/>
                <a:gd name="connsiteX5309" fmla="*/ 1722836 w 2926661"/>
                <a:gd name="connsiteY5309" fmla="*/ 727550 h 3344511"/>
                <a:gd name="connsiteX5310" fmla="*/ 1722836 w 2926661"/>
                <a:gd name="connsiteY5310" fmla="*/ 727317 h 3344511"/>
                <a:gd name="connsiteX5311" fmla="*/ 1807497 w 2926661"/>
                <a:gd name="connsiteY5311" fmla="*/ 716214 h 3344511"/>
                <a:gd name="connsiteX5312" fmla="*/ 1808983 w 2926661"/>
                <a:gd name="connsiteY5312" fmla="*/ 723541 h 3344511"/>
                <a:gd name="connsiteX5313" fmla="*/ 1807497 w 2926661"/>
                <a:gd name="connsiteY5313" fmla="*/ 726471 h 3344511"/>
                <a:gd name="connsiteX5314" fmla="*/ 1806012 w 2926661"/>
                <a:gd name="connsiteY5314" fmla="*/ 729402 h 3344511"/>
                <a:gd name="connsiteX5315" fmla="*/ 1807497 w 2926661"/>
                <a:gd name="connsiteY5315" fmla="*/ 732333 h 3344511"/>
                <a:gd name="connsiteX5316" fmla="*/ 1810468 w 2926661"/>
                <a:gd name="connsiteY5316" fmla="*/ 732333 h 3344511"/>
                <a:gd name="connsiteX5317" fmla="*/ 1811953 w 2926661"/>
                <a:gd name="connsiteY5317" fmla="*/ 733798 h 3344511"/>
                <a:gd name="connsiteX5318" fmla="*/ 1816409 w 2926661"/>
                <a:gd name="connsiteY5318" fmla="*/ 736729 h 3344511"/>
                <a:gd name="connsiteX5319" fmla="*/ 1813438 w 2926661"/>
                <a:gd name="connsiteY5319" fmla="*/ 741125 h 3344511"/>
                <a:gd name="connsiteX5320" fmla="*/ 1814924 w 2926661"/>
                <a:gd name="connsiteY5320" fmla="*/ 746987 h 3344511"/>
                <a:gd name="connsiteX5321" fmla="*/ 1813438 w 2926661"/>
                <a:gd name="connsiteY5321" fmla="*/ 749918 h 3344511"/>
                <a:gd name="connsiteX5322" fmla="*/ 1808983 w 2926661"/>
                <a:gd name="connsiteY5322" fmla="*/ 752848 h 3344511"/>
                <a:gd name="connsiteX5323" fmla="*/ 1803041 w 2926661"/>
                <a:gd name="connsiteY5323" fmla="*/ 745521 h 3344511"/>
                <a:gd name="connsiteX5324" fmla="*/ 1802754 w 2926661"/>
                <a:gd name="connsiteY5324" fmla="*/ 745638 h 3344511"/>
                <a:gd name="connsiteX5325" fmla="*/ 1805283 w 2926661"/>
                <a:gd name="connsiteY5325" fmla="*/ 748322 h 3344511"/>
                <a:gd name="connsiteX5326" fmla="*/ 1808229 w 2926661"/>
                <a:gd name="connsiteY5326" fmla="*/ 752549 h 3344511"/>
                <a:gd name="connsiteX5327" fmla="*/ 1811174 w 2926661"/>
                <a:gd name="connsiteY5327" fmla="*/ 756960 h 3344511"/>
                <a:gd name="connsiteX5328" fmla="*/ 1815592 w 2926661"/>
                <a:gd name="connsiteY5328" fmla="*/ 759901 h 3344511"/>
                <a:gd name="connsiteX5329" fmla="*/ 1815761 w 2926661"/>
                <a:gd name="connsiteY5329" fmla="*/ 759453 h 3344511"/>
                <a:gd name="connsiteX5330" fmla="*/ 1812339 w 2926661"/>
                <a:gd name="connsiteY5330" fmla="*/ 757146 h 3344511"/>
                <a:gd name="connsiteX5331" fmla="*/ 1809410 w 2926661"/>
                <a:gd name="connsiteY5331" fmla="*/ 752702 h 3344511"/>
                <a:gd name="connsiteX5332" fmla="*/ 1813804 w 2926661"/>
                <a:gd name="connsiteY5332" fmla="*/ 749739 h 3344511"/>
                <a:gd name="connsiteX5333" fmla="*/ 1815269 w 2926661"/>
                <a:gd name="connsiteY5333" fmla="*/ 746777 h 3344511"/>
                <a:gd name="connsiteX5334" fmla="*/ 1813804 w 2926661"/>
                <a:gd name="connsiteY5334" fmla="*/ 740851 h 3344511"/>
                <a:gd name="connsiteX5335" fmla="*/ 1816734 w 2926661"/>
                <a:gd name="connsiteY5335" fmla="*/ 736408 h 3344511"/>
                <a:gd name="connsiteX5336" fmla="*/ 1812339 w 2926661"/>
                <a:gd name="connsiteY5336" fmla="*/ 733445 h 3344511"/>
                <a:gd name="connsiteX5337" fmla="*/ 1810874 w 2926661"/>
                <a:gd name="connsiteY5337" fmla="*/ 731964 h 3344511"/>
                <a:gd name="connsiteX5338" fmla="*/ 1807945 w 2926661"/>
                <a:gd name="connsiteY5338" fmla="*/ 731964 h 3344511"/>
                <a:gd name="connsiteX5339" fmla="*/ 1806480 w 2926661"/>
                <a:gd name="connsiteY5339" fmla="*/ 729001 h 3344511"/>
                <a:gd name="connsiteX5340" fmla="*/ 1807945 w 2926661"/>
                <a:gd name="connsiteY5340" fmla="*/ 726038 h 3344511"/>
                <a:gd name="connsiteX5341" fmla="*/ 1809410 w 2926661"/>
                <a:gd name="connsiteY5341" fmla="*/ 723076 h 3344511"/>
                <a:gd name="connsiteX5342" fmla="*/ 1808052 w 2926661"/>
                <a:gd name="connsiteY5342" fmla="*/ 716214 h 3344511"/>
                <a:gd name="connsiteX5343" fmla="*/ 1818198 w 2926661"/>
                <a:gd name="connsiteY5343" fmla="*/ 696864 h 3344511"/>
                <a:gd name="connsiteX5344" fmla="*/ 1817895 w 2926661"/>
                <a:gd name="connsiteY5344" fmla="*/ 697164 h 3344511"/>
                <a:gd name="connsiteX5345" fmla="*/ 1817895 w 2926661"/>
                <a:gd name="connsiteY5345" fmla="*/ 704491 h 3344511"/>
                <a:gd name="connsiteX5346" fmla="*/ 1819266 w 2926661"/>
                <a:gd name="connsiteY5346" fmla="*/ 709904 h 3344511"/>
                <a:gd name="connsiteX5347" fmla="*/ 1819663 w 2926661"/>
                <a:gd name="connsiteY5347" fmla="*/ 709744 h 3344511"/>
                <a:gd name="connsiteX5348" fmla="*/ 1818198 w 2926661"/>
                <a:gd name="connsiteY5348" fmla="*/ 703818 h 3344511"/>
                <a:gd name="connsiteX5349" fmla="*/ 1812339 w 2926661"/>
                <a:gd name="connsiteY5349" fmla="*/ 689005 h 3344511"/>
                <a:gd name="connsiteX5350" fmla="*/ 1812339 w 2926661"/>
                <a:gd name="connsiteY5350" fmla="*/ 689837 h 3344511"/>
                <a:gd name="connsiteX5351" fmla="*/ 1814924 w 2926661"/>
                <a:gd name="connsiteY5351" fmla="*/ 689837 h 3344511"/>
                <a:gd name="connsiteX5352" fmla="*/ 1817895 w 2926661"/>
                <a:gd name="connsiteY5352" fmla="*/ 692767 h 3344511"/>
                <a:gd name="connsiteX5353" fmla="*/ 1820521 w 2926661"/>
                <a:gd name="connsiteY5353" fmla="*/ 694063 h 3344511"/>
                <a:gd name="connsiteX5354" fmla="*/ 1821128 w 2926661"/>
                <a:gd name="connsiteY5354" fmla="*/ 693449 h 3344511"/>
                <a:gd name="connsiteX5355" fmla="*/ 1818198 w 2926661"/>
                <a:gd name="connsiteY5355" fmla="*/ 691968 h 3344511"/>
                <a:gd name="connsiteX5356" fmla="*/ 1815269 w 2926661"/>
                <a:gd name="connsiteY5356" fmla="*/ 689005 h 3344511"/>
                <a:gd name="connsiteX5357" fmla="*/ 1812339 w 2926661"/>
                <a:gd name="connsiteY5357" fmla="*/ 689005 h 3344511"/>
                <a:gd name="connsiteX5358" fmla="*/ 1733877 w 2926661"/>
                <a:gd name="connsiteY5358" fmla="*/ 680415 h 3344511"/>
                <a:gd name="connsiteX5359" fmla="*/ 1733270 w 2926661"/>
                <a:gd name="connsiteY5359" fmla="*/ 681044 h 3344511"/>
                <a:gd name="connsiteX5360" fmla="*/ 1748086 w 2926661"/>
                <a:gd name="connsiteY5360" fmla="*/ 681044 h 3344511"/>
                <a:gd name="connsiteX5361" fmla="*/ 1754027 w 2926661"/>
                <a:gd name="connsiteY5361" fmla="*/ 685440 h 3344511"/>
                <a:gd name="connsiteX5362" fmla="*/ 1762939 w 2926661"/>
                <a:gd name="connsiteY5362" fmla="*/ 701560 h 3344511"/>
                <a:gd name="connsiteX5363" fmla="*/ 1776306 w 2926661"/>
                <a:gd name="connsiteY5363" fmla="*/ 695698 h 3344511"/>
                <a:gd name="connsiteX5364" fmla="*/ 1803041 w 2926661"/>
                <a:gd name="connsiteY5364" fmla="*/ 694233 h 3344511"/>
                <a:gd name="connsiteX5365" fmla="*/ 1806012 w 2926661"/>
                <a:gd name="connsiteY5365" fmla="*/ 694233 h 3344511"/>
                <a:gd name="connsiteX5366" fmla="*/ 1811953 w 2926661"/>
                <a:gd name="connsiteY5366" fmla="*/ 692767 h 3344511"/>
                <a:gd name="connsiteX5367" fmla="*/ 1811953 w 2926661"/>
                <a:gd name="connsiteY5367" fmla="*/ 692065 h 3344511"/>
                <a:gd name="connsiteX5368" fmla="*/ 1806480 w 2926661"/>
                <a:gd name="connsiteY5368" fmla="*/ 693449 h 3344511"/>
                <a:gd name="connsiteX5369" fmla="*/ 1805041 w 2926661"/>
                <a:gd name="connsiteY5369" fmla="*/ 686171 h 3344511"/>
                <a:gd name="connsiteX5370" fmla="*/ 1804802 w 2926661"/>
                <a:gd name="connsiteY5370" fmla="*/ 686313 h 3344511"/>
                <a:gd name="connsiteX5371" fmla="*/ 1806280 w 2926661"/>
                <a:gd name="connsiteY5371" fmla="*/ 693684 h 3344511"/>
                <a:gd name="connsiteX5372" fmla="*/ 1803325 w 2926661"/>
                <a:gd name="connsiteY5372" fmla="*/ 693684 h 3344511"/>
                <a:gd name="connsiteX5373" fmla="*/ 1776728 w 2926661"/>
                <a:gd name="connsiteY5373" fmla="*/ 695159 h 3344511"/>
                <a:gd name="connsiteX5374" fmla="*/ 1763429 w 2926661"/>
                <a:gd name="connsiteY5374" fmla="*/ 701056 h 3344511"/>
                <a:gd name="connsiteX5375" fmla="*/ 1754564 w 2926661"/>
                <a:gd name="connsiteY5375" fmla="*/ 684838 h 3344511"/>
                <a:gd name="connsiteX5376" fmla="*/ 1748653 w 2926661"/>
                <a:gd name="connsiteY5376" fmla="*/ 680415 h 3344511"/>
                <a:gd name="connsiteX5377" fmla="*/ 1838336 w 2926661"/>
                <a:gd name="connsiteY5377" fmla="*/ 662265 h 3344511"/>
                <a:gd name="connsiteX5378" fmla="*/ 1835572 w 2926661"/>
                <a:gd name="connsiteY5378" fmla="*/ 663618 h 3344511"/>
                <a:gd name="connsiteX5379" fmla="*/ 1835775 w 2926661"/>
                <a:gd name="connsiteY5379" fmla="*/ 663823 h 3344511"/>
                <a:gd name="connsiteX5380" fmla="*/ 1838563 w 2926661"/>
                <a:gd name="connsiteY5380" fmla="*/ 662413 h 3344511"/>
                <a:gd name="connsiteX5381" fmla="*/ 1832217 w 2926661"/>
                <a:gd name="connsiteY5381" fmla="*/ 662265 h 3344511"/>
                <a:gd name="connsiteX5382" fmla="*/ 1832080 w 2926661"/>
                <a:gd name="connsiteY5382" fmla="*/ 662342 h 3344511"/>
                <a:gd name="connsiteX5383" fmla="*/ 1833992 w 2926661"/>
                <a:gd name="connsiteY5383" fmla="*/ 662342 h 3344511"/>
                <a:gd name="connsiteX5384" fmla="*/ 1833914 w 2926661"/>
                <a:gd name="connsiteY5384" fmla="*/ 662265 h 3344511"/>
                <a:gd name="connsiteX5385" fmla="*/ 1847182 w 2926661"/>
                <a:gd name="connsiteY5385" fmla="*/ 660822 h 3344511"/>
                <a:gd name="connsiteX5386" fmla="*/ 1844281 w 2926661"/>
                <a:gd name="connsiteY5386" fmla="*/ 666500 h 3344511"/>
                <a:gd name="connsiteX5387" fmla="*/ 1844563 w 2926661"/>
                <a:gd name="connsiteY5387" fmla="*/ 666785 h 3344511"/>
                <a:gd name="connsiteX5388" fmla="*/ 1847492 w 2926661"/>
                <a:gd name="connsiteY5388" fmla="*/ 660860 h 3344511"/>
                <a:gd name="connsiteX5389" fmla="*/ 1851633 w 2926661"/>
                <a:gd name="connsiteY5389" fmla="*/ 660860 h 3344511"/>
                <a:gd name="connsiteX5390" fmla="*/ 1851604 w 2926661"/>
                <a:gd name="connsiteY5390" fmla="*/ 660822 h 3344511"/>
                <a:gd name="connsiteX5391" fmla="*/ 1847182 w 2926661"/>
                <a:gd name="connsiteY5391" fmla="*/ 660822 h 3344511"/>
                <a:gd name="connsiteX5392" fmla="*/ 1622914 w 2926661"/>
                <a:gd name="connsiteY5392" fmla="*/ 537197 h 3344511"/>
                <a:gd name="connsiteX5393" fmla="*/ 1599402 w 2926661"/>
                <a:gd name="connsiteY5393" fmla="*/ 553386 h 3344511"/>
                <a:gd name="connsiteX5394" fmla="*/ 1581769 w 2926661"/>
                <a:gd name="connsiteY5394" fmla="*/ 553386 h 3344511"/>
                <a:gd name="connsiteX5395" fmla="*/ 1577361 w 2926661"/>
                <a:gd name="connsiteY5395" fmla="*/ 559273 h 3344511"/>
                <a:gd name="connsiteX5396" fmla="*/ 1565605 w 2926661"/>
                <a:gd name="connsiteY5396" fmla="*/ 572519 h 3344511"/>
                <a:gd name="connsiteX5397" fmla="*/ 1561013 w 2926661"/>
                <a:gd name="connsiteY5397" fmla="*/ 571967 h 3344511"/>
                <a:gd name="connsiteX5398" fmla="*/ 1560940 w 2926661"/>
                <a:gd name="connsiteY5398" fmla="*/ 572247 h 3344511"/>
                <a:gd name="connsiteX5399" fmla="*/ 1565430 w 2926661"/>
                <a:gd name="connsiteY5399" fmla="*/ 572785 h 3344511"/>
                <a:gd name="connsiteX5400" fmla="*/ 1577251 w 2926661"/>
                <a:gd name="connsiteY5400" fmla="*/ 559516 h 3344511"/>
                <a:gd name="connsiteX5401" fmla="*/ 1581684 w 2926661"/>
                <a:gd name="connsiteY5401" fmla="*/ 553618 h 3344511"/>
                <a:gd name="connsiteX5402" fmla="*/ 1599415 w 2926661"/>
                <a:gd name="connsiteY5402" fmla="*/ 553618 h 3344511"/>
                <a:gd name="connsiteX5403" fmla="*/ 1623057 w 2926661"/>
                <a:gd name="connsiteY5403" fmla="*/ 537400 h 3344511"/>
                <a:gd name="connsiteX5404" fmla="*/ 1636355 w 2926661"/>
                <a:gd name="connsiteY5404" fmla="*/ 540349 h 3344511"/>
                <a:gd name="connsiteX5405" fmla="*/ 1643925 w 2926661"/>
                <a:gd name="connsiteY5405" fmla="*/ 546104 h 3344511"/>
                <a:gd name="connsiteX5406" fmla="*/ 1643854 w 2926661"/>
                <a:gd name="connsiteY5406" fmla="*/ 546027 h 3344511"/>
                <a:gd name="connsiteX5407" fmla="*/ 1636139 w 2926661"/>
                <a:gd name="connsiteY5407" fmla="*/ 540140 h 3344511"/>
                <a:gd name="connsiteX5408" fmla="*/ 1622914 w 2926661"/>
                <a:gd name="connsiteY5408" fmla="*/ 537197 h 3344511"/>
                <a:gd name="connsiteX5409" fmla="*/ 1427811 w 2926661"/>
                <a:gd name="connsiteY5409" fmla="*/ 527343 h 3344511"/>
                <a:gd name="connsiteX5410" fmla="*/ 1427597 w 2926661"/>
                <a:gd name="connsiteY5410" fmla="*/ 527408 h 3344511"/>
                <a:gd name="connsiteX5411" fmla="*/ 1428024 w 2926661"/>
                <a:gd name="connsiteY5411" fmla="*/ 528722 h 3344511"/>
                <a:gd name="connsiteX5412" fmla="*/ 1428394 w 2926661"/>
                <a:gd name="connsiteY5412" fmla="*/ 531126 h 3344511"/>
                <a:gd name="connsiteX5413" fmla="*/ 1429392 w 2926661"/>
                <a:gd name="connsiteY5413" fmla="*/ 532941 h 3344511"/>
                <a:gd name="connsiteX5414" fmla="*/ 1429689 w 2926661"/>
                <a:gd name="connsiteY5414" fmla="*/ 533855 h 3344511"/>
                <a:gd name="connsiteX5415" fmla="*/ 1433175 w 2926661"/>
                <a:gd name="connsiteY5415" fmla="*/ 540456 h 3344511"/>
                <a:gd name="connsiteX5416" fmla="*/ 1434644 w 2926661"/>
                <a:gd name="connsiteY5416" fmla="*/ 555185 h 3344511"/>
                <a:gd name="connsiteX5417" fmla="*/ 1443457 w 2926661"/>
                <a:gd name="connsiteY5417" fmla="*/ 569913 h 3344511"/>
                <a:gd name="connsiteX5418" fmla="*/ 1455208 w 2926661"/>
                <a:gd name="connsiteY5418" fmla="*/ 572859 h 3344511"/>
                <a:gd name="connsiteX5419" fmla="*/ 1466960 w 2926661"/>
                <a:gd name="connsiteY5419" fmla="*/ 564022 h 3344511"/>
                <a:gd name="connsiteX5420" fmla="*/ 1481649 w 2926661"/>
                <a:gd name="connsiteY5420" fmla="*/ 553712 h 3344511"/>
                <a:gd name="connsiteX5421" fmla="*/ 1491931 w 2926661"/>
                <a:gd name="connsiteY5421" fmla="*/ 544875 h 3344511"/>
                <a:gd name="connsiteX5422" fmla="*/ 1497807 w 2926661"/>
                <a:gd name="connsiteY5422" fmla="*/ 558130 h 3344511"/>
                <a:gd name="connsiteX5423" fmla="*/ 1513965 w 2926661"/>
                <a:gd name="connsiteY5423" fmla="*/ 574331 h 3344511"/>
                <a:gd name="connsiteX5424" fmla="*/ 1522648 w 2926661"/>
                <a:gd name="connsiteY5424" fmla="*/ 580135 h 3344511"/>
                <a:gd name="connsiteX5425" fmla="*/ 1530152 w 2926661"/>
                <a:gd name="connsiteY5425" fmla="*/ 577761 h 3344511"/>
                <a:gd name="connsiteX5426" fmla="*/ 1538833 w 2926661"/>
                <a:gd name="connsiteY5426" fmla="*/ 578683 h 3344511"/>
                <a:gd name="connsiteX5427" fmla="*/ 1553609 w 2926661"/>
                <a:gd name="connsiteY5427" fmla="*/ 586055 h 3344511"/>
                <a:gd name="connsiteX5428" fmla="*/ 1553814 w 2926661"/>
                <a:gd name="connsiteY5428" fmla="*/ 585748 h 3344511"/>
                <a:gd name="connsiteX5429" fmla="*/ 1539155 w 2926661"/>
                <a:gd name="connsiteY5429" fmla="*/ 578406 h 3344511"/>
                <a:gd name="connsiteX5430" fmla="*/ 1522990 w 2926661"/>
                <a:gd name="connsiteY5430" fmla="*/ 579878 h 3344511"/>
                <a:gd name="connsiteX5431" fmla="*/ 1514174 w 2926661"/>
                <a:gd name="connsiteY5431" fmla="*/ 573991 h 3344511"/>
                <a:gd name="connsiteX5432" fmla="*/ 1498010 w 2926661"/>
                <a:gd name="connsiteY5432" fmla="*/ 557801 h 3344511"/>
                <a:gd name="connsiteX5433" fmla="*/ 1492132 w 2926661"/>
                <a:gd name="connsiteY5433" fmla="*/ 544555 h 3344511"/>
                <a:gd name="connsiteX5434" fmla="*/ 1481846 w 2926661"/>
                <a:gd name="connsiteY5434" fmla="*/ 553386 h 3344511"/>
                <a:gd name="connsiteX5435" fmla="*/ 1467151 w 2926661"/>
                <a:gd name="connsiteY5435" fmla="*/ 563688 h 3344511"/>
                <a:gd name="connsiteX5436" fmla="*/ 1455395 w 2926661"/>
                <a:gd name="connsiteY5436" fmla="*/ 572519 h 3344511"/>
                <a:gd name="connsiteX5437" fmla="*/ 1443640 w 2926661"/>
                <a:gd name="connsiteY5437" fmla="*/ 569576 h 3344511"/>
                <a:gd name="connsiteX5438" fmla="*/ 1434823 w 2926661"/>
                <a:gd name="connsiteY5438" fmla="*/ 554858 h 3344511"/>
                <a:gd name="connsiteX5439" fmla="*/ 1433353 w 2926661"/>
                <a:gd name="connsiteY5439" fmla="*/ 540140 h 3344511"/>
                <a:gd name="connsiteX5440" fmla="*/ 1429392 w 2926661"/>
                <a:gd name="connsiteY5440" fmla="*/ 532941 h 3344511"/>
                <a:gd name="connsiteX5441" fmla="*/ 1428024 w 2926661"/>
                <a:gd name="connsiteY5441" fmla="*/ 528722 h 3344511"/>
                <a:gd name="connsiteX5442" fmla="*/ 1681294 w 2926661"/>
                <a:gd name="connsiteY5442" fmla="*/ 515719 h 3344511"/>
                <a:gd name="connsiteX5443" fmla="*/ 1675814 w 2926661"/>
                <a:gd name="connsiteY5443" fmla="*/ 523951 h 3344511"/>
                <a:gd name="connsiteX5444" fmla="*/ 1671406 w 2926661"/>
                <a:gd name="connsiteY5444" fmla="*/ 529838 h 3344511"/>
                <a:gd name="connsiteX5445" fmla="*/ 1664059 w 2926661"/>
                <a:gd name="connsiteY5445" fmla="*/ 547499 h 3344511"/>
                <a:gd name="connsiteX5446" fmla="*/ 1655242 w 2926661"/>
                <a:gd name="connsiteY5446" fmla="*/ 553386 h 3344511"/>
                <a:gd name="connsiteX5447" fmla="*/ 1649461 w 2926661"/>
                <a:gd name="connsiteY5447" fmla="*/ 551939 h 3344511"/>
                <a:gd name="connsiteX5448" fmla="*/ 1649654 w 2926661"/>
                <a:gd name="connsiteY5448" fmla="*/ 552144 h 3344511"/>
                <a:gd name="connsiteX5449" fmla="*/ 1655564 w 2926661"/>
                <a:gd name="connsiteY5449" fmla="*/ 553618 h 3344511"/>
                <a:gd name="connsiteX5450" fmla="*/ 1664430 w 2926661"/>
                <a:gd name="connsiteY5450" fmla="*/ 547721 h 3344511"/>
                <a:gd name="connsiteX5451" fmla="*/ 1671818 w 2926661"/>
                <a:gd name="connsiteY5451" fmla="*/ 530028 h 3344511"/>
                <a:gd name="connsiteX5452" fmla="*/ 1676250 w 2926661"/>
                <a:gd name="connsiteY5452" fmla="*/ 524130 h 3344511"/>
                <a:gd name="connsiteX5453" fmla="*/ 1681749 w 2926661"/>
                <a:gd name="connsiteY5453" fmla="*/ 515900 h 3344511"/>
                <a:gd name="connsiteX5454" fmla="*/ 1764809 w 2926661"/>
                <a:gd name="connsiteY5454" fmla="*/ 514237 h 3344511"/>
                <a:gd name="connsiteX5455" fmla="*/ 1764344 w 2926661"/>
                <a:gd name="connsiteY5455" fmla="*/ 514708 h 3344511"/>
                <a:gd name="connsiteX5456" fmla="*/ 1767268 w 2926661"/>
                <a:gd name="connsiteY5456" fmla="*/ 517664 h 3344511"/>
                <a:gd name="connsiteX5457" fmla="*/ 1765891 w 2926661"/>
                <a:gd name="connsiteY5457" fmla="*/ 528800 h 3344511"/>
                <a:gd name="connsiteX5458" fmla="*/ 1766098 w 2926661"/>
                <a:gd name="connsiteY5458" fmla="*/ 528696 h 3344511"/>
                <a:gd name="connsiteX5459" fmla="*/ 1767566 w 2926661"/>
                <a:gd name="connsiteY5459" fmla="*/ 516986 h 3344511"/>
                <a:gd name="connsiteX5460" fmla="*/ 1437743 w 2926661"/>
                <a:gd name="connsiteY5460" fmla="*/ 513743 h 3344511"/>
                <a:gd name="connsiteX5461" fmla="*/ 1437581 w 2926661"/>
                <a:gd name="connsiteY5461" fmla="*/ 513945 h 3344511"/>
                <a:gd name="connsiteX5462" fmla="*/ 1436122 w 2926661"/>
                <a:gd name="connsiteY5462" fmla="*/ 521263 h 3344511"/>
                <a:gd name="connsiteX5463" fmla="*/ 1436292 w 2926661"/>
                <a:gd name="connsiteY5463" fmla="*/ 521007 h 3344511"/>
                <a:gd name="connsiteX5464" fmla="*/ 1763268 w 2926661"/>
                <a:gd name="connsiteY5464" fmla="*/ 503971 h 3344511"/>
                <a:gd name="connsiteX5465" fmla="*/ 1762882 w 2926661"/>
                <a:gd name="connsiteY5465" fmla="*/ 504361 h 3344511"/>
                <a:gd name="connsiteX5466" fmla="*/ 1767141 w 2926661"/>
                <a:gd name="connsiteY5466" fmla="*/ 511538 h 3344511"/>
                <a:gd name="connsiteX5467" fmla="*/ 1767566 w 2926661"/>
                <a:gd name="connsiteY5467" fmla="*/ 511115 h 3344511"/>
                <a:gd name="connsiteX5468" fmla="*/ 1821983 w 2926661"/>
                <a:gd name="connsiteY5468" fmla="*/ 493452 h 3344511"/>
                <a:gd name="connsiteX5469" fmla="*/ 1817546 w 2926661"/>
                <a:gd name="connsiteY5469" fmla="*/ 494895 h 3344511"/>
                <a:gd name="connsiteX5470" fmla="*/ 1816068 w 2926661"/>
                <a:gd name="connsiteY5470" fmla="*/ 494895 h 3344511"/>
                <a:gd name="connsiteX5471" fmla="*/ 1814588 w 2926661"/>
                <a:gd name="connsiteY5471" fmla="*/ 497780 h 3344511"/>
                <a:gd name="connsiteX5472" fmla="*/ 1810151 w 2926661"/>
                <a:gd name="connsiteY5472" fmla="*/ 497780 h 3344511"/>
                <a:gd name="connsiteX5473" fmla="*/ 1808673 w 2926661"/>
                <a:gd name="connsiteY5473" fmla="*/ 497780 h 3344511"/>
                <a:gd name="connsiteX5474" fmla="*/ 1802757 w 2926661"/>
                <a:gd name="connsiteY5474" fmla="*/ 496337 h 3344511"/>
                <a:gd name="connsiteX5475" fmla="*/ 1799799 w 2926661"/>
                <a:gd name="connsiteY5475" fmla="*/ 497780 h 3344511"/>
                <a:gd name="connsiteX5476" fmla="*/ 1795362 w 2926661"/>
                <a:gd name="connsiteY5476" fmla="*/ 497780 h 3344511"/>
                <a:gd name="connsiteX5477" fmla="*/ 1792467 w 2926661"/>
                <a:gd name="connsiteY5477" fmla="*/ 500605 h 3344511"/>
                <a:gd name="connsiteX5478" fmla="*/ 1792585 w 2926661"/>
                <a:gd name="connsiteY5478" fmla="*/ 500841 h 3344511"/>
                <a:gd name="connsiteX5479" fmla="*/ 1795528 w 2926661"/>
                <a:gd name="connsiteY5479" fmla="*/ 497905 h 3344511"/>
                <a:gd name="connsiteX5480" fmla="*/ 1799943 w 2926661"/>
                <a:gd name="connsiteY5480" fmla="*/ 497905 h 3344511"/>
                <a:gd name="connsiteX5481" fmla="*/ 1802887 w 2926661"/>
                <a:gd name="connsiteY5481" fmla="*/ 496438 h 3344511"/>
                <a:gd name="connsiteX5482" fmla="*/ 1808773 w 2926661"/>
                <a:gd name="connsiteY5482" fmla="*/ 497905 h 3344511"/>
                <a:gd name="connsiteX5483" fmla="*/ 1810245 w 2926661"/>
                <a:gd name="connsiteY5483" fmla="*/ 497905 h 3344511"/>
                <a:gd name="connsiteX5484" fmla="*/ 1814660 w 2926661"/>
                <a:gd name="connsiteY5484" fmla="*/ 497905 h 3344511"/>
                <a:gd name="connsiteX5485" fmla="*/ 1816132 w 2926661"/>
                <a:gd name="connsiteY5485" fmla="*/ 494970 h 3344511"/>
                <a:gd name="connsiteX5486" fmla="*/ 1817604 w 2926661"/>
                <a:gd name="connsiteY5486" fmla="*/ 494970 h 3344511"/>
                <a:gd name="connsiteX5487" fmla="*/ 1822019 w 2926661"/>
                <a:gd name="connsiteY5487" fmla="*/ 493502 h 3344511"/>
                <a:gd name="connsiteX5488" fmla="*/ 1823491 w 2926661"/>
                <a:gd name="connsiteY5488" fmla="*/ 493502 h 3344511"/>
                <a:gd name="connsiteX5489" fmla="*/ 1829378 w 2926661"/>
                <a:gd name="connsiteY5489" fmla="*/ 494970 h 3344511"/>
                <a:gd name="connsiteX5490" fmla="*/ 1829378 w 2926661"/>
                <a:gd name="connsiteY5490" fmla="*/ 494895 h 3344511"/>
                <a:gd name="connsiteX5491" fmla="*/ 1823462 w 2926661"/>
                <a:gd name="connsiteY5491" fmla="*/ 493452 h 3344511"/>
                <a:gd name="connsiteX5492" fmla="*/ 1821983 w 2926661"/>
                <a:gd name="connsiteY5492" fmla="*/ 493452 h 3344511"/>
                <a:gd name="connsiteX5493" fmla="*/ 1681816 w 2926661"/>
                <a:gd name="connsiteY5493" fmla="*/ 492241 h 3344511"/>
                <a:gd name="connsiteX5494" fmla="*/ 1682611 w 2926661"/>
                <a:gd name="connsiteY5494" fmla="*/ 496539 h 3344511"/>
                <a:gd name="connsiteX5495" fmla="*/ 1680223 w 2926661"/>
                <a:gd name="connsiteY5495" fmla="*/ 500402 h 3344511"/>
                <a:gd name="connsiteX5496" fmla="*/ 1672876 w 2926661"/>
                <a:gd name="connsiteY5496" fmla="*/ 504818 h 3344511"/>
                <a:gd name="connsiteX5497" fmla="*/ 1675631 w 2926661"/>
                <a:gd name="connsiteY5497" fmla="*/ 512728 h 3344511"/>
                <a:gd name="connsiteX5498" fmla="*/ 1676142 w 2926661"/>
                <a:gd name="connsiteY5498" fmla="*/ 512930 h 3344511"/>
                <a:gd name="connsiteX5499" fmla="*/ 1673695 w 2926661"/>
                <a:gd name="connsiteY5499" fmla="*/ 505839 h 3344511"/>
                <a:gd name="connsiteX5500" fmla="*/ 1681005 w 2926661"/>
                <a:gd name="connsiteY5500" fmla="*/ 501405 h 3344511"/>
                <a:gd name="connsiteX5501" fmla="*/ 1682467 w 2926661"/>
                <a:gd name="connsiteY5501" fmla="*/ 492537 h 3344511"/>
                <a:gd name="connsiteX5502" fmla="*/ 1780605 w 2926661"/>
                <a:gd name="connsiteY5502" fmla="*/ 487743 h 3344511"/>
                <a:gd name="connsiteX5503" fmla="*/ 1780427 w 2926661"/>
                <a:gd name="connsiteY5503" fmla="*/ 488103 h 3344511"/>
                <a:gd name="connsiteX5504" fmla="*/ 1781889 w 2926661"/>
                <a:gd name="connsiteY5504" fmla="*/ 491059 h 3344511"/>
                <a:gd name="connsiteX5505" fmla="*/ 1783243 w 2926661"/>
                <a:gd name="connsiteY5505" fmla="*/ 497905 h 3344511"/>
                <a:gd name="connsiteX5506" fmla="*/ 1783755 w 2926661"/>
                <a:gd name="connsiteY5506" fmla="*/ 497905 h 3344511"/>
                <a:gd name="connsiteX5507" fmla="*/ 1790990 w 2926661"/>
                <a:gd name="connsiteY5507" fmla="*/ 497905 h 3344511"/>
                <a:gd name="connsiteX5508" fmla="*/ 1790926 w 2926661"/>
                <a:gd name="connsiteY5508" fmla="*/ 497780 h 3344511"/>
                <a:gd name="connsiteX5509" fmla="*/ 1783531 w 2926661"/>
                <a:gd name="connsiteY5509" fmla="*/ 497780 h 3344511"/>
                <a:gd name="connsiteX5510" fmla="*/ 1782052 w 2926661"/>
                <a:gd name="connsiteY5510" fmla="*/ 490566 h 3344511"/>
                <a:gd name="connsiteX5511" fmla="*/ 1720294 w 2926661"/>
                <a:gd name="connsiteY5511" fmla="*/ 477427 h 3344511"/>
                <a:gd name="connsiteX5512" fmla="*/ 1718824 w 2926661"/>
                <a:gd name="connsiteY5512" fmla="*/ 478901 h 3344511"/>
                <a:gd name="connsiteX5513" fmla="*/ 1714415 w 2926661"/>
                <a:gd name="connsiteY5513" fmla="*/ 478901 h 3344511"/>
                <a:gd name="connsiteX5514" fmla="*/ 1713069 w 2926661"/>
                <a:gd name="connsiteY5514" fmla="*/ 477550 h 3344511"/>
                <a:gd name="connsiteX5515" fmla="*/ 1713171 w 2926661"/>
                <a:gd name="connsiteY5515" fmla="*/ 477757 h 3344511"/>
                <a:gd name="connsiteX5516" fmla="*/ 1714633 w 2926661"/>
                <a:gd name="connsiteY5516" fmla="*/ 479235 h 3344511"/>
                <a:gd name="connsiteX5517" fmla="*/ 1719019 w 2926661"/>
                <a:gd name="connsiteY5517" fmla="*/ 479235 h 3344511"/>
                <a:gd name="connsiteX5518" fmla="*/ 1720481 w 2926661"/>
                <a:gd name="connsiteY5518" fmla="*/ 477757 h 3344511"/>
                <a:gd name="connsiteX5519" fmla="*/ 1726330 w 2926661"/>
                <a:gd name="connsiteY5519" fmla="*/ 480713 h 3344511"/>
                <a:gd name="connsiteX5520" fmla="*/ 1733640 w 2926661"/>
                <a:gd name="connsiteY5520" fmla="*/ 482191 h 3344511"/>
                <a:gd name="connsiteX5521" fmla="*/ 1739488 w 2926661"/>
                <a:gd name="connsiteY5521" fmla="*/ 483669 h 3344511"/>
                <a:gd name="connsiteX5522" fmla="*/ 1745337 w 2926661"/>
                <a:gd name="connsiteY5522" fmla="*/ 483669 h 3344511"/>
                <a:gd name="connsiteX5523" fmla="*/ 1749723 w 2926661"/>
                <a:gd name="connsiteY5523" fmla="*/ 479235 h 3344511"/>
                <a:gd name="connsiteX5524" fmla="*/ 1755571 w 2926661"/>
                <a:gd name="connsiteY5524" fmla="*/ 477757 h 3344511"/>
                <a:gd name="connsiteX5525" fmla="*/ 1759957 w 2926661"/>
                <a:gd name="connsiteY5525" fmla="*/ 480713 h 3344511"/>
                <a:gd name="connsiteX5526" fmla="*/ 1764344 w 2926661"/>
                <a:gd name="connsiteY5526" fmla="*/ 480713 h 3344511"/>
                <a:gd name="connsiteX5527" fmla="*/ 1767268 w 2926661"/>
                <a:gd name="connsiteY5527" fmla="*/ 483669 h 3344511"/>
                <a:gd name="connsiteX5528" fmla="*/ 1773116 w 2926661"/>
                <a:gd name="connsiteY5528" fmla="*/ 482191 h 3344511"/>
                <a:gd name="connsiteX5529" fmla="*/ 1776040 w 2926661"/>
                <a:gd name="connsiteY5529" fmla="*/ 479235 h 3344511"/>
                <a:gd name="connsiteX5530" fmla="*/ 1777502 w 2926661"/>
                <a:gd name="connsiteY5530" fmla="*/ 480713 h 3344511"/>
                <a:gd name="connsiteX5531" fmla="*/ 1778965 w 2926661"/>
                <a:gd name="connsiteY5531" fmla="*/ 483669 h 3344511"/>
                <a:gd name="connsiteX5532" fmla="*/ 1780427 w 2926661"/>
                <a:gd name="connsiteY5532" fmla="*/ 483669 h 3344511"/>
                <a:gd name="connsiteX5533" fmla="*/ 1781877 w 2926661"/>
                <a:gd name="connsiteY5533" fmla="*/ 485136 h 3344511"/>
                <a:gd name="connsiteX5534" fmla="*/ 1782052 w 2926661"/>
                <a:gd name="connsiteY5534" fmla="*/ 484795 h 3344511"/>
                <a:gd name="connsiteX5535" fmla="*/ 1780573 w 2926661"/>
                <a:gd name="connsiteY5535" fmla="*/ 483352 h 3344511"/>
                <a:gd name="connsiteX5536" fmla="*/ 1779095 w 2926661"/>
                <a:gd name="connsiteY5536" fmla="*/ 483352 h 3344511"/>
                <a:gd name="connsiteX5537" fmla="*/ 1777616 w 2926661"/>
                <a:gd name="connsiteY5537" fmla="*/ 480466 h 3344511"/>
                <a:gd name="connsiteX5538" fmla="*/ 1776137 w 2926661"/>
                <a:gd name="connsiteY5538" fmla="*/ 479023 h 3344511"/>
                <a:gd name="connsiteX5539" fmla="*/ 1776137 w 2926661"/>
                <a:gd name="connsiteY5539" fmla="*/ 478901 h 3344511"/>
                <a:gd name="connsiteX5540" fmla="*/ 1773198 w 2926661"/>
                <a:gd name="connsiteY5540" fmla="*/ 481848 h 3344511"/>
                <a:gd name="connsiteX5541" fmla="*/ 1767319 w 2926661"/>
                <a:gd name="connsiteY5541" fmla="*/ 483321 h 3344511"/>
                <a:gd name="connsiteX5542" fmla="*/ 1764380 w 2926661"/>
                <a:gd name="connsiteY5542" fmla="*/ 480374 h 3344511"/>
                <a:gd name="connsiteX5543" fmla="*/ 1759972 w 2926661"/>
                <a:gd name="connsiteY5543" fmla="*/ 480374 h 3344511"/>
                <a:gd name="connsiteX5544" fmla="*/ 1755563 w 2926661"/>
                <a:gd name="connsiteY5544" fmla="*/ 477427 h 3344511"/>
                <a:gd name="connsiteX5545" fmla="*/ 1749685 w 2926661"/>
                <a:gd name="connsiteY5545" fmla="*/ 478901 h 3344511"/>
                <a:gd name="connsiteX5546" fmla="*/ 1745276 w 2926661"/>
                <a:gd name="connsiteY5546" fmla="*/ 483321 h 3344511"/>
                <a:gd name="connsiteX5547" fmla="*/ 1739398 w 2926661"/>
                <a:gd name="connsiteY5547" fmla="*/ 483321 h 3344511"/>
                <a:gd name="connsiteX5548" fmla="*/ 1733520 w 2926661"/>
                <a:gd name="connsiteY5548" fmla="*/ 481848 h 3344511"/>
                <a:gd name="connsiteX5549" fmla="*/ 1726172 w 2926661"/>
                <a:gd name="connsiteY5549" fmla="*/ 480374 h 3344511"/>
                <a:gd name="connsiteX5550" fmla="*/ 1720294 w 2926661"/>
                <a:gd name="connsiteY5550" fmla="*/ 477427 h 3344511"/>
                <a:gd name="connsiteX5551" fmla="*/ 1772419 w 2926661"/>
                <a:gd name="connsiteY5551" fmla="*/ 465915 h 3344511"/>
                <a:gd name="connsiteX5552" fmla="*/ 1772142 w 2926661"/>
                <a:gd name="connsiteY5552" fmla="*/ 466054 h 3344511"/>
                <a:gd name="connsiteX5553" fmla="*/ 1776137 w 2926661"/>
                <a:gd name="connsiteY5553" fmla="*/ 470060 h 3344511"/>
                <a:gd name="connsiteX5554" fmla="*/ 1776137 w 2926661"/>
                <a:gd name="connsiteY5554" fmla="*/ 470366 h 3344511"/>
                <a:gd name="connsiteX5555" fmla="*/ 1776558 w 2926661"/>
                <a:gd name="connsiteY5555" fmla="*/ 470092 h 3344511"/>
                <a:gd name="connsiteX5556" fmla="*/ 1765850 w 2926661"/>
                <a:gd name="connsiteY5556" fmla="*/ 457010 h 3344511"/>
                <a:gd name="connsiteX5557" fmla="*/ 1765850 w 2926661"/>
                <a:gd name="connsiteY5557" fmla="*/ 464165 h 3344511"/>
                <a:gd name="connsiteX5558" fmla="*/ 1768789 w 2926661"/>
                <a:gd name="connsiteY5558" fmla="*/ 467112 h 3344511"/>
                <a:gd name="connsiteX5559" fmla="*/ 1769059 w 2926661"/>
                <a:gd name="connsiteY5559" fmla="*/ 466977 h 3344511"/>
                <a:gd name="connsiteX5560" fmla="*/ 1766536 w 2926661"/>
                <a:gd name="connsiteY5560" fmla="*/ 464431 h 3344511"/>
                <a:gd name="connsiteX5561" fmla="*/ 1766536 w 2926661"/>
                <a:gd name="connsiteY5561" fmla="*/ 457010 h 3344511"/>
                <a:gd name="connsiteX5562" fmla="*/ 1437740 w 2926661"/>
                <a:gd name="connsiteY5562" fmla="*/ 454879 h 3344511"/>
                <a:gd name="connsiteX5563" fmla="*/ 1437581 w 2926661"/>
                <a:gd name="connsiteY5563" fmla="*/ 455032 h 3344511"/>
                <a:gd name="connsiteX5564" fmla="*/ 1433175 w 2926661"/>
                <a:gd name="connsiteY5564" fmla="*/ 475652 h 3344511"/>
                <a:gd name="connsiteX5565" fmla="*/ 1436113 w 2926661"/>
                <a:gd name="connsiteY5565" fmla="*/ 484489 h 3344511"/>
                <a:gd name="connsiteX5566" fmla="*/ 1441437 w 2926661"/>
                <a:gd name="connsiteY5566" fmla="*/ 495535 h 3344511"/>
                <a:gd name="connsiteX5567" fmla="*/ 1443448 w 2926661"/>
                <a:gd name="connsiteY5567" fmla="*/ 506530 h 3344511"/>
                <a:gd name="connsiteX5568" fmla="*/ 1443640 w 2926661"/>
                <a:gd name="connsiteY5568" fmla="*/ 506289 h 3344511"/>
                <a:gd name="connsiteX5569" fmla="*/ 1436292 w 2926661"/>
                <a:gd name="connsiteY5569" fmla="*/ 484213 h 3344511"/>
                <a:gd name="connsiteX5570" fmla="*/ 1433353 w 2926661"/>
                <a:gd name="connsiteY5570" fmla="*/ 475382 h 3344511"/>
                <a:gd name="connsiteX5571" fmla="*/ 1760654 w 2926661"/>
                <a:gd name="connsiteY5571" fmla="*/ 454042 h 3344511"/>
                <a:gd name="connsiteX5572" fmla="*/ 1760121 w 2926661"/>
                <a:gd name="connsiteY5572" fmla="*/ 454150 h 3344511"/>
                <a:gd name="connsiteX5573" fmla="*/ 1761441 w 2926661"/>
                <a:gd name="connsiteY5573" fmla="*/ 456798 h 3344511"/>
                <a:gd name="connsiteX5574" fmla="*/ 1762019 w 2926661"/>
                <a:gd name="connsiteY5574" fmla="*/ 456798 h 3344511"/>
                <a:gd name="connsiteX5575" fmla="*/ 1749135 w 2926661"/>
                <a:gd name="connsiteY5575" fmla="*/ 437896 h 3344511"/>
                <a:gd name="connsiteX5576" fmla="*/ 1755563 w 2926661"/>
                <a:gd name="connsiteY5576" fmla="*/ 439115 h 3344511"/>
                <a:gd name="connsiteX5577" fmla="*/ 1755563 w 2926661"/>
                <a:gd name="connsiteY5577" fmla="*/ 442062 h 3344511"/>
                <a:gd name="connsiteX5578" fmla="*/ 1757033 w 2926661"/>
                <a:gd name="connsiteY5578" fmla="*/ 446483 h 3344511"/>
                <a:gd name="connsiteX5579" fmla="*/ 1754093 w 2926661"/>
                <a:gd name="connsiteY5579" fmla="*/ 447957 h 3344511"/>
                <a:gd name="connsiteX5580" fmla="*/ 1752624 w 2926661"/>
                <a:gd name="connsiteY5580" fmla="*/ 455324 h 3344511"/>
                <a:gd name="connsiteX5581" fmla="*/ 1753371 w 2926661"/>
                <a:gd name="connsiteY5581" fmla="*/ 455174 h 3344511"/>
                <a:gd name="connsiteX5582" fmla="*/ 1754772 w 2926661"/>
                <a:gd name="connsiteY5582" fmla="*/ 448106 h 3344511"/>
                <a:gd name="connsiteX5583" fmla="*/ 1757713 w 2926661"/>
                <a:gd name="connsiteY5583" fmla="*/ 446622 h 3344511"/>
                <a:gd name="connsiteX5584" fmla="*/ 1756242 w 2926661"/>
                <a:gd name="connsiteY5584" fmla="*/ 442170 h 3344511"/>
                <a:gd name="connsiteX5585" fmla="*/ 1756242 w 2926661"/>
                <a:gd name="connsiteY5585" fmla="*/ 439202 h 3344511"/>
                <a:gd name="connsiteX5586" fmla="*/ 1749441 w 2926661"/>
                <a:gd name="connsiteY5586" fmla="*/ 437903 h 3344511"/>
                <a:gd name="connsiteX5587" fmla="*/ 1746371 w 2926661"/>
                <a:gd name="connsiteY5587" fmla="*/ 422109 h 3344511"/>
                <a:gd name="connsiteX5588" fmla="*/ 1747051 w 2926661"/>
                <a:gd name="connsiteY5588" fmla="*/ 422506 h 3344511"/>
                <a:gd name="connsiteX5589" fmla="*/ 1756242 w 2926661"/>
                <a:gd name="connsiteY5589" fmla="*/ 424361 h 3344511"/>
                <a:gd name="connsiteX5590" fmla="*/ 1768007 w 2926661"/>
                <a:gd name="connsiteY5590" fmla="*/ 428813 h 3344511"/>
                <a:gd name="connsiteX5591" fmla="*/ 1773482 w 2926661"/>
                <a:gd name="connsiteY5591" fmla="*/ 427156 h 3344511"/>
                <a:gd name="connsiteX5592" fmla="*/ 1772431 w 2926661"/>
                <a:gd name="connsiteY5592" fmla="*/ 426630 h 3344511"/>
                <a:gd name="connsiteX5593" fmla="*/ 1766921 w 2926661"/>
                <a:gd name="connsiteY5593" fmla="*/ 428285 h 3344511"/>
                <a:gd name="connsiteX5594" fmla="*/ 1755165 w 2926661"/>
                <a:gd name="connsiteY5594" fmla="*/ 423870 h 3344511"/>
                <a:gd name="connsiteX5595" fmla="*/ 1735879 w 2926661"/>
                <a:gd name="connsiteY5595" fmla="*/ 416879 h 3344511"/>
                <a:gd name="connsiteX5596" fmla="*/ 1731654 w 2926661"/>
                <a:gd name="connsiteY5596" fmla="*/ 417983 h 3344511"/>
                <a:gd name="connsiteX5597" fmla="*/ 1718429 w 2926661"/>
                <a:gd name="connsiteY5597" fmla="*/ 423870 h 3344511"/>
                <a:gd name="connsiteX5598" fmla="*/ 1722837 w 2926661"/>
                <a:gd name="connsiteY5598" fmla="*/ 435644 h 3344511"/>
                <a:gd name="connsiteX5599" fmla="*/ 1708143 w 2926661"/>
                <a:gd name="connsiteY5599" fmla="*/ 445947 h 3344511"/>
                <a:gd name="connsiteX5600" fmla="*/ 1697856 w 2926661"/>
                <a:gd name="connsiteY5600" fmla="*/ 460664 h 3344511"/>
                <a:gd name="connsiteX5601" fmla="*/ 1699326 w 2926661"/>
                <a:gd name="connsiteY5601" fmla="*/ 465080 h 3344511"/>
                <a:gd name="connsiteX5602" fmla="*/ 1699326 w 2926661"/>
                <a:gd name="connsiteY5602" fmla="*/ 470967 h 3344511"/>
                <a:gd name="connsiteX5603" fmla="*/ 1696387 w 2926661"/>
                <a:gd name="connsiteY5603" fmla="*/ 472439 h 3344511"/>
                <a:gd name="connsiteX5604" fmla="*/ 1687570 w 2926661"/>
                <a:gd name="connsiteY5604" fmla="*/ 478326 h 3344511"/>
                <a:gd name="connsiteX5605" fmla="*/ 1683162 w 2926661"/>
                <a:gd name="connsiteY5605" fmla="*/ 482741 h 3344511"/>
                <a:gd name="connsiteX5606" fmla="*/ 1678753 w 2926661"/>
                <a:gd name="connsiteY5606" fmla="*/ 487156 h 3344511"/>
                <a:gd name="connsiteX5607" fmla="*/ 1678019 w 2926661"/>
                <a:gd name="connsiteY5607" fmla="*/ 489916 h 3344511"/>
                <a:gd name="connsiteX5608" fmla="*/ 1678954 w 2926661"/>
                <a:gd name="connsiteY5608" fmla="*/ 490337 h 3344511"/>
                <a:gd name="connsiteX5609" fmla="*/ 1679543 w 2926661"/>
                <a:gd name="connsiteY5609" fmla="*/ 488103 h 3344511"/>
                <a:gd name="connsiteX5610" fmla="*/ 1683929 w 2926661"/>
                <a:gd name="connsiteY5610" fmla="*/ 483669 h 3344511"/>
                <a:gd name="connsiteX5611" fmla="*/ 1688316 w 2926661"/>
                <a:gd name="connsiteY5611" fmla="*/ 479235 h 3344511"/>
                <a:gd name="connsiteX5612" fmla="*/ 1697088 w 2926661"/>
                <a:gd name="connsiteY5612" fmla="*/ 473323 h 3344511"/>
                <a:gd name="connsiteX5613" fmla="*/ 1700012 w 2926661"/>
                <a:gd name="connsiteY5613" fmla="*/ 471845 h 3344511"/>
                <a:gd name="connsiteX5614" fmla="*/ 1701474 w 2926661"/>
                <a:gd name="connsiteY5614" fmla="*/ 471845 h 3344511"/>
                <a:gd name="connsiteX5615" fmla="*/ 1704398 w 2926661"/>
                <a:gd name="connsiteY5615" fmla="*/ 470367 h 3344511"/>
                <a:gd name="connsiteX5616" fmla="*/ 1711605 w 2926661"/>
                <a:gd name="connsiteY5616" fmla="*/ 474738 h 3344511"/>
                <a:gd name="connsiteX5617" fmla="*/ 1711476 w 2926661"/>
                <a:gd name="connsiteY5617" fmla="*/ 474480 h 3344511"/>
                <a:gd name="connsiteX5618" fmla="*/ 1704129 w 2926661"/>
                <a:gd name="connsiteY5618" fmla="*/ 470060 h 3344511"/>
                <a:gd name="connsiteX5619" fmla="*/ 1701189 w 2926661"/>
                <a:gd name="connsiteY5619" fmla="*/ 471533 h 3344511"/>
                <a:gd name="connsiteX5620" fmla="*/ 1699720 w 2926661"/>
                <a:gd name="connsiteY5620" fmla="*/ 471533 h 3344511"/>
                <a:gd name="connsiteX5621" fmla="*/ 1699720 w 2926661"/>
                <a:gd name="connsiteY5621" fmla="*/ 465639 h 3344511"/>
                <a:gd name="connsiteX5622" fmla="*/ 1698250 w 2926661"/>
                <a:gd name="connsiteY5622" fmla="*/ 461218 h 3344511"/>
                <a:gd name="connsiteX5623" fmla="*/ 1708537 w 2926661"/>
                <a:gd name="connsiteY5623" fmla="*/ 446483 h 3344511"/>
                <a:gd name="connsiteX5624" fmla="*/ 1723233 w 2926661"/>
                <a:gd name="connsiteY5624" fmla="*/ 436168 h 3344511"/>
                <a:gd name="connsiteX5625" fmla="*/ 1718824 w 2926661"/>
                <a:gd name="connsiteY5625" fmla="*/ 424380 h 3344511"/>
                <a:gd name="connsiteX5626" fmla="*/ 1732050 w 2926661"/>
                <a:gd name="connsiteY5626" fmla="*/ 418486 h 3344511"/>
                <a:gd name="connsiteX5627" fmla="*/ 1739398 w 2926661"/>
                <a:gd name="connsiteY5627" fmla="*/ 418486 h 3344511"/>
                <a:gd name="connsiteX5628" fmla="*/ 1742337 w 2926661"/>
                <a:gd name="connsiteY5628" fmla="*/ 433221 h 3344511"/>
                <a:gd name="connsiteX5629" fmla="*/ 1740867 w 2926661"/>
                <a:gd name="connsiteY5629" fmla="*/ 434695 h 3344511"/>
                <a:gd name="connsiteX5630" fmla="*/ 1740867 w 2926661"/>
                <a:gd name="connsiteY5630" fmla="*/ 437642 h 3344511"/>
                <a:gd name="connsiteX5631" fmla="*/ 1741536 w 2926661"/>
                <a:gd name="connsiteY5631" fmla="*/ 437658 h 3344511"/>
                <a:gd name="connsiteX5632" fmla="*/ 1741536 w 2926661"/>
                <a:gd name="connsiteY5632" fmla="*/ 434750 h 3344511"/>
                <a:gd name="connsiteX5633" fmla="*/ 1743007 w 2926661"/>
                <a:gd name="connsiteY5633" fmla="*/ 433265 h 3344511"/>
                <a:gd name="connsiteX5634" fmla="*/ 1740105 w 2926661"/>
                <a:gd name="connsiteY5634" fmla="*/ 418623 h 3344511"/>
                <a:gd name="connsiteX5635" fmla="*/ 1739001 w 2926661"/>
                <a:gd name="connsiteY5635" fmla="*/ 417983 h 3344511"/>
                <a:gd name="connsiteX5636" fmla="*/ 1735879 w 2926661"/>
                <a:gd name="connsiteY5636" fmla="*/ 416879 h 3344511"/>
                <a:gd name="connsiteX5637" fmla="*/ 1691010 w 2926661"/>
                <a:gd name="connsiteY5637" fmla="*/ 85368 h 3344511"/>
                <a:gd name="connsiteX5638" fmla="*/ 1693896 w 2926661"/>
                <a:gd name="connsiteY5638" fmla="*/ 87052 h 3344511"/>
                <a:gd name="connsiteX5639" fmla="*/ 1693896 w 2926661"/>
                <a:gd name="connsiteY5639" fmla="*/ 93785 h 3344511"/>
                <a:gd name="connsiteX5640" fmla="*/ 1691010 w 2926661"/>
                <a:gd name="connsiteY5640" fmla="*/ 92102 h 3344511"/>
                <a:gd name="connsiteX5641" fmla="*/ 1691010 w 2926661"/>
                <a:gd name="connsiteY5641" fmla="*/ 88735 h 3344511"/>
                <a:gd name="connsiteX5642" fmla="*/ 1689567 w 2926661"/>
                <a:gd name="connsiteY5642" fmla="*/ 87052 h 3344511"/>
                <a:gd name="connsiteX5643" fmla="*/ 1691010 w 2926661"/>
                <a:gd name="connsiteY5643" fmla="*/ 85368 h 3344511"/>
                <a:gd name="connsiteX5644" fmla="*/ 1673695 w 2926661"/>
                <a:gd name="connsiteY5644" fmla="*/ 67814 h 3344511"/>
                <a:gd name="connsiteX5645" fmla="*/ 1680910 w 2926661"/>
                <a:gd name="connsiteY5645" fmla="*/ 70700 h 3344511"/>
                <a:gd name="connsiteX5646" fmla="*/ 1685238 w 2926661"/>
                <a:gd name="connsiteY5646" fmla="*/ 70700 h 3344511"/>
                <a:gd name="connsiteX5647" fmla="*/ 1689567 w 2926661"/>
                <a:gd name="connsiteY5647" fmla="*/ 67814 h 3344511"/>
                <a:gd name="connsiteX5648" fmla="*/ 1693895 w 2926661"/>
                <a:gd name="connsiteY5648" fmla="*/ 70700 h 3344511"/>
                <a:gd name="connsiteX5649" fmla="*/ 1695338 w 2926661"/>
                <a:gd name="connsiteY5649" fmla="*/ 69257 h 3344511"/>
                <a:gd name="connsiteX5650" fmla="*/ 1695338 w 2926661"/>
                <a:gd name="connsiteY5650" fmla="*/ 77914 h 3344511"/>
                <a:gd name="connsiteX5651" fmla="*/ 1693895 w 2926661"/>
                <a:gd name="connsiteY5651" fmla="*/ 80800 h 3344511"/>
                <a:gd name="connsiteX5652" fmla="*/ 1688124 w 2926661"/>
                <a:gd name="connsiteY5652" fmla="*/ 79357 h 3344511"/>
                <a:gd name="connsiteX5653" fmla="*/ 1686681 w 2926661"/>
                <a:gd name="connsiteY5653" fmla="*/ 77914 h 3344511"/>
                <a:gd name="connsiteX5654" fmla="*/ 1685238 w 2926661"/>
                <a:gd name="connsiteY5654" fmla="*/ 73585 h 3344511"/>
                <a:gd name="connsiteX5655" fmla="*/ 1680910 w 2926661"/>
                <a:gd name="connsiteY5655" fmla="*/ 72143 h 3344511"/>
                <a:gd name="connsiteX5656" fmla="*/ 1675138 w 2926661"/>
                <a:gd name="connsiteY5656" fmla="*/ 75028 h 3344511"/>
                <a:gd name="connsiteX5657" fmla="*/ 1670810 w 2926661"/>
                <a:gd name="connsiteY5657" fmla="*/ 70700 h 3344511"/>
                <a:gd name="connsiteX5658" fmla="*/ 1673695 w 2926661"/>
                <a:gd name="connsiteY5658" fmla="*/ 67814 h 3344511"/>
                <a:gd name="connsiteX5659" fmla="*/ 1612628 w 2926661"/>
                <a:gd name="connsiteY5659" fmla="*/ 0 h 3344511"/>
                <a:gd name="connsiteX5660" fmla="*/ 1625853 w 2926661"/>
                <a:gd name="connsiteY5660" fmla="*/ 13246 h 3344511"/>
                <a:gd name="connsiteX5661" fmla="*/ 1625853 w 2926661"/>
                <a:gd name="connsiteY5661" fmla="*/ 26492 h 3344511"/>
                <a:gd name="connsiteX5662" fmla="*/ 1647895 w 2926661"/>
                <a:gd name="connsiteY5662" fmla="*/ 52984 h 3344511"/>
                <a:gd name="connsiteX5663" fmla="*/ 1664059 w 2926661"/>
                <a:gd name="connsiteY5663" fmla="*/ 70645 h 3344511"/>
                <a:gd name="connsiteX5664" fmla="*/ 1680223 w 2926661"/>
                <a:gd name="connsiteY5664" fmla="*/ 95665 h 3344511"/>
                <a:gd name="connsiteX5665" fmla="*/ 1693448 w 2926661"/>
                <a:gd name="connsiteY5665" fmla="*/ 97137 h 3344511"/>
                <a:gd name="connsiteX5666" fmla="*/ 1699326 w 2926661"/>
                <a:gd name="connsiteY5666" fmla="*/ 107439 h 3344511"/>
                <a:gd name="connsiteX5667" fmla="*/ 1696387 w 2926661"/>
                <a:gd name="connsiteY5667" fmla="*/ 113326 h 3344511"/>
                <a:gd name="connsiteX5668" fmla="*/ 1706673 w 2926661"/>
                <a:gd name="connsiteY5668" fmla="*/ 108911 h 3344511"/>
                <a:gd name="connsiteX5669" fmla="*/ 1728715 w 2926661"/>
                <a:gd name="connsiteY5669" fmla="*/ 122157 h 3344511"/>
                <a:gd name="connsiteX5670" fmla="*/ 1739001 w 2926661"/>
                <a:gd name="connsiteY5670" fmla="*/ 135403 h 3344511"/>
                <a:gd name="connsiteX5671" fmla="*/ 1744879 w 2926661"/>
                <a:gd name="connsiteY5671" fmla="*/ 142762 h 3344511"/>
                <a:gd name="connsiteX5672" fmla="*/ 1746349 w 2926661"/>
                <a:gd name="connsiteY5672" fmla="*/ 161895 h 3344511"/>
                <a:gd name="connsiteX5673" fmla="*/ 1747818 w 2926661"/>
                <a:gd name="connsiteY5673" fmla="*/ 173669 h 3344511"/>
                <a:gd name="connsiteX5674" fmla="*/ 1755165 w 2926661"/>
                <a:gd name="connsiteY5674" fmla="*/ 188387 h 3344511"/>
                <a:gd name="connsiteX5675" fmla="*/ 1755165 w 2926661"/>
                <a:gd name="connsiteY5675" fmla="*/ 200161 h 3344511"/>
                <a:gd name="connsiteX5676" fmla="*/ 1756635 w 2926661"/>
                <a:gd name="connsiteY5676" fmla="*/ 210463 h 3344511"/>
                <a:gd name="connsiteX5677" fmla="*/ 1759574 w 2926661"/>
                <a:gd name="connsiteY5677" fmla="*/ 214879 h 3344511"/>
                <a:gd name="connsiteX5678" fmla="*/ 1758104 w 2926661"/>
                <a:gd name="connsiteY5678" fmla="*/ 228125 h 3344511"/>
                <a:gd name="connsiteX5679" fmla="*/ 1749288 w 2926661"/>
                <a:gd name="connsiteY5679" fmla="*/ 239899 h 3344511"/>
                <a:gd name="connsiteX5680" fmla="*/ 1750757 w 2926661"/>
                <a:gd name="connsiteY5680" fmla="*/ 245786 h 3344511"/>
                <a:gd name="connsiteX5681" fmla="*/ 1759574 w 2926661"/>
                <a:gd name="connsiteY5681" fmla="*/ 266391 h 3344511"/>
                <a:gd name="connsiteX5682" fmla="*/ 1768391 w 2926661"/>
                <a:gd name="connsiteY5682" fmla="*/ 281108 h 3344511"/>
                <a:gd name="connsiteX5683" fmla="*/ 1762513 w 2926661"/>
                <a:gd name="connsiteY5683" fmla="*/ 294354 h 3344511"/>
                <a:gd name="connsiteX5684" fmla="*/ 1771329 w 2926661"/>
                <a:gd name="connsiteY5684" fmla="*/ 322318 h 3344511"/>
                <a:gd name="connsiteX5685" fmla="*/ 1778677 w 2926661"/>
                <a:gd name="connsiteY5685" fmla="*/ 341451 h 3344511"/>
                <a:gd name="connsiteX5686" fmla="*/ 1781616 w 2926661"/>
                <a:gd name="connsiteY5686" fmla="*/ 347338 h 3344511"/>
                <a:gd name="connsiteX5687" fmla="*/ 1786024 w 2926661"/>
                <a:gd name="connsiteY5687" fmla="*/ 351753 h 3344511"/>
                <a:gd name="connsiteX5688" fmla="*/ 1783085 w 2926661"/>
                <a:gd name="connsiteY5688" fmla="*/ 354697 h 3344511"/>
                <a:gd name="connsiteX5689" fmla="*/ 1778677 w 2926661"/>
                <a:gd name="connsiteY5689" fmla="*/ 364999 h 3344511"/>
                <a:gd name="connsiteX5690" fmla="*/ 1790432 w 2926661"/>
                <a:gd name="connsiteY5690" fmla="*/ 388548 h 3344511"/>
                <a:gd name="connsiteX5691" fmla="*/ 1788963 w 2926661"/>
                <a:gd name="connsiteY5691" fmla="*/ 388548 h 3344511"/>
                <a:gd name="connsiteX5692" fmla="*/ 1778677 w 2926661"/>
                <a:gd name="connsiteY5692" fmla="*/ 381189 h 3344511"/>
                <a:gd name="connsiteX5693" fmla="*/ 1772799 w 2926661"/>
                <a:gd name="connsiteY5693" fmla="*/ 385604 h 3344511"/>
                <a:gd name="connsiteX5694" fmla="*/ 1786024 w 2926661"/>
                <a:gd name="connsiteY5694" fmla="*/ 388548 h 3344511"/>
                <a:gd name="connsiteX5695" fmla="*/ 1787494 w 2926661"/>
                <a:gd name="connsiteY5695" fmla="*/ 398850 h 3344511"/>
                <a:gd name="connsiteX5696" fmla="*/ 1797780 w 2926661"/>
                <a:gd name="connsiteY5696" fmla="*/ 417983 h 3344511"/>
                <a:gd name="connsiteX5697" fmla="*/ 1786024 w 2926661"/>
                <a:gd name="connsiteY5697" fmla="*/ 431229 h 3344511"/>
                <a:gd name="connsiteX5698" fmla="*/ 1780330 w 2926661"/>
                <a:gd name="connsiteY5698" fmla="*/ 430309 h 3344511"/>
                <a:gd name="connsiteX5699" fmla="*/ 1776106 w 2926661"/>
                <a:gd name="connsiteY5699" fmla="*/ 428448 h 3344511"/>
                <a:gd name="connsiteX5700" fmla="*/ 1776831 w 2926661"/>
                <a:gd name="connsiteY5700" fmla="*/ 428813 h 3344511"/>
                <a:gd name="connsiteX5701" fmla="*/ 1787125 w 2926661"/>
                <a:gd name="connsiteY5701" fmla="*/ 431781 h 3344511"/>
                <a:gd name="connsiteX5702" fmla="*/ 1798890 w 2926661"/>
                <a:gd name="connsiteY5702" fmla="*/ 418425 h 3344511"/>
                <a:gd name="connsiteX5703" fmla="*/ 1803301 w 2926661"/>
                <a:gd name="connsiteY5703" fmla="*/ 425845 h 3344511"/>
                <a:gd name="connsiteX5704" fmla="*/ 1810654 w 2926661"/>
                <a:gd name="connsiteY5704" fmla="*/ 440686 h 3344511"/>
                <a:gd name="connsiteX5705" fmla="*/ 1810654 w 2926661"/>
                <a:gd name="connsiteY5705" fmla="*/ 448106 h 3344511"/>
                <a:gd name="connsiteX5706" fmla="*/ 1815066 w 2926661"/>
                <a:gd name="connsiteY5706" fmla="*/ 454042 h 3344511"/>
                <a:gd name="connsiteX5707" fmla="*/ 1806243 w 2926661"/>
                <a:gd name="connsiteY5707" fmla="*/ 459978 h 3344511"/>
                <a:gd name="connsiteX5708" fmla="*/ 1801831 w 2926661"/>
                <a:gd name="connsiteY5708" fmla="*/ 467399 h 3344511"/>
                <a:gd name="connsiteX5709" fmla="*/ 1781242 w 2926661"/>
                <a:gd name="connsiteY5709" fmla="*/ 467399 h 3344511"/>
                <a:gd name="connsiteX5710" fmla="*/ 1781121 w 2926661"/>
                <a:gd name="connsiteY5710" fmla="*/ 467481 h 3344511"/>
                <a:gd name="connsiteX5711" fmla="*/ 1801278 w 2926661"/>
                <a:gd name="connsiteY5711" fmla="*/ 467481 h 3344511"/>
                <a:gd name="connsiteX5712" fmla="*/ 1802757 w 2926661"/>
                <a:gd name="connsiteY5712" fmla="*/ 468924 h 3344511"/>
                <a:gd name="connsiteX5713" fmla="*/ 1810151 w 2926661"/>
                <a:gd name="connsiteY5713" fmla="*/ 461709 h 3344511"/>
                <a:gd name="connsiteX5714" fmla="*/ 1817546 w 2926661"/>
                <a:gd name="connsiteY5714" fmla="*/ 457381 h 3344511"/>
                <a:gd name="connsiteX5715" fmla="*/ 1816068 w 2926661"/>
                <a:gd name="connsiteY5715" fmla="*/ 460267 h 3344511"/>
                <a:gd name="connsiteX5716" fmla="*/ 1832335 w 2926661"/>
                <a:gd name="connsiteY5716" fmla="*/ 477581 h 3344511"/>
                <a:gd name="connsiteX5717" fmla="*/ 1833814 w 2926661"/>
                <a:gd name="connsiteY5717" fmla="*/ 490566 h 3344511"/>
                <a:gd name="connsiteX5718" fmla="*/ 1829378 w 2926661"/>
                <a:gd name="connsiteY5718" fmla="*/ 490566 h 3344511"/>
                <a:gd name="connsiteX5719" fmla="*/ 1829378 w 2926661"/>
                <a:gd name="connsiteY5719" fmla="*/ 490567 h 3344511"/>
                <a:gd name="connsiteX5720" fmla="*/ 1833793 w 2926661"/>
                <a:gd name="connsiteY5720" fmla="*/ 490567 h 3344511"/>
                <a:gd name="connsiteX5721" fmla="*/ 1830849 w 2926661"/>
                <a:gd name="connsiteY5721" fmla="*/ 509647 h 3344511"/>
                <a:gd name="connsiteX5722" fmla="*/ 1836736 w 2926661"/>
                <a:gd name="connsiteY5722" fmla="*/ 514050 h 3344511"/>
                <a:gd name="connsiteX5723" fmla="*/ 1833793 w 2926661"/>
                <a:gd name="connsiteY5723" fmla="*/ 524325 h 3344511"/>
                <a:gd name="connsiteX5724" fmla="*/ 1836736 w 2926661"/>
                <a:gd name="connsiteY5724" fmla="*/ 540469 h 3344511"/>
                <a:gd name="connsiteX5725" fmla="*/ 1824963 w 2926661"/>
                <a:gd name="connsiteY5725" fmla="*/ 547808 h 3344511"/>
                <a:gd name="connsiteX5726" fmla="*/ 1816132 w 2926661"/>
                <a:gd name="connsiteY5726" fmla="*/ 550744 h 3344511"/>
                <a:gd name="connsiteX5727" fmla="*/ 1816132 w 2926661"/>
                <a:gd name="connsiteY5727" fmla="*/ 556614 h 3344511"/>
                <a:gd name="connsiteX5728" fmla="*/ 1814660 w 2926661"/>
                <a:gd name="connsiteY5728" fmla="*/ 566889 h 3344511"/>
                <a:gd name="connsiteX5729" fmla="*/ 1811717 w 2926661"/>
                <a:gd name="connsiteY5729" fmla="*/ 574227 h 3344511"/>
                <a:gd name="connsiteX5730" fmla="*/ 1803071 w 2926661"/>
                <a:gd name="connsiteY5730" fmla="*/ 574778 h 3344511"/>
                <a:gd name="connsiteX5731" fmla="*/ 1791501 w 2926661"/>
                <a:gd name="connsiteY5731" fmla="*/ 574245 h 3344511"/>
                <a:gd name="connsiteX5732" fmla="*/ 1791504 w 2926661"/>
                <a:gd name="connsiteY5732" fmla="*/ 574259 h 3344511"/>
                <a:gd name="connsiteX5733" fmla="*/ 1812190 w 2926661"/>
                <a:gd name="connsiteY5733" fmla="*/ 574259 h 3344511"/>
                <a:gd name="connsiteX5734" fmla="*/ 1815146 w 2926661"/>
                <a:gd name="connsiteY5734" fmla="*/ 566888 h 3344511"/>
                <a:gd name="connsiteX5735" fmla="*/ 1816624 w 2926661"/>
                <a:gd name="connsiteY5735" fmla="*/ 556567 h 3344511"/>
                <a:gd name="connsiteX5736" fmla="*/ 1816624 w 2926661"/>
                <a:gd name="connsiteY5736" fmla="*/ 550669 h 3344511"/>
                <a:gd name="connsiteX5737" fmla="*/ 1825489 w 2926661"/>
                <a:gd name="connsiteY5737" fmla="*/ 547721 h 3344511"/>
                <a:gd name="connsiteX5738" fmla="*/ 1837310 w 2926661"/>
                <a:gd name="connsiteY5738" fmla="*/ 540349 h 3344511"/>
                <a:gd name="connsiteX5739" fmla="*/ 1843220 w 2926661"/>
                <a:gd name="connsiteY5739" fmla="*/ 550669 h 3344511"/>
                <a:gd name="connsiteX5740" fmla="*/ 1847653 w 2926661"/>
                <a:gd name="connsiteY5740" fmla="*/ 560990 h 3344511"/>
                <a:gd name="connsiteX5741" fmla="*/ 1850609 w 2926661"/>
                <a:gd name="connsiteY5741" fmla="*/ 571311 h 3344511"/>
                <a:gd name="connsiteX5742" fmla="*/ 1853564 w 2926661"/>
                <a:gd name="connsiteY5742" fmla="*/ 591952 h 3344511"/>
                <a:gd name="connsiteX5743" fmla="*/ 1862429 w 2926661"/>
                <a:gd name="connsiteY5743" fmla="*/ 603747 h 3344511"/>
                <a:gd name="connsiteX5744" fmla="*/ 1866862 w 2926661"/>
                <a:gd name="connsiteY5744" fmla="*/ 611119 h 3344511"/>
                <a:gd name="connsiteX5745" fmla="*/ 1874250 w 2926661"/>
                <a:gd name="connsiteY5745" fmla="*/ 618491 h 3344511"/>
                <a:gd name="connsiteX5746" fmla="*/ 1872862 w 2926661"/>
                <a:gd name="connsiteY5746" fmla="*/ 618980 h 3344511"/>
                <a:gd name="connsiteX5747" fmla="*/ 1868740 w 2926661"/>
                <a:gd name="connsiteY5747" fmla="*/ 618980 h 3344511"/>
                <a:gd name="connsiteX5748" fmla="*/ 1866862 w 2926661"/>
                <a:gd name="connsiteY5748" fmla="*/ 618491 h 3344511"/>
                <a:gd name="connsiteX5749" fmla="*/ 1862429 w 2926661"/>
                <a:gd name="connsiteY5749" fmla="*/ 618491 h 3344511"/>
                <a:gd name="connsiteX5750" fmla="*/ 1857621 w 2926661"/>
                <a:gd name="connsiteY5750" fmla="*/ 622489 h 3344511"/>
                <a:gd name="connsiteX5751" fmla="*/ 1861924 w 2926661"/>
                <a:gd name="connsiteY5751" fmla="*/ 618980 h 3344511"/>
                <a:gd name="connsiteX5752" fmla="*/ 1866346 w 2926661"/>
                <a:gd name="connsiteY5752" fmla="*/ 618980 h 3344511"/>
                <a:gd name="connsiteX5753" fmla="*/ 1868740 w 2926661"/>
                <a:gd name="connsiteY5753" fmla="*/ 618980 h 3344511"/>
                <a:gd name="connsiteX5754" fmla="*/ 1871111 w 2926661"/>
                <a:gd name="connsiteY5754" fmla="*/ 619597 h 3344511"/>
                <a:gd name="connsiteX5755" fmla="*/ 1872862 w 2926661"/>
                <a:gd name="connsiteY5755" fmla="*/ 618980 h 3344511"/>
                <a:gd name="connsiteX5756" fmla="*/ 1873718 w 2926661"/>
                <a:gd name="connsiteY5756" fmla="*/ 618980 h 3344511"/>
                <a:gd name="connsiteX5757" fmla="*/ 1895831 w 2926661"/>
                <a:gd name="connsiteY5757" fmla="*/ 633408 h 3344511"/>
                <a:gd name="connsiteX5758" fmla="*/ 1888460 w 2926661"/>
                <a:gd name="connsiteY5758" fmla="*/ 637737 h 3344511"/>
                <a:gd name="connsiteX5759" fmla="*/ 1894357 w 2926661"/>
                <a:gd name="connsiteY5759" fmla="*/ 653608 h 3344511"/>
                <a:gd name="connsiteX5760" fmla="*/ 1897305 w 2926661"/>
                <a:gd name="connsiteY5760" fmla="*/ 666594 h 3344511"/>
                <a:gd name="connsiteX5761" fmla="*/ 1889934 w 2926661"/>
                <a:gd name="connsiteY5761" fmla="*/ 672365 h 3344511"/>
                <a:gd name="connsiteX5762" fmla="*/ 1885511 w 2926661"/>
                <a:gd name="connsiteY5762" fmla="*/ 672365 h 3344511"/>
                <a:gd name="connsiteX5763" fmla="*/ 1879614 w 2926661"/>
                <a:gd name="connsiteY5763" fmla="*/ 670922 h 3344511"/>
                <a:gd name="connsiteX5764" fmla="*/ 1878140 w 2926661"/>
                <a:gd name="connsiteY5764" fmla="*/ 670922 h 3344511"/>
                <a:gd name="connsiteX5765" fmla="*/ 1875192 w 2926661"/>
                <a:gd name="connsiteY5765" fmla="*/ 669479 h 3344511"/>
                <a:gd name="connsiteX5766" fmla="*/ 1870769 w 2926661"/>
                <a:gd name="connsiteY5766" fmla="*/ 670922 h 3344511"/>
                <a:gd name="connsiteX5767" fmla="*/ 1866346 w 2926661"/>
                <a:gd name="connsiteY5767" fmla="*/ 670922 h 3344511"/>
                <a:gd name="connsiteX5768" fmla="*/ 1856280 w 2926661"/>
                <a:gd name="connsiteY5768" fmla="*/ 669515 h 3344511"/>
                <a:gd name="connsiteX5769" fmla="*/ 1856280 w 2926661"/>
                <a:gd name="connsiteY5769" fmla="*/ 669748 h 3344511"/>
                <a:gd name="connsiteX5770" fmla="*/ 1866533 w 2926661"/>
                <a:gd name="connsiteY5770" fmla="*/ 671229 h 3344511"/>
                <a:gd name="connsiteX5771" fmla="*/ 1870927 w 2926661"/>
                <a:gd name="connsiteY5771" fmla="*/ 671229 h 3344511"/>
                <a:gd name="connsiteX5772" fmla="*/ 1875321 w 2926661"/>
                <a:gd name="connsiteY5772" fmla="*/ 669748 h 3344511"/>
                <a:gd name="connsiteX5773" fmla="*/ 1878251 w 2926661"/>
                <a:gd name="connsiteY5773" fmla="*/ 671229 h 3344511"/>
                <a:gd name="connsiteX5774" fmla="*/ 1879715 w 2926661"/>
                <a:gd name="connsiteY5774" fmla="*/ 671229 h 3344511"/>
                <a:gd name="connsiteX5775" fmla="*/ 1885574 w 2926661"/>
                <a:gd name="connsiteY5775" fmla="*/ 672711 h 3344511"/>
                <a:gd name="connsiteX5776" fmla="*/ 1889968 w 2926661"/>
                <a:gd name="connsiteY5776" fmla="*/ 672711 h 3344511"/>
                <a:gd name="connsiteX5777" fmla="*/ 1897292 w 2926661"/>
                <a:gd name="connsiteY5777" fmla="*/ 675673 h 3344511"/>
                <a:gd name="connsiteX5778" fmla="*/ 1889968 w 2926661"/>
                <a:gd name="connsiteY5778" fmla="*/ 697893 h 3344511"/>
                <a:gd name="connsiteX5779" fmla="*/ 1884110 w 2926661"/>
                <a:gd name="connsiteY5779" fmla="*/ 699375 h 3344511"/>
                <a:gd name="connsiteX5780" fmla="*/ 1876786 w 2926661"/>
                <a:gd name="connsiteY5780" fmla="*/ 696412 h 3344511"/>
                <a:gd name="connsiteX5781" fmla="*/ 1872392 w 2926661"/>
                <a:gd name="connsiteY5781" fmla="*/ 693449 h 3344511"/>
                <a:gd name="connsiteX5782" fmla="*/ 1869463 w 2926661"/>
                <a:gd name="connsiteY5782" fmla="*/ 694931 h 3344511"/>
                <a:gd name="connsiteX5783" fmla="*/ 1869463 w 2926661"/>
                <a:gd name="connsiteY5783" fmla="*/ 695101 h 3344511"/>
                <a:gd name="connsiteX5784" fmla="*/ 1871715 w 2926661"/>
                <a:gd name="connsiteY5784" fmla="*/ 694008 h 3344511"/>
                <a:gd name="connsiteX5785" fmla="*/ 1876175 w 2926661"/>
                <a:gd name="connsiteY5785" fmla="*/ 696894 h 3344511"/>
                <a:gd name="connsiteX5786" fmla="*/ 1883607 w 2926661"/>
                <a:gd name="connsiteY5786" fmla="*/ 699779 h 3344511"/>
                <a:gd name="connsiteX5787" fmla="*/ 1889554 w 2926661"/>
                <a:gd name="connsiteY5787" fmla="*/ 698336 h 3344511"/>
                <a:gd name="connsiteX5788" fmla="*/ 1889554 w 2926661"/>
                <a:gd name="connsiteY5788" fmla="*/ 701222 h 3344511"/>
                <a:gd name="connsiteX5789" fmla="*/ 1888067 w 2926661"/>
                <a:gd name="connsiteY5789" fmla="*/ 702665 h 3344511"/>
                <a:gd name="connsiteX5790" fmla="*/ 1886581 w 2926661"/>
                <a:gd name="connsiteY5790" fmla="*/ 704108 h 3344511"/>
                <a:gd name="connsiteX5791" fmla="*/ 1891040 w 2926661"/>
                <a:gd name="connsiteY5791" fmla="*/ 704108 h 3344511"/>
                <a:gd name="connsiteX5792" fmla="*/ 1892527 w 2926661"/>
                <a:gd name="connsiteY5792" fmla="*/ 706994 h 3344511"/>
                <a:gd name="connsiteX5793" fmla="*/ 1895500 w 2926661"/>
                <a:gd name="connsiteY5793" fmla="*/ 706994 h 3344511"/>
                <a:gd name="connsiteX5794" fmla="*/ 1895500 w 2926661"/>
                <a:gd name="connsiteY5794" fmla="*/ 709879 h 3344511"/>
                <a:gd name="connsiteX5795" fmla="*/ 1898473 w 2926661"/>
                <a:gd name="connsiteY5795" fmla="*/ 715651 h 3344511"/>
                <a:gd name="connsiteX5796" fmla="*/ 1888067 w 2926661"/>
                <a:gd name="connsiteY5796" fmla="*/ 721422 h 3344511"/>
                <a:gd name="connsiteX5797" fmla="*/ 1892899 w 2926661"/>
                <a:gd name="connsiteY5797" fmla="*/ 726472 h 3344511"/>
                <a:gd name="connsiteX5798" fmla="*/ 1893142 w 2926661"/>
                <a:gd name="connsiteY5798" fmla="*/ 726646 h 3344511"/>
                <a:gd name="connsiteX5799" fmla="*/ 1888711 w 2926661"/>
                <a:gd name="connsiteY5799" fmla="*/ 721824 h 3344511"/>
                <a:gd name="connsiteX5800" fmla="*/ 1899033 w 2926661"/>
                <a:gd name="connsiteY5800" fmla="*/ 715863 h 3344511"/>
                <a:gd name="connsiteX5801" fmla="*/ 1896084 w 2926661"/>
                <a:gd name="connsiteY5801" fmla="*/ 709902 h 3344511"/>
                <a:gd name="connsiteX5802" fmla="*/ 1896084 w 2926661"/>
                <a:gd name="connsiteY5802" fmla="*/ 706922 h 3344511"/>
                <a:gd name="connsiteX5803" fmla="*/ 1893134 w 2926661"/>
                <a:gd name="connsiteY5803" fmla="*/ 706922 h 3344511"/>
                <a:gd name="connsiteX5804" fmla="*/ 1891660 w 2926661"/>
                <a:gd name="connsiteY5804" fmla="*/ 703942 h 3344511"/>
                <a:gd name="connsiteX5805" fmla="*/ 1887236 w 2926661"/>
                <a:gd name="connsiteY5805" fmla="*/ 703942 h 3344511"/>
                <a:gd name="connsiteX5806" fmla="*/ 1888711 w 2926661"/>
                <a:gd name="connsiteY5806" fmla="*/ 702452 h 3344511"/>
                <a:gd name="connsiteX5807" fmla="*/ 1890185 w 2926661"/>
                <a:gd name="connsiteY5807" fmla="*/ 700962 h 3344511"/>
                <a:gd name="connsiteX5808" fmla="*/ 1890185 w 2926661"/>
                <a:gd name="connsiteY5808" fmla="*/ 697981 h 3344511"/>
                <a:gd name="connsiteX5809" fmla="*/ 1901982 w 2926661"/>
                <a:gd name="connsiteY5809" fmla="*/ 683080 h 3344511"/>
                <a:gd name="connsiteX5810" fmla="*/ 1901982 w 2926661"/>
                <a:gd name="connsiteY5810" fmla="*/ 672649 h 3344511"/>
                <a:gd name="connsiteX5811" fmla="*/ 1906405 w 2926661"/>
                <a:gd name="connsiteY5811" fmla="*/ 671159 h 3344511"/>
                <a:gd name="connsiteX5812" fmla="*/ 1907880 w 2926661"/>
                <a:gd name="connsiteY5812" fmla="*/ 663708 h 3344511"/>
                <a:gd name="connsiteX5813" fmla="*/ 1912304 w 2926661"/>
                <a:gd name="connsiteY5813" fmla="*/ 669668 h 3344511"/>
                <a:gd name="connsiteX5814" fmla="*/ 1937371 w 2926661"/>
                <a:gd name="connsiteY5814" fmla="*/ 680099 h 3344511"/>
                <a:gd name="connsiteX5815" fmla="*/ 1955066 w 2926661"/>
                <a:gd name="connsiteY5815" fmla="*/ 690531 h 3344511"/>
                <a:gd name="connsiteX5816" fmla="*/ 1988980 w 2926661"/>
                <a:gd name="connsiteY5816" fmla="*/ 700962 h 3344511"/>
                <a:gd name="connsiteX5817" fmla="*/ 2006675 w 2926661"/>
                <a:gd name="connsiteY5817" fmla="*/ 702452 h 3344511"/>
                <a:gd name="connsiteX5818" fmla="*/ 2021420 w 2926661"/>
                <a:gd name="connsiteY5818" fmla="*/ 708412 h 3344511"/>
                <a:gd name="connsiteX5819" fmla="*/ 2020868 w 2926661"/>
                <a:gd name="connsiteY5819" fmla="*/ 708785 h 3344511"/>
                <a:gd name="connsiteX5820" fmla="*/ 2026729 w 2926661"/>
                <a:gd name="connsiteY5820" fmla="*/ 712296 h 3344511"/>
                <a:gd name="connsiteX5821" fmla="*/ 2032067 w 2926661"/>
                <a:gd name="connsiteY5821" fmla="*/ 717259 h 3344511"/>
                <a:gd name="connsiteX5822" fmla="*/ 2039430 w 2926661"/>
                <a:gd name="connsiteY5822" fmla="*/ 724611 h 3344511"/>
                <a:gd name="connsiteX5823" fmla="*/ 2045320 w 2926661"/>
                <a:gd name="connsiteY5823" fmla="*/ 723140 h 3344511"/>
                <a:gd name="connsiteX5824" fmla="*/ 2067410 w 2926661"/>
                <a:gd name="connsiteY5824" fmla="*/ 739315 h 3344511"/>
                <a:gd name="connsiteX5825" fmla="*/ 2090972 w 2926661"/>
                <a:gd name="connsiteY5825" fmla="*/ 749608 h 3344511"/>
                <a:gd name="connsiteX5826" fmla="*/ 2108643 w 2926661"/>
                <a:gd name="connsiteY5826" fmla="*/ 770194 h 3344511"/>
                <a:gd name="connsiteX5827" fmla="*/ 2110116 w 2926661"/>
                <a:gd name="connsiteY5827" fmla="*/ 771665 h 3344511"/>
                <a:gd name="connsiteX5828" fmla="*/ 2113061 w 2926661"/>
                <a:gd name="connsiteY5828" fmla="*/ 786369 h 3344511"/>
                <a:gd name="connsiteX5829" fmla="*/ 2127787 w 2926661"/>
                <a:gd name="connsiteY5829" fmla="*/ 796662 h 3344511"/>
                <a:gd name="connsiteX5830" fmla="*/ 2143986 w 2926661"/>
                <a:gd name="connsiteY5830" fmla="*/ 827542 h 3344511"/>
                <a:gd name="connsiteX5831" fmla="*/ 2148404 w 2926661"/>
                <a:gd name="connsiteY5831" fmla="*/ 836364 h 3344511"/>
                <a:gd name="connsiteX5832" fmla="*/ 2149876 w 2926661"/>
                <a:gd name="connsiteY5832" fmla="*/ 849598 h 3344511"/>
                <a:gd name="connsiteX5833" fmla="*/ 2157239 w 2926661"/>
                <a:gd name="connsiteY5833" fmla="*/ 856950 h 3344511"/>
                <a:gd name="connsiteX5834" fmla="*/ 2157239 w 2926661"/>
                <a:gd name="connsiteY5834" fmla="*/ 861362 h 3344511"/>
                <a:gd name="connsiteX5835" fmla="*/ 2166075 w 2926661"/>
                <a:gd name="connsiteY5835" fmla="*/ 879007 h 3344511"/>
                <a:gd name="connsiteX5836" fmla="*/ 2176383 w 2926661"/>
                <a:gd name="connsiteY5836" fmla="*/ 886359 h 3344511"/>
                <a:gd name="connsiteX5837" fmla="*/ 2192582 w 2926661"/>
                <a:gd name="connsiteY5837" fmla="*/ 893711 h 3344511"/>
                <a:gd name="connsiteX5838" fmla="*/ 2195527 w 2926661"/>
                <a:gd name="connsiteY5838" fmla="*/ 909886 h 3344511"/>
                <a:gd name="connsiteX5839" fmla="*/ 2219089 w 2926661"/>
                <a:gd name="connsiteY5839" fmla="*/ 931943 h 3344511"/>
                <a:gd name="connsiteX5840" fmla="*/ 2216144 w 2926661"/>
                <a:gd name="connsiteY5840" fmla="*/ 942236 h 3344511"/>
                <a:gd name="connsiteX5841" fmla="*/ 2205836 w 2926661"/>
                <a:gd name="connsiteY5841" fmla="*/ 942236 h 3344511"/>
                <a:gd name="connsiteX5842" fmla="*/ 2185219 w 2926661"/>
                <a:gd name="connsiteY5842" fmla="*/ 942236 h 3344511"/>
                <a:gd name="connsiteX5843" fmla="*/ 2171965 w 2926661"/>
                <a:gd name="connsiteY5843" fmla="*/ 937824 h 3344511"/>
                <a:gd name="connsiteX5844" fmla="*/ 2163130 w 2926661"/>
                <a:gd name="connsiteY5844" fmla="*/ 931943 h 3344511"/>
                <a:gd name="connsiteX5845" fmla="*/ 2160171 w 2926661"/>
                <a:gd name="connsiteY5845" fmla="*/ 926142 h 3344511"/>
                <a:gd name="connsiteX5846" fmla="*/ 2163378 w 2926661"/>
                <a:gd name="connsiteY5846" fmla="*/ 932442 h 3344511"/>
                <a:gd name="connsiteX5847" fmla="*/ 2172211 w 2926661"/>
                <a:gd name="connsiteY5847" fmla="*/ 938335 h 3344511"/>
                <a:gd name="connsiteX5848" fmla="*/ 2185462 w 2926661"/>
                <a:gd name="connsiteY5848" fmla="*/ 942755 h 3344511"/>
                <a:gd name="connsiteX5849" fmla="*/ 2206074 w 2926661"/>
                <a:gd name="connsiteY5849" fmla="*/ 942755 h 3344511"/>
                <a:gd name="connsiteX5850" fmla="*/ 2216380 w 2926661"/>
                <a:gd name="connsiteY5850" fmla="*/ 942755 h 3344511"/>
                <a:gd name="connsiteX5851" fmla="*/ 2219325 w 2926661"/>
                <a:gd name="connsiteY5851" fmla="*/ 932442 h 3344511"/>
                <a:gd name="connsiteX5852" fmla="*/ 2232575 w 2926661"/>
                <a:gd name="connsiteY5852" fmla="*/ 936862 h 3344511"/>
                <a:gd name="connsiteX5853" fmla="*/ 2239937 w 2926661"/>
                <a:gd name="connsiteY5853" fmla="*/ 941282 h 3344511"/>
                <a:gd name="connsiteX5854" fmla="*/ 2253187 w 2926661"/>
                <a:gd name="connsiteY5854" fmla="*/ 947175 h 3344511"/>
                <a:gd name="connsiteX5855" fmla="*/ 2262021 w 2926661"/>
                <a:gd name="connsiteY5855" fmla="*/ 960435 h 3344511"/>
                <a:gd name="connsiteX5856" fmla="*/ 2239937 w 2926661"/>
                <a:gd name="connsiteY5856" fmla="*/ 964854 h 3344511"/>
                <a:gd name="connsiteX5857" fmla="*/ 2223741 w 2926661"/>
                <a:gd name="connsiteY5857" fmla="*/ 988427 h 3344511"/>
                <a:gd name="connsiteX5858" fmla="*/ 2223741 w 2926661"/>
                <a:gd name="connsiteY5858" fmla="*/ 1020839 h 3344511"/>
                <a:gd name="connsiteX5859" fmla="*/ 2231103 w 2926661"/>
                <a:gd name="connsiteY5859" fmla="*/ 1048831 h 3344511"/>
                <a:gd name="connsiteX5860" fmla="*/ 2245826 w 2926661"/>
                <a:gd name="connsiteY5860" fmla="*/ 1085664 h 3344511"/>
                <a:gd name="connsiteX5861" fmla="*/ 2269382 w 2926661"/>
                <a:gd name="connsiteY5861" fmla="*/ 1119549 h 3344511"/>
                <a:gd name="connsiteX5862" fmla="*/ 2288522 w 2926661"/>
                <a:gd name="connsiteY5862" fmla="*/ 1147541 h 3344511"/>
                <a:gd name="connsiteX5863" fmla="*/ 2313551 w 2926661"/>
                <a:gd name="connsiteY5863" fmla="*/ 1179954 h 3344511"/>
                <a:gd name="connsiteX5864" fmla="*/ 2320912 w 2926661"/>
                <a:gd name="connsiteY5864" fmla="*/ 1187320 h 3344511"/>
                <a:gd name="connsiteX5865" fmla="*/ 2340052 w 2926661"/>
                <a:gd name="connsiteY5865" fmla="*/ 1215312 h 3344511"/>
                <a:gd name="connsiteX5866" fmla="*/ 2342997 w 2926661"/>
                <a:gd name="connsiteY5866" fmla="*/ 1222679 h 3344511"/>
                <a:gd name="connsiteX5867" fmla="*/ 2348886 w 2926661"/>
                <a:gd name="connsiteY5867" fmla="*/ 1250671 h 3344511"/>
                <a:gd name="connsiteX5868" fmla="*/ 2338580 w 2926661"/>
                <a:gd name="connsiteY5868" fmla="*/ 1263931 h 3344511"/>
                <a:gd name="connsiteX5869" fmla="*/ 2337107 w 2926661"/>
                <a:gd name="connsiteY5869" fmla="*/ 1263931 h 3344511"/>
                <a:gd name="connsiteX5870" fmla="*/ 2338580 w 2926661"/>
                <a:gd name="connsiteY5870" fmla="*/ 1259511 h 3344511"/>
                <a:gd name="connsiteX5871" fmla="*/ 2347413 w 2926661"/>
                <a:gd name="connsiteY5871" fmla="*/ 1244778 h 3344511"/>
                <a:gd name="connsiteX5872" fmla="*/ 2340052 w 2926661"/>
                <a:gd name="connsiteY5872" fmla="*/ 1234465 h 3344511"/>
                <a:gd name="connsiteX5873" fmla="*/ 2332691 w 2926661"/>
                <a:gd name="connsiteY5873" fmla="*/ 1227099 h 3344511"/>
                <a:gd name="connsiteX5874" fmla="*/ 2320912 w 2926661"/>
                <a:gd name="connsiteY5874" fmla="*/ 1221206 h 3344511"/>
                <a:gd name="connsiteX5875" fmla="*/ 2301773 w 2926661"/>
                <a:gd name="connsiteY5875" fmla="*/ 1224152 h 3344511"/>
                <a:gd name="connsiteX5876" fmla="*/ 2285577 w 2926661"/>
                <a:gd name="connsiteY5876" fmla="*/ 1230045 h 3344511"/>
                <a:gd name="connsiteX5877" fmla="*/ 2269382 w 2926661"/>
                <a:gd name="connsiteY5877" fmla="*/ 1231519 h 3344511"/>
                <a:gd name="connsiteX5878" fmla="*/ 2235520 w 2926661"/>
                <a:gd name="connsiteY5878" fmla="*/ 1200580 h 3344511"/>
                <a:gd name="connsiteX5879" fmla="*/ 2222269 w 2926661"/>
                <a:gd name="connsiteY5879" fmla="*/ 1188793 h 3344511"/>
                <a:gd name="connsiteX5880" fmla="*/ 2213435 w 2926661"/>
                <a:gd name="connsiteY5880" fmla="*/ 1175534 h 3344511"/>
                <a:gd name="connsiteX5881" fmla="*/ 2213619 w 2926661"/>
                <a:gd name="connsiteY5881" fmla="*/ 1166878 h 3344511"/>
                <a:gd name="connsiteX5882" fmla="*/ 2213465 w 2926661"/>
                <a:gd name="connsiteY5882" fmla="*/ 1166286 h 3344511"/>
                <a:gd name="connsiteX5883" fmla="*/ 2213287 w 2926661"/>
                <a:gd name="connsiteY5883" fmla="*/ 1174475 h 3344511"/>
                <a:gd name="connsiteX5884" fmla="*/ 2205919 w 2926661"/>
                <a:gd name="connsiteY5884" fmla="*/ 1170146 h 3344511"/>
                <a:gd name="connsiteX5885" fmla="*/ 2182343 w 2926661"/>
                <a:gd name="connsiteY5885" fmla="*/ 1174475 h 3344511"/>
                <a:gd name="connsiteX5886" fmla="*/ 2155819 w 2926661"/>
                <a:gd name="connsiteY5886" fmla="*/ 1183132 h 3344511"/>
                <a:gd name="connsiteX5887" fmla="*/ 2152170 w 2926661"/>
                <a:gd name="connsiteY5887" fmla="*/ 1179679 h 3344511"/>
                <a:gd name="connsiteX5888" fmla="*/ 2151921 w 2926661"/>
                <a:gd name="connsiteY5888" fmla="*/ 1180414 h 3344511"/>
                <a:gd name="connsiteX5889" fmla="*/ 2156016 w 2926661"/>
                <a:gd name="connsiteY5889" fmla="*/ 1184373 h 3344511"/>
                <a:gd name="connsiteX5890" fmla="*/ 2138349 w 2926661"/>
                <a:gd name="connsiteY5890" fmla="*/ 1185847 h 3344511"/>
                <a:gd name="connsiteX5891" fmla="*/ 2116265 w 2926661"/>
                <a:gd name="connsiteY5891" fmla="*/ 1191740 h 3344511"/>
                <a:gd name="connsiteX5892" fmla="*/ 2107431 w 2926661"/>
                <a:gd name="connsiteY5892" fmla="*/ 1188793 h 3344511"/>
                <a:gd name="connsiteX5893" fmla="*/ 2094180 w 2926661"/>
                <a:gd name="connsiteY5893" fmla="*/ 1181427 h 3344511"/>
                <a:gd name="connsiteX5894" fmla="*/ 2067679 w 2926661"/>
                <a:gd name="connsiteY5894" fmla="*/ 1187320 h 3344511"/>
                <a:gd name="connsiteX5895" fmla="*/ 2064735 w 2926661"/>
                <a:gd name="connsiteY5895" fmla="*/ 1193213 h 3344511"/>
                <a:gd name="connsiteX5896" fmla="*/ 2051484 w 2926661"/>
                <a:gd name="connsiteY5896" fmla="*/ 1194686 h 3344511"/>
                <a:gd name="connsiteX5897" fmla="*/ 2027927 w 2926661"/>
                <a:gd name="connsiteY5897" fmla="*/ 1196160 h 3344511"/>
                <a:gd name="connsiteX5898" fmla="*/ 2035289 w 2926661"/>
                <a:gd name="connsiteY5898" fmla="*/ 1202053 h 3344511"/>
                <a:gd name="connsiteX5899" fmla="*/ 2052956 w 2926661"/>
                <a:gd name="connsiteY5899" fmla="*/ 1196160 h 3344511"/>
                <a:gd name="connsiteX5900" fmla="*/ 2061790 w 2926661"/>
                <a:gd name="connsiteY5900" fmla="*/ 1200580 h 3344511"/>
                <a:gd name="connsiteX5901" fmla="*/ 2061790 w 2926661"/>
                <a:gd name="connsiteY5901" fmla="*/ 1206867 h 3344511"/>
                <a:gd name="connsiteX5902" fmla="*/ 2061853 w 2926661"/>
                <a:gd name="connsiteY5902" fmla="*/ 1206835 h 3344511"/>
                <a:gd name="connsiteX5903" fmla="*/ 2063321 w 2926661"/>
                <a:gd name="connsiteY5903" fmla="*/ 1218707 h 3344511"/>
                <a:gd name="connsiteX5904" fmla="*/ 2067725 w 2926661"/>
                <a:gd name="connsiteY5904" fmla="*/ 1214255 h 3344511"/>
                <a:gd name="connsiteX5905" fmla="*/ 2063321 w 2926661"/>
                <a:gd name="connsiteY5905" fmla="*/ 1200898 h 3344511"/>
                <a:gd name="connsiteX5906" fmla="*/ 2083871 w 2926661"/>
                <a:gd name="connsiteY5906" fmla="*/ 1190510 h 3344511"/>
                <a:gd name="connsiteX5907" fmla="*/ 2097082 w 2926661"/>
                <a:gd name="connsiteY5907" fmla="*/ 1194962 h 3344511"/>
                <a:gd name="connsiteX5908" fmla="*/ 2120568 w 2926661"/>
                <a:gd name="connsiteY5908" fmla="*/ 1209803 h 3344511"/>
                <a:gd name="connsiteX5909" fmla="*/ 2144053 w 2926661"/>
                <a:gd name="connsiteY5909" fmla="*/ 1194962 h 3344511"/>
                <a:gd name="connsiteX5910" fmla="*/ 2171943 w 2926661"/>
                <a:gd name="connsiteY5910" fmla="*/ 1190510 h 3344511"/>
                <a:gd name="connsiteX5911" fmla="*/ 2193961 w 2926661"/>
                <a:gd name="connsiteY5911" fmla="*/ 1186058 h 3344511"/>
                <a:gd name="connsiteX5912" fmla="*/ 2205703 w 2926661"/>
                <a:gd name="connsiteY5912" fmla="*/ 1191994 h 3344511"/>
                <a:gd name="connsiteX5913" fmla="*/ 2211575 w 2926661"/>
                <a:gd name="connsiteY5913" fmla="*/ 1202383 h 3344511"/>
                <a:gd name="connsiteX5914" fmla="*/ 2229189 w 2926661"/>
                <a:gd name="connsiteY5914" fmla="*/ 1229096 h 3344511"/>
                <a:gd name="connsiteX5915" fmla="*/ 2220382 w 2926661"/>
                <a:gd name="connsiteY5915" fmla="*/ 1235032 h 3344511"/>
                <a:gd name="connsiteX5916" fmla="*/ 2215978 w 2926661"/>
                <a:gd name="connsiteY5916" fmla="*/ 1236516 h 3344511"/>
                <a:gd name="connsiteX5917" fmla="*/ 2211575 w 2926661"/>
                <a:gd name="connsiteY5917" fmla="*/ 1238000 h 3344511"/>
                <a:gd name="connsiteX5918" fmla="*/ 2204236 w 2926661"/>
                <a:gd name="connsiteY5918" fmla="*/ 1238000 h 3344511"/>
                <a:gd name="connsiteX5919" fmla="*/ 2199832 w 2926661"/>
                <a:gd name="connsiteY5919" fmla="*/ 1243936 h 3344511"/>
                <a:gd name="connsiteX5920" fmla="*/ 2188089 w 2926661"/>
                <a:gd name="connsiteY5920" fmla="*/ 1267681 h 3344511"/>
                <a:gd name="connsiteX5921" fmla="*/ 2184603 w 2926661"/>
                <a:gd name="connsiteY5921" fmla="*/ 1271577 h 3344511"/>
                <a:gd name="connsiteX5922" fmla="*/ 2182484 w 2926661"/>
                <a:gd name="connsiteY5922" fmla="*/ 1276027 h 3344511"/>
                <a:gd name="connsiteX5923" fmla="*/ 2182977 w 2926661"/>
                <a:gd name="connsiteY5923" fmla="*/ 1276145 h 3344511"/>
                <a:gd name="connsiteX5924" fmla="*/ 2188852 w 2926661"/>
                <a:gd name="connsiteY5924" fmla="*/ 1267305 h 3344511"/>
                <a:gd name="connsiteX5925" fmla="*/ 2195277 w 2926661"/>
                <a:gd name="connsiteY5925" fmla="*/ 1255518 h 3344511"/>
                <a:gd name="connsiteX5926" fmla="*/ 2200410 w 2926661"/>
                <a:gd name="connsiteY5926" fmla="*/ 1244155 h 3344511"/>
                <a:gd name="connsiteX5927" fmla="*/ 2200332 w 2926661"/>
                <a:gd name="connsiteY5927" fmla="*/ 1244096 h 3344511"/>
                <a:gd name="connsiteX5928" fmla="*/ 2200599 w 2926661"/>
                <a:gd name="connsiteY5928" fmla="*/ 1243736 h 3344511"/>
                <a:gd name="connsiteX5929" fmla="*/ 2200602 w 2926661"/>
                <a:gd name="connsiteY5929" fmla="*/ 1243731 h 3344511"/>
                <a:gd name="connsiteX5930" fmla="*/ 2200603 w 2926661"/>
                <a:gd name="connsiteY5930" fmla="*/ 1243732 h 3344511"/>
                <a:gd name="connsiteX5931" fmla="*/ 2204721 w 2926661"/>
                <a:gd name="connsiteY5931" fmla="*/ 1238179 h 3344511"/>
                <a:gd name="connsiteX5932" fmla="*/ 2212035 w 2926661"/>
                <a:gd name="connsiteY5932" fmla="*/ 1238179 h 3344511"/>
                <a:gd name="connsiteX5933" fmla="*/ 2216424 w 2926661"/>
                <a:gd name="connsiteY5933" fmla="*/ 1236700 h 3344511"/>
                <a:gd name="connsiteX5934" fmla="*/ 2220812 w 2926661"/>
                <a:gd name="connsiteY5934" fmla="*/ 1235220 h 3344511"/>
                <a:gd name="connsiteX5935" fmla="*/ 2229590 w 2926661"/>
                <a:gd name="connsiteY5935" fmla="*/ 1229303 h 3344511"/>
                <a:gd name="connsiteX5936" fmla="*/ 2242756 w 2926661"/>
                <a:gd name="connsiteY5936" fmla="*/ 1236700 h 3344511"/>
                <a:gd name="connsiteX5937" fmla="*/ 2251533 w 2926661"/>
                <a:gd name="connsiteY5937" fmla="*/ 1242617 h 3344511"/>
                <a:gd name="connsiteX5938" fmla="*/ 2264699 w 2926661"/>
                <a:gd name="connsiteY5938" fmla="*/ 1255931 h 3344511"/>
                <a:gd name="connsiteX5939" fmla="*/ 2269087 w 2926661"/>
                <a:gd name="connsiteY5939" fmla="*/ 1260369 h 3344511"/>
                <a:gd name="connsiteX5940" fmla="*/ 2273476 w 2926661"/>
                <a:gd name="connsiteY5940" fmla="*/ 1258890 h 3344511"/>
                <a:gd name="connsiteX5941" fmla="*/ 2292493 w 2926661"/>
                <a:gd name="connsiteY5941" fmla="*/ 1270725 h 3344511"/>
                <a:gd name="connsiteX5942" fmla="*/ 2300174 w 2926661"/>
                <a:gd name="connsiteY5942" fmla="*/ 1281635 h 3344511"/>
                <a:gd name="connsiteX5943" fmla="*/ 2305547 w 2926661"/>
                <a:gd name="connsiteY5943" fmla="*/ 1291236 h 3344511"/>
                <a:gd name="connsiteX5944" fmla="*/ 2306348 w 2926661"/>
                <a:gd name="connsiteY5944" fmla="*/ 1290879 h 3344511"/>
                <a:gd name="connsiteX5945" fmla="*/ 2310754 w 2926661"/>
                <a:gd name="connsiteY5945" fmla="*/ 1296772 h 3344511"/>
                <a:gd name="connsiteX5946" fmla="*/ 2315160 w 2926661"/>
                <a:gd name="connsiteY5946" fmla="*/ 1293826 h 3344511"/>
                <a:gd name="connsiteX5947" fmla="*/ 2329847 w 2926661"/>
                <a:gd name="connsiteY5947" fmla="*/ 1296772 h 3344511"/>
                <a:gd name="connsiteX5948" fmla="*/ 2328378 w 2926661"/>
                <a:gd name="connsiteY5948" fmla="*/ 1302666 h 3344511"/>
                <a:gd name="connsiteX5949" fmla="*/ 2337191 w 2926661"/>
                <a:gd name="connsiteY5949" fmla="*/ 1308560 h 3344511"/>
                <a:gd name="connsiteX5950" fmla="*/ 2340128 w 2926661"/>
                <a:gd name="connsiteY5950" fmla="*/ 1299719 h 3344511"/>
                <a:gd name="connsiteX5951" fmla="*/ 2346003 w 2926661"/>
                <a:gd name="connsiteY5951" fmla="*/ 1307086 h 3344511"/>
                <a:gd name="connsiteX5952" fmla="*/ 2346003 w 2926661"/>
                <a:gd name="connsiteY5952" fmla="*/ 1314453 h 3344511"/>
                <a:gd name="connsiteX5953" fmla="*/ 2350409 w 2926661"/>
                <a:gd name="connsiteY5953" fmla="*/ 1308560 h 3344511"/>
                <a:gd name="connsiteX5954" fmla="*/ 2354815 w 2926661"/>
                <a:gd name="connsiteY5954" fmla="*/ 1305613 h 3344511"/>
                <a:gd name="connsiteX5955" fmla="*/ 2357752 w 2926661"/>
                <a:gd name="connsiteY5955" fmla="*/ 1314453 h 3344511"/>
                <a:gd name="connsiteX5956" fmla="*/ 2354815 w 2926661"/>
                <a:gd name="connsiteY5956" fmla="*/ 1315926 h 3344511"/>
                <a:gd name="connsiteX5957" fmla="*/ 2363627 w 2926661"/>
                <a:gd name="connsiteY5957" fmla="*/ 1324767 h 3344511"/>
                <a:gd name="connsiteX5958" fmla="*/ 2365096 w 2926661"/>
                <a:gd name="connsiteY5958" fmla="*/ 1329187 h 3344511"/>
                <a:gd name="connsiteX5959" fmla="*/ 2368033 w 2926661"/>
                <a:gd name="connsiteY5959" fmla="*/ 1333607 h 3344511"/>
                <a:gd name="connsiteX5960" fmla="*/ 2366564 w 2926661"/>
                <a:gd name="connsiteY5960" fmla="*/ 1338027 h 3344511"/>
                <a:gd name="connsiteX5961" fmla="*/ 2373908 w 2926661"/>
                <a:gd name="connsiteY5961" fmla="*/ 1343921 h 3344511"/>
                <a:gd name="connsiteX5962" fmla="*/ 2372439 w 2926661"/>
                <a:gd name="connsiteY5962" fmla="*/ 1351288 h 3344511"/>
                <a:gd name="connsiteX5963" fmla="*/ 2373908 w 2926661"/>
                <a:gd name="connsiteY5963" fmla="*/ 1354234 h 3344511"/>
                <a:gd name="connsiteX5964" fmla="*/ 2376845 w 2926661"/>
                <a:gd name="connsiteY5964" fmla="*/ 1351288 h 3344511"/>
                <a:gd name="connsiteX5965" fmla="*/ 2381251 w 2926661"/>
                <a:gd name="connsiteY5965" fmla="*/ 1358654 h 3344511"/>
                <a:gd name="connsiteX5966" fmla="*/ 2385658 w 2926661"/>
                <a:gd name="connsiteY5966" fmla="*/ 1373388 h 3344511"/>
                <a:gd name="connsiteX5967" fmla="*/ 2394470 w 2926661"/>
                <a:gd name="connsiteY5967" fmla="*/ 1392542 h 3344511"/>
                <a:gd name="connsiteX5968" fmla="*/ 2398876 w 2926661"/>
                <a:gd name="connsiteY5968" fmla="*/ 1405803 h 3344511"/>
                <a:gd name="connsiteX5969" fmla="*/ 2426781 w 2926661"/>
                <a:gd name="connsiteY5969" fmla="*/ 1476525 h 3344511"/>
                <a:gd name="connsiteX5970" fmla="*/ 2423844 w 2926661"/>
                <a:gd name="connsiteY5970" fmla="*/ 1520726 h 3344511"/>
                <a:gd name="connsiteX5971" fmla="*/ 2423844 w 2926661"/>
                <a:gd name="connsiteY5971" fmla="*/ 1532513 h 3344511"/>
                <a:gd name="connsiteX5972" fmla="*/ 2413563 w 2926661"/>
                <a:gd name="connsiteY5972" fmla="*/ 1532513 h 3344511"/>
                <a:gd name="connsiteX5973" fmla="*/ 2393001 w 2926661"/>
                <a:gd name="connsiteY5973" fmla="*/ 1554614 h 3344511"/>
                <a:gd name="connsiteX5974" fmla="*/ 2378314 w 2926661"/>
                <a:gd name="connsiteY5974" fmla="*/ 1567875 h 3344511"/>
                <a:gd name="connsiteX5975" fmla="*/ 2365096 w 2926661"/>
                <a:gd name="connsiteY5975" fmla="*/ 1578188 h 3344511"/>
                <a:gd name="connsiteX5976" fmla="*/ 2356284 w 2926661"/>
                <a:gd name="connsiteY5976" fmla="*/ 1592922 h 3344511"/>
                <a:gd name="connsiteX5977" fmla="*/ 2337191 w 2926661"/>
                <a:gd name="connsiteY5977" fmla="*/ 1622390 h 3344511"/>
                <a:gd name="connsiteX5978" fmla="*/ 2331316 w 2926661"/>
                <a:gd name="connsiteY5978" fmla="*/ 1629757 h 3344511"/>
                <a:gd name="connsiteX5979" fmla="*/ 2312223 w 2926661"/>
                <a:gd name="connsiteY5979" fmla="*/ 1650384 h 3344511"/>
                <a:gd name="connsiteX5980" fmla="*/ 2321035 w 2926661"/>
                <a:gd name="connsiteY5980" fmla="*/ 1644490 h 3344511"/>
                <a:gd name="connsiteX5981" fmla="*/ 2335722 w 2926661"/>
                <a:gd name="connsiteY5981" fmla="*/ 1645964 h 3344511"/>
                <a:gd name="connsiteX5982" fmla="*/ 2341597 w 2926661"/>
                <a:gd name="connsiteY5982" fmla="*/ 1650384 h 3344511"/>
                <a:gd name="connsiteX5983" fmla="*/ 2372439 w 2926661"/>
                <a:gd name="connsiteY5983" fmla="*/ 1666591 h 3344511"/>
                <a:gd name="connsiteX5984" fmla="*/ 2382720 w 2926661"/>
                <a:gd name="connsiteY5984" fmla="*/ 1685745 h 3344511"/>
                <a:gd name="connsiteX5985" fmla="*/ 2390064 w 2926661"/>
                <a:gd name="connsiteY5985" fmla="*/ 1690165 h 3344511"/>
                <a:gd name="connsiteX5986" fmla="*/ 2395020 w 2926661"/>
                <a:gd name="connsiteY5986" fmla="*/ 1692375 h 3344511"/>
                <a:gd name="connsiteX5987" fmla="*/ 2403270 w 2926661"/>
                <a:gd name="connsiteY5987" fmla="*/ 1694582 h 3344511"/>
                <a:gd name="connsiteX5988" fmla="*/ 2413228 w 2926661"/>
                <a:gd name="connsiteY5988" fmla="*/ 1692230 h 3344511"/>
                <a:gd name="connsiteX5989" fmla="*/ 2422254 w 2926661"/>
                <a:gd name="connsiteY5989" fmla="*/ 1693150 h 3344511"/>
                <a:gd name="connsiteX5990" fmla="*/ 2435516 w 2926661"/>
                <a:gd name="connsiteY5990" fmla="*/ 1701985 h 3344511"/>
                <a:gd name="connsiteX5991" fmla="*/ 2441410 w 2926661"/>
                <a:gd name="connsiteY5991" fmla="*/ 1713765 h 3344511"/>
                <a:gd name="connsiteX5992" fmla="*/ 2441410 w 2926661"/>
                <a:gd name="connsiteY5992" fmla="*/ 1690205 h 3344511"/>
                <a:gd name="connsiteX5993" fmla="*/ 2462039 w 2926661"/>
                <a:gd name="connsiteY5993" fmla="*/ 1665172 h 3344511"/>
                <a:gd name="connsiteX5994" fmla="*/ 2470881 w 2926661"/>
                <a:gd name="connsiteY5994" fmla="*/ 1631304 h 3344511"/>
                <a:gd name="connsiteX5995" fmla="*/ 2478248 w 2926661"/>
                <a:gd name="connsiteY5995" fmla="*/ 1612161 h 3344511"/>
                <a:gd name="connsiteX5996" fmla="*/ 2488563 w 2926661"/>
                <a:gd name="connsiteY5996" fmla="*/ 1601853 h 3344511"/>
                <a:gd name="connsiteX5997" fmla="*/ 2498878 w 2926661"/>
                <a:gd name="connsiteY5997" fmla="*/ 1595963 h 3344511"/>
                <a:gd name="connsiteX5998" fmla="*/ 2509193 w 2926661"/>
                <a:gd name="connsiteY5998" fmla="*/ 1597435 h 3344511"/>
                <a:gd name="connsiteX5999" fmla="*/ 2534243 w 2926661"/>
                <a:gd name="connsiteY5999" fmla="*/ 1595963 h 3344511"/>
                <a:gd name="connsiteX6000" fmla="*/ 2540137 w 2926661"/>
                <a:gd name="connsiteY6000" fmla="*/ 1595963 h 3344511"/>
                <a:gd name="connsiteX6001" fmla="*/ 2548978 w 2926661"/>
                <a:gd name="connsiteY6001" fmla="*/ 1594490 h 3344511"/>
                <a:gd name="connsiteX6002" fmla="*/ 2554872 w 2926661"/>
                <a:gd name="connsiteY6002" fmla="*/ 1595963 h 3344511"/>
                <a:gd name="connsiteX6003" fmla="*/ 2571081 w 2926661"/>
                <a:gd name="connsiteY6003" fmla="*/ 1595963 h 3344511"/>
                <a:gd name="connsiteX6004" fmla="*/ 2585817 w 2926661"/>
                <a:gd name="connsiteY6004" fmla="*/ 1594490 h 3344511"/>
                <a:gd name="connsiteX6005" fmla="*/ 2597605 w 2926661"/>
                <a:gd name="connsiteY6005" fmla="*/ 1594490 h 3344511"/>
                <a:gd name="connsiteX6006" fmla="*/ 2603499 w 2926661"/>
                <a:gd name="connsiteY6006" fmla="*/ 1595963 h 3344511"/>
                <a:gd name="connsiteX6007" fmla="*/ 2607920 w 2926661"/>
                <a:gd name="connsiteY6007" fmla="*/ 1591545 h 3344511"/>
                <a:gd name="connsiteX6008" fmla="*/ 2610867 w 2926661"/>
                <a:gd name="connsiteY6008" fmla="*/ 1594490 h 3344511"/>
                <a:gd name="connsiteX6009" fmla="*/ 2618235 w 2926661"/>
                <a:gd name="connsiteY6009" fmla="*/ 1595963 h 3344511"/>
                <a:gd name="connsiteX6010" fmla="*/ 2621182 w 2926661"/>
                <a:gd name="connsiteY6010" fmla="*/ 1598908 h 3344511"/>
                <a:gd name="connsiteX6011" fmla="*/ 2640338 w 2926661"/>
                <a:gd name="connsiteY6011" fmla="*/ 1595963 h 3344511"/>
                <a:gd name="connsiteX6012" fmla="*/ 2662441 w 2926661"/>
                <a:gd name="connsiteY6012" fmla="*/ 1595963 h 3344511"/>
                <a:gd name="connsiteX6013" fmla="*/ 2649179 w 2926661"/>
                <a:gd name="connsiteY6013" fmla="*/ 1591545 h 3344511"/>
                <a:gd name="connsiteX6014" fmla="*/ 2643285 w 2926661"/>
                <a:gd name="connsiteY6014" fmla="*/ 1593018 h 3344511"/>
                <a:gd name="connsiteX6015" fmla="*/ 2644758 w 2926661"/>
                <a:gd name="connsiteY6015" fmla="*/ 1587128 h 3344511"/>
                <a:gd name="connsiteX6016" fmla="*/ 2671282 w 2926661"/>
                <a:gd name="connsiteY6016" fmla="*/ 1594490 h 3344511"/>
                <a:gd name="connsiteX6017" fmla="*/ 2716962 w 2926661"/>
                <a:gd name="connsiteY6017" fmla="*/ 1603326 h 3344511"/>
                <a:gd name="connsiteX6018" fmla="*/ 2736118 w 2926661"/>
                <a:gd name="connsiteY6018" fmla="*/ 1604798 h 3344511"/>
                <a:gd name="connsiteX6019" fmla="*/ 2758221 w 2926661"/>
                <a:gd name="connsiteY6019" fmla="*/ 1610688 h 3344511"/>
                <a:gd name="connsiteX6020" fmla="*/ 2870210 w 2926661"/>
                <a:gd name="connsiteY6020" fmla="*/ 1693150 h 3344511"/>
                <a:gd name="connsiteX6021" fmla="*/ 2901154 w 2926661"/>
                <a:gd name="connsiteY6021" fmla="*/ 1724073 h 3344511"/>
                <a:gd name="connsiteX6022" fmla="*/ 2905575 w 2926661"/>
                <a:gd name="connsiteY6022" fmla="*/ 1735853 h 3344511"/>
                <a:gd name="connsiteX6023" fmla="*/ 2911469 w 2926661"/>
                <a:gd name="connsiteY6023" fmla="*/ 1752051 h 3344511"/>
                <a:gd name="connsiteX6024" fmla="*/ 2920310 w 2926661"/>
                <a:gd name="connsiteY6024" fmla="*/ 1808007 h 3344511"/>
                <a:gd name="connsiteX6025" fmla="*/ 2918837 w 2926661"/>
                <a:gd name="connsiteY6025" fmla="*/ 1800645 h 3344511"/>
                <a:gd name="connsiteX6026" fmla="*/ 2911469 w 2926661"/>
                <a:gd name="connsiteY6026" fmla="*/ 1787392 h 3344511"/>
                <a:gd name="connsiteX6027" fmla="*/ 2908522 w 2926661"/>
                <a:gd name="connsiteY6027" fmla="*/ 1782974 h 3344511"/>
                <a:gd name="connsiteX6028" fmla="*/ 2902628 w 2926661"/>
                <a:gd name="connsiteY6028" fmla="*/ 1782974 h 3344511"/>
                <a:gd name="connsiteX6029" fmla="*/ 2898207 w 2926661"/>
                <a:gd name="connsiteY6029" fmla="*/ 1785919 h 3344511"/>
                <a:gd name="connsiteX6030" fmla="*/ 2890839 w 2926661"/>
                <a:gd name="connsiteY6030" fmla="*/ 1790337 h 3344511"/>
                <a:gd name="connsiteX6031" fmla="*/ 2887892 w 2926661"/>
                <a:gd name="connsiteY6031" fmla="*/ 1793282 h 3344511"/>
                <a:gd name="connsiteX6032" fmla="*/ 2886419 w 2926661"/>
                <a:gd name="connsiteY6032" fmla="*/ 1796227 h 3344511"/>
                <a:gd name="connsiteX6033" fmla="*/ 2889366 w 2926661"/>
                <a:gd name="connsiteY6033" fmla="*/ 1794755 h 3344511"/>
                <a:gd name="connsiteX6034" fmla="*/ 2895260 w 2926661"/>
                <a:gd name="connsiteY6034" fmla="*/ 1791810 h 3344511"/>
                <a:gd name="connsiteX6035" fmla="*/ 2902628 w 2926661"/>
                <a:gd name="connsiteY6035" fmla="*/ 1791810 h 3344511"/>
                <a:gd name="connsiteX6036" fmla="*/ 2907048 w 2926661"/>
                <a:gd name="connsiteY6036" fmla="*/ 1790337 h 3344511"/>
                <a:gd name="connsiteX6037" fmla="*/ 2912943 w 2926661"/>
                <a:gd name="connsiteY6037" fmla="*/ 1797700 h 3344511"/>
                <a:gd name="connsiteX6038" fmla="*/ 2912943 w 2926661"/>
                <a:gd name="connsiteY6038" fmla="*/ 1802117 h 3344511"/>
                <a:gd name="connsiteX6039" fmla="*/ 2917363 w 2926661"/>
                <a:gd name="connsiteY6039" fmla="*/ 1813898 h 3344511"/>
                <a:gd name="connsiteX6040" fmla="*/ 2918837 w 2926661"/>
                <a:gd name="connsiteY6040" fmla="*/ 1816843 h 3344511"/>
                <a:gd name="connsiteX6041" fmla="*/ 2920308 w 2926661"/>
                <a:gd name="connsiteY6041" fmla="*/ 1830078 h 3344511"/>
                <a:gd name="connsiteX6042" fmla="*/ 2924578 w 2926661"/>
                <a:gd name="connsiteY6042" fmla="*/ 1840033 h 3344511"/>
                <a:gd name="connsiteX6043" fmla="*/ 2926051 w 2926661"/>
                <a:gd name="connsiteY6043" fmla="*/ 1860640 h 3344511"/>
                <a:gd name="connsiteX6044" fmla="*/ 2920159 w 2926661"/>
                <a:gd name="connsiteY6044" fmla="*/ 1860640 h 3344511"/>
                <a:gd name="connsiteX6045" fmla="*/ 2921632 w 2926661"/>
                <a:gd name="connsiteY6045" fmla="*/ 1863584 h 3344511"/>
                <a:gd name="connsiteX6046" fmla="*/ 2918686 w 2926661"/>
                <a:gd name="connsiteY6046" fmla="*/ 1879775 h 3344511"/>
                <a:gd name="connsiteX6047" fmla="*/ 2918686 w 2926661"/>
                <a:gd name="connsiteY6047" fmla="*/ 1900382 h 3344511"/>
                <a:gd name="connsiteX6048" fmla="*/ 2899536 w 2926661"/>
                <a:gd name="connsiteY6048" fmla="*/ 1954843 h 3344511"/>
                <a:gd name="connsiteX6049" fmla="*/ 2887751 w 2926661"/>
                <a:gd name="connsiteY6049" fmla="*/ 2032856 h 3344511"/>
                <a:gd name="connsiteX6050" fmla="*/ 2883332 w 2926661"/>
                <a:gd name="connsiteY6050" fmla="*/ 2066710 h 3344511"/>
                <a:gd name="connsiteX6051" fmla="*/ 2881859 w 2926661"/>
                <a:gd name="connsiteY6051" fmla="*/ 2090261 h 3344511"/>
                <a:gd name="connsiteX6052" fmla="*/ 2834720 w 2926661"/>
                <a:gd name="connsiteY6052" fmla="*/ 2131475 h 3344511"/>
                <a:gd name="connsiteX6053" fmla="*/ 2814097 w 2926661"/>
                <a:gd name="connsiteY6053" fmla="*/ 2143251 h 3344511"/>
                <a:gd name="connsiteX6054" fmla="*/ 2803785 w 2926661"/>
                <a:gd name="connsiteY6054" fmla="*/ 2124116 h 3344511"/>
                <a:gd name="connsiteX6055" fmla="*/ 2792001 w 2926661"/>
                <a:gd name="connsiteY6055" fmla="*/ 2104980 h 3344511"/>
                <a:gd name="connsiteX6056" fmla="*/ 2799366 w 2926661"/>
                <a:gd name="connsiteY6056" fmla="*/ 2124116 h 3344511"/>
                <a:gd name="connsiteX6057" fmla="*/ 2808205 w 2926661"/>
                <a:gd name="connsiteY6057" fmla="*/ 2141779 h 3344511"/>
                <a:gd name="connsiteX6058" fmla="*/ 2799366 w 2926661"/>
                <a:gd name="connsiteY6058" fmla="*/ 2171217 h 3344511"/>
                <a:gd name="connsiteX6059" fmla="*/ 2793474 w 2926661"/>
                <a:gd name="connsiteY6059" fmla="*/ 2180049 h 3344511"/>
                <a:gd name="connsiteX6060" fmla="*/ 2790528 w 2926661"/>
                <a:gd name="connsiteY6060" fmla="*/ 2174161 h 3344511"/>
                <a:gd name="connsiteX6061" fmla="*/ 2771378 w 2926661"/>
                <a:gd name="connsiteY6061" fmla="*/ 2147666 h 3344511"/>
                <a:gd name="connsiteX6062" fmla="*/ 2750755 w 2926661"/>
                <a:gd name="connsiteY6062" fmla="*/ 2138835 h 3344511"/>
                <a:gd name="connsiteX6063" fmla="*/ 2731604 w 2926661"/>
                <a:gd name="connsiteY6063" fmla="*/ 2124116 h 3344511"/>
                <a:gd name="connsiteX6064" fmla="*/ 2771378 w 2926661"/>
                <a:gd name="connsiteY6064" fmla="*/ 2150610 h 3344511"/>
                <a:gd name="connsiteX6065" fmla="*/ 2777270 w 2926661"/>
                <a:gd name="connsiteY6065" fmla="*/ 2162386 h 3344511"/>
                <a:gd name="connsiteX6066" fmla="*/ 2762539 w 2926661"/>
                <a:gd name="connsiteY6066" fmla="*/ 2171217 h 3344511"/>
                <a:gd name="connsiteX6067" fmla="*/ 2758120 w 2926661"/>
                <a:gd name="connsiteY6067" fmla="*/ 2175633 h 3344511"/>
                <a:gd name="connsiteX6068" fmla="*/ 2752228 w 2926661"/>
                <a:gd name="connsiteY6068" fmla="*/ 2172689 h 3344511"/>
                <a:gd name="connsiteX6069" fmla="*/ 2743389 w 2926661"/>
                <a:gd name="connsiteY6069" fmla="*/ 2166802 h 3344511"/>
                <a:gd name="connsiteX6070" fmla="*/ 2728658 w 2926661"/>
                <a:gd name="connsiteY6070" fmla="*/ 2172689 h 3344511"/>
                <a:gd name="connsiteX6071" fmla="*/ 2713928 w 2926661"/>
                <a:gd name="connsiteY6071" fmla="*/ 2174161 h 3344511"/>
                <a:gd name="connsiteX6072" fmla="*/ 2705089 w 2926661"/>
                <a:gd name="connsiteY6072" fmla="*/ 2177105 h 3344511"/>
                <a:gd name="connsiteX6073" fmla="*/ 2694777 w 2926661"/>
                <a:gd name="connsiteY6073" fmla="*/ 2174161 h 3344511"/>
                <a:gd name="connsiteX6074" fmla="*/ 2685939 w 2926661"/>
                <a:gd name="connsiteY6074" fmla="*/ 2175633 h 3344511"/>
                <a:gd name="connsiteX6075" fmla="*/ 2669735 w 2926661"/>
                <a:gd name="connsiteY6075" fmla="*/ 2166802 h 3344511"/>
                <a:gd name="connsiteX6076" fmla="*/ 2656477 w 2926661"/>
                <a:gd name="connsiteY6076" fmla="*/ 2168274 h 3344511"/>
                <a:gd name="connsiteX6077" fmla="*/ 2653531 w 2926661"/>
                <a:gd name="connsiteY6077" fmla="*/ 2165330 h 3344511"/>
                <a:gd name="connsiteX6078" fmla="*/ 2647639 w 2926661"/>
                <a:gd name="connsiteY6078" fmla="*/ 2166802 h 3344511"/>
                <a:gd name="connsiteX6079" fmla="*/ 2616704 w 2926661"/>
                <a:gd name="connsiteY6079" fmla="*/ 2172689 h 3344511"/>
                <a:gd name="connsiteX6080" fmla="*/ 2607866 w 2926661"/>
                <a:gd name="connsiteY6080" fmla="*/ 2172689 h 3344511"/>
                <a:gd name="connsiteX6081" fmla="*/ 2603078 w 2926661"/>
                <a:gd name="connsiteY6081" fmla="*/ 2172137 h 3344511"/>
                <a:gd name="connsiteX6082" fmla="*/ 2600750 w 2926661"/>
                <a:gd name="connsiteY6082" fmla="*/ 2168648 h 3344511"/>
                <a:gd name="connsiteX6083" fmla="*/ 2600750 w 2926661"/>
                <a:gd name="connsiteY6083" fmla="*/ 2168649 h 3344511"/>
                <a:gd name="connsiteX6084" fmla="*/ 2608101 w 2926661"/>
                <a:gd name="connsiteY6084" fmla="*/ 2173072 h 3344511"/>
                <a:gd name="connsiteX6085" fmla="*/ 2616922 w 2926661"/>
                <a:gd name="connsiteY6085" fmla="*/ 2173072 h 3344511"/>
                <a:gd name="connsiteX6086" fmla="*/ 2647795 w 2926661"/>
                <a:gd name="connsiteY6086" fmla="*/ 2167175 h 3344511"/>
                <a:gd name="connsiteX6087" fmla="*/ 2653676 w 2926661"/>
                <a:gd name="connsiteY6087" fmla="*/ 2165701 h 3344511"/>
                <a:gd name="connsiteX6088" fmla="*/ 2656616 w 2926661"/>
                <a:gd name="connsiteY6088" fmla="*/ 2168649 h 3344511"/>
                <a:gd name="connsiteX6089" fmla="*/ 2669848 w 2926661"/>
                <a:gd name="connsiteY6089" fmla="*/ 2167175 h 3344511"/>
                <a:gd name="connsiteX6090" fmla="*/ 2686019 w 2926661"/>
                <a:gd name="connsiteY6090" fmla="*/ 2176020 h 3344511"/>
                <a:gd name="connsiteX6091" fmla="*/ 2694840 w 2926661"/>
                <a:gd name="connsiteY6091" fmla="*/ 2174546 h 3344511"/>
                <a:gd name="connsiteX6092" fmla="*/ 2705131 w 2926661"/>
                <a:gd name="connsiteY6092" fmla="*/ 2177494 h 3344511"/>
                <a:gd name="connsiteX6093" fmla="*/ 2718363 w 2926661"/>
                <a:gd name="connsiteY6093" fmla="*/ 2180442 h 3344511"/>
                <a:gd name="connsiteX6094" fmla="*/ 2734534 w 2926661"/>
                <a:gd name="connsiteY6094" fmla="*/ 2177494 h 3344511"/>
                <a:gd name="connsiteX6095" fmla="*/ 2743355 w 2926661"/>
                <a:gd name="connsiteY6095" fmla="*/ 2178968 h 3344511"/>
                <a:gd name="connsiteX6096" fmla="*/ 2755116 w 2926661"/>
                <a:gd name="connsiteY6096" fmla="*/ 2180442 h 3344511"/>
                <a:gd name="connsiteX6097" fmla="*/ 2769818 w 2926661"/>
                <a:gd name="connsiteY6097" fmla="*/ 2177494 h 3344511"/>
                <a:gd name="connsiteX6098" fmla="*/ 2778639 w 2926661"/>
                <a:gd name="connsiteY6098" fmla="*/ 2177494 h 3344511"/>
                <a:gd name="connsiteX6099" fmla="*/ 2781579 w 2926661"/>
                <a:gd name="connsiteY6099" fmla="*/ 2177494 h 3344511"/>
                <a:gd name="connsiteX6100" fmla="*/ 2771288 w 2926661"/>
                <a:gd name="connsiteY6100" fmla="*/ 2195183 h 3344511"/>
                <a:gd name="connsiteX6101" fmla="*/ 2766878 w 2926661"/>
                <a:gd name="connsiteY6101" fmla="*/ 2205501 h 3344511"/>
                <a:gd name="connsiteX6102" fmla="*/ 2763937 w 2926661"/>
                <a:gd name="connsiteY6102" fmla="*/ 2204027 h 3344511"/>
                <a:gd name="connsiteX6103" fmla="*/ 2758057 w 2926661"/>
                <a:gd name="connsiteY6103" fmla="*/ 2201079 h 3344511"/>
                <a:gd name="connsiteX6104" fmla="*/ 2759527 w 2926661"/>
                <a:gd name="connsiteY6104" fmla="*/ 2206975 h 3344511"/>
                <a:gd name="connsiteX6105" fmla="*/ 2756586 w 2926661"/>
                <a:gd name="connsiteY6105" fmla="*/ 2211397 h 3344511"/>
                <a:gd name="connsiteX6106" fmla="*/ 2750706 w 2926661"/>
                <a:gd name="connsiteY6106" fmla="*/ 2218768 h 3344511"/>
                <a:gd name="connsiteX6107" fmla="*/ 2749236 w 2926661"/>
                <a:gd name="connsiteY6107" fmla="*/ 2220242 h 3344511"/>
                <a:gd name="connsiteX6108" fmla="*/ 2753646 w 2926661"/>
                <a:gd name="connsiteY6108" fmla="*/ 2221716 h 3344511"/>
                <a:gd name="connsiteX6109" fmla="*/ 2756586 w 2926661"/>
                <a:gd name="connsiteY6109" fmla="*/ 2223190 h 3344511"/>
                <a:gd name="connsiteX6110" fmla="*/ 2760997 w 2926661"/>
                <a:gd name="connsiteY6110" fmla="*/ 2221716 h 3344511"/>
                <a:gd name="connsiteX6111" fmla="*/ 2763937 w 2926661"/>
                <a:gd name="connsiteY6111" fmla="*/ 2227612 h 3344511"/>
                <a:gd name="connsiteX6112" fmla="*/ 2771288 w 2926661"/>
                <a:gd name="connsiteY6112" fmla="*/ 2224664 h 3344511"/>
                <a:gd name="connsiteX6113" fmla="*/ 2775698 w 2926661"/>
                <a:gd name="connsiteY6113" fmla="*/ 2226138 h 3344511"/>
                <a:gd name="connsiteX6114" fmla="*/ 2775698 w 2926661"/>
                <a:gd name="connsiteY6114" fmla="*/ 2215820 h 3344511"/>
                <a:gd name="connsiteX6115" fmla="*/ 2781579 w 2926661"/>
                <a:gd name="connsiteY6115" fmla="*/ 2215820 h 3344511"/>
                <a:gd name="connsiteX6116" fmla="*/ 2777169 w 2926661"/>
                <a:gd name="connsiteY6116" fmla="*/ 2239405 h 3344511"/>
                <a:gd name="connsiteX6117" fmla="*/ 2759527 w 2926661"/>
                <a:gd name="connsiteY6117" fmla="*/ 2257094 h 3344511"/>
                <a:gd name="connsiteX6118" fmla="*/ 2744825 w 2926661"/>
                <a:gd name="connsiteY6118" fmla="*/ 2265938 h 3344511"/>
                <a:gd name="connsiteX6119" fmla="*/ 2713952 w 2926661"/>
                <a:gd name="connsiteY6119" fmla="*/ 2280679 h 3344511"/>
                <a:gd name="connsiteX6120" fmla="*/ 2696310 w 2926661"/>
                <a:gd name="connsiteY6120" fmla="*/ 2277731 h 3344511"/>
                <a:gd name="connsiteX6121" fmla="*/ 2694840 w 2926661"/>
                <a:gd name="connsiteY6121" fmla="*/ 2270360 h 3344511"/>
                <a:gd name="connsiteX6122" fmla="*/ 2700721 w 2926661"/>
                <a:gd name="connsiteY6122" fmla="*/ 2273309 h 3344511"/>
                <a:gd name="connsiteX6123" fmla="*/ 2690430 w 2926661"/>
                <a:gd name="connsiteY6123" fmla="*/ 2262990 h 3344511"/>
                <a:gd name="connsiteX6124" fmla="*/ 2693370 w 2926661"/>
                <a:gd name="connsiteY6124" fmla="*/ 2264464 h 3344511"/>
                <a:gd name="connsiteX6125" fmla="*/ 2705131 w 2926661"/>
                <a:gd name="connsiteY6125" fmla="*/ 2262990 h 3344511"/>
                <a:gd name="connsiteX6126" fmla="*/ 2705131 w 2926661"/>
                <a:gd name="connsiteY6126" fmla="*/ 2257094 h 3344511"/>
                <a:gd name="connsiteX6127" fmla="*/ 2696310 w 2926661"/>
                <a:gd name="connsiteY6127" fmla="*/ 2261516 h 3344511"/>
                <a:gd name="connsiteX6128" fmla="*/ 2680139 w 2926661"/>
                <a:gd name="connsiteY6128" fmla="*/ 2251197 h 3344511"/>
                <a:gd name="connsiteX6129" fmla="*/ 2680139 w 2926661"/>
                <a:gd name="connsiteY6129" fmla="*/ 2243827 h 3344511"/>
                <a:gd name="connsiteX6130" fmla="*/ 2675728 w 2926661"/>
                <a:gd name="connsiteY6130" fmla="*/ 2239405 h 3344511"/>
                <a:gd name="connsiteX6131" fmla="*/ 2666907 w 2926661"/>
                <a:gd name="connsiteY6131" fmla="*/ 2230560 h 3344511"/>
                <a:gd name="connsiteX6132" fmla="*/ 2668377 w 2926661"/>
                <a:gd name="connsiteY6132" fmla="*/ 2234983 h 3344511"/>
                <a:gd name="connsiteX6133" fmla="*/ 2675728 w 2926661"/>
                <a:gd name="connsiteY6133" fmla="*/ 2246775 h 3344511"/>
                <a:gd name="connsiteX6134" fmla="*/ 2675728 w 2926661"/>
                <a:gd name="connsiteY6134" fmla="*/ 2254146 h 3344511"/>
                <a:gd name="connsiteX6135" fmla="*/ 2671318 w 2926661"/>
                <a:gd name="connsiteY6135" fmla="*/ 2246775 h 3344511"/>
                <a:gd name="connsiteX6136" fmla="*/ 2669848 w 2926661"/>
                <a:gd name="connsiteY6136" fmla="*/ 2251197 h 3344511"/>
                <a:gd name="connsiteX6137" fmla="*/ 2671318 w 2926661"/>
                <a:gd name="connsiteY6137" fmla="*/ 2255620 h 3344511"/>
                <a:gd name="connsiteX6138" fmla="*/ 2680139 w 2926661"/>
                <a:gd name="connsiteY6138" fmla="*/ 2260042 h 3344511"/>
                <a:gd name="connsiteX6139" fmla="*/ 2665437 w 2926661"/>
                <a:gd name="connsiteY6139" fmla="*/ 2260042 h 3344511"/>
                <a:gd name="connsiteX6140" fmla="*/ 2656616 w 2926661"/>
                <a:gd name="connsiteY6140" fmla="*/ 2265938 h 3344511"/>
                <a:gd name="connsiteX6141" fmla="*/ 2649265 w 2926661"/>
                <a:gd name="connsiteY6141" fmla="*/ 2271834 h 3344511"/>
                <a:gd name="connsiteX6142" fmla="*/ 2647795 w 2926661"/>
                <a:gd name="connsiteY6142" fmla="*/ 2277731 h 3344511"/>
                <a:gd name="connsiteX6143" fmla="*/ 2631624 w 2926661"/>
                <a:gd name="connsiteY6143" fmla="*/ 2274783 h 3344511"/>
                <a:gd name="connsiteX6144" fmla="*/ 2646325 w 2926661"/>
                <a:gd name="connsiteY6144" fmla="*/ 2282153 h 3344511"/>
                <a:gd name="connsiteX6145" fmla="*/ 2644855 w 2926661"/>
                <a:gd name="connsiteY6145" fmla="*/ 2288049 h 3344511"/>
                <a:gd name="connsiteX6146" fmla="*/ 2633094 w 2926661"/>
                <a:gd name="connsiteY6146" fmla="*/ 2282153 h 3344511"/>
                <a:gd name="connsiteX6147" fmla="*/ 2631624 w 2926661"/>
                <a:gd name="connsiteY6147" fmla="*/ 2282153 h 3344511"/>
                <a:gd name="connsiteX6148" fmla="*/ 2636034 w 2926661"/>
                <a:gd name="connsiteY6148" fmla="*/ 2288049 h 3344511"/>
                <a:gd name="connsiteX6149" fmla="*/ 2641915 w 2926661"/>
                <a:gd name="connsiteY6149" fmla="*/ 2290997 h 3344511"/>
                <a:gd name="connsiteX6150" fmla="*/ 2640444 w 2926661"/>
                <a:gd name="connsiteY6150" fmla="*/ 2298368 h 3344511"/>
                <a:gd name="connsiteX6151" fmla="*/ 2631624 w 2926661"/>
                <a:gd name="connsiteY6151" fmla="*/ 2301316 h 3344511"/>
                <a:gd name="connsiteX6152" fmla="*/ 2621333 w 2926661"/>
                <a:gd name="connsiteY6152" fmla="*/ 2301316 h 3344511"/>
                <a:gd name="connsiteX6153" fmla="*/ 2609571 w 2926661"/>
                <a:gd name="connsiteY6153" fmla="*/ 2301316 h 3344511"/>
                <a:gd name="connsiteX6154" fmla="*/ 2603691 w 2926661"/>
                <a:gd name="connsiteY6154" fmla="*/ 2305738 h 3344511"/>
                <a:gd name="connsiteX6155" fmla="*/ 2596340 w 2926661"/>
                <a:gd name="connsiteY6155" fmla="*/ 2307212 h 3344511"/>
                <a:gd name="connsiteX6156" fmla="*/ 2588989 w 2926661"/>
                <a:gd name="connsiteY6156" fmla="*/ 2307212 h 3344511"/>
                <a:gd name="connsiteX6157" fmla="*/ 2580168 w 2926661"/>
                <a:gd name="connsiteY6157" fmla="*/ 2310160 h 3344511"/>
                <a:gd name="connsiteX6158" fmla="*/ 2577228 w 2926661"/>
                <a:gd name="connsiteY6158" fmla="*/ 2308686 h 3344511"/>
                <a:gd name="connsiteX6159" fmla="*/ 2581638 w 2926661"/>
                <a:gd name="connsiteY6159" fmla="*/ 2313109 h 3344511"/>
                <a:gd name="connsiteX6160" fmla="*/ 2586049 w 2926661"/>
                <a:gd name="connsiteY6160" fmla="*/ 2317531 h 3344511"/>
                <a:gd name="connsiteX6161" fmla="*/ 2599280 w 2926661"/>
                <a:gd name="connsiteY6161" fmla="*/ 2319005 h 3344511"/>
                <a:gd name="connsiteX6162" fmla="*/ 2602221 w 2926661"/>
                <a:gd name="connsiteY6162" fmla="*/ 2320479 h 3344511"/>
                <a:gd name="connsiteX6163" fmla="*/ 2599280 w 2926661"/>
                <a:gd name="connsiteY6163" fmla="*/ 2324901 h 3344511"/>
                <a:gd name="connsiteX6164" fmla="*/ 2597810 w 2926661"/>
                <a:gd name="connsiteY6164" fmla="*/ 2329323 h 3344511"/>
                <a:gd name="connsiteX6165" fmla="*/ 2600750 w 2926661"/>
                <a:gd name="connsiteY6165" fmla="*/ 2329323 h 3344511"/>
                <a:gd name="connsiteX6166" fmla="*/ 2603691 w 2926661"/>
                <a:gd name="connsiteY6166" fmla="*/ 2324901 h 3344511"/>
                <a:gd name="connsiteX6167" fmla="*/ 2609571 w 2926661"/>
                <a:gd name="connsiteY6167" fmla="*/ 2323427 h 3344511"/>
                <a:gd name="connsiteX6168" fmla="*/ 2609571 w 2926661"/>
                <a:gd name="connsiteY6168" fmla="*/ 2320479 h 3344511"/>
                <a:gd name="connsiteX6169" fmla="*/ 2611041 w 2926661"/>
                <a:gd name="connsiteY6169" fmla="*/ 2319005 h 3344511"/>
                <a:gd name="connsiteX6170" fmla="*/ 2612512 w 2926661"/>
                <a:gd name="connsiteY6170" fmla="*/ 2316057 h 3344511"/>
                <a:gd name="connsiteX6171" fmla="*/ 2619862 w 2926661"/>
                <a:gd name="connsiteY6171" fmla="*/ 2314583 h 3344511"/>
                <a:gd name="connsiteX6172" fmla="*/ 2640444 w 2926661"/>
                <a:gd name="connsiteY6172" fmla="*/ 2310160 h 3344511"/>
                <a:gd name="connsiteX6173" fmla="*/ 2655146 w 2926661"/>
                <a:gd name="connsiteY6173" fmla="*/ 2296894 h 3344511"/>
                <a:gd name="connsiteX6174" fmla="*/ 2669848 w 2926661"/>
                <a:gd name="connsiteY6174" fmla="*/ 2329323 h 3344511"/>
                <a:gd name="connsiteX6175" fmla="*/ 2668377 w 2926661"/>
                <a:gd name="connsiteY6175" fmla="*/ 2341116 h 3344511"/>
                <a:gd name="connsiteX6176" fmla="*/ 2668377 w 2926661"/>
                <a:gd name="connsiteY6176" fmla="*/ 2347012 h 3344511"/>
                <a:gd name="connsiteX6177" fmla="*/ 2666907 w 2926661"/>
                <a:gd name="connsiteY6177" fmla="*/ 2358805 h 3344511"/>
                <a:gd name="connsiteX6178" fmla="*/ 2659556 w 2926661"/>
                <a:gd name="connsiteY6178" fmla="*/ 2364701 h 3344511"/>
                <a:gd name="connsiteX6179" fmla="*/ 2641915 w 2926661"/>
                <a:gd name="connsiteY6179" fmla="*/ 2367649 h 3344511"/>
                <a:gd name="connsiteX6180" fmla="*/ 2625743 w 2926661"/>
                <a:gd name="connsiteY6180" fmla="*/ 2366175 h 3344511"/>
                <a:gd name="connsiteX6181" fmla="*/ 2615452 w 2926661"/>
                <a:gd name="connsiteY6181" fmla="*/ 2366175 h 3344511"/>
                <a:gd name="connsiteX6182" fmla="*/ 2611041 w 2926661"/>
                <a:gd name="connsiteY6182" fmla="*/ 2360279 h 3344511"/>
                <a:gd name="connsiteX6183" fmla="*/ 2603691 w 2926661"/>
                <a:gd name="connsiteY6183" fmla="*/ 2357331 h 3344511"/>
                <a:gd name="connsiteX6184" fmla="*/ 2596340 w 2926661"/>
                <a:gd name="connsiteY6184" fmla="*/ 2358805 h 3344511"/>
                <a:gd name="connsiteX6185" fmla="*/ 2591929 w 2926661"/>
                <a:gd name="connsiteY6185" fmla="*/ 2357331 h 3344511"/>
                <a:gd name="connsiteX6186" fmla="*/ 2586049 w 2926661"/>
                <a:gd name="connsiteY6186" fmla="*/ 2360279 h 3344511"/>
                <a:gd name="connsiteX6187" fmla="*/ 2566937 w 2926661"/>
                <a:gd name="connsiteY6187" fmla="*/ 2361753 h 3344511"/>
                <a:gd name="connsiteX6188" fmla="*/ 2571347 w 2926661"/>
                <a:gd name="connsiteY6188" fmla="*/ 2364701 h 3344511"/>
                <a:gd name="connsiteX6189" fmla="*/ 2586049 w 2926661"/>
                <a:gd name="connsiteY6189" fmla="*/ 2363227 h 3344511"/>
                <a:gd name="connsiteX6190" fmla="*/ 2590459 w 2926661"/>
                <a:gd name="connsiteY6190" fmla="*/ 2361753 h 3344511"/>
                <a:gd name="connsiteX6191" fmla="*/ 2593400 w 2926661"/>
                <a:gd name="connsiteY6191" fmla="*/ 2364701 h 3344511"/>
                <a:gd name="connsiteX6192" fmla="*/ 2599280 w 2926661"/>
                <a:gd name="connsiteY6192" fmla="*/ 2364701 h 3344511"/>
                <a:gd name="connsiteX6193" fmla="*/ 2605161 w 2926661"/>
                <a:gd name="connsiteY6193" fmla="*/ 2361753 h 3344511"/>
                <a:gd name="connsiteX6194" fmla="*/ 2611041 w 2926661"/>
                <a:gd name="connsiteY6194" fmla="*/ 2369123 h 3344511"/>
                <a:gd name="connsiteX6195" fmla="*/ 2631624 w 2926661"/>
                <a:gd name="connsiteY6195" fmla="*/ 2372071 h 3344511"/>
                <a:gd name="connsiteX6196" fmla="*/ 2641915 w 2926661"/>
                <a:gd name="connsiteY6196" fmla="*/ 2372071 h 3344511"/>
                <a:gd name="connsiteX6197" fmla="*/ 2640444 w 2926661"/>
                <a:gd name="connsiteY6197" fmla="*/ 2382390 h 3344511"/>
                <a:gd name="connsiteX6198" fmla="*/ 2631624 w 2926661"/>
                <a:gd name="connsiteY6198" fmla="*/ 2380916 h 3344511"/>
                <a:gd name="connsiteX6199" fmla="*/ 2627213 w 2926661"/>
                <a:gd name="connsiteY6199" fmla="*/ 2377968 h 3344511"/>
                <a:gd name="connsiteX6200" fmla="*/ 2625743 w 2926661"/>
                <a:gd name="connsiteY6200" fmla="*/ 2380916 h 3344511"/>
                <a:gd name="connsiteX6201" fmla="*/ 2618392 w 2926661"/>
                <a:gd name="connsiteY6201" fmla="*/ 2386812 h 3344511"/>
                <a:gd name="connsiteX6202" fmla="*/ 2613982 w 2926661"/>
                <a:gd name="connsiteY6202" fmla="*/ 2386812 h 3344511"/>
                <a:gd name="connsiteX6203" fmla="*/ 2612512 w 2926661"/>
                <a:gd name="connsiteY6203" fmla="*/ 2391234 h 3344511"/>
                <a:gd name="connsiteX6204" fmla="*/ 2619862 w 2926661"/>
                <a:gd name="connsiteY6204" fmla="*/ 2391234 h 3344511"/>
                <a:gd name="connsiteX6205" fmla="*/ 2624273 w 2926661"/>
                <a:gd name="connsiteY6205" fmla="*/ 2400079 h 3344511"/>
                <a:gd name="connsiteX6206" fmla="*/ 2630153 w 2926661"/>
                <a:gd name="connsiteY6206" fmla="*/ 2403027 h 3344511"/>
                <a:gd name="connsiteX6207" fmla="*/ 2634564 w 2926661"/>
                <a:gd name="connsiteY6207" fmla="*/ 2403027 h 3344511"/>
                <a:gd name="connsiteX6208" fmla="*/ 2637504 w 2926661"/>
                <a:gd name="connsiteY6208" fmla="*/ 2405975 h 3344511"/>
                <a:gd name="connsiteX6209" fmla="*/ 2634564 w 2926661"/>
                <a:gd name="connsiteY6209" fmla="*/ 2410397 h 3344511"/>
                <a:gd name="connsiteX6210" fmla="*/ 2627213 w 2926661"/>
                <a:gd name="connsiteY6210" fmla="*/ 2414820 h 3344511"/>
                <a:gd name="connsiteX6211" fmla="*/ 2626537 w 2926661"/>
                <a:gd name="connsiteY6211" fmla="*/ 2414735 h 3344511"/>
                <a:gd name="connsiteX6212" fmla="*/ 2618572 w 2926661"/>
                <a:gd name="connsiteY6212" fmla="*/ 2422534 h 3344511"/>
                <a:gd name="connsiteX6213" fmla="*/ 2615625 w 2926661"/>
                <a:gd name="connsiteY6213" fmla="*/ 2425420 h 3344511"/>
                <a:gd name="connsiteX6214" fmla="*/ 2606784 w 2926661"/>
                <a:gd name="connsiteY6214" fmla="*/ 2422534 h 3344511"/>
                <a:gd name="connsiteX6215" fmla="*/ 2596469 w 2926661"/>
                <a:gd name="connsiteY6215" fmla="*/ 2422534 h 3344511"/>
                <a:gd name="connsiteX6216" fmla="*/ 2592048 w 2926661"/>
                <a:gd name="connsiteY6216" fmla="*/ 2419648 h 3344511"/>
                <a:gd name="connsiteX6217" fmla="*/ 2574366 w 2926661"/>
                <a:gd name="connsiteY6217" fmla="*/ 2418205 h 3344511"/>
                <a:gd name="connsiteX6218" fmla="*/ 2566998 w 2926661"/>
                <a:gd name="connsiteY6218" fmla="*/ 2416763 h 3344511"/>
                <a:gd name="connsiteX6219" fmla="*/ 2561104 w 2926661"/>
                <a:gd name="connsiteY6219" fmla="*/ 2416763 h 3344511"/>
                <a:gd name="connsiteX6220" fmla="*/ 2564051 w 2926661"/>
                <a:gd name="connsiteY6220" fmla="*/ 2419648 h 3344511"/>
                <a:gd name="connsiteX6221" fmla="*/ 2562578 w 2926661"/>
                <a:gd name="connsiteY6221" fmla="*/ 2422534 h 3344511"/>
                <a:gd name="connsiteX6222" fmla="*/ 2559631 w 2926661"/>
                <a:gd name="connsiteY6222" fmla="*/ 2421091 h 3344511"/>
                <a:gd name="connsiteX6223" fmla="*/ 2559631 w 2926661"/>
                <a:gd name="connsiteY6223" fmla="*/ 2416763 h 3344511"/>
                <a:gd name="connsiteX6224" fmla="*/ 2558294 w 2926661"/>
                <a:gd name="connsiteY6224" fmla="*/ 2410219 h 3344511"/>
                <a:gd name="connsiteX6225" fmla="*/ 2558116 w 2926661"/>
                <a:gd name="connsiteY6225" fmla="*/ 2410397 h 3344511"/>
                <a:gd name="connsiteX6226" fmla="*/ 2559586 w 2926661"/>
                <a:gd name="connsiteY6226" fmla="*/ 2417768 h 3344511"/>
                <a:gd name="connsiteX6227" fmla="*/ 2559586 w 2926661"/>
                <a:gd name="connsiteY6227" fmla="*/ 2422190 h 3344511"/>
                <a:gd name="connsiteX6228" fmla="*/ 2556646 w 2926661"/>
                <a:gd name="connsiteY6228" fmla="*/ 2422190 h 3344511"/>
                <a:gd name="connsiteX6229" fmla="*/ 2549295 w 2926661"/>
                <a:gd name="connsiteY6229" fmla="*/ 2420716 h 3344511"/>
                <a:gd name="connsiteX6230" fmla="*/ 2552235 w 2926661"/>
                <a:gd name="connsiteY6230" fmla="*/ 2423664 h 3344511"/>
                <a:gd name="connsiteX6231" fmla="*/ 2558116 w 2926661"/>
                <a:gd name="connsiteY6231" fmla="*/ 2423664 h 3344511"/>
                <a:gd name="connsiteX6232" fmla="*/ 2562526 w 2926661"/>
                <a:gd name="connsiteY6232" fmla="*/ 2428086 h 3344511"/>
                <a:gd name="connsiteX6233" fmla="*/ 2558116 w 2926661"/>
                <a:gd name="connsiteY6233" fmla="*/ 2432508 h 3344511"/>
                <a:gd name="connsiteX6234" fmla="*/ 2544885 w 2926661"/>
                <a:gd name="connsiteY6234" fmla="*/ 2433983 h 3344511"/>
                <a:gd name="connsiteX6235" fmla="*/ 2539004 w 2926661"/>
                <a:gd name="connsiteY6235" fmla="*/ 2436931 h 3344511"/>
                <a:gd name="connsiteX6236" fmla="*/ 2531653 w 2926661"/>
                <a:gd name="connsiteY6236" fmla="*/ 2432508 h 3344511"/>
                <a:gd name="connsiteX6237" fmla="*/ 2527243 w 2926661"/>
                <a:gd name="connsiteY6237" fmla="*/ 2431034 h 3344511"/>
                <a:gd name="connsiteX6238" fmla="*/ 2524383 w 2926661"/>
                <a:gd name="connsiteY6238" fmla="*/ 2429123 h 3344511"/>
                <a:gd name="connsiteX6239" fmla="*/ 2527785 w 2926661"/>
                <a:gd name="connsiteY6239" fmla="*/ 2434767 h 3344511"/>
                <a:gd name="connsiteX6240" fmla="*/ 2512991 w 2926661"/>
                <a:gd name="connsiteY6240" fmla="*/ 2439186 h 3344511"/>
                <a:gd name="connsiteX6241" fmla="*/ 2495238 w 2926661"/>
                <a:gd name="connsiteY6241" fmla="*/ 2453915 h 3344511"/>
                <a:gd name="connsiteX6242" fmla="*/ 2484883 w 2926661"/>
                <a:gd name="connsiteY6242" fmla="*/ 2467171 h 3344511"/>
                <a:gd name="connsiteX6243" fmla="*/ 2458254 w 2926661"/>
                <a:gd name="connsiteY6243" fmla="*/ 2468644 h 3344511"/>
                <a:gd name="connsiteX6244" fmla="*/ 2450857 w 2926661"/>
                <a:gd name="connsiteY6244" fmla="*/ 2459807 h 3344511"/>
                <a:gd name="connsiteX6245" fmla="*/ 2440502 w 2926661"/>
                <a:gd name="connsiteY6245" fmla="*/ 2462752 h 3344511"/>
                <a:gd name="connsiteX6246" fmla="*/ 2434584 w 2926661"/>
                <a:gd name="connsiteY6246" fmla="*/ 2462752 h 3344511"/>
                <a:gd name="connsiteX6247" fmla="*/ 2425893 w 2926661"/>
                <a:gd name="connsiteY6247" fmla="*/ 2458702 h 3344511"/>
                <a:gd name="connsiteX6248" fmla="*/ 2414464 w 2926661"/>
                <a:gd name="connsiteY6248" fmla="*/ 2452750 h 3344511"/>
                <a:gd name="connsiteX6249" fmla="*/ 2414444 w 2926661"/>
                <a:gd name="connsiteY6249" fmla="*/ 2452783 h 3344511"/>
                <a:gd name="connsiteX6250" fmla="*/ 2413911 w 2926661"/>
                <a:gd name="connsiteY6250" fmla="*/ 2453138 h 3344511"/>
                <a:gd name="connsiteX6251" fmla="*/ 2423734 w 2926661"/>
                <a:gd name="connsiteY6251" fmla="*/ 2463118 h 3344511"/>
                <a:gd name="connsiteX6252" fmla="*/ 2432752 w 2926661"/>
                <a:gd name="connsiteY6252" fmla="*/ 2468995 h 3344511"/>
                <a:gd name="connsiteX6253" fmla="*/ 2448948 w 2926661"/>
                <a:gd name="connsiteY6253" fmla="*/ 2466057 h 3344511"/>
                <a:gd name="connsiteX6254" fmla="*/ 2457782 w 2926661"/>
                <a:gd name="connsiteY6254" fmla="*/ 2473402 h 3344511"/>
                <a:gd name="connsiteX6255" fmla="*/ 2500481 w 2926661"/>
                <a:gd name="connsiteY6255" fmla="*/ 2466057 h 3344511"/>
                <a:gd name="connsiteX6256" fmla="*/ 2509315 w 2926661"/>
                <a:gd name="connsiteY6256" fmla="*/ 2474872 h 3344511"/>
                <a:gd name="connsiteX6257" fmla="*/ 2513732 w 2926661"/>
                <a:gd name="connsiteY6257" fmla="*/ 2485156 h 3344511"/>
                <a:gd name="connsiteX6258" fmla="*/ 2508947 w 2926661"/>
                <a:gd name="connsiteY6258" fmla="*/ 2494339 h 3344511"/>
                <a:gd name="connsiteX6259" fmla="*/ 2501984 w 2926661"/>
                <a:gd name="connsiteY6259" fmla="*/ 2501287 h 3344511"/>
                <a:gd name="connsiteX6260" fmla="*/ 2502163 w 2926661"/>
                <a:gd name="connsiteY6260" fmla="*/ 2501298 h 3344511"/>
                <a:gd name="connsiteX6261" fmla="*/ 2513854 w 2926661"/>
                <a:gd name="connsiteY6261" fmla="*/ 2485167 h 3344511"/>
                <a:gd name="connsiteX6262" fmla="*/ 2509470 w 2926661"/>
                <a:gd name="connsiteY6262" fmla="*/ 2474902 h 3344511"/>
                <a:gd name="connsiteX6263" fmla="*/ 2500702 w 2926661"/>
                <a:gd name="connsiteY6263" fmla="*/ 2466103 h 3344511"/>
                <a:gd name="connsiteX6264" fmla="*/ 2508009 w 2926661"/>
                <a:gd name="connsiteY6264" fmla="*/ 2451438 h 3344511"/>
                <a:gd name="connsiteX6265" fmla="*/ 2540158 w 2926661"/>
                <a:gd name="connsiteY6265" fmla="*/ 2449971 h 3344511"/>
                <a:gd name="connsiteX6266" fmla="*/ 2576691 w 2926661"/>
                <a:gd name="connsiteY6266" fmla="*/ 2455837 h 3344511"/>
                <a:gd name="connsiteX6267" fmla="*/ 2591305 w 2926661"/>
                <a:gd name="connsiteY6267" fmla="*/ 2460237 h 3344511"/>
                <a:gd name="connsiteX6268" fmla="*/ 2582537 w 2926661"/>
                <a:gd name="connsiteY6268" fmla="*/ 2480768 h 3344511"/>
                <a:gd name="connsiteX6269" fmla="*/ 2575230 w 2926661"/>
                <a:gd name="connsiteY6269" fmla="*/ 2474902 h 3344511"/>
                <a:gd name="connsiteX6270" fmla="*/ 2569385 w 2926661"/>
                <a:gd name="connsiteY6270" fmla="*/ 2474902 h 3344511"/>
                <a:gd name="connsiteX6271" fmla="*/ 2563539 w 2926661"/>
                <a:gd name="connsiteY6271" fmla="*/ 2473435 h 3344511"/>
                <a:gd name="connsiteX6272" fmla="*/ 2559155 w 2926661"/>
                <a:gd name="connsiteY6272" fmla="*/ 2477835 h 3344511"/>
                <a:gd name="connsiteX6273" fmla="*/ 2551849 w 2926661"/>
                <a:gd name="connsiteY6273" fmla="*/ 2486634 h 3344511"/>
                <a:gd name="connsiteX6274" fmla="*/ 2534313 w 2926661"/>
                <a:gd name="connsiteY6274" fmla="*/ 2491033 h 3344511"/>
                <a:gd name="connsiteX6275" fmla="*/ 2525545 w 2926661"/>
                <a:gd name="connsiteY6275" fmla="*/ 2496899 h 3344511"/>
                <a:gd name="connsiteX6276" fmla="*/ 2516777 w 2926661"/>
                <a:gd name="connsiteY6276" fmla="*/ 2504231 h 3344511"/>
                <a:gd name="connsiteX6277" fmla="*/ 2513854 w 2926661"/>
                <a:gd name="connsiteY6277" fmla="*/ 2508631 h 3344511"/>
                <a:gd name="connsiteX6278" fmla="*/ 2527006 w 2926661"/>
                <a:gd name="connsiteY6278" fmla="*/ 2499832 h 3344511"/>
                <a:gd name="connsiteX6279" fmla="*/ 2534313 w 2926661"/>
                <a:gd name="connsiteY6279" fmla="*/ 2495432 h 3344511"/>
                <a:gd name="connsiteX6280" fmla="*/ 2540158 w 2926661"/>
                <a:gd name="connsiteY6280" fmla="*/ 2502765 h 3344511"/>
                <a:gd name="connsiteX6281" fmla="*/ 2548926 w 2926661"/>
                <a:gd name="connsiteY6281" fmla="*/ 2502765 h 3344511"/>
                <a:gd name="connsiteX6282" fmla="*/ 2556233 w 2926661"/>
                <a:gd name="connsiteY6282" fmla="*/ 2508631 h 3344511"/>
                <a:gd name="connsiteX6283" fmla="*/ 2560617 w 2926661"/>
                <a:gd name="connsiteY6283" fmla="*/ 2505698 h 3344511"/>
                <a:gd name="connsiteX6284" fmla="*/ 2566462 w 2926661"/>
                <a:gd name="connsiteY6284" fmla="*/ 2504231 h 3344511"/>
                <a:gd name="connsiteX6285" fmla="*/ 2565001 w 2926661"/>
                <a:gd name="connsiteY6285" fmla="*/ 2505698 h 3344511"/>
                <a:gd name="connsiteX6286" fmla="*/ 2563539 w 2926661"/>
                <a:gd name="connsiteY6286" fmla="*/ 2510097 h 3344511"/>
                <a:gd name="connsiteX6287" fmla="*/ 2562078 w 2926661"/>
                <a:gd name="connsiteY6287" fmla="*/ 2514497 h 3344511"/>
                <a:gd name="connsiteX6288" fmla="*/ 2565001 w 2926661"/>
                <a:gd name="connsiteY6288" fmla="*/ 2517430 h 3344511"/>
                <a:gd name="connsiteX6289" fmla="*/ 2562078 w 2926661"/>
                <a:gd name="connsiteY6289" fmla="*/ 2524762 h 3344511"/>
                <a:gd name="connsiteX6290" fmla="*/ 2551849 w 2926661"/>
                <a:gd name="connsiteY6290" fmla="*/ 2535028 h 3344511"/>
                <a:gd name="connsiteX6291" fmla="*/ 2535774 w 2926661"/>
                <a:gd name="connsiteY6291" fmla="*/ 2537961 h 3344511"/>
                <a:gd name="connsiteX6292" fmla="*/ 2527006 w 2926661"/>
                <a:gd name="connsiteY6292" fmla="*/ 2533561 h 3344511"/>
                <a:gd name="connsiteX6293" fmla="*/ 2515315 w 2926661"/>
                <a:gd name="connsiteY6293" fmla="*/ 2524762 h 3344511"/>
                <a:gd name="connsiteX6294" fmla="*/ 2500702 w 2926661"/>
                <a:gd name="connsiteY6294" fmla="*/ 2518896 h 3344511"/>
                <a:gd name="connsiteX6295" fmla="*/ 2500702 w 2926661"/>
                <a:gd name="connsiteY6295" fmla="*/ 2519007 h 3344511"/>
                <a:gd name="connsiteX6296" fmla="*/ 2507291 w 2926661"/>
                <a:gd name="connsiteY6296" fmla="*/ 2520784 h 3344511"/>
                <a:gd name="connsiteX6297" fmla="*/ 2515205 w 2926661"/>
                <a:gd name="connsiteY6297" fmla="*/ 2524824 h 3344511"/>
                <a:gd name="connsiteX6298" fmla="*/ 2526984 w 2926661"/>
                <a:gd name="connsiteY6298" fmla="*/ 2533640 h 3344511"/>
                <a:gd name="connsiteX6299" fmla="*/ 2535818 w 2926661"/>
                <a:gd name="connsiteY6299" fmla="*/ 2538047 h 3344511"/>
                <a:gd name="connsiteX6300" fmla="*/ 2552014 w 2926661"/>
                <a:gd name="connsiteY6300" fmla="*/ 2535109 h 3344511"/>
                <a:gd name="connsiteX6301" fmla="*/ 2562321 w 2926661"/>
                <a:gd name="connsiteY6301" fmla="*/ 2524824 h 3344511"/>
                <a:gd name="connsiteX6302" fmla="*/ 2565265 w 2926661"/>
                <a:gd name="connsiteY6302" fmla="*/ 2517478 h 3344511"/>
                <a:gd name="connsiteX6303" fmla="*/ 2562321 w 2926661"/>
                <a:gd name="connsiteY6303" fmla="*/ 2514540 h 3344511"/>
                <a:gd name="connsiteX6304" fmla="*/ 2563793 w 2926661"/>
                <a:gd name="connsiteY6304" fmla="*/ 2510132 h 3344511"/>
                <a:gd name="connsiteX6305" fmla="*/ 2565265 w 2926661"/>
                <a:gd name="connsiteY6305" fmla="*/ 2505725 h 3344511"/>
                <a:gd name="connsiteX6306" fmla="*/ 2566738 w 2926661"/>
                <a:gd name="connsiteY6306" fmla="*/ 2504256 h 3344511"/>
                <a:gd name="connsiteX6307" fmla="*/ 2577044 w 2926661"/>
                <a:gd name="connsiteY6307" fmla="*/ 2508663 h 3344511"/>
                <a:gd name="connsiteX6308" fmla="*/ 2588823 w 2926661"/>
                <a:gd name="connsiteY6308" fmla="*/ 2502786 h 3344511"/>
                <a:gd name="connsiteX6309" fmla="*/ 2591768 w 2926661"/>
                <a:gd name="connsiteY6309" fmla="*/ 2505725 h 3344511"/>
                <a:gd name="connsiteX6310" fmla="*/ 2587351 w 2926661"/>
                <a:gd name="connsiteY6310" fmla="*/ 2492502 h 3344511"/>
                <a:gd name="connsiteX6311" fmla="*/ 2599130 w 2926661"/>
                <a:gd name="connsiteY6311" fmla="*/ 2483687 h 3344511"/>
                <a:gd name="connsiteX6312" fmla="*/ 2593240 w 2926661"/>
                <a:gd name="connsiteY6312" fmla="*/ 2486625 h 3344511"/>
                <a:gd name="connsiteX6313" fmla="*/ 2607964 w 2926661"/>
                <a:gd name="connsiteY6313" fmla="*/ 2508663 h 3344511"/>
                <a:gd name="connsiteX6314" fmla="*/ 2621215 w 2926661"/>
                <a:gd name="connsiteY6314" fmla="*/ 2517478 h 3344511"/>
                <a:gd name="connsiteX6315" fmla="*/ 2628577 w 2926661"/>
                <a:gd name="connsiteY6315" fmla="*/ 2521886 h 3344511"/>
                <a:gd name="connsiteX6316" fmla="*/ 2647718 w 2926661"/>
                <a:gd name="connsiteY6316" fmla="*/ 2521886 h 3344511"/>
                <a:gd name="connsiteX6317" fmla="*/ 2658025 w 2926661"/>
                <a:gd name="connsiteY6317" fmla="*/ 2526294 h 3344511"/>
                <a:gd name="connsiteX6318" fmla="*/ 2694834 w 2926661"/>
                <a:gd name="connsiteY6318" fmla="*/ 2521886 h 3344511"/>
                <a:gd name="connsiteX6319" fmla="*/ 2706613 w 2926661"/>
                <a:gd name="connsiteY6319" fmla="*/ 2511602 h 3344511"/>
                <a:gd name="connsiteX6320" fmla="*/ 2739005 w 2926661"/>
                <a:gd name="connsiteY6320" fmla="*/ 2505725 h 3344511"/>
                <a:gd name="connsiteX6321" fmla="*/ 2762563 w 2926661"/>
                <a:gd name="connsiteY6321" fmla="*/ 2501317 h 3344511"/>
                <a:gd name="connsiteX6322" fmla="*/ 2789066 w 2926661"/>
                <a:gd name="connsiteY6322" fmla="*/ 2501317 h 3344511"/>
                <a:gd name="connsiteX6323" fmla="*/ 2799372 w 2926661"/>
                <a:gd name="connsiteY6323" fmla="*/ 2498379 h 3344511"/>
                <a:gd name="connsiteX6324" fmla="*/ 2840599 w 2926661"/>
                <a:gd name="connsiteY6324" fmla="*/ 2489564 h 3344511"/>
                <a:gd name="connsiteX6325" fmla="*/ 2843544 w 2926661"/>
                <a:gd name="connsiteY6325" fmla="*/ 2526294 h 3344511"/>
                <a:gd name="connsiteX6326" fmla="*/ 2830292 w 2926661"/>
                <a:gd name="connsiteY6326" fmla="*/ 2524824 h 3344511"/>
                <a:gd name="connsiteX6327" fmla="*/ 2840599 w 2926661"/>
                <a:gd name="connsiteY6327" fmla="*/ 2577715 h 3344511"/>
                <a:gd name="connsiteX6328" fmla="*/ 2843544 w 2926661"/>
                <a:gd name="connsiteY6328" fmla="*/ 2592407 h 3344511"/>
                <a:gd name="connsiteX6329" fmla="*/ 2842071 w 2926661"/>
                <a:gd name="connsiteY6329" fmla="*/ 2610038 h 3344511"/>
                <a:gd name="connsiteX6330" fmla="*/ 2836182 w 2926661"/>
                <a:gd name="connsiteY6330" fmla="*/ 2627668 h 3344511"/>
                <a:gd name="connsiteX6331" fmla="*/ 2825875 w 2926661"/>
                <a:gd name="connsiteY6331" fmla="*/ 2636483 h 3344511"/>
                <a:gd name="connsiteX6332" fmla="*/ 2814096 w 2926661"/>
                <a:gd name="connsiteY6332" fmla="*/ 2643829 h 3344511"/>
                <a:gd name="connsiteX6333" fmla="*/ 2771397 w 2926661"/>
                <a:gd name="connsiteY6333" fmla="*/ 2665867 h 3344511"/>
                <a:gd name="connsiteX6334" fmla="*/ 2764035 w 2926661"/>
                <a:gd name="connsiteY6334" fmla="*/ 2674682 h 3344511"/>
                <a:gd name="connsiteX6335" fmla="*/ 2741950 w 2926661"/>
                <a:gd name="connsiteY6335" fmla="*/ 2677621 h 3344511"/>
                <a:gd name="connsiteX6336" fmla="*/ 2716920 w 2926661"/>
                <a:gd name="connsiteY6336" fmla="*/ 2689374 h 3344511"/>
                <a:gd name="connsiteX6337" fmla="*/ 2705141 w 2926661"/>
                <a:gd name="connsiteY6337" fmla="*/ 2702597 h 3344511"/>
                <a:gd name="connsiteX6338" fmla="*/ 2693362 w 2926661"/>
                <a:gd name="connsiteY6338" fmla="*/ 2727573 h 3344511"/>
                <a:gd name="connsiteX6339" fmla="*/ 2696306 w 2926661"/>
                <a:gd name="connsiteY6339" fmla="*/ 2759896 h 3344511"/>
                <a:gd name="connsiteX6340" fmla="*/ 2693362 w 2926661"/>
                <a:gd name="connsiteY6340" fmla="*/ 2770181 h 3344511"/>
                <a:gd name="connsiteX6341" fmla="*/ 2656552 w 2926661"/>
                <a:gd name="connsiteY6341" fmla="*/ 2765773 h 3344511"/>
                <a:gd name="connsiteX6342" fmla="*/ 2655080 w 2926661"/>
                <a:gd name="connsiteY6342" fmla="*/ 2752550 h 3344511"/>
                <a:gd name="connsiteX6343" fmla="*/ 2649743 w 2926661"/>
                <a:gd name="connsiteY6343" fmla="*/ 2749795 h 3344511"/>
                <a:gd name="connsiteX6344" fmla="*/ 2649403 w 2926661"/>
                <a:gd name="connsiteY6344" fmla="*/ 2749940 h 3344511"/>
                <a:gd name="connsiteX6345" fmla="*/ 2654738 w 2926661"/>
                <a:gd name="connsiteY6345" fmla="*/ 2752712 h 3344511"/>
                <a:gd name="connsiteX6346" fmla="*/ 2656211 w 2926661"/>
                <a:gd name="connsiteY6346" fmla="*/ 2766020 h 3344511"/>
                <a:gd name="connsiteX6347" fmla="*/ 2622348 w 2926661"/>
                <a:gd name="connsiteY6347" fmla="*/ 2760105 h 3344511"/>
                <a:gd name="connsiteX6348" fmla="*/ 2595847 w 2926661"/>
                <a:gd name="connsiteY6348" fmla="*/ 2782286 h 3344511"/>
                <a:gd name="connsiteX6349" fmla="*/ 2584069 w 2926661"/>
                <a:gd name="connsiteY6349" fmla="*/ 2800030 h 3344511"/>
                <a:gd name="connsiteX6350" fmla="*/ 2556095 w 2926661"/>
                <a:gd name="connsiteY6350" fmla="*/ 2808902 h 3344511"/>
                <a:gd name="connsiteX6351" fmla="*/ 2504565 w 2926661"/>
                <a:gd name="connsiteY6351" fmla="*/ 2822211 h 3344511"/>
                <a:gd name="connsiteX6352" fmla="*/ 2466286 w 2926661"/>
                <a:gd name="connsiteY6352" fmla="*/ 2848827 h 3344511"/>
                <a:gd name="connsiteX6353" fmla="*/ 2457452 w 2926661"/>
                <a:gd name="connsiteY6353" fmla="*/ 2857699 h 3344511"/>
                <a:gd name="connsiteX6354" fmla="*/ 2432423 w 2926661"/>
                <a:gd name="connsiteY6354" fmla="*/ 2881358 h 3344511"/>
                <a:gd name="connsiteX6355" fmla="*/ 2395616 w 2926661"/>
                <a:gd name="connsiteY6355" fmla="*/ 2868050 h 3344511"/>
                <a:gd name="connsiteX6356" fmla="*/ 2373532 w 2926661"/>
                <a:gd name="connsiteY6356" fmla="*/ 2857699 h 3344511"/>
                <a:gd name="connsiteX6357" fmla="*/ 2335252 w 2926661"/>
                <a:gd name="connsiteY6357" fmla="*/ 2847348 h 3344511"/>
                <a:gd name="connsiteX6358" fmla="*/ 2340957 w 2926661"/>
                <a:gd name="connsiteY6358" fmla="*/ 2841434 h 3344511"/>
                <a:gd name="connsiteX6359" fmla="*/ 2340909 w 2926661"/>
                <a:gd name="connsiteY6359" fmla="*/ 2841366 h 3344511"/>
                <a:gd name="connsiteX6360" fmla="*/ 2335764 w 2926661"/>
                <a:gd name="connsiteY6360" fmla="*/ 2846730 h 3344511"/>
                <a:gd name="connsiteX6361" fmla="*/ 2313755 w 2926661"/>
                <a:gd name="connsiteY6361" fmla="*/ 2839321 h 3344511"/>
                <a:gd name="connsiteX6362" fmla="*/ 2309353 w 2926661"/>
                <a:gd name="connsiteY6362" fmla="*/ 2840803 h 3344511"/>
                <a:gd name="connsiteX6363" fmla="*/ 2293213 w 2926661"/>
                <a:gd name="connsiteY6363" fmla="*/ 2833394 h 3344511"/>
                <a:gd name="connsiteX6364" fmla="*/ 2269736 w 2926661"/>
                <a:gd name="connsiteY6364" fmla="*/ 2831912 h 3344511"/>
                <a:gd name="connsiteX6365" fmla="*/ 2266801 w 2926661"/>
                <a:gd name="connsiteY6365" fmla="*/ 2825985 h 3344511"/>
                <a:gd name="connsiteX6366" fmla="*/ 2266801 w 2926661"/>
                <a:gd name="connsiteY6366" fmla="*/ 2821539 h 3344511"/>
                <a:gd name="connsiteX6367" fmla="*/ 2260932 w 2926661"/>
                <a:gd name="connsiteY6367" fmla="*/ 2812648 h 3344511"/>
                <a:gd name="connsiteX6368" fmla="*/ 2262343 w 2926661"/>
                <a:gd name="connsiteY6368" fmla="*/ 2805524 h 3344511"/>
                <a:gd name="connsiteX6369" fmla="*/ 2261890 w 2926661"/>
                <a:gd name="connsiteY6369" fmla="*/ 2805637 h 3344511"/>
                <a:gd name="connsiteX6370" fmla="*/ 2260418 w 2926661"/>
                <a:gd name="connsiteY6370" fmla="*/ 2813011 h 3344511"/>
                <a:gd name="connsiteX6371" fmla="*/ 2266306 w 2926661"/>
                <a:gd name="connsiteY6371" fmla="*/ 2821859 h 3344511"/>
                <a:gd name="connsiteX6372" fmla="*/ 2266306 w 2926661"/>
                <a:gd name="connsiteY6372" fmla="*/ 2826284 h 3344511"/>
                <a:gd name="connsiteX6373" fmla="*/ 2269250 w 2926661"/>
                <a:gd name="connsiteY6373" fmla="*/ 2832183 h 3344511"/>
                <a:gd name="connsiteX6374" fmla="*/ 2222145 w 2926661"/>
                <a:gd name="connsiteY6374" fmla="*/ 2841031 h 3344511"/>
                <a:gd name="connsiteX6375" fmla="*/ 2172095 w 2926661"/>
                <a:gd name="connsiteY6375" fmla="*/ 2846930 h 3344511"/>
                <a:gd name="connsiteX6376" fmla="*/ 2150014 w 2926661"/>
                <a:gd name="connsiteY6376" fmla="*/ 2848405 h 3344511"/>
                <a:gd name="connsiteX6377" fmla="*/ 2129406 w 2926661"/>
                <a:gd name="connsiteY6377" fmla="*/ 2855778 h 3344511"/>
                <a:gd name="connsiteX6378" fmla="*/ 2113213 w 2926661"/>
                <a:gd name="connsiteY6378" fmla="*/ 2857253 h 3344511"/>
                <a:gd name="connsiteX6379" fmla="*/ 2080828 w 2926661"/>
                <a:gd name="connsiteY6379" fmla="*/ 2870525 h 3344511"/>
                <a:gd name="connsiteX6380" fmla="*/ 2064636 w 2926661"/>
                <a:gd name="connsiteY6380" fmla="*/ 2872000 h 3344511"/>
                <a:gd name="connsiteX6381" fmla="*/ 2071996 w 2926661"/>
                <a:gd name="connsiteY6381" fmla="*/ 2876424 h 3344511"/>
                <a:gd name="connsiteX6382" fmla="*/ 2058747 w 2926661"/>
                <a:gd name="connsiteY6382" fmla="*/ 2895596 h 3344511"/>
                <a:gd name="connsiteX6383" fmla="*/ 2046971 w 2926661"/>
                <a:gd name="connsiteY6383" fmla="*/ 2880849 h 3344511"/>
                <a:gd name="connsiteX6384" fmla="*/ 2024890 w 2926661"/>
                <a:gd name="connsiteY6384" fmla="*/ 2870525 h 3344511"/>
                <a:gd name="connsiteX6385" fmla="*/ 2019002 w 2926661"/>
                <a:gd name="connsiteY6385" fmla="*/ 2866101 h 3344511"/>
                <a:gd name="connsiteX6386" fmla="*/ 2021946 w 2926661"/>
                <a:gd name="connsiteY6386" fmla="*/ 2863152 h 3344511"/>
                <a:gd name="connsiteX6387" fmla="*/ 2023418 w 2926661"/>
                <a:gd name="connsiteY6387" fmla="*/ 2858728 h 3344511"/>
                <a:gd name="connsiteX6388" fmla="*/ 2024890 w 2926661"/>
                <a:gd name="connsiteY6388" fmla="*/ 2854303 h 3344511"/>
                <a:gd name="connsiteX6389" fmla="*/ 2032250 w 2926661"/>
                <a:gd name="connsiteY6389" fmla="*/ 2849879 h 3344511"/>
                <a:gd name="connsiteX6390" fmla="*/ 2036667 w 2926661"/>
                <a:gd name="connsiteY6390" fmla="*/ 2851354 h 3344511"/>
                <a:gd name="connsiteX6391" fmla="*/ 2048443 w 2926661"/>
                <a:gd name="connsiteY6391" fmla="*/ 2848405 h 3344511"/>
                <a:gd name="connsiteX6392" fmla="*/ 2049915 w 2926661"/>
                <a:gd name="connsiteY6392" fmla="*/ 2845455 h 3344511"/>
                <a:gd name="connsiteX6393" fmla="*/ 2052859 w 2926661"/>
                <a:gd name="connsiteY6393" fmla="*/ 2836607 h 3344511"/>
                <a:gd name="connsiteX6394" fmla="*/ 2048443 w 2926661"/>
                <a:gd name="connsiteY6394" fmla="*/ 2842506 h 3344511"/>
                <a:gd name="connsiteX6395" fmla="*/ 2039611 w 2926661"/>
                <a:gd name="connsiteY6395" fmla="*/ 2849879 h 3344511"/>
                <a:gd name="connsiteX6396" fmla="*/ 2036667 w 2926661"/>
                <a:gd name="connsiteY6396" fmla="*/ 2841031 h 3344511"/>
                <a:gd name="connsiteX6397" fmla="*/ 2032250 w 2926661"/>
                <a:gd name="connsiteY6397" fmla="*/ 2833657 h 3344511"/>
                <a:gd name="connsiteX6398" fmla="*/ 2030778 w 2926661"/>
                <a:gd name="connsiteY6398" fmla="*/ 2842506 h 3344511"/>
                <a:gd name="connsiteX6399" fmla="*/ 2021946 w 2926661"/>
                <a:gd name="connsiteY6399" fmla="*/ 2832183 h 3344511"/>
                <a:gd name="connsiteX6400" fmla="*/ 2017530 w 2926661"/>
                <a:gd name="connsiteY6400" fmla="*/ 2846930 h 3344511"/>
                <a:gd name="connsiteX6401" fmla="*/ 2010170 w 2926661"/>
                <a:gd name="connsiteY6401" fmla="*/ 2845455 h 3344511"/>
                <a:gd name="connsiteX6402" fmla="*/ 2007226 w 2926661"/>
                <a:gd name="connsiteY6402" fmla="*/ 2842506 h 3344511"/>
                <a:gd name="connsiteX6403" fmla="*/ 2008698 w 2926661"/>
                <a:gd name="connsiteY6403" fmla="*/ 2829233 h 3344511"/>
                <a:gd name="connsiteX6404" fmla="*/ 2007226 w 2926661"/>
                <a:gd name="connsiteY6404" fmla="*/ 2808587 h 3344511"/>
                <a:gd name="connsiteX6405" fmla="*/ 2011642 w 2926661"/>
                <a:gd name="connsiteY6405" fmla="*/ 2777618 h 3344511"/>
                <a:gd name="connsiteX6406" fmla="*/ 2008698 w 2926661"/>
                <a:gd name="connsiteY6406" fmla="*/ 2768769 h 3344511"/>
                <a:gd name="connsiteX6407" fmla="*/ 2014586 w 2926661"/>
                <a:gd name="connsiteY6407" fmla="*/ 2748122 h 3344511"/>
                <a:gd name="connsiteX6408" fmla="*/ 2021946 w 2926661"/>
                <a:gd name="connsiteY6408" fmla="*/ 2734850 h 3344511"/>
                <a:gd name="connsiteX6409" fmla="*/ 2020842 w 2926661"/>
                <a:gd name="connsiteY6409" fmla="*/ 2729320 h 3344511"/>
                <a:gd name="connsiteX6410" fmla="*/ 2021864 w 2926661"/>
                <a:gd name="connsiteY6410" fmla="*/ 2726248 h 3344511"/>
                <a:gd name="connsiteX6411" fmla="*/ 2021618 w 2926661"/>
                <a:gd name="connsiteY6411" fmla="*/ 2726456 h 3344511"/>
                <a:gd name="connsiteX6412" fmla="*/ 2021618 w 2926661"/>
                <a:gd name="connsiteY6412" fmla="*/ 2735277 h 3344511"/>
                <a:gd name="connsiteX6413" fmla="*/ 2014259 w 2926661"/>
                <a:gd name="connsiteY6413" fmla="*/ 2748507 h 3344511"/>
                <a:gd name="connsiteX6414" fmla="*/ 2008372 w 2926661"/>
                <a:gd name="connsiteY6414" fmla="*/ 2769089 h 3344511"/>
                <a:gd name="connsiteX6415" fmla="*/ 2011316 w 2926661"/>
                <a:gd name="connsiteY6415" fmla="*/ 2777909 h 3344511"/>
                <a:gd name="connsiteX6416" fmla="*/ 2006900 w 2926661"/>
                <a:gd name="connsiteY6416" fmla="*/ 2808781 h 3344511"/>
                <a:gd name="connsiteX6417" fmla="*/ 2008372 w 2926661"/>
                <a:gd name="connsiteY6417" fmla="*/ 2829361 h 3344511"/>
                <a:gd name="connsiteX6418" fmla="*/ 2001013 w 2926661"/>
                <a:gd name="connsiteY6418" fmla="*/ 2830832 h 3344511"/>
                <a:gd name="connsiteX6419" fmla="*/ 1995126 w 2926661"/>
                <a:gd name="connsiteY6419" fmla="*/ 2829361 h 3344511"/>
                <a:gd name="connsiteX6420" fmla="*/ 1990711 w 2926661"/>
                <a:gd name="connsiteY6420" fmla="*/ 2832302 h 3344511"/>
                <a:gd name="connsiteX6421" fmla="*/ 1983352 w 2926661"/>
                <a:gd name="connsiteY6421" fmla="*/ 2829361 h 3344511"/>
                <a:gd name="connsiteX6422" fmla="*/ 1977950 w 2926661"/>
                <a:gd name="connsiteY6422" fmla="*/ 2830711 h 3344511"/>
                <a:gd name="connsiteX6423" fmla="*/ 1978135 w 2926661"/>
                <a:gd name="connsiteY6423" fmla="*/ 2830859 h 3344511"/>
                <a:gd name="connsiteX6424" fmla="*/ 1976635 w 2926661"/>
                <a:gd name="connsiteY6424" fmla="*/ 2838073 h 3344511"/>
                <a:gd name="connsiteX6425" fmla="*/ 1970632 w 2926661"/>
                <a:gd name="connsiteY6425" fmla="*/ 2836630 h 3344511"/>
                <a:gd name="connsiteX6426" fmla="*/ 1970632 w 2926661"/>
                <a:gd name="connsiteY6426" fmla="*/ 2839516 h 3344511"/>
                <a:gd name="connsiteX6427" fmla="*/ 1970632 w 2926661"/>
                <a:gd name="connsiteY6427" fmla="*/ 2843845 h 3344511"/>
                <a:gd name="connsiteX6428" fmla="*/ 1970632 w 2926661"/>
                <a:gd name="connsiteY6428" fmla="*/ 2849616 h 3344511"/>
                <a:gd name="connsiteX6429" fmla="*/ 1972133 w 2926661"/>
                <a:gd name="connsiteY6429" fmla="*/ 2853945 h 3344511"/>
                <a:gd name="connsiteX6430" fmla="*/ 1972133 w 2926661"/>
                <a:gd name="connsiteY6430" fmla="*/ 2855387 h 3344511"/>
                <a:gd name="connsiteX6431" fmla="*/ 1975134 w 2926661"/>
                <a:gd name="connsiteY6431" fmla="*/ 2856830 h 3344511"/>
                <a:gd name="connsiteX6432" fmla="*/ 1972133 w 2926661"/>
                <a:gd name="connsiteY6432" fmla="*/ 2861159 h 3344511"/>
                <a:gd name="connsiteX6433" fmla="*/ 1966131 w 2926661"/>
                <a:gd name="connsiteY6433" fmla="*/ 2862602 h 3344511"/>
                <a:gd name="connsiteX6434" fmla="*/ 1961629 w 2926661"/>
                <a:gd name="connsiteY6434" fmla="*/ 2864045 h 3344511"/>
                <a:gd name="connsiteX6435" fmla="*/ 1954126 w 2926661"/>
                <a:gd name="connsiteY6435" fmla="*/ 2866930 h 3344511"/>
                <a:gd name="connsiteX6436" fmla="*/ 1952626 w 2926661"/>
                <a:gd name="connsiteY6436" fmla="*/ 2864045 h 3344511"/>
                <a:gd name="connsiteX6437" fmla="*/ 1948124 w 2926661"/>
                <a:gd name="connsiteY6437" fmla="*/ 2859716 h 3344511"/>
                <a:gd name="connsiteX6438" fmla="*/ 1949625 w 2926661"/>
                <a:gd name="connsiteY6438" fmla="*/ 2848173 h 3344511"/>
                <a:gd name="connsiteX6439" fmla="*/ 1952626 w 2926661"/>
                <a:gd name="connsiteY6439" fmla="*/ 2846730 h 3344511"/>
                <a:gd name="connsiteX6440" fmla="*/ 1949625 w 2926661"/>
                <a:gd name="connsiteY6440" fmla="*/ 2843845 h 3344511"/>
                <a:gd name="connsiteX6441" fmla="*/ 1951125 w 2926661"/>
                <a:gd name="connsiteY6441" fmla="*/ 2836630 h 3344511"/>
                <a:gd name="connsiteX6442" fmla="*/ 1949625 w 2926661"/>
                <a:gd name="connsiteY6442" fmla="*/ 2830859 h 3344511"/>
                <a:gd name="connsiteX6443" fmla="*/ 1948124 w 2926661"/>
                <a:gd name="connsiteY6443" fmla="*/ 2829416 h 3344511"/>
                <a:gd name="connsiteX6444" fmla="*/ 1945123 w 2926661"/>
                <a:gd name="connsiteY6444" fmla="*/ 2827973 h 3344511"/>
                <a:gd name="connsiteX6445" fmla="*/ 1946623 w 2926661"/>
                <a:gd name="connsiteY6445" fmla="*/ 2833745 h 3344511"/>
                <a:gd name="connsiteX6446" fmla="*/ 1943622 w 2926661"/>
                <a:gd name="connsiteY6446" fmla="*/ 2833745 h 3344511"/>
                <a:gd name="connsiteX6447" fmla="*/ 1942649 w 2926661"/>
                <a:gd name="connsiteY6447" fmla="*/ 2832809 h 3344511"/>
                <a:gd name="connsiteX6448" fmla="*/ 1943613 w 2926661"/>
                <a:gd name="connsiteY6448" fmla="*/ 2833772 h 3344511"/>
                <a:gd name="connsiteX6449" fmla="*/ 1937726 w 2926661"/>
                <a:gd name="connsiteY6449" fmla="*/ 2832302 h 3344511"/>
                <a:gd name="connsiteX6450" fmla="*/ 1934782 w 2926661"/>
                <a:gd name="connsiteY6450" fmla="*/ 2832302 h 3344511"/>
                <a:gd name="connsiteX6451" fmla="*/ 1927423 w 2926661"/>
                <a:gd name="connsiteY6451" fmla="*/ 2829361 h 3344511"/>
                <a:gd name="connsiteX6452" fmla="*/ 1923008 w 2926661"/>
                <a:gd name="connsiteY6452" fmla="*/ 2832302 h 3344511"/>
                <a:gd name="connsiteX6453" fmla="*/ 1927423 w 2926661"/>
                <a:gd name="connsiteY6453" fmla="*/ 2832302 h 3344511"/>
                <a:gd name="connsiteX6454" fmla="*/ 1931839 w 2926661"/>
                <a:gd name="connsiteY6454" fmla="*/ 2839652 h 3344511"/>
                <a:gd name="connsiteX6455" fmla="*/ 1937726 w 2926661"/>
                <a:gd name="connsiteY6455" fmla="*/ 2847002 h 3344511"/>
                <a:gd name="connsiteX6456" fmla="*/ 1942141 w 2926661"/>
                <a:gd name="connsiteY6456" fmla="*/ 2849942 h 3344511"/>
                <a:gd name="connsiteX6457" fmla="*/ 1943613 w 2926661"/>
                <a:gd name="connsiteY6457" fmla="*/ 2855823 h 3344511"/>
                <a:gd name="connsiteX6458" fmla="*/ 1942141 w 2926661"/>
                <a:gd name="connsiteY6458" fmla="*/ 2864643 h 3344511"/>
                <a:gd name="connsiteX6459" fmla="*/ 1936254 w 2926661"/>
                <a:gd name="connsiteY6459" fmla="*/ 2869053 h 3344511"/>
                <a:gd name="connsiteX6460" fmla="*/ 1931839 w 2926661"/>
                <a:gd name="connsiteY6460" fmla="*/ 2867583 h 3344511"/>
                <a:gd name="connsiteX6461" fmla="*/ 1925952 w 2926661"/>
                <a:gd name="connsiteY6461" fmla="*/ 2863173 h 3344511"/>
                <a:gd name="connsiteX6462" fmla="*/ 1918593 w 2926661"/>
                <a:gd name="connsiteY6462" fmla="*/ 2858763 h 3344511"/>
                <a:gd name="connsiteX6463" fmla="*/ 1912705 w 2926661"/>
                <a:gd name="connsiteY6463" fmla="*/ 2851413 h 3344511"/>
                <a:gd name="connsiteX6464" fmla="*/ 1906818 w 2926661"/>
                <a:gd name="connsiteY6464" fmla="*/ 2849942 h 3344511"/>
                <a:gd name="connsiteX6465" fmla="*/ 1886213 w 2926661"/>
                <a:gd name="connsiteY6465" fmla="*/ 2835242 h 3344511"/>
                <a:gd name="connsiteX6466" fmla="*/ 1877382 w 2926661"/>
                <a:gd name="connsiteY6466" fmla="*/ 2822011 h 3344511"/>
                <a:gd name="connsiteX6467" fmla="*/ 1877382 w 2926661"/>
                <a:gd name="connsiteY6467" fmla="*/ 2811721 h 3344511"/>
                <a:gd name="connsiteX6468" fmla="*/ 1874439 w 2926661"/>
                <a:gd name="connsiteY6468" fmla="*/ 2823481 h 3344511"/>
                <a:gd name="connsiteX6469" fmla="*/ 1866160 w 2926661"/>
                <a:gd name="connsiteY6469" fmla="*/ 2820541 h 3344511"/>
                <a:gd name="connsiteX6470" fmla="*/ 1857062 w 2926661"/>
                <a:gd name="connsiteY6470" fmla="*/ 2809138 h 3344511"/>
                <a:gd name="connsiteX6471" fmla="*/ 1856937 w 2926661"/>
                <a:gd name="connsiteY6471" fmla="*/ 2809216 h 3344511"/>
                <a:gd name="connsiteX6472" fmla="*/ 1852608 w 2926661"/>
                <a:gd name="connsiteY6472" fmla="*/ 2807720 h 3344511"/>
                <a:gd name="connsiteX6473" fmla="*/ 1852608 w 2926661"/>
                <a:gd name="connsiteY6473" fmla="*/ 2806224 h 3344511"/>
                <a:gd name="connsiteX6474" fmla="*/ 1851165 w 2926661"/>
                <a:gd name="connsiteY6474" fmla="*/ 2801735 h 3344511"/>
                <a:gd name="connsiteX6475" fmla="*/ 1854051 w 2926661"/>
                <a:gd name="connsiteY6475" fmla="*/ 2792757 h 3344511"/>
                <a:gd name="connsiteX6476" fmla="*/ 1851165 w 2926661"/>
                <a:gd name="connsiteY6476" fmla="*/ 2792757 h 3344511"/>
                <a:gd name="connsiteX6477" fmla="*/ 1848280 w 2926661"/>
                <a:gd name="connsiteY6477" fmla="*/ 2801735 h 3344511"/>
                <a:gd name="connsiteX6478" fmla="*/ 1846837 w 2926661"/>
                <a:gd name="connsiteY6478" fmla="*/ 2806224 h 3344511"/>
                <a:gd name="connsiteX6479" fmla="*/ 1846837 w 2926661"/>
                <a:gd name="connsiteY6479" fmla="*/ 2809216 h 3344511"/>
                <a:gd name="connsiteX6480" fmla="*/ 1845394 w 2926661"/>
                <a:gd name="connsiteY6480" fmla="*/ 2807720 h 3344511"/>
                <a:gd name="connsiteX6481" fmla="*/ 1842508 w 2926661"/>
                <a:gd name="connsiteY6481" fmla="*/ 2803231 h 3344511"/>
                <a:gd name="connsiteX6482" fmla="*/ 1841065 w 2926661"/>
                <a:gd name="connsiteY6482" fmla="*/ 2801735 h 3344511"/>
                <a:gd name="connsiteX6483" fmla="*/ 1838180 w 2926661"/>
                <a:gd name="connsiteY6483" fmla="*/ 2795750 h 3344511"/>
                <a:gd name="connsiteX6484" fmla="*/ 1835294 w 2926661"/>
                <a:gd name="connsiteY6484" fmla="*/ 2794253 h 3344511"/>
                <a:gd name="connsiteX6485" fmla="*/ 1825194 w 2926661"/>
                <a:gd name="connsiteY6485" fmla="*/ 2794253 h 3344511"/>
                <a:gd name="connsiteX6486" fmla="*/ 1817980 w 2926661"/>
                <a:gd name="connsiteY6486" fmla="*/ 2788268 h 3344511"/>
                <a:gd name="connsiteX6487" fmla="*/ 1820866 w 2926661"/>
                <a:gd name="connsiteY6487" fmla="*/ 2774801 h 3344511"/>
                <a:gd name="connsiteX6488" fmla="*/ 1829625 w 2926661"/>
                <a:gd name="connsiteY6488" fmla="*/ 2770349 h 3344511"/>
                <a:gd name="connsiteX6489" fmla="*/ 1829365 w 2926661"/>
                <a:gd name="connsiteY6489" fmla="*/ 2770375 h 3344511"/>
                <a:gd name="connsiteX6490" fmla="*/ 1819983 w 2926661"/>
                <a:gd name="connsiteY6490" fmla="*/ 2774969 h 3344511"/>
                <a:gd name="connsiteX6491" fmla="*/ 1817039 w 2926661"/>
                <a:gd name="connsiteY6491" fmla="*/ 2788200 h 3344511"/>
                <a:gd name="connsiteX6492" fmla="*/ 1822926 w 2926661"/>
                <a:gd name="connsiteY6492" fmla="*/ 2798490 h 3344511"/>
                <a:gd name="connsiteX6493" fmla="*/ 1836172 w 2926661"/>
                <a:gd name="connsiteY6493" fmla="*/ 2802900 h 3344511"/>
                <a:gd name="connsiteX6494" fmla="*/ 1846475 w 2926661"/>
                <a:gd name="connsiteY6494" fmla="*/ 2813191 h 3344511"/>
                <a:gd name="connsiteX6495" fmla="*/ 1846475 w 2926661"/>
                <a:gd name="connsiteY6495" fmla="*/ 2816131 h 3344511"/>
                <a:gd name="connsiteX6496" fmla="*/ 1852362 w 2926661"/>
                <a:gd name="connsiteY6496" fmla="*/ 2822011 h 3344511"/>
                <a:gd name="connsiteX6497" fmla="*/ 1864136 w 2926661"/>
                <a:gd name="connsiteY6497" fmla="*/ 2830832 h 3344511"/>
                <a:gd name="connsiteX6498" fmla="*/ 1872967 w 2926661"/>
                <a:gd name="connsiteY6498" fmla="*/ 2844062 h 3344511"/>
                <a:gd name="connsiteX6499" fmla="*/ 1872967 w 2926661"/>
                <a:gd name="connsiteY6499" fmla="*/ 2851413 h 3344511"/>
                <a:gd name="connsiteX6500" fmla="*/ 1864136 w 2926661"/>
                <a:gd name="connsiteY6500" fmla="*/ 2861703 h 3344511"/>
                <a:gd name="connsiteX6501" fmla="*/ 1843531 w 2926661"/>
                <a:gd name="connsiteY6501" fmla="*/ 2861703 h 3344511"/>
                <a:gd name="connsiteX6502" fmla="*/ 1840588 w 2926661"/>
                <a:gd name="connsiteY6502" fmla="*/ 2849942 h 3344511"/>
                <a:gd name="connsiteX6503" fmla="*/ 1840588 w 2926661"/>
                <a:gd name="connsiteY6503" fmla="*/ 2864643 h 3344511"/>
                <a:gd name="connsiteX6504" fmla="*/ 1846475 w 2926661"/>
                <a:gd name="connsiteY6504" fmla="*/ 2870523 h 3344511"/>
                <a:gd name="connsiteX6505" fmla="*/ 1837644 w 2926661"/>
                <a:gd name="connsiteY6505" fmla="*/ 2874934 h 3344511"/>
                <a:gd name="connsiteX6506" fmla="*/ 1822926 w 2926661"/>
                <a:gd name="connsiteY6506" fmla="*/ 2876404 h 3344511"/>
                <a:gd name="connsiteX6507" fmla="*/ 1802321 w 2926661"/>
                <a:gd name="connsiteY6507" fmla="*/ 2880814 h 3344511"/>
                <a:gd name="connsiteX6508" fmla="*/ 1796433 w 2926661"/>
                <a:gd name="connsiteY6508" fmla="*/ 2889634 h 3344511"/>
                <a:gd name="connsiteX6509" fmla="*/ 1787603 w 2926661"/>
                <a:gd name="connsiteY6509" fmla="*/ 2899925 h 3344511"/>
                <a:gd name="connsiteX6510" fmla="*/ 1789074 w 2926661"/>
                <a:gd name="connsiteY6510" fmla="*/ 2907275 h 3344511"/>
                <a:gd name="connsiteX6511" fmla="*/ 1790546 w 2926661"/>
                <a:gd name="connsiteY6511" fmla="*/ 2910215 h 3344511"/>
                <a:gd name="connsiteX6512" fmla="*/ 1761110 w 2926661"/>
                <a:gd name="connsiteY6512" fmla="*/ 2896985 h 3344511"/>
                <a:gd name="connsiteX6513" fmla="*/ 1752464 w 2926661"/>
                <a:gd name="connsiteY6513" fmla="*/ 2891472 h 3344511"/>
                <a:gd name="connsiteX6514" fmla="*/ 1741447 w 2926661"/>
                <a:gd name="connsiteY6514" fmla="*/ 2892487 h 3344511"/>
                <a:gd name="connsiteX6515" fmla="*/ 1741413 w 2926661"/>
                <a:gd name="connsiteY6515" fmla="*/ 2892921 h 3344511"/>
                <a:gd name="connsiteX6516" fmla="*/ 1732564 w 2926661"/>
                <a:gd name="connsiteY6516" fmla="*/ 2892921 h 3344511"/>
                <a:gd name="connsiteX6517" fmla="*/ 1725189 w 2926661"/>
                <a:gd name="connsiteY6517" fmla="*/ 2897348 h 3344511"/>
                <a:gd name="connsiteX6518" fmla="*/ 1720764 w 2926661"/>
                <a:gd name="connsiteY6518" fmla="*/ 2898824 h 3344511"/>
                <a:gd name="connsiteX6519" fmla="*/ 1714277 w 2926661"/>
                <a:gd name="connsiteY6519" fmla="*/ 2898824 h 3344511"/>
                <a:gd name="connsiteX6520" fmla="*/ 1720089 w 2926661"/>
                <a:gd name="connsiteY6520" fmla="*/ 2902622 h 3344511"/>
                <a:gd name="connsiteX6521" fmla="*/ 1721027 w 2926661"/>
                <a:gd name="connsiteY6521" fmla="*/ 2905790 h 3344511"/>
                <a:gd name="connsiteX6522" fmla="*/ 1706032 w 2926661"/>
                <a:gd name="connsiteY6522" fmla="*/ 2902809 h 3344511"/>
                <a:gd name="connsiteX6523" fmla="*/ 1671545 w 2926661"/>
                <a:gd name="connsiteY6523" fmla="*/ 2904299 h 3344511"/>
                <a:gd name="connsiteX6524" fmla="*/ 1664829 w 2926661"/>
                <a:gd name="connsiteY6524" fmla="*/ 2908306 h 3344511"/>
                <a:gd name="connsiteX6525" fmla="*/ 1664854 w 2926661"/>
                <a:gd name="connsiteY6525" fmla="*/ 2908428 h 3344511"/>
                <a:gd name="connsiteX6526" fmla="*/ 1660414 w 2926661"/>
                <a:gd name="connsiteY6526" fmla="*/ 2911376 h 3344511"/>
                <a:gd name="connsiteX6527" fmla="*/ 1655974 w 2926661"/>
                <a:gd name="connsiteY6527" fmla="*/ 2914325 h 3344511"/>
                <a:gd name="connsiteX6528" fmla="*/ 1648575 w 2926661"/>
                <a:gd name="connsiteY6528" fmla="*/ 2921696 h 3344511"/>
                <a:gd name="connsiteX6529" fmla="*/ 1653015 w 2926661"/>
                <a:gd name="connsiteY6529" fmla="*/ 2914325 h 3344511"/>
                <a:gd name="connsiteX6530" fmla="*/ 1645616 w 2926661"/>
                <a:gd name="connsiteY6530" fmla="*/ 2906954 h 3344511"/>
                <a:gd name="connsiteX6531" fmla="*/ 1638216 w 2926661"/>
                <a:gd name="connsiteY6531" fmla="*/ 2905479 h 3344511"/>
                <a:gd name="connsiteX6532" fmla="*/ 1633777 w 2926661"/>
                <a:gd name="connsiteY6532" fmla="*/ 2904005 h 3344511"/>
                <a:gd name="connsiteX6533" fmla="*/ 1632297 w 2926661"/>
                <a:gd name="connsiteY6533" fmla="*/ 2895160 h 3344511"/>
                <a:gd name="connsiteX6534" fmla="*/ 1626378 w 2926661"/>
                <a:gd name="connsiteY6534" fmla="*/ 2895160 h 3344511"/>
                <a:gd name="connsiteX6535" fmla="*/ 1629337 w 2926661"/>
                <a:gd name="connsiteY6535" fmla="*/ 2904005 h 3344511"/>
                <a:gd name="connsiteX6536" fmla="*/ 1629337 w 2926661"/>
                <a:gd name="connsiteY6536" fmla="*/ 2906954 h 3344511"/>
                <a:gd name="connsiteX6537" fmla="*/ 1623418 w 2926661"/>
                <a:gd name="connsiteY6537" fmla="*/ 2905479 h 3344511"/>
                <a:gd name="connsiteX6538" fmla="*/ 1617683 w 2926661"/>
                <a:gd name="connsiteY6538" fmla="*/ 2903268 h 3344511"/>
                <a:gd name="connsiteX6539" fmla="*/ 1617518 w 2926661"/>
                <a:gd name="connsiteY6539" fmla="*/ 2897344 h 3344511"/>
                <a:gd name="connsiteX6540" fmla="*/ 1615124 w 2926661"/>
                <a:gd name="connsiteY6540" fmla="*/ 2894397 h 3344511"/>
                <a:gd name="connsiteX6541" fmla="*/ 1611621 w 2926661"/>
                <a:gd name="connsiteY6541" fmla="*/ 2895872 h 3344511"/>
                <a:gd name="connsiteX6542" fmla="*/ 1613096 w 2926661"/>
                <a:gd name="connsiteY6542" fmla="*/ 2900300 h 3344511"/>
                <a:gd name="connsiteX6543" fmla="*/ 1605722 w 2926661"/>
                <a:gd name="connsiteY6543" fmla="*/ 2907679 h 3344511"/>
                <a:gd name="connsiteX6544" fmla="*/ 1602772 w 2926661"/>
                <a:gd name="connsiteY6544" fmla="*/ 2913582 h 3344511"/>
                <a:gd name="connsiteX6545" fmla="*/ 1604247 w 2926661"/>
                <a:gd name="connsiteY6545" fmla="*/ 2920961 h 3344511"/>
                <a:gd name="connsiteX6546" fmla="*/ 1617521 w 2926661"/>
                <a:gd name="connsiteY6546" fmla="*/ 2909155 h 3344511"/>
                <a:gd name="connsiteX6547" fmla="*/ 1618996 w 2926661"/>
                <a:gd name="connsiteY6547" fmla="*/ 2915058 h 3344511"/>
                <a:gd name="connsiteX6548" fmla="*/ 1614571 w 2926661"/>
                <a:gd name="connsiteY6548" fmla="*/ 2923912 h 3344511"/>
                <a:gd name="connsiteX6549" fmla="*/ 1614571 w 2926661"/>
                <a:gd name="connsiteY6549" fmla="*/ 2926864 h 3344511"/>
                <a:gd name="connsiteX6550" fmla="*/ 1618996 w 2926661"/>
                <a:gd name="connsiteY6550" fmla="*/ 2923912 h 3344511"/>
                <a:gd name="connsiteX6551" fmla="*/ 1617521 w 2926661"/>
                <a:gd name="connsiteY6551" fmla="*/ 2928340 h 3344511"/>
                <a:gd name="connsiteX6552" fmla="*/ 1623421 w 2926661"/>
                <a:gd name="connsiteY6552" fmla="*/ 2925388 h 3344511"/>
                <a:gd name="connsiteX6553" fmla="*/ 1627845 w 2926661"/>
                <a:gd name="connsiteY6553" fmla="*/ 2928340 h 3344511"/>
                <a:gd name="connsiteX6554" fmla="*/ 1630795 w 2926661"/>
                <a:gd name="connsiteY6554" fmla="*/ 2931291 h 3344511"/>
                <a:gd name="connsiteX6555" fmla="*/ 1636695 w 2926661"/>
                <a:gd name="connsiteY6555" fmla="*/ 2928340 h 3344511"/>
                <a:gd name="connsiteX6556" fmla="*/ 1636695 w 2926661"/>
                <a:gd name="connsiteY6556" fmla="*/ 2932767 h 3344511"/>
                <a:gd name="connsiteX6557" fmla="*/ 1642594 w 2926661"/>
                <a:gd name="connsiteY6557" fmla="*/ 2928340 h 3344511"/>
                <a:gd name="connsiteX6558" fmla="*/ 1651444 w 2926661"/>
                <a:gd name="connsiteY6558" fmla="*/ 2928340 h 3344511"/>
                <a:gd name="connsiteX6559" fmla="*/ 1645544 w 2926661"/>
                <a:gd name="connsiteY6559" fmla="*/ 2938670 h 3344511"/>
                <a:gd name="connsiteX6560" fmla="*/ 1652919 w 2926661"/>
                <a:gd name="connsiteY6560" fmla="*/ 2946049 h 3344511"/>
                <a:gd name="connsiteX6561" fmla="*/ 1658818 w 2926661"/>
                <a:gd name="connsiteY6561" fmla="*/ 2947525 h 3344511"/>
                <a:gd name="connsiteX6562" fmla="*/ 1651444 w 2926661"/>
                <a:gd name="connsiteY6562" fmla="*/ 2953428 h 3344511"/>
                <a:gd name="connsiteX6563" fmla="*/ 1644069 w 2926661"/>
                <a:gd name="connsiteY6563" fmla="*/ 2962283 h 3344511"/>
                <a:gd name="connsiteX6564" fmla="*/ 1648494 w 2926661"/>
                <a:gd name="connsiteY6564" fmla="*/ 2966710 h 3344511"/>
                <a:gd name="connsiteX6565" fmla="*/ 1644069 w 2926661"/>
                <a:gd name="connsiteY6565" fmla="*/ 2975565 h 3344511"/>
                <a:gd name="connsiteX6566" fmla="*/ 1620471 w 2926661"/>
                <a:gd name="connsiteY6566" fmla="*/ 2977041 h 3344511"/>
                <a:gd name="connsiteX6567" fmla="*/ 1610147 w 2926661"/>
                <a:gd name="connsiteY6567" fmla="*/ 2984420 h 3344511"/>
                <a:gd name="connsiteX6568" fmla="*/ 1596872 w 2926661"/>
                <a:gd name="connsiteY6568" fmla="*/ 2974089 h 3344511"/>
                <a:gd name="connsiteX6569" fmla="*/ 1579174 w 2926661"/>
                <a:gd name="connsiteY6569" fmla="*/ 2965234 h 3344511"/>
                <a:gd name="connsiteX6570" fmla="*/ 1568849 w 2926661"/>
                <a:gd name="connsiteY6570" fmla="*/ 2957855 h 3344511"/>
                <a:gd name="connsiteX6571" fmla="*/ 1549675 w 2926661"/>
                <a:gd name="connsiteY6571" fmla="*/ 2962283 h 3344511"/>
                <a:gd name="connsiteX6572" fmla="*/ 1515753 w 2926661"/>
                <a:gd name="connsiteY6572" fmla="*/ 2957855 h 3344511"/>
                <a:gd name="connsiteX6573" fmla="*/ 1468556 w 2926661"/>
                <a:gd name="connsiteY6573" fmla="*/ 2966710 h 3344511"/>
                <a:gd name="connsiteX6574" fmla="*/ 1461181 w 2926661"/>
                <a:gd name="connsiteY6574" fmla="*/ 2981468 h 3344511"/>
                <a:gd name="connsiteX6575" fmla="*/ 1478880 w 2926661"/>
                <a:gd name="connsiteY6575" fmla="*/ 2993274 h 3344511"/>
                <a:gd name="connsiteX6576" fmla="*/ 1464131 w 2926661"/>
                <a:gd name="connsiteY6576" fmla="*/ 3021314 h 3344511"/>
                <a:gd name="connsiteX6577" fmla="*/ 1465606 w 2926661"/>
                <a:gd name="connsiteY6577" fmla="*/ 3005081 h 3344511"/>
                <a:gd name="connsiteX6578" fmla="*/ 1468556 w 2926661"/>
                <a:gd name="connsiteY6578" fmla="*/ 2994750 h 3344511"/>
                <a:gd name="connsiteX6579" fmla="*/ 1409559 w 2926661"/>
                <a:gd name="connsiteY6579" fmla="*/ 2938670 h 3344511"/>
                <a:gd name="connsiteX6580" fmla="*/ 1331390 w 2926661"/>
                <a:gd name="connsiteY6580" fmla="*/ 2900300 h 3344511"/>
                <a:gd name="connsiteX6581" fmla="*/ 1300900 w 2926661"/>
                <a:gd name="connsiteY6581" fmla="*/ 2895319 h 3344511"/>
                <a:gd name="connsiteX6582" fmla="*/ 1289309 w 2926661"/>
                <a:gd name="connsiteY6582" fmla="*/ 2902804 h 3344511"/>
                <a:gd name="connsiteX6583" fmla="*/ 1289444 w 2926661"/>
                <a:gd name="connsiteY6583" fmla="*/ 2903142 h 3344511"/>
                <a:gd name="connsiteX6584" fmla="*/ 1242364 w 2926661"/>
                <a:gd name="connsiteY6584" fmla="*/ 2911969 h 3344511"/>
                <a:gd name="connsiteX6585" fmla="*/ 1232065 w 2926661"/>
                <a:gd name="connsiteY6585" fmla="*/ 2920796 h 3344511"/>
                <a:gd name="connsiteX6586" fmla="*/ 1171743 w 2926661"/>
                <a:gd name="connsiteY6586" fmla="*/ 2932565 h 3344511"/>
                <a:gd name="connsiteX6587" fmla="*/ 1159973 w 2926661"/>
                <a:gd name="connsiteY6587" fmla="*/ 2948748 h 3344511"/>
                <a:gd name="connsiteX6588" fmla="*/ 1145260 w 2926661"/>
                <a:gd name="connsiteY6588" fmla="*/ 2954632 h 3344511"/>
                <a:gd name="connsiteX6589" fmla="*/ 1132018 w 2926661"/>
                <a:gd name="connsiteY6589" fmla="*/ 2963459 h 3344511"/>
                <a:gd name="connsiteX6590" fmla="*/ 1115834 w 2926661"/>
                <a:gd name="connsiteY6590" fmla="*/ 2957574 h 3344511"/>
                <a:gd name="connsiteX6591" fmla="*/ 1107007 w 2926661"/>
                <a:gd name="connsiteY6591" fmla="*/ 2928152 h 3344511"/>
                <a:gd name="connsiteX6592" fmla="*/ 1099650 w 2926661"/>
                <a:gd name="connsiteY6592" fmla="*/ 2932565 h 3344511"/>
                <a:gd name="connsiteX6593" fmla="*/ 1108478 w 2926661"/>
                <a:gd name="connsiteY6593" fmla="*/ 2960517 h 3344511"/>
                <a:gd name="connsiteX6594" fmla="*/ 1112892 w 2926661"/>
                <a:gd name="connsiteY6594" fmla="*/ 2966401 h 3344511"/>
                <a:gd name="connsiteX6595" fmla="*/ 1089352 w 2926661"/>
                <a:gd name="connsiteY6595" fmla="*/ 2997295 h 3344511"/>
                <a:gd name="connsiteX6596" fmla="*/ 1062869 w 2926661"/>
                <a:gd name="connsiteY6596" fmla="*/ 2995824 h 3344511"/>
                <a:gd name="connsiteX6597" fmla="*/ 1059926 w 2926661"/>
                <a:gd name="connsiteY6597" fmla="*/ 3001708 h 3344511"/>
                <a:gd name="connsiteX6598" fmla="*/ 1087880 w 2926661"/>
                <a:gd name="connsiteY6598" fmla="*/ 3001708 h 3344511"/>
                <a:gd name="connsiteX6599" fmla="*/ 1087696 w 2926661"/>
                <a:gd name="connsiteY6599" fmla="*/ 3009984 h 3344511"/>
                <a:gd name="connsiteX6600" fmla="*/ 1082057 w 2926661"/>
                <a:gd name="connsiteY6600" fmla="*/ 3014895 h 3344511"/>
                <a:gd name="connsiteX6601" fmla="*/ 1084789 w 2926661"/>
                <a:gd name="connsiteY6601" fmla="*/ 3023155 h 3344511"/>
                <a:gd name="connsiteX6602" fmla="*/ 1084789 w 2926661"/>
                <a:gd name="connsiteY6602" fmla="*/ 3035096 h 3344511"/>
                <a:gd name="connsiteX6603" fmla="*/ 1090712 w 2926661"/>
                <a:gd name="connsiteY6603" fmla="*/ 3045544 h 3344511"/>
                <a:gd name="connsiteX6604" fmla="*/ 1083308 w 2926661"/>
                <a:gd name="connsiteY6604" fmla="*/ 3047037 h 3344511"/>
                <a:gd name="connsiteX6605" fmla="*/ 1078866 w 2926661"/>
                <a:gd name="connsiteY6605" fmla="*/ 3050022 h 3344511"/>
                <a:gd name="connsiteX6606" fmla="*/ 1072942 w 2926661"/>
                <a:gd name="connsiteY6606" fmla="*/ 3045544 h 3344511"/>
                <a:gd name="connsiteX6607" fmla="*/ 1067019 w 2926661"/>
                <a:gd name="connsiteY6607" fmla="*/ 3061963 h 3344511"/>
                <a:gd name="connsiteX6608" fmla="*/ 1067019 w 2926661"/>
                <a:gd name="connsiteY6608" fmla="*/ 3075396 h 3344511"/>
                <a:gd name="connsiteX6609" fmla="*/ 1077385 w 2926661"/>
                <a:gd name="connsiteY6609" fmla="*/ 3076889 h 3344511"/>
                <a:gd name="connsiteX6610" fmla="*/ 1089231 w 2926661"/>
                <a:gd name="connsiteY6610" fmla="*/ 3084352 h 3344511"/>
                <a:gd name="connsiteX6611" fmla="*/ 1084789 w 2926661"/>
                <a:gd name="connsiteY6611" fmla="*/ 3088830 h 3344511"/>
                <a:gd name="connsiteX6612" fmla="*/ 1081827 w 2926661"/>
                <a:gd name="connsiteY6612" fmla="*/ 3091815 h 3344511"/>
                <a:gd name="connsiteX6613" fmla="*/ 1081776 w 2926661"/>
                <a:gd name="connsiteY6613" fmla="*/ 3091832 h 3344511"/>
                <a:gd name="connsiteX6614" fmla="*/ 1078317 w 2926661"/>
                <a:gd name="connsiteY6614" fmla="*/ 3097884 h 3344511"/>
                <a:gd name="connsiteX6615" fmla="*/ 1079053 w 2926661"/>
                <a:gd name="connsiteY6615" fmla="*/ 3107630 h 3344511"/>
                <a:gd name="connsiteX6616" fmla="*/ 1076110 w 2926661"/>
                <a:gd name="connsiteY6616" fmla="*/ 3110572 h 3344511"/>
                <a:gd name="connsiteX6617" fmla="*/ 1073168 w 2926661"/>
                <a:gd name="connsiteY6617" fmla="*/ 3112044 h 3344511"/>
                <a:gd name="connsiteX6618" fmla="*/ 1073168 w 2926661"/>
                <a:gd name="connsiteY6618" fmla="*/ 3114986 h 3344511"/>
                <a:gd name="connsiteX6619" fmla="*/ 1065811 w 2926661"/>
                <a:gd name="connsiteY6619" fmla="*/ 3114986 h 3344511"/>
                <a:gd name="connsiteX6620" fmla="*/ 1059926 w 2926661"/>
                <a:gd name="connsiteY6620" fmla="*/ 3106159 h 3344511"/>
                <a:gd name="connsiteX6621" fmla="*/ 1055512 w 2926661"/>
                <a:gd name="connsiteY6621" fmla="*/ 3089977 h 3344511"/>
                <a:gd name="connsiteX6622" fmla="*/ 1052570 w 2926661"/>
                <a:gd name="connsiteY6622" fmla="*/ 3082621 h 3344511"/>
                <a:gd name="connsiteX6623" fmla="*/ 1043742 w 2926661"/>
                <a:gd name="connsiteY6623" fmla="*/ 3082621 h 3344511"/>
                <a:gd name="connsiteX6624" fmla="*/ 1036386 w 2926661"/>
                <a:gd name="connsiteY6624" fmla="*/ 3078207 h 3344511"/>
                <a:gd name="connsiteX6625" fmla="*/ 1030501 w 2926661"/>
                <a:gd name="connsiteY6625" fmla="*/ 3079679 h 3344511"/>
                <a:gd name="connsiteX6626" fmla="*/ 1030501 w 2926661"/>
                <a:gd name="connsiteY6626" fmla="*/ 3082621 h 3344511"/>
                <a:gd name="connsiteX6627" fmla="*/ 1043742 w 2926661"/>
                <a:gd name="connsiteY6627" fmla="*/ 3085563 h 3344511"/>
                <a:gd name="connsiteX6628" fmla="*/ 1051099 w 2926661"/>
                <a:gd name="connsiteY6628" fmla="*/ 3088505 h 3344511"/>
                <a:gd name="connsiteX6629" fmla="*/ 1055512 w 2926661"/>
                <a:gd name="connsiteY6629" fmla="*/ 3092919 h 3344511"/>
                <a:gd name="connsiteX6630" fmla="*/ 1055512 w 2926661"/>
                <a:gd name="connsiteY6630" fmla="*/ 3097332 h 3344511"/>
                <a:gd name="connsiteX6631" fmla="*/ 1056984 w 2926661"/>
                <a:gd name="connsiteY6631" fmla="*/ 3104688 h 3344511"/>
                <a:gd name="connsiteX6632" fmla="*/ 1059926 w 2926661"/>
                <a:gd name="connsiteY6632" fmla="*/ 3113515 h 3344511"/>
                <a:gd name="connsiteX6633" fmla="*/ 1059926 w 2926661"/>
                <a:gd name="connsiteY6633" fmla="*/ 3120870 h 3344511"/>
                <a:gd name="connsiteX6634" fmla="*/ 1027558 w 2926661"/>
                <a:gd name="connsiteY6634" fmla="*/ 3169418 h 3344511"/>
                <a:gd name="connsiteX6635" fmla="*/ 1021673 w 2926661"/>
                <a:gd name="connsiteY6635" fmla="*/ 3181187 h 3344511"/>
                <a:gd name="connsiteX6636" fmla="*/ 999604 w 2926661"/>
                <a:gd name="connsiteY6636" fmla="*/ 3188543 h 3344511"/>
                <a:gd name="connsiteX6637" fmla="*/ 986363 w 2926661"/>
                <a:gd name="connsiteY6637" fmla="*/ 3179716 h 3344511"/>
                <a:gd name="connsiteX6638" fmla="*/ 993719 w 2926661"/>
                <a:gd name="connsiteY6638" fmla="*/ 3169418 h 3344511"/>
                <a:gd name="connsiteX6639" fmla="*/ 995190 w 2926661"/>
                <a:gd name="connsiteY6639" fmla="*/ 3163533 h 3344511"/>
                <a:gd name="connsiteX6640" fmla="*/ 992248 w 2926661"/>
                <a:gd name="connsiteY6640" fmla="*/ 3157649 h 3344511"/>
                <a:gd name="connsiteX6641" fmla="*/ 990777 w 2926661"/>
                <a:gd name="connsiteY6641" fmla="*/ 3154706 h 3344511"/>
                <a:gd name="connsiteX6642" fmla="*/ 986363 w 2926661"/>
                <a:gd name="connsiteY6642" fmla="*/ 3150293 h 3344511"/>
                <a:gd name="connsiteX6643" fmla="*/ 981949 w 2926661"/>
                <a:gd name="connsiteY6643" fmla="*/ 3157649 h 3344511"/>
                <a:gd name="connsiteX6644" fmla="*/ 986363 w 2926661"/>
                <a:gd name="connsiteY6644" fmla="*/ 3160591 h 3344511"/>
                <a:gd name="connsiteX6645" fmla="*/ 984891 w 2926661"/>
                <a:gd name="connsiteY6645" fmla="*/ 3173831 h 3344511"/>
                <a:gd name="connsiteX6646" fmla="*/ 977535 w 2926661"/>
                <a:gd name="connsiteY6646" fmla="*/ 3187071 h 3344511"/>
                <a:gd name="connsiteX6647" fmla="*/ 965765 w 2926661"/>
                <a:gd name="connsiteY6647" fmla="*/ 3179716 h 3344511"/>
                <a:gd name="connsiteX6648" fmla="*/ 955466 w 2926661"/>
                <a:gd name="connsiteY6648" fmla="*/ 3159120 h 3344511"/>
                <a:gd name="connsiteX6649" fmla="*/ 951052 w 2926661"/>
                <a:gd name="connsiteY6649" fmla="*/ 3142937 h 3344511"/>
                <a:gd name="connsiteX6650" fmla="*/ 945167 w 2926661"/>
                <a:gd name="connsiteY6650" fmla="*/ 3144409 h 3344511"/>
                <a:gd name="connsiteX6651" fmla="*/ 934868 w 2926661"/>
                <a:gd name="connsiteY6651" fmla="*/ 3137053 h 3344511"/>
                <a:gd name="connsiteX6652" fmla="*/ 926041 w 2926661"/>
                <a:gd name="connsiteY6652" fmla="*/ 3126755 h 3344511"/>
                <a:gd name="connsiteX6653" fmla="*/ 921627 w 2926661"/>
                <a:gd name="connsiteY6653" fmla="*/ 3128226 h 3344511"/>
                <a:gd name="connsiteX6654" fmla="*/ 914270 w 2926661"/>
                <a:gd name="connsiteY6654" fmla="*/ 3131168 h 3344511"/>
                <a:gd name="connsiteX6655" fmla="*/ 896615 w 2926661"/>
                <a:gd name="connsiteY6655" fmla="*/ 3135582 h 3344511"/>
                <a:gd name="connsiteX6656" fmla="*/ 878960 w 2926661"/>
                <a:gd name="connsiteY6656" fmla="*/ 3132639 h 3344511"/>
                <a:gd name="connsiteX6657" fmla="*/ 884845 w 2926661"/>
                <a:gd name="connsiteY6657" fmla="*/ 3125284 h 3344511"/>
                <a:gd name="connsiteX6658" fmla="*/ 874546 w 2926661"/>
                <a:gd name="connsiteY6658" fmla="*/ 3125284 h 3344511"/>
                <a:gd name="connsiteX6659" fmla="*/ 859443 w 2926661"/>
                <a:gd name="connsiteY6659" fmla="*/ 3117629 h 3344511"/>
                <a:gd name="connsiteX6660" fmla="*/ 859815 w 2926661"/>
                <a:gd name="connsiteY6660" fmla="*/ 3108095 h 3344511"/>
                <a:gd name="connsiteX6661" fmla="*/ 859080 w 2926661"/>
                <a:gd name="connsiteY6661" fmla="*/ 3107849 h 3344511"/>
                <a:gd name="connsiteX6662" fmla="*/ 854653 w 2926661"/>
                <a:gd name="connsiteY6662" fmla="*/ 3097497 h 3344511"/>
                <a:gd name="connsiteX6663" fmla="*/ 839897 w 2926661"/>
                <a:gd name="connsiteY6663" fmla="*/ 3094539 h 3344511"/>
                <a:gd name="connsiteX6664" fmla="*/ 838421 w 2926661"/>
                <a:gd name="connsiteY6664" fmla="*/ 3088623 h 3344511"/>
                <a:gd name="connsiteX6665" fmla="*/ 835470 w 2926661"/>
                <a:gd name="connsiteY6665" fmla="*/ 3085665 h 3344511"/>
                <a:gd name="connsiteX6666" fmla="*/ 838421 w 2926661"/>
                <a:gd name="connsiteY6666" fmla="*/ 3081229 h 3344511"/>
                <a:gd name="connsiteX6667" fmla="*/ 838421 w 2926661"/>
                <a:gd name="connsiteY6667" fmla="*/ 3078271 h 3344511"/>
                <a:gd name="connsiteX6668" fmla="*/ 832519 w 2926661"/>
                <a:gd name="connsiteY6668" fmla="*/ 3078271 h 3344511"/>
                <a:gd name="connsiteX6669" fmla="*/ 836946 w 2926661"/>
                <a:gd name="connsiteY6669" fmla="*/ 3062003 h 3344511"/>
                <a:gd name="connsiteX6670" fmla="*/ 838082 w 2926661"/>
                <a:gd name="connsiteY6670" fmla="*/ 3061580 h 3344511"/>
                <a:gd name="connsiteX6671" fmla="*/ 845121 w 2926661"/>
                <a:gd name="connsiteY6671" fmla="*/ 3051727 h 3344511"/>
                <a:gd name="connsiteX6672" fmla="*/ 851006 w 2926661"/>
                <a:gd name="connsiteY6672" fmla="*/ 3041429 h 3344511"/>
                <a:gd name="connsiteX6673" fmla="*/ 845121 w 2926661"/>
                <a:gd name="connsiteY6673" fmla="*/ 3044371 h 3344511"/>
                <a:gd name="connsiteX6674" fmla="*/ 839236 w 2926661"/>
                <a:gd name="connsiteY6674" fmla="*/ 3054669 h 3344511"/>
                <a:gd name="connsiteX6675" fmla="*/ 834822 w 2926661"/>
                <a:gd name="connsiteY6675" fmla="*/ 3044371 h 3344511"/>
                <a:gd name="connsiteX6676" fmla="*/ 828937 w 2926661"/>
                <a:gd name="connsiteY6676" fmla="*/ 3035545 h 3344511"/>
                <a:gd name="connsiteX6677" fmla="*/ 825994 w 2926661"/>
                <a:gd name="connsiteY6677" fmla="*/ 3039958 h 3344511"/>
                <a:gd name="connsiteX6678" fmla="*/ 825315 w 2926661"/>
                <a:gd name="connsiteY6678" fmla="*/ 3040331 h 3344511"/>
                <a:gd name="connsiteX6679" fmla="*/ 824967 w 2926661"/>
                <a:gd name="connsiteY6679" fmla="*/ 3039932 h 3344511"/>
                <a:gd name="connsiteX6680" fmla="*/ 822959 w 2926661"/>
                <a:gd name="connsiteY6680" fmla="*/ 3038925 h 3344511"/>
                <a:gd name="connsiteX6681" fmla="*/ 823052 w 2926661"/>
                <a:gd name="connsiteY6681" fmla="*/ 3038487 h 3344511"/>
                <a:gd name="connsiteX6682" fmla="*/ 827465 w 2926661"/>
                <a:gd name="connsiteY6682" fmla="*/ 3029660 h 3344511"/>
                <a:gd name="connsiteX6683" fmla="*/ 828937 w 2926661"/>
                <a:gd name="connsiteY6683" fmla="*/ 3022304 h 3344511"/>
                <a:gd name="connsiteX6684" fmla="*/ 830320 w 2926661"/>
                <a:gd name="connsiteY6684" fmla="*/ 3021198 h 3344511"/>
                <a:gd name="connsiteX6685" fmla="*/ 829741 w 2926661"/>
                <a:gd name="connsiteY6685" fmla="*/ 3020775 h 3344511"/>
                <a:gd name="connsiteX6686" fmla="*/ 827905 w 2926661"/>
                <a:gd name="connsiteY6686" fmla="*/ 3022249 h 3344511"/>
                <a:gd name="connsiteX6687" fmla="*/ 826436 w 2926661"/>
                <a:gd name="connsiteY6687" fmla="*/ 3029617 h 3344511"/>
                <a:gd name="connsiteX6688" fmla="*/ 823499 w 2926661"/>
                <a:gd name="connsiteY6688" fmla="*/ 3036985 h 3344511"/>
                <a:gd name="connsiteX6689" fmla="*/ 822030 w 2926661"/>
                <a:gd name="connsiteY6689" fmla="*/ 3038459 h 3344511"/>
                <a:gd name="connsiteX6690" fmla="*/ 822959 w 2926661"/>
                <a:gd name="connsiteY6690" fmla="*/ 3038925 h 3344511"/>
                <a:gd name="connsiteX6691" fmla="*/ 822316 w 2926661"/>
                <a:gd name="connsiteY6691" fmla="*/ 3041981 h 3344511"/>
                <a:gd name="connsiteX6692" fmla="*/ 825315 w 2926661"/>
                <a:gd name="connsiteY6692" fmla="*/ 3040331 h 3344511"/>
                <a:gd name="connsiteX6693" fmla="*/ 830108 w 2926661"/>
                <a:gd name="connsiteY6693" fmla="*/ 3045827 h 3344511"/>
                <a:gd name="connsiteX6694" fmla="*/ 830843 w 2926661"/>
                <a:gd name="connsiteY6694" fmla="*/ 3056142 h 3344511"/>
                <a:gd name="connsiteX6695" fmla="*/ 824967 w 2926661"/>
                <a:gd name="connsiteY6695" fmla="*/ 3057616 h 3344511"/>
                <a:gd name="connsiteX6696" fmla="*/ 829374 w 2926661"/>
                <a:gd name="connsiteY6696" fmla="*/ 3060563 h 3344511"/>
                <a:gd name="connsiteX6697" fmla="*/ 829374 w 2926661"/>
                <a:gd name="connsiteY6697" fmla="*/ 3070879 h 3344511"/>
                <a:gd name="connsiteX6698" fmla="*/ 819092 w 2926661"/>
                <a:gd name="connsiteY6698" fmla="*/ 3078247 h 3344511"/>
                <a:gd name="connsiteX6699" fmla="*/ 810279 w 2926661"/>
                <a:gd name="connsiteY6699" fmla="*/ 3082668 h 3344511"/>
                <a:gd name="connsiteX6700" fmla="*/ 804404 w 2926661"/>
                <a:gd name="connsiteY6700" fmla="*/ 3087088 h 3344511"/>
                <a:gd name="connsiteX6701" fmla="*/ 797060 w 2926661"/>
                <a:gd name="connsiteY6701" fmla="*/ 3078247 h 3344511"/>
                <a:gd name="connsiteX6702" fmla="*/ 799998 w 2926661"/>
                <a:gd name="connsiteY6702" fmla="*/ 3085615 h 3344511"/>
                <a:gd name="connsiteX6703" fmla="*/ 805873 w 2926661"/>
                <a:gd name="connsiteY6703" fmla="*/ 3090036 h 3344511"/>
                <a:gd name="connsiteX6704" fmla="*/ 813217 w 2926661"/>
                <a:gd name="connsiteY6704" fmla="*/ 3090036 h 3344511"/>
                <a:gd name="connsiteX6705" fmla="*/ 824967 w 2926661"/>
                <a:gd name="connsiteY6705" fmla="*/ 3081194 h 3344511"/>
                <a:gd name="connsiteX6706" fmla="*/ 829374 w 2926661"/>
                <a:gd name="connsiteY6706" fmla="*/ 3082668 h 3344511"/>
                <a:gd name="connsiteX6707" fmla="*/ 832311 w 2926661"/>
                <a:gd name="connsiteY6707" fmla="*/ 3085615 h 3344511"/>
                <a:gd name="connsiteX6708" fmla="*/ 829374 w 2926661"/>
                <a:gd name="connsiteY6708" fmla="*/ 3091509 h 3344511"/>
                <a:gd name="connsiteX6709" fmla="*/ 820561 w 2926661"/>
                <a:gd name="connsiteY6709" fmla="*/ 3095930 h 3344511"/>
                <a:gd name="connsiteX6710" fmla="*/ 824967 w 2926661"/>
                <a:gd name="connsiteY6710" fmla="*/ 3095930 h 3344511"/>
                <a:gd name="connsiteX6711" fmla="*/ 826436 w 2926661"/>
                <a:gd name="connsiteY6711" fmla="*/ 3098877 h 3344511"/>
                <a:gd name="connsiteX6712" fmla="*/ 832311 w 2926661"/>
                <a:gd name="connsiteY6712" fmla="*/ 3100351 h 3344511"/>
                <a:gd name="connsiteX6713" fmla="*/ 842593 w 2926661"/>
                <a:gd name="connsiteY6713" fmla="*/ 3103298 h 3344511"/>
                <a:gd name="connsiteX6714" fmla="*/ 833780 w 2926661"/>
                <a:gd name="connsiteY6714" fmla="*/ 3110666 h 3344511"/>
                <a:gd name="connsiteX6715" fmla="*/ 829374 w 2926661"/>
                <a:gd name="connsiteY6715" fmla="*/ 3120982 h 3344511"/>
                <a:gd name="connsiteX6716" fmla="*/ 823499 w 2926661"/>
                <a:gd name="connsiteY6716" fmla="*/ 3122455 h 3344511"/>
                <a:gd name="connsiteX6717" fmla="*/ 805873 w 2926661"/>
                <a:gd name="connsiteY6717" fmla="*/ 3101825 h 3344511"/>
                <a:gd name="connsiteX6718" fmla="*/ 751527 w 2926661"/>
                <a:gd name="connsiteY6718" fmla="*/ 3094457 h 3344511"/>
                <a:gd name="connsiteX6719" fmla="*/ 738308 w 2926661"/>
                <a:gd name="connsiteY6719" fmla="*/ 3104772 h 3344511"/>
                <a:gd name="connsiteX6720" fmla="*/ 723620 w 2926661"/>
                <a:gd name="connsiteY6720" fmla="*/ 3109193 h 3344511"/>
                <a:gd name="connsiteX6721" fmla="*/ 708932 w 2926661"/>
                <a:gd name="connsiteY6721" fmla="*/ 3115087 h 3344511"/>
                <a:gd name="connsiteX6722" fmla="*/ 698650 w 2926661"/>
                <a:gd name="connsiteY6722" fmla="*/ 3110666 h 3344511"/>
                <a:gd name="connsiteX6723" fmla="*/ 678087 w 2926661"/>
                <a:gd name="connsiteY6723" fmla="*/ 3113614 h 3344511"/>
                <a:gd name="connsiteX6724" fmla="*/ 678087 w 2926661"/>
                <a:gd name="connsiteY6724" fmla="*/ 3106246 h 3344511"/>
                <a:gd name="connsiteX6725" fmla="*/ 678087 w 2926661"/>
                <a:gd name="connsiteY6725" fmla="*/ 3091509 h 3344511"/>
                <a:gd name="connsiteX6726" fmla="*/ 672212 w 2926661"/>
                <a:gd name="connsiteY6726" fmla="*/ 3076773 h 3344511"/>
                <a:gd name="connsiteX6727" fmla="*/ 672212 w 2926661"/>
                <a:gd name="connsiteY6727" fmla="*/ 3084141 h 3344511"/>
                <a:gd name="connsiteX6728" fmla="*/ 673681 w 2926661"/>
                <a:gd name="connsiteY6728" fmla="*/ 3092983 h 3344511"/>
                <a:gd name="connsiteX6729" fmla="*/ 675149 w 2926661"/>
                <a:gd name="connsiteY6729" fmla="*/ 3104772 h 3344511"/>
                <a:gd name="connsiteX6730" fmla="*/ 663399 w 2926661"/>
                <a:gd name="connsiteY6730" fmla="*/ 3116561 h 3344511"/>
                <a:gd name="connsiteX6731" fmla="*/ 656055 w 2926661"/>
                <a:gd name="connsiteY6731" fmla="*/ 3106246 h 3344511"/>
                <a:gd name="connsiteX6732" fmla="*/ 648711 w 2926661"/>
                <a:gd name="connsiteY6732" fmla="*/ 3103298 h 3344511"/>
                <a:gd name="connsiteX6733" fmla="*/ 639898 w 2926661"/>
                <a:gd name="connsiteY6733" fmla="*/ 3106246 h 3344511"/>
                <a:gd name="connsiteX6734" fmla="*/ 629616 w 2926661"/>
                <a:gd name="connsiteY6734" fmla="*/ 3115087 h 3344511"/>
                <a:gd name="connsiteX6735" fmla="*/ 629616 w 2926661"/>
                <a:gd name="connsiteY6735" fmla="*/ 3126876 h 3344511"/>
                <a:gd name="connsiteX6736" fmla="*/ 620804 w 2926661"/>
                <a:gd name="connsiteY6736" fmla="*/ 3132771 h 3344511"/>
                <a:gd name="connsiteX6737" fmla="*/ 620804 w 2926661"/>
                <a:gd name="connsiteY6737" fmla="*/ 3147507 h 3344511"/>
                <a:gd name="connsiteX6738" fmla="*/ 625210 w 2926661"/>
                <a:gd name="connsiteY6738" fmla="*/ 3151928 h 3344511"/>
                <a:gd name="connsiteX6739" fmla="*/ 619335 w 2926661"/>
                <a:gd name="connsiteY6739" fmla="*/ 3159296 h 3344511"/>
                <a:gd name="connsiteX6740" fmla="*/ 616397 w 2926661"/>
                <a:gd name="connsiteY6740" fmla="*/ 3165190 h 3344511"/>
                <a:gd name="connsiteX6741" fmla="*/ 610522 w 2926661"/>
                <a:gd name="connsiteY6741" fmla="*/ 3171085 h 3344511"/>
                <a:gd name="connsiteX6742" fmla="*/ 591427 w 2926661"/>
                <a:gd name="connsiteY6742" fmla="*/ 3160770 h 3344511"/>
                <a:gd name="connsiteX6743" fmla="*/ 588490 w 2926661"/>
                <a:gd name="connsiteY6743" fmla="*/ 3165190 h 3344511"/>
                <a:gd name="connsiteX6744" fmla="*/ 581146 w 2926661"/>
                <a:gd name="connsiteY6744" fmla="*/ 3171085 h 3344511"/>
                <a:gd name="connsiteX6745" fmla="*/ 573802 w 2926661"/>
                <a:gd name="connsiteY6745" fmla="*/ 3178453 h 3344511"/>
                <a:gd name="connsiteX6746" fmla="*/ 570864 w 2926661"/>
                <a:gd name="connsiteY6746" fmla="*/ 3182874 h 3344511"/>
                <a:gd name="connsiteX6747" fmla="*/ 563520 w 2926661"/>
                <a:gd name="connsiteY6747" fmla="*/ 3176979 h 3344511"/>
                <a:gd name="connsiteX6748" fmla="*/ 562051 w 2926661"/>
                <a:gd name="connsiteY6748" fmla="*/ 3176979 h 3344511"/>
                <a:gd name="connsiteX6749" fmla="*/ 553239 w 2926661"/>
                <a:gd name="connsiteY6749" fmla="*/ 3182874 h 3344511"/>
                <a:gd name="connsiteX6750" fmla="*/ 550301 w 2926661"/>
                <a:gd name="connsiteY6750" fmla="*/ 3187295 h 3344511"/>
                <a:gd name="connsiteX6751" fmla="*/ 550301 w 2926661"/>
                <a:gd name="connsiteY6751" fmla="*/ 3193189 h 3344511"/>
                <a:gd name="connsiteX6752" fmla="*/ 548832 w 2926661"/>
                <a:gd name="connsiteY6752" fmla="*/ 3202031 h 3344511"/>
                <a:gd name="connsiteX6753" fmla="*/ 541488 w 2926661"/>
                <a:gd name="connsiteY6753" fmla="*/ 3207926 h 3344511"/>
                <a:gd name="connsiteX6754" fmla="*/ 532675 w 2926661"/>
                <a:gd name="connsiteY6754" fmla="*/ 3212346 h 3344511"/>
                <a:gd name="connsiteX6755" fmla="*/ 541488 w 2926661"/>
                <a:gd name="connsiteY6755" fmla="*/ 3206452 h 3344511"/>
                <a:gd name="connsiteX6756" fmla="*/ 540019 w 2926661"/>
                <a:gd name="connsiteY6756" fmla="*/ 3193189 h 3344511"/>
                <a:gd name="connsiteX6757" fmla="*/ 531206 w 2926661"/>
                <a:gd name="connsiteY6757" fmla="*/ 3203505 h 3344511"/>
                <a:gd name="connsiteX6758" fmla="*/ 531206 w 2926661"/>
                <a:gd name="connsiteY6758" fmla="*/ 3200557 h 3344511"/>
                <a:gd name="connsiteX6759" fmla="*/ 532675 w 2926661"/>
                <a:gd name="connsiteY6759" fmla="*/ 3197610 h 3344511"/>
                <a:gd name="connsiteX6760" fmla="*/ 532675 w 2926661"/>
                <a:gd name="connsiteY6760" fmla="*/ 3193189 h 3344511"/>
                <a:gd name="connsiteX6761" fmla="*/ 532675 w 2926661"/>
                <a:gd name="connsiteY6761" fmla="*/ 3187295 h 3344511"/>
                <a:gd name="connsiteX6762" fmla="*/ 529738 w 2926661"/>
                <a:gd name="connsiteY6762" fmla="*/ 3187295 h 3344511"/>
                <a:gd name="connsiteX6763" fmla="*/ 529738 w 2926661"/>
                <a:gd name="connsiteY6763" fmla="*/ 3176979 h 3344511"/>
                <a:gd name="connsiteX6764" fmla="*/ 523862 w 2926661"/>
                <a:gd name="connsiteY6764" fmla="*/ 3176979 h 3344511"/>
                <a:gd name="connsiteX6765" fmla="*/ 519456 w 2926661"/>
                <a:gd name="connsiteY6765" fmla="*/ 3178453 h 3344511"/>
                <a:gd name="connsiteX6766" fmla="*/ 515050 w 2926661"/>
                <a:gd name="connsiteY6766" fmla="*/ 3174032 h 3344511"/>
                <a:gd name="connsiteX6767" fmla="*/ 512112 w 2926661"/>
                <a:gd name="connsiteY6767" fmla="*/ 3176979 h 3344511"/>
                <a:gd name="connsiteX6768" fmla="*/ 519456 w 2926661"/>
                <a:gd name="connsiteY6768" fmla="*/ 3182874 h 3344511"/>
                <a:gd name="connsiteX6769" fmla="*/ 519456 w 2926661"/>
                <a:gd name="connsiteY6769" fmla="*/ 3190242 h 3344511"/>
                <a:gd name="connsiteX6770" fmla="*/ 513581 w 2926661"/>
                <a:gd name="connsiteY6770" fmla="*/ 3187295 h 3344511"/>
                <a:gd name="connsiteX6771" fmla="*/ 512112 w 2926661"/>
                <a:gd name="connsiteY6771" fmla="*/ 3190242 h 3344511"/>
                <a:gd name="connsiteX6772" fmla="*/ 516518 w 2926661"/>
                <a:gd name="connsiteY6772" fmla="*/ 3191716 h 3344511"/>
                <a:gd name="connsiteX6773" fmla="*/ 523862 w 2926661"/>
                <a:gd name="connsiteY6773" fmla="*/ 3193189 h 3344511"/>
                <a:gd name="connsiteX6774" fmla="*/ 522394 w 2926661"/>
                <a:gd name="connsiteY6774" fmla="*/ 3194663 h 3344511"/>
                <a:gd name="connsiteX6775" fmla="*/ 519456 w 2926661"/>
                <a:gd name="connsiteY6775" fmla="*/ 3200557 h 3344511"/>
                <a:gd name="connsiteX6776" fmla="*/ 513581 w 2926661"/>
                <a:gd name="connsiteY6776" fmla="*/ 3197610 h 3344511"/>
                <a:gd name="connsiteX6777" fmla="*/ 506237 w 2926661"/>
                <a:gd name="connsiteY6777" fmla="*/ 3194663 h 3344511"/>
                <a:gd name="connsiteX6778" fmla="*/ 506237 w 2926661"/>
                <a:gd name="connsiteY6778" fmla="*/ 3197610 h 3344511"/>
                <a:gd name="connsiteX6779" fmla="*/ 513581 w 2926661"/>
                <a:gd name="connsiteY6779" fmla="*/ 3202031 h 3344511"/>
                <a:gd name="connsiteX6780" fmla="*/ 516518 w 2926661"/>
                <a:gd name="connsiteY6780" fmla="*/ 3203505 h 3344511"/>
                <a:gd name="connsiteX6781" fmla="*/ 519456 w 2926661"/>
                <a:gd name="connsiteY6781" fmla="*/ 3206452 h 3344511"/>
                <a:gd name="connsiteX6782" fmla="*/ 520925 w 2926661"/>
                <a:gd name="connsiteY6782" fmla="*/ 3206452 h 3344511"/>
                <a:gd name="connsiteX6783" fmla="*/ 523862 w 2926661"/>
                <a:gd name="connsiteY6783" fmla="*/ 3210873 h 3344511"/>
                <a:gd name="connsiteX6784" fmla="*/ 517987 w 2926661"/>
                <a:gd name="connsiteY6784" fmla="*/ 3209399 h 3344511"/>
                <a:gd name="connsiteX6785" fmla="*/ 513581 w 2926661"/>
                <a:gd name="connsiteY6785" fmla="*/ 3210873 h 3344511"/>
                <a:gd name="connsiteX6786" fmla="*/ 513581 w 2926661"/>
                <a:gd name="connsiteY6786" fmla="*/ 3213820 h 3344511"/>
                <a:gd name="connsiteX6787" fmla="*/ 510643 w 2926661"/>
                <a:gd name="connsiteY6787" fmla="*/ 3215294 h 3344511"/>
                <a:gd name="connsiteX6788" fmla="*/ 507706 w 2926661"/>
                <a:gd name="connsiteY6788" fmla="*/ 3219715 h 3344511"/>
                <a:gd name="connsiteX6789" fmla="*/ 506237 w 2926661"/>
                <a:gd name="connsiteY6789" fmla="*/ 3227083 h 3344511"/>
                <a:gd name="connsiteX6790" fmla="*/ 509174 w 2926661"/>
                <a:gd name="connsiteY6790" fmla="*/ 3230030 h 3344511"/>
                <a:gd name="connsiteX6791" fmla="*/ 498893 w 2926661"/>
                <a:gd name="connsiteY6791" fmla="*/ 3232977 h 3344511"/>
                <a:gd name="connsiteX6792" fmla="*/ 493018 w 2926661"/>
                <a:gd name="connsiteY6792" fmla="*/ 3234451 h 3344511"/>
                <a:gd name="connsiteX6793" fmla="*/ 490080 w 2926661"/>
                <a:gd name="connsiteY6793" fmla="*/ 3230030 h 3344511"/>
                <a:gd name="connsiteX6794" fmla="*/ 485674 w 2926661"/>
                <a:gd name="connsiteY6794" fmla="*/ 3234451 h 3344511"/>
                <a:gd name="connsiteX6795" fmla="*/ 481267 w 2926661"/>
                <a:gd name="connsiteY6795" fmla="*/ 3232977 h 3344511"/>
                <a:gd name="connsiteX6796" fmla="*/ 478330 w 2926661"/>
                <a:gd name="connsiteY6796" fmla="*/ 3231504 h 3344511"/>
                <a:gd name="connsiteX6797" fmla="*/ 473923 w 2926661"/>
                <a:gd name="connsiteY6797" fmla="*/ 3238872 h 3344511"/>
                <a:gd name="connsiteX6798" fmla="*/ 476861 w 2926661"/>
                <a:gd name="connsiteY6798" fmla="*/ 3241819 h 3344511"/>
                <a:gd name="connsiteX6799" fmla="*/ 488611 w 2926661"/>
                <a:gd name="connsiteY6799" fmla="*/ 3238872 h 3344511"/>
                <a:gd name="connsiteX6800" fmla="*/ 494486 w 2926661"/>
                <a:gd name="connsiteY6800" fmla="*/ 3238872 h 3344511"/>
                <a:gd name="connsiteX6801" fmla="*/ 506237 w 2926661"/>
                <a:gd name="connsiteY6801" fmla="*/ 3243293 h 3344511"/>
                <a:gd name="connsiteX6802" fmla="*/ 512112 w 2926661"/>
                <a:gd name="connsiteY6802" fmla="*/ 3252134 h 3344511"/>
                <a:gd name="connsiteX6803" fmla="*/ 513581 w 2926661"/>
                <a:gd name="connsiteY6803" fmla="*/ 3258029 h 3344511"/>
                <a:gd name="connsiteX6804" fmla="*/ 503299 w 2926661"/>
                <a:gd name="connsiteY6804" fmla="*/ 3277186 h 3344511"/>
                <a:gd name="connsiteX6805" fmla="*/ 501830 w 2926661"/>
                <a:gd name="connsiteY6805" fmla="*/ 3283080 h 3344511"/>
                <a:gd name="connsiteX6806" fmla="*/ 495955 w 2926661"/>
                <a:gd name="connsiteY6806" fmla="*/ 3290449 h 3344511"/>
                <a:gd name="connsiteX6807" fmla="*/ 484205 w 2926661"/>
                <a:gd name="connsiteY6807" fmla="*/ 3286028 h 3344511"/>
                <a:gd name="connsiteX6808" fmla="*/ 469517 w 2926661"/>
                <a:gd name="connsiteY6808" fmla="*/ 3302237 h 3344511"/>
                <a:gd name="connsiteX6809" fmla="*/ 456297 w 2926661"/>
                <a:gd name="connsiteY6809" fmla="*/ 3311079 h 3344511"/>
                <a:gd name="connsiteX6810" fmla="*/ 446016 w 2926661"/>
                <a:gd name="connsiteY6810" fmla="*/ 3299290 h 3344511"/>
                <a:gd name="connsiteX6811" fmla="*/ 440141 w 2926661"/>
                <a:gd name="connsiteY6811" fmla="*/ 3291922 h 3344511"/>
                <a:gd name="connsiteX6812" fmla="*/ 443078 w 2926661"/>
                <a:gd name="connsiteY6812" fmla="*/ 3283080 h 3344511"/>
                <a:gd name="connsiteX6813" fmla="*/ 440141 w 2926661"/>
                <a:gd name="connsiteY6813" fmla="*/ 3271291 h 3344511"/>
                <a:gd name="connsiteX6814" fmla="*/ 435734 w 2926661"/>
                <a:gd name="connsiteY6814" fmla="*/ 3266871 h 3344511"/>
                <a:gd name="connsiteX6815" fmla="*/ 434265 w 2926661"/>
                <a:gd name="connsiteY6815" fmla="*/ 3255082 h 3344511"/>
                <a:gd name="connsiteX6816" fmla="*/ 428390 w 2926661"/>
                <a:gd name="connsiteY6816" fmla="*/ 3246240 h 3344511"/>
                <a:gd name="connsiteX6817" fmla="*/ 413702 w 2926661"/>
                <a:gd name="connsiteY6817" fmla="*/ 3237398 h 3344511"/>
                <a:gd name="connsiteX6818" fmla="*/ 397545 w 2926661"/>
                <a:gd name="connsiteY6818" fmla="*/ 3230030 h 3344511"/>
                <a:gd name="connsiteX6819" fmla="*/ 384326 w 2926661"/>
                <a:gd name="connsiteY6819" fmla="*/ 3230030 h 3344511"/>
                <a:gd name="connsiteX6820" fmla="*/ 374044 w 2926661"/>
                <a:gd name="connsiteY6820" fmla="*/ 3219715 h 3344511"/>
                <a:gd name="connsiteX6821" fmla="*/ 350544 w 2926661"/>
                <a:gd name="connsiteY6821" fmla="*/ 3215294 h 3344511"/>
                <a:gd name="connsiteX6822" fmla="*/ 343199 w 2926661"/>
                <a:gd name="connsiteY6822" fmla="*/ 3221188 h 3344511"/>
                <a:gd name="connsiteX6823" fmla="*/ 341731 w 2926661"/>
                <a:gd name="connsiteY6823" fmla="*/ 3234451 h 3344511"/>
                <a:gd name="connsiteX6824" fmla="*/ 335855 w 2926661"/>
                <a:gd name="connsiteY6824" fmla="*/ 3249187 h 3344511"/>
                <a:gd name="connsiteX6825" fmla="*/ 319699 w 2926661"/>
                <a:gd name="connsiteY6825" fmla="*/ 3256555 h 3344511"/>
                <a:gd name="connsiteX6826" fmla="*/ 302073 w 2926661"/>
                <a:gd name="connsiteY6826" fmla="*/ 3260976 h 3344511"/>
                <a:gd name="connsiteX6827" fmla="*/ 288854 w 2926661"/>
                <a:gd name="connsiteY6827" fmla="*/ 3262450 h 3344511"/>
                <a:gd name="connsiteX6828" fmla="*/ 280041 w 2926661"/>
                <a:gd name="connsiteY6828" fmla="*/ 3253608 h 3344511"/>
                <a:gd name="connsiteX6829" fmla="*/ 281510 w 2926661"/>
                <a:gd name="connsiteY6829" fmla="*/ 3238872 h 3344511"/>
                <a:gd name="connsiteX6830" fmla="*/ 282979 w 2926661"/>
                <a:gd name="connsiteY6830" fmla="*/ 3228556 h 3344511"/>
                <a:gd name="connsiteX6831" fmla="*/ 287385 w 2926661"/>
                <a:gd name="connsiteY6831" fmla="*/ 3199084 h 3344511"/>
                <a:gd name="connsiteX6832" fmla="*/ 299135 w 2926661"/>
                <a:gd name="connsiteY6832" fmla="*/ 3191716 h 3344511"/>
                <a:gd name="connsiteX6833" fmla="*/ 307948 w 2926661"/>
                <a:gd name="connsiteY6833" fmla="*/ 3187295 h 3344511"/>
                <a:gd name="connsiteX6834" fmla="*/ 313823 w 2926661"/>
                <a:gd name="connsiteY6834" fmla="*/ 3182874 h 3344511"/>
                <a:gd name="connsiteX6835" fmla="*/ 319699 w 2926661"/>
                <a:gd name="connsiteY6835" fmla="*/ 3179927 h 3344511"/>
                <a:gd name="connsiteX6836" fmla="*/ 321167 w 2926661"/>
                <a:gd name="connsiteY6836" fmla="*/ 3175506 h 3344511"/>
                <a:gd name="connsiteX6837" fmla="*/ 327043 w 2926661"/>
                <a:gd name="connsiteY6837" fmla="*/ 3174032 h 3344511"/>
                <a:gd name="connsiteX6838" fmla="*/ 352012 w 2926661"/>
                <a:gd name="connsiteY6838" fmla="*/ 3162243 h 3344511"/>
                <a:gd name="connsiteX6839" fmla="*/ 368169 w 2926661"/>
                <a:gd name="connsiteY6839" fmla="*/ 3163717 h 3344511"/>
                <a:gd name="connsiteX6840" fmla="*/ 382857 w 2926661"/>
                <a:gd name="connsiteY6840" fmla="*/ 3178453 h 3344511"/>
                <a:gd name="connsiteX6841" fmla="*/ 385795 w 2926661"/>
                <a:gd name="connsiteY6841" fmla="*/ 3179927 h 3344511"/>
                <a:gd name="connsiteX6842" fmla="*/ 384326 w 2926661"/>
                <a:gd name="connsiteY6842" fmla="*/ 3174032 h 3344511"/>
                <a:gd name="connsiteX6843" fmla="*/ 391670 w 2926661"/>
                <a:gd name="connsiteY6843" fmla="*/ 3168138 h 3344511"/>
                <a:gd name="connsiteX6844" fmla="*/ 397545 w 2926661"/>
                <a:gd name="connsiteY6844" fmla="*/ 3156349 h 3344511"/>
                <a:gd name="connsiteX6845" fmla="*/ 406358 w 2926661"/>
                <a:gd name="connsiteY6845" fmla="*/ 3153401 h 3344511"/>
                <a:gd name="connsiteX6846" fmla="*/ 418109 w 2926661"/>
                <a:gd name="connsiteY6846" fmla="*/ 3151928 h 3344511"/>
                <a:gd name="connsiteX6847" fmla="*/ 426921 w 2926661"/>
                <a:gd name="connsiteY6847" fmla="*/ 3144560 h 3344511"/>
                <a:gd name="connsiteX6848" fmla="*/ 440141 w 2926661"/>
                <a:gd name="connsiteY6848" fmla="*/ 3134244 h 3344511"/>
                <a:gd name="connsiteX6849" fmla="*/ 457766 w 2926661"/>
                <a:gd name="connsiteY6849" fmla="*/ 3116561 h 3344511"/>
                <a:gd name="connsiteX6850" fmla="*/ 459235 w 2926661"/>
                <a:gd name="connsiteY6850" fmla="*/ 3106246 h 3344511"/>
                <a:gd name="connsiteX6851" fmla="*/ 469517 w 2926661"/>
                <a:gd name="connsiteY6851" fmla="*/ 3107719 h 3344511"/>
                <a:gd name="connsiteX6852" fmla="*/ 479798 w 2926661"/>
                <a:gd name="connsiteY6852" fmla="*/ 3097404 h 3344511"/>
                <a:gd name="connsiteX6853" fmla="*/ 487142 w 2926661"/>
                <a:gd name="connsiteY6853" fmla="*/ 3091509 h 3344511"/>
                <a:gd name="connsiteX6854" fmla="*/ 487142 w 2926661"/>
                <a:gd name="connsiteY6854" fmla="*/ 3088562 h 3344511"/>
                <a:gd name="connsiteX6855" fmla="*/ 487142 w 2926661"/>
                <a:gd name="connsiteY6855" fmla="*/ 3073826 h 3344511"/>
                <a:gd name="connsiteX6856" fmla="*/ 493018 w 2926661"/>
                <a:gd name="connsiteY6856" fmla="*/ 3069405 h 3344511"/>
                <a:gd name="connsiteX6857" fmla="*/ 490080 w 2926661"/>
                <a:gd name="connsiteY6857" fmla="*/ 3060563 h 3344511"/>
                <a:gd name="connsiteX6858" fmla="*/ 491549 w 2926661"/>
                <a:gd name="connsiteY6858" fmla="*/ 3064984 h 3344511"/>
                <a:gd name="connsiteX6859" fmla="*/ 498893 w 2926661"/>
                <a:gd name="connsiteY6859" fmla="*/ 3062037 h 3344511"/>
                <a:gd name="connsiteX6860" fmla="*/ 501830 w 2926661"/>
                <a:gd name="connsiteY6860" fmla="*/ 3060563 h 3344511"/>
                <a:gd name="connsiteX6861" fmla="*/ 509174 w 2926661"/>
                <a:gd name="connsiteY6861" fmla="*/ 3053195 h 3344511"/>
                <a:gd name="connsiteX6862" fmla="*/ 509174 w 2926661"/>
                <a:gd name="connsiteY6862" fmla="*/ 3050432 h 3344511"/>
                <a:gd name="connsiteX6863" fmla="*/ 509174 w 2926661"/>
                <a:gd name="connsiteY6863" fmla="*/ 3050248 h 3344511"/>
                <a:gd name="connsiteX6864" fmla="*/ 513581 w 2926661"/>
                <a:gd name="connsiteY6864" fmla="*/ 3054669 h 3344511"/>
                <a:gd name="connsiteX6865" fmla="*/ 529738 w 2926661"/>
                <a:gd name="connsiteY6865" fmla="*/ 3038459 h 3344511"/>
                <a:gd name="connsiteX6866" fmla="*/ 532675 w 2926661"/>
                <a:gd name="connsiteY6866" fmla="*/ 3014881 h 3344511"/>
                <a:gd name="connsiteX6867" fmla="*/ 538550 w 2926661"/>
                <a:gd name="connsiteY6867" fmla="*/ 2991303 h 3344511"/>
                <a:gd name="connsiteX6868" fmla="*/ 534144 w 2926661"/>
                <a:gd name="connsiteY6868" fmla="*/ 2980987 h 3344511"/>
                <a:gd name="connsiteX6869" fmla="*/ 542957 w 2926661"/>
                <a:gd name="connsiteY6869" fmla="*/ 2982461 h 3344511"/>
                <a:gd name="connsiteX6870" fmla="*/ 550301 w 2926661"/>
                <a:gd name="connsiteY6870" fmla="*/ 2983935 h 3344511"/>
                <a:gd name="connsiteX6871" fmla="*/ 557645 w 2926661"/>
                <a:gd name="connsiteY6871" fmla="*/ 2978040 h 3344511"/>
                <a:gd name="connsiteX6872" fmla="*/ 564989 w 2926661"/>
                <a:gd name="connsiteY6872" fmla="*/ 2969198 h 3344511"/>
                <a:gd name="connsiteX6873" fmla="*/ 567927 w 2926661"/>
                <a:gd name="connsiteY6873" fmla="*/ 2978040 h 3344511"/>
                <a:gd name="connsiteX6874" fmla="*/ 575271 w 2926661"/>
                <a:gd name="connsiteY6874" fmla="*/ 2991303 h 3344511"/>
                <a:gd name="connsiteX6875" fmla="*/ 582615 w 2926661"/>
                <a:gd name="connsiteY6875" fmla="*/ 2995724 h 3344511"/>
                <a:gd name="connsiteX6876" fmla="*/ 603178 w 2926661"/>
                <a:gd name="connsiteY6876" fmla="*/ 2995724 h 3344511"/>
                <a:gd name="connsiteX6877" fmla="*/ 603178 w 2926661"/>
                <a:gd name="connsiteY6877" fmla="*/ 2991303 h 3344511"/>
                <a:gd name="connsiteX6878" fmla="*/ 600240 w 2926661"/>
                <a:gd name="connsiteY6878" fmla="*/ 2989829 h 3344511"/>
                <a:gd name="connsiteX6879" fmla="*/ 598771 w 2926661"/>
                <a:gd name="connsiteY6879" fmla="*/ 2991303 h 3344511"/>
                <a:gd name="connsiteX6880" fmla="*/ 582615 w 2926661"/>
                <a:gd name="connsiteY6880" fmla="*/ 2991303 h 3344511"/>
                <a:gd name="connsiteX6881" fmla="*/ 578208 w 2926661"/>
                <a:gd name="connsiteY6881" fmla="*/ 2988356 h 3344511"/>
                <a:gd name="connsiteX6882" fmla="*/ 573802 w 2926661"/>
                <a:gd name="connsiteY6882" fmla="*/ 2980987 h 3344511"/>
                <a:gd name="connsiteX6883" fmla="*/ 578208 w 2926661"/>
                <a:gd name="connsiteY6883" fmla="*/ 2970672 h 3344511"/>
                <a:gd name="connsiteX6884" fmla="*/ 572333 w 2926661"/>
                <a:gd name="connsiteY6884" fmla="*/ 2960357 h 3344511"/>
                <a:gd name="connsiteX6885" fmla="*/ 576739 w 2926661"/>
                <a:gd name="connsiteY6885" fmla="*/ 2955936 h 3344511"/>
                <a:gd name="connsiteX6886" fmla="*/ 582615 w 2926661"/>
                <a:gd name="connsiteY6886" fmla="*/ 2960357 h 3344511"/>
                <a:gd name="connsiteX6887" fmla="*/ 584083 w 2926661"/>
                <a:gd name="connsiteY6887" fmla="*/ 2961830 h 3344511"/>
                <a:gd name="connsiteX6888" fmla="*/ 585552 w 2926661"/>
                <a:gd name="connsiteY6888" fmla="*/ 2963304 h 3344511"/>
                <a:gd name="connsiteX6889" fmla="*/ 594365 w 2926661"/>
                <a:gd name="connsiteY6889" fmla="*/ 2958883 h 3344511"/>
                <a:gd name="connsiteX6890" fmla="*/ 603178 w 2926661"/>
                <a:gd name="connsiteY6890" fmla="*/ 2955936 h 3344511"/>
                <a:gd name="connsiteX6891" fmla="*/ 610522 w 2926661"/>
                <a:gd name="connsiteY6891" fmla="*/ 2958883 h 3344511"/>
                <a:gd name="connsiteX6892" fmla="*/ 631085 w 2926661"/>
                <a:gd name="connsiteY6892" fmla="*/ 2941200 h 3344511"/>
                <a:gd name="connsiteX6893" fmla="*/ 641367 w 2926661"/>
                <a:gd name="connsiteY6893" fmla="*/ 2913201 h 3344511"/>
                <a:gd name="connsiteX6894" fmla="*/ 645773 w 2926661"/>
                <a:gd name="connsiteY6894" fmla="*/ 2913201 h 3344511"/>
                <a:gd name="connsiteX6895" fmla="*/ 651648 w 2926661"/>
                <a:gd name="connsiteY6895" fmla="*/ 2907306 h 3344511"/>
                <a:gd name="connsiteX6896" fmla="*/ 660461 w 2926661"/>
                <a:gd name="connsiteY6896" fmla="*/ 2901412 h 3344511"/>
                <a:gd name="connsiteX6897" fmla="*/ 672212 w 2926661"/>
                <a:gd name="connsiteY6897" fmla="*/ 2892570 h 3344511"/>
                <a:gd name="connsiteX6898" fmla="*/ 691306 w 2926661"/>
                <a:gd name="connsiteY6898" fmla="*/ 2866045 h 3344511"/>
                <a:gd name="connsiteX6899" fmla="*/ 713338 w 2926661"/>
                <a:gd name="connsiteY6899" fmla="*/ 2836572 h 3344511"/>
                <a:gd name="connsiteX6900" fmla="*/ 717745 w 2926661"/>
                <a:gd name="connsiteY6900" fmla="*/ 2770259 h 3344511"/>
                <a:gd name="connsiteX6901" fmla="*/ 718526 w 2926661"/>
                <a:gd name="connsiteY6901" fmla="*/ 2770411 h 3344511"/>
                <a:gd name="connsiteX6902" fmla="*/ 717120 w 2926661"/>
                <a:gd name="connsiteY6902" fmla="*/ 2763384 h 3344511"/>
                <a:gd name="connsiteX6903" fmla="*/ 720063 w 2926661"/>
                <a:gd name="connsiteY6903" fmla="*/ 2757500 h 3344511"/>
                <a:gd name="connsiteX6904" fmla="*/ 723005 w 2926661"/>
                <a:gd name="connsiteY6904" fmla="*/ 2744259 h 3344511"/>
                <a:gd name="connsiteX6905" fmla="*/ 730362 w 2926661"/>
                <a:gd name="connsiteY6905" fmla="*/ 2717779 h 3344511"/>
                <a:gd name="connsiteX6906" fmla="*/ 734775 w 2926661"/>
                <a:gd name="connsiteY6906" fmla="*/ 2720721 h 3344511"/>
                <a:gd name="connsiteX6907" fmla="*/ 743603 w 2926661"/>
                <a:gd name="connsiteY6907" fmla="*/ 2717779 h 3344511"/>
                <a:gd name="connsiteX6908" fmla="*/ 752431 w 2926661"/>
                <a:gd name="connsiteY6908" fmla="*/ 2722192 h 3344511"/>
                <a:gd name="connsiteX6909" fmla="*/ 764201 w 2926661"/>
                <a:gd name="connsiteY6909" fmla="*/ 2723663 h 3344511"/>
                <a:gd name="connsiteX6910" fmla="*/ 773028 w 2926661"/>
                <a:gd name="connsiteY6910" fmla="*/ 2732490 h 3344511"/>
                <a:gd name="connsiteX6911" fmla="*/ 781856 w 2926661"/>
                <a:gd name="connsiteY6911" fmla="*/ 2736904 h 3344511"/>
                <a:gd name="connsiteX6912" fmla="*/ 796569 w 2926661"/>
                <a:gd name="connsiteY6912" fmla="*/ 2738375 h 3344511"/>
                <a:gd name="connsiteX6913" fmla="*/ 803925 w 2926661"/>
                <a:gd name="connsiteY6913" fmla="*/ 2736904 h 3344511"/>
                <a:gd name="connsiteX6914" fmla="*/ 821580 w 2926661"/>
                <a:gd name="connsiteY6914" fmla="*/ 2714837 h 3344511"/>
                <a:gd name="connsiteX6915" fmla="*/ 827465 w 2926661"/>
                <a:gd name="connsiteY6915" fmla="*/ 2711894 h 3344511"/>
                <a:gd name="connsiteX6916" fmla="*/ 833351 w 2926661"/>
                <a:gd name="connsiteY6916" fmla="*/ 2704539 h 3344511"/>
                <a:gd name="connsiteX6917" fmla="*/ 836293 w 2926661"/>
                <a:gd name="connsiteY6917" fmla="*/ 2695712 h 3344511"/>
                <a:gd name="connsiteX6918" fmla="*/ 839236 w 2926661"/>
                <a:gd name="connsiteY6918" fmla="*/ 2703068 h 3344511"/>
                <a:gd name="connsiteX6919" fmla="*/ 843649 w 2926661"/>
                <a:gd name="connsiteY6919" fmla="*/ 2700125 h 3344511"/>
                <a:gd name="connsiteX6920" fmla="*/ 846592 w 2926661"/>
                <a:gd name="connsiteY6920" fmla="*/ 2706010 h 3344511"/>
                <a:gd name="connsiteX6921" fmla="*/ 843649 w 2926661"/>
                <a:gd name="connsiteY6921" fmla="*/ 2714837 h 3344511"/>
                <a:gd name="connsiteX6922" fmla="*/ 851006 w 2926661"/>
                <a:gd name="connsiteY6922" fmla="*/ 2706010 h 3344511"/>
                <a:gd name="connsiteX6923" fmla="*/ 858362 w 2926661"/>
                <a:gd name="connsiteY6923" fmla="*/ 2691299 h 3344511"/>
                <a:gd name="connsiteX6924" fmla="*/ 861305 w 2926661"/>
                <a:gd name="connsiteY6924" fmla="*/ 2686885 h 3344511"/>
                <a:gd name="connsiteX6925" fmla="*/ 870132 w 2926661"/>
                <a:gd name="connsiteY6925" fmla="*/ 2689827 h 3344511"/>
                <a:gd name="connsiteX6926" fmla="*/ 877489 w 2926661"/>
                <a:gd name="connsiteY6926" fmla="*/ 2686885 h 3344511"/>
                <a:gd name="connsiteX6927" fmla="*/ 889259 w 2926661"/>
                <a:gd name="connsiteY6927" fmla="*/ 2689827 h 3344511"/>
                <a:gd name="connsiteX6928" fmla="*/ 876017 w 2926661"/>
                <a:gd name="connsiteY6928" fmla="*/ 2682472 h 3344511"/>
                <a:gd name="connsiteX6929" fmla="*/ 859833 w 2926661"/>
                <a:gd name="connsiteY6929" fmla="*/ 2683943 h 3344511"/>
                <a:gd name="connsiteX6930" fmla="*/ 851006 w 2926661"/>
                <a:gd name="connsiteY6930" fmla="*/ 2689827 h 3344511"/>
                <a:gd name="connsiteX6931" fmla="*/ 846592 w 2926661"/>
                <a:gd name="connsiteY6931" fmla="*/ 2692770 h 3344511"/>
                <a:gd name="connsiteX6932" fmla="*/ 837764 w 2926661"/>
                <a:gd name="connsiteY6932" fmla="*/ 2686885 h 3344511"/>
                <a:gd name="connsiteX6933" fmla="*/ 833351 w 2926661"/>
                <a:gd name="connsiteY6933" fmla="*/ 2666289 h 3344511"/>
                <a:gd name="connsiteX6934" fmla="*/ 828937 w 2926661"/>
                <a:gd name="connsiteY6934" fmla="*/ 2655991 h 3344511"/>
                <a:gd name="connsiteX6935" fmla="*/ 824523 w 2926661"/>
                <a:gd name="connsiteY6935" fmla="*/ 2648636 h 3344511"/>
                <a:gd name="connsiteX6936" fmla="*/ 839236 w 2926661"/>
                <a:gd name="connsiteY6936" fmla="*/ 2645693 h 3344511"/>
                <a:gd name="connsiteX6937" fmla="*/ 839236 w 2926661"/>
                <a:gd name="connsiteY6937" fmla="*/ 2629511 h 3344511"/>
                <a:gd name="connsiteX6938" fmla="*/ 837764 w 2926661"/>
                <a:gd name="connsiteY6938" fmla="*/ 2626569 h 3344511"/>
                <a:gd name="connsiteX6939" fmla="*/ 848063 w 2926661"/>
                <a:gd name="connsiteY6939" fmla="*/ 2617742 h 3344511"/>
                <a:gd name="connsiteX6940" fmla="*/ 856891 w 2926661"/>
                <a:gd name="connsiteY6940" fmla="*/ 2616271 h 3344511"/>
                <a:gd name="connsiteX6941" fmla="*/ 880431 w 2926661"/>
                <a:gd name="connsiteY6941" fmla="*/ 2613328 h 3344511"/>
                <a:gd name="connsiteX6942" fmla="*/ 893673 w 2926661"/>
                <a:gd name="connsiteY6942" fmla="*/ 2611857 h 3344511"/>
                <a:gd name="connsiteX6943" fmla="*/ 908385 w 2926661"/>
                <a:gd name="connsiteY6943" fmla="*/ 2611857 h 3344511"/>
                <a:gd name="connsiteX6944" fmla="*/ 931926 w 2926661"/>
                <a:gd name="connsiteY6944" fmla="*/ 2608915 h 3344511"/>
                <a:gd name="connsiteX6945" fmla="*/ 942225 w 2926661"/>
                <a:gd name="connsiteY6945" fmla="*/ 2603030 h 3344511"/>
                <a:gd name="connsiteX6946" fmla="*/ 956937 w 2926661"/>
                <a:gd name="connsiteY6946" fmla="*/ 2608915 h 3344511"/>
                <a:gd name="connsiteX6947" fmla="*/ 964294 w 2926661"/>
                <a:gd name="connsiteY6947" fmla="*/ 2604502 h 3344511"/>
                <a:gd name="connsiteX6948" fmla="*/ 980478 w 2926661"/>
                <a:gd name="connsiteY6948" fmla="*/ 2603030 h 3344511"/>
                <a:gd name="connsiteX6949" fmla="*/ 993719 w 2926661"/>
                <a:gd name="connsiteY6949" fmla="*/ 2597146 h 3344511"/>
                <a:gd name="connsiteX6950" fmla="*/ 1002547 w 2926661"/>
                <a:gd name="connsiteY6950" fmla="*/ 2601559 h 3344511"/>
                <a:gd name="connsiteX6951" fmla="*/ 1015148 w 2926661"/>
                <a:gd name="connsiteY6951" fmla="*/ 2605760 h 3344511"/>
                <a:gd name="connsiteX6952" fmla="*/ 1015205 w 2926661"/>
                <a:gd name="connsiteY6952" fmla="*/ 2605363 h 3344511"/>
                <a:gd name="connsiteX6953" fmla="*/ 1049071 w 2926661"/>
                <a:gd name="connsiteY6953" fmla="*/ 2611252 h 3344511"/>
                <a:gd name="connsiteX6954" fmla="*/ 1052016 w 2926661"/>
                <a:gd name="connsiteY6954" fmla="*/ 2615669 h 3344511"/>
                <a:gd name="connsiteX6955" fmla="*/ 1056433 w 2926661"/>
                <a:gd name="connsiteY6955" fmla="*/ 2612724 h 3344511"/>
                <a:gd name="connsiteX6956" fmla="*/ 1090299 w 2926661"/>
                <a:gd name="connsiteY6956" fmla="*/ 2611252 h 3344511"/>
                <a:gd name="connsiteX6957" fmla="*/ 1103551 w 2926661"/>
                <a:gd name="connsiteY6957" fmla="*/ 2615669 h 3344511"/>
                <a:gd name="connsiteX6958" fmla="*/ 1116803 w 2926661"/>
                <a:gd name="connsiteY6958" fmla="*/ 2624503 h 3344511"/>
                <a:gd name="connsiteX6959" fmla="*/ 1127110 w 2926661"/>
                <a:gd name="connsiteY6959" fmla="*/ 2634809 h 3344511"/>
                <a:gd name="connsiteX6960" fmla="*/ 1168339 w 2926661"/>
                <a:gd name="connsiteY6960" fmla="*/ 2637753 h 3344511"/>
                <a:gd name="connsiteX6961" fmla="*/ 1190425 w 2926661"/>
                <a:gd name="connsiteY6961" fmla="*/ 2631864 h 3344511"/>
                <a:gd name="connsiteX6962" fmla="*/ 1203677 w 2926661"/>
                <a:gd name="connsiteY6962" fmla="*/ 2625975 h 3344511"/>
                <a:gd name="connsiteX6963" fmla="*/ 1215457 w 2926661"/>
                <a:gd name="connsiteY6963" fmla="*/ 2623030 h 3344511"/>
                <a:gd name="connsiteX6964" fmla="*/ 1244905 w 2926661"/>
                <a:gd name="connsiteY6964" fmla="*/ 2627447 h 3344511"/>
                <a:gd name="connsiteX6965" fmla="*/ 1262575 w 2926661"/>
                <a:gd name="connsiteY6965" fmla="*/ 2617141 h 3344511"/>
                <a:gd name="connsiteX6966" fmla="*/ 1265519 w 2926661"/>
                <a:gd name="connsiteY6966" fmla="*/ 2618614 h 3344511"/>
                <a:gd name="connsiteX6967" fmla="*/ 1261102 w 2926661"/>
                <a:gd name="connsiteY6967" fmla="*/ 2628920 h 3344511"/>
                <a:gd name="connsiteX6968" fmla="*/ 1253740 w 2926661"/>
                <a:gd name="connsiteY6968" fmla="*/ 2631864 h 3344511"/>
                <a:gd name="connsiteX6969" fmla="*/ 1256685 w 2926661"/>
                <a:gd name="connsiteY6969" fmla="*/ 2646587 h 3344511"/>
                <a:gd name="connsiteX6970" fmla="*/ 1253740 w 2926661"/>
                <a:gd name="connsiteY6970" fmla="*/ 2636281 h 3344511"/>
                <a:gd name="connsiteX6971" fmla="*/ 1264047 w 2926661"/>
                <a:gd name="connsiteY6971" fmla="*/ 2631864 h 3344511"/>
                <a:gd name="connsiteX6972" fmla="*/ 1268464 w 2926661"/>
                <a:gd name="connsiteY6972" fmla="*/ 2621558 h 3344511"/>
                <a:gd name="connsiteX6973" fmla="*/ 1271409 w 2926661"/>
                <a:gd name="connsiteY6973" fmla="*/ 2615669 h 3344511"/>
                <a:gd name="connsiteX6974" fmla="*/ 1268464 w 2926661"/>
                <a:gd name="connsiteY6974" fmla="*/ 2595057 h 3344511"/>
                <a:gd name="connsiteX6975" fmla="*/ 1266992 w 2926661"/>
                <a:gd name="connsiteY6975" fmla="*/ 2578862 h 3344511"/>
                <a:gd name="connsiteX6976" fmla="*/ 1268464 w 2926661"/>
                <a:gd name="connsiteY6976" fmla="*/ 2556777 h 3344511"/>
                <a:gd name="connsiteX6977" fmla="*/ 1266992 w 2926661"/>
                <a:gd name="connsiteY6977" fmla="*/ 2553833 h 3344511"/>
                <a:gd name="connsiteX6978" fmla="*/ 1277203 w 2926661"/>
                <a:gd name="connsiteY6978" fmla="*/ 2561126 h 3344511"/>
                <a:gd name="connsiteX6979" fmla="*/ 1279970 w 2926661"/>
                <a:gd name="connsiteY6979" fmla="*/ 2547237 h 3344511"/>
                <a:gd name="connsiteX6980" fmla="*/ 1275556 w 2926661"/>
                <a:gd name="connsiteY6980" fmla="*/ 2538374 h 3344511"/>
                <a:gd name="connsiteX6981" fmla="*/ 1281441 w 2926661"/>
                <a:gd name="connsiteY6981" fmla="*/ 2535419 h 3344511"/>
                <a:gd name="connsiteX6982" fmla="*/ 1287325 w 2926661"/>
                <a:gd name="connsiteY6982" fmla="*/ 2529510 h 3344511"/>
                <a:gd name="connsiteX6983" fmla="*/ 1287325 w 2926661"/>
                <a:gd name="connsiteY6983" fmla="*/ 2517693 h 3344511"/>
                <a:gd name="connsiteX6984" fmla="*/ 1307921 w 2926661"/>
                <a:gd name="connsiteY6984" fmla="*/ 2511784 h 3344511"/>
                <a:gd name="connsiteX6985" fmla="*/ 1312334 w 2926661"/>
                <a:gd name="connsiteY6985" fmla="*/ 2508830 h 3344511"/>
                <a:gd name="connsiteX6986" fmla="*/ 1321161 w 2926661"/>
                <a:gd name="connsiteY6986" fmla="*/ 2494058 h 3344511"/>
                <a:gd name="connsiteX6987" fmla="*/ 1332930 w 2926661"/>
                <a:gd name="connsiteY6987" fmla="*/ 2479286 h 3344511"/>
                <a:gd name="connsiteX6988" fmla="*/ 1341757 w 2926661"/>
                <a:gd name="connsiteY6988" fmla="*/ 2471900 h 3344511"/>
                <a:gd name="connsiteX6989" fmla="*/ 1344699 w 2926661"/>
                <a:gd name="connsiteY6989" fmla="*/ 2468945 h 3344511"/>
                <a:gd name="connsiteX6990" fmla="*/ 1347641 w 2926661"/>
                <a:gd name="connsiteY6990" fmla="*/ 2465991 h 3344511"/>
                <a:gd name="connsiteX6991" fmla="*/ 1360882 w 2926661"/>
                <a:gd name="connsiteY6991" fmla="*/ 2460082 h 3344511"/>
                <a:gd name="connsiteX6992" fmla="*/ 1366766 w 2926661"/>
                <a:gd name="connsiteY6992" fmla="*/ 2460082 h 3344511"/>
                <a:gd name="connsiteX6993" fmla="*/ 1377848 w 2926661"/>
                <a:gd name="connsiteY6993" fmla="*/ 2458691 h 3344511"/>
                <a:gd name="connsiteX6994" fmla="*/ 1376498 w 2926661"/>
                <a:gd name="connsiteY6994" fmla="*/ 2454650 h 3344511"/>
                <a:gd name="connsiteX6995" fmla="*/ 1388267 w 2926661"/>
                <a:gd name="connsiteY6995" fmla="*/ 2441440 h 3344511"/>
                <a:gd name="connsiteX6996" fmla="*/ 1392502 w 2926661"/>
                <a:gd name="connsiteY6996" fmla="*/ 2432989 h 3344511"/>
                <a:gd name="connsiteX6997" fmla="*/ 1392341 w 2926661"/>
                <a:gd name="connsiteY6997" fmla="*/ 2432634 h 3344511"/>
                <a:gd name="connsiteX6998" fmla="*/ 1401171 w 2926661"/>
                <a:gd name="connsiteY6998" fmla="*/ 2410558 h 3344511"/>
                <a:gd name="connsiteX6999" fmla="*/ 1410001 w 2926661"/>
                <a:gd name="connsiteY6999" fmla="*/ 2398785 h 3344511"/>
                <a:gd name="connsiteX7000" fmla="*/ 1420303 w 2926661"/>
                <a:gd name="connsiteY7000" fmla="*/ 2387011 h 3344511"/>
                <a:gd name="connsiteX7001" fmla="*/ 1429133 w 2926661"/>
                <a:gd name="connsiteY7001" fmla="*/ 2373766 h 3344511"/>
                <a:gd name="connsiteX7002" fmla="*/ 1440907 w 2926661"/>
                <a:gd name="connsiteY7002" fmla="*/ 2359049 h 3344511"/>
                <a:gd name="connsiteX7003" fmla="*/ 1455624 w 2926661"/>
                <a:gd name="connsiteY7003" fmla="*/ 2366407 h 3344511"/>
                <a:gd name="connsiteX7004" fmla="*/ 1462982 w 2926661"/>
                <a:gd name="connsiteY7004" fmla="*/ 2375237 h 3344511"/>
                <a:gd name="connsiteX7005" fmla="*/ 1486530 w 2926661"/>
                <a:gd name="connsiteY7005" fmla="*/ 2376709 h 3344511"/>
                <a:gd name="connsiteX7006" fmla="*/ 1490945 w 2926661"/>
                <a:gd name="connsiteY7006" fmla="*/ 2381124 h 3344511"/>
                <a:gd name="connsiteX7007" fmla="*/ 1492416 w 2926661"/>
                <a:gd name="connsiteY7007" fmla="*/ 2397313 h 3344511"/>
                <a:gd name="connsiteX7008" fmla="*/ 1498303 w 2926661"/>
                <a:gd name="connsiteY7008" fmla="*/ 2403200 h 3344511"/>
                <a:gd name="connsiteX7009" fmla="*/ 1517435 w 2926661"/>
                <a:gd name="connsiteY7009" fmla="*/ 2404671 h 3344511"/>
                <a:gd name="connsiteX7010" fmla="*/ 1526265 w 2926661"/>
                <a:gd name="connsiteY7010" fmla="*/ 2409087 h 3344511"/>
                <a:gd name="connsiteX7011" fmla="*/ 1532152 w 2926661"/>
                <a:gd name="connsiteY7011" fmla="*/ 2416445 h 3344511"/>
                <a:gd name="connsiteX7012" fmla="*/ 1536055 w 2926661"/>
                <a:gd name="connsiteY7012" fmla="*/ 2421649 h 3344511"/>
                <a:gd name="connsiteX7013" fmla="*/ 1536055 w 2926661"/>
                <a:gd name="connsiteY7013" fmla="*/ 2421262 h 3344511"/>
                <a:gd name="connsiteX7014" fmla="*/ 1531626 w 2926661"/>
                <a:gd name="connsiteY7014" fmla="*/ 2415373 h 3344511"/>
                <a:gd name="connsiteX7015" fmla="*/ 1531989 w 2926661"/>
                <a:gd name="connsiteY7015" fmla="*/ 2415143 h 3344511"/>
                <a:gd name="connsiteX7016" fmla="*/ 1526248 w 2926661"/>
                <a:gd name="connsiteY7016" fmla="*/ 2407967 h 3344511"/>
                <a:gd name="connsiteX7017" fmla="*/ 1517425 w 2926661"/>
                <a:gd name="connsiteY7017" fmla="*/ 2403555 h 3344511"/>
                <a:gd name="connsiteX7018" fmla="*/ 1498307 w 2926661"/>
                <a:gd name="connsiteY7018" fmla="*/ 2402084 h 3344511"/>
                <a:gd name="connsiteX7019" fmla="*/ 1492425 w 2926661"/>
                <a:gd name="connsiteY7019" fmla="*/ 2396202 h 3344511"/>
                <a:gd name="connsiteX7020" fmla="*/ 1490954 w 2926661"/>
                <a:gd name="connsiteY7020" fmla="*/ 2380026 h 3344511"/>
                <a:gd name="connsiteX7021" fmla="*/ 1486542 w 2926661"/>
                <a:gd name="connsiteY7021" fmla="*/ 2375614 h 3344511"/>
                <a:gd name="connsiteX7022" fmla="*/ 1463013 w 2926661"/>
                <a:gd name="connsiteY7022" fmla="*/ 2374143 h 3344511"/>
                <a:gd name="connsiteX7023" fmla="*/ 1455660 w 2926661"/>
                <a:gd name="connsiteY7023" fmla="*/ 2365320 h 3344511"/>
                <a:gd name="connsiteX7024" fmla="*/ 1440954 w 2926661"/>
                <a:gd name="connsiteY7024" fmla="*/ 2357967 h 3344511"/>
                <a:gd name="connsiteX7025" fmla="*/ 1452719 w 2926661"/>
                <a:gd name="connsiteY7025" fmla="*/ 2349143 h 3344511"/>
                <a:gd name="connsiteX7026" fmla="*/ 1458601 w 2926661"/>
                <a:gd name="connsiteY7026" fmla="*/ 2340320 h 3344511"/>
                <a:gd name="connsiteX7027" fmla="*/ 1460072 w 2926661"/>
                <a:gd name="connsiteY7027" fmla="*/ 2331496 h 3344511"/>
                <a:gd name="connsiteX7028" fmla="*/ 1492425 w 2926661"/>
                <a:gd name="connsiteY7028" fmla="*/ 2313849 h 3344511"/>
                <a:gd name="connsiteX7029" fmla="*/ 1489483 w 2926661"/>
                <a:gd name="connsiteY7029" fmla="*/ 2296202 h 3344511"/>
                <a:gd name="connsiteX7030" fmla="*/ 1486542 w 2926661"/>
                <a:gd name="connsiteY7030" fmla="*/ 2299143 h 3344511"/>
                <a:gd name="connsiteX7031" fmla="*/ 1482130 w 2926661"/>
                <a:gd name="connsiteY7031" fmla="*/ 2305025 h 3344511"/>
                <a:gd name="connsiteX7032" fmla="*/ 1468895 w 2926661"/>
                <a:gd name="connsiteY7032" fmla="*/ 2315320 h 3344511"/>
                <a:gd name="connsiteX7033" fmla="*/ 1452719 w 2926661"/>
                <a:gd name="connsiteY7033" fmla="*/ 2335908 h 3344511"/>
                <a:gd name="connsiteX7034" fmla="*/ 1436542 w 2926661"/>
                <a:gd name="connsiteY7034" fmla="*/ 2346202 h 3344511"/>
                <a:gd name="connsiteX7035" fmla="*/ 1410072 w 2926661"/>
                <a:gd name="connsiteY7035" fmla="*/ 2365320 h 3344511"/>
                <a:gd name="connsiteX7036" fmla="*/ 1398307 w 2926661"/>
                <a:gd name="connsiteY7036" fmla="*/ 2393261 h 3344511"/>
                <a:gd name="connsiteX7037" fmla="*/ 1393895 w 2926661"/>
                <a:gd name="connsiteY7037" fmla="*/ 2378555 h 3344511"/>
                <a:gd name="connsiteX7038" fmla="*/ 1390954 w 2926661"/>
                <a:gd name="connsiteY7038" fmla="*/ 2362378 h 3344511"/>
                <a:gd name="connsiteX7039" fmla="*/ 1396836 w 2926661"/>
                <a:gd name="connsiteY7039" fmla="*/ 2356496 h 3344511"/>
                <a:gd name="connsiteX7040" fmla="*/ 1390954 w 2926661"/>
                <a:gd name="connsiteY7040" fmla="*/ 2344731 h 3344511"/>
                <a:gd name="connsiteX7041" fmla="*/ 1392425 w 2926661"/>
                <a:gd name="connsiteY7041" fmla="*/ 2341790 h 3344511"/>
                <a:gd name="connsiteX7042" fmla="*/ 1393895 w 2926661"/>
                <a:gd name="connsiteY7042" fmla="*/ 2338849 h 3344511"/>
                <a:gd name="connsiteX7043" fmla="*/ 1389483 w 2926661"/>
                <a:gd name="connsiteY7043" fmla="*/ 2330025 h 3344511"/>
                <a:gd name="connsiteX7044" fmla="*/ 1388013 w 2926661"/>
                <a:gd name="connsiteY7044" fmla="*/ 2327084 h 3344511"/>
                <a:gd name="connsiteX7045" fmla="*/ 1390954 w 2926661"/>
                <a:gd name="connsiteY7045" fmla="*/ 2324143 h 3344511"/>
                <a:gd name="connsiteX7046" fmla="*/ 1395366 w 2926661"/>
                <a:gd name="connsiteY7046" fmla="*/ 2319731 h 3344511"/>
                <a:gd name="connsiteX7047" fmla="*/ 1393895 w 2926661"/>
                <a:gd name="connsiteY7047" fmla="*/ 2306496 h 3344511"/>
                <a:gd name="connsiteX7048" fmla="*/ 1390954 w 2926661"/>
                <a:gd name="connsiteY7048" fmla="*/ 2302084 h 3344511"/>
                <a:gd name="connsiteX7049" fmla="*/ 1390954 w 2926661"/>
                <a:gd name="connsiteY7049" fmla="*/ 2297672 h 3344511"/>
                <a:gd name="connsiteX7050" fmla="*/ 1393895 w 2926661"/>
                <a:gd name="connsiteY7050" fmla="*/ 2287378 h 3344511"/>
                <a:gd name="connsiteX7051" fmla="*/ 1393895 w 2926661"/>
                <a:gd name="connsiteY7051" fmla="*/ 2282967 h 3344511"/>
                <a:gd name="connsiteX7052" fmla="*/ 1398307 w 2926661"/>
                <a:gd name="connsiteY7052" fmla="*/ 2278555 h 3344511"/>
                <a:gd name="connsiteX7053" fmla="*/ 1399777 w 2926661"/>
                <a:gd name="connsiteY7053" fmla="*/ 2274143 h 3344511"/>
                <a:gd name="connsiteX7054" fmla="*/ 1400104 w 2926661"/>
                <a:gd name="connsiteY7054" fmla="*/ 2273816 h 3344511"/>
                <a:gd name="connsiteX7055" fmla="*/ 1397653 w 2926661"/>
                <a:gd name="connsiteY7055" fmla="*/ 2266371 h 3344511"/>
                <a:gd name="connsiteX7056" fmla="*/ 1386884 w 2926661"/>
                <a:gd name="connsiteY7056" fmla="*/ 2266578 h 3344511"/>
                <a:gd name="connsiteX7057" fmla="*/ 1378047 w 2926661"/>
                <a:gd name="connsiteY7057" fmla="*/ 2259235 h 3344511"/>
                <a:gd name="connsiteX7058" fmla="*/ 1369211 w 2926661"/>
                <a:gd name="connsiteY7058" fmla="*/ 2262172 h 3344511"/>
                <a:gd name="connsiteX7059" fmla="*/ 1357429 w 2926661"/>
                <a:gd name="connsiteY7059" fmla="*/ 2250423 h 3344511"/>
                <a:gd name="connsiteX7060" fmla="*/ 1358901 w 2926661"/>
                <a:gd name="connsiteY7060" fmla="*/ 2241611 h 3344511"/>
                <a:gd name="connsiteX7061" fmla="*/ 1350065 w 2926661"/>
                <a:gd name="connsiteY7061" fmla="*/ 2234268 h 3344511"/>
                <a:gd name="connsiteX7062" fmla="*/ 1342701 w 2926661"/>
                <a:gd name="connsiteY7062" fmla="*/ 2226925 h 3344511"/>
                <a:gd name="connsiteX7063" fmla="*/ 1336810 w 2926661"/>
                <a:gd name="connsiteY7063" fmla="*/ 2225457 h 3344511"/>
                <a:gd name="connsiteX7064" fmla="*/ 1330919 w 2926661"/>
                <a:gd name="connsiteY7064" fmla="*/ 2218114 h 3344511"/>
                <a:gd name="connsiteX7065" fmla="*/ 1326501 w 2926661"/>
                <a:gd name="connsiteY7065" fmla="*/ 2212239 h 3344511"/>
                <a:gd name="connsiteX7066" fmla="*/ 1316192 w 2926661"/>
                <a:gd name="connsiteY7066" fmla="*/ 2212239 h 3344511"/>
                <a:gd name="connsiteX7067" fmla="*/ 1304410 w 2926661"/>
                <a:gd name="connsiteY7067" fmla="*/ 2221051 h 3344511"/>
                <a:gd name="connsiteX7068" fmla="*/ 1289682 w 2926661"/>
                <a:gd name="connsiteY7068" fmla="*/ 2225457 h 3344511"/>
                <a:gd name="connsiteX7069" fmla="*/ 1285264 w 2926661"/>
                <a:gd name="connsiteY7069" fmla="*/ 2213708 h 3344511"/>
                <a:gd name="connsiteX7070" fmla="*/ 1276428 w 2926661"/>
                <a:gd name="connsiteY7070" fmla="*/ 2213708 h 3344511"/>
                <a:gd name="connsiteX7071" fmla="*/ 1269064 w 2926661"/>
                <a:gd name="connsiteY7071" fmla="*/ 2196085 h 3344511"/>
                <a:gd name="connsiteX7072" fmla="*/ 1254336 w 2926661"/>
                <a:gd name="connsiteY7072" fmla="*/ 2181399 h 3344511"/>
                <a:gd name="connsiteX7073" fmla="*/ 1252864 w 2926661"/>
                <a:gd name="connsiteY7073" fmla="*/ 2175524 h 3344511"/>
                <a:gd name="connsiteX7074" fmla="*/ 1249918 w 2926661"/>
                <a:gd name="connsiteY7074" fmla="*/ 2169650 h 3344511"/>
                <a:gd name="connsiteX7075" fmla="*/ 1246973 w 2926661"/>
                <a:gd name="connsiteY7075" fmla="*/ 2157901 h 3344511"/>
                <a:gd name="connsiteX7076" fmla="*/ 1238136 w 2926661"/>
                <a:gd name="connsiteY7076" fmla="*/ 2131466 h 3344511"/>
                <a:gd name="connsiteX7077" fmla="*/ 1238136 w 2926661"/>
                <a:gd name="connsiteY7077" fmla="*/ 2113843 h 3344511"/>
                <a:gd name="connsiteX7078" fmla="*/ 1241082 w 2926661"/>
                <a:gd name="connsiteY7078" fmla="*/ 2109437 h 3344511"/>
                <a:gd name="connsiteX7079" fmla="*/ 1239609 w 2926661"/>
                <a:gd name="connsiteY7079" fmla="*/ 2105031 h 3344511"/>
                <a:gd name="connsiteX7080" fmla="*/ 1233718 w 2926661"/>
                <a:gd name="connsiteY7080" fmla="*/ 2100625 h 3344511"/>
                <a:gd name="connsiteX7081" fmla="*/ 1230772 w 2926661"/>
                <a:gd name="connsiteY7081" fmla="*/ 2099157 h 3344511"/>
                <a:gd name="connsiteX7082" fmla="*/ 1238136 w 2926661"/>
                <a:gd name="connsiteY7082" fmla="*/ 2091813 h 3344511"/>
                <a:gd name="connsiteX7083" fmla="*/ 1249918 w 2926661"/>
                <a:gd name="connsiteY7083" fmla="*/ 2087408 h 3344511"/>
                <a:gd name="connsiteX7084" fmla="*/ 1255809 w 2926661"/>
                <a:gd name="connsiteY7084" fmla="*/ 2081533 h 3344511"/>
                <a:gd name="connsiteX7085" fmla="*/ 1248445 w 2926661"/>
                <a:gd name="connsiteY7085" fmla="*/ 2080065 h 3344511"/>
                <a:gd name="connsiteX7086" fmla="*/ 1239609 w 2926661"/>
                <a:gd name="connsiteY7086" fmla="*/ 2080065 h 3344511"/>
                <a:gd name="connsiteX7087" fmla="*/ 1241082 w 2926661"/>
                <a:gd name="connsiteY7087" fmla="*/ 2074190 h 3344511"/>
                <a:gd name="connsiteX7088" fmla="*/ 1246973 w 2926661"/>
                <a:gd name="connsiteY7088" fmla="*/ 2062441 h 3344511"/>
                <a:gd name="connsiteX7089" fmla="*/ 1254336 w 2926661"/>
                <a:gd name="connsiteY7089" fmla="*/ 2049224 h 3344511"/>
                <a:gd name="connsiteX7090" fmla="*/ 1257282 w 2926661"/>
                <a:gd name="connsiteY7090" fmla="*/ 2040412 h 3344511"/>
                <a:gd name="connsiteX7091" fmla="*/ 1263173 w 2926661"/>
                <a:gd name="connsiteY7091" fmla="*/ 2034538 h 3344511"/>
                <a:gd name="connsiteX7092" fmla="*/ 1266118 w 2926661"/>
                <a:gd name="connsiteY7092" fmla="*/ 2022789 h 3344511"/>
                <a:gd name="connsiteX7093" fmla="*/ 1282319 w 2926661"/>
                <a:gd name="connsiteY7093" fmla="*/ 2022789 h 3344511"/>
                <a:gd name="connsiteX7094" fmla="*/ 1286737 w 2926661"/>
                <a:gd name="connsiteY7094" fmla="*/ 2013977 h 3344511"/>
                <a:gd name="connsiteX7095" fmla="*/ 1276428 w 2926661"/>
                <a:gd name="connsiteY7095" fmla="*/ 1994885 h 3344511"/>
                <a:gd name="connsiteX7096" fmla="*/ 1283791 w 2926661"/>
                <a:gd name="connsiteY7096" fmla="*/ 1984605 h 3344511"/>
                <a:gd name="connsiteX7097" fmla="*/ 1295573 w 2926661"/>
                <a:gd name="connsiteY7097" fmla="*/ 1971388 h 3344511"/>
                <a:gd name="connsiteX7098" fmla="*/ 1301464 w 2926661"/>
                <a:gd name="connsiteY7098" fmla="*/ 1967349 h 3344511"/>
                <a:gd name="connsiteX7099" fmla="*/ 1302889 w 2926661"/>
                <a:gd name="connsiteY7099" fmla="*/ 1961310 h 3344511"/>
                <a:gd name="connsiteX7100" fmla="*/ 1302254 w 2926661"/>
                <a:gd name="connsiteY7100" fmla="*/ 1961433 h 3344511"/>
                <a:gd name="connsiteX7101" fmla="*/ 1294890 w 2926661"/>
                <a:gd name="connsiteY7101" fmla="*/ 1971758 h 3344511"/>
                <a:gd name="connsiteX7102" fmla="*/ 1258067 w 2926661"/>
                <a:gd name="connsiteY7102" fmla="*/ 1971758 h 3344511"/>
                <a:gd name="connsiteX7103" fmla="*/ 1241865 w 2926661"/>
                <a:gd name="connsiteY7103" fmla="*/ 1957008 h 3344511"/>
                <a:gd name="connsiteX7104" fmla="*/ 1225663 w 2926661"/>
                <a:gd name="connsiteY7104" fmla="*/ 1948159 h 3344511"/>
                <a:gd name="connsiteX7105" fmla="*/ 1218299 w 2926661"/>
                <a:gd name="connsiteY7105" fmla="*/ 1939310 h 3344511"/>
                <a:gd name="connsiteX7106" fmla="*/ 1209462 w 2926661"/>
                <a:gd name="connsiteY7106" fmla="*/ 1931935 h 3344511"/>
                <a:gd name="connsiteX7107" fmla="*/ 1196205 w 2926661"/>
                <a:gd name="connsiteY7107" fmla="*/ 1924560 h 3344511"/>
                <a:gd name="connsiteX7108" fmla="*/ 1197678 w 2926661"/>
                <a:gd name="connsiteY7108" fmla="*/ 1909811 h 3344511"/>
                <a:gd name="connsiteX7109" fmla="*/ 1210934 w 2926661"/>
                <a:gd name="connsiteY7109" fmla="*/ 1896537 h 3344511"/>
                <a:gd name="connsiteX7110" fmla="*/ 1216826 w 2926661"/>
                <a:gd name="connsiteY7110" fmla="*/ 1899487 h 3344511"/>
                <a:gd name="connsiteX7111" fmla="*/ 1230082 w 2926661"/>
                <a:gd name="connsiteY7111" fmla="*/ 1889163 h 3344511"/>
                <a:gd name="connsiteX7112" fmla="*/ 1247757 w 2926661"/>
                <a:gd name="connsiteY7112" fmla="*/ 1884738 h 3344511"/>
                <a:gd name="connsiteX7113" fmla="*/ 1261013 w 2926661"/>
                <a:gd name="connsiteY7113" fmla="*/ 1884738 h 3344511"/>
                <a:gd name="connsiteX7114" fmla="*/ 1271323 w 2926661"/>
                <a:gd name="connsiteY7114" fmla="*/ 1872939 h 3344511"/>
                <a:gd name="connsiteX7115" fmla="*/ 1274269 w 2926661"/>
                <a:gd name="connsiteY7115" fmla="*/ 1841966 h 3344511"/>
                <a:gd name="connsiteX7116" fmla="*/ 1256594 w 2926661"/>
                <a:gd name="connsiteY7116" fmla="*/ 1855240 h 3344511"/>
                <a:gd name="connsiteX7117" fmla="*/ 1246284 w 2926661"/>
                <a:gd name="connsiteY7117" fmla="*/ 1859665 h 3344511"/>
                <a:gd name="connsiteX7118" fmla="*/ 1246284 w 2926661"/>
                <a:gd name="connsiteY7118" fmla="*/ 1865564 h 3344511"/>
                <a:gd name="connsiteX7119" fmla="*/ 1230082 w 2926661"/>
                <a:gd name="connsiteY7119" fmla="*/ 1867039 h 3344511"/>
                <a:gd name="connsiteX7120" fmla="*/ 1233028 w 2926661"/>
                <a:gd name="connsiteY7120" fmla="*/ 1849340 h 3344511"/>
                <a:gd name="connsiteX7121" fmla="*/ 1240392 w 2926661"/>
                <a:gd name="connsiteY7121" fmla="*/ 1833116 h 3344511"/>
                <a:gd name="connsiteX7122" fmla="*/ 1249230 w 2926661"/>
                <a:gd name="connsiteY7122" fmla="*/ 1818367 h 3344511"/>
                <a:gd name="connsiteX7123" fmla="*/ 1253649 w 2926661"/>
                <a:gd name="connsiteY7123" fmla="*/ 1806568 h 3344511"/>
                <a:gd name="connsiteX7124" fmla="*/ 1263959 w 2926661"/>
                <a:gd name="connsiteY7124" fmla="*/ 1782969 h 3344511"/>
                <a:gd name="connsiteX7125" fmla="*/ 1271323 w 2926661"/>
                <a:gd name="connsiteY7125" fmla="*/ 1763796 h 3344511"/>
                <a:gd name="connsiteX7126" fmla="*/ 1284579 w 2926661"/>
                <a:gd name="connsiteY7126" fmla="*/ 1756421 h 3344511"/>
                <a:gd name="connsiteX7127" fmla="*/ 1291944 w 2926661"/>
                <a:gd name="connsiteY7127" fmla="*/ 1760846 h 3344511"/>
                <a:gd name="connsiteX7128" fmla="*/ 1284579 w 2926661"/>
                <a:gd name="connsiteY7128" fmla="*/ 1746097 h 3344511"/>
                <a:gd name="connsiteX7129" fmla="*/ 1275742 w 2926661"/>
                <a:gd name="connsiteY7129" fmla="*/ 1732823 h 3344511"/>
                <a:gd name="connsiteX7130" fmla="*/ 1249230 w 2926661"/>
                <a:gd name="connsiteY7130" fmla="*/ 1719548 h 3344511"/>
                <a:gd name="connsiteX7131" fmla="*/ 1228609 w 2926661"/>
                <a:gd name="connsiteY7131" fmla="*/ 1719548 h 3344511"/>
                <a:gd name="connsiteX7132" fmla="*/ 1221245 w 2926661"/>
                <a:gd name="connsiteY7132" fmla="*/ 1704799 h 3344511"/>
                <a:gd name="connsiteX7133" fmla="*/ 1225663 w 2926661"/>
                <a:gd name="connsiteY7133" fmla="*/ 1693000 h 3344511"/>
                <a:gd name="connsiteX7134" fmla="*/ 1227136 w 2926661"/>
                <a:gd name="connsiteY7134" fmla="*/ 1682676 h 3344511"/>
                <a:gd name="connsiteX7135" fmla="*/ 1233028 w 2926661"/>
                <a:gd name="connsiteY7135" fmla="*/ 1670876 h 3344511"/>
                <a:gd name="connsiteX7136" fmla="*/ 1230082 w 2926661"/>
                <a:gd name="connsiteY7136" fmla="*/ 1666452 h 3344511"/>
                <a:gd name="connsiteX7137" fmla="*/ 1231555 w 2926661"/>
                <a:gd name="connsiteY7137" fmla="*/ 1659077 h 3344511"/>
                <a:gd name="connsiteX7138" fmla="*/ 1243338 w 2926661"/>
                <a:gd name="connsiteY7138" fmla="*/ 1653178 h 3344511"/>
                <a:gd name="connsiteX7139" fmla="*/ 1246284 w 2926661"/>
                <a:gd name="connsiteY7139" fmla="*/ 1641378 h 3344511"/>
                <a:gd name="connsiteX7140" fmla="*/ 1271323 w 2926661"/>
                <a:gd name="connsiteY7140" fmla="*/ 1635479 h 3344511"/>
                <a:gd name="connsiteX7141" fmla="*/ 1283107 w 2926661"/>
                <a:gd name="connsiteY7141" fmla="*/ 1623679 h 3344511"/>
                <a:gd name="connsiteX7142" fmla="*/ 1290471 w 2926661"/>
                <a:gd name="connsiteY7142" fmla="*/ 1619255 h 3344511"/>
                <a:gd name="connsiteX7143" fmla="*/ 1294890 w 2926661"/>
                <a:gd name="connsiteY7143" fmla="*/ 1628104 h 3344511"/>
                <a:gd name="connsiteX7144" fmla="*/ 1309619 w 2926661"/>
                <a:gd name="connsiteY7144" fmla="*/ 1634004 h 3344511"/>
                <a:gd name="connsiteX7145" fmla="*/ 1318456 w 2926661"/>
                <a:gd name="connsiteY7145" fmla="*/ 1628104 h 3344511"/>
                <a:gd name="connsiteX7146" fmla="*/ 1330239 w 2926661"/>
                <a:gd name="connsiteY7146" fmla="*/ 1632529 h 3344511"/>
                <a:gd name="connsiteX7147" fmla="*/ 1342023 w 2926661"/>
                <a:gd name="connsiteY7147" fmla="*/ 1645803 h 3344511"/>
                <a:gd name="connsiteX7148" fmla="*/ 1349387 w 2926661"/>
                <a:gd name="connsiteY7148" fmla="*/ 1657602 h 3344511"/>
                <a:gd name="connsiteX7149" fmla="*/ 1364116 w 2926661"/>
                <a:gd name="connsiteY7149" fmla="*/ 1647278 h 3344511"/>
                <a:gd name="connsiteX7150" fmla="*/ 1372953 w 2926661"/>
                <a:gd name="connsiteY7150" fmla="*/ 1642853 h 3344511"/>
                <a:gd name="connsiteX7151" fmla="*/ 1374611 w 2926661"/>
                <a:gd name="connsiteY7151" fmla="*/ 1627735 h 3344511"/>
                <a:gd name="connsiteX7152" fmla="*/ 1377273 w 2926661"/>
                <a:gd name="connsiteY7152" fmla="*/ 1611027 h 3344511"/>
                <a:gd name="connsiteX7153" fmla="*/ 1369380 w 2926661"/>
                <a:gd name="connsiteY7153" fmla="*/ 1607425 h 3344511"/>
                <a:gd name="connsiteX7154" fmla="*/ 1361292 w 2926661"/>
                <a:gd name="connsiteY7154" fmla="*/ 1603733 h 3344511"/>
                <a:gd name="connsiteX7155" fmla="*/ 1340704 w 2926661"/>
                <a:gd name="connsiteY7155" fmla="*/ 1603733 h 3344511"/>
                <a:gd name="connsiteX7156" fmla="*/ 1340704 w 2926661"/>
                <a:gd name="connsiteY7156" fmla="*/ 1599303 h 3344511"/>
                <a:gd name="connsiteX7157" fmla="*/ 1334821 w 2926661"/>
                <a:gd name="connsiteY7157" fmla="*/ 1591920 h 3344511"/>
                <a:gd name="connsiteX7158" fmla="*/ 1331880 w 2926661"/>
                <a:gd name="connsiteY7158" fmla="*/ 1588967 h 3344511"/>
                <a:gd name="connsiteX7159" fmla="*/ 1328939 w 2926661"/>
                <a:gd name="connsiteY7159" fmla="*/ 1569772 h 3344511"/>
                <a:gd name="connsiteX7160" fmla="*/ 1328939 w 2926661"/>
                <a:gd name="connsiteY7160" fmla="*/ 1562389 h 3344511"/>
                <a:gd name="connsiteX7161" fmla="*/ 1325998 w 2926661"/>
                <a:gd name="connsiteY7161" fmla="*/ 1557959 h 3344511"/>
                <a:gd name="connsiteX7162" fmla="*/ 1325998 w 2926661"/>
                <a:gd name="connsiteY7162" fmla="*/ 1553529 h 3344511"/>
                <a:gd name="connsiteX7163" fmla="*/ 1321586 w 2926661"/>
                <a:gd name="connsiteY7163" fmla="*/ 1549099 h 3344511"/>
                <a:gd name="connsiteX7164" fmla="*/ 1320116 w 2926661"/>
                <a:gd name="connsiteY7164" fmla="*/ 1549099 h 3344511"/>
                <a:gd name="connsiteX7165" fmla="*/ 1323057 w 2926661"/>
                <a:gd name="connsiteY7165" fmla="*/ 1540240 h 3344511"/>
                <a:gd name="connsiteX7166" fmla="*/ 1318645 w 2926661"/>
                <a:gd name="connsiteY7166" fmla="*/ 1531380 h 3344511"/>
                <a:gd name="connsiteX7167" fmla="*/ 1305410 w 2926661"/>
                <a:gd name="connsiteY7167" fmla="*/ 1531380 h 3344511"/>
                <a:gd name="connsiteX7168" fmla="*/ 1299527 w 2926661"/>
                <a:gd name="connsiteY7168" fmla="*/ 1526950 h 3344511"/>
                <a:gd name="connsiteX7169" fmla="*/ 1295116 w 2926661"/>
                <a:gd name="connsiteY7169" fmla="*/ 1522520 h 3344511"/>
                <a:gd name="connsiteX7170" fmla="*/ 1289233 w 2926661"/>
                <a:gd name="connsiteY7170" fmla="*/ 1516614 h 3344511"/>
                <a:gd name="connsiteX7171" fmla="*/ 1292174 w 2926661"/>
                <a:gd name="connsiteY7171" fmla="*/ 1510708 h 3344511"/>
                <a:gd name="connsiteX7172" fmla="*/ 1305410 w 2926661"/>
                <a:gd name="connsiteY7172" fmla="*/ 1504801 h 3344511"/>
                <a:gd name="connsiteX7173" fmla="*/ 1311292 w 2926661"/>
                <a:gd name="connsiteY7173" fmla="*/ 1497418 h 3344511"/>
                <a:gd name="connsiteX7174" fmla="*/ 1306880 w 2926661"/>
                <a:gd name="connsiteY7174" fmla="*/ 1488559 h 3344511"/>
                <a:gd name="connsiteX7175" fmla="*/ 1299527 w 2926661"/>
                <a:gd name="connsiteY7175" fmla="*/ 1478223 h 3344511"/>
                <a:gd name="connsiteX7176" fmla="*/ 1284821 w 2926661"/>
                <a:gd name="connsiteY7176" fmla="*/ 1464933 h 3344511"/>
                <a:gd name="connsiteX7177" fmla="*/ 1271586 w 2926661"/>
                <a:gd name="connsiteY7177" fmla="*/ 1456074 h 3344511"/>
                <a:gd name="connsiteX7178" fmla="*/ 1255410 w 2926661"/>
                <a:gd name="connsiteY7178" fmla="*/ 1454597 h 3344511"/>
                <a:gd name="connsiteX7179" fmla="*/ 1249527 w 2926661"/>
                <a:gd name="connsiteY7179" fmla="*/ 1450167 h 3344511"/>
                <a:gd name="connsiteX7180" fmla="*/ 1253939 w 2926661"/>
                <a:gd name="connsiteY7180" fmla="*/ 1447214 h 3344511"/>
                <a:gd name="connsiteX7181" fmla="*/ 1255410 w 2926661"/>
                <a:gd name="connsiteY7181" fmla="*/ 1442784 h 3344511"/>
                <a:gd name="connsiteX7182" fmla="*/ 1253939 w 2926661"/>
                <a:gd name="connsiteY7182" fmla="*/ 1441308 h 3344511"/>
                <a:gd name="connsiteX7183" fmla="*/ 1256880 w 2926661"/>
                <a:gd name="connsiteY7183" fmla="*/ 1439831 h 3344511"/>
                <a:gd name="connsiteX7184" fmla="*/ 1250998 w 2926661"/>
                <a:gd name="connsiteY7184" fmla="*/ 1436878 h 3344511"/>
                <a:gd name="connsiteX7185" fmla="*/ 1248057 w 2926661"/>
                <a:gd name="connsiteY7185" fmla="*/ 1433925 h 3344511"/>
                <a:gd name="connsiteX7186" fmla="*/ 1248057 w 2926661"/>
                <a:gd name="connsiteY7186" fmla="*/ 1429534 h 3344511"/>
                <a:gd name="connsiteX7187" fmla="*/ 1247620 w 2926661"/>
                <a:gd name="connsiteY7187" fmla="*/ 1429858 h 3344511"/>
                <a:gd name="connsiteX7188" fmla="*/ 1241673 w 2926661"/>
                <a:gd name="connsiteY7188" fmla="*/ 1421051 h 3344511"/>
                <a:gd name="connsiteX7189" fmla="*/ 1246133 w 2926661"/>
                <a:gd name="connsiteY7189" fmla="*/ 1416648 h 3344511"/>
                <a:gd name="connsiteX7190" fmla="*/ 1234241 w 2926661"/>
                <a:gd name="connsiteY7190" fmla="*/ 1403439 h 3344511"/>
                <a:gd name="connsiteX7191" fmla="*/ 1220862 w 2926661"/>
                <a:gd name="connsiteY7191" fmla="*/ 1377020 h 3344511"/>
                <a:gd name="connsiteX7192" fmla="*/ 1241673 w 2926661"/>
                <a:gd name="connsiteY7192" fmla="*/ 1363810 h 3344511"/>
                <a:gd name="connsiteX7193" fmla="*/ 1255052 w 2926661"/>
                <a:gd name="connsiteY7193" fmla="*/ 1357939 h 3344511"/>
                <a:gd name="connsiteX7194" fmla="*/ 1272891 w 2926661"/>
                <a:gd name="connsiteY7194" fmla="*/ 1349133 h 3344511"/>
                <a:gd name="connsiteX7195" fmla="*/ 1280324 w 2926661"/>
                <a:gd name="connsiteY7195" fmla="*/ 1365278 h 3344511"/>
                <a:gd name="connsiteX7196" fmla="*/ 1298163 w 2926661"/>
                <a:gd name="connsiteY7196" fmla="*/ 1403439 h 3344511"/>
                <a:gd name="connsiteX7197" fmla="*/ 1303737 w 2926661"/>
                <a:gd name="connsiteY7197" fmla="*/ 1415364 h 3344511"/>
                <a:gd name="connsiteX7198" fmla="*/ 1311207 w 2926661"/>
                <a:gd name="connsiteY7198" fmla="*/ 1423617 h 3344511"/>
                <a:gd name="connsiteX7199" fmla="*/ 1311292 w 2926661"/>
                <a:gd name="connsiteY7199" fmla="*/ 1423588 h 3344511"/>
                <a:gd name="connsiteX7200" fmla="*/ 1315704 w 2926661"/>
                <a:gd name="connsiteY7200" fmla="*/ 1426542 h 3344511"/>
                <a:gd name="connsiteX7201" fmla="*/ 1324527 w 2926661"/>
                <a:gd name="connsiteY7201" fmla="*/ 1430971 h 3344511"/>
                <a:gd name="connsiteX7202" fmla="*/ 1328939 w 2926661"/>
                <a:gd name="connsiteY7202" fmla="*/ 1432448 h 3344511"/>
                <a:gd name="connsiteX7203" fmla="*/ 1333351 w 2926661"/>
                <a:gd name="connsiteY7203" fmla="*/ 1432448 h 3344511"/>
                <a:gd name="connsiteX7204" fmla="*/ 1337763 w 2926661"/>
                <a:gd name="connsiteY7204" fmla="*/ 1430971 h 3344511"/>
                <a:gd name="connsiteX7205" fmla="*/ 1339233 w 2926661"/>
                <a:gd name="connsiteY7205" fmla="*/ 1425065 h 3344511"/>
                <a:gd name="connsiteX7206" fmla="*/ 1345116 w 2926661"/>
                <a:gd name="connsiteY7206" fmla="*/ 1425065 h 3344511"/>
                <a:gd name="connsiteX7207" fmla="*/ 1350998 w 2926661"/>
                <a:gd name="connsiteY7207" fmla="*/ 1426542 h 3344511"/>
                <a:gd name="connsiteX7208" fmla="*/ 1355410 w 2926661"/>
                <a:gd name="connsiteY7208" fmla="*/ 1430971 h 3344511"/>
                <a:gd name="connsiteX7209" fmla="*/ 1364233 w 2926661"/>
                <a:gd name="connsiteY7209" fmla="*/ 1428018 h 3344511"/>
                <a:gd name="connsiteX7210" fmla="*/ 1367174 w 2926661"/>
                <a:gd name="connsiteY7210" fmla="*/ 1425065 h 3344511"/>
                <a:gd name="connsiteX7211" fmla="*/ 1370116 w 2926661"/>
                <a:gd name="connsiteY7211" fmla="*/ 1420635 h 3344511"/>
                <a:gd name="connsiteX7212" fmla="*/ 1370679 w 2926661"/>
                <a:gd name="connsiteY7212" fmla="*/ 1420861 h 3344511"/>
                <a:gd name="connsiteX7213" fmla="*/ 1367813 w 2926661"/>
                <a:gd name="connsiteY7213" fmla="*/ 1413409 h 3344511"/>
                <a:gd name="connsiteX7214" fmla="*/ 1375027 w 2926661"/>
                <a:gd name="connsiteY7214" fmla="*/ 1404406 h 3344511"/>
                <a:gd name="connsiteX7215" fmla="*/ 1383684 w 2926661"/>
                <a:gd name="connsiteY7215" fmla="*/ 1402905 h 3344511"/>
                <a:gd name="connsiteX7216" fmla="*/ 1398113 w 2926661"/>
                <a:gd name="connsiteY7216" fmla="*/ 1398404 h 3344511"/>
                <a:gd name="connsiteX7217" fmla="*/ 1398866 w 2926661"/>
                <a:gd name="connsiteY7217" fmla="*/ 1398404 h 3344511"/>
                <a:gd name="connsiteX7218" fmla="*/ 1404150 w 2926661"/>
                <a:gd name="connsiteY7218" fmla="*/ 1393029 h 3344511"/>
                <a:gd name="connsiteX7219" fmla="*/ 1407080 w 2926661"/>
                <a:gd name="connsiteY7219" fmla="*/ 1387069 h 3344511"/>
                <a:gd name="connsiteX7220" fmla="*/ 1393895 w 2926661"/>
                <a:gd name="connsiteY7220" fmla="*/ 1397500 h 3344511"/>
                <a:gd name="connsiteX7221" fmla="*/ 1388035 w 2926661"/>
                <a:gd name="connsiteY7221" fmla="*/ 1394520 h 3344511"/>
                <a:gd name="connsiteX7222" fmla="*/ 1386570 w 2926661"/>
                <a:gd name="connsiteY7222" fmla="*/ 1390049 h 3344511"/>
                <a:gd name="connsiteX7223" fmla="*/ 1386570 w 2926661"/>
                <a:gd name="connsiteY7223" fmla="*/ 1384089 h 3344511"/>
                <a:gd name="connsiteX7224" fmla="*/ 1388035 w 2926661"/>
                <a:gd name="connsiteY7224" fmla="*/ 1381108 h 3344511"/>
                <a:gd name="connsiteX7225" fmla="*/ 1393895 w 2926661"/>
                <a:gd name="connsiteY7225" fmla="*/ 1379618 h 3344511"/>
                <a:gd name="connsiteX7226" fmla="*/ 1395360 w 2926661"/>
                <a:gd name="connsiteY7226" fmla="*/ 1372167 h 3344511"/>
                <a:gd name="connsiteX7227" fmla="*/ 1396825 w 2926661"/>
                <a:gd name="connsiteY7227" fmla="*/ 1364717 h 3344511"/>
                <a:gd name="connsiteX7228" fmla="*/ 1398290 w 2926661"/>
                <a:gd name="connsiteY7228" fmla="*/ 1363226 h 3344511"/>
                <a:gd name="connsiteX7229" fmla="*/ 1395360 w 2926661"/>
                <a:gd name="connsiteY7229" fmla="*/ 1361736 h 3344511"/>
                <a:gd name="connsiteX7230" fmla="*/ 1395360 w 2926661"/>
                <a:gd name="connsiteY7230" fmla="*/ 1358756 h 3344511"/>
                <a:gd name="connsiteX7231" fmla="*/ 1398290 w 2926661"/>
                <a:gd name="connsiteY7231" fmla="*/ 1355776 h 3344511"/>
                <a:gd name="connsiteX7232" fmla="*/ 1393895 w 2926661"/>
                <a:gd name="connsiteY7232" fmla="*/ 1352795 h 3344511"/>
                <a:gd name="connsiteX7233" fmla="*/ 1395360 w 2926661"/>
                <a:gd name="connsiteY7233" fmla="*/ 1351305 h 3344511"/>
                <a:gd name="connsiteX7234" fmla="*/ 1396825 w 2926661"/>
                <a:gd name="connsiteY7234" fmla="*/ 1348325 h 3344511"/>
                <a:gd name="connsiteX7235" fmla="*/ 1396092 w 2926661"/>
                <a:gd name="connsiteY7235" fmla="*/ 1348573 h 3344511"/>
                <a:gd name="connsiteX7236" fmla="*/ 1394670 w 2926661"/>
                <a:gd name="connsiteY7236" fmla="*/ 1351419 h 3344511"/>
                <a:gd name="connsiteX7237" fmla="*/ 1393202 w 2926661"/>
                <a:gd name="connsiteY7237" fmla="*/ 1352888 h 3344511"/>
                <a:gd name="connsiteX7238" fmla="*/ 1397607 w 2926661"/>
                <a:gd name="connsiteY7238" fmla="*/ 1355827 h 3344511"/>
                <a:gd name="connsiteX7239" fmla="*/ 1394670 w 2926661"/>
                <a:gd name="connsiteY7239" fmla="*/ 1358765 h 3344511"/>
                <a:gd name="connsiteX7240" fmla="*/ 1394670 w 2926661"/>
                <a:gd name="connsiteY7240" fmla="*/ 1361703 h 3344511"/>
                <a:gd name="connsiteX7241" fmla="*/ 1397607 w 2926661"/>
                <a:gd name="connsiteY7241" fmla="*/ 1363172 h 3344511"/>
                <a:gd name="connsiteX7242" fmla="*/ 1396138 w 2926661"/>
                <a:gd name="connsiteY7242" fmla="*/ 1364641 h 3344511"/>
                <a:gd name="connsiteX7243" fmla="*/ 1394670 w 2926661"/>
                <a:gd name="connsiteY7243" fmla="*/ 1371986 h 3344511"/>
                <a:gd name="connsiteX7244" fmla="*/ 1393202 w 2926661"/>
                <a:gd name="connsiteY7244" fmla="*/ 1379332 h 3344511"/>
                <a:gd name="connsiteX7245" fmla="*/ 1387388 w 2926661"/>
                <a:gd name="connsiteY7245" fmla="*/ 1380786 h 3344511"/>
                <a:gd name="connsiteX7246" fmla="*/ 1388013 w 2926661"/>
                <a:gd name="connsiteY7246" fmla="*/ 1381098 h 3344511"/>
                <a:gd name="connsiteX7247" fmla="*/ 1386525 w 2926661"/>
                <a:gd name="connsiteY7247" fmla="*/ 1384068 h 3344511"/>
                <a:gd name="connsiteX7248" fmla="*/ 1386525 w 2926661"/>
                <a:gd name="connsiteY7248" fmla="*/ 1390010 h 3344511"/>
                <a:gd name="connsiteX7249" fmla="*/ 1388013 w 2926661"/>
                <a:gd name="connsiteY7249" fmla="*/ 1394465 h 3344511"/>
                <a:gd name="connsiteX7250" fmla="*/ 1385037 w 2926661"/>
                <a:gd name="connsiteY7250" fmla="*/ 1397436 h 3344511"/>
                <a:gd name="connsiteX7251" fmla="*/ 1379085 w 2926661"/>
                <a:gd name="connsiteY7251" fmla="*/ 1401892 h 3344511"/>
                <a:gd name="connsiteX7252" fmla="*/ 1364206 w 2926661"/>
                <a:gd name="connsiteY7252" fmla="*/ 1404863 h 3344511"/>
                <a:gd name="connsiteX7253" fmla="*/ 1358254 w 2926661"/>
                <a:gd name="connsiteY7253" fmla="*/ 1412289 h 3344511"/>
                <a:gd name="connsiteX7254" fmla="*/ 1352302 w 2926661"/>
                <a:gd name="connsiteY7254" fmla="*/ 1416745 h 3344511"/>
                <a:gd name="connsiteX7255" fmla="*/ 1344863 w 2926661"/>
                <a:gd name="connsiteY7255" fmla="*/ 1412289 h 3344511"/>
                <a:gd name="connsiteX7256" fmla="*/ 1342007 w 2926661"/>
                <a:gd name="connsiteY7256" fmla="*/ 1408013 h 3344511"/>
                <a:gd name="connsiteX7257" fmla="*/ 1341741 w 2926661"/>
                <a:gd name="connsiteY7257" fmla="*/ 1408013 h 3344511"/>
                <a:gd name="connsiteX7258" fmla="*/ 1344693 w 2926661"/>
                <a:gd name="connsiteY7258" fmla="*/ 1412493 h 3344511"/>
                <a:gd name="connsiteX7259" fmla="*/ 1332882 w 2926661"/>
                <a:gd name="connsiteY7259" fmla="*/ 1412493 h 3344511"/>
                <a:gd name="connsiteX7260" fmla="*/ 1284161 w 2926661"/>
                <a:gd name="connsiteY7260" fmla="*/ 1357235 h 3344511"/>
                <a:gd name="connsiteX7261" fmla="*/ 1282685 w 2926661"/>
                <a:gd name="connsiteY7261" fmla="*/ 1349767 h 3344511"/>
                <a:gd name="connsiteX7262" fmla="*/ 1282917 w 2926661"/>
                <a:gd name="connsiteY7262" fmla="*/ 1349650 h 3344511"/>
                <a:gd name="connsiteX7263" fmla="*/ 1276687 w 2926661"/>
                <a:gd name="connsiteY7263" fmla="*/ 1335788 h 3344511"/>
                <a:gd name="connsiteX7264" fmla="*/ 1270074 w 2926661"/>
                <a:gd name="connsiteY7264" fmla="*/ 1325488 h 3344511"/>
                <a:gd name="connsiteX7265" fmla="*/ 1265665 w 2926661"/>
                <a:gd name="connsiteY7265" fmla="*/ 1307831 h 3344511"/>
                <a:gd name="connsiteX7266" fmla="*/ 1255378 w 2926661"/>
                <a:gd name="connsiteY7266" fmla="*/ 1296059 h 3344511"/>
                <a:gd name="connsiteX7267" fmla="*/ 1252439 w 2926661"/>
                <a:gd name="connsiteY7267" fmla="*/ 1281345 h 3344511"/>
                <a:gd name="connsiteX7268" fmla="*/ 1256848 w 2926661"/>
                <a:gd name="connsiteY7268" fmla="*/ 1268102 h 3344511"/>
                <a:gd name="connsiteX7269" fmla="*/ 1278891 w 2926661"/>
                <a:gd name="connsiteY7269" fmla="*/ 1229846 h 3344511"/>
                <a:gd name="connsiteX7270" fmla="*/ 1286239 w 2926661"/>
                <a:gd name="connsiteY7270" fmla="*/ 1221017 h 3344511"/>
                <a:gd name="connsiteX7271" fmla="*/ 1283300 w 2926661"/>
                <a:gd name="connsiteY7271" fmla="*/ 1215131 h 3344511"/>
                <a:gd name="connsiteX7272" fmla="*/ 1302404 w 2926661"/>
                <a:gd name="connsiteY7272" fmla="*/ 1203360 h 3344511"/>
                <a:gd name="connsiteX7273" fmla="*/ 1305529 w 2926661"/>
                <a:gd name="connsiteY7273" fmla="*/ 1218658 h 3344511"/>
                <a:gd name="connsiteX7274" fmla="*/ 1305556 w 2926661"/>
                <a:gd name="connsiteY7274" fmla="*/ 1218525 h 3344511"/>
                <a:gd name="connsiteX7275" fmla="*/ 1302241 w 2926661"/>
                <a:gd name="connsiteY7275" fmla="*/ 1202330 h 3344511"/>
                <a:gd name="connsiteX7276" fmla="*/ 1305188 w 2926661"/>
                <a:gd name="connsiteY7276" fmla="*/ 1197913 h 3344511"/>
                <a:gd name="connsiteX7277" fmla="*/ 1309609 w 2926661"/>
                <a:gd name="connsiteY7277" fmla="*/ 1199385 h 3344511"/>
                <a:gd name="connsiteX7278" fmla="*/ 1311082 w 2926661"/>
                <a:gd name="connsiteY7278" fmla="*/ 1199385 h 3344511"/>
                <a:gd name="connsiteX7279" fmla="*/ 1305188 w 2926661"/>
                <a:gd name="connsiteY7279" fmla="*/ 1193496 h 3344511"/>
                <a:gd name="connsiteX7280" fmla="*/ 1308135 w 2926661"/>
                <a:gd name="connsiteY7280" fmla="*/ 1189079 h 3344511"/>
                <a:gd name="connsiteX7281" fmla="*/ 1314029 w 2926661"/>
                <a:gd name="connsiteY7281" fmla="*/ 1189079 h 3344511"/>
                <a:gd name="connsiteX7282" fmla="*/ 1316976 w 2926661"/>
                <a:gd name="connsiteY7282" fmla="*/ 1187607 h 3344511"/>
                <a:gd name="connsiteX7283" fmla="*/ 1319923 w 2926661"/>
                <a:gd name="connsiteY7283" fmla="*/ 1189079 h 3344511"/>
                <a:gd name="connsiteX7284" fmla="*/ 1334659 w 2926661"/>
                <a:gd name="connsiteY7284" fmla="*/ 1184662 h 3344511"/>
                <a:gd name="connsiteX7285" fmla="*/ 1342026 w 2926661"/>
                <a:gd name="connsiteY7285" fmla="*/ 1184662 h 3344511"/>
                <a:gd name="connsiteX7286" fmla="*/ 1339079 w 2926661"/>
                <a:gd name="connsiteY7286" fmla="*/ 1183190 h 3344511"/>
                <a:gd name="connsiteX7287" fmla="*/ 1342026 w 2926661"/>
                <a:gd name="connsiteY7287" fmla="*/ 1180245 h 3344511"/>
                <a:gd name="connsiteX7288" fmla="*/ 1347921 w 2926661"/>
                <a:gd name="connsiteY7288" fmla="*/ 1177301 h 3344511"/>
                <a:gd name="connsiteX7289" fmla="*/ 1347921 w 2926661"/>
                <a:gd name="connsiteY7289" fmla="*/ 1175829 h 3344511"/>
                <a:gd name="connsiteX7290" fmla="*/ 1333185 w 2926661"/>
                <a:gd name="connsiteY7290" fmla="*/ 1180245 h 3344511"/>
                <a:gd name="connsiteX7291" fmla="*/ 1286032 w 2926661"/>
                <a:gd name="connsiteY7291" fmla="*/ 1180245 h 3344511"/>
                <a:gd name="connsiteX7292" fmla="*/ 1275717 w 2926661"/>
                <a:gd name="connsiteY7292" fmla="*/ 1174356 h 3344511"/>
                <a:gd name="connsiteX7293" fmla="*/ 1269891 w 2926661"/>
                <a:gd name="connsiteY7293" fmla="*/ 1158350 h 3344511"/>
                <a:gd name="connsiteX7294" fmla="*/ 1269700 w 2926661"/>
                <a:gd name="connsiteY7294" fmla="*/ 1158500 h 3344511"/>
                <a:gd name="connsiteX7295" fmla="*/ 1269700 w 2926661"/>
                <a:gd name="connsiteY7295" fmla="*/ 1128956 h 3344511"/>
                <a:gd name="connsiteX7296" fmla="*/ 1271233 w 2926661"/>
                <a:gd name="connsiteY7296" fmla="*/ 1120093 h 3344511"/>
                <a:gd name="connsiteX7297" fmla="*/ 1274299 w 2926661"/>
                <a:gd name="connsiteY7297" fmla="*/ 1109753 h 3344511"/>
                <a:gd name="connsiteX7298" fmla="*/ 1274299 w 2926661"/>
                <a:gd name="connsiteY7298" fmla="*/ 1100890 h 3344511"/>
                <a:gd name="connsiteX7299" fmla="*/ 1278295 w 2926661"/>
                <a:gd name="connsiteY7299" fmla="*/ 1103778 h 3344511"/>
                <a:gd name="connsiteX7300" fmla="*/ 1274244 w 2926661"/>
                <a:gd name="connsiteY7300" fmla="*/ 1100742 h 3344511"/>
                <a:gd name="connsiteX7301" fmla="*/ 1272770 w 2926661"/>
                <a:gd name="connsiteY7301" fmla="*/ 1091908 h 3344511"/>
                <a:gd name="connsiteX7302" fmla="*/ 1272770 w 2926661"/>
                <a:gd name="connsiteY7302" fmla="*/ 1086019 h 3344511"/>
                <a:gd name="connsiteX7303" fmla="*/ 1272770 w 2926661"/>
                <a:gd name="connsiteY7303" fmla="*/ 1080130 h 3344511"/>
                <a:gd name="connsiteX7304" fmla="*/ 1277191 w 2926661"/>
                <a:gd name="connsiteY7304" fmla="*/ 1072768 h 3344511"/>
                <a:gd name="connsiteX7305" fmla="*/ 1286032 w 2926661"/>
                <a:gd name="connsiteY7305" fmla="*/ 1069824 h 3344511"/>
                <a:gd name="connsiteX7306" fmla="*/ 1287505 w 2926661"/>
                <a:gd name="connsiteY7306" fmla="*/ 1077185 h 3344511"/>
                <a:gd name="connsiteX7307" fmla="*/ 1287505 w 2926661"/>
                <a:gd name="connsiteY7307" fmla="*/ 1084547 h 3344511"/>
                <a:gd name="connsiteX7308" fmla="*/ 1288979 w 2926661"/>
                <a:gd name="connsiteY7308" fmla="*/ 1090436 h 3344511"/>
                <a:gd name="connsiteX7309" fmla="*/ 1294873 w 2926661"/>
                <a:gd name="connsiteY7309" fmla="*/ 1099270 h 3344511"/>
                <a:gd name="connsiteX7310" fmla="*/ 1297820 w 2926661"/>
                <a:gd name="connsiteY7310" fmla="*/ 1100742 h 3344511"/>
                <a:gd name="connsiteX7311" fmla="*/ 1294873 w 2926661"/>
                <a:gd name="connsiteY7311" fmla="*/ 1106631 h 3344511"/>
                <a:gd name="connsiteX7312" fmla="*/ 1299294 w 2926661"/>
                <a:gd name="connsiteY7312" fmla="*/ 1109576 h 3344511"/>
                <a:gd name="connsiteX7313" fmla="*/ 1305188 w 2926661"/>
                <a:gd name="connsiteY7313" fmla="*/ 1113992 h 3344511"/>
                <a:gd name="connsiteX7314" fmla="*/ 1315503 w 2926661"/>
                <a:gd name="connsiteY7314" fmla="*/ 1111048 h 3344511"/>
                <a:gd name="connsiteX7315" fmla="*/ 1308135 w 2926661"/>
                <a:gd name="connsiteY7315" fmla="*/ 1111048 h 3344511"/>
                <a:gd name="connsiteX7316" fmla="*/ 1300767 w 2926661"/>
                <a:gd name="connsiteY7316" fmla="*/ 1105159 h 3344511"/>
                <a:gd name="connsiteX7317" fmla="*/ 1297820 w 2926661"/>
                <a:gd name="connsiteY7317" fmla="*/ 1096325 h 3344511"/>
                <a:gd name="connsiteX7318" fmla="*/ 1291926 w 2926661"/>
                <a:gd name="connsiteY7318" fmla="*/ 1083074 h 3344511"/>
                <a:gd name="connsiteX7319" fmla="*/ 1291926 w 2926661"/>
                <a:gd name="connsiteY7319" fmla="*/ 1068351 h 3344511"/>
                <a:gd name="connsiteX7320" fmla="*/ 1309609 w 2926661"/>
                <a:gd name="connsiteY7320" fmla="*/ 1060990 h 3344511"/>
                <a:gd name="connsiteX7321" fmla="*/ 1318450 w 2926661"/>
                <a:gd name="connsiteY7321" fmla="*/ 1059518 h 3344511"/>
                <a:gd name="connsiteX7322" fmla="*/ 1325817 w 2926661"/>
                <a:gd name="connsiteY7322" fmla="*/ 1063935 h 3344511"/>
                <a:gd name="connsiteX7323" fmla="*/ 1330238 w 2926661"/>
                <a:gd name="connsiteY7323" fmla="*/ 1053629 h 3344511"/>
                <a:gd name="connsiteX7324" fmla="*/ 1340553 w 2926661"/>
                <a:gd name="connsiteY7324" fmla="*/ 1050684 h 3344511"/>
                <a:gd name="connsiteX7325" fmla="*/ 1337606 w 2926661"/>
                <a:gd name="connsiteY7325" fmla="*/ 1047739 h 3344511"/>
                <a:gd name="connsiteX7326" fmla="*/ 1339079 w 2926661"/>
                <a:gd name="connsiteY7326" fmla="*/ 1033017 h 3344511"/>
                <a:gd name="connsiteX7327" fmla="*/ 1344973 w 2926661"/>
                <a:gd name="connsiteY7327" fmla="*/ 1030072 h 3344511"/>
                <a:gd name="connsiteX7328" fmla="*/ 1349394 w 2926661"/>
                <a:gd name="connsiteY7328" fmla="*/ 1021238 h 3344511"/>
                <a:gd name="connsiteX7329" fmla="*/ 1346447 w 2926661"/>
                <a:gd name="connsiteY7329" fmla="*/ 1002098 h 3344511"/>
                <a:gd name="connsiteX7330" fmla="*/ 1344973 w 2926661"/>
                <a:gd name="connsiteY7330" fmla="*/ 1012404 h 3344511"/>
                <a:gd name="connsiteX7331" fmla="*/ 1346447 w 2926661"/>
                <a:gd name="connsiteY7331" fmla="*/ 1016821 h 3344511"/>
                <a:gd name="connsiteX7332" fmla="*/ 1343500 w 2926661"/>
                <a:gd name="connsiteY7332" fmla="*/ 1025655 h 3344511"/>
                <a:gd name="connsiteX7333" fmla="*/ 1342026 w 2926661"/>
                <a:gd name="connsiteY7333" fmla="*/ 1027127 h 3344511"/>
                <a:gd name="connsiteX7334" fmla="*/ 1337606 w 2926661"/>
                <a:gd name="connsiteY7334" fmla="*/ 1027127 h 3344511"/>
                <a:gd name="connsiteX7335" fmla="*/ 1336132 w 2926661"/>
                <a:gd name="connsiteY7335" fmla="*/ 1027127 h 3344511"/>
                <a:gd name="connsiteX7336" fmla="*/ 1333185 w 2926661"/>
                <a:gd name="connsiteY7336" fmla="*/ 1028600 h 3344511"/>
                <a:gd name="connsiteX7337" fmla="*/ 1331712 w 2926661"/>
                <a:gd name="connsiteY7337" fmla="*/ 1034489 h 3344511"/>
                <a:gd name="connsiteX7338" fmla="*/ 1328765 w 2926661"/>
                <a:gd name="connsiteY7338" fmla="*/ 1033017 h 3344511"/>
                <a:gd name="connsiteX7339" fmla="*/ 1325817 w 2926661"/>
                <a:gd name="connsiteY7339" fmla="*/ 1033017 h 3344511"/>
                <a:gd name="connsiteX7340" fmla="*/ 1324344 w 2926661"/>
                <a:gd name="connsiteY7340" fmla="*/ 1024183 h 3344511"/>
                <a:gd name="connsiteX7341" fmla="*/ 1321397 w 2926661"/>
                <a:gd name="connsiteY7341" fmla="*/ 1018294 h 3344511"/>
                <a:gd name="connsiteX7342" fmla="*/ 1319923 w 2926661"/>
                <a:gd name="connsiteY7342" fmla="*/ 1009460 h 3344511"/>
                <a:gd name="connsiteX7343" fmla="*/ 1322870 w 2926661"/>
                <a:gd name="connsiteY7343" fmla="*/ 1003571 h 3344511"/>
                <a:gd name="connsiteX7344" fmla="*/ 1333185 w 2926661"/>
                <a:gd name="connsiteY7344" fmla="*/ 990320 h 3344511"/>
                <a:gd name="connsiteX7345" fmla="*/ 1336132 w 2926661"/>
                <a:gd name="connsiteY7345" fmla="*/ 987376 h 3344511"/>
                <a:gd name="connsiteX7346" fmla="*/ 1346447 w 2926661"/>
                <a:gd name="connsiteY7346" fmla="*/ 982959 h 3344511"/>
                <a:gd name="connsiteX7347" fmla="*/ 1352341 w 2926661"/>
                <a:gd name="connsiteY7347" fmla="*/ 977070 h 3344511"/>
                <a:gd name="connsiteX7348" fmla="*/ 1355288 w 2926661"/>
                <a:gd name="connsiteY7348" fmla="*/ 971180 h 3344511"/>
                <a:gd name="connsiteX7349" fmla="*/ 1355288 w 2926661"/>
                <a:gd name="connsiteY7349" fmla="*/ 968236 h 3344511"/>
                <a:gd name="connsiteX7350" fmla="*/ 1355288 w 2926661"/>
                <a:gd name="connsiteY7350" fmla="*/ 959402 h 3344511"/>
                <a:gd name="connsiteX7351" fmla="*/ 1349394 w 2926661"/>
                <a:gd name="connsiteY7351" fmla="*/ 954985 h 3344511"/>
                <a:gd name="connsiteX7352" fmla="*/ 1344973 w 2926661"/>
                <a:gd name="connsiteY7352" fmla="*/ 950568 h 3344511"/>
                <a:gd name="connsiteX7353" fmla="*/ 1343500 w 2926661"/>
                <a:gd name="connsiteY7353" fmla="*/ 944679 h 3344511"/>
                <a:gd name="connsiteX7354" fmla="*/ 1337606 w 2926661"/>
                <a:gd name="connsiteY7354" fmla="*/ 937318 h 3344511"/>
                <a:gd name="connsiteX7355" fmla="*/ 1333744 w 2926661"/>
                <a:gd name="connsiteY7355" fmla="*/ 932173 h 3344511"/>
                <a:gd name="connsiteX7356" fmla="*/ 1333288 w 2926661"/>
                <a:gd name="connsiteY7356" fmla="*/ 932230 h 3344511"/>
                <a:gd name="connsiteX7357" fmla="*/ 1333487 w 2926661"/>
                <a:gd name="connsiteY7357" fmla="*/ 931831 h 3344511"/>
                <a:gd name="connsiteX7358" fmla="*/ 1333185 w 2926661"/>
                <a:gd name="connsiteY7358" fmla="*/ 931429 h 3344511"/>
                <a:gd name="connsiteX7359" fmla="*/ 1333721 w 2926661"/>
                <a:gd name="connsiteY7359" fmla="*/ 931362 h 3344511"/>
                <a:gd name="connsiteX7360" fmla="*/ 1337144 w 2926661"/>
                <a:gd name="connsiteY7360" fmla="*/ 924498 h 3344511"/>
                <a:gd name="connsiteX7361" fmla="*/ 1342102 w 2926661"/>
                <a:gd name="connsiteY7361" fmla="*/ 918974 h 3344511"/>
                <a:gd name="connsiteX7362" fmla="*/ 1349447 w 2926661"/>
                <a:gd name="connsiteY7362" fmla="*/ 913083 h 3344511"/>
                <a:gd name="connsiteX7363" fmla="*/ 1356791 w 2926661"/>
                <a:gd name="connsiteY7363" fmla="*/ 908665 h 3344511"/>
                <a:gd name="connsiteX7364" fmla="*/ 1361198 w 2926661"/>
                <a:gd name="connsiteY7364" fmla="*/ 898355 h 3344511"/>
                <a:gd name="connsiteX7365" fmla="*/ 1359729 w 2926661"/>
                <a:gd name="connsiteY7365" fmla="*/ 892463 h 3344511"/>
                <a:gd name="connsiteX7366" fmla="*/ 1353853 w 2926661"/>
                <a:gd name="connsiteY7366" fmla="*/ 890991 h 3344511"/>
                <a:gd name="connsiteX7367" fmla="*/ 1349447 w 2926661"/>
                <a:gd name="connsiteY7367" fmla="*/ 907192 h 3344511"/>
                <a:gd name="connsiteX7368" fmla="*/ 1343571 w 2926661"/>
                <a:gd name="connsiteY7368" fmla="*/ 913083 h 3344511"/>
                <a:gd name="connsiteX7369" fmla="*/ 1318599 w 2926661"/>
                <a:gd name="connsiteY7369" fmla="*/ 926339 h 3344511"/>
                <a:gd name="connsiteX7370" fmla="*/ 1314193 w 2926661"/>
                <a:gd name="connsiteY7370" fmla="*/ 941067 h 3344511"/>
                <a:gd name="connsiteX7371" fmla="*/ 1311255 w 2926661"/>
                <a:gd name="connsiteY7371" fmla="*/ 942540 h 3344511"/>
                <a:gd name="connsiteX7372" fmla="*/ 1302441 w 2926661"/>
                <a:gd name="connsiteY7372" fmla="*/ 946958 h 3344511"/>
                <a:gd name="connsiteX7373" fmla="*/ 1293628 w 2926661"/>
                <a:gd name="connsiteY7373" fmla="*/ 935176 h 3344511"/>
                <a:gd name="connsiteX7374" fmla="*/ 1293628 w 2926661"/>
                <a:gd name="connsiteY7374" fmla="*/ 930757 h 3344511"/>
                <a:gd name="connsiteX7375" fmla="*/ 1287752 w 2926661"/>
                <a:gd name="connsiteY7375" fmla="*/ 924866 h 3344511"/>
                <a:gd name="connsiteX7376" fmla="*/ 1286283 w 2926661"/>
                <a:gd name="connsiteY7376" fmla="*/ 910137 h 3344511"/>
                <a:gd name="connsiteX7377" fmla="*/ 1276001 w 2926661"/>
                <a:gd name="connsiteY7377" fmla="*/ 898355 h 3344511"/>
                <a:gd name="connsiteX7378" fmla="*/ 1280407 w 2926661"/>
                <a:gd name="connsiteY7378" fmla="*/ 910137 h 3344511"/>
                <a:gd name="connsiteX7379" fmla="*/ 1271594 w 2926661"/>
                <a:gd name="connsiteY7379" fmla="*/ 929284 h 3344511"/>
                <a:gd name="connsiteX7380" fmla="*/ 1258374 w 2926661"/>
                <a:gd name="connsiteY7380" fmla="*/ 958741 h 3344511"/>
                <a:gd name="connsiteX7381" fmla="*/ 1234871 w 2926661"/>
                <a:gd name="connsiteY7381" fmla="*/ 985252 h 3344511"/>
                <a:gd name="connsiteX7382" fmla="*/ 1240747 w 2926661"/>
                <a:gd name="connsiteY7382" fmla="*/ 995562 h 3344511"/>
                <a:gd name="connsiteX7383" fmla="*/ 1231933 w 2926661"/>
                <a:gd name="connsiteY7383" fmla="*/ 989670 h 3344511"/>
                <a:gd name="connsiteX7384" fmla="*/ 1231933 w 2926661"/>
                <a:gd name="connsiteY7384" fmla="*/ 980833 h 3344511"/>
                <a:gd name="connsiteX7385" fmla="*/ 1221651 w 2926661"/>
                <a:gd name="connsiteY7385" fmla="*/ 971996 h 3344511"/>
                <a:gd name="connsiteX7386" fmla="*/ 1211368 w 2926661"/>
                <a:gd name="connsiteY7386" fmla="*/ 969051 h 3344511"/>
                <a:gd name="connsiteX7387" fmla="*/ 1211368 w 2926661"/>
                <a:gd name="connsiteY7387" fmla="*/ 948431 h 3344511"/>
                <a:gd name="connsiteX7388" fmla="*/ 1209900 w 2926661"/>
                <a:gd name="connsiteY7388" fmla="*/ 939594 h 3344511"/>
                <a:gd name="connsiteX7389" fmla="*/ 1205493 w 2926661"/>
                <a:gd name="connsiteY7389" fmla="*/ 938121 h 3344511"/>
                <a:gd name="connsiteX7390" fmla="*/ 1204024 w 2926661"/>
                <a:gd name="connsiteY7390" fmla="*/ 933703 h 3344511"/>
                <a:gd name="connsiteX7391" fmla="*/ 1215775 w 2926661"/>
                <a:gd name="connsiteY7391" fmla="*/ 930757 h 3344511"/>
                <a:gd name="connsiteX7392" fmla="*/ 1220182 w 2926661"/>
                <a:gd name="connsiteY7392" fmla="*/ 924866 h 3344511"/>
                <a:gd name="connsiteX7393" fmla="*/ 1220182 w 2926661"/>
                <a:gd name="connsiteY7393" fmla="*/ 920447 h 3344511"/>
                <a:gd name="connsiteX7394" fmla="*/ 1226058 w 2926661"/>
                <a:gd name="connsiteY7394" fmla="*/ 905719 h 3344511"/>
                <a:gd name="connsiteX7395" fmla="*/ 1228995 w 2926661"/>
                <a:gd name="connsiteY7395" fmla="*/ 901300 h 3344511"/>
                <a:gd name="connsiteX7396" fmla="*/ 1224589 w 2926661"/>
                <a:gd name="connsiteY7396" fmla="*/ 893936 h 3344511"/>
                <a:gd name="connsiteX7397" fmla="*/ 1220182 w 2926661"/>
                <a:gd name="connsiteY7397" fmla="*/ 885099 h 3344511"/>
                <a:gd name="connsiteX7398" fmla="*/ 1218713 w 2926661"/>
                <a:gd name="connsiteY7398" fmla="*/ 874789 h 3344511"/>
                <a:gd name="connsiteX7399" fmla="*/ 1215775 w 2926661"/>
                <a:gd name="connsiteY7399" fmla="*/ 880681 h 3344511"/>
                <a:gd name="connsiteX7400" fmla="*/ 1218713 w 2926661"/>
                <a:gd name="connsiteY7400" fmla="*/ 886572 h 3344511"/>
                <a:gd name="connsiteX7401" fmla="*/ 1217244 w 2926661"/>
                <a:gd name="connsiteY7401" fmla="*/ 889518 h 3344511"/>
                <a:gd name="connsiteX7402" fmla="*/ 1206962 w 2926661"/>
                <a:gd name="connsiteY7402" fmla="*/ 907192 h 3344511"/>
                <a:gd name="connsiteX7403" fmla="*/ 1211368 w 2926661"/>
                <a:gd name="connsiteY7403" fmla="*/ 913083 h 3344511"/>
                <a:gd name="connsiteX7404" fmla="*/ 1202555 w 2926661"/>
                <a:gd name="connsiteY7404" fmla="*/ 921920 h 3344511"/>
                <a:gd name="connsiteX7405" fmla="*/ 1192273 w 2926661"/>
                <a:gd name="connsiteY7405" fmla="*/ 920447 h 3344511"/>
                <a:gd name="connsiteX7406" fmla="*/ 1168770 w 2926661"/>
                <a:gd name="connsiteY7406" fmla="*/ 895409 h 3344511"/>
                <a:gd name="connsiteX7407" fmla="*/ 1152612 w 2926661"/>
                <a:gd name="connsiteY7407" fmla="*/ 864480 h 3344511"/>
                <a:gd name="connsiteX7408" fmla="*/ 1154081 w 2926661"/>
                <a:gd name="connsiteY7408" fmla="*/ 851224 h 3344511"/>
                <a:gd name="connsiteX7409" fmla="*/ 1157019 w 2926661"/>
                <a:gd name="connsiteY7409" fmla="*/ 826186 h 3344511"/>
                <a:gd name="connsiteX7410" fmla="*/ 1152612 w 2926661"/>
                <a:gd name="connsiteY7410" fmla="*/ 829132 h 3344511"/>
                <a:gd name="connsiteX7411" fmla="*/ 1143798 w 2926661"/>
                <a:gd name="connsiteY7411" fmla="*/ 827659 h 3344511"/>
                <a:gd name="connsiteX7412" fmla="*/ 1137923 w 2926661"/>
                <a:gd name="connsiteY7412" fmla="*/ 817349 h 3344511"/>
                <a:gd name="connsiteX7413" fmla="*/ 1120296 w 2926661"/>
                <a:gd name="connsiteY7413" fmla="*/ 786419 h 3344511"/>
                <a:gd name="connsiteX7414" fmla="*/ 1111482 w 2926661"/>
                <a:gd name="connsiteY7414" fmla="*/ 774637 h 3344511"/>
                <a:gd name="connsiteX7415" fmla="*/ 1098262 w 2926661"/>
                <a:gd name="connsiteY7415" fmla="*/ 755490 h 3344511"/>
                <a:gd name="connsiteX7416" fmla="*/ 1093855 w 2926661"/>
                <a:gd name="connsiteY7416" fmla="*/ 749599 h 3344511"/>
                <a:gd name="connsiteX7417" fmla="*/ 1083573 w 2926661"/>
                <a:gd name="connsiteY7417" fmla="*/ 736343 h 3344511"/>
                <a:gd name="connsiteX7418" fmla="*/ 1087979 w 2926661"/>
                <a:gd name="connsiteY7418" fmla="*/ 727506 h 3344511"/>
                <a:gd name="connsiteX7419" fmla="*/ 1096793 w 2926661"/>
                <a:gd name="connsiteY7419" fmla="*/ 711305 h 3344511"/>
                <a:gd name="connsiteX7420" fmla="*/ 1101200 w 2926661"/>
                <a:gd name="connsiteY7420" fmla="*/ 703941 h 3344511"/>
                <a:gd name="connsiteX7421" fmla="*/ 1102669 w 2926661"/>
                <a:gd name="connsiteY7421" fmla="*/ 693631 h 3344511"/>
                <a:gd name="connsiteX7422" fmla="*/ 1108544 w 2926661"/>
                <a:gd name="connsiteY7422" fmla="*/ 673011 h 3344511"/>
                <a:gd name="connsiteX7423" fmla="*/ 1111482 w 2926661"/>
                <a:gd name="connsiteY7423" fmla="*/ 646500 h 3344511"/>
                <a:gd name="connsiteX7424" fmla="*/ 1123233 w 2926661"/>
                <a:gd name="connsiteY7424" fmla="*/ 631772 h 3344511"/>
                <a:gd name="connsiteX7425" fmla="*/ 1130578 w 2926661"/>
                <a:gd name="connsiteY7425" fmla="*/ 617044 h 3344511"/>
                <a:gd name="connsiteX7426" fmla="*/ 1146736 w 2926661"/>
                <a:gd name="connsiteY7426" fmla="*/ 602315 h 3344511"/>
                <a:gd name="connsiteX7427" fmla="*/ 1155550 w 2926661"/>
                <a:gd name="connsiteY7427" fmla="*/ 580223 h 3344511"/>
                <a:gd name="connsiteX7428" fmla="*/ 1157019 w 2926661"/>
                <a:gd name="connsiteY7428" fmla="*/ 564022 h 3344511"/>
                <a:gd name="connsiteX7429" fmla="*/ 1179052 w 2926661"/>
                <a:gd name="connsiteY7429" fmla="*/ 516891 h 3344511"/>
                <a:gd name="connsiteX7430" fmla="*/ 1184928 w 2926661"/>
                <a:gd name="connsiteY7430" fmla="*/ 513945 h 3344511"/>
                <a:gd name="connsiteX7431" fmla="*/ 1186397 w 2926661"/>
                <a:gd name="connsiteY7431" fmla="*/ 518364 h 3344511"/>
                <a:gd name="connsiteX7432" fmla="*/ 1202555 w 2926661"/>
                <a:gd name="connsiteY7432" fmla="*/ 527201 h 3344511"/>
                <a:gd name="connsiteX7433" fmla="*/ 1206962 w 2926661"/>
                <a:gd name="connsiteY7433" fmla="*/ 530146 h 3344511"/>
                <a:gd name="connsiteX7434" fmla="*/ 1204024 w 2926661"/>
                <a:gd name="connsiteY7434" fmla="*/ 519837 h 3344511"/>
                <a:gd name="connsiteX7435" fmla="*/ 1209900 w 2926661"/>
                <a:gd name="connsiteY7435" fmla="*/ 521309 h 3344511"/>
                <a:gd name="connsiteX7436" fmla="*/ 1214306 w 2926661"/>
                <a:gd name="connsiteY7436" fmla="*/ 516891 h 3344511"/>
                <a:gd name="connsiteX7437" fmla="*/ 1209900 w 2926661"/>
                <a:gd name="connsiteY7437" fmla="*/ 515418 h 3344511"/>
                <a:gd name="connsiteX7438" fmla="*/ 1193741 w 2926661"/>
                <a:gd name="connsiteY7438" fmla="*/ 505108 h 3344511"/>
                <a:gd name="connsiteX7439" fmla="*/ 1196679 w 2926661"/>
                <a:gd name="connsiteY7439" fmla="*/ 503635 h 3344511"/>
                <a:gd name="connsiteX7440" fmla="*/ 1209900 w 2926661"/>
                <a:gd name="connsiteY7440" fmla="*/ 491853 h 3344511"/>
                <a:gd name="connsiteX7441" fmla="*/ 1221651 w 2926661"/>
                <a:gd name="connsiteY7441" fmla="*/ 488907 h 3344511"/>
                <a:gd name="connsiteX7442" fmla="*/ 1242216 w 2926661"/>
                <a:gd name="connsiteY7442" fmla="*/ 488907 h 3344511"/>
                <a:gd name="connsiteX7443" fmla="*/ 1248091 w 2926661"/>
                <a:gd name="connsiteY7443" fmla="*/ 494798 h 3344511"/>
                <a:gd name="connsiteX7444" fmla="*/ 1255436 w 2926661"/>
                <a:gd name="connsiteY7444" fmla="*/ 500690 h 3344511"/>
                <a:gd name="connsiteX7445" fmla="*/ 1261312 w 2926661"/>
                <a:gd name="connsiteY7445" fmla="*/ 499217 h 3344511"/>
                <a:gd name="connsiteX7446" fmla="*/ 1264249 w 2926661"/>
                <a:gd name="connsiteY7446" fmla="*/ 499217 h 3344511"/>
                <a:gd name="connsiteX7447" fmla="*/ 1268656 w 2926661"/>
                <a:gd name="connsiteY7447" fmla="*/ 496271 h 3344511"/>
                <a:gd name="connsiteX7448" fmla="*/ 1277470 w 2926661"/>
                <a:gd name="connsiteY7448" fmla="*/ 493326 h 3344511"/>
                <a:gd name="connsiteX7449" fmla="*/ 1281876 w 2926661"/>
                <a:gd name="connsiteY7449" fmla="*/ 490380 h 3344511"/>
                <a:gd name="connsiteX7450" fmla="*/ 1287752 w 2926661"/>
                <a:gd name="connsiteY7450" fmla="*/ 491853 h 3344511"/>
                <a:gd name="connsiteX7451" fmla="*/ 1292159 w 2926661"/>
                <a:gd name="connsiteY7451" fmla="*/ 490380 h 3344511"/>
                <a:gd name="connsiteX7452" fmla="*/ 1280407 w 2926661"/>
                <a:gd name="connsiteY7452" fmla="*/ 485961 h 3344511"/>
                <a:gd name="connsiteX7453" fmla="*/ 1273063 w 2926661"/>
                <a:gd name="connsiteY7453" fmla="*/ 490380 h 3344511"/>
                <a:gd name="connsiteX7454" fmla="*/ 1267187 w 2926661"/>
                <a:gd name="connsiteY7454" fmla="*/ 490380 h 3344511"/>
                <a:gd name="connsiteX7455" fmla="*/ 1267187 w 2926661"/>
                <a:gd name="connsiteY7455" fmla="*/ 483016 h 3344511"/>
                <a:gd name="connsiteX7456" fmla="*/ 1276001 w 2926661"/>
                <a:gd name="connsiteY7456" fmla="*/ 478597 h 3344511"/>
                <a:gd name="connsiteX7457" fmla="*/ 1277470 w 2926661"/>
                <a:gd name="connsiteY7457" fmla="*/ 469760 h 3344511"/>
                <a:gd name="connsiteX7458" fmla="*/ 1284814 w 2926661"/>
                <a:gd name="connsiteY7458" fmla="*/ 453559 h 3344511"/>
                <a:gd name="connsiteX7459" fmla="*/ 1287752 w 2926661"/>
                <a:gd name="connsiteY7459" fmla="*/ 437358 h 3344511"/>
                <a:gd name="connsiteX7460" fmla="*/ 1286283 w 2926661"/>
                <a:gd name="connsiteY7460" fmla="*/ 428521 h 3344511"/>
                <a:gd name="connsiteX7461" fmla="*/ 1305379 w 2926661"/>
                <a:gd name="connsiteY7461" fmla="*/ 429994 h 3344511"/>
                <a:gd name="connsiteX7462" fmla="*/ 1320068 w 2926661"/>
                <a:gd name="connsiteY7462" fmla="*/ 421157 h 3344511"/>
                <a:gd name="connsiteX7463" fmla="*/ 1328882 w 2926661"/>
                <a:gd name="connsiteY7463" fmla="*/ 416738 h 3344511"/>
                <a:gd name="connsiteX7464" fmla="*/ 1337695 w 2926661"/>
                <a:gd name="connsiteY7464" fmla="*/ 409374 h 3344511"/>
                <a:gd name="connsiteX7465" fmla="*/ 1346509 w 2926661"/>
                <a:gd name="connsiteY7465" fmla="*/ 396119 h 3344511"/>
                <a:gd name="connsiteX7466" fmla="*/ 1355322 w 2926661"/>
                <a:gd name="connsiteY7466" fmla="*/ 390227 h 3344511"/>
                <a:gd name="connsiteX7467" fmla="*/ 1359729 w 2926661"/>
                <a:gd name="connsiteY7467" fmla="*/ 382863 h 3344511"/>
                <a:gd name="connsiteX7468" fmla="*/ 1367073 w 2926661"/>
                <a:gd name="connsiteY7468" fmla="*/ 381390 h 3344511"/>
                <a:gd name="connsiteX7469" fmla="*/ 1368542 w 2926661"/>
                <a:gd name="connsiteY7469" fmla="*/ 379917 h 3344511"/>
                <a:gd name="connsiteX7470" fmla="*/ 1377356 w 2926661"/>
                <a:gd name="connsiteY7470" fmla="*/ 375499 h 3344511"/>
                <a:gd name="connsiteX7471" fmla="*/ 1386169 w 2926661"/>
                <a:gd name="connsiteY7471" fmla="*/ 365189 h 3344511"/>
                <a:gd name="connsiteX7472" fmla="*/ 1399390 w 2926661"/>
                <a:gd name="connsiteY7472" fmla="*/ 357825 h 3344511"/>
                <a:gd name="connsiteX7473" fmla="*/ 1405265 w 2926661"/>
                <a:gd name="connsiteY7473" fmla="*/ 362243 h 3344511"/>
                <a:gd name="connsiteX7474" fmla="*/ 1408203 w 2926661"/>
                <a:gd name="connsiteY7474" fmla="*/ 376972 h 3344511"/>
                <a:gd name="connsiteX7475" fmla="*/ 1414079 w 2926661"/>
                <a:gd name="connsiteY7475" fmla="*/ 388754 h 3344511"/>
                <a:gd name="connsiteX7476" fmla="*/ 1434644 w 2926661"/>
                <a:gd name="connsiteY7476" fmla="*/ 402010 h 3344511"/>
                <a:gd name="connsiteX7477" fmla="*/ 1447864 w 2926661"/>
                <a:gd name="connsiteY7477" fmla="*/ 413793 h 3344511"/>
                <a:gd name="connsiteX7478" fmla="*/ 1453740 w 2926661"/>
                <a:gd name="connsiteY7478" fmla="*/ 415265 h 3344511"/>
                <a:gd name="connsiteX7479" fmla="*/ 1464022 w 2926661"/>
                <a:gd name="connsiteY7479" fmla="*/ 415265 h 3344511"/>
                <a:gd name="connsiteX7480" fmla="*/ 1462553 w 2926661"/>
                <a:gd name="connsiteY7480" fmla="*/ 429994 h 3344511"/>
                <a:gd name="connsiteX7481" fmla="*/ 1467101 w 2926661"/>
                <a:gd name="connsiteY7481" fmla="*/ 437655 h 3344511"/>
                <a:gd name="connsiteX7482" fmla="*/ 1467335 w 2926661"/>
                <a:gd name="connsiteY7482" fmla="*/ 437484 h 3344511"/>
                <a:gd name="connsiteX7483" fmla="*/ 1462743 w 2926661"/>
                <a:gd name="connsiteY7483" fmla="*/ 429757 h 3344511"/>
                <a:gd name="connsiteX7484" fmla="*/ 1464212 w 2926661"/>
                <a:gd name="connsiteY7484" fmla="*/ 415040 h 3344511"/>
                <a:gd name="connsiteX7485" fmla="*/ 1453926 w 2926661"/>
                <a:gd name="connsiteY7485" fmla="*/ 415040 h 3344511"/>
                <a:gd name="connsiteX7486" fmla="*/ 1448048 w 2926661"/>
                <a:gd name="connsiteY7486" fmla="*/ 413568 h 3344511"/>
                <a:gd name="connsiteX7487" fmla="*/ 1434823 w 2926661"/>
                <a:gd name="connsiteY7487" fmla="*/ 401794 h 3344511"/>
                <a:gd name="connsiteX7488" fmla="*/ 1414250 w 2926661"/>
                <a:gd name="connsiteY7488" fmla="*/ 388548 h 3344511"/>
                <a:gd name="connsiteX7489" fmla="*/ 1408373 w 2926661"/>
                <a:gd name="connsiteY7489" fmla="*/ 376773 h 3344511"/>
                <a:gd name="connsiteX7490" fmla="*/ 1405434 w 2926661"/>
                <a:gd name="connsiteY7490" fmla="*/ 362056 h 3344511"/>
                <a:gd name="connsiteX7491" fmla="*/ 1399556 w 2926661"/>
                <a:gd name="connsiteY7491" fmla="*/ 357640 h 3344511"/>
                <a:gd name="connsiteX7492" fmla="*/ 1409842 w 2926661"/>
                <a:gd name="connsiteY7492" fmla="*/ 334092 h 3344511"/>
                <a:gd name="connsiteX7493" fmla="*/ 1412781 w 2926661"/>
                <a:gd name="connsiteY7493" fmla="*/ 334092 h 3344511"/>
                <a:gd name="connsiteX7494" fmla="*/ 1418659 w 2926661"/>
                <a:gd name="connsiteY7494" fmla="*/ 332620 h 3344511"/>
                <a:gd name="connsiteX7495" fmla="*/ 1421598 w 2926661"/>
                <a:gd name="connsiteY7495" fmla="*/ 319374 h 3344511"/>
                <a:gd name="connsiteX7496" fmla="*/ 1420128 w 2926661"/>
                <a:gd name="connsiteY7496" fmla="*/ 312016 h 3344511"/>
                <a:gd name="connsiteX7497" fmla="*/ 1430414 w 2926661"/>
                <a:gd name="connsiteY7497" fmla="*/ 298770 h 3344511"/>
                <a:gd name="connsiteX7498" fmla="*/ 1445109 w 2926661"/>
                <a:gd name="connsiteY7498" fmla="*/ 281108 h 3344511"/>
                <a:gd name="connsiteX7499" fmla="*/ 1456865 w 2926661"/>
                <a:gd name="connsiteY7499" fmla="*/ 278165 h 3344511"/>
                <a:gd name="connsiteX7500" fmla="*/ 1467151 w 2926661"/>
                <a:gd name="connsiteY7500" fmla="*/ 260503 h 3344511"/>
                <a:gd name="connsiteX7501" fmla="*/ 1483315 w 2926661"/>
                <a:gd name="connsiteY7501" fmla="*/ 256088 h 3344511"/>
                <a:gd name="connsiteX7502" fmla="*/ 1500949 w 2926661"/>
                <a:gd name="connsiteY7502" fmla="*/ 261975 h 3344511"/>
                <a:gd name="connsiteX7503" fmla="*/ 1514174 w 2926661"/>
                <a:gd name="connsiteY7503" fmla="*/ 248729 h 3344511"/>
                <a:gd name="connsiteX7504" fmla="*/ 1514174 w 2926661"/>
                <a:gd name="connsiteY7504" fmla="*/ 234012 h 3344511"/>
                <a:gd name="connsiteX7505" fmla="*/ 1518582 w 2926661"/>
                <a:gd name="connsiteY7505" fmla="*/ 229596 h 3344511"/>
                <a:gd name="connsiteX7506" fmla="*/ 1540624 w 2926661"/>
                <a:gd name="connsiteY7506" fmla="*/ 216350 h 3344511"/>
                <a:gd name="connsiteX7507" fmla="*/ 1553849 w 2926661"/>
                <a:gd name="connsiteY7507" fmla="*/ 216350 h 3344511"/>
                <a:gd name="connsiteX7508" fmla="*/ 1565605 w 2926661"/>
                <a:gd name="connsiteY7508" fmla="*/ 197217 h 3344511"/>
                <a:gd name="connsiteX7509" fmla="*/ 1561196 w 2926661"/>
                <a:gd name="connsiteY7509" fmla="*/ 189858 h 3344511"/>
                <a:gd name="connsiteX7510" fmla="*/ 1558258 w 2926661"/>
                <a:gd name="connsiteY7510" fmla="*/ 175141 h 3344511"/>
                <a:gd name="connsiteX7511" fmla="*/ 1550910 w 2926661"/>
                <a:gd name="connsiteY7511" fmla="*/ 170725 h 3344511"/>
                <a:gd name="connsiteX7512" fmla="*/ 1550910 w 2926661"/>
                <a:gd name="connsiteY7512" fmla="*/ 161895 h 3344511"/>
                <a:gd name="connsiteX7513" fmla="*/ 1543563 w 2926661"/>
                <a:gd name="connsiteY7513" fmla="*/ 142762 h 3344511"/>
                <a:gd name="connsiteX7514" fmla="*/ 1533277 w 2926661"/>
                <a:gd name="connsiteY7514" fmla="*/ 130988 h 3344511"/>
                <a:gd name="connsiteX7515" fmla="*/ 1528868 w 2926661"/>
                <a:gd name="connsiteY7515" fmla="*/ 113326 h 3344511"/>
                <a:gd name="connsiteX7516" fmla="*/ 1521521 w 2926661"/>
                <a:gd name="connsiteY7516" fmla="*/ 104496 h 3344511"/>
                <a:gd name="connsiteX7517" fmla="*/ 1527399 w 2926661"/>
                <a:gd name="connsiteY7517" fmla="*/ 94193 h 3344511"/>
                <a:gd name="connsiteX7518" fmla="*/ 1545032 w 2926661"/>
                <a:gd name="connsiteY7518" fmla="*/ 95665 h 3344511"/>
                <a:gd name="connsiteX7519" fmla="*/ 1546502 w 2926661"/>
                <a:gd name="connsiteY7519" fmla="*/ 89778 h 3344511"/>
                <a:gd name="connsiteX7520" fmla="*/ 1549441 w 2926661"/>
                <a:gd name="connsiteY7520" fmla="*/ 85363 h 3344511"/>
                <a:gd name="connsiteX7521" fmla="*/ 1555319 w 2926661"/>
                <a:gd name="connsiteY7521" fmla="*/ 75060 h 3344511"/>
                <a:gd name="connsiteX7522" fmla="*/ 1564135 w 2926661"/>
                <a:gd name="connsiteY7522" fmla="*/ 61814 h 3344511"/>
                <a:gd name="connsiteX7523" fmla="*/ 1568544 w 2926661"/>
                <a:gd name="connsiteY7523" fmla="*/ 52984 h 3344511"/>
                <a:gd name="connsiteX7524" fmla="*/ 1574422 w 2926661"/>
                <a:gd name="connsiteY7524" fmla="*/ 48568 h 3344511"/>
                <a:gd name="connsiteX7525" fmla="*/ 1575891 w 2926661"/>
                <a:gd name="connsiteY7525" fmla="*/ 42681 h 3344511"/>
                <a:gd name="connsiteX7526" fmla="*/ 1583238 w 2926661"/>
                <a:gd name="connsiteY7526" fmla="*/ 41209 h 3344511"/>
                <a:gd name="connsiteX7527" fmla="*/ 1589116 w 2926661"/>
                <a:gd name="connsiteY7527" fmla="*/ 33851 h 3344511"/>
                <a:gd name="connsiteX7528" fmla="*/ 1596464 w 2926661"/>
                <a:gd name="connsiteY7528" fmla="*/ 22076 h 3344511"/>
                <a:gd name="connsiteX7529" fmla="*/ 1603811 w 2926661"/>
                <a:gd name="connsiteY7529" fmla="*/ 5887 h 3344511"/>
                <a:gd name="connsiteX7530" fmla="*/ 1612628 w 2926661"/>
                <a:gd name="connsiteY7530" fmla="*/ 0 h 334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  <a:cxn ang="0">
                  <a:pos x="connsiteX7328" y="connsiteY7328"/>
                </a:cxn>
                <a:cxn ang="0">
                  <a:pos x="connsiteX7329" y="connsiteY7329"/>
                </a:cxn>
                <a:cxn ang="0">
                  <a:pos x="connsiteX7330" y="connsiteY7330"/>
                </a:cxn>
                <a:cxn ang="0">
                  <a:pos x="connsiteX7331" y="connsiteY7331"/>
                </a:cxn>
                <a:cxn ang="0">
                  <a:pos x="connsiteX7332" y="connsiteY7332"/>
                </a:cxn>
                <a:cxn ang="0">
                  <a:pos x="connsiteX7333" y="connsiteY7333"/>
                </a:cxn>
                <a:cxn ang="0">
                  <a:pos x="connsiteX7334" y="connsiteY7334"/>
                </a:cxn>
                <a:cxn ang="0">
                  <a:pos x="connsiteX7335" y="connsiteY7335"/>
                </a:cxn>
                <a:cxn ang="0">
                  <a:pos x="connsiteX7336" y="connsiteY7336"/>
                </a:cxn>
                <a:cxn ang="0">
                  <a:pos x="connsiteX7337" y="connsiteY7337"/>
                </a:cxn>
                <a:cxn ang="0">
                  <a:pos x="connsiteX7338" y="connsiteY7338"/>
                </a:cxn>
                <a:cxn ang="0">
                  <a:pos x="connsiteX7339" y="connsiteY7339"/>
                </a:cxn>
                <a:cxn ang="0">
                  <a:pos x="connsiteX7340" y="connsiteY7340"/>
                </a:cxn>
                <a:cxn ang="0">
                  <a:pos x="connsiteX7341" y="connsiteY7341"/>
                </a:cxn>
                <a:cxn ang="0">
                  <a:pos x="connsiteX7342" y="connsiteY7342"/>
                </a:cxn>
                <a:cxn ang="0">
                  <a:pos x="connsiteX7343" y="connsiteY7343"/>
                </a:cxn>
                <a:cxn ang="0">
                  <a:pos x="connsiteX7344" y="connsiteY7344"/>
                </a:cxn>
                <a:cxn ang="0">
                  <a:pos x="connsiteX7345" y="connsiteY7345"/>
                </a:cxn>
                <a:cxn ang="0">
                  <a:pos x="connsiteX7346" y="connsiteY7346"/>
                </a:cxn>
                <a:cxn ang="0">
                  <a:pos x="connsiteX7347" y="connsiteY7347"/>
                </a:cxn>
                <a:cxn ang="0">
                  <a:pos x="connsiteX7348" y="connsiteY7348"/>
                </a:cxn>
                <a:cxn ang="0">
                  <a:pos x="connsiteX7349" y="connsiteY7349"/>
                </a:cxn>
                <a:cxn ang="0">
                  <a:pos x="connsiteX7350" y="connsiteY7350"/>
                </a:cxn>
                <a:cxn ang="0">
                  <a:pos x="connsiteX7351" y="connsiteY7351"/>
                </a:cxn>
                <a:cxn ang="0">
                  <a:pos x="connsiteX7352" y="connsiteY7352"/>
                </a:cxn>
                <a:cxn ang="0">
                  <a:pos x="connsiteX7353" y="connsiteY7353"/>
                </a:cxn>
                <a:cxn ang="0">
                  <a:pos x="connsiteX7354" y="connsiteY7354"/>
                </a:cxn>
                <a:cxn ang="0">
                  <a:pos x="connsiteX7355" y="connsiteY7355"/>
                </a:cxn>
                <a:cxn ang="0">
                  <a:pos x="connsiteX7356" y="connsiteY7356"/>
                </a:cxn>
                <a:cxn ang="0">
                  <a:pos x="connsiteX7357" y="connsiteY7357"/>
                </a:cxn>
                <a:cxn ang="0">
                  <a:pos x="connsiteX7358" y="connsiteY7358"/>
                </a:cxn>
                <a:cxn ang="0">
                  <a:pos x="connsiteX7359" y="connsiteY7359"/>
                </a:cxn>
                <a:cxn ang="0">
                  <a:pos x="connsiteX7360" y="connsiteY7360"/>
                </a:cxn>
                <a:cxn ang="0">
                  <a:pos x="connsiteX7361" y="connsiteY7361"/>
                </a:cxn>
                <a:cxn ang="0">
                  <a:pos x="connsiteX7362" y="connsiteY7362"/>
                </a:cxn>
                <a:cxn ang="0">
                  <a:pos x="connsiteX7363" y="connsiteY7363"/>
                </a:cxn>
                <a:cxn ang="0">
                  <a:pos x="connsiteX7364" y="connsiteY7364"/>
                </a:cxn>
                <a:cxn ang="0">
                  <a:pos x="connsiteX7365" y="connsiteY7365"/>
                </a:cxn>
                <a:cxn ang="0">
                  <a:pos x="connsiteX7366" y="connsiteY7366"/>
                </a:cxn>
                <a:cxn ang="0">
                  <a:pos x="connsiteX7367" y="connsiteY7367"/>
                </a:cxn>
                <a:cxn ang="0">
                  <a:pos x="connsiteX7368" y="connsiteY7368"/>
                </a:cxn>
                <a:cxn ang="0">
                  <a:pos x="connsiteX7369" y="connsiteY7369"/>
                </a:cxn>
                <a:cxn ang="0">
                  <a:pos x="connsiteX7370" y="connsiteY7370"/>
                </a:cxn>
                <a:cxn ang="0">
                  <a:pos x="connsiteX7371" y="connsiteY7371"/>
                </a:cxn>
                <a:cxn ang="0">
                  <a:pos x="connsiteX7372" y="connsiteY7372"/>
                </a:cxn>
                <a:cxn ang="0">
                  <a:pos x="connsiteX7373" y="connsiteY7373"/>
                </a:cxn>
                <a:cxn ang="0">
                  <a:pos x="connsiteX7374" y="connsiteY7374"/>
                </a:cxn>
                <a:cxn ang="0">
                  <a:pos x="connsiteX7375" y="connsiteY7375"/>
                </a:cxn>
                <a:cxn ang="0">
                  <a:pos x="connsiteX7376" y="connsiteY7376"/>
                </a:cxn>
                <a:cxn ang="0">
                  <a:pos x="connsiteX7377" y="connsiteY7377"/>
                </a:cxn>
                <a:cxn ang="0">
                  <a:pos x="connsiteX7378" y="connsiteY7378"/>
                </a:cxn>
                <a:cxn ang="0">
                  <a:pos x="connsiteX7379" y="connsiteY7379"/>
                </a:cxn>
                <a:cxn ang="0">
                  <a:pos x="connsiteX7380" y="connsiteY7380"/>
                </a:cxn>
                <a:cxn ang="0">
                  <a:pos x="connsiteX7381" y="connsiteY7381"/>
                </a:cxn>
                <a:cxn ang="0">
                  <a:pos x="connsiteX7382" y="connsiteY7382"/>
                </a:cxn>
                <a:cxn ang="0">
                  <a:pos x="connsiteX7383" y="connsiteY7383"/>
                </a:cxn>
                <a:cxn ang="0">
                  <a:pos x="connsiteX7384" y="connsiteY7384"/>
                </a:cxn>
                <a:cxn ang="0">
                  <a:pos x="connsiteX7385" y="connsiteY7385"/>
                </a:cxn>
                <a:cxn ang="0">
                  <a:pos x="connsiteX7386" y="connsiteY7386"/>
                </a:cxn>
                <a:cxn ang="0">
                  <a:pos x="connsiteX7387" y="connsiteY7387"/>
                </a:cxn>
                <a:cxn ang="0">
                  <a:pos x="connsiteX7388" y="connsiteY7388"/>
                </a:cxn>
                <a:cxn ang="0">
                  <a:pos x="connsiteX7389" y="connsiteY7389"/>
                </a:cxn>
                <a:cxn ang="0">
                  <a:pos x="connsiteX7390" y="connsiteY7390"/>
                </a:cxn>
                <a:cxn ang="0">
                  <a:pos x="connsiteX7391" y="connsiteY7391"/>
                </a:cxn>
                <a:cxn ang="0">
                  <a:pos x="connsiteX7392" y="connsiteY7392"/>
                </a:cxn>
                <a:cxn ang="0">
                  <a:pos x="connsiteX7393" y="connsiteY7393"/>
                </a:cxn>
                <a:cxn ang="0">
                  <a:pos x="connsiteX7394" y="connsiteY7394"/>
                </a:cxn>
                <a:cxn ang="0">
                  <a:pos x="connsiteX7395" y="connsiteY7395"/>
                </a:cxn>
                <a:cxn ang="0">
                  <a:pos x="connsiteX7396" y="connsiteY7396"/>
                </a:cxn>
                <a:cxn ang="0">
                  <a:pos x="connsiteX7397" y="connsiteY7397"/>
                </a:cxn>
                <a:cxn ang="0">
                  <a:pos x="connsiteX7398" y="connsiteY7398"/>
                </a:cxn>
                <a:cxn ang="0">
                  <a:pos x="connsiteX7399" y="connsiteY7399"/>
                </a:cxn>
                <a:cxn ang="0">
                  <a:pos x="connsiteX7400" y="connsiteY7400"/>
                </a:cxn>
                <a:cxn ang="0">
                  <a:pos x="connsiteX7401" y="connsiteY7401"/>
                </a:cxn>
                <a:cxn ang="0">
                  <a:pos x="connsiteX7402" y="connsiteY7402"/>
                </a:cxn>
                <a:cxn ang="0">
                  <a:pos x="connsiteX7403" y="connsiteY7403"/>
                </a:cxn>
                <a:cxn ang="0">
                  <a:pos x="connsiteX7404" y="connsiteY7404"/>
                </a:cxn>
                <a:cxn ang="0">
                  <a:pos x="connsiteX7405" y="connsiteY7405"/>
                </a:cxn>
                <a:cxn ang="0">
                  <a:pos x="connsiteX7406" y="connsiteY7406"/>
                </a:cxn>
                <a:cxn ang="0">
                  <a:pos x="connsiteX7407" y="connsiteY7407"/>
                </a:cxn>
                <a:cxn ang="0">
                  <a:pos x="connsiteX7408" y="connsiteY7408"/>
                </a:cxn>
                <a:cxn ang="0">
                  <a:pos x="connsiteX7409" y="connsiteY7409"/>
                </a:cxn>
                <a:cxn ang="0">
                  <a:pos x="connsiteX7410" y="connsiteY7410"/>
                </a:cxn>
                <a:cxn ang="0">
                  <a:pos x="connsiteX7411" y="connsiteY7411"/>
                </a:cxn>
                <a:cxn ang="0">
                  <a:pos x="connsiteX7412" y="connsiteY7412"/>
                </a:cxn>
                <a:cxn ang="0">
                  <a:pos x="connsiteX7413" y="connsiteY7413"/>
                </a:cxn>
                <a:cxn ang="0">
                  <a:pos x="connsiteX7414" y="connsiteY7414"/>
                </a:cxn>
                <a:cxn ang="0">
                  <a:pos x="connsiteX7415" y="connsiteY7415"/>
                </a:cxn>
                <a:cxn ang="0">
                  <a:pos x="connsiteX7416" y="connsiteY7416"/>
                </a:cxn>
                <a:cxn ang="0">
                  <a:pos x="connsiteX7417" y="connsiteY7417"/>
                </a:cxn>
                <a:cxn ang="0">
                  <a:pos x="connsiteX7418" y="connsiteY7418"/>
                </a:cxn>
                <a:cxn ang="0">
                  <a:pos x="connsiteX7419" y="connsiteY7419"/>
                </a:cxn>
                <a:cxn ang="0">
                  <a:pos x="connsiteX7420" y="connsiteY7420"/>
                </a:cxn>
                <a:cxn ang="0">
                  <a:pos x="connsiteX7421" y="connsiteY7421"/>
                </a:cxn>
                <a:cxn ang="0">
                  <a:pos x="connsiteX7422" y="connsiteY7422"/>
                </a:cxn>
                <a:cxn ang="0">
                  <a:pos x="connsiteX7423" y="connsiteY7423"/>
                </a:cxn>
                <a:cxn ang="0">
                  <a:pos x="connsiteX7424" y="connsiteY7424"/>
                </a:cxn>
                <a:cxn ang="0">
                  <a:pos x="connsiteX7425" y="connsiteY7425"/>
                </a:cxn>
                <a:cxn ang="0">
                  <a:pos x="connsiteX7426" y="connsiteY7426"/>
                </a:cxn>
                <a:cxn ang="0">
                  <a:pos x="connsiteX7427" y="connsiteY7427"/>
                </a:cxn>
                <a:cxn ang="0">
                  <a:pos x="connsiteX7428" y="connsiteY7428"/>
                </a:cxn>
                <a:cxn ang="0">
                  <a:pos x="connsiteX7429" y="connsiteY7429"/>
                </a:cxn>
                <a:cxn ang="0">
                  <a:pos x="connsiteX7430" y="connsiteY7430"/>
                </a:cxn>
                <a:cxn ang="0">
                  <a:pos x="connsiteX7431" y="connsiteY7431"/>
                </a:cxn>
                <a:cxn ang="0">
                  <a:pos x="connsiteX7432" y="connsiteY7432"/>
                </a:cxn>
                <a:cxn ang="0">
                  <a:pos x="connsiteX7433" y="connsiteY7433"/>
                </a:cxn>
                <a:cxn ang="0">
                  <a:pos x="connsiteX7434" y="connsiteY7434"/>
                </a:cxn>
                <a:cxn ang="0">
                  <a:pos x="connsiteX7435" y="connsiteY7435"/>
                </a:cxn>
                <a:cxn ang="0">
                  <a:pos x="connsiteX7436" y="connsiteY7436"/>
                </a:cxn>
                <a:cxn ang="0">
                  <a:pos x="connsiteX7437" y="connsiteY7437"/>
                </a:cxn>
                <a:cxn ang="0">
                  <a:pos x="connsiteX7438" y="connsiteY7438"/>
                </a:cxn>
                <a:cxn ang="0">
                  <a:pos x="connsiteX7439" y="connsiteY7439"/>
                </a:cxn>
                <a:cxn ang="0">
                  <a:pos x="connsiteX7440" y="connsiteY7440"/>
                </a:cxn>
                <a:cxn ang="0">
                  <a:pos x="connsiteX7441" y="connsiteY7441"/>
                </a:cxn>
                <a:cxn ang="0">
                  <a:pos x="connsiteX7442" y="connsiteY7442"/>
                </a:cxn>
                <a:cxn ang="0">
                  <a:pos x="connsiteX7443" y="connsiteY7443"/>
                </a:cxn>
                <a:cxn ang="0">
                  <a:pos x="connsiteX7444" y="connsiteY7444"/>
                </a:cxn>
                <a:cxn ang="0">
                  <a:pos x="connsiteX7445" y="connsiteY7445"/>
                </a:cxn>
                <a:cxn ang="0">
                  <a:pos x="connsiteX7446" y="connsiteY7446"/>
                </a:cxn>
                <a:cxn ang="0">
                  <a:pos x="connsiteX7447" y="connsiteY7447"/>
                </a:cxn>
                <a:cxn ang="0">
                  <a:pos x="connsiteX7448" y="connsiteY7448"/>
                </a:cxn>
                <a:cxn ang="0">
                  <a:pos x="connsiteX7449" y="connsiteY7449"/>
                </a:cxn>
                <a:cxn ang="0">
                  <a:pos x="connsiteX7450" y="connsiteY7450"/>
                </a:cxn>
                <a:cxn ang="0">
                  <a:pos x="connsiteX7451" y="connsiteY7451"/>
                </a:cxn>
                <a:cxn ang="0">
                  <a:pos x="connsiteX7452" y="connsiteY7452"/>
                </a:cxn>
                <a:cxn ang="0">
                  <a:pos x="connsiteX7453" y="connsiteY7453"/>
                </a:cxn>
                <a:cxn ang="0">
                  <a:pos x="connsiteX7454" y="connsiteY7454"/>
                </a:cxn>
                <a:cxn ang="0">
                  <a:pos x="connsiteX7455" y="connsiteY7455"/>
                </a:cxn>
                <a:cxn ang="0">
                  <a:pos x="connsiteX7456" y="connsiteY7456"/>
                </a:cxn>
                <a:cxn ang="0">
                  <a:pos x="connsiteX7457" y="connsiteY7457"/>
                </a:cxn>
                <a:cxn ang="0">
                  <a:pos x="connsiteX7458" y="connsiteY7458"/>
                </a:cxn>
                <a:cxn ang="0">
                  <a:pos x="connsiteX7459" y="connsiteY7459"/>
                </a:cxn>
                <a:cxn ang="0">
                  <a:pos x="connsiteX7460" y="connsiteY7460"/>
                </a:cxn>
                <a:cxn ang="0">
                  <a:pos x="connsiteX7461" y="connsiteY7461"/>
                </a:cxn>
                <a:cxn ang="0">
                  <a:pos x="connsiteX7462" y="connsiteY7462"/>
                </a:cxn>
                <a:cxn ang="0">
                  <a:pos x="connsiteX7463" y="connsiteY7463"/>
                </a:cxn>
                <a:cxn ang="0">
                  <a:pos x="connsiteX7464" y="connsiteY7464"/>
                </a:cxn>
                <a:cxn ang="0">
                  <a:pos x="connsiteX7465" y="connsiteY7465"/>
                </a:cxn>
                <a:cxn ang="0">
                  <a:pos x="connsiteX7466" y="connsiteY7466"/>
                </a:cxn>
                <a:cxn ang="0">
                  <a:pos x="connsiteX7467" y="connsiteY7467"/>
                </a:cxn>
                <a:cxn ang="0">
                  <a:pos x="connsiteX7468" y="connsiteY7468"/>
                </a:cxn>
                <a:cxn ang="0">
                  <a:pos x="connsiteX7469" y="connsiteY7469"/>
                </a:cxn>
                <a:cxn ang="0">
                  <a:pos x="connsiteX7470" y="connsiteY7470"/>
                </a:cxn>
                <a:cxn ang="0">
                  <a:pos x="connsiteX7471" y="connsiteY7471"/>
                </a:cxn>
                <a:cxn ang="0">
                  <a:pos x="connsiteX7472" y="connsiteY7472"/>
                </a:cxn>
                <a:cxn ang="0">
                  <a:pos x="connsiteX7473" y="connsiteY7473"/>
                </a:cxn>
                <a:cxn ang="0">
                  <a:pos x="connsiteX7474" y="connsiteY7474"/>
                </a:cxn>
                <a:cxn ang="0">
                  <a:pos x="connsiteX7475" y="connsiteY7475"/>
                </a:cxn>
                <a:cxn ang="0">
                  <a:pos x="connsiteX7476" y="connsiteY7476"/>
                </a:cxn>
                <a:cxn ang="0">
                  <a:pos x="connsiteX7477" y="connsiteY7477"/>
                </a:cxn>
                <a:cxn ang="0">
                  <a:pos x="connsiteX7478" y="connsiteY7478"/>
                </a:cxn>
                <a:cxn ang="0">
                  <a:pos x="connsiteX7479" y="connsiteY7479"/>
                </a:cxn>
                <a:cxn ang="0">
                  <a:pos x="connsiteX7480" y="connsiteY7480"/>
                </a:cxn>
                <a:cxn ang="0">
                  <a:pos x="connsiteX7481" y="connsiteY7481"/>
                </a:cxn>
                <a:cxn ang="0">
                  <a:pos x="connsiteX7482" y="connsiteY7482"/>
                </a:cxn>
                <a:cxn ang="0">
                  <a:pos x="connsiteX7483" y="connsiteY7483"/>
                </a:cxn>
                <a:cxn ang="0">
                  <a:pos x="connsiteX7484" y="connsiteY7484"/>
                </a:cxn>
                <a:cxn ang="0">
                  <a:pos x="connsiteX7485" y="connsiteY7485"/>
                </a:cxn>
                <a:cxn ang="0">
                  <a:pos x="connsiteX7486" y="connsiteY7486"/>
                </a:cxn>
                <a:cxn ang="0">
                  <a:pos x="connsiteX7487" y="connsiteY7487"/>
                </a:cxn>
                <a:cxn ang="0">
                  <a:pos x="connsiteX7488" y="connsiteY7488"/>
                </a:cxn>
                <a:cxn ang="0">
                  <a:pos x="connsiteX7489" y="connsiteY7489"/>
                </a:cxn>
                <a:cxn ang="0">
                  <a:pos x="connsiteX7490" y="connsiteY7490"/>
                </a:cxn>
                <a:cxn ang="0">
                  <a:pos x="connsiteX7491" y="connsiteY7491"/>
                </a:cxn>
                <a:cxn ang="0">
                  <a:pos x="connsiteX7492" y="connsiteY7492"/>
                </a:cxn>
                <a:cxn ang="0">
                  <a:pos x="connsiteX7493" y="connsiteY7493"/>
                </a:cxn>
                <a:cxn ang="0">
                  <a:pos x="connsiteX7494" y="connsiteY7494"/>
                </a:cxn>
                <a:cxn ang="0">
                  <a:pos x="connsiteX7495" y="connsiteY7495"/>
                </a:cxn>
                <a:cxn ang="0">
                  <a:pos x="connsiteX7496" y="connsiteY7496"/>
                </a:cxn>
                <a:cxn ang="0">
                  <a:pos x="connsiteX7497" y="connsiteY7497"/>
                </a:cxn>
                <a:cxn ang="0">
                  <a:pos x="connsiteX7498" y="connsiteY7498"/>
                </a:cxn>
                <a:cxn ang="0">
                  <a:pos x="connsiteX7499" y="connsiteY7499"/>
                </a:cxn>
                <a:cxn ang="0">
                  <a:pos x="connsiteX7500" y="connsiteY7500"/>
                </a:cxn>
                <a:cxn ang="0">
                  <a:pos x="connsiteX7501" y="connsiteY7501"/>
                </a:cxn>
                <a:cxn ang="0">
                  <a:pos x="connsiteX7502" y="connsiteY7502"/>
                </a:cxn>
                <a:cxn ang="0">
                  <a:pos x="connsiteX7503" y="connsiteY7503"/>
                </a:cxn>
                <a:cxn ang="0">
                  <a:pos x="connsiteX7504" y="connsiteY7504"/>
                </a:cxn>
                <a:cxn ang="0">
                  <a:pos x="connsiteX7505" y="connsiteY7505"/>
                </a:cxn>
                <a:cxn ang="0">
                  <a:pos x="connsiteX7506" y="connsiteY7506"/>
                </a:cxn>
                <a:cxn ang="0">
                  <a:pos x="connsiteX7507" y="connsiteY7507"/>
                </a:cxn>
                <a:cxn ang="0">
                  <a:pos x="connsiteX7508" y="connsiteY7508"/>
                </a:cxn>
                <a:cxn ang="0">
                  <a:pos x="connsiteX7509" y="connsiteY7509"/>
                </a:cxn>
                <a:cxn ang="0">
                  <a:pos x="connsiteX7510" y="connsiteY7510"/>
                </a:cxn>
                <a:cxn ang="0">
                  <a:pos x="connsiteX7511" y="connsiteY7511"/>
                </a:cxn>
                <a:cxn ang="0">
                  <a:pos x="connsiteX7512" y="connsiteY7512"/>
                </a:cxn>
                <a:cxn ang="0">
                  <a:pos x="connsiteX7513" y="connsiteY7513"/>
                </a:cxn>
                <a:cxn ang="0">
                  <a:pos x="connsiteX7514" y="connsiteY7514"/>
                </a:cxn>
                <a:cxn ang="0">
                  <a:pos x="connsiteX7515" y="connsiteY7515"/>
                </a:cxn>
                <a:cxn ang="0">
                  <a:pos x="connsiteX7516" y="connsiteY7516"/>
                </a:cxn>
                <a:cxn ang="0">
                  <a:pos x="connsiteX7517" y="connsiteY7517"/>
                </a:cxn>
                <a:cxn ang="0">
                  <a:pos x="connsiteX7518" y="connsiteY7518"/>
                </a:cxn>
                <a:cxn ang="0">
                  <a:pos x="connsiteX7519" y="connsiteY7519"/>
                </a:cxn>
                <a:cxn ang="0">
                  <a:pos x="connsiteX7520" y="connsiteY7520"/>
                </a:cxn>
                <a:cxn ang="0">
                  <a:pos x="connsiteX7521" y="connsiteY7521"/>
                </a:cxn>
                <a:cxn ang="0">
                  <a:pos x="connsiteX7522" y="connsiteY7522"/>
                </a:cxn>
                <a:cxn ang="0">
                  <a:pos x="connsiteX7523" y="connsiteY7523"/>
                </a:cxn>
                <a:cxn ang="0">
                  <a:pos x="connsiteX7524" y="connsiteY7524"/>
                </a:cxn>
                <a:cxn ang="0">
                  <a:pos x="connsiteX7525" y="connsiteY7525"/>
                </a:cxn>
                <a:cxn ang="0">
                  <a:pos x="connsiteX7526" y="connsiteY7526"/>
                </a:cxn>
                <a:cxn ang="0">
                  <a:pos x="connsiteX7527" y="connsiteY7527"/>
                </a:cxn>
                <a:cxn ang="0">
                  <a:pos x="connsiteX7528" y="connsiteY7528"/>
                </a:cxn>
                <a:cxn ang="0">
                  <a:pos x="connsiteX7529" y="connsiteY7529"/>
                </a:cxn>
                <a:cxn ang="0">
                  <a:pos x="connsiteX7530" y="connsiteY7530"/>
                </a:cxn>
              </a:cxnLst>
              <a:rect l="l" t="t" r="r" b="b"/>
              <a:pathLst>
                <a:path w="2926661" h="3344511">
                  <a:moveTo>
                    <a:pt x="15871" y="3341625"/>
                  </a:moveTo>
                  <a:cubicBezTo>
                    <a:pt x="16668" y="3341625"/>
                    <a:pt x="17314" y="3342271"/>
                    <a:pt x="17314" y="3343068"/>
                  </a:cubicBezTo>
                  <a:cubicBezTo>
                    <a:pt x="17314" y="3343865"/>
                    <a:pt x="16668" y="3344511"/>
                    <a:pt x="15871" y="3344511"/>
                  </a:cubicBezTo>
                  <a:cubicBezTo>
                    <a:pt x="15074" y="3344511"/>
                    <a:pt x="14428" y="3343865"/>
                    <a:pt x="14428" y="3343068"/>
                  </a:cubicBezTo>
                  <a:cubicBezTo>
                    <a:pt x="14428" y="3342271"/>
                    <a:pt x="15074" y="3341625"/>
                    <a:pt x="15871" y="3341625"/>
                  </a:cubicBezTo>
                  <a:close/>
                  <a:moveTo>
                    <a:pt x="1443" y="3338740"/>
                  </a:moveTo>
                  <a:cubicBezTo>
                    <a:pt x="2886" y="3338740"/>
                    <a:pt x="2886" y="3340183"/>
                    <a:pt x="2886" y="3340183"/>
                  </a:cubicBezTo>
                  <a:cubicBezTo>
                    <a:pt x="2886" y="3341626"/>
                    <a:pt x="2886" y="3341626"/>
                    <a:pt x="1443" y="3341626"/>
                  </a:cubicBezTo>
                  <a:cubicBezTo>
                    <a:pt x="1443" y="3341626"/>
                    <a:pt x="0" y="3341626"/>
                    <a:pt x="0" y="3340183"/>
                  </a:cubicBezTo>
                  <a:cubicBezTo>
                    <a:pt x="0" y="3338740"/>
                    <a:pt x="1443" y="3338740"/>
                    <a:pt x="1443" y="3338740"/>
                  </a:cubicBezTo>
                  <a:close/>
                  <a:moveTo>
                    <a:pt x="40400" y="3328640"/>
                  </a:moveTo>
                  <a:cubicBezTo>
                    <a:pt x="41843" y="3328640"/>
                    <a:pt x="43286" y="3330083"/>
                    <a:pt x="43286" y="3331526"/>
                  </a:cubicBezTo>
                  <a:cubicBezTo>
                    <a:pt x="43286" y="3332968"/>
                    <a:pt x="43286" y="3332968"/>
                    <a:pt x="43286" y="3332968"/>
                  </a:cubicBezTo>
                  <a:cubicBezTo>
                    <a:pt x="43286" y="3334411"/>
                    <a:pt x="41843" y="3332968"/>
                    <a:pt x="41843" y="3332968"/>
                  </a:cubicBezTo>
                  <a:cubicBezTo>
                    <a:pt x="40400" y="3331526"/>
                    <a:pt x="40400" y="3328640"/>
                    <a:pt x="40400" y="3328640"/>
                  </a:cubicBezTo>
                  <a:close/>
                  <a:moveTo>
                    <a:pt x="37513" y="3328640"/>
                  </a:moveTo>
                  <a:cubicBezTo>
                    <a:pt x="40399" y="3328640"/>
                    <a:pt x="40399" y="3332969"/>
                    <a:pt x="40399" y="3335854"/>
                  </a:cubicBezTo>
                  <a:cubicBezTo>
                    <a:pt x="41842" y="3335854"/>
                    <a:pt x="40399" y="3338740"/>
                    <a:pt x="38956" y="3338740"/>
                  </a:cubicBezTo>
                  <a:cubicBezTo>
                    <a:pt x="37513" y="3337297"/>
                    <a:pt x="37513" y="3335854"/>
                    <a:pt x="37513" y="3334412"/>
                  </a:cubicBezTo>
                  <a:cubicBezTo>
                    <a:pt x="36071" y="3332969"/>
                    <a:pt x="34628" y="3334412"/>
                    <a:pt x="34628" y="3332969"/>
                  </a:cubicBezTo>
                  <a:cubicBezTo>
                    <a:pt x="34628" y="3331526"/>
                    <a:pt x="36071" y="3327197"/>
                    <a:pt x="37513" y="3328640"/>
                  </a:cubicBezTo>
                  <a:close/>
                  <a:moveTo>
                    <a:pt x="27413" y="3327197"/>
                  </a:moveTo>
                  <a:cubicBezTo>
                    <a:pt x="28856" y="3327197"/>
                    <a:pt x="30299" y="3328640"/>
                    <a:pt x="30299" y="3330083"/>
                  </a:cubicBezTo>
                  <a:cubicBezTo>
                    <a:pt x="31742" y="3331525"/>
                    <a:pt x="30299" y="3332968"/>
                    <a:pt x="28856" y="3332968"/>
                  </a:cubicBezTo>
                  <a:cubicBezTo>
                    <a:pt x="27413" y="3332968"/>
                    <a:pt x="25971" y="3330083"/>
                    <a:pt x="25971" y="3328640"/>
                  </a:cubicBezTo>
                  <a:cubicBezTo>
                    <a:pt x="24528" y="3328640"/>
                    <a:pt x="25971" y="3327197"/>
                    <a:pt x="27413" y="3327197"/>
                  </a:cubicBezTo>
                  <a:close/>
                  <a:moveTo>
                    <a:pt x="46363" y="3314884"/>
                  </a:moveTo>
                  <a:cubicBezTo>
                    <a:pt x="47902" y="3314884"/>
                    <a:pt x="46363" y="3319501"/>
                    <a:pt x="47902" y="3319501"/>
                  </a:cubicBezTo>
                  <a:cubicBezTo>
                    <a:pt x="46363" y="3319501"/>
                    <a:pt x="47902" y="3324118"/>
                    <a:pt x="46363" y="3324118"/>
                  </a:cubicBezTo>
                  <a:cubicBezTo>
                    <a:pt x="43285" y="3324118"/>
                    <a:pt x="43285" y="3321040"/>
                    <a:pt x="43285" y="3319501"/>
                  </a:cubicBezTo>
                  <a:cubicBezTo>
                    <a:pt x="43285" y="3317962"/>
                    <a:pt x="44824" y="3314884"/>
                    <a:pt x="46363" y="3314884"/>
                  </a:cubicBezTo>
                  <a:close/>
                  <a:moveTo>
                    <a:pt x="36071" y="3309883"/>
                  </a:moveTo>
                  <a:cubicBezTo>
                    <a:pt x="36868" y="3309883"/>
                    <a:pt x="37514" y="3310529"/>
                    <a:pt x="37514" y="3311326"/>
                  </a:cubicBezTo>
                  <a:cubicBezTo>
                    <a:pt x="37514" y="3312123"/>
                    <a:pt x="36868" y="3312769"/>
                    <a:pt x="36071" y="3312769"/>
                  </a:cubicBezTo>
                  <a:cubicBezTo>
                    <a:pt x="35274" y="3312769"/>
                    <a:pt x="34628" y="3312123"/>
                    <a:pt x="34628" y="3311326"/>
                  </a:cubicBezTo>
                  <a:cubicBezTo>
                    <a:pt x="34628" y="3310529"/>
                    <a:pt x="35274" y="3309883"/>
                    <a:pt x="36071" y="3309883"/>
                  </a:cubicBezTo>
                  <a:close/>
                  <a:moveTo>
                    <a:pt x="57136" y="3305650"/>
                  </a:moveTo>
                  <a:cubicBezTo>
                    <a:pt x="61753" y="3307189"/>
                    <a:pt x="64831" y="3311806"/>
                    <a:pt x="64831" y="3316423"/>
                  </a:cubicBezTo>
                  <a:cubicBezTo>
                    <a:pt x="66370" y="3319501"/>
                    <a:pt x="63292" y="3321040"/>
                    <a:pt x="60214" y="3322579"/>
                  </a:cubicBezTo>
                  <a:cubicBezTo>
                    <a:pt x="57136" y="3322579"/>
                    <a:pt x="55597" y="3319501"/>
                    <a:pt x="54058" y="3321040"/>
                  </a:cubicBezTo>
                  <a:cubicBezTo>
                    <a:pt x="50980" y="3321040"/>
                    <a:pt x="55597" y="3327196"/>
                    <a:pt x="52519" y="3327196"/>
                  </a:cubicBezTo>
                  <a:cubicBezTo>
                    <a:pt x="50980" y="3327196"/>
                    <a:pt x="50980" y="3321040"/>
                    <a:pt x="47902" y="3319501"/>
                  </a:cubicBezTo>
                  <a:cubicBezTo>
                    <a:pt x="49441" y="3319501"/>
                    <a:pt x="52519" y="3317962"/>
                    <a:pt x="52519" y="3316423"/>
                  </a:cubicBezTo>
                  <a:cubicBezTo>
                    <a:pt x="52519" y="3314884"/>
                    <a:pt x="49441" y="3313345"/>
                    <a:pt x="49441" y="3311806"/>
                  </a:cubicBezTo>
                  <a:cubicBezTo>
                    <a:pt x="50980" y="3308728"/>
                    <a:pt x="54058" y="3304111"/>
                    <a:pt x="57136" y="3305650"/>
                  </a:cubicBezTo>
                  <a:close/>
                  <a:moveTo>
                    <a:pt x="37514" y="3304111"/>
                  </a:moveTo>
                  <a:cubicBezTo>
                    <a:pt x="37514" y="3304111"/>
                    <a:pt x="37514" y="3305554"/>
                    <a:pt x="37514" y="3305554"/>
                  </a:cubicBezTo>
                  <a:cubicBezTo>
                    <a:pt x="37514" y="3305554"/>
                    <a:pt x="37514" y="3306997"/>
                    <a:pt x="37514" y="3306997"/>
                  </a:cubicBezTo>
                  <a:cubicBezTo>
                    <a:pt x="36071" y="3306997"/>
                    <a:pt x="34628" y="3306997"/>
                    <a:pt x="34628" y="3305554"/>
                  </a:cubicBezTo>
                  <a:cubicBezTo>
                    <a:pt x="34628" y="3304111"/>
                    <a:pt x="36071" y="3304111"/>
                    <a:pt x="37514" y="3304111"/>
                  </a:cubicBezTo>
                  <a:close/>
                  <a:moveTo>
                    <a:pt x="67814" y="3301226"/>
                  </a:moveTo>
                  <a:cubicBezTo>
                    <a:pt x="69257" y="3301226"/>
                    <a:pt x="69257" y="3302669"/>
                    <a:pt x="70700" y="3304112"/>
                  </a:cubicBezTo>
                  <a:cubicBezTo>
                    <a:pt x="70700" y="3304112"/>
                    <a:pt x="70700" y="3305555"/>
                    <a:pt x="69257" y="3305555"/>
                  </a:cubicBezTo>
                  <a:cubicBezTo>
                    <a:pt x="69257" y="3305555"/>
                    <a:pt x="69257" y="3305555"/>
                    <a:pt x="67814" y="3304112"/>
                  </a:cubicBezTo>
                  <a:cubicBezTo>
                    <a:pt x="67814" y="3304112"/>
                    <a:pt x="67814" y="3301226"/>
                    <a:pt x="67814" y="3301226"/>
                  </a:cubicBezTo>
                  <a:close/>
                  <a:moveTo>
                    <a:pt x="25971" y="3301226"/>
                  </a:moveTo>
                  <a:cubicBezTo>
                    <a:pt x="25971" y="3301226"/>
                    <a:pt x="27414" y="3301226"/>
                    <a:pt x="27414" y="3302669"/>
                  </a:cubicBezTo>
                  <a:cubicBezTo>
                    <a:pt x="27414" y="3302669"/>
                    <a:pt x="25971" y="3304112"/>
                    <a:pt x="25971" y="3304112"/>
                  </a:cubicBezTo>
                  <a:cubicBezTo>
                    <a:pt x="24528" y="3304112"/>
                    <a:pt x="23085" y="3302669"/>
                    <a:pt x="23085" y="3302669"/>
                  </a:cubicBezTo>
                  <a:cubicBezTo>
                    <a:pt x="23085" y="3301226"/>
                    <a:pt x="24528" y="3299783"/>
                    <a:pt x="25971" y="3301226"/>
                  </a:cubicBezTo>
                  <a:close/>
                  <a:moveTo>
                    <a:pt x="70699" y="3296897"/>
                  </a:moveTo>
                  <a:cubicBezTo>
                    <a:pt x="72142" y="3296897"/>
                    <a:pt x="73585" y="3298340"/>
                    <a:pt x="73585" y="3299783"/>
                  </a:cubicBezTo>
                  <a:cubicBezTo>
                    <a:pt x="75028" y="3301225"/>
                    <a:pt x="73585" y="3302668"/>
                    <a:pt x="73585" y="3302668"/>
                  </a:cubicBezTo>
                  <a:cubicBezTo>
                    <a:pt x="73585" y="3302668"/>
                    <a:pt x="72142" y="3302668"/>
                    <a:pt x="72142" y="3301225"/>
                  </a:cubicBezTo>
                  <a:cubicBezTo>
                    <a:pt x="70699" y="3299783"/>
                    <a:pt x="70699" y="3296897"/>
                    <a:pt x="70699" y="3296897"/>
                  </a:cubicBezTo>
                  <a:close/>
                  <a:moveTo>
                    <a:pt x="44728" y="3288240"/>
                  </a:moveTo>
                  <a:cubicBezTo>
                    <a:pt x="45525" y="3288240"/>
                    <a:pt x="46171" y="3288886"/>
                    <a:pt x="46171" y="3289683"/>
                  </a:cubicBezTo>
                  <a:cubicBezTo>
                    <a:pt x="46171" y="3290480"/>
                    <a:pt x="45525" y="3291126"/>
                    <a:pt x="44728" y="3291126"/>
                  </a:cubicBezTo>
                  <a:cubicBezTo>
                    <a:pt x="43931" y="3291126"/>
                    <a:pt x="43285" y="3290480"/>
                    <a:pt x="43285" y="3289683"/>
                  </a:cubicBezTo>
                  <a:cubicBezTo>
                    <a:pt x="43285" y="3288886"/>
                    <a:pt x="43931" y="3288240"/>
                    <a:pt x="44728" y="3288240"/>
                  </a:cubicBezTo>
                  <a:close/>
                  <a:moveTo>
                    <a:pt x="37514" y="3288240"/>
                  </a:moveTo>
                  <a:cubicBezTo>
                    <a:pt x="37514" y="3288240"/>
                    <a:pt x="38957" y="3286797"/>
                    <a:pt x="40400" y="3288240"/>
                  </a:cubicBezTo>
                  <a:cubicBezTo>
                    <a:pt x="41842" y="3288240"/>
                    <a:pt x="41842" y="3289683"/>
                    <a:pt x="43285" y="3291126"/>
                  </a:cubicBezTo>
                  <a:cubicBezTo>
                    <a:pt x="44728" y="3294011"/>
                    <a:pt x="47614" y="3295454"/>
                    <a:pt x="47614" y="3296897"/>
                  </a:cubicBezTo>
                  <a:cubicBezTo>
                    <a:pt x="49057" y="3298340"/>
                    <a:pt x="47614" y="3301226"/>
                    <a:pt x="47614" y="3302669"/>
                  </a:cubicBezTo>
                  <a:cubicBezTo>
                    <a:pt x="46171" y="3304111"/>
                    <a:pt x="44728" y="3305554"/>
                    <a:pt x="43285" y="3304111"/>
                  </a:cubicBezTo>
                  <a:cubicBezTo>
                    <a:pt x="41842" y="3304111"/>
                    <a:pt x="40400" y="3301226"/>
                    <a:pt x="40400" y="3298340"/>
                  </a:cubicBezTo>
                  <a:cubicBezTo>
                    <a:pt x="40400" y="3296897"/>
                    <a:pt x="40400" y="3295454"/>
                    <a:pt x="40400" y="3292569"/>
                  </a:cubicBezTo>
                  <a:cubicBezTo>
                    <a:pt x="40400" y="3291126"/>
                    <a:pt x="37514" y="3291126"/>
                    <a:pt x="37514" y="3288240"/>
                  </a:cubicBezTo>
                  <a:close/>
                  <a:moveTo>
                    <a:pt x="33185" y="3288240"/>
                  </a:moveTo>
                  <a:cubicBezTo>
                    <a:pt x="36070" y="3288240"/>
                    <a:pt x="37513" y="3291126"/>
                    <a:pt x="37513" y="3294011"/>
                  </a:cubicBezTo>
                  <a:cubicBezTo>
                    <a:pt x="38956" y="3295454"/>
                    <a:pt x="36070" y="3296897"/>
                    <a:pt x="36070" y="3298340"/>
                  </a:cubicBezTo>
                  <a:cubicBezTo>
                    <a:pt x="36070" y="3299783"/>
                    <a:pt x="38956" y="3299783"/>
                    <a:pt x="37513" y="3301225"/>
                  </a:cubicBezTo>
                  <a:cubicBezTo>
                    <a:pt x="37513" y="3302668"/>
                    <a:pt x="34627" y="3302668"/>
                    <a:pt x="34627" y="3302668"/>
                  </a:cubicBezTo>
                  <a:cubicBezTo>
                    <a:pt x="33185" y="3302668"/>
                    <a:pt x="33185" y="3301225"/>
                    <a:pt x="33185" y="3299783"/>
                  </a:cubicBezTo>
                  <a:cubicBezTo>
                    <a:pt x="33185" y="3299783"/>
                    <a:pt x="34627" y="3299783"/>
                    <a:pt x="34627" y="3298340"/>
                  </a:cubicBezTo>
                  <a:cubicBezTo>
                    <a:pt x="34627" y="3296897"/>
                    <a:pt x="31742" y="3298340"/>
                    <a:pt x="31742" y="3296897"/>
                  </a:cubicBezTo>
                  <a:cubicBezTo>
                    <a:pt x="31742" y="3295454"/>
                    <a:pt x="33185" y="3294011"/>
                    <a:pt x="34627" y="3292569"/>
                  </a:cubicBezTo>
                  <a:cubicBezTo>
                    <a:pt x="34627" y="3291126"/>
                    <a:pt x="31742" y="3286797"/>
                    <a:pt x="33185" y="3288240"/>
                  </a:cubicBezTo>
                  <a:close/>
                  <a:moveTo>
                    <a:pt x="58291" y="3285354"/>
                  </a:moveTo>
                  <a:cubicBezTo>
                    <a:pt x="59830" y="3286797"/>
                    <a:pt x="58291" y="3289683"/>
                    <a:pt x="59830" y="3291126"/>
                  </a:cubicBezTo>
                  <a:cubicBezTo>
                    <a:pt x="62908" y="3291126"/>
                    <a:pt x="65986" y="3289683"/>
                    <a:pt x="67525" y="3289683"/>
                  </a:cubicBezTo>
                  <a:cubicBezTo>
                    <a:pt x="69064" y="3291126"/>
                    <a:pt x="72142" y="3291126"/>
                    <a:pt x="70603" y="3292569"/>
                  </a:cubicBezTo>
                  <a:cubicBezTo>
                    <a:pt x="69064" y="3294011"/>
                    <a:pt x="65986" y="3296897"/>
                    <a:pt x="62908" y="3295454"/>
                  </a:cubicBezTo>
                  <a:cubicBezTo>
                    <a:pt x="58291" y="3295454"/>
                    <a:pt x="53674" y="3292569"/>
                    <a:pt x="50596" y="3288240"/>
                  </a:cubicBezTo>
                  <a:cubicBezTo>
                    <a:pt x="49057" y="3286797"/>
                    <a:pt x="53674" y="3288240"/>
                    <a:pt x="55213" y="3288240"/>
                  </a:cubicBezTo>
                  <a:cubicBezTo>
                    <a:pt x="56752" y="3288240"/>
                    <a:pt x="58291" y="3285354"/>
                    <a:pt x="58291" y="3285354"/>
                  </a:cubicBezTo>
                  <a:close/>
                  <a:moveTo>
                    <a:pt x="46171" y="3283912"/>
                  </a:moveTo>
                  <a:cubicBezTo>
                    <a:pt x="46968" y="3283912"/>
                    <a:pt x="47614" y="3284558"/>
                    <a:pt x="47614" y="3285355"/>
                  </a:cubicBezTo>
                  <a:cubicBezTo>
                    <a:pt x="47614" y="3286152"/>
                    <a:pt x="46968" y="3286798"/>
                    <a:pt x="46171" y="3286798"/>
                  </a:cubicBezTo>
                  <a:cubicBezTo>
                    <a:pt x="45374" y="3286798"/>
                    <a:pt x="44728" y="3286152"/>
                    <a:pt x="44728" y="3285355"/>
                  </a:cubicBezTo>
                  <a:cubicBezTo>
                    <a:pt x="44728" y="3284558"/>
                    <a:pt x="45374" y="3283912"/>
                    <a:pt x="46171" y="3283912"/>
                  </a:cubicBezTo>
                  <a:close/>
                  <a:moveTo>
                    <a:pt x="60599" y="3281026"/>
                  </a:moveTo>
                  <a:cubicBezTo>
                    <a:pt x="62042" y="3281026"/>
                    <a:pt x="62042" y="3282469"/>
                    <a:pt x="62042" y="3283912"/>
                  </a:cubicBezTo>
                  <a:cubicBezTo>
                    <a:pt x="62042" y="3283912"/>
                    <a:pt x="60599" y="3285355"/>
                    <a:pt x="60599" y="3285355"/>
                  </a:cubicBezTo>
                  <a:cubicBezTo>
                    <a:pt x="59156" y="3285355"/>
                    <a:pt x="59156" y="3283912"/>
                    <a:pt x="59156" y="3282469"/>
                  </a:cubicBezTo>
                  <a:cubicBezTo>
                    <a:pt x="59156" y="3282469"/>
                    <a:pt x="59156" y="3281026"/>
                    <a:pt x="60599" y="3281026"/>
                  </a:cubicBezTo>
                  <a:close/>
                  <a:moveTo>
                    <a:pt x="849535" y="3056140"/>
                  </a:moveTo>
                  <a:lnTo>
                    <a:pt x="849338" y="3056269"/>
                  </a:lnTo>
                  <a:lnTo>
                    <a:pt x="854100" y="3057751"/>
                  </a:lnTo>
                  <a:lnTo>
                    <a:pt x="854601" y="3057713"/>
                  </a:lnTo>
                  <a:close/>
                  <a:moveTo>
                    <a:pt x="861305" y="3051727"/>
                  </a:moveTo>
                  <a:lnTo>
                    <a:pt x="861097" y="3052057"/>
                  </a:lnTo>
                  <a:lnTo>
                    <a:pt x="866459" y="3056087"/>
                  </a:lnTo>
                  <a:cubicBezTo>
                    <a:pt x="866459" y="3056087"/>
                    <a:pt x="869410" y="3059045"/>
                    <a:pt x="869410" y="3060524"/>
                  </a:cubicBezTo>
                  <a:cubicBezTo>
                    <a:pt x="872361" y="3062003"/>
                    <a:pt x="876788" y="3070876"/>
                    <a:pt x="876788" y="3073834"/>
                  </a:cubicBezTo>
                  <a:cubicBezTo>
                    <a:pt x="878264" y="3076792"/>
                    <a:pt x="884166" y="3073834"/>
                    <a:pt x="885642" y="3075313"/>
                  </a:cubicBezTo>
                  <a:cubicBezTo>
                    <a:pt x="888593" y="3076792"/>
                    <a:pt x="890069" y="3078271"/>
                    <a:pt x="891544" y="3079750"/>
                  </a:cubicBezTo>
                  <a:cubicBezTo>
                    <a:pt x="895971" y="3084187"/>
                    <a:pt x="897447" y="3078271"/>
                    <a:pt x="894496" y="3084187"/>
                  </a:cubicBezTo>
                  <a:cubicBezTo>
                    <a:pt x="893020" y="3090102"/>
                    <a:pt x="888593" y="3087144"/>
                    <a:pt x="885642" y="3090102"/>
                  </a:cubicBezTo>
                  <a:cubicBezTo>
                    <a:pt x="882691" y="3093060"/>
                    <a:pt x="884166" y="3098976"/>
                    <a:pt x="881215" y="3101934"/>
                  </a:cubicBezTo>
                  <a:lnTo>
                    <a:pt x="864138" y="3109065"/>
                  </a:lnTo>
                  <a:lnTo>
                    <a:pt x="864247" y="3109101"/>
                  </a:lnTo>
                  <a:cubicBezTo>
                    <a:pt x="871604" y="3107630"/>
                    <a:pt x="878960" y="3106159"/>
                    <a:pt x="881902" y="3101746"/>
                  </a:cubicBezTo>
                  <a:cubicBezTo>
                    <a:pt x="884845" y="3098803"/>
                    <a:pt x="883374" y="3092919"/>
                    <a:pt x="886316" y="3089977"/>
                  </a:cubicBezTo>
                  <a:cubicBezTo>
                    <a:pt x="889259" y="3087034"/>
                    <a:pt x="893673" y="3089977"/>
                    <a:pt x="895144" y="3084092"/>
                  </a:cubicBezTo>
                  <a:cubicBezTo>
                    <a:pt x="898086" y="3078207"/>
                    <a:pt x="896615" y="3084092"/>
                    <a:pt x="892201" y="3079679"/>
                  </a:cubicBezTo>
                  <a:cubicBezTo>
                    <a:pt x="890730" y="3078207"/>
                    <a:pt x="889259" y="3076736"/>
                    <a:pt x="886316" y="3075265"/>
                  </a:cubicBezTo>
                  <a:cubicBezTo>
                    <a:pt x="884845" y="3073794"/>
                    <a:pt x="878960" y="3076736"/>
                    <a:pt x="877489" y="3073794"/>
                  </a:cubicBezTo>
                  <a:cubicBezTo>
                    <a:pt x="877489" y="3070852"/>
                    <a:pt x="873075" y="3062025"/>
                    <a:pt x="870132" y="3060554"/>
                  </a:cubicBezTo>
                  <a:cubicBezTo>
                    <a:pt x="870132" y="3059083"/>
                    <a:pt x="867190" y="3056140"/>
                    <a:pt x="867190" y="3056140"/>
                  </a:cubicBezTo>
                  <a:cubicBezTo>
                    <a:pt x="867190" y="3053934"/>
                    <a:pt x="865719" y="3052463"/>
                    <a:pt x="864247" y="3051727"/>
                  </a:cubicBezTo>
                  <a:cubicBezTo>
                    <a:pt x="862776" y="3050991"/>
                    <a:pt x="861305" y="3050991"/>
                    <a:pt x="861305" y="3051727"/>
                  </a:cubicBezTo>
                  <a:close/>
                  <a:moveTo>
                    <a:pt x="832247" y="2998582"/>
                  </a:moveTo>
                  <a:lnTo>
                    <a:pt x="831668" y="2998783"/>
                  </a:lnTo>
                  <a:lnTo>
                    <a:pt x="833780" y="3000145"/>
                  </a:lnTo>
                  <a:cubicBezTo>
                    <a:pt x="832311" y="3004565"/>
                    <a:pt x="833780" y="3010460"/>
                    <a:pt x="833780" y="3013407"/>
                  </a:cubicBezTo>
                  <a:cubicBezTo>
                    <a:pt x="833780" y="3014144"/>
                    <a:pt x="835249" y="3014512"/>
                    <a:pt x="836902" y="3014697"/>
                  </a:cubicBezTo>
                  <a:lnTo>
                    <a:pt x="837887" y="3014740"/>
                  </a:lnTo>
                  <a:lnTo>
                    <a:pt x="837948" y="3014765"/>
                  </a:lnTo>
                  <a:lnTo>
                    <a:pt x="841137" y="3014904"/>
                  </a:lnTo>
                  <a:lnTo>
                    <a:pt x="842042" y="3016539"/>
                  </a:lnTo>
                  <a:cubicBezTo>
                    <a:pt x="841492" y="3017460"/>
                    <a:pt x="840390" y="3018565"/>
                    <a:pt x="839655" y="3019302"/>
                  </a:cubicBezTo>
                  <a:lnTo>
                    <a:pt x="834257" y="3023364"/>
                  </a:lnTo>
                  <a:lnTo>
                    <a:pt x="834822" y="3023775"/>
                  </a:lnTo>
                  <a:cubicBezTo>
                    <a:pt x="836293" y="3023775"/>
                    <a:pt x="839236" y="3019362"/>
                    <a:pt x="840707" y="3019362"/>
                  </a:cubicBezTo>
                  <a:cubicBezTo>
                    <a:pt x="842178" y="3017891"/>
                    <a:pt x="845121" y="3014949"/>
                    <a:pt x="842178" y="3014949"/>
                  </a:cubicBezTo>
                  <a:lnTo>
                    <a:pt x="841137" y="3014904"/>
                  </a:lnTo>
                  <a:lnTo>
                    <a:pt x="841124" y="3014881"/>
                  </a:lnTo>
                  <a:lnTo>
                    <a:pt x="837887" y="3014740"/>
                  </a:lnTo>
                  <a:lnTo>
                    <a:pt x="834822" y="3013478"/>
                  </a:lnTo>
                  <a:cubicBezTo>
                    <a:pt x="834822" y="3010535"/>
                    <a:pt x="833351" y="3004651"/>
                    <a:pt x="834822" y="3000237"/>
                  </a:cubicBezTo>
                  <a:cubicBezTo>
                    <a:pt x="834822" y="2998030"/>
                    <a:pt x="833718" y="2998030"/>
                    <a:pt x="832247" y="2998582"/>
                  </a:cubicBezTo>
                  <a:close/>
                  <a:moveTo>
                    <a:pt x="820109" y="2991410"/>
                  </a:moveTo>
                  <a:lnTo>
                    <a:pt x="819170" y="2991723"/>
                  </a:lnTo>
                  <a:lnTo>
                    <a:pt x="820010" y="2996276"/>
                  </a:lnTo>
                  <a:cubicBezTo>
                    <a:pt x="820194" y="2998303"/>
                    <a:pt x="821296" y="3000145"/>
                    <a:pt x="826436" y="3000145"/>
                  </a:cubicBezTo>
                  <a:lnTo>
                    <a:pt x="826990" y="2999952"/>
                  </a:lnTo>
                  <a:lnTo>
                    <a:pt x="821029" y="2996376"/>
                  </a:lnTo>
                  <a:cubicBezTo>
                    <a:pt x="820845" y="2994353"/>
                    <a:pt x="821580" y="2992146"/>
                    <a:pt x="820109" y="2991410"/>
                  </a:cubicBezTo>
                  <a:close/>
                  <a:moveTo>
                    <a:pt x="806868" y="2970815"/>
                  </a:moveTo>
                  <a:lnTo>
                    <a:pt x="806308" y="2970963"/>
                  </a:lnTo>
                  <a:lnTo>
                    <a:pt x="810279" y="2973619"/>
                  </a:lnTo>
                  <a:cubicBezTo>
                    <a:pt x="804404" y="2979514"/>
                    <a:pt x="819092" y="2986882"/>
                    <a:pt x="808811" y="2995724"/>
                  </a:cubicBezTo>
                  <a:cubicBezTo>
                    <a:pt x="808811" y="2997197"/>
                    <a:pt x="810279" y="2998671"/>
                    <a:pt x="811748" y="2998671"/>
                  </a:cubicBezTo>
                  <a:lnTo>
                    <a:pt x="812051" y="2998064"/>
                  </a:lnTo>
                  <a:lnTo>
                    <a:pt x="809810" y="2995824"/>
                  </a:lnTo>
                  <a:cubicBezTo>
                    <a:pt x="820109" y="2986997"/>
                    <a:pt x="805396" y="2979641"/>
                    <a:pt x="811281" y="2973757"/>
                  </a:cubicBezTo>
                  <a:cubicBezTo>
                    <a:pt x="812753" y="2970815"/>
                    <a:pt x="809810" y="2970815"/>
                    <a:pt x="806868" y="2970815"/>
                  </a:cubicBezTo>
                  <a:close/>
                  <a:moveTo>
                    <a:pt x="1633296" y="2920315"/>
                  </a:moveTo>
                  <a:cubicBezTo>
                    <a:pt x="1633296" y="2920315"/>
                    <a:pt x="1633296" y="2921758"/>
                    <a:pt x="1633296" y="2923201"/>
                  </a:cubicBezTo>
                  <a:cubicBezTo>
                    <a:pt x="1633296" y="2924643"/>
                    <a:pt x="1633296" y="2924643"/>
                    <a:pt x="1631853" y="2926086"/>
                  </a:cubicBezTo>
                  <a:cubicBezTo>
                    <a:pt x="1631853" y="2926086"/>
                    <a:pt x="1630410" y="2924643"/>
                    <a:pt x="1630410" y="2924643"/>
                  </a:cubicBezTo>
                  <a:cubicBezTo>
                    <a:pt x="1630410" y="2923201"/>
                    <a:pt x="1631853" y="2921758"/>
                    <a:pt x="1633296" y="2920315"/>
                  </a:cubicBezTo>
                  <a:close/>
                  <a:moveTo>
                    <a:pt x="1621753" y="2917430"/>
                  </a:moveTo>
                  <a:cubicBezTo>
                    <a:pt x="1621753" y="2915987"/>
                    <a:pt x="1623196" y="2917430"/>
                    <a:pt x="1624639" y="2917430"/>
                  </a:cubicBezTo>
                  <a:cubicBezTo>
                    <a:pt x="1624639" y="2918873"/>
                    <a:pt x="1624639" y="2920315"/>
                    <a:pt x="1624639" y="2920315"/>
                  </a:cubicBezTo>
                  <a:cubicBezTo>
                    <a:pt x="1624639" y="2921758"/>
                    <a:pt x="1623196" y="2921758"/>
                    <a:pt x="1623196" y="2921758"/>
                  </a:cubicBezTo>
                  <a:cubicBezTo>
                    <a:pt x="1621753" y="2920315"/>
                    <a:pt x="1621753" y="2917430"/>
                    <a:pt x="1621753" y="2917430"/>
                  </a:cubicBezTo>
                  <a:close/>
                  <a:moveTo>
                    <a:pt x="1637624" y="2915987"/>
                  </a:moveTo>
                  <a:cubicBezTo>
                    <a:pt x="1640510" y="2915987"/>
                    <a:pt x="1643396" y="2915987"/>
                    <a:pt x="1644839" y="2917430"/>
                  </a:cubicBezTo>
                  <a:cubicBezTo>
                    <a:pt x="1644839" y="2918873"/>
                    <a:pt x="1644839" y="2921758"/>
                    <a:pt x="1643396" y="2921758"/>
                  </a:cubicBezTo>
                  <a:cubicBezTo>
                    <a:pt x="1640510" y="2921758"/>
                    <a:pt x="1636182" y="2921758"/>
                    <a:pt x="1634739" y="2918873"/>
                  </a:cubicBezTo>
                  <a:cubicBezTo>
                    <a:pt x="1633296" y="2917430"/>
                    <a:pt x="1636182" y="2915987"/>
                    <a:pt x="1637624" y="2915987"/>
                  </a:cubicBezTo>
                  <a:close/>
                  <a:moveTo>
                    <a:pt x="1728731" y="2882284"/>
                  </a:moveTo>
                  <a:lnTo>
                    <a:pt x="1721783" y="2883771"/>
                  </a:lnTo>
                  <a:lnTo>
                    <a:pt x="1721870" y="2884251"/>
                  </a:lnTo>
                  <a:cubicBezTo>
                    <a:pt x="1722977" y="2884066"/>
                    <a:pt x="1725189" y="2882590"/>
                    <a:pt x="1729614" y="2882590"/>
                  </a:cubicBezTo>
                  <a:lnTo>
                    <a:pt x="1741222" y="2883274"/>
                  </a:lnTo>
                  <a:lnTo>
                    <a:pt x="1741241" y="2883019"/>
                  </a:lnTo>
                  <a:cubicBezTo>
                    <a:pt x="1740137" y="2881916"/>
                    <a:pt x="1736826" y="2882284"/>
                    <a:pt x="1728731" y="2882284"/>
                  </a:cubicBezTo>
                  <a:close/>
                  <a:moveTo>
                    <a:pt x="1694209" y="2879638"/>
                  </a:moveTo>
                  <a:lnTo>
                    <a:pt x="1695296" y="2883961"/>
                  </a:lnTo>
                  <a:lnTo>
                    <a:pt x="1694216" y="2879639"/>
                  </a:lnTo>
                  <a:close/>
                  <a:moveTo>
                    <a:pt x="1878806" y="2872293"/>
                  </a:moveTo>
                  <a:cubicBezTo>
                    <a:pt x="1880653" y="2872478"/>
                    <a:pt x="1882500" y="2872848"/>
                    <a:pt x="1882500" y="2872848"/>
                  </a:cubicBezTo>
                  <a:cubicBezTo>
                    <a:pt x="1882500" y="2874327"/>
                    <a:pt x="1882500" y="2878765"/>
                    <a:pt x="1882500" y="2880245"/>
                  </a:cubicBezTo>
                  <a:cubicBezTo>
                    <a:pt x="1882500" y="2883203"/>
                    <a:pt x="1885456" y="2884683"/>
                    <a:pt x="1885456" y="2886162"/>
                  </a:cubicBezTo>
                  <a:cubicBezTo>
                    <a:pt x="1885456" y="2889121"/>
                    <a:pt x="1888411" y="2892079"/>
                    <a:pt x="1885456" y="2895038"/>
                  </a:cubicBezTo>
                  <a:cubicBezTo>
                    <a:pt x="1885456" y="2897997"/>
                    <a:pt x="1883978" y="2905394"/>
                    <a:pt x="1883978" y="2903914"/>
                  </a:cubicBezTo>
                  <a:cubicBezTo>
                    <a:pt x="1883978" y="2900956"/>
                    <a:pt x="1889889" y="2900956"/>
                    <a:pt x="1889889" y="2895038"/>
                  </a:cubicBezTo>
                  <a:cubicBezTo>
                    <a:pt x="1889889" y="2889121"/>
                    <a:pt x="1885456" y="2886162"/>
                    <a:pt x="1885456" y="2880245"/>
                  </a:cubicBezTo>
                  <a:cubicBezTo>
                    <a:pt x="1885456" y="2878765"/>
                    <a:pt x="1883978" y="2877286"/>
                    <a:pt x="1886934" y="2875806"/>
                  </a:cubicBezTo>
                  <a:cubicBezTo>
                    <a:pt x="1886934" y="2866930"/>
                    <a:pt x="1894322" y="2880245"/>
                    <a:pt x="1895800" y="2881724"/>
                  </a:cubicBezTo>
                  <a:cubicBezTo>
                    <a:pt x="1898756" y="2883203"/>
                    <a:pt x="1904667" y="2887641"/>
                    <a:pt x="1907622" y="2887641"/>
                  </a:cubicBezTo>
                  <a:cubicBezTo>
                    <a:pt x="1910578" y="2889121"/>
                    <a:pt x="1903189" y="2895038"/>
                    <a:pt x="1909100" y="2892079"/>
                  </a:cubicBezTo>
                  <a:cubicBezTo>
                    <a:pt x="1915011" y="2889121"/>
                    <a:pt x="1919444" y="2890600"/>
                    <a:pt x="1925355" y="2890600"/>
                  </a:cubicBezTo>
                  <a:cubicBezTo>
                    <a:pt x="1929788" y="2890600"/>
                    <a:pt x="1940133" y="2895038"/>
                    <a:pt x="1946044" y="2895038"/>
                  </a:cubicBezTo>
                  <a:cubicBezTo>
                    <a:pt x="1951955" y="2895038"/>
                    <a:pt x="1947521" y="2899476"/>
                    <a:pt x="1950477" y="2902435"/>
                  </a:cubicBezTo>
                  <a:cubicBezTo>
                    <a:pt x="1950477" y="2903914"/>
                    <a:pt x="1954910" y="2911311"/>
                    <a:pt x="1950477" y="2912791"/>
                  </a:cubicBezTo>
                  <a:cubicBezTo>
                    <a:pt x="1950477" y="2912791"/>
                    <a:pt x="1944566" y="2915749"/>
                    <a:pt x="1948999" y="2915749"/>
                  </a:cubicBezTo>
                  <a:cubicBezTo>
                    <a:pt x="1954910" y="2915749"/>
                    <a:pt x="1960821" y="2912791"/>
                    <a:pt x="1960821" y="2918708"/>
                  </a:cubicBezTo>
                  <a:cubicBezTo>
                    <a:pt x="1960821" y="2920187"/>
                    <a:pt x="1950477" y="2929064"/>
                    <a:pt x="1950477" y="2929064"/>
                  </a:cubicBezTo>
                  <a:cubicBezTo>
                    <a:pt x="1940133" y="2929064"/>
                    <a:pt x="1938655" y="2933502"/>
                    <a:pt x="1932744" y="2937940"/>
                  </a:cubicBezTo>
                  <a:cubicBezTo>
                    <a:pt x="1922400" y="2942378"/>
                    <a:pt x="1928311" y="2960130"/>
                    <a:pt x="1923877" y="2964568"/>
                  </a:cubicBezTo>
                  <a:cubicBezTo>
                    <a:pt x="1919444" y="2969007"/>
                    <a:pt x="1915011" y="2970486"/>
                    <a:pt x="1909100" y="2973445"/>
                  </a:cubicBezTo>
                  <a:cubicBezTo>
                    <a:pt x="1895800" y="2980842"/>
                    <a:pt x="1898756" y="2983800"/>
                    <a:pt x="1879545" y="2983800"/>
                  </a:cubicBezTo>
                  <a:cubicBezTo>
                    <a:pt x="1876589" y="2974924"/>
                    <a:pt x="1867723" y="2967527"/>
                    <a:pt x="1858856" y="2960130"/>
                  </a:cubicBezTo>
                  <a:cubicBezTo>
                    <a:pt x="1848512" y="2954213"/>
                    <a:pt x="1839646" y="2946816"/>
                    <a:pt x="1830779" y="2943857"/>
                  </a:cubicBezTo>
                  <a:cubicBezTo>
                    <a:pt x="1823390" y="2940899"/>
                    <a:pt x="1817479" y="2930543"/>
                    <a:pt x="1810090" y="2930543"/>
                  </a:cubicBezTo>
                  <a:cubicBezTo>
                    <a:pt x="1798268" y="2930543"/>
                    <a:pt x="1779058" y="2936460"/>
                    <a:pt x="1777580" y="2933502"/>
                  </a:cubicBezTo>
                  <a:cubicBezTo>
                    <a:pt x="1784969" y="2929064"/>
                    <a:pt x="1789402" y="2924626"/>
                    <a:pt x="1790880" y="2923146"/>
                  </a:cubicBezTo>
                  <a:cubicBezTo>
                    <a:pt x="1792357" y="2921667"/>
                    <a:pt x="1793835" y="2918708"/>
                    <a:pt x="1793835" y="2918708"/>
                  </a:cubicBezTo>
                  <a:cubicBezTo>
                    <a:pt x="1799746" y="2911311"/>
                    <a:pt x="1796791" y="2908353"/>
                    <a:pt x="1811568" y="2908353"/>
                  </a:cubicBezTo>
                  <a:cubicBezTo>
                    <a:pt x="1816002" y="2908353"/>
                    <a:pt x="1823390" y="2903914"/>
                    <a:pt x="1826346" y="2902435"/>
                  </a:cubicBezTo>
                  <a:cubicBezTo>
                    <a:pt x="1829301" y="2900956"/>
                    <a:pt x="1838168" y="2889121"/>
                    <a:pt x="1838168" y="2900956"/>
                  </a:cubicBezTo>
                  <a:cubicBezTo>
                    <a:pt x="1838168" y="2908353"/>
                    <a:pt x="1844079" y="2896518"/>
                    <a:pt x="1845557" y="2897997"/>
                  </a:cubicBezTo>
                  <a:cubicBezTo>
                    <a:pt x="1845557" y="2897997"/>
                    <a:pt x="1845557" y="2903914"/>
                    <a:pt x="1845557" y="2903914"/>
                  </a:cubicBezTo>
                  <a:cubicBezTo>
                    <a:pt x="1845557" y="2905394"/>
                    <a:pt x="1849990" y="2902435"/>
                    <a:pt x="1851468" y="2900956"/>
                  </a:cubicBezTo>
                  <a:cubicBezTo>
                    <a:pt x="1849990" y="2899476"/>
                    <a:pt x="1847034" y="2897997"/>
                    <a:pt x="1847034" y="2896518"/>
                  </a:cubicBezTo>
                  <a:cubicBezTo>
                    <a:pt x="1847034" y="2895038"/>
                    <a:pt x="1849990" y="2892079"/>
                    <a:pt x="1851468" y="2892079"/>
                  </a:cubicBezTo>
                  <a:cubicBezTo>
                    <a:pt x="1855901" y="2892079"/>
                    <a:pt x="1861812" y="2889121"/>
                    <a:pt x="1863290" y="2886162"/>
                  </a:cubicBezTo>
                  <a:cubicBezTo>
                    <a:pt x="1863290" y="2884683"/>
                    <a:pt x="1864767" y="2881724"/>
                    <a:pt x="1866245" y="2880245"/>
                  </a:cubicBezTo>
                  <a:cubicBezTo>
                    <a:pt x="1866245" y="2880245"/>
                    <a:pt x="1866245" y="2880245"/>
                    <a:pt x="1867723" y="2880245"/>
                  </a:cubicBezTo>
                  <a:cubicBezTo>
                    <a:pt x="1870678" y="2878765"/>
                    <a:pt x="1872156" y="2874327"/>
                    <a:pt x="1875112" y="2872848"/>
                  </a:cubicBezTo>
                  <a:cubicBezTo>
                    <a:pt x="1875112" y="2872108"/>
                    <a:pt x="1876959" y="2872108"/>
                    <a:pt x="1878806" y="2872293"/>
                  </a:cubicBezTo>
                  <a:close/>
                  <a:moveTo>
                    <a:pt x="1717601" y="2868250"/>
                  </a:moveTo>
                  <a:cubicBezTo>
                    <a:pt x="1716221" y="2867813"/>
                    <a:pt x="1714381" y="2869513"/>
                    <a:pt x="1712541" y="2871442"/>
                  </a:cubicBezTo>
                  <a:lnTo>
                    <a:pt x="1708004" y="2875541"/>
                  </a:lnTo>
                  <a:lnTo>
                    <a:pt x="1708320" y="2876295"/>
                  </a:lnTo>
                  <a:cubicBezTo>
                    <a:pt x="1709702" y="2875811"/>
                    <a:pt x="1711546" y="2873643"/>
                    <a:pt x="1713390" y="2871706"/>
                  </a:cubicBezTo>
                  <a:lnTo>
                    <a:pt x="1717766" y="2868940"/>
                  </a:lnTo>
                  <a:close/>
                  <a:moveTo>
                    <a:pt x="768615" y="2860479"/>
                  </a:moveTo>
                  <a:lnTo>
                    <a:pt x="768554" y="2860547"/>
                  </a:lnTo>
                  <a:lnTo>
                    <a:pt x="773743" y="2862913"/>
                  </a:lnTo>
                  <a:cubicBezTo>
                    <a:pt x="773559" y="2864571"/>
                    <a:pt x="772090" y="2866782"/>
                    <a:pt x="772090" y="2868992"/>
                  </a:cubicBezTo>
                  <a:cubicBezTo>
                    <a:pt x="772090" y="2876360"/>
                    <a:pt x="777966" y="2885202"/>
                    <a:pt x="777966" y="2902885"/>
                  </a:cubicBezTo>
                  <a:cubicBezTo>
                    <a:pt x="777966" y="2910254"/>
                    <a:pt x="785310" y="2907306"/>
                    <a:pt x="785310" y="2917622"/>
                  </a:cubicBezTo>
                  <a:cubicBezTo>
                    <a:pt x="785310" y="2926463"/>
                    <a:pt x="786778" y="2939726"/>
                    <a:pt x="794123" y="2939726"/>
                  </a:cubicBezTo>
                  <a:cubicBezTo>
                    <a:pt x="805873" y="2938252"/>
                    <a:pt x="794123" y="2960357"/>
                    <a:pt x="795591" y="2970672"/>
                  </a:cubicBezTo>
                  <a:cubicBezTo>
                    <a:pt x="796326" y="2972883"/>
                    <a:pt x="797795" y="2972883"/>
                    <a:pt x="799631" y="2972330"/>
                  </a:cubicBezTo>
                  <a:lnTo>
                    <a:pt x="800020" y="2972227"/>
                  </a:lnTo>
                  <a:lnTo>
                    <a:pt x="796569" y="2970815"/>
                  </a:lnTo>
                  <a:cubicBezTo>
                    <a:pt x="795098" y="2960517"/>
                    <a:pt x="806868" y="2938450"/>
                    <a:pt x="795098" y="2939921"/>
                  </a:cubicBezTo>
                  <a:cubicBezTo>
                    <a:pt x="787741" y="2939921"/>
                    <a:pt x="786270" y="2926681"/>
                    <a:pt x="786270" y="2917854"/>
                  </a:cubicBezTo>
                  <a:cubicBezTo>
                    <a:pt x="786270" y="2907556"/>
                    <a:pt x="778914" y="2910498"/>
                    <a:pt x="778914" y="2903142"/>
                  </a:cubicBezTo>
                  <a:cubicBezTo>
                    <a:pt x="778914" y="2885489"/>
                    <a:pt x="773028" y="2876662"/>
                    <a:pt x="773028" y="2869306"/>
                  </a:cubicBezTo>
                  <a:cubicBezTo>
                    <a:pt x="773028" y="2864893"/>
                    <a:pt x="778914" y="2860479"/>
                    <a:pt x="768615" y="2860479"/>
                  </a:cubicBezTo>
                  <a:close/>
                  <a:moveTo>
                    <a:pt x="1301172" y="2851627"/>
                  </a:moveTo>
                  <a:lnTo>
                    <a:pt x="1301215" y="2851653"/>
                  </a:lnTo>
                  <a:lnTo>
                    <a:pt x="1310195" y="2851992"/>
                  </a:lnTo>
                  <a:lnTo>
                    <a:pt x="1310188" y="2851968"/>
                  </a:lnTo>
                  <a:close/>
                  <a:moveTo>
                    <a:pt x="1294126" y="2834410"/>
                  </a:moveTo>
                  <a:lnTo>
                    <a:pt x="1286291" y="2842245"/>
                  </a:lnTo>
                  <a:lnTo>
                    <a:pt x="1291198" y="2838317"/>
                  </a:lnTo>
                  <a:close/>
                  <a:moveTo>
                    <a:pt x="1995450" y="2834106"/>
                  </a:moveTo>
                  <a:cubicBezTo>
                    <a:pt x="1997253" y="2834466"/>
                    <a:pt x="1999057" y="2835188"/>
                    <a:pt x="1999778" y="2835188"/>
                  </a:cubicBezTo>
                  <a:cubicBezTo>
                    <a:pt x="2004107" y="2835188"/>
                    <a:pt x="2001221" y="2840959"/>
                    <a:pt x="2001221" y="2843845"/>
                  </a:cubicBezTo>
                  <a:cubicBezTo>
                    <a:pt x="2001221" y="2846731"/>
                    <a:pt x="1996892" y="2846731"/>
                    <a:pt x="1998335" y="2849616"/>
                  </a:cubicBezTo>
                  <a:cubicBezTo>
                    <a:pt x="1998335" y="2849616"/>
                    <a:pt x="2004107" y="2851059"/>
                    <a:pt x="2004107" y="2853945"/>
                  </a:cubicBezTo>
                  <a:cubicBezTo>
                    <a:pt x="2004107" y="2855388"/>
                    <a:pt x="2004107" y="2856830"/>
                    <a:pt x="2004107" y="2858273"/>
                  </a:cubicBezTo>
                  <a:cubicBezTo>
                    <a:pt x="2004107" y="2862602"/>
                    <a:pt x="2008435" y="2856830"/>
                    <a:pt x="2008435" y="2862602"/>
                  </a:cubicBezTo>
                  <a:cubicBezTo>
                    <a:pt x="2008435" y="2864045"/>
                    <a:pt x="2006992" y="2865487"/>
                    <a:pt x="2006992" y="2866930"/>
                  </a:cubicBezTo>
                  <a:cubicBezTo>
                    <a:pt x="2004107" y="2866930"/>
                    <a:pt x="2001221" y="2865487"/>
                    <a:pt x="2001221" y="2865487"/>
                  </a:cubicBezTo>
                  <a:cubicBezTo>
                    <a:pt x="1999778" y="2864045"/>
                    <a:pt x="1992564" y="2864045"/>
                    <a:pt x="1989678" y="2864045"/>
                  </a:cubicBezTo>
                  <a:cubicBezTo>
                    <a:pt x="1985350" y="2864045"/>
                    <a:pt x="1988235" y="2864045"/>
                    <a:pt x="1986792" y="2862602"/>
                  </a:cubicBezTo>
                  <a:cubicBezTo>
                    <a:pt x="1986792" y="2862602"/>
                    <a:pt x="1981021" y="2862602"/>
                    <a:pt x="1981021" y="2862602"/>
                  </a:cubicBezTo>
                  <a:cubicBezTo>
                    <a:pt x="1978135" y="2861159"/>
                    <a:pt x="1979578" y="2859716"/>
                    <a:pt x="1979578" y="2855388"/>
                  </a:cubicBezTo>
                  <a:cubicBezTo>
                    <a:pt x="1982464" y="2855388"/>
                    <a:pt x="1985350" y="2856830"/>
                    <a:pt x="1985350" y="2855388"/>
                  </a:cubicBezTo>
                  <a:cubicBezTo>
                    <a:pt x="1985350" y="2852502"/>
                    <a:pt x="1988235" y="2851059"/>
                    <a:pt x="1988235" y="2849616"/>
                  </a:cubicBezTo>
                  <a:cubicBezTo>
                    <a:pt x="1989678" y="2848173"/>
                    <a:pt x="1992564" y="2842402"/>
                    <a:pt x="1991121" y="2840959"/>
                  </a:cubicBezTo>
                  <a:cubicBezTo>
                    <a:pt x="1989678" y="2839516"/>
                    <a:pt x="1989678" y="2835188"/>
                    <a:pt x="1991121" y="2835188"/>
                  </a:cubicBezTo>
                  <a:cubicBezTo>
                    <a:pt x="1991842" y="2833745"/>
                    <a:pt x="1993646" y="2833745"/>
                    <a:pt x="1995450" y="2834106"/>
                  </a:cubicBezTo>
                  <a:close/>
                  <a:moveTo>
                    <a:pt x="1264369" y="2821951"/>
                  </a:moveTo>
                  <a:cubicBezTo>
                    <a:pt x="1263403" y="2822296"/>
                    <a:pt x="1262390" y="2823170"/>
                    <a:pt x="1261470" y="2823815"/>
                  </a:cubicBezTo>
                  <a:lnTo>
                    <a:pt x="1259425" y="2824236"/>
                  </a:lnTo>
                  <a:lnTo>
                    <a:pt x="1259513" y="2824735"/>
                  </a:lnTo>
                  <a:cubicBezTo>
                    <a:pt x="1261306" y="2826459"/>
                    <a:pt x="1265168" y="2819288"/>
                    <a:pt x="1267375" y="2823701"/>
                  </a:cubicBezTo>
                  <a:cubicBezTo>
                    <a:pt x="1268111" y="2825908"/>
                    <a:pt x="1269214" y="2825908"/>
                    <a:pt x="1271237" y="2825356"/>
                  </a:cubicBezTo>
                  <a:lnTo>
                    <a:pt x="1280314" y="2823755"/>
                  </a:lnTo>
                  <a:lnTo>
                    <a:pt x="1280244" y="2823262"/>
                  </a:lnTo>
                  <a:cubicBezTo>
                    <a:pt x="1271409" y="2823262"/>
                    <a:pt x="1268464" y="2827679"/>
                    <a:pt x="1266992" y="2823262"/>
                  </a:cubicBezTo>
                  <a:cubicBezTo>
                    <a:pt x="1266256" y="2821790"/>
                    <a:pt x="1265335" y="2821606"/>
                    <a:pt x="1264369" y="2821951"/>
                  </a:cubicBezTo>
                  <a:close/>
                  <a:moveTo>
                    <a:pt x="1696535" y="2821827"/>
                  </a:moveTo>
                  <a:lnTo>
                    <a:pt x="1692098" y="2823423"/>
                  </a:lnTo>
                  <a:lnTo>
                    <a:pt x="1692741" y="2823559"/>
                  </a:lnTo>
                  <a:lnTo>
                    <a:pt x="1696607" y="2822166"/>
                  </a:lnTo>
                  <a:close/>
                  <a:moveTo>
                    <a:pt x="1945039" y="2820380"/>
                  </a:moveTo>
                  <a:cubicBezTo>
                    <a:pt x="1942418" y="2820174"/>
                    <a:pt x="1940670" y="2820174"/>
                    <a:pt x="1940670" y="2820541"/>
                  </a:cubicBezTo>
                  <a:lnTo>
                    <a:pt x="1940670" y="2820762"/>
                  </a:lnTo>
                  <a:lnTo>
                    <a:pt x="1954876" y="2821661"/>
                  </a:lnTo>
                  <a:lnTo>
                    <a:pt x="1968770" y="2823594"/>
                  </a:lnTo>
                  <a:lnTo>
                    <a:pt x="1968634" y="2823481"/>
                  </a:lnTo>
                  <a:cubicBezTo>
                    <a:pt x="1968634" y="2823481"/>
                    <a:pt x="1952904" y="2821001"/>
                    <a:pt x="1945039" y="2820380"/>
                  </a:cubicBezTo>
                  <a:close/>
                  <a:moveTo>
                    <a:pt x="1393622" y="2807067"/>
                  </a:moveTo>
                  <a:lnTo>
                    <a:pt x="1393426" y="2807325"/>
                  </a:lnTo>
                  <a:lnTo>
                    <a:pt x="1393336" y="2807325"/>
                  </a:lnTo>
                  <a:lnTo>
                    <a:pt x="1388910" y="2813171"/>
                  </a:lnTo>
                  <a:lnTo>
                    <a:pt x="1378897" y="2815901"/>
                  </a:lnTo>
                  <a:cubicBezTo>
                    <a:pt x="1374480" y="2815901"/>
                    <a:pt x="1365645" y="2821790"/>
                    <a:pt x="1358283" y="2821790"/>
                  </a:cubicBezTo>
                  <a:cubicBezTo>
                    <a:pt x="1350921" y="2821790"/>
                    <a:pt x="1349448" y="2824735"/>
                    <a:pt x="1345031" y="2824735"/>
                  </a:cubicBezTo>
                  <a:cubicBezTo>
                    <a:pt x="1342086" y="2824735"/>
                    <a:pt x="1342086" y="2823262"/>
                    <a:pt x="1339141" y="2823262"/>
                  </a:cubicBezTo>
                  <a:cubicBezTo>
                    <a:pt x="1334724" y="2823262"/>
                    <a:pt x="1328834" y="2829152"/>
                    <a:pt x="1321472" y="2829152"/>
                  </a:cubicBezTo>
                  <a:cubicBezTo>
                    <a:pt x="1312637" y="2829152"/>
                    <a:pt x="1302330" y="2830624"/>
                    <a:pt x="1294968" y="2833568"/>
                  </a:cubicBezTo>
                  <a:lnTo>
                    <a:pt x="1294673" y="2833863"/>
                  </a:lnTo>
                  <a:lnTo>
                    <a:pt x="1321065" y="2829462"/>
                  </a:lnTo>
                  <a:cubicBezTo>
                    <a:pt x="1328440" y="2829462"/>
                    <a:pt x="1334339" y="2823559"/>
                    <a:pt x="1338764" y="2823559"/>
                  </a:cubicBezTo>
                  <a:cubicBezTo>
                    <a:pt x="1341714" y="2823559"/>
                    <a:pt x="1341714" y="2825035"/>
                    <a:pt x="1344664" y="2825035"/>
                  </a:cubicBezTo>
                  <a:cubicBezTo>
                    <a:pt x="1349088" y="2825035"/>
                    <a:pt x="1350563" y="2822083"/>
                    <a:pt x="1357938" y="2822083"/>
                  </a:cubicBezTo>
                  <a:cubicBezTo>
                    <a:pt x="1365312" y="2822083"/>
                    <a:pt x="1374162" y="2816180"/>
                    <a:pt x="1378586" y="2816180"/>
                  </a:cubicBezTo>
                  <a:cubicBezTo>
                    <a:pt x="1382274" y="2816180"/>
                    <a:pt x="1385961" y="2815073"/>
                    <a:pt x="1388726" y="2813413"/>
                  </a:cubicBezTo>
                  <a:lnTo>
                    <a:pt x="1388910" y="2813171"/>
                  </a:lnTo>
                  <a:lnTo>
                    <a:pt x="1389020" y="2813141"/>
                  </a:lnTo>
                  <a:lnTo>
                    <a:pt x="1393426" y="2807325"/>
                  </a:lnTo>
                  <a:lnTo>
                    <a:pt x="1405135" y="2807325"/>
                  </a:lnTo>
                  <a:cubicBezTo>
                    <a:pt x="1405135" y="2808801"/>
                    <a:pt x="1406610" y="2813229"/>
                    <a:pt x="1409559" y="2810277"/>
                  </a:cubicBezTo>
                  <a:lnTo>
                    <a:pt x="1409573" y="2810025"/>
                  </a:lnTo>
                  <a:lnTo>
                    <a:pt x="1406506" y="2810196"/>
                  </a:lnTo>
                  <a:cubicBezTo>
                    <a:pt x="1405769" y="2809276"/>
                    <a:pt x="1405401" y="2807804"/>
                    <a:pt x="1405401" y="2807067"/>
                  </a:cubicBezTo>
                  <a:cubicBezTo>
                    <a:pt x="1400984" y="2805595"/>
                    <a:pt x="1398039" y="2808540"/>
                    <a:pt x="1393622" y="2807067"/>
                  </a:cubicBezTo>
                  <a:close/>
                  <a:moveTo>
                    <a:pt x="2281469" y="2799342"/>
                  </a:moveTo>
                  <a:lnTo>
                    <a:pt x="2281027" y="2799738"/>
                  </a:lnTo>
                  <a:cubicBezTo>
                    <a:pt x="2280291" y="2801213"/>
                    <a:pt x="2280291" y="2803425"/>
                    <a:pt x="2280107" y="2805269"/>
                  </a:cubicBezTo>
                  <a:lnTo>
                    <a:pt x="2278347" y="2808154"/>
                  </a:lnTo>
                  <a:lnTo>
                    <a:pt x="2278540" y="2808202"/>
                  </a:lnTo>
                  <a:cubicBezTo>
                    <a:pt x="2280007" y="2808202"/>
                    <a:pt x="2280374" y="2806721"/>
                    <a:pt x="2280557" y="2804868"/>
                  </a:cubicBezTo>
                  <a:close/>
                  <a:moveTo>
                    <a:pt x="1251025" y="2790757"/>
                  </a:moveTo>
                  <a:cubicBezTo>
                    <a:pt x="1250059" y="2789584"/>
                    <a:pt x="1248586" y="2789400"/>
                    <a:pt x="1246378" y="2790872"/>
                  </a:cubicBezTo>
                  <a:cubicBezTo>
                    <a:pt x="1241960" y="2793817"/>
                    <a:pt x="1231653" y="2790872"/>
                    <a:pt x="1227236" y="2793817"/>
                  </a:cubicBezTo>
                  <a:cubicBezTo>
                    <a:pt x="1222819" y="2795289"/>
                    <a:pt x="1224291" y="2802650"/>
                    <a:pt x="1218401" y="2802650"/>
                  </a:cubicBezTo>
                  <a:lnTo>
                    <a:pt x="1211794" y="2796594"/>
                  </a:lnTo>
                  <a:lnTo>
                    <a:pt x="1212202" y="2797037"/>
                  </a:lnTo>
                  <a:cubicBezTo>
                    <a:pt x="1215513" y="2800163"/>
                    <a:pt x="1218823" y="2803105"/>
                    <a:pt x="1218823" y="2803105"/>
                  </a:cubicBezTo>
                  <a:cubicBezTo>
                    <a:pt x="1224709" y="2803105"/>
                    <a:pt x="1223237" y="2795750"/>
                    <a:pt x="1227651" y="2794278"/>
                  </a:cubicBezTo>
                  <a:cubicBezTo>
                    <a:pt x="1232065" y="2791336"/>
                    <a:pt x="1242364" y="2794278"/>
                    <a:pt x="1246778" y="2791336"/>
                  </a:cubicBezTo>
                  <a:lnTo>
                    <a:pt x="1251155" y="2791228"/>
                  </a:lnTo>
                  <a:close/>
                  <a:moveTo>
                    <a:pt x="1862445" y="2786010"/>
                  </a:moveTo>
                  <a:lnTo>
                    <a:pt x="1868479" y="2789764"/>
                  </a:lnTo>
                  <a:cubicBezTo>
                    <a:pt x="1868479" y="2790513"/>
                    <a:pt x="1868840" y="2792757"/>
                    <a:pt x="1869201" y="2794814"/>
                  </a:cubicBezTo>
                  <a:lnTo>
                    <a:pt x="1869899" y="2798615"/>
                  </a:lnTo>
                  <a:lnTo>
                    <a:pt x="1870024" y="2798490"/>
                  </a:lnTo>
                  <a:cubicBezTo>
                    <a:pt x="1870024" y="2798490"/>
                    <a:pt x="1868552" y="2791140"/>
                    <a:pt x="1868552" y="2789670"/>
                  </a:cubicBezTo>
                  <a:close/>
                  <a:moveTo>
                    <a:pt x="1683105" y="2780849"/>
                  </a:moveTo>
                  <a:lnTo>
                    <a:pt x="1678723" y="2786685"/>
                  </a:lnTo>
                  <a:lnTo>
                    <a:pt x="1679467" y="2786664"/>
                  </a:lnTo>
                  <a:lnTo>
                    <a:pt x="1683682" y="2781041"/>
                  </a:lnTo>
                  <a:close/>
                  <a:moveTo>
                    <a:pt x="743603" y="2770740"/>
                  </a:moveTo>
                  <a:lnTo>
                    <a:pt x="743500" y="2770757"/>
                  </a:lnTo>
                  <a:lnTo>
                    <a:pt x="749691" y="2774680"/>
                  </a:lnTo>
                  <a:cubicBezTo>
                    <a:pt x="749691" y="2777259"/>
                    <a:pt x="748590" y="2780575"/>
                    <a:pt x="750058" y="2783522"/>
                  </a:cubicBezTo>
                  <a:cubicBezTo>
                    <a:pt x="752996" y="2787943"/>
                    <a:pt x="754465" y="2798258"/>
                    <a:pt x="755934" y="2799732"/>
                  </a:cubicBezTo>
                  <a:cubicBezTo>
                    <a:pt x="764746" y="2808573"/>
                    <a:pt x="752996" y="2811521"/>
                    <a:pt x="752996" y="2824783"/>
                  </a:cubicBezTo>
                  <a:cubicBezTo>
                    <a:pt x="752996" y="2836572"/>
                    <a:pt x="751527" y="2842467"/>
                    <a:pt x="741246" y="2843940"/>
                  </a:cubicBezTo>
                  <a:cubicBezTo>
                    <a:pt x="728026" y="2845414"/>
                    <a:pt x="739777" y="2849835"/>
                    <a:pt x="741246" y="2852782"/>
                  </a:cubicBezTo>
                  <a:cubicBezTo>
                    <a:pt x="741246" y="2855729"/>
                    <a:pt x="751527" y="2855729"/>
                    <a:pt x="754465" y="2858677"/>
                  </a:cubicBezTo>
                  <a:cubicBezTo>
                    <a:pt x="757402" y="2860150"/>
                    <a:pt x="758871" y="2863098"/>
                    <a:pt x="761809" y="2864571"/>
                  </a:cubicBezTo>
                  <a:lnTo>
                    <a:pt x="762211" y="2864478"/>
                  </a:lnTo>
                  <a:lnTo>
                    <a:pt x="755373" y="2859008"/>
                  </a:lnTo>
                  <a:cubicBezTo>
                    <a:pt x="752431" y="2856066"/>
                    <a:pt x="742132" y="2856066"/>
                    <a:pt x="742132" y="2853124"/>
                  </a:cubicBezTo>
                  <a:cubicBezTo>
                    <a:pt x="740660" y="2850182"/>
                    <a:pt x="728890" y="2845768"/>
                    <a:pt x="742132" y="2844297"/>
                  </a:cubicBezTo>
                  <a:cubicBezTo>
                    <a:pt x="752431" y="2842826"/>
                    <a:pt x="753902" y="2836941"/>
                    <a:pt x="753902" y="2825172"/>
                  </a:cubicBezTo>
                  <a:cubicBezTo>
                    <a:pt x="753902" y="2811932"/>
                    <a:pt x="765672" y="2808990"/>
                    <a:pt x="756844" y="2800163"/>
                  </a:cubicBezTo>
                  <a:cubicBezTo>
                    <a:pt x="755373" y="2798692"/>
                    <a:pt x="753902" y="2788394"/>
                    <a:pt x="750959" y="2783980"/>
                  </a:cubicBezTo>
                  <a:cubicBezTo>
                    <a:pt x="748017" y="2778096"/>
                    <a:pt x="755373" y="2770740"/>
                    <a:pt x="743603" y="2770740"/>
                  </a:cubicBezTo>
                  <a:close/>
                  <a:moveTo>
                    <a:pt x="1760467" y="2765755"/>
                  </a:moveTo>
                  <a:lnTo>
                    <a:pt x="1759784" y="2766209"/>
                  </a:lnTo>
                  <a:lnTo>
                    <a:pt x="1763134" y="2767618"/>
                  </a:lnTo>
                  <a:lnTo>
                    <a:pt x="1763585" y="2767064"/>
                  </a:lnTo>
                  <a:close/>
                  <a:moveTo>
                    <a:pt x="2306051" y="2762501"/>
                  </a:moveTo>
                  <a:cubicBezTo>
                    <a:pt x="2304579" y="2762132"/>
                    <a:pt x="2303107" y="2762132"/>
                    <a:pt x="2303107" y="2764344"/>
                  </a:cubicBezTo>
                  <a:lnTo>
                    <a:pt x="2303114" y="2764383"/>
                  </a:lnTo>
                  <a:lnTo>
                    <a:pt x="2305807" y="2762693"/>
                  </a:lnTo>
                  <a:cubicBezTo>
                    <a:pt x="2307279" y="2763063"/>
                    <a:pt x="2308751" y="2763802"/>
                    <a:pt x="2308751" y="2763063"/>
                  </a:cubicBezTo>
                  <a:lnTo>
                    <a:pt x="2308751" y="2762839"/>
                  </a:lnTo>
                  <a:close/>
                  <a:moveTo>
                    <a:pt x="1503895" y="2754110"/>
                  </a:moveTo>
                  <a:lnTo>
                    <a:pt x="1493747" y="2757009"/>
                  </a:lnTo>
                  <a:cubicBezTo>
                    <a:pt x="1489330" y="2759953"/>
                    <a:pt x="1486385" y="2761426"/>
                    <a:pt x="1481968" y="2765843"/>
                  </a:cubicBezTo>
                  <a:cubicBezTo>
                    <a:pt x="1479023" y="2764370"/>
                    <a:pt x="1479023" y="2759953"/>
                    <a:pt x="1474606" y="2759953"/>
                  </a:cubicBezTo>
                  <a:lnTo>
                    <a:pt x="1474457" y="2760102"/>
                  </a:lnTo>
                  <a:lnTo>
                    <a:pt x="1481830" y="2766003"/>
                  </a:lnTo>
                  <a:cubicBezTo>
                    <a:pt x="1486255" y="2761576"/>
                    <a:pt x="1489204" y="2760100"/>
                    <a:pt x="1493629" y="2757148"/>
                  </a:cubicBezTo>
                  <a:cubicBezTo>
                    <a:pt x="1495104" y="2757148"/>
                    <a:pt x="1502478" y="2754197"/>
                    <a:pt x="1503953" y="2754197"/>
                  </a:cubicBezTo>
                  <a:close/>
                  <a:moveTo>
                    <a:pt x="1415708" y="2754064"/>
                  </a:moveTo>
                  <a:lnTo>
                    <a:pt x="1415726" y="2754264"/>
                  </a:lnTo>
                  <a:lnTo>
                    <a:pt x="1421359" y="2755672"/>
                  </a:lnTo>
                  <a:lnTo>
                    <a:pt x="1421572" y="2755530"/>
                  </a:lnTo>
                  <a:close/>
                  <a:moveTo>
                    <a:pt x="1426015" y="2752592"/>
                  </a:moveTo>
                  <a:lnTo>
                    <a:pt x="1425809" y="2752729"/>
                  </a:lnTo>
                  <a:lnTo>
                    <a:pt x="1430208" y="2754197"/>
                  </a:lnTo>
                  <a:lnTo>
                    <a:pt x="1430382" y="2754047"/>
                  </a:lnTo>
                  <a:close/>
                  <a:moveTo>
                    <a:pt x="1136202" y="2749545"/>
                  </a:moveTo>
                  <a:lnTo>
                    <a:pt x="1136248" y="2749960"/>
                  </a:lnTo>
                  <a:cubicBezTo>
                    <a:pt x="1137536" y="2751615"/>
                    <a:pt x="1140110" y="2751615"/>
                    <a:pt x="1145260" y="2751615"/>
                  </a:cubicBezTo>
                  <a:cubicBezTo>
                    <a:pt x="1155559" y="2751615"/>
                    <a:pt x="1161444" y="2760442"/>
                    <a:pt x="1170271" y="2766326"/>
                  </a:cubicBezTo>
                  <a:cubicBezTo>
                    <a:pt x="1176892" y="2770740"/>
                    <a:pt x="1182409" y="2771476"/>
                    <a:pt x="1188478" y="2771108"/>
                  </a:cubicBezTo>
                  <a:lnTo>
                    <a:pt x="1209454" y="2769316"/>
                  </a:lnTo>
                  <a:lnTo>
                    <a:pt x="1209567" y="2768787"/>
                  </a:lnTo>
                  <a:cubicBezTo>
                    <a:pt x="1191898" y="2768787"/>
                    <a:pt x="1183063" y="2774677"/>
                    <a:pt x="1169811" y="2765843"/>
                  </a:cubicBezTo>
                  <a:cubicBezTo>
                    <a:pt x="1160976" y="2759953"/>
                    <a:pt x="1155087" y="2751120"/>
                    <a:pt x="1144779" y="2751120"/>
                  </a:cubicBezTo>
                  <a:close/>
                  <a:moveTo>
                    <a:pt x="1638111" y="2747536"/>
                  </a:moveTo>
                  <a:cubicBezTo>
                    <a:pt x="1636450" y="2747720"/>
                    <a:pt x="1634974" y="2748088"/>
                    <a:pt x="1634974" y="2748088"/>
                  </a:cubicBezTo>
                  <a:cubicBezTo>
                    <a:pt x="1634974" y="2748088"/>
                    <a:pt x="1632021" y="2752505"/>
                    <a:pt x="1632021" y="2753977"/>
                  </a:cubicBezTo>
                  <a:cubicBezTo>
                    <a:pt x="1630544" y="2756921"/>
                    <a:pt x="1630544" y="2755449"/>
                    <a:pt x="1627592" y="2755449"/>
                  </a:cubicBezTo>
                  <a:cubicBezTo>
                    <a:pt x="1623162" y="2755449"/>
                    <a:pt x="1618733" y="2752505"/>
                    <a:pt x="1615780" y="2755449"/>
                  </a:cubicBezTo>
                  <a:cubicBezTo>
                    <a:pt x="1615780" y="2756921"/>
                    <a:pt x="1612828" y="2761338"/>
                    <a:pt x="1611351" y="2761338"/>
                  </a:cubicBezTo>
                  <a:cubicBezTo>
                    <a:pt x="1611351" y="2761338"/>
                    <a:pt x="1608398" y="2764282"/>
                    <a:pt x="1608398" y="2765755"/>
                  </a:cubicBezTo>
                  <a:lnTo>
                    <a:pt x="1592303" y="2774510"/>
                  </a:lnTo>
                  <a:lnTo>
                    <a:pt x="1592448" y="2774858"/>
                  </a:lnTo>
                  <a:cubicBezTo>
                    <a:pt x="1596872" y="2774858"/>
                    <a:pt x="1608672" y="2770431"/>
                    <a:pt x="1608672" y="2766003"/>
                  </a:cubicBezTo>
                  <a:cubicBezTo>
                    <a:pt x="1608672" y="2764527"/>
                    <a:pt x="1611621" y="2761576"/>
                    <a:pt x="1611621" y="2761576"/>
                  </a:cubicBezTo>
                  <a:cubicBezTo>
                    <a:pt x="1613096" y="2761576"/>
                    <a:pt x="1616046" y="2757148"/>
                    <a:pt x="1616046" y="2755672"/>
                  </a:cubicBezTo>
                  <a:cubicBezTo>
                    <a:pt x="1618996" y="2752721"/>
                    <a:pt x="1623421" y="2755672"/>
                    <a:pt x="1627845" y="2755672"/>
                  </a:cubicBezTo>
                  <a:cubicBezTo>
                    <a:pt x="1630795" y="2755672"/>
                    <a:pt x="1630795" y="2757148"/>
                    <a:pt x="1632270" y="2754197"/>
                  </a:cubicBezTo>
                  <a:cubicBezTo>
                    <a:pt x="1632270" y="2752721"/>
                    <a:pt x="1635220" y="2748293"/>
                    <a:pt x="1635220" y="2748293"/>
                  </a:cubicBezTo>
                  <a:lnTo>
                    <a:pt x="1642493" y="2748293"/>
                  </a:lnTo>
                  <a:lnTo>
                    <a:pt x="1642356" y="2748088"/>
                  </a:lnTo>
                  <a:cubicBezTo>
                    <a:pt x="1641618" y="2747352"/>
                    <a:pt x="1639772" y="2747352"/>
                    <a:pt x="1638111" y="2747536"/>
                  </a:cubicBezTo>
                  <a:close/>
                  <a:moveTo>
                    <a:pt x="2313208" y="2743766"/>
                  </a:moveTo>
                  <a:lnTo>
                    <a:pt x="2308996" y="2745173"/>
                  </a:lnTo>
                  <a:lnTo>
                    <a:pt x="2308805" y="2745300"/>
                  </a:lnTo>
                  <a:lnTo>
                    <a:pt x="2313168" y="2743840"/>
                  </a:lnTo>
                  <a:close/>
                  <a:moveTo>
                    <a:pt x="1437795" y="2743758"/>
                  </a:moveTo>
                  <a:cubicBezTo>
                    <a:pt x="1436322" y="2743758"/>
                    <a:pt x="1434850" y="2743758"/>
                    <a:pt x="1434850" y="2745231"/>
                  </a:cubicBezTo>
                  <a:lnTo>
                    <a:pt x="1434849" y="2745233"/>
                  </a:lnTo>
                  <a:lnTo>
                    <a:pt x="1437583" y="2743866"/>
                  </a:lnTo>
                  <a:cubicBezTo>
                    <a:pt x="1440532" y="2743866"/>
                    <a:pt x="1439058" y="2746818"/>
                    <a:pt x="1444957" y="2746818"/>
                  </a:cubicBezTo>
                  <a:cubicBezTo>
                    <a:pt x="1444957" y="2746818"/>
                    <a:pt x="1450857" y="2745342"/>
                    <a:pt x="1452332" y="2746818"/>
                  </a:cubicBezTo>
                  <a:cubicBezTo>
                    <a:pt x="1452332" y="2746818"/>
                    <a:pt x="1455282" y="2751245"/>
                    <a:pt x="1455282" y="2751245"/>
                  </a:cubicBezTo>
                  <a:cubicBezTo>
                    <a:pt x="1455282" y="2752721"/>
                    <a:pt x="1456756" y="2755672"/>
                    <a:pt x="1458231" y="2758624"/>
                  </a:cubicBezTo>
                  <a:cubicBezTo>
                    <a:pt x="1459706" y="2764527"/>
                    <a:pt x="1464131" y="2771907"/>
                    <a:pt x="1467081" y="2770431"/>
                  </a:cubicBezTo>
                  <a:lnTo>
                    <a:pt x="1467156" y="2770205"/>
                  </a:lnTo>
                  <a:lnTo>
                    <a:pt x="1462274" y="2767131"/>
                  </a:lnTo>
                  <a:cubicBezTo>
                    <a:pt x="1460617" y="2764738"/>
                    <a:pt x="1459145" y="2761426"/>
                    <a:pt x="1458409" y="2758481"/>
                  </a:cubicBezTo>
                  <a:cubicBezTo>
                    <a:pt x="1456936" y="2755537"/>
                    <a:pt x="1455464" y="2752592"/>
                    <a:pt x="1455464" y="2751120"/>
                  </a:cubicBezTo>
                  <a:cubicBezTo>
                    <a:pt x="1455464" y="2751120"/>
                    <a:pt x="1452519" y="2746703"/>
                    <a:pt x="1452519" y="2746703"/>
                  </a:cubicBezTo>
                  <a:cubicBezTo>
                    <a:pt x="1451047" y="2745231"/>
                    <a:pt x="1445157" y="2746703"/>
                    <a:pt x="1445157" y="2746703"/>
                  </a:cubicBezTo>
                  <a:cubicBezTo>
                    <a:pt x="1439267" y="2746703"/>
                    <a:pt x="1440740" y="2743758"/>
                    <a:pt x="1437795" y="2743758"/>
                  </a:cubicBezTo>
                  <a:close/>
                  <a:moveTo>
                    <a:pt x="1766373" y="2739255"/>
                  </a:moveTo>
                  <a:lnTo>
                    <a:pt x="1766088" y="2739777"/>
                  </a:lnTo>
                  <a:lnTo>
                    <a:pt x="1770125" y="2740422"/>
                  </a:lnTo>
                  <a:lnTo>
                    <a:pt x="1770313" y="2739884"/>
                  </a:lnTo>
                  <a:close/>
                  <a:moveTo>
                    <a:pt x="1674836" y="2739255"/>
                  </a:moveTo>
                  <a:cubicBezTo>
                    <a:pt x="1674836" y="2737783"/>
                    <a:pt x="1658596" y="2743672"/>
                    <a:pt x="1658596" y="2743672"/>
                  </a:cubicBezTo>
                  <a:lnTo>
                    <a:pt x="1645372" y="2752462"/>
                  </a:lnTo>
                  <a:lnTo>
                    <a:pt x="1645418" y="2752531"/>
                  </a:lnTo>
                  <a:lnTo>
                    <a:pt x="1658085" y="2744097"/>
                  </a:lnTo>
                  <a:cubicBezTo>
                    <a:pt x="1658085" y="2744097"/>
                    <a:pt x="1674275" y="2738217"/>
                    <a:pt x="1674275" y="2739687"/>
                  </a:cubicBezTo>
                  <a:lnTo>
                    <a:pt x="1674275" y="2747037"/>
                  </a:lnTo>
                  <a:cubicBezTo>
                    <a:pt x="1674275" y="2749977"/>
                    <a:pt x="1674643" y="2750529"/>
                    <a:pt x="1675287" y="2749794"/>
                  </a:cubicBezTo>
                  <a:lnTo>
                    <a:pt x="1675713" y="2749001"/>
                  </a:lnTo>
                  <a:lnTo>
                    <a:pt x="1674836" y="2746616"/>
                  </a:lnTo>
                  <a:close/>
                  <a:moveTo>
                    <a:pt x="1686647" y="2737783"/>
                  </a:moveTo>
                  <a:cubicBezTo>
                    <a:pt x="1685171" y="2736311"/>
                    <a:pt x="1683695" y="2736863"/>
                    <a:pt x="1682310" y="2738335"/>
                  </a:cubicBezTo>
                  <a:lnTo>
                    <a:pt x="1682068" y="2738725"/>
                  </a:lnTo>
                  <a:lnTo>
                    <a:pt x="1686049" y="2738217"/>
                  </a:lnTo>
                  <a:cubicBezTo>
                    <a:pt x="1688993" y="2742627"/>
                    <a:pt x="1690464" y="2749977"/>
                    <a:pt x="1697823" y="2749977"/>
                  </a:cubicBezTo>
                  <a:cubicBezTo>
                    <a:pt x="1706654" y="2749977"/>
                    <a:pt x="1715485" y="2752917"/>
                    <a:pt x="1727259" y="2755858"/>
                  </a:cubicBezTo>
                  <a:cubicBezTo>
                    <a:pt x="1734618" y="2758798"/>
                    <a:pt x="1739033" y="2772029"/>
                    <a:pt x="1750808" y="2772029"/>
                  </a:cubicBezTo>
                  <a:lnTo>
                    <a:pt x="1751484" y="2771579"/>
                  </a:lnTo>
                  <a:lnTo>
                    <a:pt x="1738137" y="2764650"/>
                  </a:lnTo>
                  <a:cubicBezTo>
                    <a:pt x="1734630" y="2760970"/>
                    <a:pt x="1731677" y="2756922"/>
                    <a:pt x="1727986" y="2755449"/>
                  </a:cubicBezTo>
                  <a:cubicBezTo>
                    <a:pt x="1716175" y="2752505"/>
                    <a:pt x="1707317" y="2749561"/>
                    <a:pt x="1698459" y="2749561"/>
                  </a:cubicBezTo>
                  <a:cubicBezTo>
                    <a:pt x="1691077" y="2749561"/>
                    <a:pt x="1689600" y="2742200"/>
                    <a:pt x="1686647" y="2737783"/>
                  </a:cubicBezTo>
                  <a:close/>
                  <a:moveTo>
                    <a:pt x="2320772" y="2736325"/>
                  </a:moveTo>
                  <a:lnTo>
                    <a:pt x="2320533" y="2736454"/>
                  </a:lnTo>
                  <a:lnTo>
                    <a:pt x="2322738" y="2742731"/>
                  </a:lnTo>
                  <a:cubicBezTo>
                    <a:pt x="2323474" y="2744949"/>
                    <a:pt x="2324947" y="2746797"/>
                    <a:pt x="2329363" y="2746797"/>
                  </a:cubicBezTo>
                  <a:lnTo>
                    <a:pt x="2332346" y="2745000"/>
                  </a:lnTo>
                  <a:lnTo>
                    <a:pt x="2329604" y="2746648"/>
                  </a:lnTo>
                  <a:cubicBezTo>
                    <a:pt x="2320772" y="2746648"/>
                    <a:pt x="2323716" y="2739274"/>
                    <a:pt x="2320772" y="2736325"/>
                  </a:cubicBezTo>
                  <a:close/>
                  <a:moveTo>
                    <a:pt x="2609989" y="2724635"/>
                  </a:moveTo>
                  <a:lnTo>
                    <a:pt x="2609810" y="2724654"/>
                  </a:lnTo>
                  <a:lnTo>
                    <a:pt x="2622348" y="2727574"/>
                  </a:lnTo>
                  <a:cubicBezTo>
                    <a:pt x="2626765" y="2732010"/>
                    <a:pt x="2634126" y="2754190"/>
                    <a:pt x="2642960" y="2752712"/>
                  </a:cubicBezTo>
                  <a:lnTo>
                    <a:pt x="2648735" y="2750226"/>
                  </a:lnTo>
                  <a:lnTo>
                    <a:pt x="2643301" y="2752550"/>
                  </a:lnTo>
                  <a:cubicBezTo>
                    <a:pt x="2634467" y="2754019"/>
                    <a:pt x="2627105" y="2731981"/>
                    <a:pt x="2622688" y="2727573"/>
                  </a:cubicBezTo>
                  <a:cubicBezTo>
                    <a:pt x="2619743" y="2724635"/>
                    <a:pt x="2614958" y="2724268"/>
                    <a:pt x="2609989" y="2724635"/>
                  </a:cubicBezTo>
                  <a:close/>
                  <a:moveTo>
                    <a:pt x="1093658" y="2720041"/>
                  </a:moveTo>
                  <a:lnTo>
                    <a:pt x="1088775" y="2723696"/>
                  </a:lnTo>
                  <a:lnTo>
                    <a:pt x="1087880" y="2724215"/>
                  </a:lnTo>
                  <a:lnTo>
                    <a:pt x="1087726" y="2724481"/>
                  </a:lnTo>
                  <a:lnTo>
                    <a:pt x="1084496" y="2726899"/>
                  </a:lnTo>
                  <a:cubicBezTo>
                    <a:pt x="1081856" y="2730324"/>
                    <a:pt x="1079992" y="2734189"/>
                    <a:pt x="1079992" y="2736397"/>
                  </a:cubicBezTo>
                  <a:lnTo>
                    <a:pt x="1058635" y="2735849"/>
                  </a:lnTo>
                  <a:lnTo>
                    <a:pt x="1059007" y="2736352"/>
                  </a:lnTo>
                  <a:cubicBezTo>
                    <a:pt x="1066547" y="2737639"/>
                    <a:pt x="1076110" y="2736904"/>
                    <a:pt x="1080524" y="2736904"/>
                  </a:cubicBezTo>
                  <a:lnTo>
                    <a:pt x="1087726" y="2724481"/>
                  </a:lnTo>
                  <a:lnTo>
                    <a:pt x="1088775" y="2723696"/>
                  </a:lnTo>
                  <a:lnTo>
                    <a:pt x="1094179" y="2720560"/>
                  </a:lnTo>
                  <a:cubicBezTo>
                    <a:pt x="1096248" y="2720261"/>
                    <a:pt x="1098179" y="2721089"/>
                    <a:pt x="1099650" y="2723663"/>
                  </a:cubicBezTo>
                  <a:cubicBezTo>
                    <a:pt x="1101122" y="2726606"/>
                    <a:pt x="1108478" y="2723663"/>
                    <a:pt x="1112892" y="2723663"/>
                  </a:cubicBezTo>
                  <a:cubicBezTo>
                    <a:pt x="1121720" y="2723663"/>
                    <a:pt x="1118777" y="2726606"/>
                    <a:pt x="1123191" y="2728077"/>
                  </a:cubicBezTo>
                  <a:lnTo>
                    <a:pt x="1130829" y="2729146"/>
                  </a:lnTo>
                  <a:lnTo>
                    <a:pt x="1133726" y="2730595"/>
                  </a:lnTo>
                  <a:lnTo>
                    <a:pt x="1133880" y="2730736"/>
                  </a:lnTo>
                  <a:lnTo>
                    <a:pt x="1133874" y="2730669"/>
                  </a:lnTo>
                  <a:lnTo>
                    <a:pt x="1133726" y="2730595"/>
                  </a:lnTo>
                  <a:lnTo>
                    <a:pt x="1132386" y="2729364"/>
                  </a:lnTo>
                  <a:lnTo>
                    <a:pt x="1130829" y="2729146"/>
                  </a:lnTo>
                  <a:lnTo>
                    <a:pt x="1130302" y="2728883"/>
                  </a:lnTo>
                  <a:cubicBezTo>
                    <a:pt x="1128491" y="2729012"/>
                    <a:pt x="1126006" y="2729220"/>
                    <a:pt x="1122693" y="2727563"/>
                  </a:cubicBezTo>
                  <a:cubicBezTo>
                    <a:pt x="1118276" y="2726091"/>
                    <a:pt x="1121220" y="2723146"/>
                    <a:pt x="1112386" y="2723146"/>
                  </a:cubicBezTo>
                  <a:cubicBezTo>
                    <a:pt x="1107969" y="2723146"/>
                    <a:pt x="1100606" y="2726091"/>
                    <a:pt x="1099134" y="2723146"/>
                  </a:cubicBezTo>
                  <a:cubicBezTo>
                    <a:pt x="1097661" y="2720570"/>
                    <a:pt x="1095729" y="2719742"/>
                    <a:pt x="1093658" y="2720041"/>
                  </a:cubicBezTo>
                  <a:close/>
                  <a:moveTo>
                    <a:pt x="2575572" y="2715820"/>
                  </a:moveTo>
                  <a:lnTo>
                    <a:pt x="2575475" y="2715844"/>
                  </a:lnTo>
                  <a:lnTo>
                    <a:pt x="2587749" y="2720920"/>
                  </a:lnTo>
                  <a:cubicBezTo>
                    <a:pt x="2590694" y="2723508"/>
                    <a:pt x="2592902" y="2726095"/>
                    <a:pt x="2595847" y="2726095"/>
                  </a:cubicBezTo>
                  <a:lnTo>
                    <a:pt x="2596124" y="2726066"/>
                  </a:lnTo>
                  <a:lnTo>
                    <a:pt x="2588087" y="2720962"/>
                  </a:lnTo>
                  <a:cubicBezTo>
                    <a:pt x="2585142" y="2718391"/>
                    <a:pt x="2581461" y="2715820"/>
                    <a:pt x="2575572" y="2715820"/>
                  </a:cubicBezTo>
                  <a:close/>
                  <a:moveTo>
                    <a:pt x="2522553" y="2708472"/>
                  </a:moveTo>
                  <a:lnTo>
                    <a:pt x="2522590" y="2708486"/>
                  </a:lnTo>
                  <a:lnTo>
                    <a:pt x="2527904" y="2711229"/>
                  </a:lnTo>
                  <a:lnTo>
                    <a:pt x="2534038" y="2712803"/>
                  </a:lnTo>
                  <a:lnTo>
                    <a:pt x="2539532" y="2715929"/>
                  </a:lnTo>
                  <a:cubicBezTo>
                    <a:pt x="2540636" y="2717593"/>
                    <a:pt x="2541372" y="2719441"/>
                    <a:pt x="2542845" y="2720181"/>
                  </a:cubicBezTo>
                  <a:cubicBezTo>
                    <a:pt x="2544317" y="2720181"/>
                    <a:pt x="2547262" y="2721659"/>
                    <a:pt x="2551678" y="2721659"/>
                  </a:cubicBezTo>
                  <a:lnTo>
                    <a:pt x="2551722" y="2721648"/>
                  </a:lnTo>
                  <a:lnTo>
                    <a:pt x="2543180" y="2720228"/>
                  </a:lnTo>
                  <a:cubicBezTo>
                    <a:pt x="2540235" y="2718758"/>
                    <a:pt x="2540235" y="2712882"/>
                    <a:pt x="2534346" y="2712882"/>
                  </a:cubicBezTo>
                  <a:lnTo>
                    <a:pt x="2534038" y="2712803"/>
                  </a:lnTo>
                  <a:lnTo>
                    <a:pt x="2534011" y="2712787"/>
                  </a:lnTo>
                  <a:lnTo>
                    <a:pt x="2522590" y="2708486"/>
                  </a:lnTo>
                  <a:lnTo>
                    <a:pt x="2522567" y="2708474"/>
                  </a:lnTo>
                  <a:close/>
                  <a:moveTo>
                    <a:pt x="2039442" y="2701425"/>
                  </a:moveTo>
                  <a:lnTo>
                    <a:pt x="2039280" y="2701465"/>
                  </a:lnTo>
                  <a:cubicBezTo>
                    <a:pt x="2037808" y="2702935"/>
                    <a:pt x="2037440" y="2705508"/>
                    <a:pt x="2037072" y="2707897"/>
                  </a:cubicBezTo>
                  <a:lnTo>
                    <a:pt x="2034950" y="2713018"/>
                  </a:lnTo>
                  <a:lnTo>
                    <a:pt x="2035195" y="2712729"/>
                  </a:lnTo>
                  <a:cubicBezTo>
                    <a:pt x="2036667" y="2711992"/>
                    <a:pt x="2037035" y="2709780"/>
                    <a:pt x="2037403" y="2707383"/>
                  </a:cubicBezTo>
                  <a:close/>
                  <a:moveTo>
                    <a:pt x="1512882" y="2698123"/>
                  </a:moveTo>
                  <a:lnTo>
                    <a:pt x="1512872" y="2698131"/>
                  </a:lnTo>
                  <a:lnTo>
                    <a:pt x="1534926" y="2702544"/>
                  </a:lnTo>
                  <a:lnTo>
                    <a:pt x="1544207" y="2703794"/>
                  </a:lnTo>
                  <a:lnTo>
                    <a:pt x="1544175" y="2703739"/>
                  </a:lnTo>
                  <a:cubicBezTo>
                    <a:pt x="1542330" y="2701714"/>
                    <a:pt x="1539746" y="2700978"/>
                    <a:pt x="1534579" y="2702450"/>
                  </a:cubicBezTo>
                  <a:close/>
                  <a:moveTo>
                    <a:pt x="2508993" y="2696559"/>
                  </a:moveTo>
                  <a:lnTo>
                    <a:pt x="2511927" y="2706872"/>
                  </a:lnTo>
                  <a:lnTo>
                    <a:pt x="2512234" y="2706916"/>
                  </a:lnTo>
                  <a:lnTo>
                    <a:pt x="2509315" y="2696720"/>
                  </a:lnTo>
                  <a:close/>
                  <a:moveTo>
                    <a:pt x="2064379" y="2692598"/>
                  </a:moveTo>
                  <a:lnTo>
                    <a:pt x="2064300" y="2692645"/>
                  </a:lnTo>
                  <a:lnTo>
                    <a:pt x="2061609" y="2698020"/>
                  </a:lnTo>
                  <a:lnTo>
                    <a:pt x="2061691" y="2697982"/>
                  </a:lnTo>
                  <a:close/>
                  <a:moveTo>
                    <a:pt x="1006439" y="2686364"/>
                  </a:moveTo>
                  <a:lnTo>
                    <a:pt x="1006961" y="2686885"/>
                  </a:lnTo>
                  <a:cubicBezTo>
                    <a:pt x="1011374" y="2689827"/>
                    <a:pt x="1017259" y="2691299"/>
                    <a:pt x="1023144" y="2692770"/>
                  </a:cubicBezTo>
                  <a:cubicBezTo>
                    <a:pt x="1030501" y="2697183"/>
                    <a:pt x="1034915" y="2704539"/>
                    <a:pt x="1045213" y="2704539"/>
                  </a:cubicBezTo>
                  <a:lnTo>
                    <a:pt x="1053488" y="2705745"/>
                  </a:lnTo>
                  <a:lnTo>
                    <a:pt x="1053488" y="2705295"/>
                  </a:lnTo>
                  <a:cubicBezTo>
                    <a:pt x="1052752" y="2704006"/>
                    <a:pt x="1050544" y="2704006"/>
                    <a:pt x="1044654" y="2704006"/>
                  </a:cubicBezTo>
                  <a:cubicBezTo>
                    <a:pt x="1034347" y="2704006"/>
                    <a:pt x="1029929" y="2696645"/>
                    <a:pt x="1022567" y="2692228"/>
                  </a:cubicBezTo>
                  <a:close/>
                  <a:moveTo>
                    <a:pt x="2486921" y="2680471"/>
                  </a:moveTo>
                  <a:lnTo>
                    <a:pt x="2487634" y="2687095"/>
                  </a:lnTo>
                  <a:lnTo>
                    <a:pt x="2487950" y="2687211"/>
                  </a:lnTo>
                  <a:lnTo>
                    <a:pt x="2487230" y="2680559"/>
                  </a:lnTo>
                  <a:close/>
                  <a:moveTo>
                    <a:pt x="2071659" y="2677944"/>
                  </a:moveTo>
                  <a:cubicBezTo>
                    <a:pt x="2064300" y="2677944"/>
                    <a:pt x="2071659" y="2680884"/>
                    <a:pt x="2071659" y="2682354"/>
                  </a:cubicBezTo>
                  <a:cubicBezTo>
                    <a:pt x="2071659" y="2682354"/>
                    <a:pt x="2071659" y="2683824"/>
                    <a:pt x="2071659" y="2685295"/>
                  </a:cubicBezTo>
                  <a:lnTo>
                    <a:pt x="2071659" y="2687861"/>
                  </a:lnTo>
                  <a:lnTo>
                    <a:pt x="2071996" y="2687659"/>
                  </a:lnTo>
                  <a:cubicBezTo>
                    <a:pt x="2077884" y="2689871"/>
                    <a:pt x="2081932" y="2692452"/>
                    <a:pt x="2086164" y="2693926"/>
                  </a:cubicBezTo>
                  <a:lnTo>
                    <a:pt x="2086379" y="2693921"/>
                  </a:lnTo>
                  <a:lnTo>
                    <a:pt x="2072587" y="2687823"/>
                  </a:lnTo>
                  <a:cubicBezTo>
                    <a:pt x="2072587" y="2687823"/>
                    <a:pt x="2072587" y="2681940"/>
                    <a:pt x="2072587" y="2681940"/>
                  </a:cubicBezTo>
                  <a:lnTo>
                    <a:pt x="2072587" y="2677999"/>
                  </a:lnTo>
                  <a:close/>
                  <a:moveTo>
                    <a:pt x="983550" y="2671409"/>
                  </a:moveTo>
                  <a:lnTo>
                    <a:pt x="983788" y="2671806"/>
                  </a:lnTo>
                  <a:lnTo>
                    <a:pt x="998055" y="2678024"/>
                  </a:lnTo>
                  <a:lnTo>
                    <a:pt x="997536" y="2677505"/>
                  </a:lnTo>
                  <a:close/>
                  <a:moveTo>
                    <a:pt x="2470706" y="2670029"/>
                  </a:moveTo>
                  <a:lnTo>
                    <a:pt x="2470887" y="2678038"/>
                  </a:lnTo>
                  <a:lnTo>
                    <a:pt x="2471210" y="2677996"/>
                  </a:lnTo>
                  <a:lnTo>
                    <a:pt x="2471034" y="2670275"/>
                  </a:lnTo>
                  <a:close/>
                  <a:moveTo>
                    <a:pt x="2461853" y="2661422"/>
                  </a:moveTo>
                  <a:lnTo>
                    <a:pt x="2461685" y="2665469"/>
                  </a:lnTo>
                  <a:lnTo>
                    <a:pt x="2462032" y="2665469"/>
                  </a:lnTo>
                  <a:lnTo>
                    <a:pt x="2462199" y="2661460"/>
                  </a:lnTo>
                  <a:close/>
                  <a:moveTo>
                    <a:pt x="2428335" y="2659990"/>
                  </a:moveTo>
                  <a:lnTo>
                    <a:pt x="2428298" y="2659995"/>
                  </a:lnTo>
                  <a:lnTo>
                    <a:pt x="2430951" y="2663990"/>
                  </a:lnTo>
                  <a:lnTo>
                    <a:pt x="2430999" y="2663978"/>
                  </a:lnTo>
                  <a:close/>
                  <a:moveTo>
                    <a:pt x="2397151" y="2649673"/>
                  </a:moveTo>
                  <a:lnTo>
                    <a:pt x="2398193" y="2657521"/>
                  </a:lnTo>
                  <a:lnTo>
                    <a:pt x="2398475" y="2657637"/>
                  </a:lnTo>
                  <a:lnTo>
                    <a:pt x="2397415" y="2649706"/>
                  </a:lnTo>
                  <a:close/>
                  <a:moveTo>
                    <a:pt x="2292847" y="2643696"/>
                  </a:moveTo>
                  <a:lnTo>
                    <a:pt x="2294091" y="2651712"/>
                  </a:lnTo>
                  <a:lnTo>
                    <a:pt x="2294105" y="2651713"/>
                  </a:lnTo>
                  <a:lnTo>
                    <a:pt x="2292861" y="2643705"/>
                  </a:lnTo>
                  <a:close/>
                  <a:moveTo>
                    <a:pt x="1743673" y="2617063"/>
                  </a:moveTo>
                  <a:lnTo>
                    <a:pt x="1743407" y="2617671"/>
                  </a:lnTo>
                  <a:lnTo>
                    <a:pt x="1756695" y="2617671"/>
                  </a:lnTo>
                  <a:lnTo>
                    <a:pt x="1756999" y="2617063"/>
                  </a:lnTo>
                  <a:close/>
                  <a:moveTo>
                    <a:pt x="678135" y="2612989"/>
                  </a:moveTo>
                  <a:cubicBezTo>
                    <a:pt x="678135" y="2614432"/>
                    <a:pt x="681021" y="2615874"/>
                    <a:pt x="681021" y="2615874"/>
                  </a:cubicBezTo>
                  <a:cubicBezTo>
                    <a:pt x="681021" y="2615874"/>
                    <a:pt x="681021" y="2617317"/>
                    <a:pt x="681021" y="2617317"/>
                  </a:cubicBezTo>
                  <a:cubicBezTo>
                    <a:pt x="682464" y="2620203"/>
                    <a:pt x="681021" y="2631746"/>
                    <a:pt x="681021" y="2633189"/>
                  </a:cubicBezTo>
                  <a:cubicBezTo>
                    <a:pt x="682464" y="2633189"/>
                    <a:pt x="682464" y="2633189"/>
                    <a:pt x="682464" y="2634631"/>
                  </a:cubicBezTo>
                  <a:cubicBezTo>
                    <a:pt x="682464" y="2634631"/>
                    <a:pt x="685350" y="2637517"/>
                    <a:pt x="682464" y="2637517"/>
                  </a:cubicBezTo>
                  <a:cubicBezTo>
                    <a:pt x="682464" y="2637517"/>
                    <a:pt x="682464" y="2638960"/>
                    <a:pt x="682464" y="2638960"/>
                  </a:cubicBezTo>
                  <a:cubicBezTo>
                    <a:pt x="681021" y="2638960"/>
                    <a:pt x="681021" y="2638960"/>
                    <a:pt x="681021" y="2640403"/>
                  </a:cubicBezTo>
                  <a:cubicBezTo>
                    <a:pt x="681021" y="2640403"/>
                    <a:pt x="679578" y="2640403"/>
                    <a:pt x="678135" y="2640403"/>
                  </a:cubicBezTo>
                  <a:cubicBezTo>
                    <a:pt x="678135" y="2640403"/>
                    <a:pt x="678135" y="2636074"/>
                    <a:pt x="678135" y="2636074"/>
                  </a:cubicBezTo>
                  <a:lnTo>
                    <a:pt x="678135" y="2634631"/>
                  </a:lnTo>
                  <a:cubicBezTo>
                    <a:pt x="678135" y="2634631"/>
                    <a:pt x="676693" y="2634631"/>
                    <a:pt x="676693" y="2634631"/>
                  </a:cubicBezTo>
                  <a:lnTo>
                    <a:pt x="676693" y="2633189"/>
                  </a:lnTo>
                  <a:cubicBezTo>
                    <a:pt x="676693" y="2633189"/>
                    <a:pt x="675250" y="2633189"/>
                    <a:pt x="675250" y="2633189"/>
                  </a:cubicBezTo>
                  <a:cubicBezTo>
                    <a:pt x="675250" y="2633189"/>
                    <a:pt x="675250" y="2631746"/>
                    <a:pt x="675250" y="2631746"/>
                  </a:cubicBezTo>
                  <a:cubicBezTo>
                    <a:pt x="675250" y="2630303"/>
                    <a:pt x="673807" y="2628860"/>
                    <a:pt x="675250" y="2627417"/>
                  </a:cubicBezTo>
                  <a:cubicBezTo>
                    <a:pt x="675250" y="2627417"/>
                    <a:pt x="676693" y="2625974"/>
                    <a:pt x="676693" y="2625974"/>
                  </a:cubicBezTo>
                  <a:cubicBezTo>
                    <a:pt x="678135" y="2625974"/>
                    <a:pt x="676693" y="2615874"/>
                    <a:pt x="678135" y="2612989"/>
                  </a:cubicBezTo>
                  <a:close/>
                  <a:moveTo>
                    <a:pt x="2049582" y="2600030"/>
                  </a:moveTo>
                  <a:cubicBezTo>
                    <a:pt x="2045167" y="2600030"/>
                    <a:pt x="2045167" y="2608851"/>
                    <a:pt x="2042223" y="2611791"/>
                  </a:cubicBezTo>
                  <a:cubicBezTo>
                    <a:pt x="2039280" y="2614731"/>
                    <a:pt x="2033392" y="2617671"/>
                    <a:pt x="2036336" y="2622081"/>
                  </a:cubicBezTo>
                  <a:cubicBezTo>
                    <a:pt x="2037808" y="2626492"/>
                    <a:pt x="2042223" y="2629432"/>
                    <a:pt x="2046639" y="2636782"/>
                  </a:cubicBezTo>
                  <a:cubicBezTo>
                    <a:pt x="2046639" y="2638252"/>
                    <a:pt x="2043695" y="2641192"/>
                    <a:pt x="2042223" y="2642662"/>
                  </a:cubicBezTo>
                  <a:cubicBezTo>
                    <a:pt x="2042223" y="2644132"/>
                    <a:pt x="2042223" y="2652953"/>
                    <a:pt x="2042223" y="2654423"/>
                  </a:cubicBezTo>
                  <a:cubicBezTo>
                    <a:pt x="2042223" y="2658833"/>
                    <a:pt x="2056941" y="2645603"/>
                    <a:pt x="2056941" y="2654423"/>
                  </a:cubicBezTo>
                  <a:cubicBezTo>
                    <a:pt x="2056941" y="2657363"/>
                    <a:pt x="2059885" y="2660303"/>
                    <a:pt x="2061357" y="2661773"/>
                  </a:cubicBezTo>
                  <a:cubicBezTo>
                    <a:pt x="2061357" y="2664713"/>
                    <a:pt x="2067244" y="2672064"/>
                    <a:pt x="2070187" y="2672064"/>
                  </a:cubicBezTo>
                  <a:cubicBezTo>
                    <a:pt x="2071659" y="2672064"/>
                    <a:pt x="2074603" y="2673534"/>
                    <a:pt x="2074603" y="2675004"/>
                  </a:cubicBezTo>
                  <a:lnTo>
                    <a:pt x="2074759" y="2677657"/>
                  </a:lnTo>
                  <a:lnTo>
                    <a:pt x="2075708" y="2677713"/>
                  </a:lnTo>
                  <a:cubicBezTo>
                    <a:pt x="2076626" y="2677529"/>
                    <a:pt x="2076993" y="2676793"/>
                    <a:pt x="2075524" y="2674587"/>
                  </a:cubicBezTo>
                  <a:cubicBezTo>
                    <a:pt x="2075524" y="2673117"/>
                    <a:pt x="2072587" y="2671646"/>
                    <a:pt x="2071119" y="2671646"/>
                  </a:cubicBezTo>
                  <a:cubicBezTo>
                    <a:pt x="2068182" y="2671646"/>
                    <a:pt x="2062308" y="2664293"/>
                    <a:pt x="2062308" y="2661352"/>
                  </a:cubicBezTo>
                  <a:cubicBezTo>
                    <a:pt x="2060839" y="2659881"/>
                    <a:pt x="2057902" y="2656940"/>
                    <a:pt x="2057902" y="2653999"/>
                  </a:cubicBezTo>
                  <a:cubicBezTo>
                    <a:pt x="2057902" y="2645176"/>
                    <a:pt x="2043217" y="2658411"/>
                    <a:pt x="2043217" y="2653999"/>
                  </a:cubicBezTo>
                  <a:cubicBezTo>
                    <a:pt x="2043217" y="2652528"/>
                    <a:pt x="2043217" y="2643705"/>
                    <a:pt x="2043217" y="2642234"/>
                  </a:cubicBezTo>
                  <a:cubicBezTo>
                    <a:pt x="2044686" y="2640764"/>
                    <a:pt x="2047623" y="2637823"/>
                    <a:pt x="2047623" y="2636352"/>
                  </a:cubicBezTo>
                  <a:cubicBezTo>
                    <a:pt x="2043217" y="2628999"/>
                    <a:pt x="2038812" y="2626058"/>
                    <a:pt x="2037343" y="2621646"/>
                  </a:cubicBezTo>
                  <a:cubicBezTo>
                    <a:pt x="2034406" y="2617234"/>
                    <a:pt x="2040280" y="2614293"/>
                    <a:pt x="2043217" y="2611352"/>
                  </a:cubicBezTo>
                  <a:cubicBezTo>
                    <a:pt x="2044686" y="2609881"/>
                    <a:pt x="2045420" y="2606940"/>
                    <a:pt x="2046338" y="2604367"/>
                  </a:cubicBezTo>
                  <a:lnTo>
                    <a:pt x="2050050" y="2600164"/>
                  </a:lnTo>
                  <a:close/>
                  <a:moveTo>
                    <a:pt x="1779845" y="2597373"/>
                  </a:moveTo>
                  <a:cubicBezTo>
                    <a:pt x="1776707" y="2597557"/>
                    <a:pt x="1773755" y="2597925"/>
                    <a:pt x="1772278" y="2597925"/>
                  </a:cubicBezTo>
                  <a:lnTo>
                    <a:pt x="1771598" y="2598560"/>
                  </a:lnTo>
                  <a:lnTo>
                    <a:pt x="1787603" y="2598560"/>
                  </a:lnTo>
                  <a:cubicBezTo>
                    <a:pt x="1789075" y="2598560"/>
                    <a:pt x="1790546" y="2599663"/>
                    <a:pt x="1791834" y="2600030"/>
                  </a:cubicBezTo>
                  <a:lnTo>
                    <a:pt x="1792577" y="2599332"/>
                  </a:lnTo>
                  <a:lnTo>
                    <a:pt x="1788519" y="2597925"/>
                  </a:lnTo>
                  <a:cubicBezTo>
                    <a:pt x="1786304" y="2597189"/>
                    <a:pt x="1782982" y="2597189"/>
                    <a:pt x="1779845" y="2597373"/>
                  </a:cubicBezTo>
                  <a:close/>
                  <a:moveTo>
                    <a:pt x="1797908" y="2579415"/>
                  </a:moveTo>
                  <a:lnTo>
                    <a:pt x="1794424" y="2581731"/>
                  </a:lnTo>
                  <a:lnTo>
                    <a:pt x="1794424" y="2581767"/>
                  </a:lnTo>
                  <a:lnTo>
                    <a:pt x="1797905" y="2579449"/>
                  </a:lnTo>
                  <a:close/>
                  <a:moveTo>
                    <a:pt x="1449900" y="2578065"/>
                  </a:moveTo>
                  <a:lnTo>
                    <a:pt x="1451967" y="2582358"/>
                  </a:lnTo>
                  <a:lnTo>
                    <a:pt x="1451997" y="2582373"/>
                  </a:lnTo>
                  <a:lnTo>
                    <a:pt x="1449960" y="2578091"/>
                  </a:lnTo>
                  <a:close/>
                  <a:moveTo>
                    <a:pt x="1341731" y="2558806"/>
                  </a:moveTo>
                  <a:lnTo>
                    <a:pt x="1341389" y="2559424"/>
                  </a:lnTo>
                  <a:lnTo>
                    <a:pt x="1341747" y="2564817"/>
                  </a:lnTo>
                  <a:lnTo>
                    <a:pt x="1342086" y="2564139"/>
                  </a:lnTo>
                  <a:close/>
                  <a:moveTo>
                    <a:pt x="1527296" y="2558176"/>
                  </a:moveTo>
                  <a:lnTo>
                    <a:pt x="1527454" y="2558336"/>
                  </a:lnTo>
                  <a:lnTo>
                    <a:pt x="1527614" y="2558250"/>
                  </a:lnTo>
                  <a:lnTo>
                    <a:pt x="1531626" y="2558250"/>
                  </a:lnTo>
                  <a:lnTo>
                    <a:pt x="1531626" y="2558176"/>
                  </a:lnTo>
                  <a:close/>
                  <a:moveTo>
                    <a:pt x="2352515" y="2556550"/>
                  </a:moveTo>
                  <a:lnTo>
                    <a:pt x="2352192" y="2557680"/>
                  </a:lnTo>
                  <a:lnTo>
                    <a:pt x="2354538" y="2560617"/>
                  </a:lnTo>
                  <a:cubicBezTo>
                    <a:pt x="2355639" y="2562455"/>
                    <a:pt x="2356740" y="2564293"/>
                    <a:pt x="2357475" y="2564293"/>
                  </a:cubicBezTo>
                  <a:cubicBezTo>
                    <a:pt x="2354538" y="2573117"/>
                    <a:pt x="2360412" y="2580470"/>
                    <a:pt x="2363349" y="2586352"/>
                  </a:cubicBezTo>
                  <a:cubicBezTo>
                    <a:pt x="2364817" y="2593705"/>
                    <a:pt x="2357475" y="2599587"/>
                    <a:pt x="2357475" y="2601058"/>
                  </a:cubicBezTo>
                  <a:cubicBezTo>
                    <a:pt x="2357475" y="2608411"/>
                    <a:pt x="2354538" y="2608411"/>
                    <a:pt x="2354538" y="2612823"/>
                  </a:cubicBezTo>
                  <a:cubicBezTo>
                    <a:pt x="2354538" y="2620176"/>
                    <a:pt x="2358943" y="2623117"/>
                    <a:pt x="2358943" y="2628999"/>
                  </a:cubicBezTo>
                  <a:lnTo>
                    <a:pt x="2361824" y="2649195"/>
                  </a:lnTo>
                  <a:lnTo>
                    <a:pt x="2362002" y="2649173"/>
                  </a:lnTo>
                  <a:lnTo>
                    <a:pt x="2359133" y="2629137"/>
                  </a:lnTo>
                  <a:cubicBezTo>
                    <a:pt x="2359133" y="2623261"/>
                    <a:pt x="2354716" y="2620322"/>
                    <a:pt x="2354716" y="2612976"/>
                  </a:cubicBezTo>
                  <a:cubicBezTo>
                    <a:pt x="2354716" y="2608569"/>
                    <a:pt x="2357661" y="2608569"/>
                    <a:pt x="2357661" y="2601223"/>
                  </a:cubicBezTo>
                  <a:cubicBezTo>
                    <a:pt x="2357661" y="2599753"/>
                    <a:pt x="2365023" y="2593877"/>
                    <a:pt x="2363550" y="2586531"/>
                  </a:cubicBezTo>
                  <a:cubicBezTo>
                    <a:pt x="2360606" y="2580654"/>
                    <a:pt x="2354716" y="2573308"/>
                    <a:pt x="2357661" y="2564493"/>
                  </a:cubicBezTo>
                  <a:cubicBezTo>
                    <a:pt x="2363550" y="2567431"/>
                    <a:pt x="2372385" y="2565962"/>
                    <a:pt x="2372385" y="2560085"/>
                  </a:cubicBezTo>
                  <a:lnTo>
                    <a:pt x="2372366" y="2559694"/>
                  </a:lnTo>
                  <a:lnTo>
                    <a:pt x="2358387" y="2563884"/>
                  </a:lnTo>
                  <a:cubicBezTo>
                    <a:pt x="2356919" y="2563884"/>
                    <a:pt x="2353983" y="2556550"/>
                    <a:pt x="2352515" y="2556550"/>
                  </a:cubicBezTo>
                  <a:close/>
                  <a:moveTo>
                    <a:pt x="1806235" y="2547871"/>
                  </a:moveTo>
                  <a:cubicBezTo>
                    <a:pt x="1804021" y="2546399"/>
                    <a:pt x="1802175" y="2547503"/>
                    <a:pt x="1800883" y="2548975"/>
                  </a:cubicBezTo>
                  <a:lnTo>
                    <a:pt x="1800527" y="2549557"/>
                  </a:lnTo>
                  <a:lnTo>
                    <a:pt x="1805264" y="2548578"/>
                  </a:lnTo>
                  <a:cubicBezTo>
                    <a:pt x="1805264" y="2550048"/>
                    <a:pt x="1808208" y="2552988"/>
                    <a:pt x="1808208" y="2555928"/>
                  </a:cubicBezTo>
                  <a:cubicBezTo>
                    <a:pt x="1814095" y="2555928"/>
                    <a:pt x="1817039" y="2552988"/>
                    <a:pt x="1822926" y="2552988"/>
                  </a:cubicBezTo>
                  <a:lnTo>
                    <a:pt x="1823254" y="2552333"/>
                  </a:lnTo>
                  <a:lnTo>
                    <a:pt x="1809208" y="2555145"/>
                  </a:lnTo>
                  <a:lnTo>
                    <a:pt x="1809188" y="2555231"/>
                  </a:lnTo>
                  <a:lnTo>
                    <a:pt x="1809158" y="2555155"/>
                  </a:lnTo>
                  <a:lnTo>
                    <a:pt x="1808561" y="2555275"/>
                  </a:lnTo>
                  <a:lnTo>
                    <a:pt x="1808793" y="2554247"/>
                  </a:lnTo>
                  <a:close/>
                  <a:moveTo>
                    <a:pt x="2288522" y="2546265"/>
                  </a:moveTo>
                  <a:lnTo>
                    <a:pt x="2288345" y="2546618"/>
                  </a:lnTo>
                  <a:lnTo>
                    <a:pt x="2289610" y="2549147"/>
                  </a:lnTo>
                  <a:lnTo>
                    <a:pt x="2289933" y="2549066"/>
                  </a:lnTo>
                  <a:close/>
                  <a:moveTo>
                    <a:pt x="1508892" y="2545221"/>
                  </a:moveTo>
                  <a:lnTo>
                    <a:pt x="1508753" y="2545357"/>
                  </a:lnTo>
                  <a:cubicBezTo>
                    <a:pt x="1508753" y="2548332"/>
                    <a:pt x="1514632" y="2548332"/>
                    <a:pt x="1517572" y="2548332"/>
                  </a:cubicBezTo>
                  <a:lnTo>
                    <a:pt x="1522596" y="2549481"/>
                  </a:lnTo>
                  <a:lnTo>
                    <a:pt x="1522583" y="2549159"/>
                  </a:lnTo>
                  <a:cubicBezTo>
                    <a:pt x="1522768" y="2548239"/>
                    <a:pt x="1522029" y="2547871"/>
                    <a:pt x="1516862" y="2547871"/>
                  </a:cubicBezTo>
                  <a:close/>
                  <a:moveTo>
                    <a:pt x="2289933" y="2539308"/>
                  </a:moveTo>
                  <a:lnTo>
                    <a:pt x="2289788" y="2539404"/>
                  </a:lnTo>
                  <a:lnTo>
                    <a:pt x="2289788" y="2543479"/>
                  </a:lnTo>
                  <a:lnTo>
                    <a:pt x="2289933" y="2543192"/>
                  </a:lnTo>
                  <a:close/>
                  <a:moveTo>
                    <a:pt x="2388737" y="2534666"/>
                  </a:moveTo>
                  <a:lnTo>
                    <a:pt x="2383346" y="2536013"/>
                  </a:lnTo>
                  <a:lnTo>
                    <a:pt x="2383242" y="2536440"/>
                  </a:lnTo>
                  <a:lnTo>
                    <a:pt x="2388581" y="2535109"/>
                  </a:lnTo>
                  <a:close/>
                  <a:moveTo>
                    <a:pt x="1874823" y="2528739"/>
                  </a:moveTo>
                  <a:cubicBezTo>
                    <a:pt x="1874823" y="2528739"/>
                    <a:pt x="1865988" y="2531687"/>
                    <a:pt x="1864516" y="2531687"/>
                  </a:cubicBezTo>
                  <a:cubicBezTo>
                    <a:pt x="1860098" y="2531687"/>
                    <a:pt x="1852736" y="2533162"/>
                    <a:pt x="1848319" y="2531687"/>
                  </a:cubicBezTo>
                  <a:cubicBezTo>
                    <a:pt x="1836539" y="2525791"/>
                    <a:pt x="1835066" y="2536110"/>
                    <a:pt x="1829176" y="2536110"/>
                  </a:cubicBezTo>
                  <a:lnTo>
                    <a:pt x="1829048" y="2536677"/>
                  </a:lnTo>
                  <a:lnTo>
                    <a:pt x="1836172" y="2532407"/>
                  </a:lnTo>
                  <a:cubicBezTo>
                    <a:pt x="1838748" y="2530570"/>
                    <a:pt x="1842059" y="2529467"/>
                    <a:pt x="1847947" y="2532407"/>
                  </a:cubicBezTo>
                  <a:cubicBezTo>
                    <a:pt x="1852362" y="2533877"/>
                    <a:pt x="1859721" y="2532407"/>
                    <a:pt x="1864136" y="2532407"/>
                  </a:cubicBezTo>
                  <a:cubicBezTo>
                    <a:pt x="1865608" y="2532407"/>
                    <a:pt x="1874439" y="2529467"/>
                    <a:pt x="1874439" y="2529467"/>
                  </a:cubicBezTo>
                  <a:cubicBezTo>
                    <a:pt x="1875911" y="2527997"/>
                    <a:pt x="1880326" y="2530937"/>
                    <a:pt x="1884741" y="2530937"/>
                  </a:cubicBezTo>
                  <a:cubicBezTo>
                    <a:pt x="1889157" y="2530937"/>
                    <a:pt x="1895044" y="2532407"/>
                    <a:pt x="1897988" y="2532407"/>
                  </a:cubicBezTo>
                  <a:cubicBezTo>
                    <a:pt x="1903875" y="2532407"/>
                    <a:pt x="1908290" y="2533877"/>
                    <a:pt x="1912705" y="2533877"/>
                  </a:cubicBezTo>
                  <a:cubicBezTo>
                    <a:pt x="1918593" y="2533877"/>
                    <a:pt x="1923008" y="2536817"/>
                    <a:pt x="1927423" y="2535347"/>
                  </a:cubicBezTo>
                  <a:cubicBezTo>
                    <a:pt x="1934782" y="2533877"/>
                    <a:pt x="1939198" y="2541228"/>
                    <a:pt x="1939198" y="2532407"/>
                  </a:cubicBezTo>
                  <a:lnTo>
                    <a:pt x="1939443" y="2531917"/>
                  </a:lnTo>
                  <a:lnTo>
                    <a:pt x="1936484" y="2535926"/>
                  </a:lnTo>
                  <a:cubicBezTo>
                    <a:pt x="1934459" y="2535373"/>
                    <a:pt x="1931514" y="2533899"/>
                    <a:pt x="1927833" y="2534636"/>
                  </a:cubicBezTo>
                  <a:cubicBezTo>
                    <a:pt x="1923415" y="2536110"/>
                    <a:pt x="1918998" y="2533162"/>
                    <a:pt x="1913108" y="2533162"/>
                  </a:cubicBezTo>
                  <a:cubicBezTo>
                    <a:pt x="1908690" y="2533162"/>
                    <a:pt x="1904273" y="2531687"/>
                    <a:pt x="1898383" y="2531687"/>
                  </a:cubicBezTo>
                  <a:cubicBezTo>
                    <a:pt x="1895438" y="2531687"/>
                    <a:pt x="1889548" y="2530213"/>
                    <a:pt x="1885131" y="2530213"/>
                  </a:cubicBezTo>
                  <a:cubicBezTo>
                    <a:pt x="1880713" y="2530213"/>
                    <a:pt x="1876296" y="2527265"/>
                    <a:pt x="1874823" y="2528739"/>
                  </a:cubicBezTo>
                  <a:close/>
                  <a:moveTo>
                    <a:pt x="2295904" y="2528616"/>
                  </a:moveTo>
                  <a:lnTo>
                    <a:pt x="2295560" y="2529304"/>
                  </a:lnTo>
                  <a:cubicBezTo>
                    <a:pt x="2295560" y="2530747"/>
                    <a:pt x="2295560" y="2532190"/>
                    <a:pt x="2297003" y="2532190"/>
                  </a:cubicBezTo>
                  <a:cubicBezTo>
                    <a:pt x="2297003" y="2533633"/>
                    <a:pt x="2298445" y="2532190"/>
                    <a:pt x="2299888" y="2532190"/>
                  </a:cubicBezTo>
                  <a:lnTo>
                    <a:pt x="2298668" y="2535849"/>
                  </a:lnTo>
                  <a:lnTo>
                    <a:pt x="2298806" y="2535849"/>
                  </a:lnTo>
                  <a:cubicBezTo>
                    <a:pt x="2300285" y="2534380"/>
                    <a:pt x="2300285" y="2532912"/>
                    <a:pt x="2300285" y="2531443"/>
                  </a:cubicBezTo>
                  <a:cubicBezTo>
                    <a:pt x="2298806" y="2531443"/>
                    <a:pt x="2297327" y="2532912"/>
                    <a:pt x="2297327" y="2531443"/>
                  </a:cubicBezTo>
                  <a:close/>
                  <a:moveTo>
                    <a:pt x="2239706" y="2526893"/>
                  </a:moveTo>
                  <a:lnTo>
                    <a:pt x="2236125" y="2534766"/>
                  </a:lnTo>
                  <a:cubicBezTo>
                    <a:pt x="2234716" y="2538090"/>
                    <a:pt x="2233260" y="2541413"/>
                    <a:pt x="2231687" y="2543906"/>
                  </a:cubicBezTo>
                  <a:lnTo>
                    <a:pt x="2226720" y="2547919"/>
                  </a:lnTo>
                  <a:lnTo>
                    <a:pt x="2226779" y="2548117"/>
                  </a:lnTo>
                  <a:cubicBezTo>
                    <a:pt x="2230450" y="2548117"/>
                    <a:pt x="2233387" y="2541499"/>
                    <a:pt x="2236140" y="2534881"/>
                  </a:cubicBezTo>
                  <a:close/>
                  <a:moveTo>
                    <a:pt x="1384604" y="2526556"/>
                  </a:moveTo>
                  <a:cubicBezTo>
                    <a:pt x="1384420" y="2526926"/>
                    <a:pt x="1384420" y="2528772"/>
                    <a:pt x="1384420" y="2530988"/>
                  </a:cubicBezTo>
                  <a:cubicBezTo>
                    <a:pt x="1384420" y="2533942"/>
                    <a:pt x="1387362" y="2539851"/>
                    <a:pt x="1385891" y="2542805"/>
                  </a:cubicBezTo>
                  <a:cubicBezTo>
                    <a:pt x="1385891" y="2544282"/>
                    <a:pt x="1375593" y="2550191"/>
                    <a:pt x="1380006" y="2553146"/>
                  </a:cubicBezTo>
                  <a:cubicBezTo>
                    <a:pt x="1381477" y="2553146"/>
                    <a:pt x="1384420" y="2553146"/>
                    <a:pt x="1384420" y="2554623"/>
                  </a:cubicBezTo>
                  <a:lnTo>
                    <a:pt x="1384420" y="2562599"/>
                  </a:lnTo>
                  <a:lnTo>
                    <a:pt x="1384787" y="2562666"/>
                  </a:lnTo>
                  <a:lnTo>
                    <a:pt x="1385289" y="2562917"/>
                  </a:lnTo>
                  <a:lnTo>
                    <a:pt x="1385289" y="2554284"/>
                  </a:lnTo>
                  <a:cubicBezTo>
                    <a:pt x="1385289" y="2552796"/>
                    <a:pt x="1382349" y="2552796"/>
                    <a:pt x="1380879" y="2552796"/>
                  </a:cubicBezTo>
                  <a:cubicBezTo>
                    <a:pt x="1376470" y="2549820"/>
                    <a:pt x="1386758" y="2543869"/>
                    <a:pt x="1386758" y="2542381"/>
                  </a:cubicBezTo>
                  <a:cubicBezTo>
                    <a:pt x="1388228" y="2539405"/>
                    <a:pt x="1385289" y="2533453"/>
                    <a:pt x="1385289" y="2530477"/>
                  </a:cubicBezTo>
                  <a:lnTo>
                    <a:pt x="1385345" y="2529109"/>
                  </a:lnTo>
                  <a:close/>
                  <a:moveTo>
                    <a:pt x="1406521" y="2525075"/>
                  </a:moveTo>
                  <a:lnTo>
                    <a:pt x="1406486" y="2525079"/>
                  </a:lnTo>
                  <a:cubicBezTo>
                    <a:pt x="1406486" y="2525079"/>
                    <a:pt x="1402073" y="2528033"/>
                    <a:pt x="1402073" y="2528033"/>
                  </a:cubicBezTo>
                  <a:cubicBezTo>
                    <a:pt x="1402073" y="2532465"/>
                    <a:pt x="1400602" y="2530988"/>
                    <a:pt x="1399131" y="2533942"/>
                  </a:cubicBezTo>
                  <a:cubicBezTo>
                    <a:pt x="1399131" y="2533942"/>
                    <a:pt x="1399131" y="2538374"/>
                    <a:pt x="1399131" y="2538374"/>
                  </a:cubicBezTo>
                  <a:lnTo>
                    <a:pt x="1398972" y="2539972"/>
                  </a:lnTo>
                  <a:lnTo>
                    <a:pt x="1395876" y="2546239"/>
                  </a:lnTo>
                  <a:lnTo>
                    <a:pt x="1395351" y="2546691"/>
                  </a:lnTo>
                  <a:lnTo>
                    <a:pt x="1395577" y="2546844"/>
                  </a:lnTo>
                  <a:lnTo>
                    <a:pt x="1395876" y="2546239"/>
                  </a:lnTo>
                  <a:lnTo>
                    <a:pt x="1398579" y="2543913"/>
                  </a:lnTo>
                  <a:lnTo>
                    <a:pt x="1398972" y="2539972"/>
                  </a:lnTo>
                  <a:lnTo>
                    <a:pt x="1399987" y="2537917"/>
                  </a:lnTo>
                  <a:cubicBezTo>
                    <a:pt x="1399987" y="2537917"/>
                    <a:pt x="1399987" y="2533453"/>
                    <a:pt x="1399987" y="2533453"/>
                  </a:cubicBezTo>
                  <a:cubicBezTo>
                    <a:pt x="1401457" y="2530477"/>
                    <a:pt x="1402926" y="2531965"/>
                    <a:pt x="1402926" y="2527501"/>
                  </a:cubicBezTo>
                  <a:close/>
                  <a:moveTo>
                    <a:pt x="1948448" y="2523395"/>
                  </a:moveTo>
                  <a:cubicBezTo>
                    <a:pt x="1945503" y="2524317"/>
                    <a:pt x="1942558" y="2525791"/>
                    <a:pt x="1942558" y="2525791"/>
                  </a:cubicBezTo>
                  <a:lnTo>
                    <a:pt x="1942202" y="2526502"/>
                  </a:lnTo>
                  <a:lnTo>
                    <a:pt x="1948028" y="2524138"/>
                  </a:lnTo>
                  <a:cubicBezTo>
                    <a:pt x="1950972" y="2523219"/>
                    <a:pt x="1953916" y="2522852"/>
                    <a:pt x="1953916" y="2525057"/>
                  </a:cubicBezTo>
                  <a:cubicBezTo>
                    <a:pt x="1953916" y="2530937"/>
                    <a:pt x="1961275" y="2535347"/>
                    <a:pt x="1967162" y="2535347"/>
                  </a:cubicBezTo>
                  <a:cubicBezTo>
                    <a:pt x="1971577" y="2535347"/>
                    <a:pt x="1975993" y="2536817"/>
                    <a:pt x="1978936" y="2535347"/>
                  </a:cubicBezTo>
                  <a:cubicBezTo>
                    <a:pt x="1983352" y="2532407"/>
                    <a:pt x="1980408" y="2533877"/>
                    <a:pt x="1986295" y="2533877"/>
                  </a:cubicBezTo>
                  <a:cubicBezTo>
                    <a:pt x="1987767" y="2533877"/>
                    <a:pt x="1990711" y="2536817"/>
                    <a:pt x="1995126" y="2536817"/>
                  </a:cubicBezTo>
                  <a:lnTo>
                    <a:pt x="1995732" y="2536457"/>
                  </a:lnTo>
                  <a:lnTo>
                    <a:pt x="1986998" y="2533526"/>
                  </a:lnTo>
                  <a:cubicBezTo>
                    <a:pt x="1986998" y="2532048"/>
                    <a:pt x="1985529" y="2529091"/>
                    <a:pt x="1985529" y="2529091"/>
                  </a:cubicBezTo>
                  <a:cubicBezTo>
                    <a:pt x="1986998" y="2527612"/>
                    <a:pt x="1989935" y="2526134"/>
                    <a:pt x="1988467" y="2526134"/>
                  </a:cubicBezTo>
                  <a:lnTo>
                    <a:pt x="1988145" y="2525850"/>
                  </a:lnTo>
                  <a:lnTo>
                    <a:pt x="1985260" y="2528739"/>
                  </a:lnTo>
                  <a:cubicBezTo>
                    <a:pt x="1985260" y="2528739"/>
                    <a:pt x="1986732" y="2531687"/>
                    <a:pt x="1986732" y="2533162"/>
                  </a:cubicBezTo>
                  <a:cubicBezTo>
                    <a:pt x="1980842" y="2533162"/>
                    <a:pt x="1983787" y="2531687"/>
                    <a:pt x="1979370" y="2534636"/>
                  </a:cubicBezTo>
                  <a:cubicBezTo>
                    <a:pt x="1976425" y="2536110"/>
                    <a:pt x="1972007" y="2534636"/>
                    <a:pt x="1967590" y="2534636"/>
                  </a:cubicBezTo>
                  <a:cubicBezTo>
                    <a:pt x="1961700" y="2534636"/>
                    <a:pt x="1954338" y="2530213"/>
                    <a:pt x="1954338" y="2524316"/>
                  </a:cubicBezTo>
                  <a:cubicBezTo>
                    <a:pt x="1954338" y="2522105"/>
                    <a:pt x="1951393" y="2522474"/>
                    <a:pt x="1948448" y="2523395"/>
                  </a:cubicBezTo>
                  <a:close/>
                  <a:moveTo>
                    <a:pt x="1411636" y="2521807"/>
                  </a:moveTo>
                  <a:lnTo>
                    <a:pt x="1410900" y="2522124"/>
                  </a:lnTo>
                  <a:lnTo>
                    <a:pt x="1410003" y="2524225"/>
                  </a:lnTo>
                  <a:lnTo>
                    <a:pt x="1410643" y="2524154"/>
                  </a:lnTo>
                  <a:close/>
                  <a:moveTo>
                    <a:pt x="2101458" y="2517522"/>
                  </a:moveTo>
                  <a:lnTo>
                    <a:pt x="2096024" y="2521591"/>
                  </a:lnTo>
                  <a:cubicBezTo>
                    <a:pt x="2093082" y="2523060"/>
                    <a:pt x="2090140" y="2524530"/>
                    <a:pt x="2087197" y="2525999"/>
                  </a:cubicBezTo>
                  <a:cubicBezTo>
                    <a:pt x="2084255" y="2527468"/>
                    <a:pt x="2079842" y="2527468"/>
                    <a:pt x="2076899" y="2528937"/>
                  </a:cubicBezTo>
                  <a:cubicBezTo>
                    <a:pt x="2073957" y="2533344"/>
                    <a:pt x="2073957" y="2537751"/>
                    <a:pt x="2071015" y="2540689"/>
                  </a:cubicBezTo>
                  <a:cubicBezTo>
                    <a:pt x="2069544" y="2545097"/>
                    <a:pt x="2066601" y="2546566"/>
                    <a:pt x="2063659" y="2549504"/>
                  </a:cubicBezTo>
                  <a:cubicBezTo>
                    <a:pt x="2062188" y="2548035"/>
                    <a:pt x="2060717" y="2546566"/>
                    <a:pt x="2057775" y="2546566"/>
                  </a:cubicBezTo>
                  <a:cubicBezTo>
                    <a:pt x="2056303" y="2545097"/>
                    <a:pt x="2053361" y="2546566"/>
                    <a:pt x="2050419" y="2545097"/>
                  </a:cubicBezTo>
                  <a:cubicBezTo>
                    <a:pt x="2048948" y="2545097"/>
                    <a:pt x="2048948" y="2542158"/>
                    <a:pt x="2047477" y="2542158"/>
                  </a:cubicBezTo>
                  <a:cubicBezTo>
                    <a:pt x="2046006" y="2540689"/>
                    <a:pt x="2044534" y="2539220"/>
                    <a:pt x="2043063" y="2537751"/>
                  </a:cubicBezTo>
                  <a:lnTo>
                    <a:pt x="2043142" y="2537487"/>
                  </a:lnTo>
                  <a:lnTo>
                    <a:pt x="2050105" y="2527673"/>
                  </a:lnTo>
                  <a:lnTo>
                    <a:pt x="2050250" y="2527578"/>
                  </a:lnTo>
                  <a:lnTo>
                    <a:pt x="2050148" y="2527612"/>
                  </a:lnTo>
                  <a:lnTo>
                    <a:pt x="2050105" y="2527673"/>
                  </a:lnTo>
                  <a:lnTo>
                    <a:pt x="2045086" y="2530957"/>
                  </a:lnTo>
                  <a:lnTo>
                    <a:pt x="2043142" y="2537487"/>
                  </a:lnTo>
                  <a:lnTo>
                    <a:pt x="2042805" y="2537962"/>
                  </a:lnTo>
                  <a:cubicBezTo>
                    <a:pt x="2039868" y="2537962"/>
                    <a:pt x="2026650" y="2537962"/>
                    <a:pt x="2026650" y="2537962"/>
                  </a:cubicBezTo>
                  <a:cubicBezTo>
                    <a:pt x="2025182" y="2536483"/>
                    <a:pt x="2026650" y="2536483"/>
                    <a:pt x="2023713" y="2536483"/>
                  </a:cubicBezTo>
                  <a:cubicBezTo>
                    <a:pt x="2023713" y="2536483"/>
                    <a:pt x="2011964" y="2533526"/>
                    <a:pt x="2011964" y="2533526"/>
                  </a:cubicBezTo>
                  <a:cubicBezTo>
                    <a:pt x="2011964" y="2533526"/>
                    <a:pt x="2010496" y="2530569"/>
                    <a:pt x="2010496" y="2530569"/>
                  </a:cubicBezTo>
                  <a:cubicBezTo>
                    <a:pt x="2007558" y="2529830"/>
                    <a:pt x="2004988" y="2530939"/>
                    <a:pt x="2002602" y="2532417"/>
                  </a:cubicBezTo>
                  <a:lnTo>
                    <a:pt x="2002051" y="2532747"/>
                  </a:lnTo>
                  <a:lnTo>
                    <a:pt x="2009844" y="2530937"/>
                  </a:lnTo>
                  <a:cubicBezTo>
                    <a:pt x="2009844" y="2530937"/>
                    <a:pt x="2011316" y="2533877"/>
                    <a:pt x="2011316" y="2533877"/>
                  </a:cubicBezTo>
                  <a:cubicBezTo>
                    <a:pt x="2011316" y="2533877"/>
                    <a:pt x="2023090" y="2536817"/>
                    <a:pt x="2023090" y="2536817"/>
                  </a:cubicBezTo>
                  <a:cubicBezTo>
                    <a:pt x="2026034" y="2536817"/>
                    <a:pt x="2024562" y="2536817"/>
                    <a:pt x="2026034" y="2538288"/>
                  </a:cubicBezTo>
                  <a:cubicBezTo>
                    <a:pt x="2026034" y="2538288"/>
                    <a:pt x="2039280" y="2538288"/>
                    <a:pt x="2042223" y="2538288"/>
                  </a:cubicBezTo>
                  <a:cubicBezTo>
                    <a:pt x="2043695" y="2539758"/>
                    <a:pt x="2045167" y="2541228"/>
                    <a:pt x="2046639" y="2542698"/>
                  </a:cubicBezTo>
                  <a:cubicBezTo>
                    <a:pt x="2048110" y="2542698"/>
                    <a:pt x="2048110" y="2545638"/>
                    <a:pt x="2049582" y="2545638"/>
                  </a:cubicBezTo>
                  <a:cubicBezTo>
                    <a:pt x="2052526" y="2547108"/>
                    <a:pt x="2055469" y="2545638"/>
                    <a:pt x="2056941" y="2547108"/>
                  </a:cubicBezTo>
                  <a:cubicBezTo>
                    <a:pt x="2059885" y="2547108"/>
                    <a:pt x="2061357" y="2548578"/>
                    <a:pt x="2062828" y="2550048"/>
                  </a:cubicBezTo>
                  <a:cubicBezTo>
                    <a:pt x="2062828" y="2561809"/>
                    <a:pt x="2076074" y="2557398"/>
                    <a:pt x="2076074" y="2572099"/>
                  </a:cubicBezTo>
                  <a:cubicBezTo>
                    <a:pt x="2076074" y="2580920"/>
                    <a:pt x="2084905" y="2591210"/>
                    <a:pt x="2080490" y="2597090"/>
                  </a:cubicBezTo>
                  <a:lnTo>
                    <a:pt x="2077683" y="2604977"/>
                  </a:lnTo>
                  <a:lnTo>
                    <a:pt x="2078461" y="2604918"/>
                  </a:lnTo>
                  <a:cubicBezTo>
                    <a:pt x="2079563" y="2602896"/>
                    <a:pt x="2079930" y="2599587"/>
                    <a:pt x="2081398" y="2596646"/>
                  </a:cubicBezTo>
                  <a:cubicBezTo>
                    <a:pt x="2085804" y="2590764"/>
                    <a:pt x="2076993" y="2580470"/>
                    <a:pt x="2076993" y="2571646"/>
                  </a:cubicBezTo>
                  <a:cubicBezTo>
                    <a:pt x="2076993" y="2556940"/>
                    <a:pt x="2063776" y="2561352"/>
                    <a:pt x="2063776" y="2549587"/>
                  </a:cubicBezTo>
                  <a:cubicBezTo>
                    <a:pt x="2066713" y="2546646"/>
                    <a:pt x="2069650" y="2545175"/>
                    <a:pt x="2071119" y="2540764"/>
                  </a:cubicBezTo>
                  <a:cubicBezTo>
                    <a:pt x="2074056" y="2537822"/>
                    <a:pt x="2074056" y="2533411"/>
                    <a:pt x="2076993" y="2528999"/>
                  </a:cubicBezTo>
                  <a:cubicBezTo>
                    <a:pt x="2079930" y="2527528"/>
                    <a:pt x="2084335" y="2527528"/>
                    <a:pt x="2087272" y="2526058"/>
                  </a:cubicBezTo>
                  <a:cubicBezTo>
                    <a:pt x="2090209" y="2524587"/>
                    <a:pt x="2093146" y="2523117"/>
                    <a:pt x="2096083" y="2521646"/>
                  </a:cubicBezTo>
                  <a:lnTo>
                    <a:pt x="2101507" y="2517572"/>
                  </a:lnTo>
                  <a:close/>
                  <a:moveTo>
                    <a:pt x="2331413" y="2516944"/>
                  </a:moveTo>
                  <a:lnTo>
                    <a:pt x="2335779" y="2528506"/>
                  </a:lnTo>
                  <a:cubicBezTo>
                    <a:pt x="2335779" y="2529975"/>
                    <a:pt x="2338737" y="2528506"/>
                    <a:pt x="2340215" y="2529975"/>
                  </a:cubicBezTo>
                  <a:cubicBezTo>
                    <a:pt x="2340215" y="2531443"/>
                    <a:pt x="2338737" y="2534380"/>
                    <a:pt x="2338737" y="2535849"/>
                  </a:cubicBezTo>
                  <a:cubicBezTo>
                    <a:pt x="2340215" y="2537318"/>
                    <a:pt x="2341694" y="2538786"/>
                    <a:pt x="2341694" y="2541723"/>
                  </a:cubicBezTo>
                  <a:cubicBezTo>
                    <a:pt x="2343173" y="2544661"/>
                    <a:pt x="2341694" y="2546129"/>
                    <a:pt x="2340215" y="2549066"/>
                  </a:cubicBezTo>
                  <a:cubicBezTo>
                    <a:pt x="2340215" y="2547598"/>
                    <a:pt x="2338737" y="2546129"/>
                    <a:pt x="2338737" y="2544661"/>
                  </a:cubicBezTo>
                  <a:cubicBezTo>
                    <a:pt x="2337258" y="2535849"/>
                    <a:pt x="2328384" y="2541723"/>
                    <a:pt x="2325426" y="2544661"/>
                  </a:cubicBezTo>
                  <a:cubicBezTo>
                    <a:pt x="2319511" y="2550535"/>
                    <a:pt x="2312116" y="2549066"/>
                    <a:pt x="2312116" y="2553472"/>
                  </a:cubicBezTo>
                  <a:cubicBezTo>
                    <a:pt x="2312116" y="2556409"/>
                    <a:pt x="2307680" y="2560815"/>
                    <a:pt x="2307680" y="2562284"/>
                  </a:cubicBezTo>
                  <a:cubicBezTo>
                    <a:pt x="2297327" y="2568158"/>
                    <a:pt x="2294370" y="2574033"/>
                    <a:pt x="2289933" y="2562284"/>
                  </a:cubicBezTo>
                  <a:lnTo>
                    <a:pt x="2284201" y="2550901"/>
                  </a:lnTo>
                  <a:lnTo>
                    <a:pt x="2284017" y="2550947"/>
                  </a:lnTo>
                  <a:cubicBezTo>
                    <a:pt x="2279688" y="2545175"/>
                    <a:pt x="2273917" y="2540847"/>
                    <a:pt x="2266703" y="2540847"/>
                  </a:cubicBezTo>
                  <a:lnTo>
                    <a:pt x="2266673" y="2540907"/>
                  </a:lnTo>
                  <a:lnTo>
                    <a:pt x="2284050" y="2551058"/>
                  </a:lnTo>
                  <a:cubicBezTo>
                    <a:pt x="2285519" y="2553999"/>
                    <a:pt x="2288456" y="2558411"/>
                    <a:pt x="2289924" y="2562822"/>
                  </a:cubicBezTo>
                  <a:cubicBezTo>
                    <a:pt x="2294330" y="2574587"/>
                    <a:pt x="2297267" y="2568705"/>
                    <a:pt x="2307546" y="2562822"/>
                  </a:cubicBezTo>
                  <a:cubicBezTo>
                    <a:pt x="2307546" y="2561352"/>
                    <a:pt x="2311951" y="2556940"/>
                    <a:pt x="2311951" y="2553999"/>
                  </a:cubicBezTo>
                  <a:cubicBezTo>
                    <a:pt x="2311951" y="2549587"/>
                    <a:pt x="2319294" y="2551058"/>
                    <a:pt x="2325168" y="2545175"/>
                  </a:cubicBezTo>
                  <a:cubicBezTo>
                    <a:pt x="2328105" y="2542234"/>
                    <a:pt x="2336916" y="2536352"/>
                    <a:pt x="2338384" y="2545175"/>
                  </a:cubicBezTo>
                  <a:cubicBezTo>
                    <a:pt x="2338384" y="2546646"/>
                    <a:pt x="2339853" y="2548117"/>
                    <a:pt x="2339853" y="2549587"/>
                  </a:cubicBezTo>
                  <a:cubicBezTo>
                    <a:pt x="2342790" y="2553999"/>
                    <a:pt x="2345727" y="2556940"/>
                    <a:pt x="2345727" y="2562822"/>
                  </a:cubicBezTo>
                  <a:cubicBezTo>
                    <a:pt x="2345727" y="2564293"/>
                    <a:pt x="2347195" y="2565764"/>
                    <a:pt x="2347195" y="2565764"/>
                  </a:cubicBezTo>
                  <a:lnTo>
                    <a:pt x="2347836" y="2564802"/>
                  </a:lnTo>
                  <a:lnTo>
                    <a:pt x="2346642" y="2562417"/>
                  </a:lnTo>
                  <a:cubicBezTo>
                    <a:pt x="2346642" y="2556550"/>
                    <a:pt x="2343706" y="2553616"/>
                    <a:pt x="2340769" y="2549215"/>
                  </a:cubicBezTo>
                  <a:cubicBezTo>
                    <a:pt x="2342237" y="2546281"/>
                    <a:pt x="2343706" y="2544815"/>
                    <a:pt x="2342237" y="2541881"/>
                  </a:cubicBezTo>
                  <a:cubicBezTo>
                    <a:pt x="2342237" y="2538947"/>
                    <a:pt x="2340769" y="2537480"/>
                    <a:pt x="2339301" y="2536013"/>
                  </a:cubicBezTo>
                  <a:cubicBezTo>
                    <a:pt x="2339301" y="2534546"/>
                    <a:pt x="2340769" y="2531613"/>
                    <a:pt x="2340769" y="2530146"/>
                  </a:cubicBezTo>
                  <a:cubicBezTo>
                    <a:pt x="2339301" y="2528679"/>
                    <a:pt x="2336365" y="2530146"/>
                    <a:pt x="2336365" y="2528679"/>
                  </a:cubicBezTo>
                  <a:cubicBezTo>
                    <a:pt x="2333428" y="2524278"/>
                    <a:pt x="2333428" y="2519877"/>
                    <a:pt x="2331960" y="2516944"/>
                  </a:cubicBezTo>
                  <a:close/>
                  <a:moveTo>
                    <a:pt x="2227998" y="2515514"/>
                  </a:moveTo>
                  <a:lnTo>
                    <a:pt x="2231034" y="2518554"/>
                  </a:lnTo>
                  <a:lnTo>
                    <a:pt x="2231053" y="2518517"/>
                  </a:lnTo>
                  <a:close/>
                  <a:moveTo>
                    <a:pt x="2256603" y="2514086"/>
                  </a:moveTo>
                  <a:lnTo>
                    <a:pt x="2253597" y="2515563"/>
                  </a:lnTo>
                  <a:cubicBezTo>
                    <a:pt x="2253597" y="2517040"/>
                    <a:pt x="2253597" y="2517040"/>
                    <a:pt x="2253597" y="2518517"/>
                  </a:cubicBezTo>
                  <a:cubicBezTo>
                    <a:pt x="2250591" y="2517040"/>
                    <a:pt x="2247585" y="2521471"/>
                    <a:pt x="2244580" y="2521471"/>
                  </a:cubicBezTo>
                  <a:cubicBezTo>
                    <a:pt x="2243077" y="2521471"/>
                    <a:pt x="2241668" y="2523133"/>
                    <a:pt x="2240282" y="2525626"/>
                  </a:cubicBezTo>
                  <a:lnTo>
                    <a:pt x="2240219" y="2525765"/>
                  </a:lnTo>
                  <a:lnTo>
                    <a:pt x="2244401" y="2521646"/>
                  </a:lnTo>
                  <a:cubicBezTo>
                    <a:pt x="2247338" y="2521646"/>
                    <a:pt x="2250275" y="2517234"/>
                    <a:pt x="2253212" y="2518705"/>
                  </a:cubicBezTo>
                  <a:cubicBezTo>
                    <a:pt x="2253212" y="2520175"/>
                    <a:pt x="2253212" y="2523117"/>
                    <a:pt x="2253212" y="2523117"/>
                  </a:cubicBezTo>
                  <a:cubicBezTo>
                    <a:pt x="2253212" y="2527528"/>
                    <a:pt x="2262023" y="2528999"/>
                    <a:pt x="2262023" y="2537822"/>
                  </a:cubicBezTo>
                  <a:cubicBezTo>
                    <a:pt x="2262023" y="2539293"/>
                    <a:pt x="2257617" y="2546646"/>
                    <a:pt x="2263491" y="2546646"/>
                  </a:cubicBezTo>
                  <a:lnTo>
                    <a:pt x="2263629" y="2546371"/>
                  </a:lnTo>
                  <a:lnTo>
                    <a:pt x="2260931" y="2542831"/>
                  </a:lnTo>
                  <a:cubicBezTo>
                    <a:pt x="2261292" y="2540847"/>
                    <a:pt x="2262374" y="2538683"/>
                    <a:pt x="2262374" y="2537961"/>
                  </a:cubicBezTo>
                  <a:cubicBezTo>
                    <a:pt x="2262374" y="2529304"/>
                    <a:pt x="2253717" y="2527862"/>
                    <a:pt x="2253717" y="2523533"/>
                  </a:cubicBezTo>
                  <a:cubicBezTo>
                    <a:pt x="2253717" y="2523533"/>
                    <a:pt x="2253717" y="2520647"/>
                    <a:pt x="2253717" y="2519205"/>
                  </a:cubicBezTo>
                  <a:cubicBezTo>
                    <a:pt x="2253717" y="2517762"/>
                    <a:pt x="2253717" y="2517762"/>
                    <a:pt x="2253717" y="2516319"/>
                  </a:cubicBezTo>
                  <a:cubicBezTo>
                    <a:pt x="2255160" y="2516319"/>
                    <a:pt x="2255160" y="2516319"/>
                    <a:pt x="2256603" y="2514876"/>
                  </a:cubicBezTo>
                  <a:close/>
                  <a:moveTo>
                    <a:pt x="1411805" y="2513359"/>
                  </a:moveTo>
                  <a:lnTo>
                    <a:pt x="1411400" y="2513477"/>
                  </a:lnTo>
                  <a:lnTo>
                    <a:pt x="1420915" y="2517571"/>
                  </a:lnTo>
                  <a:lnTo>
                    <a:pt x="1421284" y="2517411"/>
                  </a:lnTo>
                  <a:close/>
                  <a:moveTo>
                    <a:pt x="2256603" y="2513202"/>
                  </a:moveTo>
                  <a:lnTo>
                    <a:pt x="2256603" y="2513433"/>
                  </a:lnTo>
                  <a:lnTo>
                    <a:pt x="2258046" y="2513433"/>
                  </a:lnTo>
                  <a:cubicBezTo>
                    <a:pt x="2259489" y="2514876"/>
                    <a:pt x="2259489" y="2519205"/>
                    <a:pt x="2262374" y="2519205"/>
                  </a:cubicBezTo>
                  <a:lnTo>
                    <a:pt x="2262375" y="2519204"/>
                  </a:lnTo>
                  <a:lnTo>
                    <a:pt x="2258046" y="2513203"/>
                  </a:lnTo>
                  <a:cubicBezTo>
                    <a:pt x="2258046" y="2511702"/>
                    <a:pt x="2256604" y="2513203"/>
                    <a:pt x="2256604" y="2513203"/>
                  </a:cubicBezTo>
                  <a:close/>
                  <a:moveTo>
                    <a:pt x="2278246" y="2510201"/>
                  </a:moveTo>
                  <a:cubicBezTo>
                    <a:pt x="2275361" y="2510201"/>
                    <a:pt x="2275361" y="2514703"/>
                    <a:pt x="2272475" y="2516204"/>
                  </a:cubicBezTo>
                  <a:cubicBezTo>
                    <a:pt x="2272475" y="2516204"/>
                    <a:pt x="2272475" y="2513203"/>
                    <a:pt x="2272475" y="2513203"/>
                  </a:cubicBezTo>
                  <a:cubicBezTo>
                    <a:pt x="2271032" y="2513203"/>
                    <a:pt x="2271032" y="2514703"/>
                    <a:pt x="2269589" y="2514703"/>
                  </a:cubicBezTo>
                  <a:cubicBezTo>
                    <a:pt x="2268146" y="2514703"/>
                    <a:pt x="2266703" y="2513203"/>
                    <a:pt x="2266703" y="2513203"/>
                  </a:cubicBezTo>
                  <a:lnTo>
                    <a:pt x="2262387" y="2519187"/>
                  </a:lnTo>
                  <a:lnTo>
                    <a:pt x="2266703" y="2513433"/>
                  </a:lnTo>
                  <a:cubicBezTo>
                    <a:pt x="2266703" y="2513433"/>
                    <a:pt x="2268146" y="2514876"/>
                    <a:pt x="2269589" y="2514876"/>
                  </a:cubicBezTo>
                  <a:cubicBezTo>
                    <a:pt x="2271031" y="2514876"/>
                    <a:pt x="2271031" y="2513433"/>
                    <a:pt x="2272474" y="2513433"/>
                  </a:cubicBezTo>
                  <a:cubicBezTo>
                    <a:pt x="2272474" y="2513433"/>
                    <a:pt x="2272474" y="2516319"/>
                    <a:pt x="2272474" y="2516319"/>
                  </a:cubicBezTo>
                  <a:cubicBezTo>
                    <a:pt x="2275360" y="2514876"/>
                    <a:pt x="2275360" y="2510548"/>
                    <a:pt x="2278246" y="2510548"/>
                  </a:cubicBezTo>
                  <a:cubicBezTo>
                    <a:pt x="2279688" y="2509105"/>
                    <a:pt x="2279688" y="2513433"/>
                    <a:pt x="2281131" y="2513433"/>
                  </a:cubicBezTo>
                  <a:cubicBezTo>
                    <a:pt x="2284017" y="2514876"/>
                    <a:pt x="2285460" y="2511990"/>
                    <a:pt x="2288345" y="2511990"/>
                  </a:cubicBezTo>
                  <a:cubicBezTo>
                    <a:pt x="2289788" y="2511990"/>
                    <a:pt x="2291231" y="2511990"/>
                    <a:pt x="2292674" y="2511990"/>
                  </a:cubicBezTo>
                  <a:cubicBezTo>
                    <a:pt x="2292674" y="2513433"/>
                    <a:pt x="2294117" y="2514876"/>
                    <a:pt x="2294117" y="2516319"/>
                  </a:cubicBezTo>
                  <a:lnTo>
                    <a:pt x="2296965" y="2526288"/>
                  </a:lnTo>
                  <a:lnTo>
                    <a:pt x="2297327" y="2525569"/>
                  </a:lnTo>
                  <a:cubicBezTo>
                    <a:pt x="2297327" y="2522632"/>
                    <a:pt x="2295848" y="2519694"/>
                    <a:pt x="2294370" y="2515288"/>
                  </a:cubicBezTo>
                  <a:lnTo>
                    <a:pt x="2292997" y="2511199"/>
                  </a:lnTo>
                  <a:lnTo>
                    <a:pt x="2292675" y="2511702"/>
                  </a:lnTo>
                  <a:cubicBezTo>
                    <a:pt x="2291232" y="2511702"/>
                    <a:pt x="2289789" y="2511702"/>
                    <a:pt x="2288346" y="2511702"/>
                  </a:cubicBezTo>
                  <a:cubicBezTo>
                    <a:pt x="2285460" y="2511702"/>
                    <a:pt x="2284018" y="2514703"/>
                    <a:pt x="2281132" y="2513203"/>
                  </a:cubicBezTo>
                  <a:cubicBezTo>
                    <a:pt x="2279689" y="2513203"/>
                    <a:pt x="2279689" y="2508701"/>
                    <a:pt x="2278246" y="2510201"/>
                  </a:cubicBezTo>
                  <a:close/>
                  <a:moveTo>
                    <a:pt x="2253557" y="2503864"/>
                  </a:moveTo>
                  <a:lnTo>
                    <a:pt x="2252094" y="2508177"/>
                  </a:lnTo>
                  <a:lnTo>
                    <a:pt x="2252360" y="2508438"/>
                  </a:lnTo>
                  <a:lnTo>
                    <a:pt x="2253718" y="2504199"/>
                  </a:lnTo>
                  <a:close/>
                  <a:moveTo>
                    <a:pt x="2323151" y="2503742"/>
                  </a:moveTo>
                  <a:lnTo>
                    <a:pt x="2322250" y="2504192"/>
                  </a:lnTo>
                  <a:lnTo>
                    <a:pt x="2320990" y="2507945"/>
                  </a:lnTo>
                  <a:cubicBezTo>
                    <a:pt x="2322469" y="2509414"/>
                    <a:pt x="2326905" y="2509414"/>
                    <a:pt x="2326905" y="2510883"/>
                  </a:cubicBezTo>
                  <a:cubicBezTo>
                    <a:pt x="2328384" y="2512351"/>
                    <a:pt x="2325426" y="2515288"/>
                    <a:pt x="2326905" y="2516757"/>
                  </a:cubicBezTo>
                  <a:lnTo>
                    <a:pt x="2327556" y="2516757"/>
                  </a:lnTo>
                  <a:lnTo>
                    <a:pt x="2327556" y="2511076"/>
                  </a:lnTo>
                  <a:cubicBezTo>
                    <a:pt x="2327556" y="2509609"/>
                    <a:pt x="2323151" y="2509609"/>
                    <a:pt x="2321683" y="2508142"/>
                  </a:cubicBezTo>
                  <a:cubicBezTo>
                    <a:pt x="2321683" y="2506676"/>
                    <a:pt x="2323151" y="2505209"/>
                    <a:pt x="2323151" y="2503742"/>
                  </a:cubicBezTo>
                  <a:close/>
                  <a:moveTo>
                    <a:pt x="2499009" y="2501134"/>
                  </a:moveTo>
                  <a:cubicBezTo>
                    <a:pt x="2499009" y="2501317"/>
                    <a:pt x="2499745" y="2502052"/>
                    <a:pt x="2500481" y="2504256"/>
                  </a:cubicBezTo>
                  <a:cubicBezTo>
                    <a:pt x="2500481" y="2507194"/>
                    <a:pt x="2491647" y="2505725"/>
                    <a:pt x="2490174" y="2511602"/>
                  </a:cubicBezTo>
                  <a:cubicBezTo>
                    <a:pt x="2488702" y="2516009"/>
                    <a:pt x="2487230" y="2517478"/>
                    <a:pt x="2485757" y="2521886"/>
                  </a:cubicBezTo>
                  <a:cubicBezTo>
                    <a:pt x="2484285" y="2524824"/>
                    <a:pt x="2482813" y="2526294"/>
                    <a:pt x="2481340" y="2529232"/>
                  </a:cubicBezTo>
                  <a:cubicBezTo>
                    <a:pt x="2479868" y="2532170"/>
                    <a:pt x="2490174" y="2529232"/>
                    <a:pt x="2491647" y="2529232"/>
                  </a:cubicBezTo>
                  <a:cubicBezTo>
                    <a:pt x="2493855" y="2529232"/>
                    <a:pt x="2496432" y="2530701"/>
                    <a:pt x="2498272" y="2531436"/>
                  </a:cubicBezTo>
                  <a:lnTo>
                    <a:pt x="2498388" y="2531321"/>
                  </a:lnTo>
                  <a:lnTo>
                    <a:pt x="2491934" y="2529162"/>
                  </a:lnTo>
                  <a:cubicBezTo>
                    <a:pt x="2490473" y="2529162"/>
                    <a:pt x="2480243" y="2532095"/>
                    <a:pt x="2481705" y="2529162"/>
                  </a:cubicBezTo>
                  <a:cubicBezTo>
                    <a:pt x="2483166" y="2526229"/>
                    <a:pt x="2484627" y="2524762"/>
                    <a:pt x="2486089" y="2521829"/>
                  </a:cubicBezTo>
                  <a:cubicBezTo>
                    <a:pt x="2487550" y="2517430"/>
                    <a:pt x="2489011" y="2515963"/>
                    <a:pt x="2490473" y="2511564"/>
                  </a:cubicBezTo>
                  <a:cubicBezTo>
                    <a:pt x="2491934" y="2505698"/>
                    <a:pt x="2500702" y="2507164"/>
                    <a:pt x="2500702" y="2504231"/>
                  </a:cubicBezTo>
                  <a:lnTo>
                    <a:pt x="2499257" y="2501149"/>
                  </a:lnTo>
                  <a:close/>
                  <a:moveTo>
                    <a:pt x="1982291" y="2500789"/>
                  </a:moveTo>
                  <a:lnTo>
                    <a:pt x="1979370" y="2508100"/>
                  </a:lnTo>
                  <a:cubicBezTo>
                    <a:pt x="1977897" y="2511049"/>
                    <a:pt x="1974952" y="2512523"/>
                    <a:pt x="1976425" y="2515471"/>
                  </a:cubicBezTo>
                  <a:lnTo>
                    <a:pt x="1976734" y="2515743"/>
                  </a:lnTo>
                  <a:lnTo>
                    <a:pt x="1979655" y="2508392"/>
                  </a:lnTo>
                  <a:lnTo>
                    <a:pt x="1982417" y="2501440"/>
                  </a:lnTo>
                  <a:close/>
                  <a:moveTo>
                    <a:pt x="2294368" y="2497671"/>
                  </a:moveTo>
                  <a:lnTo>
                    <a:pt x="2291552" y="2499005"/>
                  </a:lnTo>
                  <a:lnTo>
                    <a:pt x="2287693" y="2497786"/>
                  </a:lnTo>
                  <a:lnTo>
                    <a:pt x="2286903" y="2498197"/>
                  </a:lnTo>
                  <a:cubicBezTo>
                    <a:pt x="2288346" y="2499697"/>
                    <a:pt x="2289789" y="2499697"/>
                    <a:pt x="2291232" y="2499697"/>
                  </a:cubicBezTo>
                  <a:cubicBezTo>
                    <a:pt x="2292675" y="2499697"/>
                    <a:pt x="2292675" y="2498197"/>
                    <a:pt x="2294117" y="2498197"/>
                  </a:cubicBezTo>
                  <a:cubicBezTo>
                    <a:pt x="2294117" y="2499697"/>
                    <a:pt x="2292675" y="2501198"/>
                    <a:pt x="2292675" y="2502699"/>
                  </a:cubicBezTo>
                  <a:lnTo>
                    <a:pt x="2295464" y="2507050"/>
                  </a:lnTo>
                  <a:lnTo>
                    <a:pt x="2295848" y="2506477"/>
                  </a:lnTo>
                  <a:cubicBezTo>
                    <a:pt x="2295848" y="2505008"/>
                    <a:pt x="2292891" y="2503540"/>
                    <a:pt x="2292891" y="2502071"/>
                  </a:cubicBezTo>
                  <a:close/>
                  <a:moveTo>
                    <a:pt x="2096024" y="2495148"/>
                  </a:moveTo>
                  <a:cubicBezTo>
                    <a:pt x="2094553" y="2496617"/>
                    <a:pt x="2091611" y="2498086"/>
                    <a:pt x="2091611" y="2499555"/>
                  </a:cubicBezTo>
                  <a:lnTo>
                    <a:pt x="2091636" y="2499682"/>
                  </a:lnTo>
                  <a:lnTo>
                    <a:pt x="2095780" y="2495482"/>
                  </a:lnTo>
                  <a:cubicBezTo>
                    <a:pt x="2097240" y="2495482"/>
                    <a:pt x="2103082" y="2496963"/>
                    <a:pt x="2103082" y="2496963"/>
                  </a:cubicBezTo>
                  <a:cubicBezTo>
                    <a:pt x="2104542" y="2498443"/>
                    <a:pt x="2106003" y="2499923"/>
                    <a:pt x="2108924" y="2502884"/>
                  </a:cubicBezTo>
                  <a:cubicBezTo>
                    <a:pt x="2108924" y="2502884"/>
                    <a:pt x="2110384" y="2504364"/>
                    <a:pt x="2111844" y="2504364"/>
                  </a:cubicBezTo>
                  <a:lnTo>
                    <a:pt x="2112083" y="2503900"/>
                  </a:lnTo>
                  <a:lnTo>
                    <a:pt x="2109264" y="2502493"/>
                  </a:lnTo>
                  <a:cubicBezTo>
                    <a:pt x="2106322" y="2499555"/>
                    <a:pt x="2104851" y="2498086"/>
                    <a:pt x="2103380" y="2496617"/>
                  </a:cubicBezTo>
                  <a:cubicBezTo>
                    <a:pt x="2103380" y="2496617"/>
                    <a:pt x="2097495" y="2495148"/>
                    <a:pt x="2096024" y="2495148"/>
                  </a:cubicBezTo>
                  <a:close/>
                  <a:moveTo>
                    <a:pt x="2385628" y="2494676"/>
                  </a:moveTo>
                  <a:lnTo>
                    <a:pt x="2379858" y="2496076"/>
                  </a:lnTo>
                  <a:lnTo>
                    <a:pt x="2380410" y="2496407"/>
                  </a:lnTo>
                  <a:cubicBezTo>
                    <a:pt x="2381878" y="2496407"/>
                    <a:pt x="2384814" y="2494940"/>
                    <a:pt x="2386282" y="2494940"/>
                  </a:cubicBezTo>
                  <a:lnTo>
                    <a:pt x="2392998" y="2497624"/>
                  </a:lnTo>
                  <a:lnTo>
                    <a:pt x="2392998" y="2497537"/>
                  </a:lnTo>
                  <a:close/>
                  <a:moveTo>
                    <a:pt x="1981021" y="2494251"/>
                  </a:moveTo>
                  <a:lnTo>
                    <a:pt x="1981038" y="2494339"/>
                  </a:lnTo>
                  <a:lnTo>
                    <a:pt x="1981021" y="2494252"/>
                  </a:lnTo>
                  <a:close/>
                  <a:moveTo>
                    <a:pt x="2228498" y="2492371"/>
                  </a:moveTo>
                  <a:lnTo>
                    <a:pt x="2228395" y="2492678"/>
                  </a:lnTo>
                  <a:lnTo>
                    <a:pt x="2231007" y="2495291"/>
                  </a:lnTo>
                  <a:lnTo>
                    <a:pt x="2231053" y="2494882"/>
                  </a:lnTo>
                  <a:close/>
                  <a:moveTo>
                    <a:pt x="2300690" y="2491791"/>
                  </a:moveTo>
                  <a:lnTo>
                    <a:pt x="2300606" y="2491870"/>
                  </a:lnTo>
                  <a:lnTo>
                    <a:pt x="2306201" y="2493259"/>
                  </a:lnTo>
                  <a:cubicBezTo>
                    <a:pt x="2307680" y="2493259"/>
                    <a:pt x="2307680" y="2494728"/>
                    <a:pt x="2309159" y="2494728"/>
                  </a:cubicBezTo>
                  <a:lnTo>
                    <a:pt x="2309539" y="2494539"/>
                  </a:lnTo>
                  <a:lnTo>
                    <a:pt x="2306782" y="2493233"/>
                  </a:lnTo>
                  <a:cubicBezTo>
                    <a:pt x="2305259" y="2491791"/>
                    <a:pt x="2302213" y="2491791"/>
                    <a:pt x="2300690" y="2491791"/>
                  </a:cubicBezTo>
                  <a:close/>
                  <a:moveTo>
                    <a:pt x="2053116" y="2487913"/>
                  </a:moveTo>
                  <a:lnTo>
                    <a:pt x="2054554" y="2498043"/>
                  </a:lnTo>
                  <a:cubicBezTo>
                    <a:pt x="2054554" y="2501000"/>
                    <a:pt x="2054554" y="2499522"/>
                    <a:pt x="2056023" y="2501000"/>
                  </a:cubicBezTo>
                  <a:cubicBezTo>
                    <a:pt x="2056023" y="2501000"/>
                    <a:pt x="2053085" y="2506914"/>
                    <a:pt x="2053085" y="2506914"/>
                  </a:cubicBezTo>
                  <a:cubicBezTo>
                    <a:pt x="2053085" y="2514306"/>
                    <a:pt x="2057491" y="2515785"/>
                    <a:pt x="2057491" y="2523177"/>
                  </a:cubicBezTo>
                  <a:lnTo>
                    <a:pt x="2054617" y="2526070"/>
                  </a:lnTo>
                  <a:lnTo>
                    <a:pt x="2054832" y="2525999"/>
                  </a:lnTo>
                  <a:cubicBezTo>
                    <a:pt x="2057775" y="2525999"/>
                    <a:pt x="2057775" y="2525999"/>
                    <a:pt x="2057775" y="2523060"/>
                  </a:cubicBezTo>
                  <a:cubicBezTo>
                    <a:pt x="2057775" y="2515715"/>
                    <a:pt x="2053361" y="2514246"/>
                    <a:pt x="2053361" y="2506901"/>
                  </a:cubicBezTo>
                  <a:cubicBezTo>
                    <a:pt x="2053361" y="2506901"/>
                    <a:pt x="2056303" y="2501024"/>
                    <a:pt x="2056303" y="2501024"/>
                  </a:cubicBezTo>
                  <a:cubicBezTo>
                    <a:pt x="2054832" y="2499555"/>
                    <a:pt x="2054832" y="2501024"/>
                    <a:pt x="2054832" y="2498086"/>
                  </a:cubicBezTo>
                  <a:lnTo>
                    <a:pt x="2053399" y="2488066"/>
                  </a:lnTo>
                  <a:close/>
                  <a:moveTo>
                    <a:pt x="2128373" y="2487904"/>
                  </a:moveTo>
                  <a:lnTo>
                    <a:pt x="2127909" y="2488081"/>
                  </a:lnTo>
                  <a:cubicBezTo>
                    <a:pt x="2123528" y="2491041"/>
                    <a:pt x="2124988" y="2496963"/>
                    <a:pt x="2124988" y="2502884"/>
                  </a:cubicBezTo>
                  <a:cubicBezTo>
                    <a:pt x="2124988" y="2507325"/>
                    <a:pt x="2120607" y="2507325"/>
                    <a:pt x="2120607" y="2511766"/>
                  </a:cubicBezTo>
                  <a:lnTo>
                    <a:pt x="2117877" y="2518684"/>
                  </a:lnTo>
                  <a:lnTo>
                    <a:pt x="2118110" y="2518705"/>
                  </a:lnTo>
                  <a:cubicBezTo>
                    <a:pt x="2119579" y="2517234"/>
                    <a:pt x="2121047" y="2514293"/>
                    <a:pt x="2121047" y="2511352"/>
                  </a:cubicBezTo>
                  <a:cubicBezTo>
                    <a:pt x="2121047" y="2506940"/>
                    <a:pt x="2125453" y="2506940"/>
                    <a:pt x="2125453" y="2502528"/>
                  </a:cubicBezTo>
                  <a:close/>
                  <a:moveTo>
                    <a:pt x="2348946" y="2487462"/>
                  </a:moveTo>
                  <a:cubicBezTo>
                    <a:pt x="2347503" y="2487462"/>
                    <a:pt x="2346060" y="2487462"/>
                    <a:pt x="2344617" y="2488905"/>
                  </a:cubicBezTo>
                  <a:cubicBezTo>
                    <a:pt x="2343174" y="2490347"/>
                    <a:pt x="2343174" y="2493233"/>
                    <a:pt x="2341732" y="2493233"/>
                  </a:cubicBezTo>
                  <a:cubicBezTo>
                    <a:pt x="2340289" y="2494676"/>
                    <a:pt x="2338846" y="2496119"/>
                    <a:pt x="2337403" y="2496119"/>
                  </a:cubicBezTo>
                  <a:lnTo>
                    <a:pt x="2332041" y="2494778"/>
                  </a:lnTo>
                  <a:lnTo>
                    <a:pt x="2331960" y="2494940"/>
                  </a:lnTo>
                  <a:cubicBezTo>
                    <a:pt x="2333428" y="2496407"/>
                    <a:pt x="2334897" y="2496407"/>
                    <a:pt x="2337833" y="2496407"/>
                  </a:cubicBezTo>
                  <a:cubicBezTo>
                    <a:pt x="2339301" y="2496407"/>
                    <a:pt x="2340769" y="2494940"/>
                    <a:pt x="2342237" y="2493474"/>
                  </a:cubicBezTo>
                  <a:cubicBezTo>
                    <a:pt x="2343706" y="2493474"/>
                    <a:pt x="2343706" y="2490540"/>
                    <a:pt x="2345174" y="2489073"/>
                  </a:cubicBezTo>
                  <a:lnTo>
                    <a:pt x="2349212" y="2487728"/>
                  </a:lnTo>
                  <a:close/>
                  <a:moveTo>
                    <a:pt x="2001221" y="2486825"/>
                  </a:moveTo>
                  <a:cubicBezTo>
                    <a:pt x="1999778" y="2486825"/>
                    <a:pt x="1999778" y="2489796"/>
                    <a:pt x="2001221" y="2489796"/>
                  </a:cubicBezTo>
                  <a:lnTo>
                    <a:pt x="2002615" y="2496971"/>
                  </a:lnTo>
                  <a:lnTo>
                    <a:pt x="2003153" y="2496565"/>
                  </a:lnTo>
                  <a:cubicBezTo>
                    <a:pt x="2003153" y="2493608"/>
                    <a:pt x="2001684" y="2492129"/>
                    <a:pt x="2001684" y="2489172"/>
                  </a:cubicBezTo>
                  <a:lnTo>
                    <a:pt x="2001684" y="2487143"/>
                  </a:lnTo>
                  <a:close/>
                  <a:moveTo>
                    <a:pt x="1973734" y="2486750"/>
                  </a:moveTo>
                  <a:lnTo>
                    <a:pt x="1974952" y="2490410"/>
                  </a:lnTo>
                  <a:lnTo>
                    <a:pt x="1974970" y="2490419"/>
                  </a:lnTo>
                  <a:lnTo>
                    <a:pt x="1973807" y="2486825"/>
                  </a:lnTo>
                  <a:close/>
                  <a:moveTo>
                    <a:pt x="2209042" y="2486504"/>
                  </a:moveTo>
                  <a:lnTo>
                    <a:pt x="2202316" y="2491790"/>
                  </a:lnTo>
                  <a:lnTo>
                    <a:pt x="2202481" y="2492113"/>
                  </a:lnTo>
                  <a:lnTo>
                    <a:pt x="2209170" y="2486759"/>
                  </a:lnTo>
                  <a:close/>
                  <a:moveTo>
                    <a:pt x="2355950" y="2484687"/>
                  </a:moveTo>
                  <a:lnTo>
                    <a:pt x="2359855" y="2490540"/>
                  </a:lnTo>
                  <a:cubicBezTo>
                    <a:pt x="2361323" y="2490540"/>
                    <a:pt x="2362792" y="2490540"/>
                    <a:pt x="2362792" y="2490540"/>
                  </a:cubicBezTo>
                  <a:lnTo>
                    <a:pt x="2366985" y="2486350"/>
                  </a:lnTo>
                  <a:lnTo>
                    <a:pt x="2366924" y="2486320"/>
                  </a:lnTo>
                  <a:lnTo>
                    <a:pt x="2362789" y="2490347"/>
                  </a:lnTo>
                  <a:cubicBezTo>
                    <a:pt x="2362789" y="2490347"/>
                    <a:pt x="2361307" y="2490347"/>
                    <a:pt x="2359825" y="2490347"/>
                  </a:cubicBezTo>
                  <a:close/>
                  <a:moveTo>
                    <a:pt x="2353298" y="2484672"/>
                  </a:moveTo>
                  <a:lnTo>
                    <a:pt x="2354717" y="2490347"/>
                  </a:lnTo>
                  <a:lnTo>
                    <a:pt x="2352322" y="2490347"/>
                  </a:lnTo>
                  <a:lnTo>
                    <a:pt x="2352515" y="2490540"/>
                  </a:lnTo>
                  <a:cubicBezTo>
                    <a:pt x="2353983" y="2492007"/>
                    <a:pt x="2355451" y="2490540"/>
                    <a:pt x="2355451" y="2490540"/>
                  </a:cubicBezTo>
                  <a:cubicBezTo>
                    <a:pt x="2355451" y="2487606"/>
                    <a:pt x="2353983" y="2486139"/>
                    <a:pt x="2353983" y="2484672"/>
                  </a:cubicBezTo>
                  <a:close/>
                  <a:moveTo>
                    <a:pt x="2272475" y="2483133"/>
                  </a:moveTo>
                  <a:cubicBezTo>
                    <a:pt x="2269589" y="2481690"/>
                    <a:pt x="2268146" y="2484576"/>
                    <a:pt x="2265260" y="2484576"/>
                  </a:cubicBezTo>
                  <a:cubicBezTo>
                    <a:pt x="2263818" y="2486019"/>
                    <a:pt x="2262375" y="2484576"/>
                    <a:pt x="2259489" y="2484576"/>
                  </a:cubicBezTo>
                  <a:cubicBezTo>
                    <a:pt x="2256603" y="2484576"/>
                    <a:pt x="2253718" y="2487462"/>
                    <a:pt x="2250832" y="2488904"/>
                  </a:cubicBezTo>
                  <a:lnTo>
                    <a:pt x="2249594" y="2486429"/>
                  </a:lnTo>
                  <a:lnTo>
                    <a:pt x="2249372" y="2486577"/>
                  </a:lnTo>
                  <a:lnTo>
                    <a:pt x="2250591" y="2488973"/>
                  </a:lnTo>
                  <a:cubicBezTo>
                    <a:pt x="2250591" y="2488973"/>
                    <a:pt x="2250591" y="2490450"/>
                    <a:pt x="2250591" y="2491928"/>
                  </a:cubicBezTo>
                  <a:cubicBezTo>
                    <a:pt x="2250591" y="2493405"/>
                    <a:pt x="2252094" y="2494882"/>
                    <a:pt x="2252094" y="2496359"/>
                  </a:cubicBezTo>
                  <a:cubicBezTo>
                    <a:pt x="2252094" y="2497836"/>
                    <a:pt x="2252094" y="2499313"/>
                    <a:pt x="2252094" y="2500791"/>
                  </a:cubicBezTo>
                  <a:lnTo>
                    <a:pt x="2252275" y="2501147"/>
                  </a:lnTo>
                  <a:lnTo>
                    <a:pt x="2252275" y="2496696"/>
                  </a:lnTo>
                  <a:cubicBezTo>
                    <a:pt x="2252275" y="2495196"/>
                    <a:pt x="2250832" y="2493695"/>
                    <a:pt x="2250832" y="2492195"/>
                  </a:cubicBezTo>
                  <a:cubicBezTo>
                    <a:pt x="2250832" y="2490694"/>
                    <a:pt x="2250832" y="2489194"/>
                    <a:pt x="2250832" y="2489194"/>
                  </a:cubicBezTo>
                  <a:cubicBezTo>
                    <a:pt x="2253718" y="2487693"/>
                    <a:pt x="2256604" y="2484692"/>
                    <a:pt x="2259489" y="2484692"/>
                  </a:cubicBezTo>
                  <a:cubicBezTo>
                    <a:pt x="2262375" y="2484692"/>
                    <a:pt x="2263818" y="2486192"/>
                    <a:pt x="2265261" y="2484692"/>
                  </a:cubicBezTo>
                  <a:cubicBezTo>
                    <a:pt x="2268146" y="2484692"/>
                    <a:pt x="2269589" y="2481691"/>
                    <a:pt x="2272475" y="2483191"/>
                  </a:cubicBezTo>
                  <a:close/>
                  <a:moveTo>
                    <a:pt x="2291231" y="2481691"/>
                  </a:moveTo>
                  <a:lnTo>
                    <a:pt x="2288346" y="2484576"/>
                  </a:lnTo>
                  <a:cubicBezTo>
                    <a:pt x="2288346" y="2486019"/>
                    <a:pt x="2291232" y="2486019"/>
                    <a:pt x="2291232" y="2486019"/>
                  </a:cubicBezTo>
                  <a:cubicBezTo>
                    <a:pt x="2292674" y="2487462"/>
                    <a:pt x="2292674" y="2488904"/>
                    <a:pt x="2291232" y="2488904"/>
                  </a:cubicBezTo>
                  <a:cubicBezTo>
                    <a:pt x="2291232" y="2488904"/>
                    <a:pt x="2289789" y="2488904"/>
                    <a:pt x="2289789" y="2488904"/>
                  </a:cubicBezTo>
                  <a:cubicBezTo>
                    <a:pt x="2289789" y="2490347"/>
                    <a:pt x="2291232" y="2491790"/>
                    <a:pt x="2291232" y="2493233"/>
                  </a:cubicBezTo>
                  <a:cubicBezTo>
                    <a:pt x="2291232" y="2494676"/>
                    <a:pt x="2289789" y="2494676"/>
                    <a:pt x="2289789" y="2496119"/>
                  </a:cubicBezTo>
                  <a:cubicBezTo>
                    <a:pt x="2286903" y="2494676"/>
                    <a:pt x="2285460" y="2493233"/>
                    <a:pt x="2284017" y="2491790"/>
                  </a:cubicBezTo>
                  <a:cubicBezTo>
                    <a:pt x="2282574" y="2491790"/>
                    <a:pt x="2282574" y="2494676"/>
                    <a:pt x="2282574" y="2494676"/>
                  </a:cubicBezTo>
                  <a:cubicBezTo>
                    <a:pt x="2279689" y="2494676"/>
                    <a:pt x="2278246" y="2493233"/>
                    <a:pt x="2276803" y="2491790"/>
                  </a:cubicBezTo>
                  <a:cubicBezTo>
                    <a:pt x="2276803" y="2491790"/>
                    <a:pt x="2275360" y="2491790"/>
                    <a:pt x="2275360" y="2491790"/>
                  </a:cubicBezTo>
                  <a:cubicBezTo>
                    <a:pt x="2273917" y="2490347"/>
                    <a:pt x="2275360" y="2487462"/>
                    <a:pt x="2273917" y="2487462"/>
                  </a:cubicBezTo>
                  <a:cubicBezTo>
                    <a:pt x="2273917" y="2486019"/>
                    <a:pt x="2272475" y="2488904"/>
                    <a:pt x="2272475" y="2488904"/>
                  </a:cubicBezTo>
                  <a:lnTo>
                    <a:pt x="2272475" y="2489194"/>
                  </a:lnTo>
                  <a:cubicBezTo>
                    <a:pt x="2272475" y="2489194"/>
                    <a:pt x="2273918" y="2486192"/>
                    <a:pt x="2273918" y="2487693"/>
                  </a:cubicBezTo>
                  <a:cubicBezTo>
                    <a:pt x="2275361" y="2487693"/>
                    <a:pt x="2273918" y="2490694"/>
                    <a:pt x="2275361" y="2492195"/>
                  </a:cubicBezTo>
                  <a:cubicBezTo>
                    <a:pt x="2275361" y="2492195"/>
                    <a:pt x="2276803" y="2492195"/>
                    <a:pt x="2276803" y="2492195"/>
                  </a:cubicBezTo>
                  <a:cubicBezTo>
                    <a:pt x="2278246" y="2493695"/>
                    <a:pt x="2279689" y="2495196"/>
                    <a:pt x="2282575" y="2495196"/>
                  </a:cubicBezTo>
                  <a:cubicBezTo>
                    <a:pt x="2282575" y="2495196"/>
                    <a:pt x="2282575" y="2492195"/>
                    <a:pt x="2284018" y="2492195"/>
                  </a:cubicBezTo>
                  <a:lnTo>
                    <a:pt x="2289419" y="2496408"/>
                  </a:lnTo>
                  <a:lnTo>
                    <a:pt x="2290029" y="2496119"/>
                  </a:lnTo>
                  <a:cubicBezTo>
                    <a:pt x="2290029" y="2494676"/>
                    <a:pt x="2291552" y="2494676"/>
                    <a:pt x="2291552" y="2493233"/>
                  </a:cubicBezTo>
                  <a:cubicBezTo>
                    <a:pt x="2291552" y="2491791"/>
                    <a:pt x="2290029" y="2490348"/>
                    <a:pt x="2290029" y="2488905"/>
                  </a:cubicBezTo>
                  <a:cubicBezTo>
                    <a:pt x="2290029" y="2488905"/>
                    <a:pt x="2291552" y="2488905"/>
                    <a:pt x="2291552" y="2488905"/>
                  </a:cubicBezTo>
                  <a:cubicBezTo>
                    <a:pt x="2293075" y="2488905"/>
                    <a:pt x="2293075" y="2487462"/>
                    <a:pt x="2291552" y="2486019"/>
                  </a:cubicBezTo>
                  <a:cubicBezTo>
                    <a:pt x="2291552" y="2486019"/>
                    <a:pt x="2288506" y="2486019"/>
                    <a:pt x="2288506" y="2484576"/>
                  </a:cubicBezTo>
                  <a:cubicBezTo>
                    <a:pt x="2288506" y="2484576"/>
                    <a:pt x="2291552" y="2483133"/>
                    <a:pt x="2291552" y="2481691"/>
                  </a:cubicBezTo>
                  <a:close/>
                  <a:moveTo>
                    <a:pt x="1964577" y="2480294"/>
                  </a:moveTo>
                  <a:lnTo>
                    <a:pt x="1963172" y="2484513"/>
                  </a:lnTo>
                  <a:lnTo>
                    <a:pt x="1964065" y="2484233"/>
                  </a:lnTo>
                  <a:lnTo>
                    <a:pt x="1965150" y="2480884"/>
                  </a:lnTo>
                  <a:close/>
                  <a:moveTo>
                    <a:pt x="1523554" y="2479245"/>
                  </a:moveTo>
                  <a:lnTo>
                    <a:pt x="1523322" y="2479728"/>
                  </a:lnTo>
                  <a:lnTo>
                    <a:pt x="1526359" y="2481922"/>
                  </a:lnTo>
                  <a:lnTo>
                    <a:pt x="1526089" y="2481070"/>
                  </a:lnTo>
                  <a:close/>
                  <a:moveTo>
                    <a:pt x="2170759" y="2477392"/>
                  </a:moveTo>
                  <a:lnTo>
                    <a:pt x="2170976" y="2477528"/>
                  </a:lnTo>
                  <a:cubicBezTo>
                    <a:pt x="2175382" y="2481940"/>
                    <a:pt x="2179787" y="2490764"/>
                    <a:pt x="2182724" y="2490764"/>
                  </a:cubicBezTo>
                  <a:cubicBezTo>
                    <a:pt x="2190067" y="2490764"/>
                    <a:pt x="2197409" y="2493705"/>
                    <a:pt x="2201814" y="2496646"/>
                  </a:cubicBezTo>
                  <a:lnTo>
                    <a:pt x="2201938" y="2496955"/>
                  </a:lnTo>
                  <a:lnTo>
                    <a:pt x="2203254" y="2495638"/>
                  </a:lnTo>
                  <a:lnTo>
                    <a:pt x="2203107" y="2495342"/>
                  </a:lnTo>
                  <a:lnTo>
                    <a:pt x="2202316" y="2496119"/>
                  </a:lnTo>
                  <a:cubicBezTo>
                    <a:pt x="2197910" y="2493233"/>
                    <a:pt x="2190567" y="2490347"/>
                    <a:pt x="2183224" y="2490347"/>
                  </a:cubicBezTo>
                  <a:cubicBezTo>
                    <a:pt x="2181756" y="2490347"/>
                    <a:pt x="2179920" y="2488183"/>
                    <a:pt x="2177900" y="2485478"/>
                  </a:cubicBezTo>
                  <a:lnTo>
                    <a:pt x="2171592" y="2477509"/>
                  </a:lnTo>
                  <a:close/>
                  <a:moveTo>
                    <a:pt x="2100161" y="2476238"/>
                  </a:moveTo>
                  <a:lnTo>
                    <a:pt x="2098920" y="2477496"/>
                  </a:lnTo>
                  <a:lnTo>
                    <a:pt x="2098966" y="2477519"/>
                  </a:lnTo>
                  <a:lnTo>
                    <a:pt x="2100217" y="2476271"/>
                  </a:lnTo>
                  <a:close/>
                  <a:moveTo>
                    <a:pt x="2318140" y="2475920"/>
                  </a:moveTo>
                  <a:cubicBezTo>
                    <a:pt x="2318140" y="2477362"/>
                    <a:pt x="2316625" y="2478805"/>
                    <a:pt x="2316625" y="2480248"/>
                  </a:cubicBezTo>
                  <a:cubicBezTo>
                    <a:pt x="2316625" y="2481691"/>
                    <a:pt x="2318140" y="2483134"/>
                    <a:pt x="2316625" y="2484577"/>
                  </a:cubicBezTo>
                  <a:cubicBezTo>
                    <a:pt x="2316625" y="2486019"/>
                    <a:pt x="2315110" y="2486019"/>
                    <a:pt x="2315110" y="2487462"/>
                  </a:cubicBezTo>
                  <a:cubicBezTo>
                    <a:pt x="2315110" y="2487462"/>
                    <a:pt x="2313595" y="2487462"/>
                    <a:pt x="2313595" y="2488905"/>
                  </a:cubicBezTo>
                  <a:cubicBezTo>
                    <a:pt x="2313595" y="2488905"/>
                    <a:pt x="2313595" y="2490348"/>
                    <a:pt x="2313595" y="2490348"/>
                  </a:cubicBezTo>
                  <a:lnTo>
                    <a:pt x="2312420" y="2492587"/>
                  </a:lnTo>
                  <a:lnTo>
                    <a:pt x="2312874" y="2493233"/>
                  </a:lnTo>
                  <a:lnTo>
                    <a:pt x="2312116" y="2493592"/>
                  </a:lnTo>
                  <a:lnTo>
                    <a:pt x="2312116" y="2496197"/>
                  </a:lnTo>
                  <a:cubicBezTo>
                    <a:pt x="2312116" y="2497665"/>
                    <a:pt x="2313595" y="2496197"/>
                    <a:pt x="2315074" y="2497665"/>
                  </a:cubicBezTo>
                  <a:cubicBezTo>
                    <a:pt x="2315074" y="2497665"/>
                    <a:pt x="2313595" y="2499134"/>
                    <a:pt x="2315074" y="2500602"/>
                  </a:cubicBezTo>
                  <a:cubicBezTo>
                    <a:pt x="2315074" y="2502071"/>
                    <a:pt x="2315074" y="2502071"/>
                    <a:pt x="2316553" y="2503540"/>
                  </a:cubicBezTo>
                  <a:cubicBezTo>
                    <a:pt x="2318032" y="2503540"/>
                    <a:pt x="2318032" y="2505008"/>
                    <a:pt x="2319511" y="2505008"/>
                  </a:cubicBezTo>
                  <a:lnTo>
                    <a:pt x="2319663" y="2504933"/>
                  </a:lnTo>
                  <a:lnTo>
                    <a:pt x="2317279" y="2503742"/>
                  </a:lnTo>
                  <a:cubicBezTo>
                    <a:pt x="2315811" y="2502275"/>
                    <a:pt x="2315811" y="2502275"/>
                    <a:pt x="2315811" y="2500808"/>
                  </a:cubicBezTo>
                  <a:cubicBezTo>
                    <a:pt x="2314342" y="2499341"/>
                    <a:pt x="2315811" y="2497874"/>
                    <a:pt x="2315811" y="2497874"/>
                  </a:cubicBezTo>
                  <a:cubicBezTo>
                    <a:pt x="2314342" y="2496407"/>
                    <a:pt x="2312874" y="2497874"/>
                    <a:pt x="2312874" y="2496407"/>
                  </a:cubicBezTo>
                  <a:cubicBezTo>
                    <a:pt x="2312874" y="2496407"/>
                    <a:pt x="2312874" y="2494940"/>
                    <a:pt x="2312874" y="2493474"/>
                  </a:cubicBezTo>
                  <a:cubicBezTo>
                    <a:pt x="2312874" y="2493474"/>
                    <a:pt x="2314342" y="2492007"/>
                    <a:pt x="2314342" y="2490540"/>
                  </a:cubicBezTo>
                  <a:cubicBezTo>
                    <a:pt x="2315811" y="2490540"/>
                    <a:pt x="2317279" y="2489073"/>
                    <a:pt x="2318747" y="2490540"/>
                  </a:cubicBezTo>
                  <a:cubicBezTo>
                    <a:pt x="2318747" y="2490540"/>
                    <a:pt x="2318747" y="2492007"/>
                    <a:pt x="2320215" y="2492007"/>
                  </a:cubicBezTo>
                  <a:cubicBezTo>
                    <a:pt x="2321683" y="2492007"/>
                    <a:pt x="2323151" y="2492007"/>
                    <a:pt x="2324620" y="2492007"/>
                  </a:cubicBezTo>
                  <a:cubicBezTo>
                    <a:pt x="2326088" y="2492007"/>
                    <a:pt x="2327556" y="2490540"/>
                    <a:pt x="2329024" y="2490540"/>
                  </a:cubicBezTo>
                  <a:lnTo>
                    <a:pt x="2333032" y="2491875"/>
                  </a:lnTo>
                  <a:lnTo>
                    <a:pt x="2333074" y="2491790"/>
                  </a:lnTo>
                  <a:cubicBezTo>
                    <a:pt x="2331632" y="2490347"/>
                    <a:pt x="2330189" y="2490347"/>
                    <a:pt x="2328746" y="2490347"/>
                  </a:cubicBezTo>
                  <a:cubicBezTo>
                    <a:pt x="2327303" y="2490347"/>
                    <a:pt x="2325860" y="2491790"/>
                    <a:pt x="2324417" y="2491790"/>
                  </a:cubicBezTo>
                  <a:cubicBezTo>
                    <a:pt x="2322974" y="2491790"/>
                    <a:pt x="2321532" y="2491790"/>
                    <a:pt x="2320089" y="2491790"/>
                  </a:cubicBezTo>
                  <a:cubicBezTo>
                    <a:pt x="2318646" y="2491790"/>
                    <a:pt x="2318646" y="2490347"/>
                    <a:pt x="2318646" y="2490347"/>
                  </a:cubicBezTo>
                  <a:cubicBezTo>
                    <a:pt x="2317203" y="2488905"/>
                    <a:pt x="2315760" y="2490347"/>
                    <a:pt x="2314317" y="2490347"/>
                  </a:cubicBezTo>
                  <a:cubicBezTo>
                    <a:pt x="2314317" y="2490347"/>
                    <a:pt x="2314317" y="2488905"/>
                    <a:pt x="2314317" y="2488905"/>
                  </a:cubicBezTo>
                  <a:cubicBezTo>
                    <a:pt x="2314317" y="2487462"/>
                    <a:pt x="2315760" y="2487462"/>
                    <a:pt x="2315760" y="2487462"/>
                  </a:cubicBezTo>
                  <a:cubicBezTo>
                    <a:pt x="2315760" y="2486019"/>
                    <a:pt x="2317203" y="2486019"/>
                    <a:pt x="2317203" y="2484576"/>
                  </a:cubicBezTo>
                  <a:cubicBezTo>
                    <a:pt x="2318646" y="2483133"/>
                    <a:pt x="2317203" y="2481690"/>
                    <a:pt x="2317203" y="2480248"/>
                  </a:cubicBezTo>
                  <a:lnTo>
                    <a:pt x="2318576" y="2476127"/>
                  </a:lnTo>
                  <a:close/>
                  <a:moveTo>
                    <a:pt x="2214065" y="2474476"/>
                  </a:moveTo>
                  <a:cubicBezTo>
                    <a:pt x="2211128" y="2474476"/>
                    <a:pt x="2208190" y="2474476"/>
                    <a:pt x="2205253" y="2475919"/>
                  </a:cubicBezTo>
                  <a:lnTo>
                    <a:pt x="2205081" y="2476342"/>
                  </a:lnTo>
                  <a:lnTo>
                    <a:pt x="2213606" y="2474920"/>
                  </a:lnTo>
                  <a:cubicBezTo>
                    <a:pt x="2215085" y="2474920"/>
                    <a:pt x="2215085" y="2476400"/>
                    <a:pt x="2216564" y="2476400"/>
                  </a:cubicBezTo>
                  <a:cubicBezTo>
                    <a:pt x="2218043" y="2476400"/>
                    <a:pt x="2218043" y="2474920"/>
                    <a:pt x="2218043" y="2474920"/>
                  </a:cubicBezTo>
                  <a:cubicBezTo>
                    <a:pt x="2219522" y="2474920"/>
                    <a:pt x="2219522" y="2476400"/>
                    <a:pt x="2221001" y="2477880"/>
                  </a:cubicBezTo>
                  <a:cubicBezTo>
                    <a:pt x="2222480" y="2477880"/>
                    <a:pt x="2223959" y="2476400"/>
                    <a:pt x="2223959" y="2476400"/>
                  </a:cubicBezTo>
                  <a:lnTo>
                    <a:pt x="2224075" y="2476052"/>
                  </a:lnTo>
                  <a:lnTo>
                    <a:pt x="2221408" y="2477362"/>
                  </a:lnTo>
                  <a:cubicBezTo>
                    <a:pt x="2219939" y="2475919"/>
                    <a:pt x="2219939" y="2474476"/>
                    <a:pt x="2218471" y="2474476"/>
                  </a:cubicBezTo>
                  <a:cubicBezTo>
                    <a:pt x="2218471" y="2474476"/>
                    <a:pt x="2218471" y="2475919"/>
                    <a:pt x="2217002" y="2475919"/>
                  </a:cubicBezTo>
                  <a:cubicBezTo>
                    <a:pt x="2215533" y="2475919"/>
                    <a:pt x="2215533" y="2474476"/>
                    <a:pt x="2214065" y="2474476"/>
                  </a:cubicBezTo>
                  <a:close/>
                  <a:moveTo>
                    <a:pt x="2404281" y="2472284"/>
                  </a:moveTo>
                  <a:lnTo>
                    <a:pt x="2403467" y="2473935"/>
                  </a:lnTo>
                  <a:cubicBezTo>
                    <a:pt x="2398264" y="2479887"/>
                    <a:pt x="2393061" y="2485298"/>
                    <a:pt x="2393061" y="2491790"/>
                  </a:cubicBezTo>
                  <a:lnTo>
                    <a:pt x="2393061" y="2492390"/>
                  </a:lnTo>
                  <a:lnTo>
                    <a:pt x="2403304" y="2474321"/>
                  </a:lnTo>
                  <a:close/>
                  <a:moveTo>
                    <a:pt x="2285465" y="2471600"/>
                  </a:moveTo>
                  <a:lnTo>
                    <a:pt x="2288346" y="2477362"/>
                  </a:lnTo>
                  <a:cubicBezTo>
                    <a:pt x="2288346" y="2478805"/>
                    <a:pt x="2288346" y="2480247"/>
                    <a:pt x="2288346" y="2481690"/>
                  </a:cubicBezTo>
                  <a:lnTo>
                    <a:pt x="2288506" y="2481690"/>
                  </a:lnTo>
                  <a:lnTo>
                    <a:pt x="2288506" y="2477362"/>
                  </a:lnTo>
                  <a:close/>
                  <a:moveTo>
                    <a:pt x="2249100" y="2470480"/>
                  </a:moveTo>
                  <a:cubicBezTo>
                    <a:pt x="2247621" y="2471960"/>
                    <a:pt x="2247621" y="2474920"/>
                    <a:pt x="2247621" y="2476400"/>
                  </a:cubicBezTo>
                  <a:lnTo>
                    <a:pt x="2253253" y="2483443"/>
                  </a:lnTo>
                  <a:lnTo>
                    <a:pt x="2253718" y="2483133"/>
                  </a:lnTo>
                  <a:cubicBezTo>
                    <a:pt x="2253718" y="2480247"/>
                    <a:pt x="2249389" y="2478805"/>
                    <a:pt x="2247946" y="2475919"/>
                  </a:cubicBezTo>
                  <a:lnTo>
                    <a:pt x="2249296" y="2470519"/>
                  </a:lnTo>
                  <a:close/>
                  <a:moveTo>
                    <a:pt x="2367234" y="2470147"/>
                  </a:moveTo>
                  <a:lnTo>
                    <a:pt x="2367235" y="2470148"/>
                  </a:lnTo>
                  <a:lnTo>
                    <a:pt x="2369276" y="2470148"/>
                  </a:lnTo>
                  <a:lnTo>
                    <a:pt x="2369276" y="2470147"/>
                  </a:lnTo>
                  <a:close/>
                  <a:moveTo>
                    <a:pt x="2603270" y="2468705"/>
                  </a:moveTo>
                  <a:lnTo>
                    <a:pt x="2631597" y="2480587"/>
                  </a:lnTo>
                  <a:cubicBezTo>
                    <a:pt x="2640543" y="2483558"/>
                    <a:pt x="2650980" y="2480587"/>
                    <a:pt x="2658434" y="2485043"/>
                  </a:cubicBezTo>
                  <a:cubicBezTo>
                    <a:pt x="2662907" y="2486528"/>
                    <a:pt x="2670362" y="2496925"/>
                    <a:pt x="2671853" y="2499896"/>
                  </a:cubicBezTo>
                  <a:cubicBezTo>
                    <a:pt x="2673344" y="2501381"/>
                    <a:pt x="2680798" y="2511778"/>
                    <a:pt x="2673344" y="2511778"/>
                  </a:cubicBezTo>
                  <a:cubicBezTo>
                    <a:pt x="2668871" y="2511778"/>
                    <a:pt x="2665889" y="2519205"/>
                    <a:pt x="2659925" y="2519205"/>
                  </a:cubicBezTo>
                  <a:cubicBezTo>
                    <a:pt x="2652471" y="2519205"/>
                    <a:pt x="2652471" y="2513264"/>
                    <a:pt x="2647998" y="2513264"/>
                  </a:cubicBezTo>
                  <a:cubicBezTo>
                    <a:pt x="2647998" y="2513264"/>
                    <a:pt x="2637561" y="2508808"/>
                    <a:pt x="2639052" y="2511778"/>
                  </a:cubicBezTo>
                  <a:cubicBezTo>
                    <a:pt x="2640543" y="2517719"/>
                    <a:pt x="2636070" y="2514749"/>
                    <a:pt x="2631597" y="2513264"/>
                  </a:cubicBezTo>
                  <a:cubicBezTo>
                    <a:pt x="2624143" y="2510293"/>
                    <a:pt x="2616688" y="2513264"/>
                    <a:pt x="2610724" y="2511778"/>
                  </a:cubicBezTo>
                  <a:cubicBezTo>
                    <a:pt x="2609233" y="2510293"/>
                    <a:pt x="2612215" y="2501381"/>
                    <a:pt x="2606252" y="2501381"/>
                  </a:cubicBezTo>
                  <a:cubicBezTo>
                    <a:pt x="2604761" y="2501381"/>
                    <a:pt x="2603270" y="2496925"/>
                    <a:pt x="2601779" y="2495440"/>
                  </a:cubicBezTo>
                  <a:cubicBezTo>
                    <a:pt x="2591342" y="2489499"/>
                    <a:pt x="2603270" y="2490984"/>
                    <a:pt x="2601779" y="2483558"/>
                  </a:cubicBezTo>
                  <a:cubicBezTo>
                    <a:pt x="2598797" y="2477617"/>
                    <a:pt x="2601779" y="2474646"/>
                    <a:pt x="2603270" y="2468705"/>
                  </a:cubicBezTo>
                  <a:close/>
                  <a:moveTo>
                    <a:pt x="1393964" y="2467828"/>
                  </a:moveTo>
                  <a:lnTo>
                    <a:pt x="1399131" y="2470422"/>
                  </a:lnTo>
                  <a:cubicBezTo>
                    <a:pt x="1400602" y="2476331"/>
                    <a:pt x="1407958" y="2477808"/>
                    <a:pt x="1407958" y="2485194"/>
                  </a:cubicBezTo>
                  <a:cubicBezTo>
                    <a:pt x="1407958" y="2488149"/>
                    <a:pt x="1406486" y="2489626"/>
                    <a:pt x="1405015" y="2489626"/>
                  </a:cubicBezTo>
                  <a:cubicBezTo>
                    <a:pt x="1403544" y="2491103"/>
                    <a:pt x="1407958" y="2505875"/>
                    <a:pt x="1406486" y="2510307"/>
                  </a:cubicBezTo>
                  <a:cubicBezTo>
                    <a:pt x="1405015" y="2514000"/>
                    <a:pt x="1405383" y="2514738"/>
                    <a:pt x="1406487" y="2514554"/>
                  </a:cubicBezTo>
                  <a:lnTo>
                    <a:pt x="1407392" y="2514289"/>
                  </a:lnTo>
                  <a:lnTo>
                    <a:pt x="1407392" y="2510423"/>
                  </a:lnTo>
                  <a:cubicBezTo>
                    <a:pt x="1408863" y="2506020"/>
                    <a:pt x="1404449" y="2491343"/>
                    <a:pt x="1405921" y="2489875"/>
                  </a:cubicBezTo>
                  <a:cubicBezTo>
                    <a:pt x="1407392" y="2489875"/>
                    <a:pt x="1408863" y="2488407"/>
                    <a:pt x="1408863" y="2485472"/>
                  </a:cubicBezTo>
                  <a:cubicBezTo>
                    <a:pt x="1408863" y="2478133"/>
                    <a:pt x="1401507" y="2476665"/>
                    <a:pt x="1400036" y="2470795"/>
                  </a:cubicBezTo>
                  <a:cubicBezTo>
                    <a:pt x="1400036" y="2467859"/>
                    <a:pt x="1397094" y="2466391"/>
                    <a:pt x="1394152" y="2467859"/>
                  </a:cubicBezTo>
                  <a:close/>
                  <a:moveTo>
                    <a:pt x="2256495" y="2466041"/>
                  </a:moveTo>
                  <a:lnTo>
                    <a:pt x="2256495" y="2471569"/>
                  </a:lnTo>
                  <a:lnTo>
                    <a:pt x="2256603" y="2471590"/>
                  </a:lnTo>
                  <a:lnTo>
                    <a:pt x="2256603" y="2466041"/>
                  </a:lnTo>
                  <a:close/>
                  <a:moveTo>
                    <a:pt x="1701248" y="2464626"/>
                  </a:moveTo>
                  <a:lnTo>
                    <a:pt x="1701411" y="2466900"/>
                  </a:lnTo>
                  <a:lnTo>
                    <a:pt x="1701459" y="2466903"/>
                  </a:lnTo>
                  <a:lnTo>
                    <a:pt x="1701298" y="2464640"/>
                  </a:lnTo>
                  <a:close/>
                  <a:moveTo>
                    <a:pt x="1382468" y="2463542"/>
                  </a:moveTo>
                  <a:lnTo>
                    <a:pt x="1384420" y="2465991"/>
                  </a:lnTo>
                  <a:lnTo>
                    <a:pt x="1385025" y="2466092"/>
                  </a:lnTo>
                  <a:close/>
                  <a:moveTo>
                    <a:pt x="2345007" y="2462933"/>
                  </a:moveTo>
                  <a:lnTo>
                    <a:pt x="2344578" y="2463052"/>
                  </a:lnTo>
                  <a:lnTo>
                    <a:pt x="2343174" y="2467262"/>
                  </a:lnTo>
                  <a:cubicBezTo>
                    <a:pt x="2341732" y="2468705"/>
                    <a:pt x="2343174" y="2470148"/>
                    <a:pt x="2343174" y="2473033"/>
                  </a:cubicBezTo>
                  <a:cubicBezTo>
                    <a:pt x="2344617" y="2473033"/>
                    <a:pt x="2346060" y="2473033"/>
                    <a:pt x="2346060" y="2474476"/>
                  </a:cubicBezTo>
                  <a:cubicBezTo>
                    <a:pt x="2346060" y="2474476"/>
                    <a:pt x="2344617" y="2475919"/>
                    <a:pt x="2344617" y="2475919"/>
                  </a:cubicBezTo>
                  <a:cubicBezTo>
                    <a:pt x="2346060" y="2478805"/>
                    <a:pt x="2348946" y="2478805"/>
                    <a:pt x="2350389" y="2480248"/>
                  </a:cubicBezTo>
                  <a:cubicBezTo>
                    <a:pt x="2350389" y="2481690"/>
                    <a:pt x="2348946" y="2483133"/>
                    <a:pt x="2348946" y="2483133"/>
                  </a:cubicBezTo>
                  <a:cubicBezTo>
                    <a:pt x="2348946" y="2484576"/>
                    <a:pt x="2350389" y="2484576"/>
                    <a:pt x="2350389" y="2484576"/>
                  </a:cubicBezTo>
                  <a:lnTo>
                    <a:pt x="2350950" y="2484576"/>
                  </a:lnTo>
                  <a:lnTo>
                    <a:pt x="2349578" y="2483205"/>
                  </a:lnTo>
                  <a:cubicBezTo>
                    <a:pt x="2349578" y="2483205"/>
                    <a:pt x="2351046" y="2481739"/>
                    <a:pt x="2351046" y="2480272"/>
                  </a:cubicBezTo>
                  <a:lnTo>
                    <a:pt x="2351046" y="2478914"/>
                  </a:lnTo>
                  <a:lnTo>
                    <a:pt x="2350934" y="2478804"/>
                  </a:lnTo>
                  <a:cubicBezTo>
                    <a:pt x="2350934" y="2478804"/>
                    <a:pt x="2350934" y="2480247"/>
                    <a:pt x="2350934" y="2480247"/>
                  </a:cubicBezTo>
                  <a:cubicBezTo>
                    <a:pt x="2349452" y="2478804"/>
                    <a:pt x="2346488" y="2478804"/>
                    <a:pt x="2345007" y="2475918"/>
                  </a:cubicBezTo>
                  <a:cubicBezTo>
                    <a:pt x="2345007" y="2475918"/>
                    <a:pt x="2346488" y="2474476"/>
                    <a:pt x="2346488" y="2474476"/>
                  </a:cubicBezTo>
                  <a:cubicBezTo>
                    <a:pt x="2346488" y="2473033"/>
                    <a:pt x="2345007" y="2473033"/>
                    <a:pt x="2343525" y="2473033"/>
                  </a:cubicBezTo>
                  <a:cubicBezTo>
                    <a:pt x="2343525" y="2470147"/>
                    <a:pt x="2342043" y="2468704"/>
                    <a:pt x="2343525" y="2467261"/>
                  </a:cubicBezTo>
                  <a:cubicBezTo>
                    <a:pt x="2343525" y="2465819"/>
                    <a:pt x="2346488" y="2462933"/>
                    <a:pt x="2345007" y="2462933"/>
                  </a:cubicBezTo>
                  <a:close/>
                  <a:moveTo>
                    <a:pt x="1990409" y="2462496"/>
                  </a:moveTo>
                  <a:lnTo>
                    <a:pt x="1990214" y="2462642"/>
                  </a:lnTo>
                  <a:cubicBezTo>
                    <a:pt x="1987259" y="2462642"/>
                    <a:pt x="1984304" y="2461173"/>
                    <a:pt x="1982826" y="2462642"/>
                  </a:cubicBezTo>
                  <a:lnTo>
                    <a:pt x="1982826" y="2463061"/>
                  </a:lnTo>
                  <a:lnTo>
                    <a:pt x="1989678" y="2463061"/>
                  </a:lnTo>
                  <a:close/>
                  <a:moveTo>
                    <a:pt x="2374643" y="2461490"/>
                  </a:moveTo>
                  <a:lnTo>
                    <a:pt x="2374365" y="2461694"/>
                  </a:lnTo>
                  <a:lnTo>
                    <a:pt x="2378195" y="2462933"/>
                  </a:lnTo>
                  <a:lnTo>
                    <a:pt x="2378285" y="2462672"/>
                  </a:lnTo>
                  <a:close/>
                  <a:moveTo>
                    <a:pt x="1516884" y="2460044"/>
                  </a:moveTo>
                  <a:lnTo>
                    <a:pt x="1516883" y="2460044"/>
                  </a:lnTo>
                  <a:cubicBezTo>
                    <a:pt x="1514860" y="2462436"/>
                    <a:pt x="1514492" y="2465011"/>
                    <a:pt x="1520379" y="2466483"/>
                  </a:cubicBezTo>
                  <a:cubicBezTo>
                    <a:pt x="1523322" y="2467219"/>
                    <a:pt x="1524426" y="2466483"/>
                    <a:pt x="1525162" y="2466299"/>
                  </a:cubicBezTo>
                  <a:lnTo>
                    <a:pt x="1527092" y="2468643"/>
                  </a:lnTo>
                  <a:lnTo>
                    <a:pt x="1527197" y="2468372"/>
                  </a:lnTo>
                  <a:cubicBezTo>
                    <a:pt x="1524244" y="2462484"/>
                    <a:pt x="1525720" y="2466900"/>
                    <a:pt x="1519815" y="2465428"/>
                  </a:cubicBezTo>
                  <a:close/>
                  <a:moveTo>
                    <a:pt x="1963616" y="2459703"/>
                  </a:moveTo>
                  <a:lnTo>
                    <a:pt x="1963373" y="2459753"/>
                  </a:lnTo>
                  <a:lnTo>
                    <a:pt x="1969062" y="2468297"/>
                  </a:lnTo>
                  <a:cubicBezTo>
                    <a:pt x="1966117" y="2471245"/>
                    <a:pt x="1963172" y="2474193"/>
                    <a:pt x="1961700" y="2477142"/>
                  </a:cubicBezTo>
                  <a:lnTo>
                    <a:pt x="1962357" y="2477799"/>
                  </a:lnTo>
                  <a:lnTo>
                    <a:pt x="1969478" y="2469002"/>
                  </a:lnTo>
                  <a:cubicBezTo>
                    <a:pt x="1970921" y="2471972"/>
                    <a:pt x="1972364" y="2474943"/>
                    <a:pt x="1975250" y="2474943"/>
                  </a:cubicBezTo>
                  <a:cubicBezTo>
                    <a:pt x="1978135" y="2474943"/>
                    <a:pt x="1979578" y="2471972"/>
                    <a:pt x="1982464" y="2469002"/>
                  </a:cubicBezTo>
                  <a:lnTo>
                    <a:pt x="1982464" y="2468807"/>
                  </a:lnTo>
                  <a:lnTo>
                    <a:pt x="1975437" y="2474396"/>
                  </a:lnTo>
                  <a:cubicBezTo>
                    <a:pt x="1972482" y="2474396"/>
                    <a:pt x="1971004" y="2471457"/>
                    <a:pt x="1969527" y="2468519"/>
                  </a:cubicBezTo>
                  <a:cubicBezTo>
                    <a:pt x="1966571" y="2465580"/>
                    <a:pt x="1966571" y="2461173"/>
                    <a:pt x="1963616" y="2459703"/>
                  </a:cubicBezTo>
                  <a:close/>
                  <a:moveTo>
                    <a:pt x="2330189" y="2458605"/>
                  </a:moveTo>
                  <a:lnTo>
                    <a:pt x="2330189" y="2458605"/>
                  </a:lnTo>
                  <a:cubicBezTo>
                    <a:pt x="2331632" y="2460048"/>
                    <a:pt x="2333074" y="2458605"/>
                    <a:pt x="2333074" y="2460048"/>
                  </a:cubicBezTo>
                  <a:cubicBezTo>
                    <a:pt x="2334517" y="2461491"/>
                    <a:pt x="2331632" y="2461491"/>
                    <a:pt x="2331632" y="2462934"/>
                  </a:cubicBezTo>
                  <a:cubicBezTo>
                    <a:pt x="2331632" y="2464376"/>
                    <a:pt x="2333074" y="2465819"/>
                    <a:pt x="2334517" y="2465819"/>
                  </a:cubicBezTo>
                  <a:lnTo>
                    <a:pt x="2334608" y="2465793"/>
                  </a:lnTo>
                  <a:lnTo>
                    <a:pt x="2331670" y="2462933"/>
                  </a:lnTo>
                  <a:cubicBezTo>
                    <a:pt x="2331670" y="2461490"/>
                    <a:pt x="2334634" y="2461490"/>
                    <a:pt x="2333152" y="2460047"/>
                  </a:cubicBezTo>
                  <a:close/>
                  <a:moveTo>
                    <a:pt x="2236094" y="2458605"/>
                  </a:moveTo>
                  <a:lnTo>
                    <a:pt x="2235989" y="2458708"/>
                  </a:lnTo>
                  <a:lnTo>
                    <a:pt x="2240227" y="2460121"/>
                  </a:lnTo>
                  <a:cubicBezTo>
                    <a:pt x="2241706" y="2461601"/>
                    <a:pt x="2241706" y="2464561"/>
                    <a:pt x="2243184" y="2466041"/>
                  </a:cubicBezTo>
                  <a:cubicBezTo>
                    <a:pt x="2244663" y="2467521"/>
                    <a:pt x="2247621" y="2467521"/>
                    <a:pt x="2249100" y="2466041"/>
                  </a:cubicBezTo>
                  <a:lnTo>
                    <a:pt x="2249877" y="2465263"/>
                  </a:lnTo>
                  <a:lnTo>
                    <a:pt x="2249311" y="2465819"/>
                  </a:lnTo>
                  <a:cubicBezTo>
                    <a:pt x="2247843" y="2467262"/>
                    <a:pt x="2244906" y="2467262"/>
                    <a:pt x="2243437" y="2465819"/>
                  </a:cubicBezTo>
                  <a:cubicBezTo>
                    <a:pt x="2241968" y="2464376"/>
                    <a:pt x="2241968" y="2461490"/>
                    <a:pt x="2240500" y="2460048"/>
                  </a:cubicBezTo>
                  <a:cubicBezTo>
                    <a:pt x="2239031" y="2458605"/>
                    <a:pt x="2237563" y="2458605"/>
                    <a:pt x="2236094" y="2458605"/>
                  </a:cubicBezTo>
                  <a:close/>
                  <a:moveTo>
                    <a:pt x="2380571" y="2458604"/>
                  </a:moveTo>
                  <a:lnTo>
                    <a:pt x="2380482" y="2458864"/>
                  </a:lnTo>
                  <a:lnTo>
                    <a:pt x="2384142" y="2460048"/>
                  </a:lnTo>
                  <a:lnTo>
                    <a:pt x="2384032" y="2459728"/>
                  </a:lnTo>
                  <a:close/>
                  <a:moveTo>
                    <a:pt x="1996125" y="2458234"/>
                  </a:moveTo>
                  <a:lnTo>
                    <a:pt x="1995512" y="2458691"/>
                  </a:lnTo>
                  <a:lnTo>
                    <a:pt x="1999778" y="2464546"/>
                  </a:lnTo>
                  <a:cubicBezTo>
                    <a:pt x="1999778" y="2467517"/>
                    <a:pt x="2001221" y="2469002"/>
                    <a:pt x="2001221" y="2470487"/>
                  </a:cubicBezTo>
                  <a:cubicBezTo>
                    <a:pt x="2001221" y="2473458"/>
                    <a:pt x="1996892" y="2474943"/>
                    <a:pt x="1996892" y="2476428"/>
                  </a:cubicBezTo>
                  <a:cubicBezTo>
                    <a:pt x="1996892" y="2477914"/>
                    <a:pt x="1999778" y="2477914"/>
                    <a:pt x="1999778" y="2479399"/>
                  </a:cubicBezTo>
                  <a:cubicBezTo>
                    <a:pt x="2002664" y="2482369"/>
                    <a:pt x="2005549" y="2483855"/>
                    <a:pt x="2006992" y="2486825"/>
                  </a:cubicBezTo>
                  <a:lnTo>
                    <a:pt x="2005911" y="2489052"/>
                  </a:lnTo>
                  <a:lnTo>
                    <a:pt x="2006090" y="2489172"/>
                  </a:lnTo>
                  <a:cubicBezTo>
                    <a:pt x="2007559" y="2489172"/>
                    <a:pt x="2007559" y="2487694"/>
                    <a:pt x="2007559" y="2486215"/>
                  </a:cubicBezTo>
                  <a:cubicBezTo>
                    <a:pt x="2006090" y="2483258"/>
                    <a:pt x="2003153" y="2481780"/>
                    <a:pt x="2000216" y="2478823"/>
                  </a:cubicBezTo>
                  <a:lnTo>
                    <a:pt x="2000450" y="2478696"/>
                  </a:lnTo>
                  <a:lnTo>
                    <a:pt x="1997603" y="2475865"/>
                  </a:lnTo>
                  <a:cubicBezTo>
                    <a:pt x="1997603" y="2474396"/>
                    <a:pt x="2002036" y="2472927"/>
                    <a:pt x="2002036" y="2469988"/>
                  </a:cubicBezTo>
                  <a:cubicBezTo>
                    <a:pt x="2002036" y="2468519"/>
                    <a:pt x="2000558" y="2467050"/>
                    <a:pt x="2000558" y="2464111"/>
                  </a:cubicBezTo>
                  <a:cubicBezTo>
                    <a:pt x="1999080" y="2462642"/>
                    <a:pt x="1999080" y="2459703"/>
                    <a:pt x="1996125" y="2458234"/>
                  </a:cubicBezTo>
                  <a:close/>
                  <a:moveTo>
                    <a:pt x="2256495" y="2457162"/>
                  </a:moveTo>
                  <a:lnTo>
                    <a:pt x="2257973" y="2458642"/>
                  </a:lnTo>
                  <a:cubicBezTo>
                    <a:pt x="2259452" y="2460121"/>
                    <a:pt x="2259452" y="2463081"/>
                    <a:pt x="2259452" y="2464561"/>
                  </a:cubicBezTo>
                  <a:lnTo>
                    <a:pt x="2260709" y="2465819"/>
                  </a:lnTo>
                  <a:lnTo>
                    <a:pt x="2260931" y="2465819"/>
                  </a:lnTo>
                  <a:lnTo>
                    <a:pt x="2259489" y="2464376"/>
                  </a:lnTo>
                  <a:cubicBezTo>
                    <a:pt x="2259489" y="2462934"/>
                    <a:pt x="2259489" y="2460048"/>
                    <a:pt x="2258046" y="2458605"/>
                  </a:cubicBezTo>
                  <a:cubicBezTo>
                    <a:pt x="2258046" y="2458605"/>
                    <a:pt x="2256603" y="2457162"/>
                    <a:pt x="2256603" y="2457162"/>
                  </a:cubicBezTo>
                  <a:close/>
                  <a:moveTo>
                    <a:pt x="2152409" y="2455535"/>
                  </a:moveTo>
                  <a:lnTo>
                    <a:pt x="2152437" y="2455719"/>
                  </a:lnTo>
                  <a:lnTo>
                    <a:pt x="2162750" y="2455719"/>
                  </a:lnTo>
                  <a:lnTo>
                    <a:pt x="2162862" y="2455535"/>
                  </a:lnTo>
                  <a:close/>
                  <a:moveTo>
                    <a:pt x="2328746" y="2454151"/>
                  </a:moveTo>
                  <a:lnTo>
                    <a:pt x="2328746" y="2454277"/>
                  </a:lnTo>
                  <a:lnTo>
                    <a:pt x="2330188" y="2457162"/>
                  </a:lnTo>
                  <a:cubicBezTo>
                    <a:pt x="2330188" y="2455656"/>
                    <a:pt x="2330188" y="2455656"/>
                    <a:pt x="2328746" y="2454151"/>
                  </a:cubicBezTo>
                  <a:close/>
                  <a:moveTo>
                    <a:pt x="2284017" y="2454073"/>
                  </a:moveTo>
                  <a:lnTo>
                    <a:pt x="2284017" y="2454277"/>
                  </a:lnTo>
                  <a:lnTo>
                    <a:pt x="2285449" y="2458572"/>
                  </a:lnTo>
                  <a:close/>
                  <a:moveTo>
                    <a:pt x="2324200" y="2452834"/>
                  </a:moveTo>
                  <a:cubicBezTo>
                    <a:pt x="2322685" y="2452834"/>
                    <a:pt x="2321170" y="2454277"/>
                    <a:pt x="2319655" y="2455720"/>
                  </a:cubicBezTo>
                  <a:cubicBezTo>
                    <a:pt x="2319655" y="2455720"/>
                    <a:pt x="2321170" y="2457162"/>
                    <a:pt x="2321170" y="2458605"/>
                  </a:cubicBezTo>
                  <a:cubicBezTo>
                    <a:pt x="2321170" y="2458605"/>
                    <a:pt x="2319655" y="2460048"/>
                    <a:pt x="2319655" y="2461491"/>
                  </a:cubicBezTo>
                  <a:cubicBezTo>
                    <a:pt x="2319655" y="2462934"/>
                    <a:pt x="2319655" y="2464377"/>
                    <a:pt x="2321170" y="2465820"/>
                  </a:cubicBezTo>
                  <a:cubicBezTo>
                    <a:pt x="2321170" y="2467262"/>
                    <a:pt x="2322685" y="2468705"/>
                    <a:pt x="2322685" y="2470148"/>
                  </a:cubicBezTo>
                  <a:cubicBezTo>
                    <a:pt x="2324200" y="2470148"/>
                    <a:pt x="2324200" y="2471591"/>
                    <a:pt x="2324200" y="2473034"/>
                  </a:cubicBezTo>
                  <a:cubicBezTo>
                    <a:pt x="2324200" y="2473034"/>
                    <a:pt x="2325715" y="2473034"/>
                    <a:pt x="2325715" y="2474477"/>
                  </a:cubicBezTo>
                  <a:cubicBezTo>
                    <a:pt x="2325715" y="2475920"/>
                    <a:pt x="2324200" y="2475920"/>
                    <a:pt x="2324200" y="2475920"/>
                  </a:cubicBezTo>
                  <a:lnTo>
                    <a:pt x="2321356" y="2477274"/>
                  </a:lnTo>
                  <a:lnTo>
                    <a:pt x="2321532" y="2477362"/>
                  </a:lnTo>
                  <a:cubicBezTo>
                    <a:pt x="2322974" y="2477362"/>
                    <a:pt x="2322974" y="2477362"/>
                    <a:pt x="2324417" y="2475919"/>
                  </a:cubicBezTo>
                  <a:cubicBezTo>
                    <a:pt x="2324417" y="2475919"/>
                    <a:pt x="2325860" y="2475919"/>
                    <a:pt x="2325860" y="2474476"/>
                  </a:cubicBezTo>
                  <a:cubicBezTo>
                    <a:pt x="2325860" y="2473033"/>
                    <a:pt x="2324417" y="2473033"/>
                    <a:pt x="2324417" y="2473033"/>
                  </a:cubicBezTo>
                  <a:cubicBezTo>
                    <a:pt x="2324417" y="2471591"/>
                    <a:pt x="2324417" y="2470148"/>
                    <a:pt x="2322974" y="2470148"/>
                  </a:cubicBezTo>
                  <a:cubicBezTo>
                    <a:pt x="2322974" y="2468705"/>
                    <a:pt x="2321532" y="2467262"/>
                    <a:pt x="2321532" y="2465819"/>
                  </a:cubicBezTo>
                  <a:cubicBezTo>
                    <a:pt x="2320089" y="2464376"/>
                    <a:pt x="2320089" y="2462934"/>
                    <a:pt x="2320089" y="2461491"/>
                  </a:cubicBezTo>
                  <a:cubicBezTo>
                    <a:pt x="2320089" y="2460048"/>
                    <a:pt x="2321532" y="2458605"/>
                    <a:pt x="2321532" y="2458605"/>
                  </a:cubicBezTo>
                  <a:cubicBezTo>
                    <a:pt x="2321532" y="2457162"/>
                    <a:pt x="2320089" y="2455719"/>
                    <a:pt x="2320089" y="2455719"/>
                  </a:cubicBezTo>
                  <a:cubicBezTo>
                    <a:pt x="2321532" y="2454277"/>
                    <a:pt x="2322974" y="2452834"/>
                    <a:pt x="2324417" y="2452834"/>
                  </a:cubicBezTo>
                  <a:close/>
                  <a:moveTo>
                    <a:pt x="2253717" y="2452834"/>
                  </a:moveTo>
                  <a:lnTo>
                    <a:pt x="2253717" y="2457162"/>
                  </a:lnTo>
                  <a:lnTo>
                    <a:pt x="2253718" y="2457162"/>
                  </a:lnTo>
                  <a:lnTo>
                    <a:pt x="2253718" y="2452834"/>
                  </a:lnTo>
                  <a:close/>
                  <a:moveTo>
                    <a:pt x="2139135" y="2452834"/>
                  </a:moveTo>
                  <a:lnTo>
                    <a:pt x="2138942" y="2453210"/>
                  </a:lnTo>
                  <a:lnTo>
                    <a:pt x="2145434" y="2458474"/>
                  </a:lnTo>
                  <a:cubicBezTo>
                    <a:pt x="2148355" y="2461435"/>
                    <a:pt x="2151276" y="2462915"/>
                    <a:pt x="2151276" y="2468836"/>
                  </a:cubicBezTo>
                  <a:cubicBezTo>
                    <a:pt x="2151276" y="2473277"/>
                    <a:pt x="2146895" y="2479199"/>
                    <a:pt x="2148355" y="2482159"/>
                  </a:cubicBezTo>
                  <a:cubicBezTo>
                    <a:pt x="2148355" y="2483640"/>
                    <a:pt x="2149816" y="2483640"/>
                    <a:pt x="2149816" y="2485120"/>
                  </a:cubicBezTo>
                  <a:lnTo>
                    <a:pt x="2144523" y="2487802"/>
                  </a:lnTo>
                  <a:lnTo>
                    <a:pt x="2144543" y="2487822"/>
                  </a:lnTo>
                  <a:cubicBezTo>
                    <a:pt x="2147480" y="2487822"/>
                    <a:pt x="2150417" y="2487822"/>
                    <a:pt x="2150417" y="2484881"/>
                  </a:cubicBezTo>
                  <a:cubicBezTo>
                    <a:pt x="2150417" y="2483411"/>
                    <a:pt x="2148949" y="2483411"/>
                    <a:pt x="2148949" y="2481940"/>
                  </a:cubicBezTo>
                  <a:cubicBezTo>
                    <a:pt x="2147480" y="2478999"/>
                    <a:pt x="2151886" y="2473117"/>
                    <a:pt x="2151886" y="2468705"/>
                  </a:cubicBezTo>
                  <a:lnTo>
                    <a:pt x="2158503" y="2470030"/>
                  </a:lnTo>
                  <a:lnTo>
                    <a:pt x="2158490" y="2470022"/>
                  </a:lnTo>
                  <a:lnTo>
                    <a:pt x="2158490" y="2469887"/>
                  </a:lnTo>
                  <a:lnTo>
                    <a:pt x="2152437" y="2468705"/>
                  </a:lnTo>
                  <a:cubicBezTo>
                    <a:pt x="2152437" y="2462933"/>
                    <a:pt x="2149481" y="2461491"/>
                    <a:pt x="2146525" y="2458605"/>
                  </a:cubicBezTo>
                  <a:cubicBezTo>
                    <a:pt x="2146525" y="2457162"/>
                    <a:pt x="2140613" y="2454276"/>
                    <a:pt x="2139135" y="2452834"/>
                  </a:cubicBezTo>
                  <a:close/>
                  <a:moveTo>
                    <a:pt x="2128050" y="2451391"/>
                  </a:moveTo>
                  <a:lnTo>
                    <a:pt x="2127833" y="2451451"/>
                  </a:lnTo>
                  <a:lnTo>
                    <a:pt x="2132291" y="2454033"/>
                  </a:lnTo>
                  <a:cubicBezTo>
                    <a:pt x="2132291" y="2454773"/>
                    <a:pt x="2133021" y="2455884"/>
                    <a:pt x="2133934" y="2456439"/>
                  </a:cubicBezTo>
                  <a:lnTo>
                    <a:pt x="2134597" y="2456214"/>
                  </a:lnTo>
                  <a:lnTo>
                    <a:pt x="2133223" y="2454276"/>
                  </a:lnTo>
                  <a:cubicBezTo>
                    <a:pt x="2131745" y="2453555"/>
                    <a:pt x="2129897" y="2452112"/>
                    <a:pt x="2128050" y="2451391"/>
                  </a:cubicBezTo>
                  <a:close/>
                  <a:moveTo>
                    <a:pt x="2115486" y="2451391"/>
                  </a:moveTo>
                  <a:lnTo>
                    <a:pt x="2115275" y="2451460"/>
                  </a:lnTo>
                  <a:lnTo>
                    <a:pt x="2120607" y="2455513"/>
                  </a:lnTo>
                  <a:lnTo>
                    <a:pt x="2120743" y="2455239"/>
                  </a:lnTo>
                  <a:close/>
                  <a:moveTo>
                    <a:pt x="2240464" y="2449639"/>
                  </a:moveTo>
                  <a:cubicBezTo>
                    <a:pt x="2238988" y="2448144"/>
                    <a:pt x="2237511" y="2449639"/>
                    <a:pt x="2236035" y="2451133"/>
                  </a:cubicBezTo>
                  <a:cubicBezTo>
                    <a:pt x="2236035" y="2451133"/>
                    <a:pt x="2234559" y="2449639"/>
                    <a:pt x="2233082" y="2451133"/>
                  </a:cubicBezTo>
                  <a:cubicBezTo>
                    <a:pt x="2233082" y="2451133"/>
                    <a:pt x="2234559" y="2452627"/>
                    <a:pt x="2233082" y="2454122"/>
                  </a:cubicBezTo>
                  <a:cubicBezTo>
                    <a:pt x="2231606" y="2454122"/>
                    <a:pt x="2230129" y="2454122"/>
                    <a:pt x="2227177" y="2454122"/>
                  </a:cubicBezTo>
                  <a:cubicBezTo>
                    <a:pt x="2225700" y="2454122"/>
                    <a:pt x="2224224" y="2454122"/>
                    <a:pt x="2222747" y="2454122"/>
                  </a:cubicBezTo>
                  <a:cubicBezTo>
                    <a:pt x="2221271" y="2454122"/>
                    <a:pt x="2219795" y="2455616"/>
                    <a:pt x="2218318" y="2454122"/>
                  </a:cubicBezTo>
                  <a:cubicBezTo>
                    <a:pt x="2216842" y="2454122"/>
                    <a:pt x="2216842" y="2452627"/>
                    <a:pt x="2215365" y="2451133"/>
                  </a:cubicBezTo>
                  <a:cubicBezTo>
                    <a:pt x="2215365" y="2451133"/>
                    <a:pt x="2213889" y="2452627"/>
                    <a:pt x="2212413" y="2452627"/>
                  </a:cubicBezTo>
                  <a:lnTo>
                    <a:pt x="2209483" y="2457075"/>
                  </a:lnTo>
                  <a:lnTo>
                    <a:pt x="2209659" y="2457162"/>
                  </a:lnTo>
                  <a:cubicBezTo>
                    <a:pt x="2211128" y="2457162"/>
                    <a:pt x="2211128" y="2454276"/>
                    <a:pt x="2212596" y="2452833"/>
                  </a:cubicBezTo>
                  <a:cubicBezTo>
                    <a:pt x="2214065" y="2452833"/>
                    <a:pt x="2215533" y="2451390"/>
                    <a:pt x="2215533" y="2451390"/>
                  </a:cubicBezTo>
                  <a:cubicBezTo>
                    <a:pt x="2217002" y="2452833"/>
                    <a:pt x="2217002" y="2454276"/>
                    <a:pt x="2218471" y="2454276"/>
                  </a:cubicBezTo>
                  <a:cubicBezTo>
                    <a:pt x="2219939" y="2455719"/>
                    <a:pt x="2221408" y="2454276"/>
                    <a:pt x="2222876" y="2454276"/>
                  </a:cubicBezTo>
                  <a:cubicBezTo>
                    <a:pt x="2224345" y="2454276"/>
                    <a:pt x="2225814" y="2454276"/>
                    <a:pt x="2227282" y="2454276"/>
                  </a:cubicBezTo>
                  <a:cubicBezTo>
                    <a:pt x="2230220" y="2454276"/>
                    <a:pt x="2231688" y="2454276"/>
                    <a:pt x="2233157" y="2454276"/>
                  </a:cubicBezTo>
                  <a:cubicBezTo>
                    <a:pt x="2234625" y="2452833"/>
                    <a:pt x="2233157" y="2451390"/>
                    <a:pt x="2233157" y="2451390"/>
                  </a:cubicBezTo>
                  <a:cubicBezTo>
                    <a:pt x="2234625" y="2449948"/>
                    <a:pt x="2236094" y="2451390"/>
                    <a:pt x="2236094" y="2451390"/>
                  </a:cubicBezTo>
                  <a:cubicBezTo>
                    <a:pt x="2237563" y="2449948"/>
                    <a:pt x="2239031" y="2448505"/>
                    <a:pt x="2240500" y="2449948"/>
                  </a:cubicBezTo>
                  <a:cubicBezTo>
                    <a:pt x="2241968" y="2449948"/>
                    <a:pt x="2241968" y="2452833"/>
                    <a:pt x="2244906" y="2454276"/>
                  </a:cubicBezTo>
                  <a:cubicBezTo>
                    <a:pt x="2246374" y="2454276"/>
                    <a:pt x="2247843" y="2454276"/>
                    <a:pt x="2249311" y="2452833"/>
                  </a:cubicBezTo>
                  <a:lnTo>
                    <a:pt x="2249311" y="2452631"/>
                  </a:lnTo>
                  <a:lnTo>
                    <a:pt x="2244893" y="2454122"/>
                  </a:lnTo>
                  <a:cubicBezTo>
                    <a:pt x="2241940" y="2452627"/>
                    <a:pt x="2241940" y="2449639"/>
                    <a:pt x="2240464" y="2449639"/>
                  </a:cubicBezTo>
                  <a:close/>
                  <a:moveTo>
                    <a:pt x="2045733" y="2449394"/>
                  </a:moveTo>
                  <a:lnTo>
                    <a:pt x="2045563" y="2451869"/>
                  </a:lnTo>
                  <a:lnTo>
                    <a:pt x="2044086" y="2457858"/>
                  </a:lnTo>
                  <a:lnTo>
                    <a:pt x="2042805" y="2461081"/>
                  </a:lnTo>
                  <a:cubicBezTo>
                    <a:pt x="2041337" y="2465517"/>
                    <a:pt x="2045742" y="2469952"/>
                    <a:pt x="2042805" y="2475866"/>
                  </a:cubicBezTo>
                  <a:cubicBezTo>
                    <a:pt x="2041337" y="2479562"/>
                    <a:pt x="2042805" y="2481780"/>
                    <a:pt x="2045192" y="2483443"/>
                  </a:cubicBezTo>
                  <a:lnTo>
                    <a:pt x="2045511" y="2483615"/>
                  </a:lnTo>
                  <a:lnTo>
                    <a:pt x="2043204" y="2476238"/>
                  </a:lnTo>
                  <a:cubicBezTo>
                    <a:pt x="2046125" y="2470317"/>
                    <a:pt x="2041743" y="2465876"/>
                    <a:pt x="2043204" y="2461435"/>
                  </a:cubicBezTo>
                  <a:lnTo>
                    <a:pt x="2044086" y="2457858"/>
                  </a:lnTo>
                  <a:lnTo>
                    <a:pt x="2045375" y="2454613"/>
                  </a:lnTo>
                  <a:lnTo>
                    <a:pt x="2045563" y="2451869"/>
                  </a:lnTo>
                  <a:lnTo>
                    <a:pt x="2046125" y="2449592"/>
                  </a:lnTo>
                  <a:close/>
                  <a:moveTo>
                    <a:pt x="1936926" y="2449375"/>
                  </a:moveTo>
                  <a:lnTo>
                    <a:pt x="1942742" y="2454844"/>
                  </a:lnTo>
                  <a:cubicBezTo>
                    <a:pt x="1944030" y="2457240"/>
                    <a:pt x="1944767" y="2459451"/>
                    <a:pt x="1945503" y="2459451"/>
                  </a:cubicBezTo>
                  <a:lnTo>
                    <a:pt x="1945789" y="2459547"/>
                  </a:lnTo>
                  <a:lnTo>
                    <a:pt x="1943113" y="2455112"/>
                  </a:lnTo>
                  <a:cubicBezTo>
                    <a:pt x="1941820" y="2452724"/>
                    <a:pt x="1939973" y="2450153"/>
                    <a:pt x="1937017" y="2449418"/>
                  </a:cubicBezTo>
                  <a:close/>
                  <a:moveTo>
                    <a:pt x="1684064" y="2447026"/>
                  </a:moveTo>
                  <a:cubicBezTo>
                    <a:pt x="1683326" y="2448130"/>
                    <a:pt x="1683695" y="2450706"/>
                    <a:pt x="1685171" y="2453650"/>
                  </a:cubicBezTo>
                  <a:lnTo>
                    <a:pt x="1685325" y="2453745"/>
                  </a:lnTo>
                  <a:lnTo>
                    <a:pt x="1684255" y="2447273"/>
                  </a:lnTo>
                  <a:cubicBezTo>
                    <a:pt x="1684988" y="2446165"/>
                    <a:pt x="1686820" y="2446534"/>
                    <a:pt x="1689753" y="2449490"/>
                  </a:cubicBezTo>
                  <a:lnTo>
                    <a:pt x="1689577" y="2449224"/>
                  </a:lnTo>
                  <a:close/>
                  <a:moveTo>
                    <a:pt x="2252275" y="2446650"/>
                  </a:moveTo>
                  <a:lnTo>
                    <a:pt x="2249322" y="2448144"/>
                  </a:lnTo>
                  <a:cubicBezTo>
                    <a:pt x="2247846" y="2448144"/>
                    <a:pt x="2249322" y="2449639"/>
                    <a:pt x="2249322" y="2451133"/>
                  </a:cubicBezTo>
                  <a:lnTo>
                    <a:pt x="2249322" y="2451396"/>
                  </a:lnTo>
                  <a:lnTo>
                    <a:pt x="2252249" y="2452833"/>
                  </a:lnTo>
                  <a:lnTo>
                    <a:pt x="2252274" y="2452833"/>
                  </a:lnTo>
                  <a:lnTo>
                    <a:pt x="2249389" y="2451391"/>
                  </a:lnTo>
                  <a:cubicBezTo>
                    <a:pt x="2249389" y="2449948"/>
                    <a:pt x="2247946" y="2448505"/>
                    <a:pt x="2249389" y="2448505"/>
                  </a:cubicBezTo>
                  <a:cubicBezTo>
                    <a:pt x="2249389" y="2447062"/>
                    <a:pt x="2250832" y="2448505"/>
                    <a:pt x="2252275" y="2447062"/>
                  </a:cubicBezTo>
                  <a:close/>
                  <a:moveTo>
                    <a:pt x="2338846" y="2445117"/>
                  </a:moveTo>
                  <a:cubicBezTo>
                    <a:pt x="2337403" y="2445117"/>
                    <a:pt x="2337403" y="2446623"/>
                    <a:pt x="2337403" y="2448128"/>
                  </a:cubicBezTo>
                  <a:cubicBezTo>
                    <a:pt x="2337403" y="2449634"/>
                    <a:pt x="2338846" y="2451139"/>
                    <a:pt x="2338846" y="2452645"/>
                  </a:cubicBezTo>
                  <a:cubicBezTo>
                    <a:pt x="2338846" y="2454151"/>
                    <a:pt x="2337403" y="2457162"/>
                    <a:pt x="2335960" y="2457162"/>
                  </a:cubicBezTo>
                  <a:lnTo>
                    <a:pt x="2336116" y="2457162"/>
                  </a:lnTo>
                  <a:cubicBezTo>
                    <a:pt x="2337597" y="2457162"/>
                    <a:pt x="2339079" y="2454276"/>
                    <a:pt x="2339079" y="2452833"/>
                  </a:cubicBezTo>
                  <a:cubicBezTo>
                    <a:pt x="2339079" y="2451390"/>
                    <a:pt x="2337597" y="2449947"/>
                    <a:pt x="2337597" y="2448505"/>
                  </a:cubicBezTo>
                  <a:cubicBezTo>
                    <a:pt x="2337597" y="2447062"/>
                    <a:pt x="2337597" y="2445619"/>
                    <a:pt x="2339079" y="2445619"/>
                  </a:cubicBezTo>
                  <a:lnTo>
                    <a:pt x="2341837" y="2445619"/>
                  </a:lnTo>
                  <a:lnTo>
                    <a:pt x="2341731" y="2445453"/>
                  </a:lnTo>
                  <a:lnTo>
                    <a:pt x="2341731" y="2445117"/>
                  </a:lnTo>
                  <a:close/>
                  <a:moveTo>
                    <a:pt x="2307535" y="2444177"/>
                  </a:moveTo>
                  <a:cubicBezTo>
                    <a:pt x="2307535" y="2445620"/>
                    <a:pt x="2309050" y="2445620"/>
                    <a:pt x="2310565" y="2445620"/>
                  </a:cubicBezTo>
                  <a:cubicBezTo>
                    <a:pt x="2312080" y="2447062"/>
                    <a:pt x="2313595" y="2447062"/>
                    <a:pt x="2315110" y="2448505"/>
                  </a:cubicBezTo>
                  <a:cubicBezTo>
                    <a:pt x="2316625" y="2448505"/>
                    <a:pt x="2318140" y="2448505"/>
                    <a:pt x="2318140" y="2448505"/>
                  </a:cubicBezTo>
                  <a:lnTo>
                    <a:pt x="2318536" y="2448128"/>
                  </a:lnTo>
                  <a:lnTo>
                    <a:pt x="2315760" y="2448128"/>
                  </a:lnTo>
                  <a:lnTo>
                    <a:pt x="2311655" y="2445273"/>
                  </a:lnTo>
                  <a:lnTo>
                    <a:pt x="2311270" y="2445620"/>
                  </a:lnTo>
                  <a:cubicBezTo>
                    <a:pt x="2309667" y="2445620"/>
                    <a:pt x="2308064" y="2445620"/>
                    <a:pt x="2308064" y="2444177"/>
                  </a:cubicBezTo>
                  <a:close/>
                  <a:moveTo>
                    <a:pt x="2325860" y="2443612"/>
                  </a:moveTo>
                  <a:cubicBezTo>
                    <a:pt x="2324417" y="2443612"/>
                    <a:pt x="2322974" y="2443612"/>
                    <a:pt x="2321531" y="2445117"/>
                  </a:cubicBezTo>
                  <a:lnTo>
                    <a:pt x="2319791" y="2446934"/>
                  </a:lnTo>
                  <a:lnTo>
                    <a:pt x="2321170" y="2445620"/>
                  </a:lnTo>
                  <a:cubicBezTo>
                    <a:pt x="2322685" y="2444177"/>
                    <a:pt x="2324200" y="2444177"/>
                    <a:pt x="2325715" y="2444177"/>
                  </a:cubicBezTo>
                  <a:cubicBezTo>
                    <a:pt x="2327230" y="2444177"/>
                    <a:pt x="2328745" y="2445620"/>
                    <a:pt x="2328745" y="2447062"/>
                  </a:cubicBezTo>
                  <a:cubicBezTo>
                    <a:pt x="2328745" y="2448505"/>
                    <a:pt x="2328745" y="2451391"/>
                    <a:pt x="2328745" y="2452834"/>
                  </a:cubicBezTo>
                  <a:lnTo>
                    <a:pt x="2328746" y="2452834"/>
                  </a:lnTo>
                  <a:lnTo>
                    <a:pt x="2328746" y="2452645"/>
                  </a:lnTo>
                  <a:cubicBezTo>
                    <a:pt x="2328746" y="2451139"/>
                    <a:pt x="2328746" y="2448128"/>
                    <a:pt x="2328746" y="2446623"/>
                  </a:cubicBezTo>
                  <a:cubicBezTo>
                    <a:pt x="2328746" y="2445117"/>
                    <a:pt x="2327303" y="2443612"/>
                    <a:pt x="2325860" y="2443612"/>
                  </a:cubicBezTo>
                  <a:close/>
                  <a:moveTo>
                    <a:pt x="2269589" y="2443491"/>
                  </a:moveTo>
                  <a:lnTo>
                    <a:pt x="2269589" y="2444177"/>
                  </a:lnTo>
                  <a:cubicBezTo>
                    <a:pt x="2271032" y="2444177"/>
                    <a:pt x="2272475" y="2444177"/>
                    <a:pt x="2272475" y="2445620"/>
                  </a:cubicBezTo>
                  <a:cubicBezTo>
                    <a:pt x="2273918" y="2445620"/>
                    <a:pt x="2272475" y="2448505"/>
                    <a:pt x="2273918" y="2448505"/>
                  </a:cubicBezTo>
                  <a:cubicBezTo>
                    <a:pt x="2273918" y="2449948"/>
                    <a:pt x="2273918" y="2451391"/>
                    <a:pt x="2275360" y="2451391"/>
                  </a:cubicBezTo>
                  <a:cubicBezTo>
                    <a:pt x="2276803" y="2451391"/>
                    <a:pt x="2278246" y="2451391"/>
                    <a:pt x="2279689" y="2451391"/>
                  </a:cubicBezTo>
                  <a:cubicBezTo>
                    <a:pt x="2281132" y="2451391"/>
                    <a:pt x="2281132" y="2448505"/>
                    <a:pt x="2282575" y="2448505"/>
                  </a:cubicBezTo>
                  <a:lnTo>
                    <a:pt x="2284017" y="2451390"/>
                  </a:lnTo>
                  <a:lnTo>
                    <a:pt x="2284017" y="2451048"/>
                  </a:lnTo>
                  <a:cubicBezTo>
                    <a:pt x="2284017" y="2449536"/>
                    <a:pt x="2282574" y="2448025"/>
                    <a:pt x="2282574" y="2448025"/>
                  </a:cubicBezTo>
                  <a:cubicBezTo>
                    <a:pt x="2281131" y="2448025"/>
                    <a:pt x="2281131" y="2451048"/>
                    <a:pt x="2279688" y="2451048"/>
                  </a:cubicBezTo>
                  <a:cubicBezTo>
                    <a:pt x="2278246" y="2451048"/>
                    <a:pt x="2276803" y="2451048"/>
                    <a:pt x="2275360" y="2451048"/>
                  </a:cubicBezTo>
                  <a:cubicBezTo>
                    <a:pt x="2273917" y="2451048"/>
                    <a:pt x="2273917" y="2449536"/>
                    <a:pt x="2273917" y="2448025"/>
                  </a:cubicBezTo>
                  <a:cubicBezTo>
                    <a:pt x="2272474" y="2448025"/>
                    <a:pt x="2273917" y="2445002"/>
                    <a:pt x="2272474" y="2445002"/>
                  </a:cubicBezTo>
                  <a:close/>
                  <a:moveTo>
                    <a:pt x="2297003" y="2443490"/>
                  </a:moveTo>
                  <a:cubicBezTo>
                    <a:pt x="2295560" y="2445002"/>
                    <a:pt x="2295560" y="2445002"/>
                    <a:pt x="2295560" y="2446513"/>
                  </a:cubicBezTo>
                  <a:cubicBezTo>
                    <a:pt x="2294117" y="2448025"/>
                    <a:pt x="2295560" y="2451048"/>
                    <a:pt x="2294117" y="2454071"/>
                  </a:cubicBezTo>
                  <a:cubicBezTo>
                    <a:pt x="2294117" y="2455583"/>
                    <a:pt x="2294117" y="2455583"/>
                    <a:pt x="2292674" y="2457094"/>
                  </a:cubicBezTo>
                  <a:lnTo>
                    <a:pt x="2291242" y="2458594"/>
                  </a:lnTo>
                  <a:lnTo>
                    <a:pt x="2292674" y="2457162"/>
                  </a:lnTo>
                  <a:cubicBezTo>
                    <a:pt x="2294117" y="2458605"/>
                    <a:pt x="2294117" y="2458605"/>
                    <a:pt x="2294117" y="2460047"/>
                  </a:cubicBezTo>
                  <a:cubicBezTo>
                    <a:pt x="2294117" y="2461490"/>
                    <a:pt x="2292674" y="2462933"/>
                    <a:pt x="2291232" y="2462933"/>
                  </a:cubicBezTo>
                  <a:cubicBezTo>
                    <a:pt x="2289789" y="2465819"/>
                    <a:pt x="2286903" y="2465819"/>
                    <a:pt x="2285460" y="2467262"/>
                  </a:cubicBezTo>
                  <a:lnTo>
                    <a:pt x="2285460" y="2467262"/>
                  </a:lnTo>
                  <a:cubicBezTo>
                    <a:pt x="2286983" y="2465819"/>
                    <a:pt x="2290029" y="2465819"/>
                    <a:pt x="2291552" y="2462934"/>
                  </a:cubicBezTo>
                  <a:cubicBezTo>
                    <a:pt x="2293075" y="2462934"/>
                    <a:pt x="2294598" y="2461491"/>
                    <a:pt x="2294598" y="2460048"/>
                  </a:cubicBezTo>
                  <a:cubicBezTo>
                    <a:pt x="2294598" y="2458605"/>
                    <a:pt x="2294598" y="2458605"/>
                    <a:pt x="2293075" y="2457162"/>
                  </a:cubicBezTo>
                  <a:cubicBezTo>
                    <a:pt x="2294598" y="2455719"/>
                    <a:pt x="2294598" y="2455719"/>
                    <a:pt x="2294598" y="2454277"/>
                  </a:cubicBezTo>
                  <a:cubicBezTo>
                    <a:pt x="2296121" y="2451391"/>
                    <a:pt x="2294598" y="2448505"/>
                    <a:pt x="2296121" y="2447062"/>
                  </a:cubicBezTo>
                  <a:cubicBezTo>
                    <a:pt x="2296121" y="2445620"/>
                    <a:pt x="2296121" y="2445620"/>
                    <a:pt x="2297644" y="2444177"/>
                  </a:cubicBezTo>
                  <a:lnTo>
                    <a:pt x="2299960" y="2444177"/>
                  </a:lnTo>
                  <a:lnTo>
                    <a:pt x="2300048" y="2444177"/>
                  </a:lnTo>
                  <a:lnTo>
                    <a:pt x="2299794" y="2443490"/>
                  </a:lnTo>
                  <a:close/>
                  <a:moveTo>
                    <a:pt x="2137642" y="2442343"/>
                  </a:moveTo>
                  <a:lnTo>
                    <a:pt x="2137657" y="2442734"/>
                  </a:lnTo>
                  <a:cubicBezTo>
                    <a:pt x="2139135" y="2447062"/>
                    <a:pt x="2136179" y="2447062"/>
                    <a:pt x="2143569" y="2447062"/>
                  </a:cubicBezTo>
                  <a:lnTo>
                    <a:pt x="2150923" y="2447062"/>
                  </a:lnTo>
                  <a:lnTo>
                    <a:pt x="2150853" y="2446695"/>
                  </a:lnTo>
                  <a:cubicBezTo>
                    <a:pt x="2150853" y="2446695"/>
                    <a:pt x="2144941" y="2446695"/>
                    <a:pt x="2143463" y="2446695"/>
                  </a:cubicBezTo>
                  <a:close/>
                  <a:moveTo>
                    <a:pt x="2381334" y="2438321"/>
                  </a:moveTo>
                  <a:cubicBezTo>
                    <a:pt x="2379841" y="2439806"/>
                    <a:pt x="2379841" y="2439806"/>
                    <a:pt x="2378349" y="2439806"/>
                  </a:cubicBezTo>
                  <a:lnTo>
                    <a:pt x="2375367" y="2441290"/>
                  </a:lnTo>
                  <a:lnTo>
                    <a:pt x="2376125" y="2441290"/>
                  </a:lnTo>
                  <a:cubicBezTo>
                    <a:pt x="2377607" y="2441290"/>
                    <a:pt x="2377607" y="2441290"/>
                    <a:pt x="2379089" y="2439848"/>
                  </a:cubicBezTo>
                  <a:lnTo>
                    <a:pt x="2381169" y="2438835"/>
                  </a:lnTo>
                  <a:lnTo>
                    <a:pt x="2381169" y="2438405"/>
                  </a:lnTo>
                  <a:lnTo>
                    <a:pt x="2382053" y="2438405"/>
                  </a:lnTo>
                  <a:lnTo>
                    <a:pt x="2385628" y="2438405"/>
                  </a:lnTo>
                  <a:cubicBezTo>
                    <a:pt x="2387115" y="2438405"/>
                    <a:pt x="2388601" y="2439848"/>
                    <a:pt x="2390088" y="2441290"/>
                  </a:cubicBezTo>
                  <a:lnTo>
                    <a:pt x="2390287" y="2441290"/>
                  </a:lnTo>
                  <a:lnTo>
                    <a:pt x="2385812" y="2438321"/>
                  </a:lnTo>
                  <a:cubicBezTo>
                    <a:pt x="2384319" y="2438321"/>
                    <a:pt x="2382826" y="2438321"/>
                    <a:pt x="2381334" y="2438321"/>
                  </a:cubicBezTo>
                  <a:close/>
                  <a:moveTo>
                    <a:pt x="1778120" y="2436370"/>
                  </a:moveTo>
                  <a:lnTo>
                    <a:pt x="1774471" y="2442072"/>
                  </a:lnTo>
                  <a:lnTo>
                    <a:pt x="1768813" y="2444885"/>
                  </a:lnTo>
                  <a:lnTo>
                    <a:pt x="1768882" y="2444992"/>
                  </a:lnTo>
                  <a:lnTo>
                    <a:pt x="1769326" y="2444817"/>
                  </a:lnTo>
                  <a:lnTo>
                    <a:pt x="1774694" y="2442141"/>
                  </a:lnTo>
                  <a:lnTo>
                    <a:pt x="1774694" y="2441761"/>
                  </a:lnTo>
                  <a:close/>
                  <a:moveTo>
                    <a:pt x="1929744" y="2434335"/>
                  </a:moveTo>
                  <a:lnTo>
                    <a:pt x="1929641" y="2434373"/>
                  </a:lnTo>
                  <a:lnTo>
                    <a:pt x="1932250" y="2438812"/>
                  </a:lnTo>
                  <a:cubicBezTo>
                    <a:pt x="1931514" y="2443235"/>
                    <a:pt x="1931146" y="2445446"/>
                    <a:pt x="1931698" y="2446736"/>
                  </a:cubicBezTo>
                  <a:lnTo>
                    <a:pt x="1932039" y="2446901"/>
                  </a:lnTo>
                  <a:lnTo>
                    <a:pt x="1932584" y="2439134"/>
                  </a:lnTo>
                  <a:cubicBezTo>
                    <a:pt x="1932954" y="2435461"/>
                    <a:pt x="1931753" y="2434267"/>
                    <a:pt x="1929744" y="2434335"/>
                  </a:cubicBezTo>
                  <a:close/>
                  <a:moveTo>
                    <a:pt x="2370636" y="2433617"/>
                  </a:moveTo>
                  <a:lnTo>
                    <a:pt x="2372031" y="2437961"/>
                  </a:lnTo>
                  <a:cubicBezTo>
                    <a:pt x="2372031" y="2437961"/>
                    <a:pt x="2373473" y="2439459"/>
                    <a:pt x="2374916" y="2440958"/>
                  </a:cubicBezTo>
                  <a:cubicBezTo>
                    <a:pt x="2373473" y="2440958"/>
                    <a:pt x="2372031" y="2440958"/>
                    <a:pt x="2370588" y="2440958"/>
                  </a:cubicBezTo>
                  <a:cubicBezTo>
                    <a:pt x="2369145" y="2440958"/>
                    <a:pt x="2369145" y="2442456"/>
                    <a:pt x="2367702" y="2442456"/>
                  </a:cubicBezTo>
                  <a:cubicBezTo>
                    <a:pt x="2366259" y="2443954"/>
                    <a:pt x="2366259" y="2446951"/>
                    <a:pt x="2364816" y="2448449"/>
                  </a:cubicBezTo>
                  <a:lnTo>
                    <a:pt x="2360489" y="2449947"/>
                  </a:lnTo>
                  <a:lnTo>
                    <a:pt x="2361307" y="2449947"/>
                  </a:lnTo>
                  <a:cubicBezTo>
                    <a:pt x="2362789" y="2449947"/>
                    <a:pt x="2364271" y="2449947"/>
                    <a:pt x="2365752" y="2448505"/>
                  </a:cubicBezTo>
                  <a:cubicBezTo>
                    <a:pt x="2367234" y="2447062"/>
                    <a:pt x="2367234" y="2444176"/>
                    <a:pt x="2368716" y="2442733"/>
                  </a:cubicBezTo>
                  <a:cubicBezTo>
                    <a:pt x="2370198" y="2442733"/>
                    <a:pt x="2370198" y="2441290"/>
                    <a:pt x="2371680" y="2441290"/>
                  </a:cubicBezTo>
                  <a:lnTo>
                    <a:pt x="2375362" y="2441290"/>
                  </a:lnTo>
                  <a:lnTo>
                    <a:pt x="2372378" y="2438321"/>
                  </a:lnTo>
                  <a:cubicBezTo>
                    <a:pt x="2372378" y="2436836"/>
                    <a:pt x="2372378" y="2435351"/>
                    <a:pt x="2370886" y="2433865"/>
                  </a:cubicBezTo>
                  <a:close/>
                  <a:moveTo>
                    <a:pt x="2254719" y="2432530"/>
                  </a:moveTo>
                  <a:cubicBezTo>
                    <a:pt x="2253236" y="2432530"/>
                    <a:pt x="2251753" y="2432530"/>
                    <a:pt x="2251753" y="2434024"/>
                  </a:cubicBezTo>
                  <a:lnTo>
                    <a:pt x="2251578" y="2433906"/>
                  </a:lnTo>
                  <a:lnTo>
                    <a:pt x="2249322" y="2436189"/>
                  </a:lnTo>
                  <a:lnTo>
                    <a:pt x="2249560" y="2436791"/>
                  </a:lnTo>
                  <a:lnTo>
                    <a:pt x="2252275" y="2434077"/>
                  </a:lnTo>
                  <a:lnTo>
                    <a:pt x="2255042" y="2432693"/>
                  </a:lnTo>
                  <a:close/>
                  <a:moveTo>
                    <a:pt x="2262374" y="2432449"/>
                  </a:moveTo>
                  <a:lnTo>
                    <a:pt x="2262134" y="2432530"/>
                  </a:lnTo>
                  <a:lnTo>
                    <a:pt x="2262134" y="2435439"/>
                  </a:lnTo>
                  <a:lnTo>
                    <a:pt x="2262375" y="2435520"/>
                  </a:lnTo>
                  <a:cubicBezTo>
                    <a:pt x="2263818" y="2435520"/>
                    <a:pt x="2265260" y="2436962"/>
                    <a:pt x="2266703" y="2438405"/>
                  </a:cubicBezTo>
                  <a:cubicBezTo>
                    <a:pt x="2268146" y="2438405"/>
                    <a:pt x="2266703" y="2441291"/>
                    <a:pt x="2268146" y="2441291"/>
                  </a:cubicBezTo>
                  <a:lnTo>
                    <a:pt x="2269588" y="2441291"/>
                  </a:lnTo>
                  <a:lnTo>
                    <a:pt x="2269588" y="2440467"/>
                  </a:lnTo>
                  <a:cubicBezTo>
                    <a:pt x="2269588" y="2440467"/>
                    <a:pt x="2268146" y="2441978"/>
                    <a:pt x="2268146" y="2440467"/>
                  </a:cubicBezTo>
                  <a:cubicBezTo>
                    <a:pt x="2266703" y="2440467"/>
                    <a:pt x="2268146" y="2437444"/>
                    <a:pt x="2266703" y="2437444"/>
                  </a:cubicBezTo>
                  <a:cubicBezTo>
                    <a:pt x="2265260" y="2435932"/>
                    <a:pt x="2263817" y="2434421"/>
                    <a:pt x="2262374" y="2434421"/>
                  </a:cubicBezTo>
                  <a:close/>
                  <a:moveTo>
                    <a:pt x="2311956" y="2432382"/>
                  </a:moveTo>
                  <a:cubicBezTo>
                    <a:pt x="2310447" y="2432382"/>
                    <a:pt x="2310447" y="2433888"/>
                    <a:pt x="2310447" y="2433888"/>
                  </a:cubicBezTo>
                  <a:lnTo>
                    <a:pt x="2310447" y="2437012"/>
                  </a:lnTo>
                  <a:lnTo>
                    <a:pt x="2311347" y="2438342"/>
                  </a:lnTo>
                  <a:lnTo>
                    <a:pt x="2310447" y="2438342"/>
                  </a:lnTo>
                  <a:lnTo>
                    <a:pt x="2310447" y="2438405"/>
                  </a:lnTo>
                  <a:lnTo>
                    <a:pt x="2310405" y="2438342"/>
                  </a:lnTo>
                  <a:lnTo>
                    <a:pt x="2308291" y="2438342"/>
                  </a:lnTo>
                  <a:cubicBezTo>
                    <a:pt x="2306763" y="2438342"/>
                    <a:pt x="2306763" y="2436837"/>
                    <a:pt x="2306763" y="2436837"/>
                  </a:cubicBezTo>
                  <a:cubicBezTo>
                    <a:pt x="2305236" y="2436837"/>
                    <a:pt x="2305236" y="2435331"/>
                    <a:pt x="2303708" y="2435331"/>
                  </a:cubicBezTo>
                  <a:lnTo>
                    <a:pt x="2303708" y="2435724"/>
                  </a:lnTo>
                  <a:lnTo>
                    <a:pt x="2306461" y="2436963"/>
                  </a:lnTo>
                  <a:cubicBezTo>
                    <a:pt x="2306461" y="2436963"/>
                    <a:pt x="2306461" y="2438405"/>
                    <a:pt x="2308064" y="2438405"/>
                  </a:cubicBezTo>
                  <a:cubicBezTo>
                    <a:pt x="2308064" y="2438405"/>
                    <a:pt x="2309667" y="2438405"/>
                    <a:pt x="2311270" y="2438405"/>
                  </a:cubicBezTo>
                  <a:cubicBezTo>
                    <a:pt x="2311270" y="2438405"/>
                    <a:pt x="2311270" y="2439848"/>
                    <a:pt x="2311270" y="2439848"/>
                  </a:cubicBezTo>
                  <a:cubicBezTo>
                    <a:pt x="2311270" y="2439848"/>
                    <a:pt x="2312873" y="2441291"/>
                    <a:pt x="2312873" y="2441291"/>
                  </a:cubicBezTo>
                  <a:lnTo>
                    <a:pt x="2312873" y="2443613"/>
                  </a:lnTo>
                  <a:lnTo>
                    <a:pt x="2312874" y="2443612"/>
                  </a:lnTo>
                  <a:cubicBezTo>
                    <a:pt x="2312874" y="2442106"/>
                    <a:pt x="2312874" y="2442106"/>
                    <a:pt x="2312874" y="2440601"/>
                  </a:cubicBezTo>
                  <a:cubicBezTo>
                    <a:pt x="2312874" y="2440601"/>
                    <a:pt x="2311431" y="2439095"/>
                    <a:pt x="2311431" y="2439095"/>
                  </a:cubicBezTo>
                  <a:cubicBezTo>
                    <a:pt x="2311431" y="2439095"/>
                    <a:pt x="2311431" y="2437589"/>
                    <a:pt x="2311431" y="2437589"/>
                  </a:cubicBezTo>
                  <a:cubicBezTo>
                    <a:pt x="2311431" y="2436084"/>
                    <a:pt x="2311431" y="2434578"/>
                    <a:pt x="2311431" y="2433073"/>
                  </a:cubicBezTo>
                  <a:lnTo>
                    <a:pt x="2312093" y="2432382"/>
                  </a:lnTo>
                  <a:close/>
                  <a:moveTo>
                    <a:pt x="2109468" y="2431961"/>
                  </a:moveTo>
                  <a:cubicBezTo>
                    <a:pt x="2109468" y="2431961"/>
                    <a:pt x="2103556" y="2437854"/>
                    <a:pt x="2103556" y="2439328"/>
                  </a:cubicBezTo>
                  <a:cubicBezTo>
                    <a:pt x="2103556" y="2443748"/>
                    <a:pt x="2105034" y="2446695"/>
                    <a:pt x="2105034" y="2452588"/>
                  </a:cubicBezTo>
                  <a:lnTo>
                    <a:pt x="2105112" y="2452588"/>
                  </a:lnTo>
                  <a:lnTo>
                    <a:pt x="2103662" y="2439848"/>
                  </a:lnTo>
                  <a:cubicBezTo>
                    <a:pt x="2103662" y="2438405"/>
                    <a:pt x="2109574" y="2432634"/>
                    <a:pt x="2109574" y="2432634"/>
                  </a:cubicBezTo>
                  <a:cubicBezTo>
                    <a:pt x="2115486" y="2431191"/>
                    <a:pt x="2119921" y="2435519"/>
                    <a:pt x="2125833" y="2438405"/>
                  </a:cubicBezTo>
                  <a:cubicBezTo>
                    <a:pt x="2131745" y="2442734"/>
                    <a:pt x="2131745" y="2434076"/>
                    <a:pt x="2136179" y="2434076"/>
                  </a:cubicBezTo>
                  <a:lnTo>
                    <a:pt x="2137377" y="2437584"/>
                  </a:lnTo>
                  <a:lnTo>
                    <a:pt x="2137366" y="2437302"/>
                  </a:lnTo>
                  <a:cubicBezTo>
                    <a:pt x="2137551" y="2435276"/>
                    <a:pt x="2137551" y="2433434"/>
                    <a:pt x="2136073" y="2433434"/>
                  </a:cubicBezTo>
                  <a:cubicBezTo>
                    <a:pt x="2131638" y="2433434"/>
                    <a:pt x="2131638" y="2442275"/>
                    <a:pt x="2125726" y="2437854"/>
                  </a:cubicBezTo>
                  <a:cubicBezTo>
                    <a:pt x="2119814" y="2434908"/>
                    <a:pt x="2115380" y="2430487"/>
                    <a:pt x="2109468" y="2431961"/>
                  </a:cubicBezTo>
                  <a:close/>
                  <a:moveTo>
                    <a:pt x="2239520" y="2430849"/>
                  </a:moveTo>
                  <a:lnTo>
                    <a:pt x="2236035" y="2433201"/>
                  </a:lnTo>
                  <a:lnTo>
                    <a:pt x="2236395" y="2433383"/>
                  </a:lnTo>
                  <a:lnTo>
                    <a:pt x="2239890" y="2431036"/>
                  </a:lnTo>
                  <a:close/>
                  <a:moveTo>
                    <a:pt x="2316916" y="2429154"/>
                  </a:moveTo>
                  <a:lnTo>
                    <a:pt x="2316481" y="2429371"/>
                  </a:lnTo>
                  <a:lnTo>
                    <a:pt x="2315381" y="2431567"/>
                  </a:lnTo>
                  <a:lnTo>
                    <a:pt x="2315760" y="2431567"/>
                  </a:lnTo>
                  <a:close/>
                  <a:moveTo>
                    <a:pt x="2188790" y="2428961"/>
                  </a:moveTo>
                  <a:lnTo>
                    <a:pt x="2188249" y="2429037"/>
                  </a:lnTo>
                  <a:cubicBezTo>
                    <a:pt x="2188249" y="2429037"/>
                    <a:pt x="2188249" y="2430501"/>
                    <a:pt x="2188249" y="2430501"/>
                  </a:cubicBezTo>
                  <a:cubicBezTo>
                    <a:pt x="2194201" y="2433428"/>
                    <a:pt x="2200152" y="2433428"/>
                    <a:pt x="2204616" y="2434892"/>
                  </a:cubicBezTo>
                  <a:cubicBezTo>
                    <a:pt x="2206104" y="2436356"/>
                    <a:pt x="2204616" y="2437820"/>
                    <a:pt x="2203128" y="2439283"/>
                  </a:cubicBezTo>
                  <a:cubicBezTo>
                    <a:pt x="2201640" y="2442211"/>
                    <a:pt x="2200152" y="2445138"/>
                    <a:pt x="2198665" y="2446602"/>
                  </a:cubicBezTo>
                  <a:cubicBezTo>
                    <a:pt x="2197177" y="2449530"/>
                    <a:pt x="2194201" y="2450993"/>
                    <a:pt x="2192713" y="2452457"/>
                  </a:cubicBezTo>
                  <a:cubicBezTo>
                    <a:pt x="2191225" y="2455385"/>
                    <a:pt x="2189737" y="2458312"/>
                    <a:pt x="2189737" y="2461240"/>
                  </a:cubicBezTo>
                  <a:cubicBezTo>
                    <a:pt x="2189737" y="2462703"/>
                    <a:pt x="2189737" y="2464167"/>
                    <a:pt x="2189737" y="2465631"/>
                  </a:cubicBezTo>
                  <a:cubicBezTo>
                    <a:pt x="2191225" y="2467095"/>
                    <a:pt x="2192713" y="2468558"/>
                    <a:pt x="2191225" y="2468558"/>
                  </a:cubicBezTo>
                  <a:cubicBezTo>
                    <a:pt x="2189737" y="2471486"/>
                    <a:pt x="2185273" y="2471486"/>
                    <a:pt x="2183785" y="2472950"/>
                  </a:cubicBezTo>
                  <a:cubicBezTo>
                    <a:pt x="2182297" y="2474413"/>
                    <a:pt x="2183785" y="2475877"/>
                    <a:pt x="2182297" y="2475877"/>
                  </a:cubicBezTo>
                  <a:cubicBezTo>
                    <a:pt x="2182297" y="2477341"/>
                    <a:pt x="2182297" y="2477341"/>
                    <a:pt x="2180809" y="2477341"/>
                  </a:cubicBezTo>
                  <a:lnTo>
                    <a:pt x="2180809" y="2478672"/>
                  </a:lnTo>
                  <a:lnTo>
                    <a:pt x="2181755" y="2478805"/>
                  </a:lnTo>
                  <a:cubicBezTo>
                    <a:pt x="2181755" y="2478805"/>
                    <a:pt x="2181755" y="2477362"/>
                    <a:pt x="2181755" y="2477362"/>
                  </a:cubicBezTo>
                  <a:cubicBezTo>
                    <a:pt x="2183224" y="2477362"/>
                    <a:pt x="2183224" y="2477362"/>
                    <a:pt x="2183224" y="2475919"/>
                  </a:cubicBezTo>
                  <a:cubicBezTo>
                    <a:pt x="2184693" y="2475919"/>
                    <a:pt x="2183224" y="2474476"/>
                    <a:pt x="2184693" y="2473033"/>
                  </a:cubicBezTo>
                  <a:cubicBezTo>
                    <a:pt x="2186161" y="2471590"/>
                    <a:pt x="2190567" y="2471590"/>
                    <a:pt x="2192036" y="2468705"/>
                  </a:cubicBezTo>
                  <a:cubicBezTo>
                    <a:pt x="2193504" y="2468705"/>
                    <a:pt x="2192036" y="2467262"/>
                    <a:pt x="2190567" y="2465819"/>
                  </a:cubicBezTo>
                  <a:cubicBezTo>
                    <a:pt x="2190567" y="2464376"/>
                    <a:pt x="2190567" y="2462933"/>
                    <a:pt x="2190567" y="2461490"/>
                  </a:cubicBezTo>
                  <a:cubicBezTo>
                    <a:pt x="2190567" y="2458605"/>
                    <a:pt x="2192036" y="2455719"/>
                    <a:pt x="2193504" y="2452833"/>
                  </a:cubicBezTo>
                  <a:cubicBezTo>
                    <a:pt x="2196442" y="2452833"/>
                    <a:pt x="2197910" y="2454276"/>
                    <a:pt x="2200847" y="2454276"/>
                  </a:cubicBezTo>
                  <a:lnTo>
                    <a:pt x="2205183" y="2454276"/>
                  </a:lnTo>
                  <a:lnTo>
                    <a:pt x="2205031" y="2454122"/>
                  </a:lnTo>
                  <a:cubicBezTo>
                    <a:pt x="2203554" y="2452627"/>
                    <a:pt x="2202078" y="2454122"/>
                    <a:pt x="2200601" y="2454122"/>
                  </a:cubicBezTo>
                  <a:cubicBezTo>
                    <a:pt x="2197649" y="2454122"/>
                    <a:pt x="2196172" y="2452627"/>
                    <a:pt x="2193219" y="2452627"/>
                  </a:cubicBezTo>
                  <a:cubicBezTo>
                    <a:pt x="2194696" y="2451133"/>
                    <a:pt x="2197649" y="2449639"/>
                    <a:pt x="2199125" y="2446650"/>
                  </a:cubicBezTo>
                  <a:cubicBezTo>
                    <a:pt x="2200601" y="2445156"/>
                    <a:pt x="2202078" y="2442167"/>
                    <a:pt x="2203554" y="2439178"/>
                  </a:cubicBezTo>
                  <a:cubicBezTo>
                    <a:pt x="2205031" y="2437684"/>
                    <a:pt x="2206507" y="2436189"/>
                    <a:pt x="2205031" y="2434695"/>
                  </a:cubicBezTo>
                  <a:cubicBezTo>
                    <a:pt x="2200601" y="2433201"/>
                    <a:pt x="2194696" y="2433201"/>
                    <a:pt x="2188790" y="2430212"/>
                  </a:cubicBezTo>
                  <a:close/>
                  <a:moveTo>
                    <a:pt x="2036864" y="2428834"/>
                  </a:moveTo>
                  <a:lnTo>
                    <a:pt x="2034728" y="2437795"/>
                  </a:lnTo>
                  <a:cubicBezTo>
                    <a:pt x="2033993" y="2440383"/>
                    <a:pt x="2033993" y="2442601"/>
                    <a:pt x="2036931" y="2444818"/>
                  </a:cubicBezTo>
                  <a:lnTo>
                    <a:pt x="2037362" y="2445035"/>
                  </a:lnTo>
                  <a:lnTo>
                    <a:pt x="2037362" y="2428935"/>
                  </a:lnTo>
                  <a:lnTo>
                    <a:pt x="2037045" y="2429014"/>
                  </a:lnTo>
                  <a:close/>
                  <a:moveTo>
                    <a:pt x="2196361" y="2424425"/>
                  </a:moveTo>
                  <a:lnTo>
                    <a:pt x="2195689" y="2424646"/>
                  </a:lnTo>
                  <a:lnTo>
                    <a:pt x="2198414" y="2427326"/>
                  </a:lnTo>
                  <a:lnTo>
                    <a:pt x="2199125" y="2427223"/>
                  </a:lnTo>
                  <a:close/>
                  <a:moveTo>
                    <a:pt x="2332934" y="2424331"/>
                  </a:moveTo>
                  <a:lnTo>
                    <a:pt x="2331631" y="2427050"/>
                  </a:lnTo>
                  <a:lnTo>
                    <a:pt x="2331733" y="2427262"/>
                  </a:lnTo>
                  <a:lnTo>
                    <a:pt x="2333074" y="2424476"/>
                  </a:lnTo>
                  <a:close/>
                  <a:moveTo>
                    <a:pt x="1680742" y="2421262"/>
                  </a:moveTo>
                  <a:cubicBezTo>
                    <a:pt x="1680742" y="2421262"/>
                    <a:pt x="1677789" y="2422734"/>
                    <a:pt x="1679265" y="2425679"/>
                  </a:cubicBezTo>
                  <a:lnTo>
                    <a:pt x="1682218" y="2431568"/>
                  </a:lnTo>
                  <a:cubicBezTo>
                    <a:pt x="1683695" y="2435984"/>
                    <a:pt x="1686647" y="2438928"/>
                    <a:pt x="1686647" y="2444817"/>
                  </a:cubicBezTo>
                  <a:lnTo>
                    <a:pt x="1688022" y="2446873"/>
                  </a:lnTo>
                  <a:lnTo>
                    <a:pt x="1686820" y="2445056"/>
                  </a:lnTo>
                  <a:cubicBezTo>
                    <a:pt x="1686820" y="2439144"/>
                    <a:pt x="1683888" y="2436188"/>
                    <a:pt x="1682422" y="2431754"/>
                  </a:cubicBezTo>
                  <a:lnTo>
                    <a:pt x="1679490" y="2425842"/>
                  </a:lnTo>
                  <a:lnTo>
                    <a:pt x="1680952" y="2421419"/>
                  </a:lnTo>
                  <a:close/>
                  <a:moveTo>
                    <a:pt x="2090206" y="2420392"/>
                  </a:moveTo>
                  <a:lnTo>
                    <a:pt x="2090965" y="2420841"/>
                  </a:lnTo>
                  <a:cubicBezTo>
                    <a:pt x="2091855" y="2427017"/>
                    <a:pt x="2085557" y="2442561"/>
                    <a:pt x="2089938" y="2448112"/>
                  </a:cubicBezTo>
                  <a:cubicBezTo>
                    <a:pt x="2091398" y="2451072"/>
                    <a:pt x="2094319" y="2451072"/>
                    <a:pt x="2095780" y="2454033"/>
                  </a:cubicBezTo>
                  <a:cubicBezTo>
                    <a:pt x="2096510" y="2458474"/>
                    <a:pt x="2100891" y="2461065"/>
                    <a:pt x="2104725" y="2461065"/>
                  </a:cubicBezTo>
                  <a:lnTo>
                    <a:pt x="2104894" y="2460810"/>
                  </a:lnTo>
                  <a:lnTo>
                    <a:pt x="2096166" y="2454062"/>
                  </a:lnTo>
                  <a:cubicBezTo>
                    <a:pt x="2094688" y="2451115"/>
                    <a:pt x="2091732" y="2451115"/>
                    <a:pt x="2090254" y="2448168"/>
                  </a:cubicBezTo>
                  <a:cubicBezTo>
                    <a:pt x="2085820" y="2442643"/>
                    <a:pt x="2092194" y="2427172"/>
                    <a:pt x="2091293" y="2421025"/>
                  </a:cubicBezTo>
                  <a:close/>
                  <a:moveTo>
                    <a:pt x="2331631" y="2420271"/>
                  </a:moveTo>
                  <a:lnTo>
                    <a:pt x="2331565" y="2420338"/>
                  </a:lnTo>
                  <a:lnTo>
                    <a:pt x="2331565" y="2422557"/>
                  </a:lnTo>
                  <a:lnTo>
                    <a:pt x="2331631" y="2422534"/>
                  </a:lnTo>
                  <a:close/>
                  <a:moveTo>
                    <a:pt x="2215397" y="2416763"/>
                  </a:moveTo>
                  <a:lnTo>
                    <a:pt x="2215373" y="2416771"/>
                  </a:lnTo>
                  <a:lnTo>
                    <a:pt x="2218143" y="2419574"/>
                  </a:lnTo>
                  <a:lnTo>
                    <a:pt x="2218191" y="2419477"/>
                  </a:lnTo>
                  <a:close/>
                  <a:moveTo>
                    <a:pt x="1684572" y="2416054"/>
                  </a:moveTo>
                  <a:lnTo>
                    <a:pt x="1683695" y="2416846"/>
                  </a:lnTo>
                  <a:lnTo>
                    <a:pt x="1682219" y="2422363"/>
                  </a:lnTo>
                  <a:lnTo>
                    <a:pt x="1682422" y="2422516"/>
                  </a:lnTo>
                  <a:cubicBezTo>
                    <a:pt x="1683155" y="2422516"/>
                    <a:pt x="1683888" y="2421408"/>
                    <a:pt x="1683888" y="2416973"/>
                  </a:cubicBezTo>
                  <a:close/>
                  <a:moveTo>
                    <a:pt x="2288509" y="2415862"/>
                  </a:moveTo>
                  <a:lnTo>
                    <a:pt x="2292674" y="2421656"/>
                  </a:lnTo>
                  <a:cubicBezTo>
                    <a:pt x="2292674" y="2423161"/>
                    <a:pt x="2292674" y="2424667"/>
                    <a:pt x="2292674" y="2426173"/>
                  </a:cubicBezTo>
                  <a:cubicBezTo>
                    <a:pt x="2292674" y="2426173"/>
                    <a:pt x="2295560" y="2427678"/>
                    <a:pt x="2295560" y="2427678"/>
                  </a:cubicBezTo>
                  <a:cubicBezTo>
                    <a:pt x="2295560" y="2429184"/>
                    <a:pt x="2295560" y="2430689"/>
                    <a:pt x="2295560" y="2432195"/>
                  </a:cubicBezTo>
                  <a:cubicBezTo>
                    <a:pt x="2297003" y="2433700"/>
                    <a:pt x="2298445" y="2435206"/>
                    <a:pt x="2298445" y="2436711"/>
                  </a:cubicBezTo>
                  <a:lnTo>
                    <a:pt x="2298445" y="2438955"/>
                  </a:lnTo>
                  <a:lnTo>
                    <a:pt x="2298705" y="2439770"/>
                  </a:lnTo>
                  <a:lnTo>
                    <a:pt x="2299125" y="2439644"/>
                  </a:lnTo>
                  <a:lnTo>
                    <a:pt x="2299125" y="2436837"/>
                  </a:lnTo>
                  <a:cubicBezTo>
                    <a:pt x="2299125" y="2435331"/>
                    <a:pt x="2297597" y="2433825"/>
                    <a:pt x="2296069" y="2432320"/>
                  </a:cubicBezTo>
                  <a:cubicBezTo>
                    <a:pt x="2296069" y="2430814"/>
                    <a:pt x="2296069" y="2429309"/>
                    <a:pt x="2296069" y="2427803"/>
                  </a:cubicBezTo>
                  <a:cubicBezTo>
                    <a:pt x="2296069" y="2427803"/>
                    <a:pt x="2293014" y="2426298"/>
                    <a:pt x="2293014" y="2426298"/>
                  </a:cubicBezTo>
                  <a:cubicBezTo>
                    <a:pt x="2293014" y="2424792"/>
                    <a:pt x="2293014" y="2423287"/>
                    <a:pt x="2293014" y="2421781"/>
                  </a:cubicBezTo>
                  <a:close/>
                  <a:moveTo>
                    <a:pt x="2221928" y="2415755"/>
                  </a:moveTo>
                  <a:lnTo>
                    <a:pt x="2219853" y="2416763"/>
                  </a:lnTo>
                  <a:lnTo>
                    <a:pt x="2219535" y="2417382"/>
                  </a:lnTo>
                  <a:lnTo>
                    <a:pt x="2222095" y="2416092"/>
                  </a:lnTo>
                  <a:close/>
                  <a:moveTo>
                    <a:pt x="1745102" y="2414707"/>
                  </a:moveTo>
                  <a:lnTo>
                    <a:pt x="1740982" y="2416837"/>
                  </a:lnTo>
                  <a:lnTo>
                    <a:pt x="1741067" y="2416973"/>
                  </a:lnTo>
                  <a:lnTo>
                    <a:pt x="1745322" y="2414742"/>
                  </a:lnTo>
                  <a:close/>
                  <a:moveTo>
                    <a:pt x="2221338" y="2412435"/>
                  </a:moveTo>
                  <a:lnTo>
                    <a:pt x="2221682" y="2413103"/>
                  </a:lnTo>
                  <a:lnTo>
                    <a:pt x="2223578" y="2413103"/>
                  </a:lnTo>
                  <a:lnTo>
                    <a:pt x="2223412" y="2412435"/>
                  </a:lnTo>
                  <a:close/>
                  <a:moveTo>
                    <a:pt x="2287432" y="2411822"/>
                  </a:moveTo>
                  <a:lnTo>
                    <a:pt x="2288345" y="2415634"/>
                  </a:lnTo>
                  <a:lnTo>
                    <a:pt x="2288428" y="2415749"/>
                  </a:lnTo>
                  <a:close/>
                  <a:moveTo>
                    <a:pt x="2356613" y="2410991"/>
                  </a:moveTo>
                  <a:lnTo>
                    <a:pt x="2356220" y="2411181"/>
                  </a:lnTo>
                  <a:lnTo>
                    <a:pt x="2357602" y="2415486"/>
                  </a:lnTo>
                  <a:cubicBezTo>
                    <a:pt x="2359045" y="2415486"/>
                    <a:pt x="2360488" y="2415486"/>
                    <a:pt x="2360488" y="2415486"/>
                  </a:cubicBezTo>
                  <a:cubicBezTo>
                    <a:pt x="2361931" y="2418482"/>
                    <a:pt x="2361931" y="2421479"/>
                    <a:pt x="2361931" y="2422978"/>
                  </a:cubicBezTo>
                  <a:lnTo>
                    <a:pt x="2361931" y="2423468"/>
                  </a:lnTo>
                  <a:lnTo>
                    <a:pt x="2370886" y="2420498"/>
                  </a:lnTo>
                  <a:cubicBezTo>
                    <a:pt x="2370886" y="2420498"/>
                    <a:pt x="2370886" y="2421983"/>
                    <a:pt x="2372378" y="2420498"/>
                  </a:cubicBezTo>
                  <a:cubicBezTo>
                    <a:pt x="2373871" y="2420498"/>
                    <a:pt x="2376856" y="2419012"/>
                    <a:pt x="2378349" y="2416042"/>
                  </a:cubicBezTo>
                  <a:lnTo>
                    <a:pt x="2378618" y="2415506"/>
                  </a:lnTo>
                  <a:lnTo>
                    <a:pt x="2372938" y="2419648"/>
                  </a:lnTo>
                  <a:cubicBezTo>
                    <a:pt x="2371453" y="2421091"/>
                    <a:pt x="2371453" y="2419648"/>
                    <a:pt x="2371453" y="2419648"/>
                  </a:cubicBezTo>
                  <a:cubicBezTo>
                    <a:pt x="2368485" y="2419648"/>
                    <a:pt x="2365517" y="2421091"/>
                    <a:pt x="2362549" y="2422534"/>
                  </a:cubicBezTo>
                  <a:cubicBezTo>
                    <a:pt x="2362549" y="2421091"/>
                    <a:pt x="2362549" y="2418205"/>
                    <a:pt x="2361065" y="2415320"/>
                  </a:cubicBezTo>
                  <a:cubicBezTo>
                    <a:pt x="2361065" y="2415320"/>
                    <a:pt x="2359581" y="2415320"/>
                    <a:pt x="2358097" y="2415320"/>
                  </a:cubicBezTo>
                  <a:cubicBezTo>
                    <a:pt x="2358097" y="2413877"/>
                    <a:pt x="2358097" y="2412434"/>
                    <a:pt x="2356613" y="2410991"/>
                  </a:cubicBezTo>
                  <a:close/>
                  <a:moveTo>
                    <a:pt x="2382826" y="2410034"/>
                  </a:moveTo>
                  <a:lnTo>
                    <a:pt x="2380358" y="2412434"/>
                  </a:lnTo>
                  <a:lnTo>
                    <a:pt x="2380228" y="2412687"/>
                  </a:lnTo>
                  <a:lnTo>
                    <a:pt x="2382826" y="2410101"/>
                  </a:lnTo>
                  <a:close/>
                  <a:moveTo>
                    <a:pt x="2081385" y="2409860"/>
                  </a:moveTo>
                  <a:lnTo>
                    <a:pt x="2081288" y="2409888"/>
                  </a:lnTo>
                  <a:lnTo>
                    <a:pt x="2083549" y="2415175"/>
                  </a:lnTo>
                  <a:cubicBezTo>
                    <a:pt x="2084096" y="2417025"/>
                    <a:pt x="2084826" y="2418505"/>
                    <a:pt x="2087017" y="2418505"/>
                  </a:cubicBezTo>
                  <a:lnTo>
                    <a:pt x="2087218" y="2418624"/>
                  </a:lnTo>
                  <a:lnTo>
                    <a:pt x="2083787" y="2415385"/>
                  </a:lnTo>
                  <a:cubicBezTo>
                    <a:pt x="2083233" y="2413543"/>
                    <a:pt x="2082864" y="2411333"/>
                    <a:pt x="2081385" y="2409860"/>
                  </a:cubicBezTo>
                  <a:close/>
                  <a:moveTo>
                    <a:pt x="2401188" y="2408739"/>
                  </a:moveTo>
                  <a:lnTo>
                    <a:pt x="2401053" y="2408772"/>
                  </a:lnTo>
                  <a:lnTo>
                    <a:pt x="2403723" y="2410101"/>
                  </a:lnTo>
                  <a:cubicBezTo>
                    <a:pt x="2403723" y="2410101"/>
                    <a:pt x="2402230" y="2411586"/>
                    <a:pt x="2402230" y="2413071"/>
                  </a:cubicBezTo>
                  <a:cubicBezTo>
                    <a:pt x="2403723" y="2414556"/>
                    <a:pt x="2405215" y="2414556"/>
                    <a:pt x="2405215" y="2416042"/>
                  </a:cubicBezTo>
                  <a:cubicBezTo>
                    <a:pt x="2405215" y="2417527"/>
                    <a:pt x="2402230" y="2419012"/>
                    <a:pt x="2402230" y="2420498"/>
                  </a:cubicBezTo>
                  <a:cubicBezTo>
                    <a:pt x="2400737" y="2423468"/>
                    <a:pt x="2400737" y="2424954"/>
                    <a:pt x="2399245" y="2426439"/>
                  </a:cubicBezTo>
                  <a:cubicBezTo>
                    <a:pt x="2397752" y="2429409"/>
                    <a:pt x="2396260" y="2430895"/>
                    <a:pt x="2396260" y="2432380"/>
                  </a:cubicBezTo>
                  <a:cubicBezTo>
                    <a:pt x="2394767" y="2435351"/>
                    <a:pt x="2394767" y="2438321"/>
                    <a:pt x="2394767" y="2441292"/>
                  </a:cubicBezTo>
                  <a:lnTo>
                    <a:pt x="2394552" y="2441292"/>
                  </a:lnTo>
                  <a:lnTo>
                    <a:pt x="2399007" y="2442733"/>
                  </a:lnTo>
                  <a:cubicBezTo>
                    <a:pt x="2400494" y="2444176"/>
                    <a:pt x="2400494" y="2447062"/>
                    <a:pt x="2400494" y="2449948"/>
                  </a:cubicBezTo>
                  <a:cubicBezTo>
                    <a:pt x="2401981" y="2451390"/>
                    <a:pt x="2401981" y="2454276"/>
                    <a:pt x="2403467" y="2454276"/>
                  </a:cubicBezTo>
                  <a:cubicBezTo>
                    <a:pt x="2404954" y="2455719"/>
                    <a:pt x="2407927" y="2455719"/>
                    <a:pt x="2409414" y="2455719"/>
                  </a:cubicBezTo>
                  <a:lnTo>
                    <a:pt x="2409583" y="2455609"/>
                  </a:lnTo>
                  <a:lnTo>
                    <a:pt x="2404134" y="2454252"/>
                  </a:lnTo>
                  <a:cubicBezTo>
                    <a:pt x="2402661" y="2454252"/>
                    <a:pt x="2402661" y="2451315"/>
                    <a:pt x="2401188" y="2449847"/>
                  </a:cubicBezTo>
                  <a:cubicBezTo>
                    <a:pt x="2401188" y="2446911"/>
                    <a:pt x="2401188" y="2443974"/>
                    <a:pt x="2399715" y="2442506"/>
                  </a:cubicBezTo>
                  <a:cubicBezTo>
                    <a:pt x="2398242" y="2442506"/>
                    <a:pt x="2396770" y="2442506"/>
                    <a:pt x="2395297" y="2441038"/>
                  </a:cubicBezTo>
                  <a:cubicBezTo>
                    <a:pt x="2395297" y="2438102"/>
                    <a:pt x="2395297" y="2435166"/>
                    <a:pt x="2396770" y="2432229"/>
                  </a:cubicBezTo>
                  <a:cubicBezTo>
                    <a:pt x="2396770" y="2430761"/>
                    <a:pt x="2398242" y="2429293"/>
                    <a:pt x="2399715" y="2426357"/>
                  </a:cubicBezTo>
                  <a:cubicBezTo>
                    <a:pt x="2401188" y="2424888"/>
                    <a:pt x="2401188" y="2423420"/>
                    <a:pt x="2402661" y="2420484"/>
                  </a:cubicBezTo>
                  <a:cubicBezTo>
                    <a:pt x="2402661" y="2419016"/>
                    <a:pt x="2405607" y="2417548"/>
                    <a:pt x="2405607" y="2416079"/>
                  </a:cubicBezTo>
                  <a:cubicBezTo>
                    <a:pt x="2405607" y="2414611"/>
                    <a:pt x="2404134" y="2414611"/>
                    <a:pt x="2402661" y="2413143"/>
                  </a:cubicBezTo>
                  <a:cubicBezTo>
                    <a:pt x="2402661" y="2411675"/>
                    <a:pt x="2404134" y="2410207"/>
                    <a:pt x="2404134" y="2410207"/>
                  </a:cubicBezTo>
                  <a:cubicBezTo>
                    <a:pt x="2402661" y="2408739"/>
                    <a:pt x="2402661" y="2408739"/>
                    <a:pt x="2401188" y="2408739"/>
                  </a:cubicBezTo>
                  <a:close/>
                  <a:moveTo>
                    <a:pt x="2303592" y="2406662"/>
                  </a:moveTo>
                  <a:lnTo>
                    <a:pt x="2303592" y="2406788"/>
                  </a:lnTo>
                  <a:lnTo>
                    <a:pt x="2305922" y="2406788"/>
                  </a:lnTo>
                  <a:lnTo>
                    <a:pt x="2306047" y="2406662"/>
                  </a:lnTo>
                  <a:close/>
                  <a:moveTo>
                    <a:pt x="2291665" y="2406662"/>
                  </a:moveTo>
                  <a:lnTo>
                    <a:pt x="2291567" y="2406725"/>
                  </a:lnTo>
                  <a:lnTo>
                    <a:pt x="2293014" y="2406725"/>
                  </a:lnTo>
                  <a:lnTo>
                    <a:pt x="2293142" y="2406662"/>
                  </a:lnTo>
                  <a:close/>
                  <a:moveTo>
                    <a:pt x="2225167" y="2405525"/>
                  </a:moveTo>
                  <a:lnTo>
                    <a:pt x="2222824" y="2406663"/>
                  </a:lnTo>
                  <a:lnTo>
                    <a:pt x="2222846" y="2406748"/>
                  </a:lnTo>
                  <a:lnTo>
                    <a:pt x="2225061" y="2405632"/>
                  </a:lnTo>
                  <a:close/>
                  <a:moveTo>
                    <a:pt x="2308065" y="2405219"/>
                  </a:moveTo>
                  <a:lnTo>
                    <a:pt x="2308000" y="2405282"/>
                  </a:lnTo>
                  <a:lnTo>
                    <a:pt x="2311956" y="2405282"/>
                  </a:lnTo>
                  <a:lnTo>
                    <a:pt x="2312082" y="2405219"/>
                  </a:lnTo>
                  <a:close/>
                  <a:moveTo>
                    <a:pt x="2296137" y="2405219"/>
                  </a:moveTo>
                  <a:lnTo>
                    <a:pt x="2296087" y="2405243"/>
                  </a:lnTo>
                  <a:lnTo>
                    <a:pt x="2300477" y="2411011"/>
                  </a:lnTo>
                  <a:lnTo>
                    <a:pt x="2300584" y="2410958"/>
                  </a:lnTo>
                  <a:close/>
                  <a:moveTo>
                    <a:pt x="1557130" y="2402085"/>
                  </a:moveTo>
                  <a:lnTo>
                    <a:pt x="1556917" y="2402156"/>
                  </a:lnTo>
                  <a:lnTo>
                    <a:pt x="1565583" y="2403596"/>
                  </a:lnTo>
                  <a:cubicBezTo>
                    <a:pt x="1569274" y="2403596"/>
                    <a:pt x="1571857" y="2404700"/>
                    <a:pt x="1573888" y="2404884"/>
                  </a:cubicBezTo>
                  <a:lnTo>
                    <a:pt x="1573982" y="2404804"/>
                  </a:lnTo>
                  <a:lnTo>
                    <a:pt x="1565954" y="2403555"/>
                  </a:lnTo>
                  <a:cubicBezTo>
                    <a:pt x="1560807" y="2403555"/>
                    <a:pt x="1558969" y="2402452"/>
                    <a:pt x="1557130" y="2402085"/>
                  </a:cubicBezTo>
                  <a:close/>
                  <a:moveTo>
                    <a:pt x="2230250" y="2400892"/>
                  </a:moveTo>
                  <a:lnTo>
                    <a:pt x="2229904" y="2401228"/>
                  </a:lnTo>
                  <a:lnTo>
                    <a:pt x="2236924" y="2402643"/>
                  </a:lnTo>
                  <a:lnTo>
                    <a:pt x="2236580" y="2402122"/>
                  </a:lnTo>
                  <a:close/>
                  <a:moveTo>
                    <a:pt x="2562578" y="2398595"/>
                  </a:moveTo>
                  <a:lnTo>
                    <a:pt x="2562526" y="2398605"/>
                  </a:lnTo>
                  <a:lnTo>
                    <a:pt x="2562526" y="2405270"/>
                  </a:lnTo>
                  <a:lnTo>
                    <a:pt x="2562578" y="2405220"/>
                  </a:lnTo>
                  <a:close/>
                  <a:moveTo>
                    <a:pt x="2243091" y="2393933"/>
                  </a:moveTo>
                  <a:lnTo>
                    <a:pt x="2243051" y="2393952"/>
                  </a:lnTo>
                  <a:lnTo>
                    <a:pt x="2249783" y="2403449"/>
                  </a:lnTo>
                  <a:lnTo>
                    <a:pt x="2249892" y="2403449"/>
                  </a:lnTo>
                  <a:close/>
                  <a:moveTo>
                    <a:pt x="2011918" y="2393652"/>
                  </a:moveTo>
                  <a:lnTo>
                    <a:pt x="2006072" y="2394681"/>
                  </a:lnTo>
                  <a:lnTo>
                    <a:pt x="2006099" y="2394688"/>
                  </a:lnTo>
                  <a:lnTo>
                    <a:pt x="2011912" y="2393668"/>
                  </a:lnTo>
                  <a:close/>
                  <a:moveTo>
                    <a:pt x="2286732" y="2387288"/>
                  </a:moveTo>
                  <a:lnTo>
                    <a:pt x="2285326" y="2388693"/>
                  </a:lnTo>
                  <a:cubicBezTo>
                    <a:pt x="2285326" y="2390169"/>
                    <a:pt x="2286802" y="2390169"/>
                    <a:pt x="2286802" y="2391644"/>
                  </a:cubicBezTo>
                  <a:cubicBezTo>
                    <a:pt x="2285326" y="2393120"/>
                    <a:pt x="2283849" y="2394596"/>
                    <a:pt x="2283849" y="2393120"/>
                  </a:cubicBezTo>
                  <a:cubicBezTo>
                    <a:pt x="2282373" y="2393120"/>
                    <a:pt x="2282373" y="2390169"/>
                    <a:pt x="2280896" y="2390169"/>
                  </a:cubicBezTo>
                  <a:cubicBezTo>
                    <a:pt x="2279420" y="2390169"/>
                    <a:pt x="2280896" y="2393120"/>
                    <a:pt x="2280896" y="2394596"/>
                  </a:cubicBezTo>
                  <a:cubicBezTo>
                    <a:pt x="2280896" y="2396071"/>
                    <a:pt x="2282373" y="2397547"/>
                    <a:pt x="2280896" y="2400498"/>
                  </a:cubicBezTo>
                  <a:cubicBezTo>
                    <a:pt x="2280896" y="2401974"/>
                    <a:pt x="2279420" y="2401974"/>
                    <a:pt x="2277944" y="2403449"/>
                  </a:cubicBezTo>
                  <a:cubicBezTo>
                    <a:pt x="2277944" y="2404925"/>
                    <a:pt x="2277944" y="2406401"/>
                    <a:pt x="2277944" y="2407876"/>
                  </a:cubicBezTo>
                  <a:cubicBezTo>
                    <a:pt x="2276467" y="2407876"/>
                    <a:pt x="2276467" y="2409352"/>
                    <a:pt x="2274991" y="2409352"/>
                  </a:cubicBezTo>
                  <a:cubicBezTo>
                    <a:pt x="2274991" y="2410828"/>
                    <a:pt x="2273515" y="2410828"/>
                    <a:pt x="2272038" y="2410828"/>
                  </a:cubicBezTo>
                  <a:cubicBezTo>
                    <a:pt x="2270562" y="2412303"/>
                    <a:pt x="2270562" y="2413779"/>
                    <a:pt x="2270562" y="2413779"/>
                  </a:cubicBezTo>
                  <a:cubicBezTo>
                    <a:pt x="2269085" y="2415254"/>
                    <a:pt x="2267609" y="2415254"/>
                    <a:pt x="2267609" y="2415254"/>
                  </a:cubicBezTo>
                  <a:cubicBezTo>
                    <a:pt x="2266133" y="2415254"/>
                    <a:pt x="2267609" y="2416730"/>
                    <a:pt x="2266133" y="2418206"/>
                  </a:cubicBezTo>
                  <a:cubicBezTo>
                    <a:pt x="2266133" y="2418206"/>
                    <a:pt x="2264656" y="2416730"/>
                    <a:pt x="2263180" y="2416730"/>
                  </a:cubicBezTo>
                  <a:cubicBezTo>
                    <a:pt x="2263180" y="2418206"/>
                    <a:pt x="2261703" y="2418206"/>
                    <a:pt x="2261703" y="2418206"/>
                  </a:cubicBezTo>
                  <a:cubicBezTo>
                    <a:pt x="2258751" y="2415254"/>
                    <a:pt x="2257274" y="2412303"/>
                    <a:pt x="2254321" y="2409352"/>
                  </a:cubicBezTo>
                  <a:cubicBezTo>
                    <a:pt x="2252845" y="2407876"/>
                    <a:pt x="2251369" y="2407876"/>
                    <a:pt x="2251369" y="2409352"/>
                  </a:cubicBezTo>
                  <a:cubicBezTo>
                    <a:pt x="2249892" y="2409352"/>
                    <a:pt x="2251369" y="2410828"/>
                    <a:pt x="2249892" y="2410828"/>
                  </a:cubicBezTo>
                  <a:lnTo>
                    <a:pt x="2248787" y="2409723"/>
                  </a:lnTo>
                  <a:lnTo>
                    <a:pt x="2248787" y="2410115"/>
                  </a:lnTo>
                  <a:cubicBezTo>
                    <a:pt x="2250270" y="2411609"/>
                    <a:pt x="2250270" y="2411609"/>
                    <a:pt x="2250270" y="2411609"/>
                  </a:cubicBezTo>
                  <a:cubicBezTo>
                    <a:pt x="2251753" y="2411609"/>
                    <a:pt x="2250270" y="2410115"/>
                    <a:pt x="2251753" y="2410115"/>
                  </a:cubicBezTo>
                  <a:cubicBezTo>
                    <a:pt x="2251753" y="2408620"/>
                    <a:pt x="2253236" y="2408620"/>
                    <a:pt x="2254719" y="2410115"/>
                  </a:cubicBezTo>
                  <a:cubicBezTo>
                    <a:pt x="2257685" y="2413103"/>
                    <a:pt x="2259168" y="2416092"/>
                    <a:pt x="2262134" y="2419081"/>
                  </a:cubicBezTo>
                  <a:lnTo>
                    <a:pt x="2270775" y="2430692"/>
                  </a:lnTo>
                  <a:lnTo>
                    <a:pt x="2270854" y="2430443"/>
                  </a:lnTo>
                  <a:lnTo>
                    <a:pt x="2262374" y="2418645"/>
                  </a:lnTo>
                  <a:cubicBezTo>
                    <a:pt x="2262374" y="2418645"/>
                    <a:pt x="2263817" y="2418645"/>
                    <a:pt x="2263817" y="2417139"/>
                  </a:cubicBezTo>
                  <a:cubicBezTo>
                    <a:pt x="2265260" y="2417139"/>
                    <a:pt x="2266703" y="2418645"/>
                    <a:pt x="2266703" y="2418645"/>
                  </a:cubicBezTo>
                  <a:cubicBezTo>
                    <a:pt x="2268146" y="2417139"/>
                    <a:pt x="2266703" y="2415634"/>
                    <a:pt x="2268146" y="2415634"/>
                  </a:cubicBezTo>
                  <a:cubicBezTo>
                    <a:pt x="2268146" y="2415634"/>
                    <a:pt x="2269588" y="2415634"/>
                    <a:pt x="2271031" y="2414128"/>
                  </a:cubicBezTo>
                  <a:cubicBezTo>
                    <a:pt x="2271031" y="2414128"/>
                    <a:pt x="2271031" y="2412622"/>
                    <a:pt x="2272474" y="2411117"/>
                  </a:cubicBezTo>
                  <a:cubicBezTo>
                    <a:pt x="2273917" y="2411117"/>
                    <a:pt x="2275360" y="2411117"/>
                    <a:pt x="2275360" y="2409611"/>
                  </a:cubicBezTo>
                  <a:cubicBezTo>
                    <a:pt x="2276803" y="2409611"/>
                    <a:pt x="2276803" y="2408106"/>
                    <a:pt x="2278246" y="2408106"/>
                  </a:cubicBezTo>
                  <a:cubicBezTo>
                    <a:pt x="2279688" y="2408106"/>
                    <a:pt x="2281131" y="2408106"/>
                    <a:pt x="2282574" y="2408106"/>
                  </a:cubicBezTo>
                  <a:cubicBezTo>
                    <a:pt x="2284017" y="2408106"/>
                    <a:pt x="2285460" y="2409611"/>
                    <a:pt x="2286903" y="2409611"/>
                  </a:cubicBezTo>
                  <a:lnTo>
                    <a:pt x="2286929" y="2409720"/>
                  </a:lnTo>
                  <a:lnTo>
                    <a:pt x="2287191" y="2409548"/>
                  </a:lnTo>
                  <a:lnTo>
                    <a:pt x="2282719" y="2408105"/>
                  </a:lnTo>
                  <a:cubicBezTo>
                    <a:pt x="2281228" y="2408105"/>
                    <a:pt x="2279737" y="2408105"/>
                    <a:pt x="2278246" y="2408105"/>
                  </a:cubicBezTo>
                  <a:cubicBezTo>
                    <a:pt x="2278246" y="2406662"/>
                    <a:pt x="2278246" y="2405219"/>
                    <a:pt x="2278246" y="2403777"/>
                  </a:cubicBezTo>
                  <a:cubicBezTo>
                    <a:pt x="2279737" y="2402334"/>
                    <a:pt x="2281228" y="2402334"/>
                    <a:pt x="2281228" y="2400891"/>
                  </a:cubicBezTo>
                  <a:cubicBezTo>
                    <a:pt x="2282719" y="2398005"/>
                    <a:pt x="2281228" y="2396563"/>
                    <a:pt x="2281228" y="2395120"/>
                  </a:cubicBezTo>
                  <a:cubicBezTo>
                    <a:pt x="2281228" y="2393677"/>
                    <a:pt x="2279737" y="2390791"/>
                    <a:pt x="2281228" y="2390791"/>
                  </a:cubicBezTo>
                  <a:cubicBezTo>
                    <a:pt x="2282719" y="2390791"/>
                    <a:pt x="2282719" y="2393677"/>
                    <a:pt x="2284210" y="2393677"/>
                  </a:cubicBezTo>
                  <a:cubicBezTo>
                    <a:pt x="2284210" y="2395120"/>
                    <a:pt x="2285701" y="2393677"/>
                    <a:pt x="2287192" y="2392234"/>
                  </a:cubicBezTo>
                  <a:cubicBezTo>
                    <a:pt x="2287192" y="2390791"/>
                    <a:pt x="2285701" y="2390791"/>
                    <a:pt x="2285701" y="2389348"/>
                  </a:cubicBezTo>
                  <a:cubicBezTo>
                    <a:pt x="2287192" y="2387906"/>
                    <a:pt x="2287192" y="2387906"/>
                    <a:pt x="2287192" y="2387906"/>
                  </a:cubicBezTo>
                  <a:lnTo>
                    <a:pt x="2287271" y="2387829"/>
                  </a:lnTo>
                  <a:close/>
                  <a:moveTo>
                    <a:pt x="2288782" y="2386382"/>
                  </a:moveTo>
                  <a:lnTo>
                    <a:pt x="2288698" y="2386466"/>
                  </a:lnTo>
                  <a:lnTo>
                    <a:pt x="2294647" y="2387906"/>
                  </a:lnTo>
                  <a:cubicBezTo>
                    <a:pt x="2300610" y="2387906"/>
                    <a:pt x="2306574" y="2387906"/>
                    <a:pt x="2312538" y="2387906"/>
                  </a:cubicBezTo>
                  <a:lnTo>
                    <a:pt x="2318450" y="2386475"/>
                  </a:lnTo>
                  <a:lnTo>
                    <a:pt x="2318310" y="2386382"/>
                  </a:lnTo>
                  <a:cubicBezTo>
                    <a:pt x="2316834" y="2386382"/>
                    <a:pt x="2313881" y="2387865"/>
                    <a:pt x="2312405" y="2387865"/>
                  </a:cubicBezTo>
                  <a:cubicBezTo>
                    <a:pt x="2306499" y="2387865"/>
                    <a:pt x="2300594" y="2387865"/>
                    <a:pt x="2294688" y="2387865"/>
                  </a:cubicBezTo>
                  <a:cubicBezTo>
                    <a:pt x="2293212" y="2387865"/>
                    <a:pt x="2290259" y="2386382"/>
                    <a:pt x="2288782" y="2386382"/>
                  </a:cubicBezTo>
                  <a:close/>
                  <a:moveTo>
                    <a:pt x="2627414" y="2385020"/>
                  </a:moveTo>
                  <a:cubicBezTo>
                    <a:pt x="2628857" y="2383577"/>
                    <a:pt x="2630299" y="2383577"/>
                    <a:pt x="2630299" y="2385020"/>
                  </a:cubicBezTo>
                  <a:cubicBezTo>
                    <a:pt x="2631742" y="2386462"/>
                    <a:pt x="2630299" y="2389348"/>
                    <a:pt x="2630299" y="2392234"/>
                  </a:cubicBezTo>
                  <a:cubicBezTo>
                    <a:pt x="2630299" y="2393676"/>
                    <a:pt x="2630299" y="2398005"/>
                    <a:pt x="2627414" y="2398005"/>
                  </a:cubicBezTo>
                  <a:cubicBezTo>
                    <a:pt x="2625971" y="2398005"/>
                    <a:pt x="2625971" y="2395119"/>
                    <a:pt x="2624528" y="2393676"/>
                  </a:cubicBezTo>
                  <a:cubicBezTo>
                    <a:pt x="2623085" y="2390791"/>
                    <a:pt x="2623085" y="2389348"/>
                    <a:pt x="2623085" y="2387905"/>
                  </a:cubicBezTo>
                  <a:cubicBezTo>
                    <a:pt x="2623085" y="2386462"/>
                    <a:pt x="2625971" y="2385020"/>
                    <a:pt x="2627414" y="2385020"/>
                  </a:cubicBezTo>
                  <a:close/>
                  <a:moveTo>
                    <a:pt x="2390762" y="2382197"/>
                  </a:moveTo>
                  <a:lnTo>
                    <a:pt x="2392230" y="2387905"/>
                  </a:lnTo>
                  <a:cubicBezTo>
                    <a:pt x="2392230" y="2389348"/>
                    <a:pt x="2390746" y="2389348"/>
                    <a:pt x="2390746" y="2390791"/>
                  </a:cubicBezTo>
                  <a:lnTo>
                    <a:pt x="2390412" y="2391035"/>
                  </a:lnTo>
                  <a:lnTo>
                    <a:pt x="2391782" y="2393762"/>
                  </a:lnTo>
                  <a:cubicBezTo>
                    <a:pt x="2391782" y="2395248"/>
                    <a:pt x="2390289" y="2396733"/>
                    <a:pt x="2390289" y="2398218"/>
                  </a:cubicBezTo>
                  <a:cubicBezTo>
                    <a:pt x="2390289" y="2399704"/>
                    <a:pt x="2388797" y="2401189"/>
                    <a:pt x="2388797" y="2401189"/>
                  </a:cubicBezTo>
                  <a:cubicBezTo>
                    <a:pt x="2388797" y="2404159"/>
                    <a:pt x="2388797" y="2405645"/>
                    <a:pt x="2390289" y="2408615"/>
                  </a:cubicBezTo>
                  <a:cubicBezTo>
                    <a:pt x="2391782" y="2410101"/>
                    <a:pt x="2393275" y="2410101"/>
                    <a:pt x="2394767" y="2410101"/>
                  </a:cubicBezTo>
                  <a:lnTo>
                    <a:pt x="2394888" y="2410071"/>
                  </a:lnTo>
                  <a:lnTo>
                    <a:pt x="2390878" y="2408739"/>
                  </a:lnTo>
                  <a:cubicBezTo>
                    <a:pt x="2389405" y="2405802"/>
                    <a:pt x="2389405" y="2404334"/>
                    <a:pt x="2389405" y="2401398"/>
                  </a:cubicBezTo>
                  <a:cubicBezTo>
                    <a:pt x="2389405" y="2401398"/>
                    <a:pt x="2390878" y="2399930"/>
                    <a:pt x="2390878" y="2398462"/>
                  </a:cubicBezTo>
                  <a:cubicBezTo>
                    <a:pt x="2390878" y="2396993"/>
                    <a:pt x="2392351" y="2395525"/>
                    <a:pt x="2392351" y="2394057"/>
                  </a:cubicBezTo>
                  <a:cubicBezTo>
                    <a:pt x="2392351" y="2394057"/>
                    <a:pt x="2390878" y="2392589"/>
                    <a:pt x="2390878" y="2391121"/>
                  </a:cubicBezTo>
                  <a:cubicBezTo>
                    <a:pt x="2390878" y="2389653"/>
                    <a:pt x="2392351" y="2389653"/>
                    <a:pt x="2392351" y="2388184"/>
                  </a:cubicBezTo>
                  <a:cubicBezTo>
                    <a:pt x="2392351" y="2386716"/>
                    <a:pt x="2390878" y="2383780"/>
                    <a:pt x="2390878" y="2382312"/>
                  </a:cubicBezTo>
                  <a:close/>
                  <a:moveTo>
                    <a:pt x="2291067" y="2374183"/>
                  </a:moveTo>
                  <a:lnTo>
                    <a:pt x="2288278" y="2378364"/>
                  </a:lnTo>
                  <a:cubicBezTo>
                    <a:pt x="2288278" y="2381315"/>
                    <a:pt x="2285326" y="2382790"/>
                    <a:pt x="2283849" y="2384266"/>
                  </a:cubicBezTo>
                  <a:lnTo>
                    <a:pt x="2284408" y="2384825"/>
                  </a:lnTo>
                  <a:lnTo>
                    <a:pt x="2288782" y="2378967"/>
                  </a:lnTo>
                  <a:cubicBezTo>
                    <a:pt x="2290259" y="2377484"/>
                    <a:pt x="2291735" y="2376002"/>
                    <a:pt x="2291735" y="2374519"/>
                  </a:cubicBezTo>
                  <a:close/>
                  <a:moveTo>
                    <a:pt x="2406518" y="2374090"/>
                  </a:moveTo>
                  <a:lnTo>
                    <a:pt x="2406323" y="2374098"/>
                  </a:lnTo>
                  <a:lnTo>
                    <a:pt x="2386403" y="2377911"/>
                  </a:lnTo>
                  <a:lnTo>
                    <a:pt x="2388837" y="2380278"/>
                  </a:lnTo>
                  <a:lnTo>
                    <a:pt x="2386459" y="2377907"/>
                  </a:lnTo>
                  <a:close/>
                  <a:moveTo>
                    <a:pt x="2229223" y="2371834"/>
                  </a:moveTo>
                  <a:lnTo>
                    <a:pt x="2219528" y="2375988"/>
                  </a:lnTo>
                  <a:cubicBezTo>
                    <a:pt x="2213632" y="2380410"/>
                    <a:pt x="2198889" y="2386307"/>
                    <a:pt x="2192993" y="2386307"/>
                  </a:cubicBezTo>
                  <a:cubicBezTo>
                    <a:pt x="2190044" y="2386307"/>
                    <a:pt x="2184147" y="2384833"/>
                    <a:pt x="2181199" y="2384833"/>
                  </a:cubicBezTo>
                  <a:cubicBezTo>
                    <a:pt x="2175302" y="2384833"/>
                    <a:pt x="2170879" y="2386307"/>
                    <a:pt x="2170879" y="2384833"/>
                  </a:cubicBezTo>
                  <a:cubicBezTo>
                    <a:pt x="2169405" y="2384833"/>
                    <a:pt x="2164983" y="2377462"/>
                    <a:pt x="2162034" y="2377462"/>
                  </a:cubicBezTo>
                  <a:lnTo>
                    <a:pt x="2161827" y="2378069"/>
                  </a:lnTo>
                  <a:lnTo>
                    <a:pt x="2166488" y="2381465"/>
                  </a:lnTo>
                  <a:cubicBezTo>
                    <a:pt x="2168162" y="2383295"/>
                    <a:pt x="2169650" y="2385125"/>
                    <a:pt x="2170394" y="2385125"/>
                  </a:cubicBezTo>
                  <a:cubicBezTo>
                    <a:pt x="2170394" y="2386588"/>
                    <a:pt x="2174858" y="2385125"/>
                    <a:pt x="2180809" y="2385125"/>
                  </a:cubicBezTo>
                  <a:cubicBezTo>
                    <a:pt x="2183785" y="2385125"/>
                    <a:pt x="2189737" y="2386588"/>
                    <a:pt x="2192713" y="2386588"/>
                  </a:cubicBezTo>
                  <a:cubicBezTo>
                    <a:pt x="2192713" y="2389516"/>
                    <a:pt x="2192713" y="2393907"/>
                    <a:pt x="2194201" y="2396835"/>
                  </a:cubicBezTo>
                  <a:cubicBezTo>
                    <a:pt x="2195689" y="2398298"/>
                    <a:pt x="2197177" y="2399762"/>
                    <a:pt x="2197177" y="2402690"/>
                  </a:cubicBezTo>
                  <a:lnTo>
                    <a:pt x="2204501" y="2421424"/>
                  </a:lnTo>
                  <a:lnTo>
                    <a:pt x="2205031" y="2421246"/>
                  </a:lnTo>
                  <a:cubicBezTo>
                    <a:pt x="2206507" y="2421246"/>
                    <a:pt x="2207983" y="2421246"/>
                    <a:pt x="2209460" y="2419751"/>
                  </a:cubicBezTo>
                  <a:cubicBezTo>
                    <a:pt x="2210936" y="2419751"/>
                    <a:pt x="2209460" y="2418257"/>
                    <a:pt x="2210936" y="2418257"/>
                  </a:cubicBezTo>
                  <a:lnTo>
                    <a:pt x="2214567" y="2417032"/>
                  </a:lnTo>
                  <a:lnTo>
                    <a:pt x="2210941" y="2418206"/>
                  </a:lnTo>
                  <a:cubicBezTo>
                    <a:pt x="2209456" y="2418206"/>
                    <a:pt x="2210941" y="2419649"/>
                    <a:pt x="2209456" y="2419649"/>
                  </a:cubicBezTo>
                  <a:cubicBezTo>
                    <a:pt x="2207971" y="2421092"/>
                    <a:pt x="2206486" y="2421092"/>
                    <a:pt x="2205000" y="2421092"/>
                  </a:cubicBezTo>
                  <a:cubicBezTo>
                    <a:pt x="2202030" y="2413877"/>
                    <a:pt x="2200545" y="2408106"/>
                    <a:pt x="2197574" y="2402335"/>
                  </a:cubicBezTo>
                  <a:cubicBezTo>
                    <a:pt x="2197574" y="2399449"/>
                    <a:pt x="2196089" y="2398006"/>
                    <a:pt x="2194604" y="2396563"/>
                  </a:cubicBezTo>
                  <a:cubicBezTo>
                    <a:pt x="2193118" y="2393677"/>
                    <a:pt x="2193118" y="2389349"/>
                    <a:pt x="2193118" y="2386463"/>
                  </a:cubicBezTo>
                  <a:cubicBezTo>
                    <a:pt x="2199059" y="2386463"/>
                    <a:pt x="2213912" y="2380692"/>
                    <a:pt x="2219853" y="2376363"/>
                  </a:cubicBezTo>
                  <a:lnTo>
                    <a:pt x="2229223" y="2372462"/>
                  </a:lnTo>
                  <a:close/>
                  <a:moveTo>
                    <a:pt x="2665824" y="2366984"/>
                  </a:moveTo>
                  <a:cubicBezTo>
                    <a:pt x="2669358" y="2365902"/>
                    <a:pt x="2672706" y="2365541"/>
                    <a:pt x="2674937" y="2367705"/>
                  </a:cubicBezTo>
                  <a:cubicBezTo>
                    <a:pt x="2677913" y="2372034"/>
                    <a:pt x="2668986" y="2377805"/>
                    <a:pt x="2666010" y="2382134"/>
                  </a:cubicBezTo>
                  <a:cubicBezTo>
                    <a:pt x="2663034" y="2386462"/>
                    <a:pt x="2658570" y="2390791"/>
                    <a:pt x="2654106" y="2393677"/>
                  </a:cubicBezTo>
                  <a:cubicBezTo>
                    <a:pt x="2652618" y="2396562"/>
                    <a:pt x="2649642" y="2396562"/>
                    <a:pt x="2646667" y="2398005"/>
                  </a:cubicBezTo>
                  <a:cubicBezTo>
                    <a:pt x="2645179" y="2399448"/>
                    <a:pt x="2645179" y="2403777"/>
                    <a:pt x="2642203" y="2403777"/>
                  </a:cubicBezTo>
                  <a:cubicBezTo>
                    <a:pt x="2639227" y="2403777"/>
                    <a:pt x="2634763" y="2402334"/>
                    <a:pt x="2631787" y="2398005"/>
                  </a:cubicBezTo>
                  <a:cubicBezTo>
                    <a:pt x="2630299" y="2396562"/>
                    <a:pt x="2631787" y="2393677"/>
                    <a:pt x="2631787" y="2390791"/>
                  </a:cubicBezTo>
                  <a:cubicBezTo>
                    <a:pt x="2633275" y="2389348"/>
                    <a:pt x="2631787" y="2385020"/>
                    <a:pt x="2634763" y="2385020"/>
                  </a:cubicBezTo>
                  <a:cubicBezTo>
                    <a:pt x="2637739" y="2382134"/>
                    <a:pt x="2640715" y="2385020"/>
                    <a:pt x="2643691" y="2385020"/>
                  </a:cubicBezTo>
                  <a:cubicBezTo>
                    <a:pt x="2645179" y="2383577"/>
                    <a:pt x="2646667" y="2382134"/>
                    <a:pt x="2646667" y="2380691"/>
                  </a:cubicBezTo>
                  <a:cubicBezTo>
                    <a:pt x="2646667" y="2377805"/>
                    <a:pt x="2643691" y="2374920"/>
                    <a:pt x="2645179" y="2372034"/>
                  </a:cubicBezTo>
                  <a:cubicBezTo>
                    <a:pt x="2646667" y="2369148"/>
                    <a:pt x="2651130" y="2370591"/>
                    <a:pt x="2655594" y="2370591"/>
                  </a:cubicBezTo>
                  <a:cubicBezTo>
                    <a:pt x="2658570" y="2369870"/>
                    <a:pt x="2662290" y="2368066"/>
                    <a:pt x="2665824" y="2366984"/>
                  </a:cubicBezTo>
                  <a:close/>
                  <a:moveTo>
                    <a:pt x="1646836" y="2363849"/>
                  </a:moveTo>
                  <a:lnTo>
                    <a:pt x="1646834" y="2363860"/>
                  </a:lnTo>
                  <a:lnTo>
                    <a:pt x="1661835" y="2367940"/>
                  </a:lnTo>
                  <a:close/>
                  <a:moveTo>
                    <a:pt x="1613938" y="2363849"/>
                  </a:moveTo>
                  <a:lnTo>
                    <a:pt x="1620210" y="2368263"/>
                  </a:lnTo>
                  <a:cubicBezTo>
                    <a:pt x="1623162" y="2371208"/>
                    <a:pt x="1624639" y="2372680"/>
                    <a:pt x="1630544" y="2371208"/>
                  </a:cubicBezTo>
                  <a:cubicBezTo>
                    <a:pt x="1633497" y="2369736"/>
                    <a:pt x="1636450" y="2375624"/>
                    <a:pt x="1637926" y="2377096"/>
                  </a:cubicBezTo>
                  <a:cubicBezTo>
                    <a:pt x="1640141" y="2377833"/>
                    <a:pt x="1642356" y="2379305"/>
                    <a:pt x="1644017" y="2379489"/>
                  </a:cubicBezTo>
                  <a:lnTo>
                    <a:pt x="1644034" y="2379456"/>
                  </a:lnTo>
                  <a:lnTo>
                    <a:pt x="1638013" y="2377084"/>
                  </a:lnTo>
                  <a:cubicBezTo>
                    <a:pt x="1636542" y="2375614"/>
                    <a:pt x="1633601" y="2369731"/>
                    <a:pt x="1630660" y="2371202"/>
                  </a:cubicBezTo>
                  <a:cubicBezTo>
                    <a:pt x="1624778" y="2372673"/>
                    <a:pt x="1623307" y="2371202"/>
                    <a:pt x="1620366" y="2368261"/>
                  </a:cubicBezTo>
                  <a:cubicBezTo>
                    <a:pt x="1618160" y="2367526"/>
                    <a:pt x="1615954" y="2365320"/>
                    <a:pt x="1614116" y="2363849"/>
                  </a:cubicBezTo>
                  <a:close/>
                  <a:moveTo>
                    <a:pt x="2282500" y="2362513"/>
                  </a:moveTo>
                  <a:lnTo>
                    <a:pt x="2283849" y="2366558"/>
                  </a:lnTo>
                  <a:cubicBezTo>
                    <a:pt x="2283849" y="2369510"/>
                    <a:pt x="2286802" y="2370985"/>
                    <a:pt x="2288278" y="2372461"/>
                  </a:cubicBezTo>
                  <a:lnTo>
                    <a:pt x="2288398" y="2372521"/>
                  </a:lnTo>
                  <a:lnTo>
                    <a:pt x="2284353" y="2367104"/>
                  </a:lnTo>
                  <a:cubicBezTo>
                    <a:pt x="2282877" y="2365621"/>
                    <a:pt x="2284353" y="2362655"/>
                    <a:pt x="2282877" y="2362655"/>
                  </a:cubicBezTo>
                  <a:close/>
                  <a:moveTo>
                    <a:pt x="1704364" y="2362378"/>
                  </a:moveTo>
                  <a:lnTo>
                    <a:pt x="1703257" y="2373600"/>
                  </a:lnTo>
                  <a:cubicBezTo>
                    <a:pt x="1704364" y="2377833"/>
                    <a:pt x="1705841" y="2381513"/>
                    <a:pt x="1704364" y="2381513"/>
                  </a:cubicBezTo>
                  <a:lnTo>
                    <a:pt x="1692553" y="2387402"/>
                  </a:lnTo>
                  <a:cubicBezTo>
                    <a:pt x="1685171" y="2390346"/>
                    <a:pt x="1683695" y="2409485"/>
                    <a:pt x="1688124" y="2410957"/>
                  </a:cubicBezTo>
                  <a:lnTo>
                    <a:pt x="1688015" y="2411426"/>
                  </a:lnTo>
                  <a:lnTo>
                    <a:pt x="1688287" y="2411061"/>
                  </a:lnTo>
                  <a:cubicBezTo>
                    <a:pt x="1683888" y="2409583"/>
                    <a:pt x="1685354" y="2390369"/>
                    <a:pt x="1692685" y="2387413"/>
                  </a:cubicBezTo>
                  <a:lnTo>
                    <a:pt x="1704414" y="2381501"/>
                  </a:lnTo>
                  <a:cubicBezTo>
                    <a:pt x="1705880" y="2381501"/>
                    <a:pt x="1704414" y="2377806"/>
                    <a:pt x="1703314" y="2373556"/>
                  </a:cubicBezTo>
                  <a:lnTo>
                    <a:pt x="1704405" y="2362378"/>
                  </a:lnTo>
                  <a:close/>
                  <a:moveTo>
                    <a:pt x="2147712" y="2360684"/>
                  </a:moveTo>
                  <a:lnTo>
                    <a:pt x="2147716" y="2360802"/>
                  </a:lnTo>
                  <a:lnTo>
                    <a:pt x="2150241" y="2361248"/>
                  </a:lnTo>
                  <a:lnTo>
                    <a:pt x="2150332" y="2361145"/>
                  </a:lnTo>
                  <a:close/>
                  <a:moveTo>
                    <a:pt x="1665978" y="2357960"/>
                  </a:moveTo>
                  <a:lnTo>
                    <a:pt x="1665954" y="2357967"/>
                  </a:lnTo>
                  <a:cubicBezTo>
                    <a:pt x="1665954" y="2365320"/>
                    <a:pt x="1670366" y="2362378"/>
                    <a:pt x="1671836" y="2365320"/>
                  </a:cubicBezTo>
                  <a:lnTo>
                    <a:pt x="1668900" y="2371192"/>
                  </a:lnTo>
                  <a:lnTo>
                    <a:pt x="1668931" y="2371208"/>
                  </a:lnTo>
                  <a:cubicBezTo>
                    <a:pt x="1671883" y="2371208"/>
                    <a:pt x="1673360" y="2368263"/>
                    <a:pt x="1671883" y="2365319"/>
                  </a:cubicBezTo>
                  <a:cubicBezTo>
                    <a:pt x="1671145" y="2363847"/>
                    <a:pt x="1669669" y="2363847"/>
                    <a:pt x="1668377" y="2363295"/>
                  </a:cubicBezTo>
                  <a:close/>
                  <a:moveTo>
                    <a:pt x="2015150" y="2356671"/>
                  </a:moveTo>
                  <a:lnTo>
                    <a:pt x="2014954" y="2356681"/>
                  </a:lnTo>
                  <a:lnTo>
                    <a:pt x="2023742" y="2358290"/>
                  </a:lnTo>
                  <a:lnTo>
                    <a:pt x="2023725" y="2358237"/>
                  </a:lnTo>
                  <a:close/>
                  <a:moveTo>
                    <a:pt x="1676248" y="2355026"/>
                  </a:moveTo>
                  <a:lnTo>
                    <a:pt x="1668092" y="2357356"/>
                  </a:lnTo>
                  <a:lnTo>
                    <a:pt x="1676251" y="2355031"/>
                  </a:lnTo>
                  <a:close/>
                  <a:moveTo>
                    <a:pt x="2269631" y="2353884"/>
                  </a:moveTo>
                  <a:lnTo>
                    <a:pt x="2269322" y="2353988"/>
                  </a:lnTo>
                  <a:lnTo>
                    <a:pt x="2270562" y="2357705"/>
                  </a:lnTo>
                  <a:lnTo>
                    <a:pt x="2270947" y="2357849"/>
                  </a:lnTo>
                  <a:close/>
                  <a:moveTo>
                    <a:pt x="1740995" y="2350639"/>
                  </a:moveTo>
                  <a:lnTo>
                    <a:pt x="1740786" y="2351160"/>
                  </a:lnTo>
                  <a:lnTo>
                    <a:pt x="1745656" y="2354100"/>
                  </a:lnTo>
                  <a:cubicBezTo>
                    <a:pt x="1748242" y="2355018"/>
                    <a:pt x="1750828" y="2355386"/>
                    <a:pt x="1750828" y="2353916"/>
                  </a:cubicBezTo>
                  <a:lnTo>
                    <a:pt x="1750726" y="2353573"/>
                  </a:lnTo>
                  <a:lnTo>
                    <a:pt x="1746101" y="2353739"/>
                  </a:lnTo>
                  <a:close/>
                  <a:moveTo>
                    <a:pt x="1736542" y="2349143"/>
                  </a:moveTo>
                  <a:cubicBezTo>
                    <a:pt x="1735072" y="2349143"/>
                    <a:pt x="1733601" y="2353555"/>
                    <a:pt x="1733601" y="2353555"/>
                  </a:cubicBezTo>
                  <a:lnTo>
                    <a:pt x="1732156" y="2357891"/>
                  </a:lnTo>
                  <a:lnTo>
                    <a:pt x="1732270" y="2357852"/>
                  </a:lnTo>
                  <a:cubicBezTo>
                    <a:pt x="1732270" y="2356374"/>
                    <a:pt x="1733736" y="2356374"/>
                    <a:pt x="1733736" y="2353418"/>
                  </a:cubicBezTo>
                  <a:lnTo>
                    <a:pt x="1736559" y="2349149"/>
                  </a:lnTo>
                  <a:close/>
                  <a:moveTo>
                    <a:pt x="1694630" y="2344180"/>
                  </a:moveTo>
                  <a:cubicBezTo>
                    <a:pt x="1693160" y="2344731"/>
                    <a:pt x="1692424" y="2346937"/>
                    <a:pt x="1695366" y="2349143"/>
                  </a:cubicBezTo>
                  <a:cubicBezTo>
                    <a:pt x="1698307" y="2353555"/>
                    <a:pt x="1693895" y="2357967"/>
                    <a:pt x="1693895" y="2359437"/>
                  </a:cubicBezTo>
                  <a:cubicBezTo>
                    <a:pt x="1693895" y="2360908"/>
                    <a:pt x="1693895" y="2363481"/>
                    <a:pt x="1693160" y="2365687"/>
                  </a:cubicBezTo>
                  <a:lnTo>
                    <a:pt x="1688069" y="2369687"/>
                  </a:lnTo>
                  <a:lnTo>
                    <a:pt x="1688124" y="2369736"/>
                  </a:lnTo>
                  <a:cubicBezTo>
                    <a:pt x="1694029" y="2369736"/>
                    <a:pt x="1694029" y="2362375"/>
                    <a:pt x="1694029" y="2359430"/>
                  </a:cubicBezTo>
                  <a:cubicBezTo>
                    <a:pt x="1694029" y="2357958"/>
                    <a:pt x="1698459" y="2353541"/>
                    <a:pt x="1695506" y="2349125"/>
                  </a:cubicBezTo>
                  <a:lnTo>
                    <a:pt x="1694807" y="2344418"/>
                  </a:lnTo>
                  <a:close/>
                  <a:moveTo>
                    <a:pt x="2588457" y="2309992"/>
                  </a:moveTo>
                  <a:cubicBezTo>
                    <a:pt x="2589899" y="2309992"/>
                    <a:pt x="2591342" y="2311435"/>
                    <a:pt x="2591342" y="2312877"/>
                  </a:cubicBezTo>
                  <a:cubicBezTo>
                    <a:pt x="2591342" y="2312877"/>
                    <a:pt x="2591342" y="2314320"/>
                    <a:pt x="2589899" y="2314320"/>
                  </a:cubicBezTo>
                  <a:cubicBezTo>
                    <a:pt x="2588457" y="2314320"/>
                    <a:pt x="2587014" y="2315763"/>
                    <a:pt x="2585571" y="2314320"/>
                  </a:cubicBezTo>
                  <a:cubicBezTo>
                    <a:pt x="2585571" y="2312877"/>
                    <a:pt x="2587014" y="2309992"/>
                    <a:pt x="2588457" y="2309992"/>
                  </a:cubicBezTo>
                  <a:close/>
                  <a:moveTo>
                    <a:pt x="2610099" y="2308549"/>
                  </a:moveTo>
                  <a:cubicBezTo>
                    <a:pt x="2611542" y="2309992"/>
                    <a:pt x="2612985" y="2311434"/>
                    <a:pt x="2611542" y="2312877"/>
                  </a:cubicBezTo>
                  <a:cubicBezTo>
                    <a:pt x="2611542" y="2314320"/>
                    <a:pt x="2608657" y="2315763"/>
                    <a:pt x="2607214" y="2315763"/>
                  </a:cubicBezTo>
                  <a:cubicBezTo>
                    <a:pt x="2604328" y="2315763"/>
                    <a:pt x="2601442" y="2312877"/>
                    <a:pt x="2601442" y="2309992"/>
                  </a:cubicBezTo>
                  <a:cubicBezTo>
                    <a:pt x="2601442" y="2308549"/>
                    <a:pt x="2604328" y="2309992"/>
                    <a:pt x="2607214" y="2309992"/>
                  </a:cubicBezTo>
                  <a:cubicBezTo>
                    <a:pt x="2608657" y="2309992"/>
                    <a:pt x="2608657" y="2308549"/>
                    <a:pt x="2610099" y="2308549"/>
                  </a:cubicBezTo>
                  <a:close/>
                  <a:moveTo>
                    <a:pt x="1989748" y="2303774"/>
                  </a:moveTo>
                  <a:cubicBezTo>
                    <a:pt x="1985313" y="2303774"/>
                    <a:pt x="1985313" y="2305247"/>
                    <a:pt x="1985313" y="2306721"/>
                  </a:cubicBezTo>
                  <a:cubicBezTo>
                    <a:pt x="1980879" y="2314088"/>
                    <a:pt x="1980879" y="2308194"/>
                    <a:pt x="1973489" y="2308194"/>
                  </a:cubicBezTo>
                  <a:cubicBezTo>
                    <a:pt x="1963143" y="2308194"/>
                    <a:pt x="1970533" y="2311141"/>
                    <a:pt x="1966099" y="2312614"/>
                  </a:cubicBezTo>
                  <a:lnTo>
                    <a:pt x="1959107" y="2311006"/>
                  </a:lnTo>
                  <a:lnTo>
                    <a:pt x="1959368" y="2311124"/>
                  </a:lnTo>
                  <a:cubicBezTo>
                    <a:pt x="1962508" y="2312409"/>
                    <a:pt x="1965833" y="2313511"/>
                    <a:pt x="1966571" y="2312777"/>
                  </a:cubicBezTo>
                  <a:cubicBezTo>
                    <a:pt x="1971004" y="2311307"/>
                    <a:pt x="1963616" y="2308369"/>
                    <a:pt x="1973960" y="2308369"/>
                  </a:cubicBezTo>
                  <a:cubicBezTo>
                    <a:pt x="1981348" y="2308369"/>
                    <a:pt x="1981348" y="2314246"/>
                    <a:pt x="1985781" y="2306899"/>
                  </a:cubicBezTo>
                  <a:lnTo>
                    <a:pt x="1990179" y="2303984"/>
                  </a:lnTo>
                  <a:close/>
                  <a:moveTo>
                    <a:pt x="1936963" y="2293513"/>
                  </a:moveTo>
                  <a:lnTo>
                    <a:pt x="1937017" y="2293676"/>
                  </a:lnTo>
                  <a:lnTo>
                    <a:pt x="1948384" y="2295089"/>
                  </a:lnTo>
                  <a:lnTo>
                    <a:pt x="1948363" y="2294933"/>
                  </a:lnTo>
                  <a:close/>
                  <a:moveTo>
                    <a:pt x="2392534" y="2261583"/>
                  </a:moveTo>
                  <a:lnTo>
                    <a:pt x="2392011" y="2268384"/>
                  </a:lnTo>
                  <a:cubicBezTo>
                    <a:pt x="2387588" y="2275754"/>
                    <a:pt x="2390537" y="2275754"/>
                    <a:pt x="2386114" y="2277228"/>
                  </a:cubicBezTo>
                  <a:cubicBezTo>
                    <a:pt x="2378743" y="2280176"/>
                    <a:pt x="2377269" y="2281650"/>
                    <a:pt x="2371372" y="2283124"/>
                  </a:cubicBezTo>
                  <a:cubicBezTo>
                    <a:pt x="2361052" y="2287546"/>
                    <a:pt x="2343362" y="2286072"/>
                    <a:pt x="2341888" y="2294916"/>
                  </a:cubicBezTo>
                  <a:cubicBezTo>
                    <a:pt x="2341888" y="2296390"/>
                    <a:pt x="2337465" y="2300812"/>
                    <a:pt x="2337465" y="2302286"/>
                  </a:cubicBezTo>
                  <a:cubicBezTo>
                    <a:pt x="2337465" y="2306709"/>
                    <a:pt x="2331568" y="2308183"/>
                    <a:pt x="2331568" y="2311131"/>
                  </a:cubicBezTo>
                  <a:lnTo>
                    <a:pt x="2330101" y="2346336"/>
                  </a:lnTo>
                  <a:lnTo>
                    <a:pt x="2330121" y="2346343"/>
                  </a:lnTo>
                  <a:cubicBezTo>
                    <a:pt x="2330121" y="2350792"/>
                    <a:pt x="2330121" y="2358207"/>
                    <a:pt x="2333074" y="2362655"/>
                  </a:cubicBezTo>
                  <a:cubicBezTo>
                    <a:pt x="2333074" y="2365621"/>
                    <a:pt x="2331598" y="2368587"/>
                    <a:pt x="2331598" y="2370070"/>
                  </a:cubicBezTo>
                  <a:cubicBezTo>
                    <a:pt x="2330121" y="2373036"/>
                    <a:pt x="2328645" y="2376002"/>
                    <a:pt x="2327169" y="2378967"/>
                  </a:cubicBezTo>
                  <a:cubicBezTo>
                    <a:pt x="2327169" y="2380450"/>
                    <a:pt x="2325692" y="2381933"/>
                    <a:pt x="2324216" y="2383416"/>
                  </a:cubicBezTo>
                  <a:cubicBezTo>
                    <a:pt x="2324216" y="2384899"/>
                    <a:pt x="2324216" y="2386382"/>
                    <a:pt x="2324216" y="2387865"/>
                  </a:cubicBezTo>
                  <a:lnTo>
                    <a:pt x="2322831" y="2389256"/>
                  </a:lnTo>
                  <a:lnTo>
                    <a:pt x="2322974" y="2389348"/>
                  </a:lnTo>
                  <a:cubicBezTo>
                    <a:pt x="2322974" y="2387905"/>
                    <a:pt x="2324416" y="2387905"/>
                    <a:pt x="2324416" y="2387905"/>
                  </a:cubicBezTo>
                  <a:cubicBezTo>
                    <a:pt x="2324416" y="2386462"/>
                    <a:pt x="2324416" y="2385019"/>
                    <a:pt x="2324416" y="2383577"/>
                  </a:cubicBezTo>
                  <a:cubicBezTo>
                    <a:pt x="2325859" y="2382134"/>
                    <a:pt x="2327302" y="2380691"/>
                    <a:pt x="2327302" y="2379248"/>
                  </a:cubicBezTo>
                  <a:cubicBezTo>
                    <a:pt x="2328745" y="2376362"/>
                    <a:pt x="2330188" y="2373477"/>
                    <a:pt x="2331631" y="2370591"/>
                  </a:cubicBezTo>
                  <a:cubicBezTo>
                    <a:pt x="2331631" y="2369148"/>
                    <a:pt x="2333074" y="2366262"/>
                    <a:pt x="2333074" y="2363377"/>
                  </a:cubicBezTo>
                  <a:cubicBezTo>
                    <a:pt x="2334516" y="2366262"/>
                    <a:pt x="2335959" y="2367705"/>
                    <a:pt x="2337402" y="2367705"/>
                  </a:cubicBezTo>
                  <a:cubicBezTo>
                    <a:pt x="2340288" y="2369148"/>
                    <a:pt x="2341731" y="2369148"/>
                    <a:pt x="2343174" y="2369148"/>
                  </a:cubicBezTo>
                  <a:cubicBezTo>
                    <a:pt x="2344616" y="2370591"/>
                    <a:pt x="2344616" y="2374920"/>
                    <a:pt x="2346059" y="2374920"/>
                  </a:cubicBezTo>
                  <a:cubicBezTo>
                    <a:pt x="2344616" y="2377805"/>
                    <a:pt x="2341731" y="2377805"/>
                    <a:pt x="2341731" y="2380691"/>
                  </a:cubicBezTo>
                  <a:cubicBezTo>
                    <a:pt x="2341731" y="2382134"/>
                    <a:pt x="2344616" y="2383577"/>
                    <a:pt x="2344616" y="2385019"/>
                  </a:cubicBezTo>
                  <a:cubicBezTo>
                    <a:pt x="2344616" y="2389348"/>
                    <a:pt x="2340288" y="2390791"/>
                    <a:pt x="2340288" y="2395119"/>
                  </a:cubicBezTo>
                  <a:cubicBezTo>
                    <a:pt x="2340288" y="2398005"/>
                    <a:pt x="2343174" y="2402334"/>
                    <a:pt x="2344616" y="2406662"/>
                  </a:cubicBezTo>
                  <a:cubicBezTo>
                    <a:pt x="2344616" y="2408105"/>
                    <a:pt x="2343174" y="2410991"/>
                    <a:pt x="2343174" y="2412434"/>
                  </a:cubicBezTo>
                  <a:cubicBezTo>
                    <a:pt x="2344616" y="2413876"/>
                    <a:pt x="2344616" y="2415319"/>
                    <a:pt x="2346059" y="2416762"/>
                  </a:cubicBezTo>
                  <a:cubicBezTo>
                    <a:pt x="2346059" y="2416762"/>
                    <a:pt x="2344616" y="2416762"/>
                    <a:pt x="2344616" y="2416762"/>
                  </a:cubicBezTo>
                  <a:cubicBezTo>
                    <a:pt x="2343174" y="2416762"/>
                    <a:pt x="2343174" y="2415319"/>
                    <a:pt x="2343174" y="2416762"/>
                  </a:cubicBezTo>
                  <a:cubicBezTo>
                    <a:pt x="2341731" y="2416762"/>
                    <a:pt x="2341731" y="2418205"/>
                    <a:pt x="2340288" y="2418205"/>
                  </a:cubicBezTo>
                  <a:cubicBezTo>
                    <a:pt x="2338845" y="2419648"/>
                    <a:pt x="2337402" y="2419648"/>
                    <a:pt x="2335959" y="2419648"/>
                  </a:cubicBezTo>
                  <a:cubicBezTo>
                    <a:pt x="2335959" y="2419648"/>
                    <a:pt x="2335959" y="2418205"/>
                    <a:pt x="2334516" y="2418205"/>
                  </a:cubicBezTo>
                  <a:cubicBezTo>
                    <a:pt x="2334516" y="2418205"/>
                    <a:pt x="2333074" y="2418205"/>
                    <a:pt x="2333074" y="2418205"/>
                  </a:cubicBezTo>
                  <a:cubicBezTo>
                    <a:pt x="2331631" y="2416762"/>
                    <a:pt x="2330188" y="2416762"/>
                    <a:pt x="2330188" y="2415319"/>
                  </a:cubicBezTo>
                  <a:cubicBezTo>
                    <a:pt x="2328745" y="2415319"/>
                    <a:pt x="2328745" y="2413876"/>
                    <a:pt x="2328745" y="2413876"/>
                  </a:cubicBezTo>
                  <a:cubicBezTo>
                    <a:pt x="2325859" y="2412434"/>
                    <a:pt x="2324416" y="2413876"/>
                    <a:pt x="2321531" y="2413876"/>
                  </a:cubicBezTo>
                  <a:cubicBezTo>
                    <a:pt x="2321531" y="2413876"/>
                    <a:pt x="2321531" y="2412434"/>
                    <a:pt x="2320088" y="2410991"/>
                  </a:cubicBezTo>
                  <a:cubicBezTo>
                    <a:pt x="2320088" y="2409548"/>
                    <a:pt x="2318645" y="2409548"/>
                    <a:pt x="2317202" y="2408105"/>
                  </a:cubicBezTo>
                  <a:cubicBezTo>
                    <a:pt x="2317202" y="2406662"/>
                    <a:pt x="2317202" y="2405219"/>
                    <a:pt x="2315759" y="2403776"/>
                  </a:cubicBezTo>
                  <a:cubicBezTo>
                    <a:pt x="2317202" y="2402334"/>
                    <a:pt x="2315759" y="2402334"/>
                    <a:pt x="2317202" y="2400891"/>
                  </a:cubicBezTo>
                  <a:cubicBezTo>
                    <a:pt x="2317202" y="2400891"/>
                    <a:pt x="2318645" y="2400891"/>
                    <a:pt x="2318645" y="2399448"/>
                  </a:cubicBezTo>
                  <a:cubicBezTo>
                    <a:pt x="2320088" y="2398005"/>
                    <a:pt x="2318645" y="2396562"/>
                    <a:pt x="2318645" y="2395119"/>
                  </a:cubicBezTo>
                  <a:cubicBezTo>
                    <a:pt x="2318645" y="2393677"/>
                    <a:pt x="2320088" y="2393677"/>
                    <a:pt x="2321531" y="2392234"/>
                  </a:cubicBezTo>
                  <a:lnTo>
                    <a:pt x="2322950" y="2389395"/>
                  </a:lnTo>
                  <a:lnTo>
                    <a:pt x="2321483" y="2392234"/>
                  </a:lnTo>
                  <a:cubicBezTo>
                    <a:pt x="2319992" y="2393677"/>
                    <a:pt x="2318501" y="2393677"/>
                    <a:pt x="2318501" y="2395120"/>
                  </a:cubicBezTo>
                  <a:cubicBezTo>
                    <a:pt x="2318501" y="2396563"/>
                    <a:pt x="2319992" y="2398005"/>
                    <a:pt x="2318501" y="2399448"/>
                  </a:cubicBezTo>
                  <a:cubicBezTo>
                    <a:pt x="2318501" y="2400891"/>
                    <a:pt x="2317011" y="2400891"/>
                    <a:pt x="2317011" y="2400891"/>
                  </a:cubicBezTo>
                  <a:cubicBezTo>
                    <a:pt x="2315520" y="2402334"/>
                    <a:pt x="2317011" y="2402334"/>
                    <a:pt x="2315520" y="2403777"/>
                  </a:cubicBezTo>
                  <a:lnTo>
                    <a:pt x="2315048" y="2404005"/>
                  </a:lnTo>
                  <a:lnTo>
                    <a:pt x="2316481" y="2408293"/>
                  </a:lnTo>
                  <a:cubicBezTo>
                    <a:pt x="2317989" y="2409799"/>
                    <a:pt x="2319498" y="2409799"/>
                    <a:pt x="2319498" y="2411305"/>
                  </a:cubicBezTo>
                  <a:cubicBezTo>
                    <a:pt x="2321006" y="2412810"/>
                    <a:pt x="2321006" y="2414316"/>
                    <a:pt x="2321006" y="2414316"/>
                  </a:cubicBezTo>
                  <a:cubicBezTo>
                    <a:pt x="2324023" y="2414316"/>
                    <a:pt x="2325531" y="2412810"/>
                    <a:pt x="2328548" y="2414316"/>
                  </a:cubicBezTo>
                  <a:cubicBezTo>
                    <a:pt x="2328548" y="2414316"/>
                    <a:pt x="2328548" y="2415821"/>
                    <a:pt x="2330056" y="2415821"/>
                  </a:cubicBezTo>
                  <a:lnTo>
                    <a:pt x="2332902" y="2418661"/>
                  </a:lnTo>
                  <a:lnTo>
                    <a:pt x="2333074" y="2418482"/>
                  </a:lnTo>
                  <a:cubicBezTo>
                    <a:pt x="2333074" y="2418482"/>
                    <a:pt x="2334517" y="2418482"/>
                    <a:pt x="2334517" y="2418482"/>
                  </a:cubicBezTo>
                  <a:cubicBezTo>
                    <a:pt x="2335960" y="2418482"/>
                    <a:pt x="2335960" y="2419981"/>
                    <a:pt x="2335960" y="2419981"/>
                  </a:cubicBezTo>
                  <a:cubicBezTo>
                    <a:pt x="2337402" y="2419981"/>
                    <a:pt x="2338845" y="2419981"/>
                    <a:pt x="2340288" y="2418482"/>
                  </a:cubicBezTo>
                  <a:cubicBezTo>
                    <a:pt x="2341731" y="2418482"/>
                    <a:pt x="2341731" y="2416984"/>
                    <a:pt x="2343174" y="2416984"/>
                  </a:cubicBezTo>
                  <a:cubicBezTo>
                    <a:pt x="2343174" y="2415486"/>
                    <a:pt x="2343174" y="2416984"/>
                    <a:pt x="2344617" y="2416984"/>
                  </a:cubicBezTo>
                  <a:cubicBezTo>
                    <a:pt x="2344617" y="2416984"/>
                    <a:pt x="2346059" y="2416984"/>
                    <a:pt x="2346059" y="2416984"/>
                  </a:cubicBezTo>
                  <a:cubicBezTo>
                    <a:pt x="2347502" y="2416984"/>
                    <a:pt x="2348945" y="2415486"/>
                    <a:pt x="2350388" y="2415486"/>
                  </a:cubicBezTo>
                  <a:cubicBezTo>
                    <a:pt x="2350388" y="2415486"/>
                    <a:pt x="2353274" y="2416984"/>
                    <a:pt x="2353274" y="2416984"/>
                  </a:cubicBezTo>
                  <a:lnTo>
                    <a:pt x="2353274" y="2416582"/>
                  </a:lnTo>
                  <a:lnTo>
                    <a:pt x="2350677" y="2415320"/>
                  </a:lnTo>
                  <a:cubicBezTo>
                    <a:pt x="2349193" y="2415320"/>
                    <a:pt x="2347709" y="2416762"/>
                    <a:pt x="2346224" y="2416762"/>
                  </a:cubicBezTo>
                  <a:cubicBezTo>
                    <a:pt x="2344740" y="2415320"/>
                    <a:pt x="2344740" y="2413877"/>
                    <a:pt x="2343256" y="2412434"/>
                  </a:cubicBezTo>
                  <a:cubicBezTo>
                    <a:pt x="2343256" y="2410991"/>
                    <a:pt x="2344740" y="2408105"/>
                    <a:pt x="2344740" y="2406662"/>
                  </a:cubicBezTo>
                  <a:cubicBezTo>
                    <a:pt x="2343256" y="2402334"/>
                    <a:pt x="2340288" y="2398005"/>
                    <a:pt x="2340288" y="2395120"/>
                  </a:cubicBezTo>
                  <a:cubicBezTo>
                    <a:pt x="2340288" y="2390791"/>
                    <a:pt x="2344740" y="2389348"/>
                    <a:pt x="2344740" y="2385020"/>
                  </a:cubicBezTo>
                  <a:cubicBezTo>
                    <a:pt x="2344740" y="2383577"/>
                    <a:pt x="2341772" y="2382134"/>
                    <a:pt x="2341772" y="2380691"/>
                  </a:cubicBezTo>
                  <a:cubicBezTo>
                    <a:pt x="2341772" y="2377805"/>
                    <a:pt x="2344740" y="2377805"/>
                    <a:pt x="2346224" y="2374920"/>
                  </a:cubicBezTo>
                  <a:lnTo>
                    <a:pt x="2348266" y="2376467"/>
                  </a:lnTo>
                  <a:lnTo>
                    <a:pt x="2346414" y="2375020"/>
                  </a:lnTo>
                  <a:cubicBezTo>
                    <a:pt x="2344944" y="2375020"/>
                    <a:pt x="2344944" y="2370597"/>
                    <a:pt x="2343474" y="2369123"/>
                  </a:cubicBezTo>
                  <a:cubicBezTo>
                    <a:pt x="2342004" y="2369123"/>
                    <a:pt x="2340534" y="2369123"/>
                    <a:pt x="2337593" y="2367649"/>
                  </a:cubicBezTo>
                  <a:cubicBezTo>
                    <a:pt x="2336123" y="2367649"/>
                    <a:pt x="2334653" y="2366175"/>
                    <a:pt x="2333183" y="2363227"/>
                  </a:cubicBezTo>
                  <a:cubicBezTo>
                    <a:pt x="2330243" y="2358805"/>
                    <a:pt x="2330243" y="2351434"/>
                    <a:pt x="2330243" y="2347012"/>
                  </a:cubicBezTo>
                  <a:cubicBezTo>
                    <a:pt x="2327302" y="2335220"/>
                    <a:pt x="2328772" y="2321953"/>
                    <a:pt x="2331713" y="2311634"/>
                  </a:cubicBezTo>
                  <a:cubicBezTo>
                    <a:pt x="2331713" y="2308686"/>
                    <a:pt x="2337593" y="2307212"/>
                    <a:pt x="2337593" y="2302790"/>
                  </a:cubicBezTo>
                  <a:cubicBezTo>
                    <a:pt x="2337593" y="2301316"/>
                    <a:pt x="2342004" y="2296894"/>
                    <a:pt x="2342004" y="2295420"/>
                  </a:cubicBezTo>
                  <a:cubicBezTo>
                    <a:pt x="2343474" y="2286575"/>
                    <a:pt x="2361116" y="2288049"/>
                    <a:pt x="2371407" y="2283627"/>
                  </a:cubicBezTo>
                  <a:cubicBezTo>
                    <a:pt x="2377287" y="2282153"/>
                    <a:pt x="2378758" y="2280679"/>
                    <a:pt x="2386108" y="2277731"/>
                  </a:cubicBezTo>
                  <a:cubicBezTo>
                    <a:pt x="2390519" y="2276257"/>
                    <a:pt x="2387578" y="2276257"/>
                    <a:pt x="2391989" y="2268886"/>
                  </a:cubicBezTo>
                  <a:cubicBezTo>
                    <a:pt x="2392724" y="2268149"/>
                    <a:pt x="2392724" y="2265201"/>
                    <a:pt x="2392540" y="2261700"/>
                  </a:cubicBezTo>
                  <a:close/>
                  <a:moveTo>
                    <a:pt x="2667032" y="2260936"/>
                  </a:moveTo>
                  <a:cubicBezTo>
                    <a:pt x="2670038" y="2260936"/>
                    <a:pt x="2673044" y="2263821"/>
                    <a:pt x="2676050" y="2263821"/>
                  </a:cubicBezTo>
                  <a:cubicBezTo>
                    <a:pt x="2679055" y="2263821"/>
                    <a:pt x="2682061" y="2260936"/>
                    <a:pt x="2685067" y="2262379"/>
                  </a:cubicBezTo>
                  <a:cubicBezTo>
                    <a:pt x="2686570" y="2262379"/>
                    <a:pt x="2686570" y="2265264"/>
                    <a:pt x="2686570" y="2266707"/>
                  </a:cubicBezTo>
                  <a:cubicBezTo>
                    <a:pt x="2685067" y="2269593"/>
                    <a:pt x="2682061" y="2271036"/>
                    <a:pt x="2680558" y="2272479"/>
                  </a:cubicBezTo>
                  <a:cubicBezTo>
                    <a:pt x="2676050" y="2273921"/>
                    <a:pt x="2673044" y="2276807"/>
                    <a:pt x="2668535" y="2278250"/>
                  </a:cubicBezTo>
                  <a:cubicBezTo>
                    <a:pt x="2662523" y="2279693"/>
                    <a:pt x="2658014" y="2279693"/>
                    <a:pt x="2652002" y="2281136"/>
                  </a:cubicBezTo>
                  <a:cubicBezTo>
                    <a:pt x="2652002" y="2281136"/>
                    <a:pt x="2650499" y="2279693"/>
                    <a:pt x="2650499" y="2279693"/>
                  </a:cubicBezTo>
                  <a:cubicBezTo>
                    <a:pt x="2650499" y="2278250"/>
                    <a:pt x="2650499" y="2275364"/>
                    <a:pt x="2652002" y="2275364"/>
                  </a:cubicBezTo>
                  <a:cubicBezTo>
                    <a:pt x="2653505" y="2272479"/>
                    <a:pt x="2655008" y="2272479"/>
                    <a:pt x="2656511" y="2269593"/>
                  </a:cubicBezTo>
                  <a:cubicBezTo>
                    <a:pt x="2658014" y="2268150"/>
                    <a:pt x="2659517" y="2266707"/>
                    <a:pt x="2661020" y="2265264"/>
                  </a:cubicBezTo>
                  <a:cubicBezTo>
                    <a:pt x="2662523" y="2263821"/>
                    <a:pt x="2664026" y="2262379"/>
                    <a:pt x="2667032" y="2260936"/>
                  </a:cubicBezTo>
                  <a:close/>
                  <a:moveTo>
                    <a:pt x="1418548" y="2255012"/>
                  </a:moveTo>
                  <a:lnTo>
                    <a:pt x="1418326" y="2255267"/>
                  </a:lnTo>
                  <a:lnTo>
                    <a:pt x="1421836" y="2256496"/>
                  </a:lnTo>
                  <a:cubicBezTo>
                    <a:pt x="1423307" y="2258702"/>
                    <a:pt x="1424042" y="2257967"/>
                    <a:pt x="1424410" y="2256496"/>
                  </a:cubicBezTo>
                  <a:lnTo>
                    <a:pt x="1424426" y="2256297"/>
                  </a:lnTo>
                  <a:lnTo>
                    <a:pt x="1422229" y="2256297"/>
                  </a:lnTo>
                  <a:cubicBezTo>
                    <a:pt x="1421493" y="2254095"/>
                    <a:pt x="1420020" y="2254095"/>
                    <a:pt x="1418548" y="2255012"/>
                  </a:cubicBezTo>
                  <a:close/>
                  <a:moveTo>
                    <a:pt x="2183851" y="2250269"/>
                  </a:moveTo>
                  <a:cubicBezTo>
                    <a:pt x="2182376" y="2250269"/>
                    <a:pt x="2166158" y="2250269"/>
                    <a:pt x="2166158" y="2251740"/>
                  </a:cubicBezTo>
                  <a:cubicBezTo>
                    <a:pt x="2166158" y="2257625"/>
                    <a:pt x="2154362" y="2260567"/>
                    <a:pt x="2154362" y="2267923"/>
                  </a:cubicBezTo>
                  <a:cubicBezTo>
                    <a:pt x="2154362" y="2269394"/>
                    <a:pt x="2152888" y="2279692"/>
                    <a:pt x="2148464" y="2278221"/>
                  </a:cubicBezTo>
                  <a:lnTo>
                    <a:pt x="2145556" y="2273783"/>
                  </a:lnTo>
                  <a:lnTo>
                    <a:pt x="2145634" y="2273911"/>
                  </a:lnTo>
                  <a:cubicBezTo>
                    <a:pt x="2146924" y="2276491"/>
                    <a:pt x="2148029" y="2278702"/>
                    <a:pt x="2148766" y="2278702"/>
                  </a:cubicBezTo>
                  <a:cubicBezTo>
                    <a:pt x="2153189" y="2280176"/>
                    <a:pt x="2154663" y="2269858"/>
                    <a:pt x="2154663" y="2268384"/>
                  </a:cubicBezTo>
                  <a:cubicBezTo>
                    <a:pt x="2154663" y="2261013"/>
                    <a:pt x="2166457" y="2258065"/>
                    <a:pt x="2166457" y="2252169"/>
                  </a:cubicBezTo>
                  <a:cubicBezTo>
                    <a:pt x="2166457" y="2250695"/>
                    <a:pt x="2182673" y="2250695"/>
                    <a:pt x="2184147" y="2250695"/>
                  </a:cubicBezTo>
                  <a:lnTo>
                    <a:pt x="2191432" y="2255066"/>
                  </a:lnTo>
                  <a:lnTo>
                    <a:pt x="2191223" y="2254683"/>
                  </a:lnTo>
                  <a:cubicBezTo>
                    <a:pt x="2188274" y="2253211"/>
                    <a:pt x="2185325" y="2251740"/>
                    <a:pt x="2183851" y="2250269"/>
                  </a:cubicBezTo>
                  <a:close/>
                  <a:moveTo>
                    <a:pt x="1432539" y="2250240"/>
                  </a:moveTo>
                  <a:cubicBezTo>
                    <a:pt x="1428857" y="2249689"/>
                    <a:pt x="1425175" y="2249689"/>
                    <a:pt x="1425175" y="2251892"/>
                  </a:cubicBezTo>
                  <a:lnTo>
                    <a:pt x="1425166" y="2251997"/>
                  </a:lnTo>
                  <a:lnTo>
                    <a:pt x="1432130" y="2250430"/>
                  </a:lnTo>
                  <a:cubicBezTo>
                    <a:pt x="1435807" y="2250981"/>
                    <a:pt x="1439483" y="2252084"/>
                    <a:pt x="1439483" y="2252084"/>
                  </a:cubicBezTo>
                  <a:lnTo>
                    <a:pt x="1439745" y="2251856"/>
                  </a:lnTo>
                  <a:close/>
                  <a:moveTo>
                    <a:pt x="2086651" y="2249350"/>
                  </a:moveTo>
                  <a:lnTo>
                    <a:pt x="2086227" y="2249374"/>
                  </a:lnTo>
                  <a:lnTo>
                    <a:pt x="2088324" y="2255117"/>
                  </a:lnTo>
                  <a:cubicBezTo>
                    <a:pt x="2088324" y="2263961"/>
                    <a:pt x="2089798" y="2265435"/>
                    <a:pt x="2095695" y="2269858"/>
                  </a:cubicBezTo>
                  <a:cubicBezTo>
                    <a:pt x="2101592" y="2275754"/>
                    <a:pt x="2116334" y="2271332"/>
                    <a:pt x="2122231" y="2274280"/>
                  </a:cubicBezTo>
                  <a:lnTo>
                    <a:pt x="2122396" y="2274275"/>
                  </a:lnTo>
                  <a:lnTo>
                    <a:pt x="2109468" y="2273201"/>
                  </a:lnTo>
                  <a:cubicBezTo>
                    <a:pt x="2104295" y="2273201"/>
                    <a:pt x="2099122" y="2272833"/>
                    <a:pt x="2096166" y="2269886"/>
                  </a:cubicBezTo>
                  <a:cubicBezTo>
                    <a:pt x="2090254" y="2265465"/>
                    <a:pt x="2088776" y="2263992"/>
                    <a:pt x="2088776" y="2255151"/>
                  </a:cubicBezTo>
                  <a:cubicBezTo>
                    <a:pt x="2088776" y="2251836"/>
                    <a:pt x="2087944" y="2250086"/>
                    <a:pt x="2086651" y="2249350"/>
                  </a:cubicBezTo>
                  <a:close/>
                  <a:moveTo>
                    <a:pt x="1460991" y="2239098"/>
                  </a:moveTo>
                  <a:lnTo>
                    <a:pt x="1456103" y="2240143"/>
                  </a:lnTo>
                  <a:cubicBezTo>
                    <a:pt x="1454262" y="2239041"/>
                    <a:pt x="1452881" y="2239225"/>
                    <a:pt x="1451707" y="2240120"/>
                  </a:cubicBezTo>
                  <a:lnTo>
                    <a:pt x="1451575" y="2240298"/>
                  </a:lnTo>
                  <a:lnTo>
                    <a:pt x="1455660" y="2240319"/>
                  </a:lnTo>
                  <a:cubicBezTo>
                    <a:pt x="1457130" y="2241790"/>
                    <a:pt x="1458969" y="2240687"/>
                    <a:pt x="1460807" y="2239217"/>
                  </a:cubicBezTo>
                  <a:close/>
                  <a:moveTo>
                    <a:pt x="2400669" y="2234700"/>
                  </a:moveTo>
                  <a:lnTo>
                    <a:pt x="2395328" y="2240930"/>
                  </a:lnTo>
                  <a:cubicBezTo>
                    <a:pt x="2393854" y="2242588"/>
                    <a:pt x="2392748" y="2244799"/>
                    <a:pt x="2392011" y="2250695"/>
                  </a:cubicBezTo>
                  <a:lnTo>
                    <a:pt x="2392031" y="2251073"/>
                  </a:lnTo>
                  <a:lnTo>
                    <a:pt x="2395297" y="2241432"/>
                  </a:lnTo>
                  <a:cubicBezTo>
                    <a:pt x="2396767" y="2239773"/>
                    <a:pt x="2398604" y="2238668"/>
                    <a:pt x="2400810" y="2234983"/>
                  </a:cubicBezTo>
                  <a:close/>
                  <a:moveTo>
                    <a:pt x="1750920" y="2231995"/>
                  </a:moveTo>
                  <a:lnTo>
                    <a:pt x="1746836" y="2235908"/>
                  </a:lnTo>
                  <a:lnTo>
                    <a:pt x="1746752" y="2236035"/>
                  </a:lnTo>
                  <a:lnTo>
                    <a:pt x="1750828" y="2232151"/>
                  </a:lnTo>
                  <a:close/>
                  <a:moveTo>
                    <a:pt x="2098769" y="2229845"/>
                  </a:moveTo>
                  <a:lnTo>
                    <a:pt x="2099122" y="2230103"/>
                  </a:lnTo>
                  <a:cubicBezTo>
                    <a:pt x="2099861" y="2231577"/>
                    <a:pt x="2103925" y="2232682"/>
                    <a:pt x="2107990" y="2233603"/>
                  </a:cubicBezTo>
                  <a:lnTo>
                    <a:pt x="2116434" y="2235883"/>
                  </a:lnTo>
                  <a:lnTo>
                    <a:pt x="2116027" y="2235558"/>
                  </a:lnTo>
                  <a:cubicBezTo>
                    <a:pt x="2115289" y="2234822"/>
                    <a:pt x="2111235" y="2234087"/>
                    <a:pt x="2107180" y="2233167"/>
                  </a:cubicBezTo>
                  <a:close/>
                  <a:moveTo>
                    <a:pt x="1947572" y="2229628"/>
                  </a:moveTo>
                  <a:lnTo>
                    <a:pt x="1947546" y="2229763"/>
                  </a:lnTo>
                  <a:lnTo>
                    <a:pt x="1951319" y="2231720"/>
                  </a:lnTo>
                  <a:lnTo>
                    <a:pt x="1951319" y="2231577"/>
                  </a:lnTo>
                  <a:close/>
                  <a:moveTo>
                    <a:pt x="2204646" y="2225566"/>
                  </a:moveTo>
                  <a:lnTo>
                    <a:pt x="2208916" y="2234087"/>
                  </a:lnTo>
                  <a:lnTo>
                    <a:pt x="2208859" y="2234201"/>
                  </a:lnTo>
                  <a:lnTo>
                    <a:pt x="2208990" y="2234467"/>
                  </a:lnTo>
                  <a:lnTo>
                    <a:pt x="2207535" y="2237402"/>
                  </a:lnTo>
                  <a:lnTo>
                    <a:pt x="2208916" y="2242913"/>
                  </a:lnTo>
                  <a:cubicBezTo>
                    <a:pt x="2208916" y="2245856"/>
                    <a:pt x="2210391" y="2245856"/>
                    <a:pt x="2211865" y="2248798"/>
                  </a:cubicBezTo>
                  <a:cubicBezTo>
                    <a:pt x="2214814" y="2254683"/>
                    <a:pt x="2208916" y="2254683"/>
                    <a:pt x="2205967" y="2257625"/>
                  </a:cubicBezTo>
                  <a:cubicBezTo>
                    <a:pt x="2203018" y="2260567"/>
                    <a:pt x="2205967" y="2260567"/>
                    <a:pt x="2200070" y="2260567"/>
                  </a:cubicBezTo>
                  <a:lnTo>
                    <a:pt x="2193498" y="2258746"/>
                  </a:lnTo>
                  <a:lnTo>
                    <a:pt x="2193730" y="2259171"/>
                  </a:lnTo>
                  <a:cubicBezTo>
                    <a:pt x="2194098" y="2260276"/>
                    <a:pt x="2195204" y="2261013"/>
                    <a:pt x="2200364" y="2261013"/>
                  </a:cubicBezTo>
                  <a:cubicBezTo>
                    <a:pt x="2206260" y="2261013"/>
                    <a:pt x="2203312" y="2261013"/>
                    <a:pt x="2206260" y="2258065"/>
                  </a:cubicBezTo>
                  <a:cubicBezTo>
                    <a:pt x="2209209" y="2255117"/>
                    <a:pt x="2215106" y="2255117"/>
                    <a:pt x="2212157" y="2249221"/>
                  </a:cubicBezTo>
                  <a:cubicBezTo>
                    <a:pt x="2210683" y="2246273"/>
                    <a:pt x="2209209" y="2246273"/>
                    <a:pt x="2209209" y="2243325"/>
                  </a:cubicBezTo>
                  <a:cubicBezTo>
                    <a:pt x="2209209" y="2241851"/>
                    <a:pt x="2209209" y="2238903"/>
                    <a:pt x="2207735" y="2237429"/>
                  </a:cubicBezTo>
                  <a:cubicBezTo>
                    <a:pt x="2209209" y="2235955"/>
                    <a:pt x="2209209" y="2235955"/>
                    <a:pt x="2209209" y="2234481"/>
                  </a:cubicBezTo>
                  <a:cubicBezTo>
                    <a:pt x="2207735" y="2231533"/>
                    <a:pt x="2206260" y="2228585"/>
                    <a:pt x="2204786" y="2225636"/>
                  </a:cubicBezTo>
                  <a:close/>
                  <a:moveTo>
                    <a:pt x="2773140" y="2214765"/>
                  </a:moveTo>
                  <a:cubicBezTo>
                    <a:pt x="2774583" y="2214765"/>
                    <a:pt x="2774583" y="2217650"/>
                    <a:pt x="2773140" y="2219093"/>
                  </a:cubicBezTo>
                  <a:cubicBezTo>
                    <a:pt x="2773140" y="2220536"/>
                    <a:pt x="2770255" y="2221979"/>
                    <a:pt x="2768812" y="2221979"/>
                  </a:cubicBezTo>
                  <a:cubicBezTo>
                    <a:pt x="2767369" y="2221979"/>
                    <a:pt x="2764483" y="2220536"/>
                    <a:pt x="2764483" y="2219093"/>
                  </a:cubicBezTo>
                  <a:cubicBezTo>
                    <a:pt x="2763040" y="2219093"/>
                    <a:pt x="2763040" y="2217650"/>
                    <a:pt x="2764483" y="2216207"/>
                  </a:cubicBezTo>
                  <a:cubicBezTo>
                    <a:pt x="2767369" y="2214765"/>
                    <a:pt x="2770255" y="2213322"/>
                    <a:pt x="2773140" y="2214765"/>
                  </a:cubicBezTo>
                  <a:close/>
                  <a:moveTo>
                    <a:pt x="2374333" y="2208334"/>
                  </a:moveTo>
                  <a:lnTo>
                    <a:pt x="2374689" y="2219187"/>
                  </a:lnTo>
                  <a:lnTo>
                    <a:pt x="2374699" y="2219220"/>
                  </a:lnTo>
                  <a:lnTo>
                    <a:pt x="2374347" y="2208449"/>
                  </a:lnTo>
                  <a:close/>
                  <a:moveTo>
                    <a:pt x="1761063" y="2206783"/>
                  </a:moveTo>
                  <a:lnTo>
                    <a:pt x="1754189" y="2210908"/>
                  </a:lnTo>
                  <a:lnTo>
                    <a:pt x="1754215" y="2211140"/>
                  </a:lnTo>
                  <a:lnTo>
                    <a:pt x="1761172" y="2206989"/>
                  </a:lnTo>
                  <a:close/>
                  <a:moveTo>
                    <a:pt x="2767368" y="2206108"/>
                  </a:moveTo>
                  <a:cubicBezTo>
                    <a:pt x="2767368" y="2206108"/>
                    <a:pt x="2768811" y="2207911"/>
                    <a:pt x="2768811" y="2209715"/>
                  </a:cubicBezTo>
                  <a:cubicBezTo>
                    <a:pt x="2768811" y="2211518"/>
                    <a:pt x="2767368" y="2213322"/>
                    <a:pt x="2765926" y="2213322"/>
                  </a:cubicBezTo>
                  <a:cubicBezTo>
                    <a:pt x="2764483" y="2213322"/>
                    <a:pt x="2763040" y="2211518"/>
                    <a:pt x="2763040" y="2209715"/>
                  </a:cubicBezTo>
                  <a:cubicBezTo>
                    <a:pt x="2763040" y="2207911"/>
                    <a:pt x="2765926" y="2207911"/>
                    <a:pt x="2767368" y="2206108"/>
                  </a:cubicBezTo>
                  <a:close/>
                  <a:moveTo>
                    <a:pt x="1944461" y="2193647"/>
                  </a:moveTo>
                  <a:lnTo>
                    <a:pt x="1944406" y="2193766"/>
                  </a:lnTo>
                  <a:cubicBezTo>
                    <a:pt x="1944406" y="2199643"/>
                    <a:pt x="1951794" y="2202581"/>
                    <a:pt x="1954750" y="2201112"/>
                  </a:cubicBezTo>
                  <a:lnTo>
                    <a:pt x="1957117" y="2201995"/>
                  </a:lnTo>
                  <a:lnTo>
                    <a:pt x="1957231" y="2201740"/>
                  </a:lnTo>
                  <a:cubicBezTo>
                    <a:pt x="1957600" y="2200267"/>
                    <a:pt x="1957231" y="2199162"/>
                    <a:pt x="1954275" y="2200635"/>
                  </a:cubicBezTo>
                  <a:close/>
                  <a:moveTo>
                    <a:pt x="1745385" y="2181413"/>
                  </a:moveTo>
                  <a:lnTo>
                    <a:pt x="1745366" y="2181496"/>
                  </a:lnTo>
                  <a:lnTo>
                    <a:pt x="1745723" y="2182566"/>
                  </a:lnTo>
                  <a:lnTo>
                    <a:pt x="1764127" y="2195235"/>
                  </a:lnTo>
                  <a:cubicBezTo>
                    <a:pt x="1764127" y="2195235"/>
                    <a:pt x="1764127" y="2196704"/>
                    <a:pt x="1764127" y="2196704"/>
                  </a:cubicBezTo>
                  <a:cubicBezTo>
                    <a:pt x="1765605" y="2198174"/>
                    <a:pt x="1768560" y="2193766"/>
                    <a:pt x="1770038" y="2193766"/>
                  </a:cubicBezTo>
                  <a:lnTo>
                    <a:pt x="1770038" y="2193216"/>
                  </a:lnTo>
                  <a:lnTo>
                    <a:pt x="1767338" y="2195065"/>
                  </a:lnTo>
                  <a:cubicBezTo>
                    <a:pt x="1766232" y="2195983"/>
                    <a:pt x="1765126" y="2196717"/>
                    <a:pt x="1764389" y="2195983"/>
                  </a:cubicBezTo>
                  <a:cubicBezTo>
                    <a:pt x="1764389" y="2195983"/>
                    <a:pt x="1764389" y="2194514"/>
                    <a:pt x="1764389" y="2194514"/>
                  </a:cubicBezTo>
                  <a:close/>
                  <a:moveTo>
                    <a:pt x="2192697" y="2178184"/>
                  </a:moveTo>
                  <a:cubicBezTo>
                    <a:pt x="2188274" y="2179655"/>
                    <a:pt x="2188274" y="2191424"/>
                    <a:pt x="2188274" y="2197308"/>
                  </a:cubicBezTo>
                  <a:cubicBezTo>
                    <a:pt x="2188274" y="2206135"/>
                    <a:pt x="2194172" y="2207606"/>
                    <a:pt x="2195646" y="2213491"/>
                  </a:cubicBezTo>
                  <a:cubicBezTo>
                    <a:pt x="2195646" y="2216433"/>
                    <a:pt x="2195646" y="2219375"/>
                    <a:pt x="2198595" y="2222318"/>
                  </a:cubicBezTo>
                  <a:lnTo>
                    <a:pt x="2198800" y="2222420"/>
                  </a:lnTo>
                  <a:lnTo>
                    <a:pt x="2195941" y="2213844"/>
                  </a:lnTo>
                  <a:cubicBezTo>
                    <a:pt x="2194467" y="2207948"/>
                    <a:pt x="2188570" y="2206474"/>
                    <a:pt x="2188570" y="2197630"/>
                  </a:cubicBezTo>
                  <a:cubicBezTo>
                    <a:pt x="2188570" y="2191734"/>
                    <a:pt x="2188570" y="2179941"/>
                    <a:pt x="2192993" y="2178467"/>
                  </a:cubicBezTo>
                  <a:lnTo>
                    <a:pt x="2196775" y="2181561"/>
                  </a:lnTo>
                  <a:lnTo>
                    <a:pt x="2196752" y="2181494"/>
                  </a:lnTo>
                  <a:cubicBezTo>
                    <a:pt x="2195646" y="2179287"/>
                    <a:pt x="2194172" y="2177448"/>
                    <a:pt x="2192697" y="2178184"/>
                  </a:cubicBezTo>
                  <a:close/>
                  <a:moveTo>
                    <a:pt x="2086869" y="2177056"/>
                  </a:moveTo>
                  <a:cubicBezTo>
                    <a:pt x="2084645" y="2174106"/>
                    <a:pt x="2082050" y="2175950"/>
                    <a:pt x="2079825" y="2178531"/>
                  </a:cubicBezTo>
                  <a:lnTo>
                    <a:pt x="2075058" y="2184369"/>
                  </a:lnTo>
                  <a:lnTo>
                    <a:pt x="2075473" y="2184428"/>
                  </a:lnTo>
                  <a:cubicBezTo>
                    <a:pt x="2076212" y="2184428"/>
                    <a:pt x="2078060" y="2181113"/>
                    <a:pt x="2080277" y="2178534"/>
                  </a:cubicBezTo>
                  <a:lnTo>
                    <a:pt x="2087003" y="2177123"/>
                  </a:lnTo>
                  <a:close/>
                  <a:moveTo>
                    <a:pt x="1796747" y="2168295"/>
                  </a:moveTo>
                  <a:lnTo>
                    <a:pt x="1794614" y="2173959"/>
                  </a:lnTo>
                  <a:cubicBezTo>
                    <a:pt x="1793876" y="2175060"/>
                    <a:pt x="1792402" y="2175427"/>
                    <a:pt x="1787979" y="2175427"/>
                  </a:cubicBezTo>
                  <a:cubicBezTo>
                    <a:pt x="1785030" y="2175427"/>
                    <a:pt x="1785030" y="2178364"/>
                    <a:pt x="1785030" y="2181300"/>
                  </a:cubicBezTo>
                  <a:cubicBezTo>
                    <a:pt x="1785030" y="2182768"/>
                    <a:pt x="1779133" y="2187173"/>
                    <a:pt x="1777658" y="2187173"/>
                  </a:cubicBezTo>
                  <a:cubicBezTo>
                    <a:pt x="1777658" y="2187173"/>
                    <a:pt x="1764389" y="2179832"/>
                    <a:pt x="1770286" y="2187173"/>
                  </a:cubicBezTo>
                  <a:lnTo>
                    <a:pt x="1770286" y="2187426"/>
                  </a:lnTo>
                  <a:lnTo>
                    <a:pt x="1771516" y="2185134"/>
                  </a:lnTo>
                  <a:cubicBezTo>
                    <a:pt x="1774102" y="2186052"/>
                    <a:pt x="1777426" y="2187889"/>
                    <a:pt x="1777426" y="2187889"/>
                  </a:cubicBezTo>
                  <a:cubicBezTo>
                    <a:pt x="1778904" y="2187889"/>
                    <a:pt x="1784815" y="2183481"/>
                    <a:pt x="1784815" y="2182012"/>
                  </a:cubicBezTo>
                  <a:cubicBezTo>
                    <a:pt x="1784815" y="2179073"/>
                    <a:pt x="1784815" y="2176135"/>
                    <a:pt x="1787770" y="2176135"/>
                  </a:cubicBezTo>
                  <a:cubicBezTo>
                    <a:pt x="1796636" y="2176135"/>
                    <a:pt x="1793681" y="2174665"/>
                    <a:pt x="1796636" y="2168788"/>
                  </a:cubicBezTo>
                  <a:close/>
                  <a:moveTo>
                    <a:pt x="2228084" y="2164943"/>
                  </a:moveTo>
                  <a:cubicBezTo>
                    <a:pt x="2222186" y="2162001"/>
                    <a:pt x="2223661" y="2172299"/>
                    <a:pt x="2222186" y="2173770"/>
                  </a:cubicBezTo>
                  <a:cubicBezTo>
                    <a:pt x="2219237" y="2179655"/>
                    <a:pt x="2210391" y="2173770"/>
                    <a:pt x="2205967" y="2173770"/>
                  </a:cubicBezTo>
                  <a:cubicBezTo>
                    <a:pt x="2200070" y="2173770"/>
                    <a:pt x="2201544" y="2179655"/>
                    <a:pt x="2204493" y="2179655"/>
                  </a:cubicBezTo>
                  <a:cubicBezTo>
                    <a:pt x="2208179" y="2180390"/>
                    <a:pt x="2208548" y="2184068"/>
                    <a:pt x="2207257" y="2187562"/>
                  </a:cubicBezTo>
                  <a:lnTo>
                    <a:pt x="2200188" y="2194255"/>
                  </a:lnTo>
                  <a:lnTo>
                    <a:pt x="2200364" y="2194682"/>
                  </a:lnTo>
                  <a:cubicBezTo>
                    <a:pt x="2206260" y="2194682"/>
                    <a:pt x="2212157" y="2181415"/>
                    <a:pt x="2204786" y="2179941"/>
                  </a:cubicBezTo>
                  <a:cubicBezTo>
                    <a:pt x="2201838" y="2179941"/>
                    <a:pt x="2200364" y="2174045"/>
                    <a:pt x="2206260" y="2174045"/>
                  </a:cubicBezTo>
                  <a:cubicBezTo>
                    <a:pt x="2210683" y="2174045"/>
                    <a:pt x="2219528" y="2179941"/>
                    <a:pt x="2222477" y="2174045"/>
                  </a:cubicBezTo>
                  <a:cubicBezTo>
                    <a:pt x="2223214" y="2173308"/>
                    <a:pt x="2223214" y="2170360"/>
                    <a:pt x="2223767" y="2167965"/>
                  </a:cubicBezTo>
                  <a:lnTo>
                    <a:pt x="2228312" y="2165238"/>
                  </a:lnTo>
                  <a:close/>
                  <a:moveTo>
                    <a:pt x="1505795" y="2162497"/>
                  </a:moveTo>
                  <a:lnTo>
                    <a:pt x="1505784" y="2162502"/>
                  </a:lnTo>
                  <a:lnTo>
                    <a:pt x="1512499" y="2169217"/>
                  </a:lnTo>
                  <a:close/>
                  <a:moveTo>
                    <a:pt x="1463466" y="2157901"/>
                  </a:moveTo>
                  <a:lnTo>
                    <a:pt x="1463291" y="2158076"/>
                  </a:lnTo>
                  <a:lnTo>
                    <a:pt x="1468160" y="2159988"/>
                  </a:lnTo>
                  <a:cubicBezTo>
                    <a:pt x="1469998" y="2162011"/>
                    <a:pt x="1471836" y="2164584"/>
                    <a:pt x="1473307" y="2165319"/>
                  </a:cubicBezTo>
                  <a:cubicBezTo>
                    <a:pt x="1479189" y="2168260"/>
                    <a:pt x="1474777" y="2169731"/>
                    <a:pt x="1477719" y="2172672"/>
                  </a:cubicBezTo>
                  <a:cubicBezTo>
                    <a:pt x="1477719" y="2172672"/>
                    <a:pt x="1482130" y="2177084"/>
                    <a:pt x="1483601" y="2177084"/>
                  </a:cubicBezTo>
                  <a:lnTo>
                    <a:pt x="1483927" y="2176874"/>
                  </a:lnTo>
                  <a:lnTo>
                    <a:pt x="1478194" y="2172587"/>
                  </a:lnTo>
                  <a:cubicBezTo>
                    <a:pt x="1475248" y="2169650"/>
                    <a:pt x="1479667" y="2168181"/>
                    <a:pt x="1473776" y="2165244"/>
                  </a:cubicBezTo>
                  <a:cubicBezTo>
                    <a:pt x="1470830" y="2163775"/>
                    <a:pt x="1466412" y="2154964"/>
                    <a:pt x="1463466" y="2157901"/>
                  </a:cubicBezTo>
                  <a:close/>
                  <a:moveTo>
                    <a:pt x="1665814" y="2153441"/>
                  </a:moveTo>
                  <a:lnTo>
                    <a:pt x="1665954" y="2153554"/>
                  </a:lnTo>
                  <a:lnTo>
                    <a:pt x="1668683" y="2154919"/>
                  </a:lnTo>
                  <a:lnTo>
                    <a:pt x="1668623" y="2154849"/>
                  </a:lnTo>
                  <a:close/>
                  <a:moveTo>
                    <a:pt x="1740308" y="2152334"/>
                  </a:moveTo>
                  <a:lnTo>
                    <a:pt x="1740403" y="2152451"/>
                  </a:lnTo>
                  <a:cubicBezTo>
                    <a:pt x="1742425" y="2153187"/>
                    <a:pt x="1744630" y="2153555"/>
                    <a:pt x="1745366" y="2155025"/>
                  </a:cubicBezTo>
                  <a:lnTo>
                    <a:pt x="1750012" y="2154950"/>
                  </a:lnTo>
                  <a:lnTo>
                    <a:pt x="1753100" y="2155001"/>
                  </a:lnTo>
                  <a:lnTo>
                    <a:pt x="1760226" y="2155818"/>
                  </a:lnTo>
                  <a:lnTo>
                    <a:pt x="1760912" y="2156011"/>
                  </a:lnTo>
                  <a:lnTo>
                    <a:pt x="1760979" y="2155904"/>
                  </a:lnTo>
                  <a:lnTo>
                    <a:pt x="1760226" y="2155818"/>
                  </a:lnTo>
                  <a:lnTo>
                    <a:pt x="1756763" y="2154841"/>
                  </a:lnTo>
                  <a:lnTo>
                    <a:pt x="1750012" y="2154950"/>
                  </a:lnTo>
                  <a:lnTo>
                    <a:pt x="1745222" y="2154872"/>
                  </a:lnTo>
                  <a:close/>
                  <a:moveTo>
                    <a:pt x="1661826" y="2150245"/>
                  </a:moveTo>
                  <a:cubicBezTo>
                    <a:pt x="1660908" y="2149325"/>
                    <a:pt x="1659806" y="2148957"/>
                    <a:pt x="1656867" y="2150430"/>
                  </a:cubicBezTo>
                  <a:cubicBezTo>
                    <a:pt x="1656867" y="2151903"/>
                    <a:pt x="1655398" y="2154849"/>
                    <a:pt x="1652459" y="2154849"/>
                  </a:cubicBezTo>
                  <a:cubicBezTo>
                    <a:pt x="1649520" y="2156322"/>
                    <a:pt x="1642173" y="2153376"/>
                    <a:pt x="1639234" y="2153376"/>
                  </a:cubicBezTo>
                  <a:cubicBezTo>
                    <a:pt x="1631887" y="2154849"/>
                    <a:pt x="1627478" y="2157796"/>
                    <a:pt x="1626009" y="2159269"/>
                  </a:cubicBezTo>
                  <a:cubicBezTo>
                    <a:pt x="1623070" y="2162215"/>
                    <a:pt x="1618662" y="2165162"/>
                    <a:pt x="1617192" y="2166635"/>
                  </a:cubicBezTo>
                  <a:cubicBezTo>
                    <a:pt x="1611314" y="2175474"/>
                    <a:pt x="1612784" y="2166635"/>
                    <a:pt x="1606906" y="2166635"/>
                  </a:cubicBezTo>
                  <a:cubicBezTo>
                    <a:pt x="1599559" y="2166635"/>
                    <a:pt x="1590742" y="2163689"/>
                    <a:pt x="1586334" y="2168108"/>
                  </a:cubicBezTo>
                  <a:lnTo>
                    <a:pt x="1578694" y="2171671"/>
                  </a:lnTo>
                  <a:lnTo>
                    <a:pt x="1578638" y="2171937"/>
                  </a:lnTo>
                  <a:cubicBezTo>
                    <a:pt x="1579925" y="2173040"/>
                    <a:pt x="1582866" y="2171937"/>
                    <a:pt x="1586542" y="2168260"/>
                  </a:cubicBezTo>
                  <a:cubicBezTo>
                    <a:pt x="1590954" y="2163849"/>
                    <a:pt x="1599777" y="2166790"/>
                    <a:pt x="1607130" y="2166790"/>
                  </a:cubicBezTo>
                  <a:cubicBezTo>
                    <a:pt x="1613013" y="2166790"/>
                    <a:pt x="1611542" y="2175613"/>
                    <a:pt x="1617425" y="2166790"/>
                  </a:cubicBezTo>
                  <a:cubicBezTo>
                    <a:pt x="1618895" y="2165319"/>
                    <a:pt x="1623307" y="2162378"/>
                    <a:pt x="1626248" y="2159437"/>
                  </a:cubicBezTo>
                  <a:cubicBezTo>
                    <a:pt x="1627719" y="2157966"/>
                    <a:pt x="1632130" y="2155025"/>
                    <a:pt x="1639483" y="2153554"/>
                  </a:cubicBezTo>
                  <a:cubicBezTo>
                    <a:pt x="1642425" y="2153554"/>
                    <a:pt x="1649778" y="2156496"/>
                    <a:pt x="1652719" y="2155025"/>
                  </a:cubicBezTo>
                  <a:cubicBezTo>
                    <a:pt x="1655660" y="2155025"/>
                    <a:pt x="1657130" y="2152084"/>
                    <a:pt x="1657130" y="2150613"/>
                  </a:cubicBezTo>
                  <a:lnTo>
                    <a:pt x="1662055" y="2150431"/>
                  </a:lnTo>
                  <a:close/>
                  <a:moveTo>
                    <a:pt x="2590988" y="2150187"/>
                  </a:moveTo>
                  <a:lnTo>
                    <a:pt x="2591011" y="2150408"/>
                  </a:lnTo>
                  <a:lnTo>
                    <a:pt x="2594726" y="2152359"/>
                  </a:lnTo>
                  <a:lnTo>
                    <a:pt x="2594608" y="2152082"/>
                  </a:lnTo>
                  <a:close/>
                  <a:moveTo>
                    <a:pt x="2023392" y="2147750"/>
                  </a:moveTo>
                  <a:lnTo>
                    <a:pt x="2020310" y="2151908"/>
                  </a:lnTo>
                  <a:lnTo>
                    <a:pt x="2016210" y="2154929"/>
                  </a:lnTo>
                  <a:lnTo>
                    <a:pt x="2016352" y="2154959"/>
                  </a:lnTo>
                  <a:cubicBezTo>
                    <a:pt x="2017830" y="2152749"/>
                    <a:pt x="2019308" y="2152381"/>
                    <a:pt x="2020601" y="2151829"/>
                  </a:cubicBezTo>
                  <a:lnTo>
                    <a:pt x="2023547" y="2147856"/>
                  </a:lnTo>
                  <a:close/>
                  <a:moveTo>
                    <a:pt x="1933554" y="2147648"/>
                  </a:moveTo>
                  <a:lnTo>
                    <a:pt x="1933508" y="2147681"/>
                  </a:lnTo>
                  <a:cubicBezTo>
                    <a:pt x="1930559" y="2150621"/>
                    <a:pt x="1927611" y="2153562"/>
                    <a:pt x="1929085" y="2156502"/>
                  </a:cubicBezTo>
                  <a:cubicBezTo>
                    <a:pt x="1930559" y="2157973"/>
                    <a:pt x="1932034" y="2160913"/>
                    <a:pt x="1936457" y="2162383"/>
                  </a:cubicBezTo>
                  <a:cubicBezTo>
                    <a:pt x="1934982" y="2163854"/>
                    <a:pt x="1927611" y="2174146"/>
                    <a:pt x="1926136" y="2174146"/>
                  </a:cubicBezTo>
                  <a:cubicBezTo>
                    <a:pt x="1926136" y="2175616"/>
                    <a:pt x="1923188" y="2178556"/>
                    <a:pt x="1923188" y="2178556"/>
                  </a:cubicBezTo>
                  <a:cubicBezTo>
                    <a:pt x="1920239" y="2181497"/>
                    <a:pt x="1902547" y="2185908"/>
                    <a:pt x="1899598" y="2181497"/>
                  </a:cubicBezTo>
                  <a:cubicBezTo>
                    <a:pt x="1896650" y="2178556"/>
                    <a:pt x="1898124" y="2180027"/>
                    <a:pt x="1895175" y="2181497"/>
                  </a:cubicBezTo>
                  <a:cubicBezTo>
                    <a:pt x="1894438" y="2181497"/>
                    <a:pt x="1890384" y="2181864"/>
                    <a:pt x="1886513" y="2181864"/>
                  </a:cubicBezTo>
                  <a:lnTo>
                    <a:pt x="1879387" y="2180131"/>
                  </a:lnTo>
                  <a:lnTo>
                    <a:pt x="1879387" y="2180542"/>
                  </a:lnTo>
                  <a:cubicBezTo>
                    <a:pt x="1879387" y="2183481"/>
                    <a:pt x="1894164" y="2182012"/>
                    <a:pt x="1895642" y="2182012"/>
                  </a:cubicBezTo>
                  <a:cubicBezTo>
                    <a:pt x="1898597" y="2180542"/>
                    <a:pt x="1897120" y="2179073"/>
                    <a:pt x="1900075" y="2182012"/>
                  </a:cubicBezTo>
                  <a:cubicBezTo>
                    <a:pt x="1903031" y="2186420"/>
                    <a:pt x="1920763" y="2182012"/>
                    <a:pt x="1923718" y="2179073"/>
                  </a:cubicBezTo>
                  <a:cubicBezTo>
                    <a:pt x="1923718" y="2179073"/>
                    <a:pt x="1926674" y="2176135"/>
                    <a:pt x="1926674" y="2174665"/>
                  </a:cubicBezTo>
                  <a:cubicBezTo>
                    <a:pt x="1928151" y="2174665"/>
                    <a:pt x="1935540" y="2164381"/>
                    <a:pt x="1937017" y="2162911"/>
                  </a:cubicBezTo>
                  <a:cubicBezTo>
                    <a:pt x="1939234" y="2164381"/>
                    <a:pt x="1945514" y="2165115"/>
                    <a:pt x="1950686" y="2166401"/>
                  </a:cubicBezTo>
                  <a:lnTo>
                    <a:pt x="1957184" y="2172692"/>
                  </a:lnTo>
                  <a:lnTo>
                    <a:pt x="1957231" y="2172640"/>
                  </a:lnTo>
                  <a:cubicBezTo>
                    <a:pt x="1961665" y="2165273"/>
                    <a:pt x="1940973" y="2165273"/>
                    <a:pt x="1936538" y="2162326"/>
                  </a:cubicBezTo>
                  <a:cubicBezTo>
                    <a:pt x="1932104" y="2160853"/>
                    <a:pt x="1930626" y="2157906"/>
                    <a:pt x="1929148" y="2156433"/>
                  </a:cubicBezTo>
                  <a:close/>
                  <a:moveTo>
                    <a:pt x="1803763" y="2144941"/>
                  </a:moveTo>
                  <a:lnTo>
                    <a:pt x="1799774" y="2154872"/>
                  </a:lnTo>
                  <a:lnTo>
                    <a:pt x="1799653" y="2155412"/>
                  </a:lnTo>
                  <a:lnTo>
                    <a:pt x="1803655" y="2145464"/>
                  </a:lnTo>
                  <a:close/>
                  <a:moveTo>
                    <a:pt x="2099818" y="2144919"/>
                  </a:moveTo>
                  <a:lnTo>
                    <a:pt x="2099845" y="2144969"/>
                  </a:lnTo>
                  <a:lnTo>
                    <a:pt x="2104229" y="2147317"/>
                  </a:lnTo>
                  <a:lnTo>
                    <a:pt x="2104231" y="2147290"/>
                  </a:lnTo>
                  <a:close/>
                  <a:moveTo>
                    <a:pt x="1571640" y="2144537"/>
                  </a:moveTo>
                  <a:cubicBezTo>
                    <a:pt x="1571640" y="2148956"/>
                    <a:pt x="1565762" y="2146010"/>
                    <a:pt x="1565762" y="2150430"/>
                  </a:cubicBezTo>
                  <a:cubicBezTo>
                    <a:pt x="1565762" y="2154849"/>
                    <a:pt x="1568701" y="2157796"/>
                    <a:pt x="1565762" y="2159269"/>
                  </a:cubicBezTo>
                  <a:cubicBezTo>
                    <a:pt x="1559884" y="2163689"/>
                    <a:pt x="1570170" y="2169581"/>
                    <a:pt x="1571640" y="2171055"/>
                  </a:cubicBezTo>
                  <a:cubicBezTo>
                    <a:pt x="1574578" y="2175474"/>
                    <a:pt x="1573109" y="2172528"/>
                    <a:pt x="1570170" y="2175474"/>
                  </a:cubicBezTo>
                  <a:cubicBezTo>
                    <a:pt x="1568701" y="2175474"/>
                    <a:pt x="1568701" y="2179894"/>
                    <a:pt x="1567231" y="2179894"/>
                  </a:cubicBezTo>
                  <a:cubicBezTo>
                    <a:pt x="1558415" y="2179894"/>
                    <a:pt x="1554006" y="2172528"/>
                    <a:pt x="1549598" y="2178421"/>
                  </a:cubicBezTo>
                  <a:cubicBezTo>
                    <a:pt x="1549598" y="2179894"/>
                    <a:pt x="1543720" y="2187260"/>
                    <a:pt x="1543720" y="2190207"/>
                  </a:cubicBezTo>
                  <a:cubicBezTo>
                    <a:pt x="1542251" y="2191680"/>
                    <a:pt x="1534904" y="2191680"/>
                    <a:pt x="1533434" y="2191680"/>
                  </a:cubicBezTo>
                  <a:cubicBezTo>
                    <a:pt x="1527556" y="2191680"/>
                    <a:pt x="1527556" y="2190207"/>
                    <a:pt x="1521679" y="2190207"/>
                  </a:cubicBezTo>
                  <a:lnTo>
                    <a:pt x="1517423" y="2187362"/>
                  </a:lnTo>
                  <a:lnTo>
                    <a:pt x="1517425" y="2187378"/>
                  </a:lnTo>
                  <a:cubicBezTo>
                    <a:pt x="1517425" y="2190319"/>
                    <a:pt x="1518895" y="2190319"/>
                    <a:pt x="1521836" y="2190319"/>
                  </a:cubicBezTo>
                  <a:cubicBezTo>
                    <a:pt x="1527719" y="2190319"/>
                    <a:pt x="1527719" y="2191790"/>
                    <a:pt x="1533601" y="2191790"/>
                  </a:cubicBezTo>
                  <a:cubicBezTo>
                    <a:pt x="1535072" y="2191790"/>
                    <a:pt x="1542425" y="2191790"/>
                    <a:pt x="1543895" y="2190319"/>
                  </a:cubicBezTo>
                  <a:cubicBezTo>
                    <a:pt x="1543895" y="2187378"/>
                    <a:pt x="1549777" y="2180025"/>
                    <a:pt x="1549777" y="2178555"/>
                  </a:cubicBezTo>
                  <a:cubicBezTo>
                    <a:pt x="1554189" y="2172672"/>
                    <a:pt x="1558601" y="2180025"/>
                    <a:pt x="1567425" y="2180025"/>
                  </a:cubicBezTo>
                  <a:cubicBezTo>
                    <a:pt x="1568895" y="2180025"/>
                    <a:pt x="1568895" y="2175613"/>
                    <a:pt x="1570366" y="2175613"/>
                  </a:cubicBezTo>
                  <a:cubicBezTo>
                    <a:pt x="1573307" y="2172672"/>
                    <a:pt x="1574777" y="2175613"/>
                    <a:pt x="1571836" y="2171202"/>
                  </a:cubicBezTo>
                  <a:cubicBezTo>
                    <a:pt x="1570366" y="2169731"/>
                    <a:pt x="1560072" y="2163849"/>
                    <a:pt x="1565954" y="2159437"/>
                  </a:cubicBezTo>
                  <a:cubicBezTo>
                    <a:pt x="1568895" y="2157966"/>
                    <a:pt x="1565954" y="2155025"/>
                    <a:pt x="1565954" y="2150613"/>
                  </a:cubicBezTo>
                  <a:cubicBezTo>
                    <a:pt x="1565954" y="2146202"/>
                    <a:pt x="1571836" y="2149143"/>
                    <a:pt x="1571836" y="2144731"/>
                  </a:cubicBezTo>
                  <a:cubicBezTo>
                    <a:pt x="1574778" y="2144731"/>
                    <a:pt x="1578822" y="2145834"/>
                    <a:pt x="1582314" y="2147304"/>
                  </a:cubicBezTo>
                  <a:lnTo>
                    <a:pt x="1589257" y="2151933"/>
                  </a:lnTo>
                  <a:lnTo>
                    <a:pt x="1589273" y="2151903"/>
                  </a:lnTo>
                  <a:cubicBezTo>
                    <a:pt x="1587803" y="2148956"/>
                    <a:pt x="1577517" y="2144537"/>
                    <a:pt x="1571640" y="2144537"/>
                  </a:cubicBezTo>
                  <a:close/>
                  <a:moveTo>
                    <a:pt x="1732130" y="2141760"/>
                  </a:moveTo>
                  <a:lnTo>
                    <a:pt x="1732130" y="2141790"/>
                  </a:lnTo>
                  <a:lnTo>
                    <a:pt x="1734187" y="2142990"/>
                  </a:lnTo>
                  <a:lnTo>
                    <a:pt x="1734164" y="2142942"/>
                  </a:lnTo>
                  <a:close/>
                  <a:moveTo>
                    <a:pt x="2577170" y="2137363"/>
                  </a:moveTo>
                  <a:lnTo>
                    <a:pt x="2577228" y="2137694"/>
                  </a:lnTo>
                  <a:cubicBezTo>
                    <a:pt x="2578698" y="2139168"/>
                    <a:pt x="2581638" y="2137694"/>
                    <a:pt x="2583109" y="2137694"/>
                  </a:cubicBezTo>
                  <a:lnTo>
                    <a:pt x="2588784" y="2138583"/>
                  </a:lnTo>
                  <a:lnTo>
                    <a:pt x="2588716" y="2138283"/>
                  </a:lnTo>
                  <a:cubicBezTo>
                    <a:pt x="2587611" y="2137363"/>
                    <a:pt x="2585770" y="2137363"/>
                    <a:pt x="2582823" y="2137363"/>
                  </a:cubicBezTo>
                  <a:close/>
                  <a:moveTo>
                    <a:pt x="1731953" y="2131380"/>
                  </a:moveTo>
                  <a:lnTo>
                    <a:pt x="1726432" y="2133579"/>
                  </a:lnTo>
                  <a:lnTo>
                    <a:pt x="1726616" y="2133702"/>
                  </a:lnTo>
                  <a:lnTo>
                    <a:pt x="1731953" y="2131567"/>
                  </a:lnTo>
                  <a:close/>
                  <a:moveTo>
                    <a:pt x="2369347" y="2129003"/>
                  </a:moveTo>
                  <a:cubicBezTo>
                    <a:pt x="2367875" y="2129003"/>
                    <a:pt x="2369347" y="2136368"/>
                    <a:pt x="2367875" y="2137841"/>
                  </a:cubicBezTo>
                  <a:cubicBezTo>
                    <a:pt x="2366402" y="2139314"/>
                    <a:pt x="2364193" y="2143365"/>
                    <a:pt x="2361984" y="2147784"/>
                  </a:cubicBezTo>
                  <a:lnTo>
                    <a:pt x="2356499" y="2159101"/>
                  </a:lnTo>
                  <a:lnTo>
                    <a:pt x="2356630" y="2159305"/>
                  </a:lnTo>
                  <a:cubicBezTo>
                    <a:pt x="2356630" y="2160779"/>
                    <a:pt x="2356261" y="2164095"/>
                    <a:pt x="2356446" y="2167044"/>
                  </a:cubicBezTo>
                  <a:lnTo>
                    <a:pt x="2356530" y="2167192"/>
                  </a:lnTo>
                  <a:lnTo>
                    <a:pt x="2356705" y="2159805"/>
                  </a:lnTo>
                  <a:cubicBezTo>
                    <a:pt x="2359646" y="2153909"/>
                    <a:pt x="2365526" y="2140642"/>
                    <a:pt x="2368466" y="2137694"/>
                  </a:cubicBezTo>
                  <a:cubicBezTo>
                    <a:pt x="2369202" y="2136957"/>
                    <a:pt x="2369202" y="2134746"/>
                    <a:pt x="2369202" y="2132719"/>
                  </a:cubicBezTo>
                  <a:lnTo>
                    <a:pt x="2369880" y="2129146"/>
                  </a:lnTo>
                  <a:close/>
                  <a:moveTo>
                    <a:pt x="1867566" y="2126262"/>
                  </a:moveTo>
                  <a:lnTo>
                    <a:pt x="1867566" y="2126731"/>
                  </a:lnTo>
                  <a:lnTo>
                    <a:pt x="1871586" y="2127563"/>
                  </a:lnTo>
                  <a:lnTo>
                    <a:pt x="1871586" y="2127097"/>
                  </a:lnTo>
                  <a:close/>
                  <a:moveTo>
                    <a:pt x="1994325" y="2122502"/>
                  </a:moveTo>
                  <a:lnTo>
                    <a:pt x="1988239" y="2126964"/>
                  </a:lnTo>
                  <a:lnTo>
                    <a:pt x="1988270" y="2126965"/>
                  </a:lnTo>
                  <a:lnTo>
                    <a:pt x="1994341" y="2122515"/>
                  </a:lnTo>
                  <a:close/>
                  <a:moveTo>
                    <a:pt x="2275223" y="2120834"/>
                  </a:moveTo>
                  <a:lnTo>
                    <a:pt x="2269921" y="2123935"/>
                  </a:lnTo>
                  <a:cubicBezTo>
                    <a:pt x="2268262" y="2125591"/>
                    <a:pt x="2267156" y="2127430"/>
                    <a:pt x="2267894" y="2128165"/>
                  </a:cubicBezTo>
                  <a:cubicBezTo>
                    <a:pt x="2269368" y="2131107"/>
                    <a:pt x="2263470" y="2128165"/>
                    <a:pt x="2260522" y="2129636"/>
                  </a:cubicBezTo>
                  <a:cubicBezTo>
                    <a:pt x="2259047" y="2131107"/>
                    <a:pt x="2254624" y="2141405"/>
                    <a:pt x="2254624" y="2144348"/>
                  </a:cubicBezTo>
                  <a:cubicBezTo>
                    <a:pt x="2254624" y="2147290"/>
                    <a:pt x="2254624" y="2153174"/>
                    <a:pt x="2256098" y="2156117"/>
                  </a:cubicBezTo>
                  <a:cubicBezTo>
                    <a:pt x="2257573" y="2159059"/>
                    <a:pt x="2260522" y="2160530"/>
                    <a:pt x="2254624" y="2160530"/>
                  </a:cubicBezTo>
                  <a:cubicBezTo>
                    <a:pt x="2250938" y="2160530"/>
                    <a:pt x="2248358" y="2164208"/>
                    <a:pt x="2245777" y="2167886"/>
                  </a:cubicBezTo>
                  <a:lnTo>
                    <a:pt x="2236942" y="2175232"/>
                  </a:lnTo>
                  <a:lnTo>
                    <a:pt x="2237219" y="2175519"/>
                  </a:lnTo>
                  <a:cubicBezTo>
                    <a:pt x="2244590" y="2175519"/>
                    <a:pt x="2247538" y="2160779"/>
                    <a:pt x="2254909" y="2160779"/>
                  </a:cubicBezTo>
                  <a:cubicBezTo>
                    <a:pt x="2260806" y="2160779"/>
                    <a:pt x="2257858" y="2159305"/>
                    <a:pt x="2256384" y="2156357"/>
                  </a:cubicBezTo>
                  <a:cubicBezTo>
                    <a:pt x="2254909" y="2153409"/>
                    <a:pt x="2254909" y="2147512"/>
                    <a:pt x="2254909" y="2144564"/>
                  </a:cubicBezTo>
                  <a:cubicBezTo>
                    <a:pt x="2254909" y="2141616"/>
                    <a:pt x="2259332" y="2131298"/>
                    <a:pt x="2260806" y="2129824"/>
                  </a:cubicBezTo>
                  <a:cubicBezTo>
                    <a:pt x="2263755" y="2128350"/>
                    <a:pt x="2269651" y="2131298"/>
                    <a:pt x="2268177" y="2128350"/>
                  </a:cubicBezTo>
                  <a:cubicBezTo>
                    <a:pt x="2267440" y="2127613"/>
                    <a:pt x="2268546" y="2125770"/>
                    <a:pt x="2270204" y="2124112"/>
                  </a:cubicBezTo>
                  <a:lnTo>
                    <a:pt x="2275165" y="2121204"/>
                  </a:lnTo>
                  <a:close/>
                  <a:moveTo>
                    <a:pt x="1721632" y="2118165"/>
                  </a:moveTo>
                  <a:cubicBezTo>
                    <a:pt x="1721632" y="2118165"/>
                    <a:pt x="1720895" y="2119267"/>
                    <a:pt x="1719973" y="2120184"/>
                  </a:cubicBezTo>
                  <a:lnTo>
                    <a:pt x="1717336" y="2121059"/>
                  </a:lnTo>
                  <a:lnTo>
                    <a:pt x="1717425" y="2121201"/>
                  </a:lnTo>
                  <a:cubicBezTo>
                    <a:pt x="1718160" y="2121937"/>
                    <a:pt x="1719263" y="2121202"/>
                    <a:pt x="1720182" y="2120282"/>
                  </a:cubicBezTo>
                  <a:lnTo>
                    <a:pt x="1721690" y="2118439"/>
                  </a:lnTo>
                  <a:close/>
                  <a:moveTo>
                    <a:pt x="1709694" y="2109231"/>
                  </a:moveTo>
                  <a:lnTo>
                    <a:pt x="1699481" y="2116545"/>
                  </a:lnTo>
                  <a:cubicBezTo>
                    <a:pt x="1698011" y="2118019"/>
                    <a:pt x="1693603" y="2120965"/>
                    <a:pt x="1693603" y="2125385"/>
                  </a:cubicBezTo>
                  <a:cubicBezTo>
                    <a:pt x="1693603" y="2129804"/>
                    <a:pt x="1686256" y="2132751"/>
                    <a:pt x="1686256" y="2129804"/>
                  </a:cubicBezTo>
                  <a:cubicBezTo>
                    <a:pt x="1684786" y="2125385"/>
                    <a:pt x="1680378" y="2129804"/>
                    <a:pt x="1677439" y="2129804"/>
                  </a:cubicBezTo>
                  <a:cubicBezTo>
                    <a:pt x="1668623" y="2129804"/>
                    <a:pt x="1677439" y="2135697"/>
                    <a:pt x="1677439" y="2138644"/>
                  </a:cubicBezTo>
                  <a:cubicBezTo>
                    <a:pt x="1677439" y="2141590"/>
                    <a:pt x="1678909" y="2144537"/>
                    <a:pt x="1680378" y="2144537"/>
                  </a:cubicBezTo>
                  <a:cubicBezTo>
                    <a:pt x="1684786" y="2146010"/>
                    <a:pt x="1687725" y="2147483"/>
                    <a:pt x="1687725" y="2151903"/>
                  </a:cubicBezTo>
                  <a:cubicBezTo>
                    <a:pt x="1687725" y="2154849"/>
                    <a:pt x="1689195" y="2156322"/>
                    <a:pt x="1689195" y="2156322"/>
                  </a:cubicBezTo>
                  <a:cubicBezTo>
                    <a:pt x="1690664" y="2156322"/>
                    <a:pt x="1686256" y="2163689"/>
                    <a:pt x="1686256" y="2165162"/>
                  </a:cubicBezTo>
                  <a:cubicBezTo>
                    <a:pt x="1686256" y="2165162"/>
                    <a:pt x="1686256" y="2167372"/>
                    <a:pt x="1685888" y="2169029"/>
                  </a:cubicBezTo>
                  <a:lnTo>
                    <a:pt x="1683362" y="2169571"/>
                  </a:lnTo>
                  <a:lnTo>
                    <a:pt x="1683601" y="2169731"/>
                  </a:lnTo>
                  <a:cubicBezTo>
                    <a:pt x="1686542" y="2174143"/>
                    <a:pt x="1686542" y="2165319"/>
                    <a:pt x="1686542" y="2165319"/>
                  </a:cubicBezTo>
                  <a:cubicBezTo>
                    <a:pt x="1686542" y="2163849"/>
                    <a:pt x="1690954" y="2156496"/>
                    <a:pt x="1689483" y="2156496"/>
                  </a:cubicBezTo>
                  <a:cubicBezTo>
                    <a:pt x="1689483" y="2156496"/>
                    <a:pt x="1688013" y="2155025"/>
                    <a:pt x="1688013" y="2152084"/>
                  </a:cubicBezTo>
                  <a:cubicBezTo>
                    <a:pt x="1688013" y="2147672"/>
                    <a:pt x="1685072" y="2146202"/>
                    <a:pt x="1680660" y="2144731"/>
                  </a:cubicBezTo>
                  <a:cubicBezTo>
                    <a:pt x="1679189" y="2144731"/>
                    <a:pt x="1677719" y="2141790"/>
                    <a:pt x="1677719" y="2138849"/>
                  </a:cubicBezTo>
                  <a:cubicBezTo>
                    <a:pt x="1677719" y="2135907"/>
                    <a:pt x="1668895" y="2130025"/>
                    <a:pt x="1677719" y="2130025"/>
                  </a:cubicBezTo>
                  <a:cubicBezTo>
                    <a:pt x="1680660" y="2130025"/>
                    <a:pt x="1685072" y="2125613"/>
                    <a:pt x="1686542" y="2130025"/>
                  </a:cubicBezTo>
                  <a:cubicBezTo>
                    <a:pt x="1686542" y="2132966"/>
                    <a:pt x="1693895" y="2130025"/>
                    <a:pt x="1693895" y="2125613"/>
                  </a:cubicBezTo>
                  <a:cubicBezTo>
                    <a:pt x="1693895" y="2121201"/>
                    <a:pt x="1698307" y="2118260"/>
                    <a:pt x="1699778" y="2116790"/>
                  </a:cubicBezTo>
                  <a:lnTo>
                    <a:pt x="1709945" y="2109528"/>
                  </a:lnTo>
                  <a:lnTo>
                    <a:pt x="1709837" y="2109356"/>
                  </a:lnTo>
                  <a:close/>
                  <a:moveTo>
                    <a:pt x="2427770" y="2108496"/>
                  </a:moveTo>
                  <a:lnTo>
                    <a:pt x="2419467" y="2112774"/>
                  </a:lnTo>
                  <a:lnTo>
                    <a:pt x="2419922" y="2112634"/>
                  </a:lnTo>
                  <a:lnTo>
                    <a:pt x="2427847" y="2108541"/>
                  </a:lnTo>
                  <a:close/>
                  <a:moveTo>
                    <a:pt x="2400273" y="2108381"/>
                  </a:moveTo>
                  <a:cubicBezTo>
                    <a:pt x="2400273" y="2109854"/>
                    <a:pt x="2394383" y="2120165"/>
                    <a:pt x="2395855" y="2120165"/>
                  </a:cubicBezTo>
                  <a:cubicBezTo>
                    <a:pt x="2398064" y="2123847"/>
                    <a:pt x="2396223" y="2126425"/>
                    <a:pt x="2393462" y="2128266"/>
                  </a:cubicBezTo>
                  <a:lnTo>
                    <a:pt x="2385916" y="2131777"/>
                  </a:lnTo>
                  <a:lnTo>
                    <a:pt x="2386108" y="2131797"/>
                  </a:lnTo>
                  <a:cubicBezTo>
                    <a:pt x="2389049" y="2130323"/>
                    <a:pt x="2400810" y="2127375"/>
                    <a:pt x="2396399" y="2120005"/>
                  </a:cubicBezTo>
                  <a:cubicBezTo>
                    <a:pt x="2395664" y="2120005"/>
                    <a:pt x="2396767" y="2117425"/>
                    <a:pt x="2398053" y="2114661"/>
                  </a:cubicBezTo>
                  <a:lnTo>
                    <a:pt x="2400687" y="2108500"/>
                  </a:lnTo>
                  <a:close/>
                  <a:moveTo>
                    <a:pt x="1822789" y="2105272"/>
                  </a:moveTo>
                  <a:cubicBezTo>
                    <a:pt x="1821337" y="2106144"/>
                    <a:pt x="1820416" y="2108255"/>
                    <a:pt x="1820416" y="2112292"/>
                  </a:cubicBezTo>
                  <a:cubicBezTo>
                    <a:pt x="1820416" y="2121102"/>
                    <a:pt x="1813043" y="2113761"/>
                    <a:pt x="1813043" y="2113761"/>
                  </a:cubicBezTo>
                  <a:cubicBezTo>
                    <a:pt x="1813043" y="2113761"/>
                    <a:pt x="1810094" y="2119634"/>
                    <a:pt x="1808620" y="2121102"/>
                  </a:cubicBezTo>
                  <a:cubicBezTo>
                    <a:pt x="1807146" y="2122570"/>
                    <a:pt x="1805671" y="2125507"/>
                    <a:pt x="1804934" y="2128443"/>
                  </a:cubicBezTo>
                  <a:lnTo>
                    <a:pt x="1804962" y="2128723"/>
                  </a:lnTo>
                  <a:lnTo>
                    <a:pt x="1808458" y="2121772"/>
                  </a:lnTo>
                  <a:cubicBezTo>
                    <a:pt x="1809936" y="2120303"/>
                    <a:pt x="1812891" y="2114425"/>
                    <a:pt x="1812891" y="2114425"/>
                  </a:cubicBezTo>
                  <a:cubicBezTo>
                    <a:pt x="1812891" y="2114425"/>
                    <a:pt x="1820280" y="2121772"/>
                    <a:pt x="1820280" y="2112956"/>
                  </a:cubicBezTo>
                  <a:cubicBezTo>
                    <a:pt x="1820280" y="2108916"/>
                    <a:pt x="1821203" y="2106804"/>
                    <a:pt x="1822658" y="2105931"/>
                  </a:cubicBezTo>
                  <a:lnTo>
                    <a:pt x="1826801" y="2106239"/>
                  </a:lnTo>
                  <a:lnTo>
                    <a:pt x="1828907" y="2106746"/>
                  </a:lnTo>
                  <a:lnTo>
                    <a:pt x="1839490" y="2112956"/>
                  </a:lnTo>
                  <a:cubicBezTo>
                    <a:pt x="1840968" y="2114425"/>
                    <a:pt x="1842445" y="2120303"/>
                    <a:pt x="1845401" y="2118833"/>
                  </a:cubicBezTo>
                  <a:cubicBezTo>
                    <a:pt x="1847617" y="2117364"/>
                    <a:pt x="1850203" y="2115527"/>
                    <a:pt x="1851681" y="2113507"/>
                  </a:cubicBezTo>
                  <a:lnTo>
                    <a:pt x="1851647" y="2112927"/>
                  </a:lnTo>
                  <a:lnTo>
                    <a:pt x="1845480" y="2118165"/>
                  </a:lnTo>
                  <a:cubicBezTo>
                    <a:pt x="1842531" y="2119634"/>
                    <a:pt x="1841057" y="2113761"/>
                    <a:pt x="1839583" y="2112292"/>
                  </a:cubicBezTo>
                  <a:cubicBezTo>
                    <a:pt x="1837924" y="2111742"/>
                    <a:pt x="1834814" y="2109333"/>
                    <a:pt x="1831574" y="2107389"/>
                  </a:cubicBezTo>
                  <a:lnTo>
                    <a:pt x="1828907" y="2106746"/>
                  </a:lnTo>
                  <a:lnTo>
                    <a:pt x="1828222" y="2106344"/>
                  </a:lnTo>
                  <a:lnTo>
                    <a:pt x="1826801" y="2106239"/>
                  </a:lnTo>
                  <a:close/>
                  <a:moveTo>
                    <a:pt x="2562016" y="2105164"/>
                  </a:moveTo>
                  <a:cubicBezTo>
                    <a:pt x="2557413" y="2105348"/>
                    <a:pt x="2552625" y="2106452"/>
                    <a:pt x="2547469" y="2107924"/>
                  </a:cubicBezTo>
                  <a:cubicBezTo>
                    <a:pt x="2544523" y="2107924"/>
                    <a:pt x="2548942" y="2113812"/>
                    <a:pt x="2540104" y="2113812"/>
                  </a:cubicBezTo>
                  <a:cubicBezTo>
                    <a:pt x="2534212" y="2113812"/>
                    <a:pt x="2523900" y="2113812"/>
                    <a:pt x="2522427" y="2119700"/>
                  </a:cubicBezTo>
                  <a:cubicBezTo>
                    <a:pt x="2522427" y="2124116"/>
                    <a:pt x="2510642" y="2121172"/>
                    <a:pt x="2507696" y="2122644"/>
                  </a:cubicBezTo>
                  <a:lnTo>
                    <a:pt x="2502374" y="2123743"/>
                  </a:lnTo>
                  <a:lnTo>
                    <a:pt x="2502687" y="2124082"/>
                  </a:lnTo>
                  <a:cubicBezTo>
                    <a:pt x="2504180" y="2124888"/>
                    <a:pt x="2505925" y="2124796"/>
                    <a:pt x="2508131" y="2122953"/>
                  </a:cubicBezTo>
                  <a:cubicBezTo>
                    <a:pt x="2511071" y="2121479"/>
                    <a:pt x="2522832" y="2124427"/>
                    <a:pt x="2522832" y="2120005"/>
                  </a:cubicBezTo>
                  <a:cubicBezTo>
                    <a:pt x="2524303" y="2114109"/>
                    <a:pt x="2534594" y="2114109"/>
                    <a:pt x="2540474" y="2114109"/>
                  </a:cubicBezTo>
                  <a:cubicBezTo>
                    <a:pt x="2549295" y="2114109"/>
                    <a:pt x="2544885" y="2108212"/>
                    <a:pt x="2547825" y="2108212"/>
                  </a:cubicBezTo>
                  <a:cubicBezTo>
                    <a:pt x="2552970" y="2106738"/>
                    <a:pt x="2557748" y="2105633"/>
                    <a:pt x="2562343" y="2105449"/>
                  </a:cubicBezTo>
                  <a:lnTo>
                    <a:pt x="2575534" y="2108166"/>
                  </a:lnTo>
                  <a:lnTo>
                    <a:pt x="2575458" y="2107924"/>
                  </a:lnTo>
                  <a:cubicBezTo>
                    <a:pt x="2571038" y="2105717"/>
                    <a:pt x="2566619" y="2104981"/>
                    <a:pt x="2562016" y="2105164"/>
                  </a:cubicBezTo>
                  <a:close/>
                  <a:moveTo>
                    <a:pt x="2461977" y="2092783"/>
                  </a:moveTo>
                  <a:lnTo>
                    <a:pt x="2461941" y="2092914"/>
                  </a:lnTo>
                  <a:cubicBezTo>
                    <a:pt x="2461020" y="2096228"/>
                    <a:pt x="2461388" y="2099543"/>
                    <a:pt x="2466543" y="2103962"/>
                  </a:cubicBezTo>
                  <a:cubicBezTo>
                    <a:pt x="2470961" y="2108381"/>
                    <a:pt x="2469488" y="2114273"/>
                    <a:pt x="2472433" y="2120165"/>
                  </a:cubicBezTo>
                  <a:cubicBezTo>
                    <a:pt x="2467279" y="2124584"/>
                    <a:pt x="2466175" y="2129003"/>
                    <a:pt x="2465806" y="2132501"/>
                  </a:cubicBezTo>
                  <a:lnTo>
                    <a:pt x="2463700" y="2138996"/>
                  </a:lnTo>
                  <a:lnTo>
                    <a:pt x="2464026" y="2139168"/>
                  </a:lnTo>
                  <a:cubicBezTo>
                    <a:pt x="2468437" y="2137694"/>
                    <a:pt x="2462556" y="2128849"/>
                    <a:pt x="2472847" y="2120005"/>
                  </a:cubicBezTo>
                  <a:cubicBezTo>
                    <a:pt x="2478728" y="2120005"/>
                    <a:pt x="2481668" y="2118531"/>
                    <a:pt x="2489019" y="2118531"/>
                  </a:cubicBezTo>
                  <a:cubicBezTo>
                    <a:pt x="2491959" y="2118531"/>
                    <a:pt x="2489019" y="2115583"/>
                    <a:pt x="2490489" y="2115583"/>
                  </a:cubicBezTo>
                  <a:lnTo>
                    <a:pt x="2494898" y="2115297"/>
                  </a:lnTo>
                  <a:lnTo>
                    <a:pt x="2494646" y="2114985"/>
                  </a:lnTo>
                  <a:cubicBezTo>
                    <a:pt x="2493334" y="2113996"/>
                    <a:pt x="2491861" y="2113812"/>
                    <a:pt x="2490019" y="2115284"/>
                  </a:cubicBezTo>
                  <a:cubicBezTo>
                    <a:pt x="2488546" y="2115284"/>
                    <a:pt x="2491492" y="2118228"/>
                    <a:pt x="2488546" y="2118228"/>
                  </a:cubicBezTo>
                  <a:cubicBezTo>
                    <a:pt x="2481181" y="2118228"/>
                    <a:pt x="2478235" y="2119700"/>
                    <a:pt x="2472342" y="2119700"/>
                  </a:cubicBezTo>
                  <a:cubicBezTo>
                    <a:pt x="2469396" y="2113812"/>
                    <a:pt x="2470869" y="2107924"/>
                    <a:pt x="2466450" y="2103509"/>
                  </a:cubicBezTo>
                  <a:close/>
                  <a:moveTo>
                    <a:pt x="1503494" y="2086713"/>
                  </a:moveTo>
                  <a:cubicBezTo>
                    <a:pt x="1501474" y="2085240"/>
                    <a:pt x="1498903" y="2084871"/>
                    <a:pt x="1496698" y="2087081"/>
                  </a:cubicBezTo>
                  <a:lnTo>
                    <a:pt x="1485378" y="2088500"/>
                  </a:lnTo>
                  <a:lnTo>
                    <a:pt x="1485558" y="2088876"/>
                  </a:lnTo>
                  <a:cubicBezTo>
                    <a:pt x="1488503" y="2088876"/>
                    <a:pt x="1494394" y="2090345"/>
                    <a:pt x="1497340" y="2087408"/>
                  </a:cubicBezTo>
                  <a:lnTo>
                    <a:pt x="1503691" y="2087065"/>
                  </a:lnTo>
                  <a:close/>
                  <a:moveTo>
                    <a:pt x="1861497" y="2077408"/>
                  </a:moveTo>
                  <a:lnTo>
                    <a:pt x="1853036" y="2092288"/>
                  </a:lnTo>
                  <a:cubicBezTo>
                    <a:pt x="1848429" y="2095408"/>
                    <a:pt x="1843269" y="2097610"/>
                    <a:pt x="1841057" y="2102015"/>
                  </a:cubicBezTo>
                  <a:lnTo>
                    <a:pt x="1841449" y="2102281"/>
                  </a:lnTo>
                  <a:lnTo>
                    <a:pt x="1852974" y="2092937"/>
                  </a:lnTo>
                  <a:cubicBezTo>
                    <a:pt x="1857592" y="2089815"/>
                    <a:pt x="1861655" y="2085775"/>
                    <a:pt x="1861655" y="2077694"/>
                  </a:cubicBezTo>
                  <a:cubicBezTo>
                    <a:pt x="1863133" y="2080632"/>
                    <a:pt x="1870521" y="2087979"/>
                    <a:pt x="1870521" y="2089448"/>
                  </a:cubicBezTo>
                  <a:cubicBezTo>
                    <a:pt x="1871260" y="2093121"/>
                    <a:pt x="1874585" y="2096060"/>
                    <a:pt x="1877910" y="2098998"/>
                  </a:cubicBezTo>
                  <a:lnTo>
                    <a:pt x="1882685" y="2105170"/>
                  </a:lnTo>
                  <a:lnTo>
                    <a:pt x="1877483" y="2098427"/>
                  </a:lnTo>
                  <a:cubicBezTo>
                    <a:pt x="1874166" y="2095486"/>
                    <a:pt x="1870848" y="2092546"/>
                    <a:pt x="1870111" y="2088870"/>
                  </a:cubicBezTo>
                  <a:cubicBezTo>
                    <a:pt x="1870111" y="2088135"/>
                    <a:pt x="1868268" y="2085929"/>
                    <a:pt x="1866241" y="2083540"/>
                  </a:cubicBezTo>
                  <a:close/>
                  <a:moveTo>
                    <a:pt x="2098532" y="2073398"/>
                  </a:moveTo>
                  <a:lnTo>
                    <a:pt x="2097690" y="2076807"/>
                  </a:lnTo>
                  <a:lnTo>
                    <a:pt x="2099586" y="2083402"/>
                  </a:lnTo>
                  <a:close/>
                  <a:moveTo>
                    <a:pt x="2247002" y="2069010"/>
                  </a:moveTo>
                  <a:lnTo>
                    <a:pt x="2243934" y="2072998"/>
                  </a:lnTo>
                  <a:cubicBezTo>
                    <a:pt x="2242460" y="2074653"/>
                    <a:pt x="2241077" y="2076308"/>
                    <a:pt x="2240985" y="2077549"/>
                  </a:cubicBezTo>
                  <a:lnTo>
                    <a:pt x="2241277" y="2077675"/>
                  </a:lnTo>
                  <a:lnTo>
                    <a:pt x="2243804" y="2073765"/>
                  </a:lnTo>
                  <a:cubicBezTo>
                    <a:pt x="2245277" y="2072108"/>
                    <a:pt x="2246841" y="2070451"/>
                    <a:pt x="2247301" y="2069208"/>
                  </a:cubicBezTo>
                  <a:close/>
                  <a:moveTo>
                    <a:pt x="1650717" y="2065707"/>
                  </a:moveTo>
                  <a:lnTo>
                    <a:pt x="1648050" y="2070876"/>
                  </a:lnTo>
                  <a:cubicBezTo>
                    <a:pt x="1648050" y="2070876"/>
                    <a:pt x="1645846" y="2071981"/>
                    <a:pt x="1644377" y="2073270"/>
                  </a:cubicBezTo>
                  <a:lnTo>
                    <a:pt x="1644414" y="2073447"/>
                  </a:lnTo>
                  <a:lnTo>
                    <a:pt x="1647913" y="2071182"/>
                  </a:lnTo>
                  <a:cubicBezTo>
                    <a:pt x="1648650" y="2070448"/>
                    <a:pt x="1649756" y="2068245"/>
                    <a:pt x="1650677" y="2065859"/>
                  </a:cubicBezTo>
                  <a:close/>
                  <a:moveTo>
                    <a:pt x="1654651" y="2053045"/>
                  </a:moveTo>
                  <a:lnTo>
                    <a:pt x="1652459" y="2059090"/>
                  </a:lnTo>
                  <a:lnTo>
                    <a:pt x="1652450" y="2059125"/>
                  </a:lnTo>
                  <a:lnTo>
                    <a:pt x="1654548" y="2053379"/>
                  </a:lnTo>
                  <a:close/>
                  <a:moveTo>
                    <a:pt x="2233972" y="2052648"/>
                  </a:moveTo>
                  <a:lnTo>
                    <a:pt x="2231033" y="2061964"/>
                  </a:lnTo>
                  <a:lnTo>
                    <a:pt x="2231142" y="2062008"/>
                  </a:lnTo>
                  <a:lnTo>
                    <a:pt x="2234047" y="2052775"/>
                  </a:lnTo>
                  <a:close/>
                  <a:moveTo>
                    <a:pt x="1656753" y="2046200"/>
                  </a:moveTo>
                  <a:lnTo>
                    <a:pt x="1654922" y="2052169"/>
                  </a:lnTo>
                  <a:lnTo>
                    <a:pt x="1656759" y="2046221"/>
                  </a:lnTo>
                  <a:close/>
                  <a:moveTo>
                    <a:pt x="1460660" y="2034162"/>
                  </a:moveTo>
                  <a:lnTo>
                    <a:pt x="1460521" y="2034538"/>
                  </a:lnTo>
                  <a:cubicBezTo>
                    <a:pt x="1463466" y="2037475"/>
                    <a:pt x="1466412" y="2036006"/>
                    <a:pt x="1469357" y="2036006"/>
                  </a:cubicBezTo>
                  <a:cubicBezTo>
                    <a:pt x="1473776" y="2037475"/>
                    <a:pt x="1478194" y="2040412"/>
                    <a:pt x="1481139" y="2040412"/>
                  </a:cubicBezTo>
                  <a:cubicBezTo>
                    <a:pt x="1484085" y="2040412"/>
                    <a:pt x="1487767" y="2039678"/>
                    <a:pt x="1490712" y="2039678"/>
                  </a:cubicBezTo>
                  <a:lnTo>
                    <a:pt x="1495222" y="2042890"/>
                  </a:lnTo>
                  <a:lnTo>
                    <a:pt x="1495229" y="2042884"/>
                  </a:lnTo>
                  <a:cubicBezTo>
                    <a:pt x="1495229" y="2036992"/>
                    <a:pt x="1486412" y="2039938"/>
                    <a:pt x="1480534" y="2039938"/>
                  </a:cubicBezTo>
                  <a:cubicBezTo>
                    <a:pt x="1477596" y="2039938"/>
                    <a:pt x="1473187" y="2036992"/>
                    <a:pt x="1468779" y="2035518"/>
                  </a:cubicBezTo>
                  <a:close/>
                  <a:moveTo>
                    <a:pt x="2469396" y="2012249"/>
                  </a:moveTo>
                  <a:cubicBezTo>
                    <a:pt x="2466450" y="2009305"/>
                    <a:pt x="2466450" y="2016665"/>
                    <a:pt x="2463504" y="2016665"/>
                  </a:cubicBezTo>
                  <a:cubicBezTo>
                    <a:pt x="2460558" y="2016665"/>
                    <a:pt x="2457611" y="2021080"/>
                    <a:pt x="2457611" y="2022552"/>
                  </a:cubicBezTo>
                  <a:cubicBezTo>
                    <a:pt x="2457611" y="2025496"/>
                    <a:pt x="2453192" y="2021080"/>
                    <a:pt x="2453192" y="2021080"/>
                  </a:cubicBezTo>
                  <a:cubicBezTo>
                    <a:pt x="2450246" y="2021080"/>
                    <a:pt x="2447300" y="2026968"/>
                    <a:pt x="2445827" y="2026968"/>
                  </a:cubicBezTo>
                  <a:cubicBezTo>
                    <a:pt x="2445827" y="2026968"/>
                    <a:pt x="2444354" y="2024760"/>
                    <a:pt x="2442880" y="2022553"/>
                  </a:cubicBezTo>
                  <a:lnTo>
                    <a:pt x="2440096" y="2018379"/>
                  </a:lnTo>
                  <a:lnTo>
                    <a:pt x="2440035" y="2018527"/>
                  </a:lnTo>
                  <a:cubicBezTo>
                    <a:pt x="2440035" y="2018527"/>
                    <a:pt x="2445925" y="2027365"/>
                    <a:pt x="2445925" y="2027365"/>
                  </a:cubicBezTo>
                  <a:cubicBezTo>
                    <a:pt x="2447398" y="2027365"/>
                    <a:pt x="2450343" y="2021473"/>
                    <a:pt x="2453289" y="2021473"/>
                  </a:cubicBezTo>
                  <a:cubicBezTo>
                    <a:pt x="2453289" y="2021473"/>
                    <a:pt x="2457707" y="2025892"/>
                    <a:pt x="2457707" y="2022946"/>
                  </a:cubicBezTo>
                  <a:cubicBezTo>
                    <a:pt x="2457707" y="2021473"/>
                    <a:pt x="2460652" y="2017054"/>
                    <a:pt x="2463597" y="2017054"/>
                  </a:cubicBezTo>
                  <a:cubicBezTo>
                    <a:pt x="2466543" y="2017054"/>
                    <a:pt x="2466543" y="2009689"/>
                    <a:pt x="2469488" y="2012635"/>
                  </a:cubicBezTo>
                  <a:cubicBezTo>
                    <a:pt x="2470961" y="2014108"/>
                    <a:pt x="2473906" y="2015581"/>
                    <a:pt x="2476851" y="2014108"/>
                  </a:cubicBezTo>
                  <a:cubicBezTo>
                    <a:pt x="2479796" y="2014108"/>
                    <a:pt x="2485687" y="2017054"/>
                    <a:pt x="2485687" y="2018527"/>
                  </a:cubicBezTo>
                  <a:cubicBezTo>
                    <a:pt x="2487160" y="2024419"/>
                    <a:pt x="2490105" y="2020000"/>
                    <a:pt x="2494523" y="2020000"/>
                  </a:cubicBezTo>
                  <a:lnTo>
                    <a:pt x="2497565" y="2026981"/>
                  </a:lnTo>
                  <a:lnTo>
                    <a:pt x="2497569" y="2026784"/>
                  </a:lnTo>
                  <a:cubicBezTo>
                    <a:pt x="2496280" y="2024392"/>
                    <a:pt x="2494438" y="2022552"/>
                    <a:pt x="2494438" y="2019608"/>
                  </a:cubicBezTo>
                  <a:cubicBezTo>
                    <a:pt x="2490019" y="2019608"/>
                    <a:pt x="2487073" y="2024024"/>
                    <a:pt x="2485600" y="2018137"/>
                  </a:cubicBezTo>
                  <a:cubicBezTo>
                    <a:pt x="2485600" y="2016665"/>
                    <a:pt x="2479708" y="2013721"/>
                    <a:pt x="2476762" y="2013721"/>
                  </a:cubicBezTo>
                  <a:cubicBezTo>
                    <a:pt x="2473815" y="2015193"/>
                    <a:pt x="2470869" y="2013721"/>
                    <a:pt x="2469396" y="2012249"/>
                  </a:cubicBezTo>
                  <a:close/>
                  <a:moveTo>
                    <a:pt x="1459962" y="2009000"/>
                  </a:moveTo>
                  <a:cubicBezTo>
                    <a:pt x="1454085" y="2009000"/>
                    <a:pt x="1446737" y="2010474"/>
                    <a:pt x="1451146" y="2017840"/>
                  </a:cubicBezTo>
                  <a:cubicBezTo>
                    <a:pt x="1451146" y="2017840"/>
                    <a:pt x="1454085" y="2023733"/>
                    <a:pt x="1451146" y="2023733"/>
                  </a:cubicBezTo>
                  <a:lnTo>
                    <a:pt x="1443799" y="2023733"/>
                  </a:lnTo>
                  <a:cubicBezTo>
                    <a:pt x="1440860" y="2023733"/>
                    <a:pt x="1442329" y="2028152"/>
                    <a:pt x="1437921" y="2028152"/>
                  </a:cubicBezTo>
                  <a:cubicBezTo>
                    <a:pt x="1436451" y="2028152"/>
                    <a:pt x="1426165" y="2025206"/>
                    <a:pt x="1424696" y="2026679"/>
                  </a:cubicBezTo>
                  <a:cubicBezTo>
                    <a:pt x="1421757" y="2028889"/>
                    <a:pt x="1418083" y="2031099"/>
                    <a:pt x="1414226" y="2032019"/>
                  </a:cubicBezTo>
                  <a:lnTo>
                    <a:pt x="1403227" y="2029744"/>
                  </a:lnTo>
                  <a:lnTo>
                    <a:pt x="1403084" y="2030132"/>
                  </a:lnTo>
                  <a:cubicBezTo>
                    <a:pt x="1410448" y="2036006"/>
                    <a:pt x="1419284" y="2031601"/>
                    <a:pt x="1425175" y="2027195"/>
                  </a:cubicBezTo>
                  <a:cubicBezTo>
                    <a:pt x="1426648" y="2025726"/>
                    <a:pt x="1436957" y="2028663"/>
                    <a:pt x="1438430" y="2028663"/>
                  </a:cubicBezTo>
                  <a:cubicBezTo>
                    <a:pt x="1442848" y="2028663"/>
                    <a:pt x="1441375" y="2024258"/>
                    <a:pt x="1444321" y="2024258"/>
                  </a:cubicBezTo>
                  <a:lnTo>
                    <a:pt x="1451684" y="2024258"/>
                  </a:lnTo>
                  <a:cubicBezTo>
                    <a:pt x="1454630" y="2024258"/>
                    <a:pt x="1451684" y="2018383"/>
                    <a:pt x="1451684" y="2018383"/>
                  </a:cubicBezTo>
                  <a:cubicBezTo>
                    <a:pt x="1447266" y="2011040"/>
                    <a:pt x="1454630" y="2009571"/>
                    <a:pt x="1460521" y="2009571"/>
                  </a:cubicBezTo>
                  <a:lnTo>
                    <a:pt x="1472912" y="2013690"/>
                  </a:lnTo>
                  <a:lnTo>
                    <a:pt x="1473187" y="2013420"/>
                  </a:lnTo>
                  <a:cubicBezTo>
                    <a:pt x="1468779" y="2009000"/>
                    <a:pt x="1465840" y="2009000"/>
                    <a:pt x="1459962" y="2009000"/>
                  </a:cubicBezTo>
                  <a:close/>
                  <a:moveTo>
                    <a:pt x="2439992" y="2006530"/>
                  </a:moveTo>
                  <a:lnTo>
                    <a:pt x="2440035" y="2006743"/>
                  </a:lnTo>
                  <a:lnTo>
                    <a:pt x="2442126" y="2012844"/>
                  </a:lnTo>
                  <a:lnTo>
                    <a:pt x="2442144" y="2012801"/>
                  </a:lnTo>
                  <a:close/>
                  <a:moveTo>
                    <a:pt x="1400025" y="2006075"/>
                  </a:moveTo>
                  <a:lnTo>
                    <a:pt x="1400322" y="2006634"/>
                  </a:lnTo>
                  <a:cubicBezTo>
                    <a:pt x="1401611" y="2007736"/>
                    <a:pt x="1403820" y="2008103"/>
                    <a:pt x="1408975" y="2008103"/>
                  </a:cubicBezTo>
                  <a:lnTo>
                    <a:pt x="1415482" y="2010669"/>
                  </a:lnTo>
                  <a:lnTo>
                    <a:pt x="1415673" y="2010359"/>
                  </a:lnTo>
                  <a:cubicBezTo>
                    <a:pt x="1415604" y="2008632"/>
                    <a:pt x="1413675" y="2007527"/>
                    <a:pt x="1408532" y="2007527"/>
                  </a:cubicBezTo>
                  <a:close/>
                  <a:moveTo>
                    <a:pt x="2110430" y="2005064"/>
                  </a:moveTo>
                  <a:lnTo>
                    <a:pt x="2110406" y="2005069"/>
                  </a:lnTo>
                  <a:lnTo>
                    <a:pt x="2114921" y="2012865"/>
                  </a:lnTo>
                  <a:lnTo>
                    <a:pt x="2114969" y="2012899"/>
                  </a:lnTo>
                  <a:close/>
                  <a:moveTo>
                    <a:pt x="1668512" y="1988708"/>
                  </a:moveTo>
                  <a:lnTo>
                    <a:pt x="1665684" y="1997215"/>
                  </a:lnTo>
                  <a:cubicBezTo>
                    <a:pt x="1665684" y="2006054"/>
                    <a:pt x="1659806" y="2006054"/>
                    <a:pt x="1656867" y="2009000"/>
                  </a:cubicBezTo>
                  <a:cubicBezTo>
                    <a:pt x="1655397" y="2010474"/>
                    <a:pt x="1651724" y="2011578"/>
                    <a:pt x="1649336" y="2013236"/>
                  </a:cubicBezTo>
                  <a:lnTo>
                    <a:pt x="1649346" y="2013656"/>
                  </a:lnTo>
                  <a:lnTo>
                    <a:pt x="1656759" y="2009515"/>
                  </a:lnTo>
                  <a:cubicBezTo>
                    <a:pt x="1659708" y="2006579"/>
                    <a:pt x="1665606" y="2006579"/>
                    <a:pt x="1665606" y="1997769"/>
                  </a:cubicBezTo>
                  <a:cubicBezTo>
                    <a:pt x="1665606" y="1994099"/>
                    <a:pt x="1667449" y="1991529"/>
                    <a:pt x="1668554" y="1988960"/>
                  </a:cubicBezTo>
                  <a:close/>
                  <a:moveTo>
                    <a:pt x="1392665" y="1980419"/>
                  </a:moveTo>
                  <a:lnTo>
                    <a:pt x="1392101" y="1980607"/>
                  </a:lnTo>
                  <a:cubicBezTo>
                    <a:pt x="1389155" y="1982082"/>
                    <a:pt x="1392101" y="1982082"/>
                    <a:pt x="1390628" y="1983557"/>
                  </a:cubicBezTo>
                  <a:cubicBezTo>
                    <a:pt x="1390628" y="1983557"/>
                    <a:pt x="1386210" y="1986507"/>
                    <a:pt x="1386210" y="1986507"/>
                  </a:cubicBezTo>
                  <a:cubicBezTo>
                    <a:pt x="1386210" y="1986507"/>
                    <a:pt x="1386210" y="1989456"/>
                    <a:pt x="1386210" y="1990931"/>
                  </a:cubicBezTo>
                  <a:lnTo>
                    <a:pt x="1386210" y="1993417"/>
                  </a:lnTo>
                  <a:lnTo>
                    <a:pt x="1386884" y="1993417"/>
                  </a:lnTo>
                  <a:cubicBezTo>
                    <a:pt x="1388356" y="1993417"/>
                    <a:pt x="1386884" y="1990480"/>
                    <a:pt x="1386884" y="1990480"/>
                  </a:cubicBezTo>
                  <a:cubicBezTo>
                    <a:pt x="1386884" y="1989011"/>
                    <a:pt x="1386884" y="1986074"/>
                    <a:pt x="1386884" y="1986074"/>
                  </a:cubicBezTo>
                  <a:cubicBezTo>
                    <a:pt x="1386884" y="1986074"/>
                    <a:pt x="1391302" y="1983137"/>
                    <a:pt x="1391302" y="1983137"/>
                  </a:cubicBezTo>
                  <a:close/>
                  <a:moveTo>
                    <a:pt x="1362775" y="1978912"/>
                  </a:moveTo>
                  <a:lnTo>
                    <a:pt x="1358901" y="1980199"/>
                  </a:lnTo>
                  <a:lnTo>
                    <a:pt x="1359096" y="1980316"/>
                  </a:lnTo>
                  <a:lnTo>
                    <a:pt x="1362643" y="1979132"/>
                  </a:lnTo>
                  <a:close/>
                  <a:moveTo>
                    <a:pt x="2469488" y="1972524"/>
                  </a:moveTo>
                  <a:lnTo>
                    <a:pt x="2469488" y="1972864"/>
                  </a:lnTo>
                  <a:cubicBezTo>
                    <a:pt x="2469488" y="1974337"/>
                    <a:pt x="2478324" y="1971391"/>
                    <a:pt x="2481269" y="1980229"/>
                  </a:cubicBezTo>
                  <a:cubicBezTo>
                    <a:pt x="2482005" y="1983175"/>
                    <a:pt x="2485319" y="1985016"/>
                    <a:pt x="2488448" y="1986489"/>
                  </a:cubicBezTo>
                  <a:lnTo>
                    <a:pt x="2494334" y="1990413"/>
                  </a:lnTo>
                  <a:lnTo>
                    <a:pt x="2494438" y="1990170"/>
                  </a:lnTo>
                  <a:cubicBezTo>
                    <a:pt x="2494438" y="1987226"/>
                    <a:pt x="2482654" y="1985754"/>
                    <a:pt x="2481181" y="1979866"/>
                  </a:cubicBezTo>
                  <a:cubicBezTo>
                    <a:pt x="2479708" y="1975451"/>
                    <a:pt x="2476762" y="1973979"/>
                    <a:pt x="2474184" y="1973427"/>
                  </a:cubicBezTo>
                  <a:close/>
                  <a:moveTo>
                    <a:pt x="1457206" y="1969474"/>
                  </a:moveTo>
                  <a:lnTo>
                    <a:pt x="1456909" y="1970283"/>
                  </a:lnTo>
                  <a:lnTo>
                    <a:pt x="1460263" y="1974879"/>
                  </a:lnTo>
                  <a:lnTo>
                    <a:pt x="1460513" y="1974011"/>
                  </a:lnTo>
                  <a:close/>
                  <a:moveTo>
                    <a:pt x="1703153" y="1961301"/>
                  </a:moveTo>
                  <a:lnTo>
                    <a:pt x="1702949" y="1961867"/>
                  </a:lnTo>
                  <a:lnTo>
                    <a:pt x="1706888" y="1962531"/>
                  </a:lnTo>
                  <a:cubicBezTo>
                    <a:pt x="1709837" y="1966202"/>
                    <a:pt x="1710574" y="1968037"/>
                    <a:pt x="1711311" y="1967854"/>
                  </a:cubicBezTo>
                  <a:lnTo>
                    <a:pt x="1711747" y="1967186"/>
                  </a:lnTo>
                  <a:lnTo>
                    <a:pt x="1707480" y="1962033"/>
                  </a:lnTo>
                  <a:cubicBezTo>
                    <a:pt x="1705282" y="1960203"/>
                    <a:pt x="1704000" y="1960295"/>
                    <a:pt x="1703153" y="1961301"/>
                  </a:cubicBezTo>
                  <a:close/>
                  <a:moveTo>
                    <a:pt x="1718925" y="1959700"/>
                  </a:moveTo>
                  <a:cubicBezTo>
                    <a:pt x="1718193" y="1959014"/>
                    <a:pt x="1717368" y="1959105"/>
                    <a:pt x="1716270" y="1960569"/>
                  </a:cubicBezTo>
                  <a:lnTo>
                    <a:pt x="1716007" y="1960974"/>
                  </a:lnTo>
                  <a:lnTo>
                    <a:pt x="1718406" y="1960191"/>
                  </a:lnTo>
                  <a:cubicBezTo>
                    <a:pt x="1720618" y="1962256"/>
                    <a:pt x="1722000" y="1971341"/>
                    <a:pt x="1727529" y="1971341"/>
                  </a:cubicBezTo>
                  <a:lnTo>
                    <a:pt x="1727983" y="1970809"/>
                  </a:lnTo>
                  <a:lnTo>
                    <a:pt x="1721031" y="1963497"/>
                  </a:lnTo>
                  <a:cubicBezTo>
                    <a:pt x="1720299" y="1961850"/>
                    <a:pt x="1719658" y="1960386"/>
                    <a:pt x="1718925" y="1959700"/>
                  </a:cubicBezTo>
                  <a:close/>
                  <a:moveTo>
                    <a:pt x="1787817" y="1956895"/>
                  </a:moveTo>
                  <a:cubicBezTo>
                    <a:pt x="1787264" y="1956340"/>
                    <a:pt x="1786896" y="1956340"/>
                    <a:pt x="1785421" y="1957821"/>
                  </a:cubicBezTo>
                  <a:lnTo>
                    <a:pt x="1783502" y="1959268"/>
                  </a:lnTo>
                  <a:lnTo>
                    <a:pt x="1785030" y="1958127"/>
                  </a:lnTo>
                  <a:cubicBezTo>
                    <a:pt x="1787979" y="1955190"/>
                    <a:pt x="1786504" y="1958127"/>
                    <a:pt x="1790928" y="1959595"/>
                  </a:cubicBezTo>
                  <a:lnTo>
                    <a:pt x="1791260" y="1959264"/>
                  </a:lnTo>
                  <a:close/>
                  <a:moveTo>
                    <a:pt x="1802559" y="1955228"/>
                  </a:moveTo>
                  <a:cubicBezTo>
                    <a:pt x="1802006" y="1955228"/>
                    <a:pt x="1801637" y="1955599"/>
                    <a:pt x="1800163" y="1956339"/>
                  </a:cubicBezTo>
                  <a:cubicBezTo>
                    <a:pt x="1798689" y="1957821"/>
                    <a:pt x="1794266" y="1956339"/>
                    <a:pt x="1794266" y="1956339"/>
                  </a:cubicBezTo>
                  <a:lnTo>
                    <a:pt x="1793949" y="1956658"/>
                  </a:lnTo>
                  <a:lnTo>
                    <a:pt x="1799774" y="1956658"/>
                  </a:lnTo>
                  <a:cubicBezTo>
                    <a:pt x="1802723" y="1955190"/>
                    <a:pt x="1801248" y="1955190"/>
                    <a:pt x="1805671" y="1956658"/>
                  </a:cubicBezTo>
                  <a:cubicBezTo>
                    <a:pt x="1807883" y="1958127"/>
                    <a:pt x="1808620" y="1957025"/>
                    <a:pt x="1809357" y="1955557"/>
                  </a:cubicBezTo>
                  <a:lnTo>
                    <a:pt x="1809714" y="1955238"/>
                  </a:lnTo>
                  <a:lnTo>
                    <a:pt x="1806060" y="1956339"/>
                  </a:lnTo>
                  <a:cubicBezTo>
                    <a:pt x="1803849" y="1955599"/>
                    <a:pt x="1803112" y="1955228"/>
                    <a:pt x="1802559" y="1955228"/>
                  </a:cubicBezTo>
                  <a:close/>
                  <a:moveTo>
                    <a:pt x="1306673" y="1949634"/>
                  </a:moveTo>
                  <a:cubicBezTo>
                    <a:pt x="1303727" y="1949634"/>
                    <a:pt x="1308146" y="1957008"/>
                    <a:pt x="1308146" y="1957008"/>
                  </a:cubicBezTo>
                  <a:lnTo>
                    <a:pt x="1307972" y="1960136"/>
                  </a:lnTo>
                  <a:lnTo>
                    <a:pt x="1308644" y="1960006"/>
                  </a:lnTo>
                  <a:cubicBezTo>
                    <a:pt x="1310669" y="1959272"/>
                    <a:pt x="1311774" y="1958170"/>
                    <a:pt x="1308828" y="1956702"/>
                  </a:cubicBezTo>
                  <a:cubicBezTo>
                    <a:pt x="1308828" y="1956702"/>
                    <a:pt x="1307724" y="1954866"/>
                    <a:pt x="1306987" y="1953030"/>
                  </a:cubicBezTo>
                  <a:lnTo>
                    <a:pt x="1307302" y="1949886"/>
                  </a:lnTo>
                  <a:close/>
                  <a:moveTo>
                    <a:pt x="1817490" y="1949175"/>
                  </a:moveTo>
                  <a:lnTo>
                    <a:pt x="1813431" y="1951894"/>
                  </a:lnTo>
                  <a:lnTo>
                    <a:pt x="1811986" y="1953202"/>
                  </a:lnTo>
                  <a:lnTo>
                    <a:pt x="1813043" y="1952254"/>
                  </a:lnTo>
                  <a:cubicBezTo>
                    <a:pt x="1813043" y="1952254"/>
                    <a:pt x="1817467" y="1949317"/>
                    <a:pt x="1817467" y="1949317"/>
                  </a:cubicBezTo>
                  <a:close/>
                  <a:moveTo>
                    <a:pt x="1328582" y="1947237"/>
                  </a:moveTo>
                  <a:lnTo>
                    <a:pt x="1318974" y="1953710"/>
                  </a:lnTo>
                  <a:lnTo>
                    <a:pt x="1319137" y="1953764"/>
                  </a:lnTo>
                  <a:lnTo>
                    <a:pt x="1328841" y="1947255"/>
                  </a:lnTo>
                  <a:close/>
                  <a:moveTo>
                    <a:pt x="2165065" y="1942260"/>
                  </a:moveTo>
                  <a:lnTo>
                    <a:pt x="2159083" y="1943313"/>
                  </a:lnTo>
                  <a:lnTo>
                    <a:pt x="2158978" y="1943365"/>
                  </a:lnTo>
                  <a:lnTo>
                    <a:pt x="2165017" y="1942299"/>
                  </a:lnTo>
                  <a:close/>
                  <a:moveTo>
                    <a:pt x="1758756" y="1940072"/>
                  </a:moveTo>
                  <a:cubicBezTo>
                    <a:pt x="1758756" y="1943000"/>
                    <a:pt x="1760221" y="1945928"/>
                    <a:pt x="1761686" y="1948857"/>
                  </a:cubicBezTo>
                  <a:cubicBezTo>
                    <a:pt x="1755826" y="1951785"/>
                    <a:pt x="1755826" y="1964961"/>
                    <a:pt x="1747035" y="1964961"/>
                  </a:cubicBezTo>
                  <a:cubicBezTo>
                    <a:pt x="1744105" y="1964961"/>
                    <a:pt x="1741175" y="1963497"/>
                    <a:pt x="1735315" y="1963497"/>
                  </a:cubicBezTo>
                  <a:cubicBezTo>
                    <a:pt x="1733118" y="1963497"/>
                    <a:pt x="1732019" y="1965327"/>
                    <a:pt x="1731103" y="1967157"/>
                  </a:cubicBezTo>
                  <a:lnTo>
                    <a:pt x="1730680" y="1967655"/>
                  </a:lnTo>
                  <a:lnTo>
                    <a:pt x="1734901" y="1964000"/>
                  </a:lnTo>
                  <a:cubicBezTo>
                    <a:pt x="1740799" y="1964000"/>
                    <a:pt x="1743748" y="1965468"/>
                    <a:pt x="1746696" y="1965468"/>
                  </a:cubicBezTo>
                  <a:cubicBezTo>
                    <a:pt x="1755543" y="1965468"/>
                    <a:pt x="1755543" y="1952254"/>
                    <a:pt x="1761440" y="1949317"/>
                  </a:cubicBezTo>
                  <a:cubicBezTo>
                    <a:pt x="1762914" y="1947849"/>
                    <a:pt x="1765863" y="1947849"/>
                    <a:pt x="1768812" y="1949317"/>
                  </a:cubicBezTo>
                  <a:cubicBezTo>
                    <a:pt x="1776184" y="1953722"/>
                    <a:pt x="1771761" y="1961063"/>
                    <a:pt x="1779133" y="1962531"/>
                  </a:cubicBezTo>
                  <a:lnTo>
                    <a:pt x="1779509" y="1962250"/>
                  </a:lnTo>
                  <a:lnTo>
                    <a:pt x="1774364" y="1956710"/>
                  </a:lnTo>
                  <a:cubicBezTo>
                    <a:pt x="1773627" y="1954117"/>
                    <a:pt x="1772890" y="1951153"/>
                    <a:pt x="1769205" y="1948930"/>
                  </a:cubicBezTo>
                  <a:cubicBezTo>
                    <a:pt x="1766256" y="1947448"/>
                    <a:pt x="1763308" y="1947448"/>
                    <a:pt x="1761834" y="1948930"/>
                  </a:cubicBezTo>
                  <a:lnTo>
                    <a:pt x="1758896" y="1940072"/>
                  </a:lnTo>
                  <a:close/>
                  <a:moveTo>
                    <a:pt x="1496072" y="1937911"/>
                  </a:moveTo>
                  <a:lnTo>
                    <a:pt x="1495940" y="1938756"/>
                  </a:lnTo>
                  <a:cubicBezTo>
                    <a:pt x="1495572" y="1943366"/>
                    <a:pt x="1496677" y="1947422"/>
                    <a:pt x="1502569" y="1949634"/>
                  </a:cubicBezTo>
                  <a:cubicBezTo>
                    <a:pt x="1502569" y="1949634"/>
                    <a:pt x="1504410" y="1949634"/>
                    <a:pt x="1506067" y="1949818"/>
                  </a:cubicBezTo>
                  <a:lnTo>
                    <a:pt x="1507056" y="1950352"/>
                  </a:lnTo>
                  <a:lnTo>
                    <a:pt x="1508454" y="1950071"/>
                  </a:lnTo>
                  <a:cubicBezTo>
                    <a:pt x="1509923" y="1948598"/>
                    <a:pt x="1502576" y="1948598"/>
                    <a:pt x="1502576" y="1948598"/>
                  </a:cubicBezTo>
                  <a:close/>
                  <a:moveTo>
                    <a:pt x="1673090" y="1937322"/>
                  </a:moveTo>
                  <a:lnTo>
                    <a:pt x="1673090" y="1938377"/>
                  </a:lnTo>
                  <a:lnTo>
                    <a:pt x="1673784" y="1938608"/>
                  </a:lnTo>
                  <a:lnTo>
                    <a:pt x="1673784" y="1937322"/>
                  </a:lnTo>
                  <a:close/>
                  <a:moveTo>
                    <a:pt x="1668703" y="1937322"/>
                  </a:moveTo>
                  <a:lnTo>
                    <a:pt x="1668703" y="1939798"/>
                  </a:lnTo>
                  <a:lnTo>
                    <a:pt x="1675419" y="1943074"/>
                  </a:lnTo>
                  <a:cubicBezTo>
                    <a:pt x="1676705" y="1944547"/>
                    <a:pt x="1676705" y="1946389"/>
                    <a:pt x="1674500" y="1948598"/>
                  </a:cubicBezTo>
                  <a:cubicBezTo>
                    <a:pt x="1673031" y="1951545"/>
                    <a:pt x="1668623" y="1951545"/>
                    <a:pt x="1668623" y="1958911"/>
                  </a:cubicBezTo>
                  <a:cubicBezTo>
                    <a:pt x="1665684" y="1959648"/>
                    <a:pt x="1664949" y="1963699"/>
                    <a:pt x="1665133" y="1968119"/>
                  </a:cubicBezTo>
                  <a:lnTo>
                    <a:pt x="1665186" y="1968421"/>
                  </a:lnTo>
                  <a:lnTo>
                    <a:pt x="1668554" y="1959595"/>
                  </a:lnTo>
                  <a:cubicBezTo>
                    <a:pt x="1678875" y="1961063"/>
                    <a:pt x="1687721" y="1962531"/>
                    <a:pt x="1693619" y="1968404"/>
                  </a:cubicBezTo>
                  <a:cubicBezTo>
                    <a:pt x="1696199" y="1970974"/>
                    <a:pt x="1697765" y="1971433"/>
                    <a:pt x="1698802" y="1970790"/>
                  </a:cubicBezTo>
                  <a:lnTo>
                    <a:pt x="1699121" y="1970119"/>
                  </a:lnTo>
                  <a:lnTo>
                    <a:pt x="1694294" y="1967889"/>
                  </a:lnTo>
                  <a:cubicBezTo>
                    <a:pt x="1688434" y="1962033"/>
                    <a:pt x="1679644" y="1960569"/>
                    <a:pt x="1669389" y="1959105"/>
                  </a:cubicBezTo>
                  <a:cubicBezTo>
                    <a:pt x="1669389" y="1951785"/>
                    <a:pt x="1673784" y="1951785"/>
                    <a:pt x="1675249" y="1948857"/>
                  </a:cubicBezTo>
                  <a:cubicBezTo>
                    <a:pt x="1679644" y="1944464"/>
                    <a:pt x="1675249" y="1941536"/>
                    <a:pt x="1669389" y="1940072"/>
                  </a:cubicBezTo>
                  <a:lnTo>
                    <a:pt x="1669389" y="1937552"/>
                  </a:lnTo>
                  <a:close/>
                  <a:moveTo>
                    <a:pt x="1552537" y="1926019"/>
                  </a:moveTo>
                  <a:lnTo>
                    <a:pt x="1552537" y="1926500"/>
                  </a:lnTo>
                  <a:lnTo>
                    <a:pt x="1552782" y="1926664"/>
                  </a:lnTo>
                  <a:lnTo>
                    <a:pt x="1552782" y="1926068"/>
                  </a:lnTo>
                  <a:close/>
                  <a:moveTo>
                    <a:pt x="1755826" y="1923968"/>
                  </a:moveTo>
                  <a:cubicBezTo>
                    <a:pt x="1755826" y="1923968"/>
                    <a:pt x="1755826" y="1925432"/>
                    <a:pt x="1755826" y="1926896"/>
                  </a:cubicBezTo>
                  <a:cubicBezTo>
                    <a:pt x="1755826" y="1926896"/>
                    <a:pt x="1757291" y="1926896"/>
                    <a:pt x="1757291" y="1928360"/>
                  </a:cubicBezTo>
                  <a:cubicBezTo>
                    <a:pt x="1758756" y="1928360"/>
                    <a:pt x="1757291" y="1929824"/>
                    <a:pt x="1757291" y="1931288"/>
                  </a:cubicBezTo>
                  <a:cubicBezTo>
                    <a:pt x="1757291" y="1932752"/>
                    <a:pt x="1760221" y="1932752"/>
                    <a:pt x="1760221" y="1932752"/>
                  </a:cubicBezTo>
                  <a:cubicBezTo>
                    <a:pt x="1760221" y="1935680"/>
                    <a:pt x="1758756" y="1937144"/>
                    <a:pt x="1758756" y="1938608"/>
                  </a:cubicBezTo>
                  <a:lnTo>
                    <a:pt x="1760188" y="1940039"/>
                  </a:lnTo>
                  <a:lnTo>
                    <a:pt x="1760359" y="1940039"/>
                  </a:lnTo>
                  <a:cubicBezTo>
                    <a:pt x="1760359" y="1938557"/>
                    <a:pt x="1758885" y="1938557"/>
                    <a:pt x="1758885" y="1938557"/>
                  </a:cubicBezTo>
                  <a:cubicBezTo>
                    <a:pt x="1758885" y="1937076"/>
                    <a:pt x="1760359" y="1935594"/>
                    <a:pt x="1760359" y="1932630"/>
                  </a:cubicBezTo>
                  <a:cubicBezTo>
                    <a:pt x="1760359" y="1932630"/>
                    <a:pt x="1757411" y="1932630"/>
                    <a:pt x="1757411" y="1931148"/>
                  </a:cubicBezTo>
                  <a:cubicBezTo>
                    <a:pt x="1757411" y="1929666"/>
                    <a:pt x="1758885" y="1928184"/>
                    <a:pt x="1757411" y="1928184"/>
                  </a:cubicBezTo>
                  <a:cubicBezTo>
                    <a:pt x="1757411" y="1926703"/>
                    <a:pt x="1755937" y="1926703"/>
                    <a:pt x="1755937" y="1926703"/>
                  </a:cubicBezTo>
                  <a:lnTo>
                    <a:pt x="1755937" y="1924023"/>
                  </a:lnTo>
                  <a:close/>
                  <a:moveTo>
                    <a:pt x="1757413" y="1922259"/>
                  </a:moveTo>
                  <a:lnTo>
                    <a:pt x="1757291" y="1922504"/>
                  </a:lnTo>
                  <a:cubicBezTo>
                    <a:pt x="1757291" y="1922504"/>
                    <a:pt x="1758756" y="1922504"/>
                    <a:pt x="1758756" y="1923968"/>
                  </a:cubicBezTo>
                  <a:lnTo>
                    <a:pt x="1758756" y="1925156"/>
                  </a:lnTo>
                  <a:lnTo>
                    <a:pt x="1758885" y="1925221"/>
                  </a:lnTo>
                  <a:cubicBezTo>
                    <a:pt x="1760359" y="1925221"/>
                    <a:pt x="1760359" y="1923739"/>
                    <a:pt x="1758885" y="1923739"/>
                  </a:cubicBezTo>
                  <a:close/>
                  <a:moveTo>
                    <a:pt x="1940430" y="1920068"/>
                  </a:moveTo>
                  <a:lnTo>
                    <a:pt x="1938197" y="1922464"/>
                  </a:lnTo>
                  <a:lnTo>
                    <a:pt x="1940531" y="1920136"/>
                  </a:lnTo>
                  <a:close/>
                  <a:moveTo>
                    <a:pt x="2447401" y="1918361"/>
                  </a:moveTo>
                  <a:lnTo>
                    <a:pt x="2447398" y="1918363"/>
                  </a:lnTo>
                  <a:cubicBezTo>
                    <a:pt x="2445925" y="1919836"/>
                    <a:pt x="2454761" y="1937512"/>
                    <a:pt x="2456234" y="1938985"/>
                  </a:cubicBezTo>
                  <a:cubicBezTo>
                    <a:pt x="2457707" y="1941931"/>
                    <a:pt x="2460652" y="1950769"/>
                    <a:pt x="2462125" y="1952242"/>
                  </a:cubicBezTo>
                  <a:lnTo>
                    <a:pt x="2470823" y="1953692"/>
                  </a:lnTo>
                  <a:lnTo>
                    <a:pt x="2470869" y="1953372"/>
                  </a:lnTo>
                  <a:cubicBezTo>
                    <a:pt x="2470869" y="1951900"/>
                    <a:pt x="2464977" y="1953372"/>
                    <a:pt x="2462031" y="1951900"/>
                  </a:cubicBezTo>
                  <a:cubicBezTo>
                    <a:pt x="2460558" y="1950428"/>
                    <a:pt x="2457611" y="1941596"/>
                    <a:pt x="2456138" y="1938652"/>
                  </a:cubicBezTo>
                  <a:cubicBezTo>
                    <a:pt x="2455402" y="1937916"/>
                    <a:pt x="2452824" y="1933133"/>
                    <a:pt x="2450614" y="1928349"/>
                  </a:cubicBezTo>
                  <a:close/>
                  <a:moveTo>
                    <a:pt x="1619461" y="1914747"/>
                  </a:moveTo>
                  <a:lnTo>
                    <a:pt x="1618832" y="1917250"/>
                  </a:lnTo>
                  <a:lnTo>
                    <a:pt x="1616182" y="1922518"/>
                  </a:lnTo>
                  <a:lnTo>
                    <a:pt x="1623070" y="1929078"/>
                  </a:lnTo>
                  <a:cubicBezTo>
                    <a:pt x="1624907" y="1932393"/>
                    <a:pt x="1625274" y="1936076"/>
                    <a:pt x="1621600" y="1938286"/>
                  </a:cubicBezTo>
                  <a:cubicBezTo>
                    <a:pt x="1620131" y="1938286"/>
                    <a:pt x="1609845" y="1939759"/>
                    <a:pt x="1615723" y="1941232"/>
                  </a:cubicBezTo>
                  <a:cubicBezTo>
                    <a:pt x="1616458" y="1941232"/>
                    <a:pt x="1617192" y="1944915"/>
                    <a:pt x="1618662" y="1948046"/>
                  </a:cubicBezTo>
                  <a:lnTo>
                    <a:pt x="1618785" y="1948105"/>
                  </a:lnTo>
                  <a:lnTo>
                    <a:pt x="1616059" y="1941747"/>
                  </a:lnTo>
                  <a:cubicBezTo>
                    <a:pt x="1610210" y="1940272"/>
                    <a:pt x="1620446" y="1938797"/>
                    <a:pt x="1621908" y="1938797"/>
                  </a:cubicBezTo>
                  <a:cubicBezTo>
                    <a:pt x="1629220" y="1934372"/>
                    <a:pt x="1620446" y="1924048"/>
                    <a:pt x="1617521" y="1922573"/>
                  </a:cubicBezTo>
                  <a:cubicBezTo>
                    <a:pt x="1617521" y="1921098"/>
                    <a:pt x="1618984" y="1919623"/>
                    <a:pt x="1618984" y="1916673"/>
                  </a:cubicBezTo>
                  <a:close/>
                  <a:moveTo>
                    <a:pt x="1952772" y="1913948"/>
                  </a:moveTo>
                  <a:lnTo>
                    <a:pt x="1952736" y="1913986"/>
                  </a:lnTo>
                  <a:lnTo>
                    <a:pt x="1953390" y="1914204"/>
                  </a:lnTo>
                  <a:close/>
                  <a:moveTo>
                    <a:pt x="1752497" y="1910565"/>
                  </a:moveTo>
                  <a:lnTo>
                    <a:pt x="1752225" y="1910776"/>
                  </a:lnTo>
                  <a:lnTo>
                    <a:pt x="1751179" y="1915291"/>
                  </a:lnTo>
                  <a:lnTo>
                    <a:pt x="1751431" y="1915183"/>
                  </a:lnTo>
                  <a:close/>
                  <a:moveTo>
                    <a:pt x="1761834" y="1909648"/>
                  </a:moveTo>
                  <a:lnTo>
                    <a:pt x="1761686" y="1909658"/>
                  </a:lnTo>
                  <a:lnTo>
                    <a:pt x="1761686" y="1920701"/>
                  </a:lnTo>
                  <a:lnTo>
                    <a:pt x="1761834" y="1920775"/>
                  </a:lnTo>
                  <a:close/>
                  <a:moveTo>
                    <a:pt x="1692101" y="1909299"/>
                  </a:moveTo>
                  <a:cubicBezTo>
                    <a:pt x="1690638" y="1909299"/>
                    <a:pt x="1690638" y="1912248"/>
                    <a:pt x="1689176" y="1912248"/>
                  </a:cubicBezTo>
                  <a:cubicBezTo>
                    <a:pt x="1687714" y="1915198"/>
                    <a:pt x="1686251" y="1918148"/>
                    <a:pt x="1684789" y="1921098"/>
                  </a:cubicBezTo>
                  <a:cubicBezTo>
                    <a:pt x="1684789" y="1922573"/>
                    <a:pt x="1684789" y="1925523"/>
                    <a:pt x="1683327" y="1926998"/>
                  </a:cubicBezTo>
                  <a:lnTo>
                    <a:pt x="1677578" y="1937144"/>
                  </a:lnTo>
                  <a:lnTo>
                    <a:pt x="1678179" y="1937144"/>
                  </a:lnTo>
                  <a:cubicBezTo>
                    <a:pt x="1681109" y="1934216"/>
                    <a:pt x="1682574" y="1929824"/>
                    <a:pt x="1684039" y="1926896"/>
                  </a:cubicBezTo>
                  <a:cubicBezTo>
                    <a:pt x="1685504" y="1925432"/>
                    <a:pt x="1685504" y="1922504"/>
                    <a:pt x="1685504" y="1921039"/>
                  </a:cubicBezTo>
                  <a:cubicBezTo>
                    <a:pt x="1686969" y="1918111"/>
                    <a:pt x="1688434" y="1915183"/>
                    <a:pt x="1689899" y="1912255"/>
                  </a:cubicBezTo>
                  <a:lnTo>
                    <a:pt x="1692477" y="1909679"/>
                  </a:lnTo>
                  <a:close/>
                  <a:moveTo>
                    <a:pt x="1593705" y="1902559"/>
                  </a:moveTo>
                  <a:cubicBezTo>
                    <a:pt x="1592227" y="1904028"/>
                    <a:pt x="1590749" y="1905497"/>
                    <a:pt x="1590749" y="1906966"/>
                  </a:cubicBezTo>
                  <a:cubicBezTo>
                    <a:pt x="1590749" y="1908436"/>
                    <a:pt x="1592227" y="1906966"/>
                    <a:pt x="1593705" y="1906966"/>
                  </a:cubicBezTo>
                  <a:cubicBezTo>
                    <a:pt x="1595183" y="1908436"/>
                    <a:pt x="1596661" y="1908436"/>
                    <a:pt x="1598139" y="1909905"/>
                  </a:cubicBezTo>
                  <a:cubicBezTo>
                    <a:pt x="1598139" y="1909905"/>
                    <a:pt x="1598139" y="1911374"/>
                    <a:pt x="1598139" y="1911374"/>
                  </a:cubicBezTo>
                  <a:cubicBezTo>
                    <a:pt x="1601095" y="1911374"/>
                    <a:pt x="1602573" y="1911374"/>
                    <a:pt x="1605530" y="1909905"/>
                  </a:cubicBezTo>
                  <a:cubicBezTo>
                    <a:pt x="1607008" y="1909905"/>
                    <a:pt x="1607008" y="1908436"/>
                    <a:pt x="1608486" y="1906966"/>
                  </a:cubicBezTo>
                  <a:lnTo>
                    <a:pt x="1608486" y="1906276"/>
                  </a:lnTo>
                  <a:lnTo>
                    <a:pt x="1605881" y="1908881"/>
                  </a:lnTo>
                  <a:cubicBezTo>
                    <a:pt x="1602995" y="1910324"/>
                    <a:pt x="1601553" y="1910324"/>
                    <a:pt x="1598667" y="1910324"/>
                  </a:cubicBezTo>
                  <a:cubicBezTo>
                    <a:pt x="1598667" y="1910324"/>
                    <a:pt x="1598667" y="1908881"/>
                    <a:pt x="1598667" y="1908881"/>
                  </a:cubicBezTo>
                  <a:cubicBezTo>
                    <a:pt x="1597224" y="1907438"/>
                    <a:pt x="1595781" y="1907438"/>
                    <a:pt x="1594338" y="1905995"/>
                  </a:cubicBezTo>
                  <a:cubicBezTo>
                    <a:pt x="1592896" y="1905995"/>
                    <a:pt x="1591453" y="1907438"/>
                    <a:pt x="1591453" y="1905995"/>
                  </a:cubicBezTo>
                  <a:lnTo>
                    <a:pt x="1593743" y="1902559"/>
                  </a:lnTo>
                  <a:close/>
                  <a:moveTo>
                    <a:pt x="1601095" y="1896683"/>
                  </a:moveTo>
                  <a:lnTo>
                    <a:pt x="1599908" y="1900224"/>
                  </a:lnTo>
                  <a:lnTo>
                    <a:pt x="1600110" y="1900224"/>
                  </a:lnTo>
                  <a:lnTo>
                    <a:pt x="1601290" y="1896683"/>
                  </a:lnTo>
                  <a:close/>
                  <a:moveTo>
                    <a:pt x="2567741" y="1895626"/>
                  </a:moveTo>
                  <a:lnTo>
                    <a:pt x="2565146" y="1898910"/>
                  </a:lnTo>
                  <a:cubicBezTo>
                    <a:pt x="2562937" y="1900014"/>
                    <a:pt x="2559277" y="1903602"/>
                    <a:pt x="2556265" y="1907655"/>
                  </a:cubicBezTo>
                  <a:lnTo>
                    <a:pt x="2554967" y="1910653"/>
                  </a:lnTo>
                  <a:lnTo>
                    <a:pt x="2553583" y="1912189"/>
                  </a:lnTo>
                  <a:lnTo>
                    <a:pt x="2551821" y="1917917"/>
                  </a:lnTo>
                  <a:lnTo>
                    <a:pt x="2551267" y="1919195"/>
                  </a:lnTo>
                  <a:lnTo>
                    <a:pt x="2551401" y="1919282"/>
                  </a:lnTo>
                  <a:lnTo>
                    <a:pt x="2551821" y="1917917"/>
                  </a:lnTo>
                  <a:lnTo>
                    <a:pt x="2554967" y="1910653"/>
                  </a:lnTo>
                  <a:lnTo>
                    <a:pt x="2565187" y="1899304"/>
                  </a:lnTo>
                  <a:cubicBezTo>
                    <a:pt x="2565924" y="1898568"/>
                    <a:pt x="2567397" y="1897096"/>
                    <a:pt x="2567950" y="1895807"/>
                  </a:cubicBezTo>
                  <a:close/>
                  <a:moveTo>
                    <a:pt x="1599617" y="1889338"/>
                  </a:moveTo>
                  <a:cubicBezTo>
                    <a:pt x="1599617" y="1889338"/>
                    <a:pt x="1599617" y="1890807"/>
                    <a:pt x="1599617" y="1890807"/>
                  </a:cubicBezTo>
                  <a:lnTo>
                    <a:pt x="1603457" y="1895895"/>
                  </a:lnTo>
                  <a:lnTo>
                    <a:pt x="1604438" y="1895895"/>
                  </a:lnTo>
                  <a:cubicBezTo>
                    <a:pt x="1602995" y="1894453"/>
                    <a:pt x="1601553" y="1893010"/>
                    <a:pt x="1600110" y="1890124"/>
                  </a:cubicBezTo>
                  <a:lnTo>
                    <a:pt x="1600110" y="1889338"/>
                  </a:lnTo>
                  <a:close/>
                  <a:moveTo>
                    <a:pt x="1706644" y="1885902"/>
                  </a:moveTo>
                  <a:lnTo>
                    <a:pt x="1703799" y="1893075"/>
                  </a:lnTo>
                  <a:cubicBezTo>
                    <a:pt x="1703799" y="1896024"/>
                    <a:pt x="1706724" y="1898974"/>
                    <a:pt x="1706724" y="1903399"/>
                  </a:cubicBezTo>
                  <a:cubicBezTo>
                    <a:pt x="1706724" y="1904874"/>
                    <a:pt x="1702337" y="1904874"/>
                    <a:pt x="1702337" y="1906349"/>
                  </a:cubicBezTo>
                  <a:cubicBezTo>
                    <a:pt x="1703799" y="1909299"/>
                    <a:pt x="1706724" y="1909299"/>
                    <a:pt x="1706724" y="1912248"/>
                  </a:cubicBezTo>
                  <a:lnTo>
                    <a:pt x="1703814" y="1915183"/>
                  </a:lnTo>
                  <a:lnTo>
                    <a:pt x="1704550" y="1915183"/>
                  </a:lnTo>
                  <a:cubicBezTo>
                    <a:pt x="1706015" y="1913719"/>
                    <a:pt x="1707480" y="1912255"/>
                    <a:pt x="1707480" y="1912255"/>
                  </a:cubicBezTo>
                  <a:cubicBezTo>
                    <a:pt x="1707480" y="1909327"/>
                    <a:pt x="1704550" y="1909327"/>
                    <a:pt x="1703084" y="1906399"/>
                  </a:cubicBezTo>
                  <a:cubicBezTo>
                    <a:pt x="1703084" y="1904935"/>
                    <a:pt x="1707480" y="1904935"/>
                    <a:pt x="1707480" y="1903471"/>
                  </a:cubicBezTo>
                  <a:cubicBezTo>
                    <a:pt x="1707480" y="1899079"/>
                    <a:pt x="1704550" y="1896150"/>
                    <a:pt x="1704550" y="1893222"/>
                  </a:cubicBezTo>
                  <a:cubicBezTo>
                    <a:pt x="1704550" y="1890294"/>
                    <a:pt x="1708945" y="1887366"/>
                    <a:pt x="1707480" y="1885902"/>
                  </a:cubicBezTo>
                  <a:close/>
                  <a:moveTo>
                    <a:pt x="1602995" y="1883042"/>
                  </a:moveTo>
                  <a:lnTo>
                    <a:pt x="1602573" y="1883461"/>
                  </a:lnTo>
                  <a:lnTo>
                    <a:pt x="1602573" y="1888681"/>
                  </a:lnTo>
                  <a:lnTo>
                    <a:pt x="1602995" y="1888681"/>
                  </a:lnTo>
                  <a:close/>
                  <a:moveTo>
                    <a:pt x="1703799" y="1878325"/>
                  </a:moveTo>
                  <a:cubicBezTo>
                    <a:pt x="1702337" y="1879800"/>
                    <a:pt x="1699412" y="1879800"/>
                    <a:pt x="1697950" y="1879800"/>
                  </a:cubicBezTo>
                  <a:cubicBezTo>
                    <a:pt x="1696488" y="1881275"/>
                    <a:pt x="1693563" y="1882750"/>
                    <a:pt x="1692101" y="1884225"/>
                  </a:cubicBezTo>
                  <a:cubicBezTo>
                    <a:pt x="1690638" y="1884225"/>
                    <a:pt x="1690638" y="1885700"/>
                    <a:pt x="1692101" y="1885700"/>
                  </a:cubicBezTo>
                  <a:lnTo>
                    <a:pt x="1692829" y="1885700"/>
                  </a:lnTo>
                  <a:lnTo>
                    <a:pt x="1692829" y="1884438"/>
                  </a:lnTo>
                  <a:cubicBezTo>
                    <a:pt x="1694294" y="1882974"/>
                    <a:pt x="1697224" y="1881510"/>
                    <a:pt x="1698689" y="1880046"/>
                  </a:cubicBezTo>
                  <a:cubicBezTo>
                    <a:pt x="1700154" y="1880046"/>
                    <a:pt x="1703084" y="1880046"/>
                    <a:pt x="1704550" y="1878582"/>
                  </a:cubicBezTo>
                  <a:lnTo>
                    <a:pt x="1704598" y="1878594"/>
                  </a:lnTo>
                  <a:close/>
                  <a:moveTo>
                    <a:pt x="1573014" y="1876114"/>
                  </a:moveTo>
                  <a:lnTo>
                    <a:pt x="1572633" y="1876322"/>
                  </a:lnTo>
                  <a:lnTo>
                    <a:pt x="1573013" y="1876116"/>
                  </a:lnTo>
                  <a:close/>
                  <a:moveTo>
                    <a:pt x="2802540" y="1874153"/>
                  </a:moveTo>
                  <a:lnTo>
                    <a:pt x="2802427" y="1874271"/>
                  </a:lnTo>
                  <a:cubicBezTo>
                    <a:pt x="2801691" y="1878689"/>
                    <a:pt x="2804269" y="1879057"/>
                    <a:pt x="2806848" y="1879425"/>
                  </a:cubicBezTo>
                  <a:lnTo>
                    <a:pt x="2811025" y="1884296"/>
                  </a:lnTo>
                  <a:lnTo>
                    <a:pt x="2811151" y="1884191"/>
                  </a:lnTo>
                  <a:cubicBezTo>
                    <a:pt x="2811887" y="1879775"/>
                    <a:pt x="2809309" y="1879407"/>
                    <a:pt x="2806732" y="1879039"/>
                  </a:cubicBezTo>
                  <a:close/>
                  <a:moveTo>
                    <a:pt x="1715422" y="1871141"/>
                  </a:moveTo>
                  <a:lnTo>
                    <a:pt x="1709649" y="1875376"/>
                  </a:lnTo>
                  <a:lnTo>
                    <a:pt x="1708281" y="1879514"/>
                  </a:lnTo>
                  <a:lnTo>
                    <a:pt x="1709837" y="1879903"/>
                  </a:lnTo>
                  <a:lnTo>
                    <a:pt x="1709837" y="1875905"/>
                  </a:lnTo>
                  <a:cubicBezTo>
                    <a:pt x="1714260" y="1875905"/>
                    <a:pt x="1716103" y="1873702"/>
                    <a:pt x="1715919" y="1871500"/>
                  </a:cubicBezTo>
                  <a:close/>
                  <a:moveTo>
                    <a:pt x="1636181" y="1869924"/>
                  </a:moveTo>
                  <a:cubicBezTo>
                    <a:pt x="1634738" y="1872810"/>
                    <a:pt x="1637623" y="1875696"/>
                    <a:pt x="1636181" y="1877138"/>
                  </a:cubicBezTo>
                  <a:cubicBezTo>
                    <a:pt x="1636181" y="1878581"/>
                    <a:pt x="1634738" y="1878581"/>
                    <a:pt x="1634738" y="1880024"/>
                  </a:cubicBezTo>
                  <a:cubicBezTo>
                    <a:pt x="1634738" y="1881467"/>
                    <a:pt x="1636181" y="1881467"/>
                    <a:pt x="1636181" y="1882910"/>
                  </a:cubicBezTo>
                  <a:cubicBezTo>
                    <a:pt x="1636181" y="1884353"/>
                    <a:pt x="1636181" y="1884353"/>
                    <a:pt x="1636181" y="1885796"/>
                  </a:cubicBezTo>
                  <a:cubicBezTo>
                    <a:pt x="1639066" y="1887238"/>
                    <a:pt x="1641952" y="1887238"/>
                    <a:pt x="1644838" y="1888681"/>
                  </a:cubicBezTo>
                  <a:cubicBezTo>
                    <a:pt x="1644838" y="1890124"/>
                    <a:pt x="1643395" y="1890124"/>
                    <a:pt x="1641952" y="1890124"/>
                  </a:cubicBezTo>
                  <a:cubicBezTo>
                    <a:pt x="1641952" y="1891567"/>
                    <a:pt x="1641952" y="1893010"/>
                    <a:pt x="1641952" y="1893010"/>
                  </a:cubicBezTo>
                  <a:cubicBezTo>
                    <a:pt x="1640509" y="1894453"/>
                    <a:pt x="1640509" y="1895895"/>
                    <a:pt x="1639066" y="1897338"/>
                  </a:cubicBezTo>
                  <a:cubicBezTo>
                    <a:pt x="1637623" y="1898781"/>
                    <a:pt x="1636181" y="1897338"/>
                    <a:pt x="1634738" y="1897338"/>
                  </a:cubicBezTo>
                  <a:cubicBezTo>
                    <a:pt x="1634738" y="1897338"/>
                    <a:pt x="1633295" y="1898781"/>
                    <a:pt x="1633295" y="1898781"/>
                  </a:cubicBezTo>
                  <a:cubicBezTo>
                    <a:pt x="1633295" y="1900224"/>
                    <a:pt x="1634738" y="1901667"/>
                    <a:pt x="1634738" y="1901667"/>
                  </a:cubicBezTo>
                  <a:cubicBezTo>
                    <a:pt x="1634738" y="1903110"/>
                    <a:pt x="1633295" y="1904552"/>
                    <a:pt x="1631852" y="1905995"/>
                  </a:cubicBezTo>
                  <a:cubicBezTo>
                    <a:pt x="1630409" y="1905995"/>
                    <a:pt x="1628966" y="1905995"/>
                    <a:pt x="1627524" y="1907438"/>
                  </a:cubicBezTo>
                  <a:cubicBezTo>
                    <a:pt x="1627524" y="1907438"/>
                    <a:pt x="1627524" y="1908881"/>
                    <a:pt x="1626081" y="1908881"/>
                  </a:cubicBezTo>
                  <a:cubicBezTo>
                    <a:pt x="1624638" y="1908881"/>
                    <a:pt x="1623195" y="1907438"/>
                    <a:pt x="1623195" y="1908881"/>
                  </a:cubicBezTo>
                  <a:cubicBezTo>
                    <a:pt x="1621752" y="1908881"/>
                    <a:pt x="1620309" y="1908881"/>
                    <a:pt x="1620309" y="1910324"/>
                  </a:cubicBezTo>
                  <a:cubicBezTo>
                    <a:pt x="1618867" y="1907438"/>
                    <a:pt x="1618867" y="1905995"/>
                    <a:pt x="1618867" y="1904552"/>
                  </a:cubicBezTo>
                  <a:cubicBezTo>
                    <a:pt x="1617424" y="1903110"/>
                    <a:pt x="1617424" y="1900224"/>
                    <a:pt x="1615981" y="1898781"/>
                  </a:cubicBezTo>
                  <a:cubicBezTo>
                    <a:pt x="1613095" y="1898781"/>
                    <a:pt x="1611652" y="1901667"/>
                    <a:pt x="1608767" y="1903110"/>
                  </a:cubicBezTo>
                  <a:lnTo>
                    <a:pt x="1608767" y="1903861"/>
                  </a:lnTo>
                  <a:lnTo>
                    <a:pt x="1615876" y="1899621"/>
                  </a:lnTo>
                  <a:cubicBezTo>
                    <a:pt x="1617354" y="1901090"/>
                    <a:pt x="1617354" y="1904028"/>
                    <a:pt x="1618832" y="1905497"/>
                  </a:cubicBezTo>
                  <a:lnTo>
                    <a:pt x="1620304" y="1911349"/>
                  </a:lnTo>
                  <a:lnTo>
                    <a:pt x="1620446" y="1910774"/>
                  </a:lnTo>
                  <a:cubicBezTo>
                    <a:pt x="1620446" y="1909299"/>
                    <a:pt x="1621908" y="1909299"/>
                    <a:pt x="1623371" y="1909299"/>
                  </a:cubicBezTo>
                  <a:cubicBezTo>
                    <a:pt x="1623371" y="1907824"/>
                    <a:pt x="1624833" y="1909299"/>
                    <a:pt x="1626295" y="1909299"/>
                  </a:cubicBezTo>
                  <a:cubicBezTo>
                    <a:pt x="1627758" y="1909299"/>
                    <a:pt x="1627758" y="1907824"/>
                    <a:pt x="1627758" y="1907824"/>
                  </a:cubicBezTo>
                  <a:cubicBezTo>
                    <a:pt x="1629220" y="1906349"/>
                    <a:pt x="1630682" y="1906349"/>
                    <a:pt x="1632145" y="1906349"/>
                  </a:cubicBezTo>
                  <a:cubicBezTo>
                    <a:pt x="1633607" y="1904874"/>
                    <a:pt x="1635069" y="1903399"/>
                    <a:pt x="1635069" y="1901924"/>
                  </a:cubicBezTo>
                  <a:cubicBezTo>
                    <a:pt x="1635069" y="1901924"/>
                    <a:pt x="1633607" y="1900449"/>
                    <a:pt x="1633607" y="1898974"/>
                  </a:cubicBezTo>
                  <a:cubicBezTo>
                    <a:pt x="1633607" y="1898974"/>
                    <a:pt x="1635069" y="1897499"/>
                    <a:pt x="1635069" y="1897499"/>
                  </a:cubicBezTo>
                  <a:cubicBezTo>
                    <a:pt x="1636532" y="1897499"/>
                    <a:pt x="1637994" y="1898974"/>
                    <a:pt x="1639457" y="1897499"/>
                  </a:cubicBezTo>
                  <a:cubicBezTo>
                    <a:pt x="1640919" y="1896024"/>
                    <a:pt x="1640919" y="1894549"/>
                    <a:pt x="1642381" y="1893075"/>
                  </a:cubicBezTo>
                  <a:cubicBezTo>
                    <a:pt x="1642381" y="1893075"/>
                    <a:pt x="1642381" y="1891600"/>
                    <a:pt x="1642381" y="1890125"/>
                  </a:cubicBezTo>
                  <a:cubicBezTo>
                    <a:pt x="1643844" y="1890125"/>
                    <a:pt x="1645306" y="1890125"/>
                    <a:pt x="1645306" y="1888650"/>
                  </a:cubicBezTo>
                  <a:cubicBezTo>
                    <a:pt x="1642381" y="1887175"/>
                    <a:pt x="1639457" y="1887175"/>
                    <a:pt x="1636532" y="1885700"/>
                  </a:cubicBezTo>
                  <a:cubicBezTo>
                    <a:pt x="1636532" y="1884225"/>
                    <a:pt x="1636532" y="1884225"/>
                    <a:pt x="1636532" y="1882750"/>
                  </a:cubicBezTo>
                  <a:cubicBezTo>
                    <a:pt x="1636532" y="1881275"/>
                    <a:pt x="1635069" y="1881275"/>
                    <a:pt x="1635069" y="1879800"/>
                  </a:cubicBezTo>
                  <a:cubicBezTo>
                    <a:pt x="1635069" y="1878325"/>
                    <a:pt x="1636532" y="1878325"/>
                    <a:pt x="1636532" y="1876851"/>
                  </a:cubicBezTo>
                  <a:lnTo>
                    <a:pt x="1636532" y="1870041"/>
                  </a:lnTo>
                  <a:close/>
                  <a:moveTo>
                    <a:pt x="1596661" y="1868771"/>
                  </a:moveTo>
                  <a:cubicBezTo>
                    <a:pt x="1595183" y="1868771"/>
                    <a:pt x="1596661" y="1870240"/>
                    <a:pt x="1596661" y="1870240"/>
                  </a:cubicBezTo>
                  <a:cubicBezTo>
                    <a:pt x="1596661" y="1871709"/>
                    <a:pt x="1595183" y="1874647"/>
                    <a:pt x="1596661" y="1876116"/>
                  </a:cubicBezTo>
                  <a:cubicBezTo>
                    <a:pt x="1596661" y="1877585"/>
                    <a:pt x="1598139" y="1876116"/>
                    <a:pt x="1599617" y="1877585"/>
                  </a:cubicBezTo>
                  <a:cubicBezTo>
                    <a:pt x="1601095" y="1879054"/>
                    <a:pt x="1601095" y="1880523"/>
                    <a:pt x="1602573" y="1880523"/>
                  </a:cubicBezTo>
                  <a:lnTo>
                    <a:pt x="1603982" y="1881923"/>
                  </a:lnTo>
                  <a:lnTo>
                    <a:pt x="1604438" y="1881467"/>
                  </a:lnTo>
                  <a:cubicBezTo>
                    <a:pt x="1604438" y="1881467"/>
                    <a:pt x="1602995" y="1881467"/>
                    <a:pt x="1602995" y="1880024"/>
                  </a:cubicBezTo>
                  <a:cubicBezTo>
                    <a:pt x="1601553" y="1880024"/>
                    <a:pt x="1601553" y="1878581"/>
                    <a:pt x="1600110" y="1877138"/>
                  </a:cubicBezTo>
                  <a:cubicBezTo>
                    <a:pt x="1598667" y="1875696"/>
                    <a:pt x="1597224" y="1877138"/>
                    <a:pt x="1597224" y="1875696"/>
                  </a:cubicBezTo>
                  <a:cubicBezTo>
                    <a:pt x="1595781" y="1874253"/>
                    <a:pt x="1597224" y="1871367"/>
                    <a:pt x="1597224" y="1869924"/>
                  </a:cubicBezTo>
                  <a:lnTo>
                    <a:pt x="1597224" y="1868771"/>
                  </a:lnTo>
                  <a:close/>
                  <a:moveTo>
                    <a:pt x="2015922" y="1866798"/>
                  </a:moveTo>
                  <a:cubicBezTo>
                    <a:pt x="2014453" y="1868272"/>
                    <a:pt x="2015922" y="1866798"/>
                    <a:pt x="2014453" y="1868272"/>
                  </a:cubicBezTo>
                  <a:cubicBezTo>
                    <a:pt x="2011514" y="1871221"/>
                    <a:pt x="2010044" y="1872696"/>
                    <a:pt x="2010044" y="1877120"/>
                  </a:cubicBezTo>
                  <a:cubicBezTo>
                    <a:pt x="2010044" y="1884493"/>
                    <a:pt x="2005636" y="1884493"/>
                    <a:pt x="2004166" y="1888917"/>
                  </a:cubicBezTo>
                  <a:cubicBezTo>
                    <a:pt x="1999758" y="1896290"/>
                    <a:pt x="2012983" y="1891866"/>
                    <a:pt x="2010044" y="1897765"/>
                  </a:cubicBezTo>
                  <a:lnTo>
                    <a:pt x="2004476" y="1903079"/>
                  </a:lnTo>
                  <a:lnTo>
                    <a:pt x="2004530" y="1903087"/>
                  </a:lnTo>
                  <a:cubicBezTo>
                    <a:pt x="2006765" y="1902605"/>
                    <a:pt x="2008700" y="1901042"/>
                    <a:pt x="2010174" y="1897734"/>
                  </a:cubicBezTo>
                  <a:cubicBezTo>
                    <a:pt x="2013123" y="1891853"/>
                    <a:pt x="1999854" y="1896264"/>
                    <a:pt x="2004277" y="1888912"/>
                  </a:cubicBezTo>
                  <a:cubicBezTo>
                    <a:pt x="2005751" y="1884502"/>
                    <a:pt x="2010174" y="1884502"/>
                    <a:pt x="2010174" y="1877150"/>
                  </a:cubicBezTo>
                  <a:cubicBezTo>
                    <a:pt x="2010174" y="1872739"/>
                    <a:pt x="2011648" y="1871269"/>
                    <a:pt x="2014597" y="1868329"/>
                  </a:cubicBezTo>
                  <a:cubicBezTo>
                    <a:pt x="2016071" y="1866858"/>
                    <a:pt x="2014597" y="1868329"/>
                    <a:pt x="2016071" y="1866858"/>
                  </a:cubicBezTo>
                  <a:lnTo>
                    <a:pt x="2021116" y="1867936"/>
                  </a:lnTo>
                  <a:lnTo>
                    <a:pt x="2021065" y="1867903"/>
                  </a:lnTo>
                  <a:cubicBezTo>
                    <a:pt x="2018861" y="1866429"/>
                    <a:pt x="2016656" y="1865323"/>
                    <a:pt x="2015922" y="1866798"/>
                  </a:cubicBezTo>
                  <a:close/>
                  <a:moveTo>
                    <a:pt x="1648231" y="1862372"/>
                  </a:moveTo>
                  <a:lnTo>
                    <a:pt x="1647723" y="1862710"/>
                  </a:lnTo>
                  <a:lnTo>
                    <a:pt x="1647723" y="1870823"/>
                  </a:lnTo>
                  <a:lnTo>
                    <a:pt x="1648231" y="1870951"/>
                  </a:lnTo>
                  <a:close/>
                  <a:moveTo>
                    <a:pt x="1595183" y="1858422"/>
                  </a:moveTo>
                  <a:lnTo>
                    <a:pt x="1586596" y="1862711"/>
                  </a:lnTo>
                  <a:cubicBezTo>
                    <a:pt x="1586596" y="1862711"/>
                    <a:pt x="1586596" y="1861234"/>
                    <a:pt x="1586596" y="1859758"/>
                  </a:cubicBezTo>
                  <a:lnTo>
                    <a:pt x="1586315" y="1860038"/>
                  </a:lnTo>
                  <a:lnTo>
                    <a:pt x="1586315" y="1862894"/>
                  </a:lnTo>
                  <a:cubicBezTo>
                    <a:pt x="1589271" y="1861425"/>
                    <a:pt x="1593705" y="1861425"/>
                    <a:pt x="1595183" y="1858487"/>
                  </a:cubicBezTo>
                  <a:close/>
                  <a:moveTo>
                    <a:pt x="1708203" y="1858127"/>
                  </a:moveTo>
                  <a:lnTo>
                    <a:pt x="1708369" y="1862655"/>
                  </a:lnTo>
                  <a:lnTo>
                    <a:pt x="1708544" y="1863185"/>
                  </a:lnTo>
                  <a:lnTo>
                    <a:pt x="1708362" y="1858286"/>
                  </a:lnTo>
                  <a:close/>
                  <a:moveTo>
                    <a:pt x="1644378" y="1853922"/>
                  </a:moveTo>
                  <a:lnTo>
                    <a:pt x="1644116" y="1854053"/>
                  </a:lnTo>
                  <a:lnTo>
                    <a:pt x="1646280" y="1854053"/>
                  </a:lnTo>
                  <a:cubicBezTo>
                    <a:pt x="1646280" y="1855496"/>
                    <a:pt x="1643395" y="1856939"/>
                    <a:pt x="1644838" y="1856939"/>
                  </a:cubicBezTo>
                  <a:cubicBezTo>
                    <a:pt x="1644838" y="1858382"/>
                    <a:pt x="1647723" y="1856939"/>
                    <a:pt x="1647723" y="1856939"/>
                  </a:cubicBezTo>
                  <a:lnTo>
                    <a:pt x="1651834" y="1859679"/>
                  </a:lnTo>
                  <a:lnTo>
                    <a:pt x="1652415" y="1859288"/>
                  </a:lnTo>
                  <a:lnTo>
                    <a:pt x="1648798" y="1856873"/>
                  </a:lnTo>
                  <a:cubicBezTo>
                    <a:pt x="1648798" y="1856873"/>
                    <a:pt x="1645851" y="1858349"/>
                    <a:pt x="1645851" y="1856873"/>
                  </a:cubicBezTo>
                  <a:cubicBezTo>
                    <a:pt x="1644378" y="1856873"/>
                    <a:pt x="1647325" y="1855398"/>
                    <a:pt x="1647325" y="1853922"/>
                  </a:cubicBezTo>
                  <a:cubicBezTo>
                    <a:pt x="1645851" y="1852447"/>
                    <a:pt x="1644378" y="1852447"/>
                    <a:pt x="1644378" y="1853922"/>
                  </a:cubicBezTo>
                  <a:close/>
                  <a:moveTo>
                    <a:pt x="1582162" y="1853852"/>
                  </a:moveTo>
                  <a:cubicBezTo>
                    <a:pt x="1581423" y="1853114"/>
                    <a:pt x="1580684" y="1853852"/>
                    <a:pt x="1579761" y="1854775"/>
                  </a:cubicBezTo>
                  <a:lnTo>
                    <a:pt x="1576320" y="1856765"/>
                  </a:lnTo>
                  <a:lnTo>
                    <a:pt x="1576331" y="1856810"/>
                  </a:lnTo>
                  <a:lnTo>
                    <a:pt x="1579480" y="1854998"/>
                  </a:lnTo>
                  <a:cubicBezTo>
                    <a:pt x="1580403" y="1854080"/>
                    <a:pt x="1581142" y="1853345"/>
                    <a:pt x="1581881" y="1854080"/>
                  </a:cubicBezTo>
                  <a:cubicBezTo>
                    <a:pt x="1584837" y="1855549"/>
                    <a:pt x="1583359" y="1859956"/>
                    <a:pt x="1584837" y="1861425"/>
                  </a:cubicBezTo>
                  <a:lnTo>
                    <a:pt x="1585093" y="1861171"/>
                  </a:lnTo>
                  <a:close/>
                  <a:moveTo>
                    <a:pt x="2243352" y="1853361"/>
                  </a:moveTo>
                  <a:cubicBezTo>
                    <a:pt x="2240390" y="1854102"/>
                    <a:pt x="2238539" y="1854102"/>
                    <a:pt x="2237244" y="1854657"/>
                  </a:cubicBezTo>
                  <a:lnTo>
                    <a:pt x="2237209" y="1854715"/>
                  </a:lnTo>
                  <a:lnTo>
                    <a:pt x="2242699" y="1853550"/>
                  </a:lnTo>
                  <a:cubicBezTo>
                    <a:pt x="2245644" y="1852814"/>
                    <a:pt x="2247117" y="1853550"/>
                    <a:pt x="2248222" y="1853734"/>
                  </a:cubicBezTo>
                  <a:lnTo>
                    <a:pt x="2248437" y="1853531"/>
                  </a:lnTo>
                  <a:close/>
                  <a:moveTo>
                    <a:pt x="1635537" y="1850971"/>
                  </a:moveTo>
                  <a:lnTo>
                    <a:pt x="1635537" y="1851700"/>
                  </a:lnTo>
                  <a:lnTo>
                    <a:pt x="1639066" y="1854053"/>
                  </a:lnTo>
                  <a:cubicBezTo>
                    <a:pt x="1639066" y="1854053"/>
                    <a:pt x="1637623" y="1855496"/>
                    <a:pt x="1639066" y="1855496"/>
                  </a:cubicBezTo>
                  <a:cubicBezTo>
                    <a:pt x="1639066" y="1855496"/>
                    <a:pt x="1640509" y="1855496"/>
                    <a:pt x="1640509" y="1855496"/>
                  </a:cubicBezTo>
                  <a:lnTo>
                    <a:pt x="1640705" y="1855398"/>
                  </a:lnTo>
                  <a:lnTo>
                    <a:pt x="1639957" y="1855398"/>
                  </a:lnTo>
                  <a:cubicBezTo>
                    <a:pt x="1638484" y="1855398"/>
                    <a:pt x="1639957" y="1853922"/>
                    <a:pt x="1639957" y="1853922"/>
                  </a:cubicBezTo>
                  <a:cubicBezTo>
                    <a:pt x="1638484" y="1852447"/>
                    <a:pt x="1637010" y="1850971"/>
                    <a:pt x="1635537" y="1850971"/>
                  </a:cubicBezTo>
                  <a:close/>
                  <a:moveTo>
                    <a:pt x="1703380" y="1848971"/>
                  </a:moveTo>
                  <a:lnTo>
                    <a:pt x="1702337" y="1851777"/>
                  </a:lnTo>
                  <a:lnTo>
                    <a:pt x="1702603" y="1852045"/>
                  </a:lnTo>
                  <a:lnTo>
                    <a:pt x="1703571" y="1849476"/>
                  </a:lnTo>
                  <a:close/>
                  <a:moveTo>
                    <a:pt x="1619328" y="1848020"/>
                  </a:moveTo>
                  <a:lnTo>
                    <a:pt x="1618906" y="1848301"/>
                  </a:lnTo>
                  <a:lnTo>
                    <a:pt x="1630409" y="1854053"/>
                  </a:lnTo>
                  <a:cubicBezTo>
                    <a:pt x="1631852" y="1854053"/>
                    <a:pt x="1633295" y="1854053"/>
                    <a:pt x="1634738" y="1854053"/>
                  </a:cubicBezTo>
                  <a:lnTo>
                    <a:pt x="1634738" y="1853922"/>
                  </a:lnTo>
                  <a:lnTo>
                    <a:pt x="1631116" y="1853922"/>
                  </a:lnTo>
                  <a:cubicBezTo>
                    <a:pt x="1626695" y="1852447"/>
                    <a:pt x="1623748" y="1849495"/>
                    <a:pt x="1619328" y="1848020"/>
                  </a:cubicBezTo>
                  <a:close/>
                  <a:moveTo>
                    <a:pt x="2880562" y="1837346"/>
                  </a:moveTo>
                  <a:lnTo>
                    <a:pt x="2880525" y="1837458"/>
                  </a:lnTo>
                  <a:cubicBezTo>
                    <a:pt x="2883472" y="1841876"/>
                    <a:pt x="2886419" y="1849238"/>
                    <a:pt x="2892313" y="1844821"/>
                  </a:cubicBezTo>
                  <a:lnTo>
                    <a:pt x="2895627" y="1845274"/>
                  </a:lnTo>
                  <a:lnTo>
                    <a:pt x="2895531" y="1844909"/>
                  </a:lnTo>
                  <a:cubicBezTo>
                    <a:pt x="2894748" y="1843713"/>
                    <a:pt x="2893643" y="1843345"/>
                    <a:pt x="2892170" y="1844449"/>
                  </a:cubicBezTo>
                  <a:cubicBezTo>
                    <a:pt x="2889224" y="1846657"/>
                    <a:pt x="2887015" y="1845921"/>
                    <a:pt x="2885173" y="1844081"/>
                  </a:cubicBezTo>
                  <a:close/>
                  <a:moveTo>
                    <a:pt x="1599899" y="1831706"/>
                  </a:moveTo>
                  <a:cubicBezTo>
                    <a:pt x="1598421" y="1833183"/>
                    <a:pt x="1596943" y="1836136"/>
                    <a:pt x="1596943" y="1837612"/>
                  </a:cubicBezTo>
                  <a:cubicBezTo>
                    <a:pt x="1598421" y="1842041"/>
                    <a:pt x="1604333" y="1840565"/>
                    <a:pt x="1607289" y="1843518"/>
                  </a:cubicBezTo>
                  <a:cubicBezTo>
                    <a:pt x="1607289" y="1844994"/>
                    <a:pt x="1604333" y="1844994"/>
                    <a:pt x="1604333" y="1844994"/>
                  </a:cubicBezTo>
                  <a:cubicBezTo>
                    <a:pt x="1604333" y="1846470"/>
                    <a:pt x="1607289" y="1846470"/>
                    <a:pt x="1607289" y="1846470"/>
                  </a:cubicBezTo>
                  <a:cubicBezTo>
                    <a:pt x="1605811" y="1849423"/>
                    <a:pt x="1602855" y="1852376"/>
                    <a:pt x="1604333" y="1855329"/>
                  </a:cubicBezTo>
                  <a:cubicBezTo>
                    <a:pt x="1604333" y="1856805"/>
                    <a:pt x="1607289" y="1858282"/>
                    <a:pt x="1608767" y="1858282"/>
                  </a:cubicBezTo>
                  <a:cubicBezTo>
                    <a:pt x="1607289" y="1859758"/>
                    <a:pt x="1605811" y="1861234"/>
                    <a:pt x="1604333" y="1861234"/>
                  </a:cubicBezTo>
                  <a:cubicBezTo>
                    <a:pt x="1602855" y="1861234"/>
                    <a:pt x="1602855" y="1861234"/>
                    <a:pt x="1601377" y="1861234"/>
                  </a:cubicBezTo>
                  <a:cubicBezTo>
                    <a:pt x="1599899" y="1859758"/>
                    <a:pt x="1598421" y="1856805"/>
                    <a:pt x="1596943" y="1855329"/>
                  </a:cubicBezTo>
                  <a:cubicBezTo>
                    <a:pt x="1596943" y="1855329"/>
                    <a:pt x="1595465" y="1855329"/>
                    <a:pt x="1595465" y="1855329"/>
                  </a:cubicBezTo>
                  <a:lnTo>
                    <a:pt x="1595465" y="1855549"/>
                  </a:lnTo>
                  <a:lnTo>
                    <a:pt x="1596661" y="1855549"/>
                  </a:lnTo>
                  <a:cubicBezTo>
                    <a:pt x="1598139" y="1857018"/>
                    <a:pt x="1599617" y="1859956"/>
                    <a:pt x="1601095" y="1861425"/>
                  </a:cubicBezTo>
                  <a:lnTo>
                    <a:pt x="1598256" y="1868481"/>
                  </a:lnTo>
                  <a:lnTo>
                    <a:pt x="1598667" y="1868481"/>
                  </a:lnTo>
                  <a:cubicBezTo>
                    <a:pt x="1600110" y="1865596"/>
                    <a:pt x="1600110" y="1864153"/>
                    <a:pt x="1601553" y="1861267"/>
                  </a:cubicBezTo>
                  <a:cubicBezTo>
                    <a:pt x="1602995" y="1861267"/>
                    <a:pt x="1602995" y="1861267"/>
                    <a:pt x="1604438" y="1861267"/>
                  </a:cubicBezTo>
                  <a:cubicBezTo>
                    <a:pt x="1605881" y="1861267"/>
                    <a:pt x="1607324" y="1859824"/>
                    <a:pt x="1608767" y="1858382"/>
                  </a:cubicBezTo>
                  <a:lnTo>
                    <a:pt x="1608885" y="1858264"/>
                  </a:lnTo>
                  <a:lnTo>
                    <a:pt x="1604592" y="1855398"/>
                  </a:lnTo>
                  <a:cubicBezTo>
                    <a:pt x="1603119" y="1852447"/>
                    <a:pt x="1606066" y="1849495"/>
                    <a:pt x="1607539" y="1846544"/>
                  </a:cubicBezTo>
                  <a:cubicBezTo>
                    <a:pt x="1607539" y="1846544"/>
                    <a:pt x="1604592" y="1846544"/>
                    <a:pt x="1604592" y="1845068"/>
                  </a:cubicBezTo>
                  <a:cubicBezTo>
                    <a:pt x="1604592" y="1845068"/>
                    <a:pt x="1607539" y="1845068"/>
                    <a:pt x="1607539" y="1843593"/>
                  </a:cubicBezTo>
                  <a:cubicBezTo>
                    <a:pt x="1604592" y="1840641"/>
                    <a:pt x="1598698" y="1842117"/>
                    <a:pt x="1597225" y="1837690"/>
                  </a:cubicBezTo>
                  <a:cubicBezTo>
                    <a:pt x="1597225" y="1836215"/>
                    <a:pt x="1598698" y="1833263"/>
                    <a:pt x="1600172" y="1831788"/>
                  </a:cubicBezTo>
                  <a:lnTo>
                    <a:pt x="1602727" y="1832470"/>
                  </a:lnTo>
                  <a:lnTo>
                    <a:pt x="1602670" y="1832445"/>
                  </a:lnTo>
                  <a:cubicBezTo>
                    <a:pt x="1601746" y="1831707"/>
                    <a:pt x="1600638" y="1830968"/>
                    <a:pt x="1599899" y="1831706"/>
                  </a:cubicBezTo>
                  <a:close/>
                  <a:moveTo>
                    <a:pt x="2176207" y="1831303"/>
                  </a:moveTo>
                  <a:cubicBezTo>
                    <a:pt x="2174772" y="1831141"/>
                    <a:pt x="2173013" y="1831882"/>
                    <a:pt x="2170792" y="1834104"/>
                  </a:cubicBezTo>
                  <a:cubicBezTo>
                    <a:pt x="2169312" y="1832623"/>
                    <a:pt x="2167831" y="1832623"/>
                    <a:pt x="2166350" y="1832623"/>
                  </a:cubicBezTo>
                  <a:cubicBezTo>
                    <a:pt x="2163388" y="1832623"/>
                    <a:pt x="2161908" y="1832623"/>
                    <a:pt x="2160427" y="1832623"/>
                  </a:cubicBezTo>
                  <a:cubicBezTo>
                    <a:pt x="2158946" y="1832623"/>
                    <a:pt x="2154504" y="1835585"/>
                    <a:pt x="2153023" y="1835585"/>
                  </a:cubicBezTo>
                  <a:cubicBezTo>
                    <a:pt x="2151542" y="1835585"/>
                    <a:pt x="2150061" y="1837066"/>
                    <a:pt x="2150061" y="1837066"/>
                  </a:cubicBezTo>
                  <a:cubicBezTo>
                    <a:pt x="2147099" y="1837066"/>
                    <a:pt x="2147099" y="1834104"/>
                    <a:pt x="2144138" y="1834104"/>
                  </a:cubicBezTo>
                  <a:lnTo>
                    <a:pt x="2142889" y="1832855"/>
                  </a:lnTo>
                  <a:lnTo>
                    <a:pt x="2142865" y="1833042"/>
                  </a:lnTo>
                  <a:cubicBezTo>
                    <a:pt x="2142865" y="1833042"/>
                    <a:pt x="2144339" y="1834512"/>
                    <a:pt x="2144339" y="1834512"/>
                  </a:cubicBezTo>
                  <a:cubicBezTo>
                    <a:pt x="2147288" y="1834512"/>
                    <a:pt x="2147288" y="1837453"/>
                    <a:pt x="2150237" y="1837453"/>
                  </a:cubicBezTo>
                  <a:cubicBezTo>
                    <a:pt x="2150237" y="1837453"/>
                    <a:pt x="2151711" y="1835983"/>
                    <a:pt x="2153186" y="1835983"/>
                  </a:cubicBezTo>
                  <a:cubicBezTo>
                    <a:pt x="2154660" y="1835983"/>
                    <a:pt x="2159083" y="1833042"/>
                    <a:pt x="2160557" y="1833042"/>
                  </a:cubicBezTo>
                  <a:cubicBezTo>
                    <a:pt x="2162032" y="1833042"/>
                    <a:pt x="2163506" y="1833042"/>
                    <a:pt x="2166455" y="1833042"/>
                  </a:cubicBezTo>
                  <a:lnTo>
                    <a:pt x="2170541" y="1834400"/>
                  </a:lnTo>
                  <a:lnTo>
                    <a:pt x="2175924" y="1831616"/>
                  </a:lnTo>
                  <a:cubicBezTo>
                    <a:pt x="2180204" y="1832100"/>
                    <a:pt x="2181584" y="1840662"/>
                    <a:pt x="2183793" y="1841766"/>
                  </a:cubicBezTo>
                  <a:cubicBezTo>
                    <a:pt x="2191156" y="1844712"/>
                    <a:pt x="2192629" y="1837347"/>
                    <a:pt x="2197047" y="1844712"/>
                  </a:cubicBezTo>
                  <a:cubicBezTo>
                    <a:pt x="2197047" y="1846185"/>
                    <a:pt x="2202938" y="1847658"/>
                    <a:pt x="2202938" y="1852077"/>
                  </a:cubicBezTo>
                  <a:cubicBezTo>
                    <a:pt x="2202938" y="1857969"/>
                    <a:pt x="2210301" y="1860915"/>
                    <a:pt x="2211774" y="1865334"/>
                  </a:cubicBezTo>
                  <a:cubicBezTo>
                    <a:pt x="2212326" y="1866992"/>
                    <a:pt x="2212878" y="1869477"/>
                    <a:pt x="2213741" y="1871393"/>
                  </a:cubicBezTo>
                  <a:lnTo>
                    <a:pt x="2214918" y="1872205"/>
                  </a:lnTo>
                  <a:lnTo>
                    <a:pt x="2215217" y="1872989"/>
                  </a:lnTo>
                  <a:lnTo>
                    <a:pt x="2216866" y="1873548"/>
                  </a:lnTo>
                  <a:lnTo>
                    <a:pt x="2217572" y="1874034"/>
                  </a:lnTo>
                  <a:lnTo>
                    <a:pt x="2217764" y="1873852"/>
                  </a:lnTo>
                  <a:lnTo>
                    <a:pt x="2216866" y="1873548"/>
                  </a:lnTo>
                  <a:lnTo>
                    <a:pt x="2214918" y="1872205"/>
                  </a:lnTo>
                  <a:lnTo>
                    <a:pt x="2212255" y="1865212"/>
                  </a:lnTo>
                  <a:cubicBezTo>
                    <a:pt x="2210774" y="1860768"/>
                    <a:pt x="2203370" y="1857805"/>
                    <a:pt x="2203370" y="1851880"/>
                  </a:cubicBezTo>
                  <a:cubicBezTo>
                    <a:pt x="2203370" y="1847436"/>
                    <a:pt x="2197447" y="1845954"/>
                    <a:pt x="2197447" y="1844473"/>
                  </a:cubicBezTo>
                  <a:cubicBezTo>
                    <a:pt x="2193004" y="1837066"/>
                    <a:pt x="2191524" y="1844473"/>
                    <a:pt x="2184120" y="1841510"/>
                  </a:cubicBezTo>
                  <a:cubicBezTo>
                    <a:pt x="2181899" y="1840400"/>
                    <a:pt x="2180510" y="1831789"/>
                    <a:pt x="2176207" y="1831303"/>
                  </a:cubicBezTo>
                  <a:close/>
                  <a:moveTo>
                    <a:pt x="2043945" y="1827226"/>
                  </a:moveTo>
                  <a:lnTo>
                    <a:pt x="2048250" y="1837305"/>
                  </a:lnTo>
                  <a:cubicBezTo>
                    <a:pt x="2048250" y="1846153"/>
                    <a:pt x="2057066" y="1844678"/>
                    <a:pt x="2057066" y="1852051"/>
                  </a:cubicBezTo>
                  <a:cubicBezTo>
                    <a:pt x="2057066" y="1859424"/>
                    <a:pt x="2058536" y="1856475"/>
                    <a:pt x="2061475" y="1860899"/>
                  </a:cubicBezTo>
                  <a:cubicBezTo>
                    <a:pt x="2062944" y="1860899"/>
                    <a:pt x="2064413" y="1865323"/>
                    <a:pt x="2065883" y="1866798"/>
                  </a:cubicBezTo>
                  <a:cubicBezTo>
                    <a:pt x="2060005" y="1866798"/>
                    <a:pt x="2057066" y="1872696"/>
                    <a:pt x="2049719" y="1872696"/>
                  </a:cubicBezTo>
                  <a:cubicBezTo>
                    <a:pt x="2046780" y="1872696"/>
                    <a:pt x="2040902" y="1871221"/>
                    <a:pt x="2036494" y="1871221"/>
                  </a:cubicBezTo>
                  <a:lnTo>
                    <a:pt x="2026317" y="1871221"/>
                  </a:lnTo>
                  <a:lnTo>
                    <a:pt x="2026392" y="1871269"/>
                  </a:lnTo>
                  <a:cubicBezTo>
                    <a:pt x="2029341" y="1872739"/>
                    <a:pt x="2035238" y="1871269"/>
                    <a:pt x="2036712" y="1871269"/>
                  </a:cubicBezTo>
                  <a:cubicBezTo>
                    <a:pt x="2041135" y="1871269"/>
                    <a:pt x="2047033" y="1872739"/>
                    <a:pt x="2049981" y="1872739"/>
                  </a:cubicBezTo>
                  <a:cubicBezTo>
                    <a:pt x="2057353" y="1872739"/>
                    <a:pt x="2060302" y="1866858"/>
                    <a:pt x="2066199" y="1866858"/>
                  </a:cubicBezTo>
                  <a:lnTo>
                    <a:pt x="2066568" y="1866416"/>
                  </a:lnTo>
                  <a:lnTo>
                    <a:pt x="2062620" y="1861141"/>
                  </a:lnTo>
                  <a:cubicBezTo>
                    <a:pt x="2059677" y="1856717"/>
                    <a:pt x="2058206" y="1859666"/>
                    <a:pt x="2058206" y="1852293"/>
                  </a:cubicBezTo>
                  <a:cubicBezTo>
                    <a:pt x="2058206" y="1844921"/>
                    <a:pt x="2049377" y="1846395"/>
                    <a:pt x="2049377" y="1837548"/>
                  </a:cubicBezTo>
                  <a:cubicBezTo>
                    <a:pt x="2049377" y="1834599"/>
                    <a:pt x="2044963" y="1831650"/>
                    <a:pt x="2044963" y="1827226"/>
                  </a:cubicBezTo>
                  <a:close/>
                  <a:moveTo>
                    <a:pt x="1692314" y="1827206"/>
                  </a:moveTo>
                  <a:lnTo>
                    <a:pt x="1696488" y="1837028"/>
                  </a:lnTo>
                  <a:lnTo>
                    <a:pt x="1696896" y="1837646"/>
                  </a:lnTo>
                  <a:lnTo>
                    <a:pt x="1707257" y="1834977"/>
                  </a:lnTo>
                  <a:cubicBezTo>
                    <a:pt x="1710205" y="1834427"/>
                    <a:pt x="1712786" y="1834794"/>
                    <a:pt x="1715734" y="1837730"/>
                  </a:cubicBezTo>
                  <a:cubicBezTo>
                    <a:pt x="1718683" y="1840667"/>
                    <a:pt x="1731953" y="1833326"/>
                    <a:pt x="1736376" y="1833326"/>
                  </a:cubicBezTo>
                  <a:cubicBezTo>
                    <a:pt x="1740799" y="1833326"/>
                    <a:pt x="1743655" y="1831674"/>
                    <a:pt x="1745452" y="1829036"/>
                  </a:cubicBezTo>
                  <a:lnTo>
                    <a:pt x="1745482" y="1828925"/>
                  </a:lnTo>
                  <a:lnTo>
                    <a:pt x="1736622" y="1833142"/>
                  </a:lnTo>
                  <a:cubicBezTo>
                    <a:pt x="1732210" y="1833142"/>
                    <a:pt x="1718974" y="1840517"/>
                    <a:pt x="1716032" y="1837567"/>
                  </a:cubicBezTo>
                  <a:cubicBezTo>
                    <a:pt x="1710149" y="1831667"/>
                    <a:pt x="1705737" y="1836092"/>
                    <a:pt x="1696913" y="1837567"/>
                  </a:cubicBezTo>
                  <a:cubicBezTo>
                    <a:pt x="1696913" y="1833142"/>
                    <a:pt x="1693971" y="1828717"/>
                    <a:pt x="1692501" y="1827242"/>
                  </a:cubicBezTo>
                  <a:close/>
                  <a:moveTo>
                    <a:pt x="2299432" y="1825772"/>
                  </a:moveTo>
                  <a:lnTo>
                    <a:pt x="2279076" y="1830030"/>
                  </a:lnTo>
                  <a:cubicBezTo>
                    <a:pt x="2271580" y="1831512"/>
                    <a:pt x="2264130" y="1833085"/>
                    <a:pt x="2258553" y="1834937"/>
                  </a:cubicBezTo>
                  <a:lnTo>
                    <a:pt x="2258305" y="1835113"/>
                  </a:lnTo>
                  <a:lnTo>
                    <a:pt x="2278227" y="1830351"/>
                  </a:lnTo>
                  <a:cubicBezTo>
                    <a:pt x="2285682" y="1828878"/>
                    <a:pt x="2293184" y="1827497"/>
                    <a:pt x="2298913" y="1826024"/>
                  </a:cubicBezTo>
                  <a:close/>
                  <a:moveTo>
                    <a:pt x="1517114" y="1824083"/>
                  </a:moveTo>
                  <a:cubicBezTo>
                    <a:pt x="1515457" y="1822792"/>
                    <a:pt x="1513616" y="1822055"/>
                    <a:pt x="1511406" y="1824267"/>
                  </a:cubicBezTo>
                  <a:cubicBezTo>
                    <a:pt x="1511406" y="1831641"/>
                    <a:pt x="1511406" y="1833116"/>
                    <a:pt x="1518771" y="1836066"/>
                  </a:cubicBezTo>
                  <a:cubicBezTo>
                    <a:pt x="1527608" y="1839016"/>
                    <a:pt x="1537918" y="1846390"/>
                    <a:pt x="1530554" y="1853765"/>
                  </a:cubicBezTo>
                  <a:cubicBezTo>
                    <a:pt x="1528345" y="1855977"/>
                    <a:pt x="1530922" y="1858190"/>
                    <a:pt x="1532947" y="1860586"/>
                  </a:cubicBezTo>
                  <a:lnTo>
                    <a:pt x="1533084" y="1860849"/>
                  </a:lnTo>
                  <a:lnTo>
                    <a:pt x="1532230" y="1868220"/>
                  </a:lnTo>
                  <a:lnTo>
                    <a:pt x="1532027" y="1868514"/>
                  </a:lnTo>
                  <a:cubicBezTo>
                    <a:pt x="1530554" y="1869989"/>
                    <a:pt x="1536445" y="1878838"/>
                    <a:pt x="1529081" y="1878838"/>
                  </a:cubicBezTo>
                  <a:cubicBezTo>
                    <a:pt x="1524662" y="1878838"/>
                    <a:pt x="1517298" y="1889163"/>
                    <a:pt x="1517298" y="1896537"/>
                  </a:cubicBezTo>
                  <a:cubicBezTo>
                    <a:pt x="1517298" y="1898012"/>
                    <a:pt x="1521716" y="1902437"/>
                    <a:pt x="1521716" y="1905387"/>
                  </a:cubicBezTo>
                  <a:cubicBezTo>
                    <a:pt x="1521716" y="1906124"/>
                    <a:pt x="1522085" y="1908337"/>
                    <a:pt x="1522453" y="1910549"/>
                  </a:cubicBezTo>
                  <a:lnTo>
                    <a:pt x="1523058" y="1914792"/>
                  </a:lnTo>
                  <a:lnTo>
                    <a:pt x="1523148" y="1914714"/>
                  </a:lnTo>
                  <a:lnTo>
                    <a:pt x="1523228" y="1914764"/>
                  </a:lnTo>
                  <a:lnTo>
                    <a:pt x="1522633" y="1910580"/>
                  </a:lnTo>
                  <a:cubicBezTo>
                    <a:pt x="1522265" y="1908368"/>
                    <a:pt x="1521897" y="1906155"/>
                    <a:pt x="1521897" y="1905418"/>
                  </a:cubicBezTo>
                  <a:cubicBezTo>
                    <a:pt x="1521897" y="1902468"/>
                    <a:pt x="1517485" y="1898043"/>
                    <a:pt x="1517485" y="1896568"/>
                  </a:cubicBezTo>
                  <a:cubicBezTo>
                    <a:pt x="1517485" y="1889192"/>
                    <a:pt x="1524839" y="1878867"/>
                    <a:pt x="1529251" y="1878867"/>
                  </a:cubicBezTo>
                  <a:cubicBezTo>
                    <a:pt x="1536604" y="1878867"/>
                    <a:pt x="1530722" y="1870017"/>
                    <a:pt x="1532192" y="1868542"/>
                  </a:cubicBezTo>
                  <a:lnTo>
                    <a:pt x="1532230" y="1868220"/>
                  </a:lnTo>
                  <a:lnTo>
                    <a:pt x="1534904" y="1864343"/>
                  </a:lnTo>
                  <a:lnTo>
                    <a:pt x="1533084" y="1860849"/>
                  </a:lnTo>
                  <a:lnTo>
                    <a:pt x="1533112" y="1860614"/>
                  </a:lnTo>
                  <a:cubicBezTo>
                    <a:pt x="1531089" y="1858217"/>
                    <a:pt x="1528516" y="1856005"/>
                    <a:pt x="1530722" y="1853792"/>
                  </a:cubicBezTo>
                  <a:cubicBezTo>
                    <a:pt x="1538075" y="1846417"/>
                    <a:pt x="1527780" y="1839042"/>
                    <a:pt x="1518956" y="1836092"/>
                  </a:cubicBezTo>
                  <a:cubicBezTo>
                    <a:pt x="1511602" y="1833142"/>
                    <a:pt x="1511602" y="1831667"/>
                    <a:pt x="1511602" y="1824292"/>
                  </a:cubicBezTo>
                  <a:lnTo>
                    <a:pt x="1517158" y="1824113"/>
                  </a:lnTo>
                  <a:close/>
                  <a:moveTo>
                    <a:pt x="1607264" y="1822934"/>
                  </a:moveTo>
                  <a:lnTo>
                    <a:pt x="1604342" y="1833152"/>
                  </a:lnTo>
                  <a:lnTo>
                    <a:pt x="1604592" y="1833263"/>
                  </a:lnTo>
                  <a:cubicBezTo>
                    <a:pt x="1607539" y="1830312"/>
                    <a:pt x="1607539" y="1825885"/>
                    <a:pt x="1607539" y="1822934"/>
                  </a:cubicBezTo>
                  <a:close/>
                  <a:moveTo>
                    <a:pt x="1592498" y="1818399"/>
                  </a:moveTo>
                  <a:lnTo>
                    <a:pt x="1592508" y="1818419"/>
                  </a:lnTo>
                  <a:lnTo>
                    <a:pt x="1594647" y="1820680"/>
                  </a:lnTo>
                  <a:close/>
                  <a:moveTo>
                    <a:pt x="1770626" y="1810964"/>
                  </a:moveTo>
                  <a:lnTo>
                    <a:pt x="1770286" y="1811302"/>
                  </a:lnTo>
                  <a:cubicBezTo>
                    <a:pt x="1768812" y="1815707"/>
                    <a:pt x="1774709" y="1817175"/>
                    <a:pt x="1774709" y="1820111"/>
                  </a:cubicBezTo>
                  <a:cubicBezTo>
                    <a:pt x="1774709" y="1824516"/>
                    <a:pt x="1771761" y="1828921"/>
                    <a:pt x="1773235" y="1833326"/>
                  </a:cubicBezTo>
                  <a:cubicBezTo>
                    <a:pt x="1774709" y="1834794"/>
                    <a:pt x="1779133" y="1834794"/>
                    <a:pt x="1780607" y="1836262"/>
                  </a:cubicBezTo>
                  <a:cubicBezTo>
                    <a:pt x="1787979" y="1842135"/>
                    <a:pt x="1787979" y="1849476"/>
                    <a:pt x="1807146" y="1855349"/>
                  </a:cubicBezTo>
                  <a:cubicBezTo>
                    <a:pt x="1815992" y="1856818"/>
                    <a:pt x="1823364" y="1862691"/>
                    <a:pt x="1830736" y="1867095"/>
                  </a:cubicBezTo>
                  <a:cubicBezTo>
                    <a:pt x="1845480" y="1875905"/>
                    <a:pt x="1858749" y="1883246"/>
                    <a:pt x="1869070" y="1893524"/>
                  </a:cubicBezTo>
                  <a:lnTo>
                    <a:pt x="1874287" y="1900698"/>
                  </a:lnTo>
                  <a:lnTo>
                    <a:pt x="1868978" y="1893341"/>
                  </a:lnTo>
                  <a:cubicBezTo>
                    <a:pt x="1858692" y="1883018"/>
                    <a:pt x="1845467" y="1875645"/>
                    <a:pt x="1830773" y="1866798"/>
                  </a:cubicBezTo>
                  <a:cubicBezTo>
                    <a:pt x="1823426" y="1862374"/>
                    <a:pt x="1816078" y="1856475"/>
                    <a:pt x="1807261" y="1855001"/>
                  </a:cubicBezTo>
                  <a:cubicBezTo>
                    <a:pt x="1788159" y="1849102"/>
                    <a:pt x="1788159" y="1841729"/>
                    <a:pt x="1780811" y="1835830"/>
                  </a:cubicBezTo>
                  <a:cubicBezTo>
                    <a:pt x="1779342" y="1834356"/>
                    <a:pt x="1774934" y="1834356"/>
                    <a:pt x="1773464" y="1832881"/>
                  </a:cubicBezTo>
                  <a:cubicBezTo>
                    <a:pt x="1771995" y="1828457"/>
                    <a:pt x="1774934" y="1824033"/>
                    <a:pt x="1774934" y="1819610"/>
                  </a:cubicBezTo>
                  <a:close/>
                  <a:moveTo>
                    <a:pt x="1580129" y="1809404"/>
                  </a:moveTo>
                  <a:lnTo>
                    <a:pt x="1580105" y="1809423"/>
                  </a:lnTo>
                  <a:lnTo>
                    <a:pt x="1588074" y="1809561"/>
                  </a:lnTo>
                  <a:lnTo>
                    <a:pt x="1591758" y="1816921"/>
                  </a:lnTo>
                  <a:lnTo>
                    <a:pt x="1588080" y="1809542"/>
                  </a:lnTo>
                  <a:cubicBezTo>
                    <a:pt x="1586977" y="1806961"/>
                    <a:pt x="1583943" y="1807329"/>
                    <a:pt x="1580129" y="1809404"/>
                  </a:cubicBezTo>
                  <a:close/>
                  <a:moveTo>
                    <a:pt x="2137110" y="1800500"/>
                  </a:moveTo>
                  <a:lnTo>
                    <a:pt x="2137065" y="1800536"/>
                  </a:lnTo>
                  <a:lnTo>
                    <a:pt x="2141391" y="1800696"/>
                  </a:lnTo>
                  <a:lnTo>
                    <a:pt x="2148233" y="1805544"/>
                  </a:lnTo>
                  <a:lnTo>
                    <a:pt x="2148210" y="1805033"/>
                  </a:lnTo>
                  <a:lnTo>
                    <a:pt x="2142060" y="1800661"/>
                  </a:lnTo>
                  <a:lnTo>
                    <a:pt x="2142076" y="1800684"/>
                  </a:lnTo>
                  <a:cubicBezTo>
                    <a:pt x="2141341" y="1800684"/>
                    <a:pt x="2139133" y="1800316"/>
                    <a:pt x="2137110" y="1800500"/>
                  </a:cubicBezTo>
                  <a:close/>
                  <a:moveTo>
                    <a:pt x="1648639" y="1797742"/>
                  </a:moveTo>
                  <a:lnTo>
                    <a:pt x="1648798" y="1797848"/>
                  </a:lnTo>
                  <a:lnTo>
                    <a:pt x="1654223" y="1797848"/>
                  </a:lnTo>
                  <a:lnTo>
                    <a:pt x="1654262" y="1797742"/>
                  </a:lnTo>
                  <a:close/>
                  <a:moveTo>
                    <a:pt x="1643967" y="1794792"/>
                  </a:moveTo>
                  <a:cubicBezTo>
                    <a:pt x="1641026" y="1794792"/>
                    <a:pt x="1636613" y="1796267"/>
                    <a:pt x="1636613" y="1799217"/>
                  </a:cubicBezTo>
                  <a:cubicBezTo>
                    <a:pt x="1636613" y="1808067"/>
                    <a:pt x="1626318" y="1809542"/>
                    <a:pt x="1618965" y="1812492"/>
                  </a:cubicBezTo>
                  <a:cubicBezTo>
                    <a:pt x="1614553" y="1815442"/>
                    <a:pt x="1616023" y="1819867"/>
                    <a:pt x="1607199" y="1819867"/>
                  </a:cubicBezTo>
                  <a:cubicBezTo>
                    <a:pt x="1604258" y="1819867"/>
                    <a:pt x="1601316" y="1819867"/>
                    <a:pt x="1599845" y="1822817"/>
                  </a:cubicBezTo>
                  <a:lnTo>
                    <a:pt x="1595622" y="1821712"/>
                  </a:lnTo>
                  <a:lnTo>
                    <a:pt x="1595649" y="1821741"/>
                  </a:lnTo>
                  <a:cubicBezTo>
                    <a:pt x="1597312" y="1822848"/>
                    <a:pt x="1599160" y="1823586"/>
                    <a:pt x="1599899" y="1822848"/>
                  </a:cubicBezTo>
                  <a:cubicBezTo>
                    <a:pt x="1601377" y="1819895"/>
                    <a:pt x="1604333" y="1819895"/>
                    <a:pt x="1607289" y="1819895"/>
                  </a:cubicBezTo>
                  <a:cubicBezTo>
                    <a:pt x="1607289" y="1819895"/>
                    <a:pt x="1605811" y="1821372"/>
                    <a:pt x="1605811" y="1822848"/>
                  </a:cubicBezTo>
                  <a:lnTo>
                    <a:pt x="1606108" y="1822848"/>
                  </a:lnTo>
                  <a:lnTo>
                    <a:pt x="1607539" y="1819983"/>
                  </a:lnTo>
                  <a:cubicBezTo>
                    <a:pt x="1616381" y="1819983"/>
                    <a:pt x="1614907" y="1815556"/>
                    <a:pt x="1619328" y="1812604"/>
                  </a:cubicBezTo>
                  <a:cubicBezTo>
                    <a:pt x="1626695" y="1809653"/>
                    <a:pt x="1637010" y="1808177"/>
                    <a:pt x="1637010" y="1799324"/>
                  </a:cubicBezTo>
                  <a:lnTo>
                    <a:pt x="1644244" y="1794977"/>
                  </a:lnTo>
                  <a:close/>
                  <a:moveTo>
                    <a:pt x="1539397" y="1784467"/>
                  </a:moveTo>
                  <a:lnTo>
                    <a:pt x="1541416" y="1792556"/>
                  </a:lnTo>
                  <a:cubicBezTo>
                    <a:pt x="1541232" y="1795875"/>
                    <a:pt x="1540864" y="1799193"/>
                    <a:pt x="1542337" y="1800668"/>
                  </a:cubicBezTo>
                  <a:cubicBezTo>
                    <a:pt x="1545283" y="1805093"/>
                    <a:pt x="1537918" y="1819842"/>
                    <a:pt x="1534972" y="1824267"/>
                  </a:cubicBezTo>
                  <a:lnTo>
                    <a:pt x="1521825" y="1827193"/>
                  </a:lnTo>
                  <a:lnTo>
                    <a:pt x="1521897" y="1827242"/>
                  </a:lnTo>
                  <a:cubicBezTo>
                    <a:pt x="1526309" y="1827242"/>
                    <a:pt x="1533663" y="1825767"/>
                    <a:pt x="1535134" y="1824292"/>
                  </a:cubicBezTo>
                  <a:cubicBezTo>
                    <a:pt x="1538075" y="1819867"/>
                    <a:pt x="1545429" y="1805117"/>
                    <a:pt x="1542487" y="1800692"/>
                  </a:cubicBezTo>
                  <a:cubicBezTo>
                    <a:pt x="1539546" y="1797742"/>
                    <a:pt x="1543958" y="1787417"/>
                    <a:pt x="1539546" y="1784467"/>
                  </a:cubicBezTo>
                  <a:close/>
                  <a:moveTo>
                    <a:pt x="1762055" y="1771469"/>
                  </a:moveTo>
                  <a:lnTo>
                    <a:pt x="1761877" y="1771571"/>
                  </a:lnTo>
                  <a:lnTo>
                    <a:pt x="1764566" y="1775617"/>
                  </a:lnTo>
                  <a:cubicBezTo>
                    <a:pt x="1766037" y="1777092"/>
                    <a:pt x="1764566" y="1778567"/>
                    <a:pt x="1764566" y="1780042"/>
                  </a:cubicBezTo>
                  <a:cubicBezTo>
                    <a:pt x="1761625" y="1781517"/>
                    <a:pt x="1757212" y="1788892"/>
                    <a:pt x="1755742" y="1790367"/>
                  </a:cubicBezTo>
                  <a:cubicBezTo>
                    <a:pt x="1754271" y="1793317"/>
                    <a:pt x="1746917" y="1794792"/>
                    <a:pt x="1746917" y="1796267"/>
                  </a:cubicBezTo>
                  <a:lnTo>
                    <a:pt x="1746931" y="1796475"/>
                  </a:lnTo>
                  <a:lnTo>
                    <a:pt x="1750567" y="1794233"/>
                  </a:lnTo>
                  <a:cubicBezTo>
                    <a:pt x="1752594" y="1793316"/>
                    <a:pt x="1754806" y="1792215"/>
                    <a:pt x="1755543" y="1790746"/>
                  </a:cubicBezTo>
                  <a:cubicBezTo>
                    <a:pt x="1757017" y="1789278"/>
                    <a:pt x="1761440" y="1781937"/>
                    <a:pt x="1764389" y="1780469"/>
                  </a:cubicBezTo>
                  <a:cubicBezTo>
                    <a:pt x="1767337" y="1781203"/>
                    <a:pt x="1771392" y="1785608"/>
                    <a:pt x="1774341" y="1790563"/>
                  </a:cubicBezTo>
                  <a:lnTo>
                    <a:pt x="1777587" y="1803675"/>
                  </a:lnTo>
                  <a:lnTo>
                    <a:pt x="1777873" y="1803389"/>
                  </a:lnTo>
                  <a:cubicBezTo>
                    <a:pt x="1780811" y="1797490"/>
                    <a:pt x="1770525" y="1781269"/>
                    <a:pt x="1764648" y="1779795"/>
                  </a:cubicBezTo>
                  <a:cubicBezTo>
                    <a:pt x="1764648" y="1778320"/>
                    <a:pt x="1766117" y="1776845"/>
                    <a:pt x="1764648" y="1775371"/>
                  </a:cubicBezTo>
                  <a:close/>
                  <a:moveTo>
                    <a:pt x="1416774" y="1761980"/>
                  </a:moveTo>
                  <a:lnTo>
                    <a:pt x="1417140" y="1766745"/>
                  </a:lnTo>
                  <a:cubicBezTo>
                    <a:pt x="1411249" y="1768220"/>
                    <a:pt x="1405357" y="1775595"/>
                    <a:pt x="1415668" y="1777070"/>
                  </a:cubicBezTo>
                  <a:cubicBezTo>
                    <a:pt x="1418613" y="1778545"/>
                    <a:pt x="1433342" y="1788869"/>
                    <a:pt x="1433342" y="1790344"/>
                  </a:cubicBezTo>
                  <a:cubicBezTo>
                    <a:pt x="1433342" y="1800668"/>
                    <a:pt x="1437761" y="1796244"/>
                    <a:pt x="1440707" y="1799193"/>
                  </a:cubicBezTo>
                  <a:cubicBezTo>
                    <a:pt x="1445126" y="1805093"/>
                    <a:pt x="1452490" y="1812468"/>
                    <a:pt x="1458382" y="1816892"/>
                  </a:cubicBezTo>
                  <a:cubicBezTo>
                    <a:pt x="1464273" y="1819842"/>
                    <a:pt x="1470165" y="1824267"/>
                    <a:pt x="1474584" y="1815417"/>
                  </a:cubicBezTo>
                  <a:lnTo>
                    <a:pt x="1475877" y="1814122"/>
                  </a:lnTo>
                  <a:lnTo>
                    <a:pt x="1474995" y="1814994"/>
                  </a:lnTo>
                  <a:cubicBezTo>
                    <a:pt x="1470563" y="1823754"/>
                    <a:pt x="1464655" y="1819374"/>
                    <a:pt x="1458746" y="1816454"/>
                  </a:cubicBezTo>
                  <a:cubicBezTo>
                    <a:pt x="1452837" y="1812074"/>
                    <a:pt x="1445451" y="1804773"/>
                    <a:pt x="1441020" y="1798933"/>
                  </a:cubicBezTo>
                  <a:cubicBezTo>
                    <a:pt x="1438065" y="1796013"/>
                    <a:pt x="1433634" y="1800393"/>
                    <a:pt x="1433634" y="1790173"/>
                  </a:cubicBezTo>
                  <a:cubicBezTo>
                    <a:pt x="1433634" y="1788713"/>
                    <a:pt x="1418862" y="1778493"/>
                    <a:pt x="1415907" y="1777033"/>
                  </a:cubicBezTo>
                  <a:cubicBezTo>
                    <a:pt x="1405567" y="1775573"/>
                    <a:pt x="1411476" y="1768273"/>
                    <a:pt x="1417385" y="1766813"/>
                  </a:cubicBezTo>
                  <a:cubicBezTo>
                    <a:pt x="1418862" y="1763893"/>
                    <a:pt x="1418492" y="1762798"/>
                    <a:pt x="1417015" y="1762068"/>
                  </a:cubicBezTo>
                  <a:close/>
                  <a:moveTo>
                    <a:pt x="1740518" y="1761854"/>
                  </a:moveTo>
                  <a:lnTo>
                    <a:pt x="1741035" y="1768242"/>
                  </a:lnTo>
                  <a:lnTo>
                    <a:pt x="1741087" y="1768336"/>
                  </a:lnTo>
                  <a:lnTo>
                    <a:pt x="1740565" y="1761897"/>
                  </a:lnTo>
                  <a:close/>
                  <a:moveTo>
                    <a:pt x="1506443" y="1754926"/>
                  </a:moveTo>
                  <a:lnTo>
                    <a:pt x="1514352" y="1757896"/>
                  </a:lnTo>
                  <a:cubicBezTo>
                    <a:pt x="1517298" y="1759371"/>
                    <a:pt x="1520243" y="1765270"/>
                    <a:pt x="1515825" y="1769695"/>
                  </a:cubicBezTo>
                  <a:cubicBezTo>
                    <a:pt x="1509933" y="1774120"/>
                    <a:pt x="1523189" y="1784444"/>
                    <a:pt x="1530554" y="1784444"/>
                  </a:cubicBezTo>
                  <a:lnTo>
                    <a:pt x="1530673" y="1784444"/>
                  </a:lnTo>
                  <a:lnTo>
                    <a:pt x="1518404" y="1778751"/>
                  </a:lnTo>
                  <a:cubicBezTo>
                    <a:pt x="1514911" y="1775617"/>
                    <a:pt x="1513073" y="1771929"/>
                    <a:pt x="1516014" y="1769717"/>
                  </a:cubicBezTo>
                  <a:cubicBezTo>
                    <a:pt x="1518221" y="1767504"/>
                    <a:pt x="1518588" y="1764923"/>
                    <a:pt x="1518037" y="1762711"/>
                  </a:cubicBezTo>
                  <a:lnTo>
                    <a:pt x="1514555" y="1757933"/>
                  </a:lnTo>
                  <a:close/>
                  <a:moveTo>
                    <a:pt x="1400311" y="1754317"/>
                  </a:moveTo>
                  <a:lnTo>
                    <a:pt x="1400939" y="1754946"/>
                  </a:lnTo>
                  <a:cubicBezTo>
                    <a:pt x="1400939" y="1754946"/>
                    <a:pt x="1403884" y="1757896"/>
                    <a:pt x="1405357" y="1759371"/>
                  </a:cubicBezTo>
                  <a:lnTo>
                    <a:pt x="1405424" y="1759371"/>
                  </a:lnTo>
                  <a:lnTo>
                    <a:pt x="1401136" y="1755133"/>
                  </a:lnTo>
                  <a:close/>
                  <a:moveTo>
                    <a:pt x="1774444" y="1741454"/>
                  </a:moveTo>
                  <a:lnTo>
                    <a:pt x="1774418" y="1741637"/>
                  </a:lnTo>
                  <a:cubicBezTo>
                    <a:pt x="1774602" y="1743663"/>
                    <a:pt x="1774970" y="1745873"/>
                    <a:pt x="1774970" y="1746610"/>
                  </a:cubicBezTo>
                  <a:lnTo>
                    <a:pt x="1779155" y="1753593"/>
                  </a:lnTo>
                  <a:lnTo>
                    <a:pt x="1779342" y="1753251"/>
                  </a:lnTo>
                  <a:cubicBezTo>
                    <a:pt x="1779342" y="1750302"/>
                    <a:pt x="1774934" y="1748828"/>
                    <a:pt x="1774934" y="1745878"/>
                  </a:cubicBezTo>
                  <a:close/>
                  <a:moveTo>
                    <a:pt x="2369502" y="1737313"/>
                  </a:moveTo>
                  <a:lnTo>
                    <a:pt x="2369323" y="1737330"/>
                  </a:lnTo>
                  <a:lnTo>
                    <a:pt x="2369320" y="1737345"/>
                  </a:lnTo>
                  <a:lnTo>
                    <a:pt x="2378048" y="1738798"/>
                  </a:lnTo>
                  <a:lnTo>
                    <a:pt x="2378091" y="1738749"/>
                  </a:lnTo>
                  <a:close/>
                  <a:moveTo>
                    <a:pt x="1492924" y="1722812"/>
                  </a:moveTo>
                  <a:lnTo>
                    <a:pt x="1492721" y="1723012"/>
                  </a:lnTo>
                  <a:cubicBezTo>
                    <a:pt x="1492721" y="1724472"/>
                    <a:pt x="1495676" y="1725932"/>
                    <a:pt x="1497153" y="1725932"/>
                  </a:cubicBezTo>
                  <a:lnTo>
                    <a:pt x="1497353" y="1726155"/>
                  </a:lnTo>
                  <a:lnTo>
                    <a:pt x="1499836" y="1729891"/>
                  </a:lnTo>
                  <a:lnTo>
                    <a:pt x="1499910" y="1729947"/>
                  </a:lnTo>
                  <a:lnTo>
                    <a:pt x="1500107" y="1730312"/>
                  </a:lnTo>
                  <a:lnTo>
                    <a:pt x="1505981" y="1734666"/>
                  </a:lnTo>
                  <a:lnTo>
                    <a:pt x="1505719" y="1734316"/>
                  </a:lnTo>
                  <a:lnTo>
                    <a:pt x="1499910" y="1729947"/>
                  </a:lnTo>
                  <a:lnTo>
                    <a:pt x="1498630" y="1727575"/>
                  </a:lnTo>
                  <a:lnTo>
                    <a:pt x="1497353" y="1726155"/>
                  </a:lnTo>
                  <a:lnTo>
                    <a:pt x="1496895" y="1725466"/>
                  </a:lnTo>
                  <a:close/>
                  <a:moveTo>
                    <a:pt x="1425978" y="1712174"/>
                  </a:moveTo>
                  <a:cubicBezTo>
                    <a:pt x="1424505" y="1712174"/>
                    <a:pt x="1421559" y="1713649"/>
                    <a:pt x="1421559" y="1715124"/>
                  </a:cubicBezTo>
                  <a:cubicBezTo>
                    <a:pt x="1421559" y="1715124"/>
                    <a:pt x="1420086" y="1723973"/>
                    <a:pt x="1420086" y="1726923"/>
                  </a:cubicBezTo>
                  <a:cubicBezTo>
                    <a:pt x="1420086" y="1728398"/>
                    <a:pt x="1415668" y="1728398"/>
                    <a:pt x="1414195" y="1729873"/>
                  </a:cubicBezTo>
                  <a:cubicBezTo>
                    <a:pt x="1409776" y="1731348"/>
                    <a:pt x="1408303" y="1728398"/>
                    <a:pt x="1408303" y="1735772"/>
                  </a:cubicBezTo>
                  <a:cubicBezTo>
                    <a:pt x="1408303" y="1741672"/>
                    <a:pt x="1405357" y="1732823"/>
                    <a:pt x="1400939" y="1734297"/>
                  </a:cubicBezTo>
                  <a:cubicBezTo>
                    <a:pt x="1397993" y="1735772"/>
                    <a:pt x="1395047" y="1744622"/>
                    <a:pt x="1395047" y="1749046"/>
                  </a:cubicBezTo>
                  <a:lnTo>
                    <a:pt x="1395239" y="1749238"/>
                  </a:lnTo>
                  <a:lnTo>
                    <a:pt x="1397073" y="1740897"/>
                  </a:lnTo>
                  <a:cubicBezTo>
                    <a:pt x="1398181" y="1737977"/>
                    <a:pt x="1399659" y="1735422"/>
                    <a:pt x="1401136" y="1734692"/>
                  </a:cubicBezTo>
                  <a:cubicBezTo>
                    <a:pt x="1405567" y="1733232"/>
                    <a:pt x="1408521" y="1741992"/>
                    <a:pt x="1408521" y="1736152"/>
                  </a:cubicBezTo>
                  <a:cubicBezTo>
                    <a:pt x="1408521" y="1728852"/>
                    <a:pt x="1409999" y="1731772"/>
                    <a:pt x="1414430" y="1730312"/>
                  </a:cubicBezTo>
                  <a:cubicBezTo>
                    <a:pt x="1415907" y="1728852"/>
                    <a:pt x="1420339" y="1728852"/>
                    <a:pt x="1420339" y="1727392"/>
                  </a:cubicBezTo>
                  <a:cubicBezTo>
                    <a:pt x="1420339" y="1724472"/>
                    <a:pt x="1421816" y="1715712"/>
                    <a:pt x="1421816" y="1715712"/>
                  </a:cubicBezTo>
                  <a:cubicBezTo>
                    <a:pt x="1421816" y="1714252"/>
                    <a:pt x="1424771" y="1712792"/>
                    <a:pt x="1426248" y="1712792"/>
                  </a:cubicBezTo>
                  <a:cubicBezTo>
                    <a:pt x="1429202" y="1712792"/>
                    <a:pt x="1429202" y="1715712"/>
                    <a:pt x="1432157" y="1715712"/>
                  </a:cubicBezTo>
                  <a:cubicBezTo>
                    <a:pt x="1435111" y="1715712"/>
                    <a:pt x="1435111" y="1717172"/>
                    <a:pt x="1436588" y="1718632"/>
                  </a:cubicBezTo>
                  <a:cubicBezTo>
                    <a:pt x="1438065" y="1720092"/>
                    <a:pt x="1439542" y="1720092"/>
                    <a:pt x="1439542" y="1723012"/>
                  </a:cubicBezTo>
                  <a:cubicBezTo>
                    <a:pt x="1439542" y="1724472"/>
                    <a:pt x="1442497" y="1723012"/>
                    <a:pt x="1442497" y="1723012"/>
                  </a:cubicBezTo>
                  <a:cubicBezTo>
                    <a:pt x="1443974" y="1721552"/>
                    <a:pt x="1445451" y="1720092"/>
                    <a:pt x="1445451" y="1718632"/>
                  </a:cubicBezTo>
                  <a:cubicBezTo>
                    <a:pt x="1446928" y="1715712"/>
                    <a:pt x="1455792" y="1718632"/>
                    <a:pt x="1457269" y="1714252"/>
                  </a:cubicBezTo>
                  <a:lnTo>
                    <a:pt x="1458207" y="1715180"/>
                  </a:lnTo>
                  <a:lnTo>
                    <a:pt x="1458198" y="1714939"/>
                  </a:lnTo>
                  <a:cubicBezTo>
                    <a:pt x="1458014" y="1713280"/>
                    <a:pt x="1457645" y="1712174"/>
                    <a:pt x="1456909" y="1713649"/>
                  </a:cubicBezTo>
                  <a:cubicBezTo>
                    <a:pt x="1455436" y="1718073"/>
                    <a:pt x="1446598" y="1715124"/>
                    <a:pt x="1445126" y="1718073"/>
                  </a:cubicBezTo>
                  <a:cubicBezTo>
                    <a:pt x="1445126" y="1719548"/>
                    <a:pt x="1443653" y="1721023"/>
                    <a:pt x="1442180" y="1722498"/>
                  </a:cubicBezTo>
                  <a:cubicBezTo>
                    <a:pt x="1442180" y="1722498"/>
                    <a:pt x="1439234" y="1723973"/>
                    <a:pt x="1439234" y="1722498"/>
                  </a:cubicBezTo>
                  <a:cubicBezTo>
                    <a:pt x="1439234" y="1719548"/>
                    <a:pt x="1437761" y="1719548"/>
                    <a:pt x="1436288" y="1718073"/>
                  </a:cubicBezTo>
                  <a:cubicBezTo>
                    <a:pt x="1434815" y="1716599"/>
                    <a:pt x="1434815" y="1715124"/>
                    <a:pt x="1431869" y="1715124"/>
                  </a:cubicBezTo>
                  <a:cubicBezTo>
                    <a:pt x="1428924" y="1715124"/>
                    <a:pt x="1428924" y="1712174"/>
                    <a:pt x="1425978" y="1712174"/>
                  </a:cubicBezTo>
                  <a:close/>
                  <a:moveTo>
                    <a:pt x="1765831" y="1711026"/>
                  </a:moveTo>
                  <a:lnTo>
                    <a:pt x="1760154" y="1719566"/>
                  </a:lnTo>
                  <a:cubicBezTo>
                    <a:pt x="1755742" y="1723991"/>
                    <a:pt x="1754271" y="1725466"/>
                    <a:pt x="1748388" y="1723991"/>
                  </a:cubicBezTo>
                  <a:cubicBezTo>
                    <a:pt x="1745447" y="1722516"/>
                    <a:pt x="1745447" y="1726941"/>
                    <a:pt x="1743976" y="1726941"/>
                  </a:cubicBezTo>
                  <a:cubicBezTo>
                    <a:pt x="1739564" y="1726941"/>
                    <a:pt x="1738093" y="1721041"/>
                    <a:pt x="1736622" y="1729891"/>
                  </a:cubicBezTo>
                  <a:cubicBezTo>
                    <a:pt x="1736622" y="1734316"/>
                    <a:pt x="1732210" y="1737267"/>
                    <a:pt x="1730739" y="1740217"/>
                  </a:cubicBezTo>
                  <a:cubicBezTo>
                    <a:pt x="1730739" y="1740217"/>
                    <a:pt x="1724857" y="1756442"/>
                    <a:pt x="1726327" y="1756442"/>
                  </a:cubicBezTo>
                  <a:lnTo>
                    <a:pt x="1726492" y="1756468"/>
                  </a:lnTo>
                  <a:lnTo>
                    <a:pt x="1728055" y="1748820"/>
                  </a:lnTo>
                  <a:cubicBezTo>
                    <a:pt x="1729342" y="1744768"/>
                    <a:pt x="1730814" y="1740716"/>
                    <a:pt x="1730814" y="1740716"/>
                  </a:cubicBezTo>
                  <a:cubicBezTo>
                    <a:pt x="1732286" y="1737769"/>
                    <a:pt x="1736702" y="1734822"/>
                    <a:pt x="1736702" y="1730402"/>
                  </a:cubicBezTo>
                  <a:cubicBezTo>
                    <a:pt x="1738174" y="1721561"/>
                    <a:pt x="1739646" y="1727455"/>
                    <a:pt x="1744061" y="1727455"/>
                  </a:cubicBezTo>
                  <a:cubicBezTo>
                    <a:pt x="1745533" y="1727455"/>
                    <a:pt x="1745533" y="1723035"/>
                    <a:pt x="1748477" y="1724508"/>
                  </a:cubicBezTo>
                  <a:cubicBezTo>
                    <a:pt x="1754364" y="1725982"/>
                    <a:pt x="1755836" y="1724508"/>
                    <a:pt x="1760251" y="1720088"/>
                  </a:cubicBezTo>
                  <a:cubicBezTo>
                    <a:pt x="1761723" y="1718614"/>
                    <a:pt x="1766139" y="1715667"/>
                    <a:pt x="1766139" y="1711247"/>
                  </a:cubicBezTo>
                  <a:close/>
                  <a:moveTo>
                    <a:pt x="1464291" y="1709333"/>
                  </a:moveTo>
                  <a:lnTo>
                    <a:pt x="1465746" y="1718073"/>
                  </a:lnTo>
                  <a:cubicBezTo>
                    <a:pt x="1465746" y="1719548"/>
                    <a:pt x="1465746" y="1719548"/>
                    <a:pt x="1467219" y="1721023"/>
                  </a:cubicBezTo>
                  <a:cubicBezTo>
                    <a:pt x="1469429" y="1723236"/>
                    <a:pt x="1467956" y="1724342"/>
                    <a:pt x="1465562" y="1724895"/>
                  </a:cubicBezTo>
                  <a:lnTo>
                    <a:pt x="1458746" y="1725420"/>
                  </a:lnTo>
                  <a:lnTo>
                    <a:pt x="1458746" y="1725932"/>
                  </a:lnTo>
                  <a:cubicBezTo>
                    <a:pt x="1461700" y="1725932"/>
                    <a:pt x="1472041" y="1725932"/>
                    <a:pt x="1467609" y="1721552"/>
                  </a:cubicBezTo>
                  <a:cubicBezTo>
                    <a:pt x="1466132" y="1720092"/>
                    <a:pt x="1466132" y="1720092"/>
                    <a:pt x="1466132" y="1718632"/>
                  </a:cubicBezTo>
                  <a:cubicBezTo>
                    <a:pt x="1466132" y="1715712"/>
                    <a:pt x="1466132" y="1711332"/>
                    <a:pt x="1464655" y="1709872"/>
                  </a:cubicBezTo>
                  <a:close/>
                  <a:moveTo>
                    <a:pt x="1926777" y="1702942"/>
                  </a:moveTo>
                  <a:lnTo>
                    <a:pt x="1926762" y="1702952"/>
                  </a:lnTo>
                  <a:lnTo>
                    <a:pt x="1926271" y="1706069"/>
                  </a:lnTo>
                  <a:lnTo>
                    <a:pt x="1926286" y="1706063"/>
                  </a:lnTo>
                  <a:close/>
                  <a:moveTo>
                    <a:pt x="1764321" y="1697670"/>
                  </a:moveTo>
                  <a:lnTo>
                    <a:pt x="1759235" y="1702419"/>
                  </a:lnTo>
                  <a:cubicBezTo>
                    <a:pt x="1758591" y="1703433"/>
                    <a:pt x="1758453" y="1704586"/>
                    <a:pt x="1759396" y="1705946"/>
                  </a:cubicBezTo>
                  <a:lnTo>
                    <a:pt x="1759470" y="1705999"/>
                  </a:lnTo>
                  <a:lnTo>
                    <a:pt x="1759331" y="1702959"/>
                  </a:lnTo>
                  <a:cubicBezTo>
                    <a:pt x="1760619" y="1700933"/>
                    <a:pt x="1763931" y="1699460"/>
                    <a:pt x="1764667" y="1697986"/>
                  </a:cubicBezTo>
                  <a:close/>
                  <a:moveTo>
                    <a:pt x="1975303" y="1691493"/>
                  </a:moveTo>
                  <a:lnTo>
                    <a:pt x="1975268" y="1691531"/>
                  </a:lnTo>
                  <a:lnTo>
                    <a:pt x="1974746" y="1698694"/>
                  </a:lnTo>
                  <a:lnTo>
                    <a:pt x="1974778" y="1698690"/>
                  </a:lnTo>
                  <a:close/>
                  <a:moveTo>
                    <a:pt x="1988199" y="1669434"/>
                  </a:moveTo>
                  <a:lnTo>
                    <a:pt x="1987946" y="1669610"/>
                  </a:lnTo>
                  <a:lnTo>
                    <a:pt x="1990609" y="1672814"/>
                  </a:lnTo>
                  <a:lnTo>
                    <a:pt x="1990758" y="1672516"/>
                  </a:lnTo>
                  <a:close/>
                  <a:moveTo>
                    <a:pt x="1492299" y="1662594"/>
                  </a:moveTo>
                  <a:lnTo>
                    <a:pt x="1492124" y="1662653"/>
                  </a:lnTo>
                  <a:lnTo>
                    <a:pt x="1493731" y="1664977"/>
                  </a:lnTo>
                  <a:cubicBezTo>
                    <a:pt x="1493731" y="1670876"/>
                    <a:pt x="1492258" y="1672351"/>
                    <a:pt x="1490785" y="1678251"/>
                  </a:cubicBezTo>
                  <a:cubicBezTo>
                    <a:pt x="1490785" y="1681201"/>
                    <a:pt x="1490785" y="1693000"/>
                    <a:pt x="1487840" y="1695950"/>
                  </a:cubicBezTo>
                  <a:cubicBezTo>
                    <a:pt x="1487840" y="1695950"/>
                    <a:pt x="1484894" y="1695950"/>
                    <a:pt x="1484894" y="1695950"/>
                  </a:cubicBezTo>
                  <a:cubicBezTo>
                    <a:pt x="1483421" y="1698900"/>
                    <a:pt x="1483421" y="1697425"/>
                    <a:pt x="1481948" y="1700375"/>
                  </a:cubicBezTo>
                  <a:cubicBezTo>
                    <a:pt x="1480475" y="1700375"/>
                    <a:pt x="1477529" y="1701849"/>
                    <a:pt x="1474584" y="1701849"/>
                  </a:cubicBezTo>
                  <a:cubicBezTo>
                    <a:pt x="1473111" y="1701849"/>
                    <a:pt x="1473111" y="1703324"/>
                    <a:pt x="1470165" y="1703324"/>
                  </a:cubicBezTo>
                  <a:cubicBezTo>
                    <a:pt x="1467219" y="1703324"/>
                    <a:pt x="1461327" y="1701849"/>
                    <a:pt x="1461327" y="1704799"/>
                  </a:cubicBezTo>
                  <a:lnTo>
                    <a:pt x="1461780" y="1705479"/>
                  </a:lnTo>
                  <a:lnTo>
                    <a:pt x="1470563" y="1704032"/>
                  </a:lnTo>
                  <a:cubicBezTo>
                    <a:pt x="1473518" y="1704032"/>
                    <a:pt x="1473518" y="1702572"/>
                    <a:pt x="1474995" y="1702572"/>
                  </a:cubicBezTo>
                  <a:cubicBezTo>
                    <a:pt x="1477949" y="1702572"/>
                    <a:pt x="1480904" y="1701112"/>
                    <a:pt x="1482381" y="1701112"/>
                  </a:cubicBezTo>
                  <a:cubicBezTo>
                    <a:pt x="1486813" y="1702572"/>
                    <a:pt x="1492721" y="1706952"/>
                    <a:pt x="1494199" y="1706952"/>
                  </a:cubicBezTo>
                  <a:lnTo>
                    <a:pt x="1496895" y="1712283"/>
                  </a:lnTo>
                  <a:lnTo>
                    <a:pt x="1496895" y="1712191"/>
                  </a:lnTo>
                  <a:cubicBezTo>
                    <a:pt x="1496895" y="1709241"/>
                    <a:pt x="1498366" y="1706291"/>
                    <a:pt x="1493954" y="1706291"/>
                  </a:cubicBezTo>
                  <a:cubicBezTo>
                    <a:pt x="1492483" y="1706291"/>
                    <a:pt x="1486600" y="1701866"/>
                    <a:pt x="1482188" y="1700391"/>
                  </a:cubicBezTo>
                  <a:cubicBezTo>
                    <a:pt x="1483659" y="1697441"/>
                    <a:pt x="1483659" y="1698916"/>
                    <a:pt x="1485129" y="1695966"/>
                  </a:cubicBezTo>
                  <a:cubicBezTo>
                    <a:pt x="1485129" y="1695966"/>
                    <a:pt x="1488071" y="1695966"/>
                    <a:pt x="1488071" y="1695966"/>
                  </a:cubicBezTo>
                  <a:cubicBezTo>
                    <a:pt x="1491012" y="1693016"/>
                    <a:pt x="1491012" y="1681216"/>
                    <a:pt x="1491012" y="1678266"/>
                  </a:cubicBezTo>
                  <a:cubicBezTo>
                    <a:pt x="1492483" y="1672366"/>
                    <a:pt x="1493954" y="1670891"/>
                    <a:pt x="1493954" y="1664991"/>
                  </a:cubicBezTo>
                  <a:cubicBezTo>
                    <a:pt x="1493954" y="1662779"/>
                    <a:pt x="1493218" y="1662410"/>
                    <a:pt x="1492299" y="1662594"/>
                  </a:cubicBezTo>
                  <a:close/>
                  <a:moveTo>
                    <a:pt x="1869167" y="1647869"/>
                  </a:moveTo>
                  <a:lnTo>
                    <a:pt x="1869168" y="1647889"/>
                  </a:lnTo>
                  <a:lnTo>
                    <a:pt x="1878424" y="1659802"/>
                  </a:lnTo>
                  <a:close/>
                  <a:moveTo>
                    <a:pt x="1486367" y="1624601"/>
                  </a:moveTo>
                  <a:cubicBezTo>
                    <a:pt x="1484894" y="1622942"/>
                    <a:pt x="1483421" y="1622205"/>
                    <a:pt x="1483421" y="1625154"/>
                  </a:cubicBezTo>
                  <a:cubicBezTo>
                    <a:pt x="1483421" y="1632529"/>
                    <a:pt x="1489313" y="1631054"/>
                    <a:pt x="1477529" y="1631054"/>
                  </a:cubicBezTo>
                  <a:cubicBezTo>
                    <a:pt x="1474584" y="1631054"/>
                    <a:pt x="1477529" y="1634004"/>
                    <a:pt x="1476056" y="1635479"/>
                  </a:cubicBezTo>
                  <a:cubicBezTo>
                    <a:pt x="1474584" y="1638428"/>
                    <a:pt x="1465746" y="1651703"/>
                    <a:pt x="1464273" y="1651703"/>
                  </a:cubicBezTo>
                  <a:cubicBezTo>
                    <a:pt x="1461327" y="1651703"/>
                    <a:pt x="1464273" y="1662027"/>
                    <a:pt x="1465746" y="1664977"/>
                  </a:cubicBezTo>
                  <a:cubicBezTo>
                    <a:pt x="1465746" y="1666452"/>
                    <a:pt x="1467219" y="1666452"/>
                    <a:pt x="1467219" y="1669401"/>
                  </a:cubicBezTo>
                  <a:cubicBezTo>
                    <a:pt x="1467219" y="1670876"/>
                    <a:pt x="1468692" y="1672351"/>
                    <a:pt x="1470165" y="1672351"/>
                  </a:cubicBezTo>
                  <a:lnTo>
                    <a:pt x="1470303" y="1672247"/>
                  </a:lnTo>
                  <a:lnTo>
                    <a:pt x="1467481" y="1669416"/>
                  </a:lnTo>
                  <a:cubicBezTo>
                    <a:pt x="1467481" y="1666466"/>
                    <a:pt x="1466010" y="1666466"/>
                    <a:pt x="1466010" y="1664991"/>
                  </a:cubicBezTo>
                  <a:cubicBezTo>
                    <a:pt x="1464539" y="1662041"/>
                    <a:pt x="1461598" y="1651716"/>
                    <a:pt x="1464539" y="1651716"/>
                  </a:cubicBezTo>
                  <a:cubicBezTo>
                    <a:pt x="1466010" y="1651716"/>
                    <a:pt x="1474834" y="1638441"/>
                    <a:pt x="1476305" y="1635491"/>
                  </a:cubicBezTo>
                  <a:cubicBezTo>
                    <a:pt x="1477776" y="1634016"/>
                    <a:pt x="1474834" y="1631066"/>
                    <a:pt x="1477776" y="1631066"/>
                  </a:cubicBezTo>
                  <a:cubicBezTo>
                    <a:pt x="1489541" y="1631066"/>
                    <a:pt x="1483659" y="1632541"/>
                    <a:pt x="1483659" y="1625166"/>
                  </a:cubicBezTo>
                  <a:lnTo>
                    <a:pt x="1486396" y="1624651"/>
                  </a:lnTo>
                  <a:close/>
                  <a:moveTo>
                    <a:pt x="1853842" y="1595322"/>
                  </a:moveTo>
                  <a:lnTo>
                    <a:pt x="1853898" y="1595581"/>
                  </a:lnTo>
                  <a:lnTo>
                    <a:pt x="1857295" y="1597729"/>
                  </a:lnTo>
                  <a:lnTo>
                    <a:pt x="1857126" y="1597401"/>
                  </a:lnTo>
                  <a:close/>
                  <a:moveTo>
                    <a:pt x="2537957" y="1587128"/>
                  </a:moveTo>
                  <a:cubicBezTo>
                    <a:pt x="2542286" y="1585685"/>
                    <a:pt x="2546614" y="1585685"/>
                    <a:pt x="2552386" y="1587128"/>
                  </a:cubicBezTo>
                  <a:cubicBezTo>
                    <a:pt x="2556714" y="1588570"/>
                    <a:pt x="2562486" y="1588570"/>
                    <a:pt x="2563928" y="1591456"/>
                  </a:cubicBezTo>
                  <a:cubicBezTo>
                    <a:pt x="2565371" y="1594342"/>
                    <a:pt x="2558157" y="1592899"/>
                    <a:pt x="2556714" y="1592899"/>
                  </a:cubicBezTo>
                  <a:cubicBezTo>
                    <a:pt x="2552386" y="1592899"/>
                    <a:pt x="2550943" y="1590013"/>
                    <a:pt x="2548057" y="1590013"/>
                  </a:cubicBezTo>
                  <a:cubicBezTo>
                    <a:pt x="2546614" y="1590013"/>
                    <a:pt x="2545171" y="1592899"/>
                    <a:pt x="2543728" y="1592899"/>
                  </a:cubicBezTo>
                  <a:cubicBezTo>
                    <a:pt x="2542286" y="1592899"/>
                    <a:pt x="2542286" y="1590013"/>
                    <a:pt x="2540843" y="1590013"/>
                  </a:cubicBezTo>
                  <a:cubicBezTo>
                    <a:pt x="2540843" y="1588570"/>
                    <a:pt x="2537957" y="1590013"/>
                    <a:pt x="2536514" y="1588570"/>
                  </a:cubicBezTo>
                  <a:cubicBezTo>
                    <a:pt x="2536514" y="1588570"/>
                    <a:pt x="2536514" y="1587128"/>
                    <a:pt x="2537957" y="1587128"/>
                  </a:cubicBezTo>
                  <a:close/>
                  <a:moveTo>
                    <a:pt x="1705608" y="1582872"/>
                  </a:moveTo>
                  <a:lnTo>
                    <a:pt x="1700222" y="1603041"/>
                  </a:lnTo>
                  <a:cubicBezTo>
                    <a:pt x="1696545" y="1607835"/>
                    <a:pt x="1691030" y="1611153"/>
                    <a:pt x="1683676" y="1614841"/>
                  </a:cubicBezTo>
                  <a:cubicBezTo>
                    <a:pt x="1679264" y="1614841"/>
                    <a:pt x="1682206" y="1629591"/>
                    <a:pt x="1679264" y="1632541"/>
                  </a:cubicBezTo>
                  <a:cubicBezTo>
                    <a:pt x="1677794" y="1635491"/>
                    <a:pt x="1671911" y="1639916"/>
                    <a:pt x="1673381" y="1647291"/>
                  </a:cubicBezTo>
                  <a:lnTo>
                    <a:pt x="1673490" y="1647507"/>
                  </a:lnTo>
                  <a:lnTo>
                    <a:pt x="1675252" y="1638864"/>
                  </a:lnTo>
                  <a:cubicBezTo>
                    <a:pt x="1676724" y="1636470"/>
                    <a:pt x="1678564" y="1634628"/>
                    <a:pt x="1679300" y="1633154"/>
                  </a:cubicBezTo>
                  <a:cubicBezTo>
                    <a:pt x="1682244" y="1630207"/>
                    <a:pt x="1679300" y="1615473"/>
                    <a:pt x="1683715" y="1615473"/>
                  </a:cubicBezTo>
                  <a:cubicBezTo>
                    <a:pt x="1698434" y="1608106"/>
                    <a:pt x="1705793" y="1602212"/>
                    <a:pt x="1705793" y="1583057"/>
                  </a:cubicBezTo>
                  <a:close/>
                  <a:moveTo>
                    <a:pt x="1492512" y="1581156"/>
                  </a:moveTo>
                  <a:lnTo>
                    <a:pt x="1492174" y="1581584"/>
                  </a:lnTo>
                  <a:cubicBezTo>
                    <a:pt x="1492174" y="1585276"/>
                    <a:pt x="1492910" y="1589706"/>
                    <a:pt x="1493645" y="1593766"/>
                  </a:cubicBezTo>
                  <a:lnTo>
                    <a:pt x="1495018" y="1603068"/>
                  </a:lnTo>
                  <a:lnTo>
                    <a:pt x="1495204" y="1603031"/>
                  </a:lnTo>
                  <a:cubicBezTo>
                    <a:pt x="1495204" y="1607455"/>
                    <a:pt x="1493731" y="1616305"/>
                    <a:pt x="1493731" y="1617780"/>
                  </a:cubicBezTo>
                  <a:cubicBezTo>
                    <a:pt x="1495204" y="1619255"/>
                    <a:pt x="1496677" y="1616305"/>
                    <a:pt x="1496677" y="1620730"/>
                  </a:cubicBezTo>
                  <a:cubicBezTo>
                    <a:pt x="1496677" y="1622204"/>
                    <a:pt x="1493731" y="1623679"/>
                    <a:pt x="1493731" y="1625154"/>
                  </a:cubicBezTo>
                  <a:cubicBezTo>
                    <a:pt x="1493731" y="1628104"/>
                    <a:pt x="1492258" y="1625154"/>
                    <a:pt x="1492258" y="1626629"/>
                  </a:cubicBezTo>
                  <a:lnTo>
                    <a:pt x="1490298" y="1630198"/>
                  </a:lnTo>
                  <a:lnTo>
                    <a:pt x="1490461" y="1630328"/>
                  </a:lnTo>
                  <a:cubicBezTo>
                    <a:pt x="1491012" y="1628853"/>
                    <a:pt x="1491748" y="1626641"/>
                    <a:pt x="1492483" y="1626641"/>
                  </a:cubicBezTo>
                  <a:cubicBezTo>
                    <a:pt x="1492483" y="1625166"/>
                    <a:pt x="1493954" y="1628116"/>
                    <a:pt x="1493954" y="1625166"/>
                  </a:cubicBezTo>
                  <a:cubicBezTo>
                    <a:pt x="1493954" y="1623691"/>
                    <a:pt x="1496895" y="1622216"/>
                    <a:pt x="1496895" y="1620741"/>
                  </a:cubicBezTo>
                  <a:cubicBezTo>
                    <a:pt x="1496895" y="1616316"/>
                    <a:pt x="1495424" y="1619266"/>
                    <a:pt x="1493954" y="1617791"/>
                  </a:cubicBezTo>
                  <a:cubicBezTo>
                    <a:pt x="1493954" y="1616316"/>
                    <a:pt x="1495424" y="1607466"/>
                    <a:pt x="1495424" y="1603041"/>
                  </a:cubicBezTo>
                  <a:cubicBezTo>
                    <a:pt x="1495424" y="1600828"/>
                    <a:pt x="1494689" y="1597141"/>
                    <a:pt x="1493954" y="1593084"/>
                  </a:cubicBezTo>
                  <a:close/>
                  <a:moveTo>
                    <a:pt x="1848675" y="1570901"/>
                  </a:moveTo>
                  <a:lnTo>
                    <a:pt x="1848746" y="1571085"/>
                  </a:lnTo>
                  <a:lnTo>
                    <a:pt x="1851246" y="1573921"/>
                  </a:lnTo>
                  <a:lnTo>
                    <a:pt x="1851246" y="1573823"/>
                  </a:lnTo>
                  <a:close/>
                  <a:moveTo>
                    <a:pt x="1695400" y="1550150"/>
                  </a:moveTo>
                  <a:lnTo>
                    <a:pt x="1693971" y="1557315"/>
                  </a:lnTo>
                  <a:lnTo>
                    <a:pt x="1694104" y="1557581"/>
                  </a:lnTo>
                  <a:lnTo>
                    <a:pt x="1695490" y="1550641"/>
                  </a:lnTo>
                  <a:close/>
                  <a:moveTo>
                    <a:pt x="1857376" y="1538756"/>
                  </a:moveTo>
                  <a:lnTo>
                    <a:pt x="1857394" y="1538854"/>
                  </a:lnTo>
                  <a:lnTo>
                    <a:pt x="1859915" y="1541883"/>
                  </a:lnTo>
                  <a:lnTo>
                    <a:pt x="1859882" y="1541771"/>
                  </a:lnTo>
                  <a:close/>
                  <a:moveTo>
                    <a:pt x="1573431" y="1501674"/>
                  </a:moveTo>
                  <a:lnTo>
                    <a:pt x="1573057" y="1501848"/>
                  </a:lnTo>
                  <a:lnTo>
                    <a:pt x="1574459" y="1511706"/>
                  </a:lnTo>
                  <a:lnTo>
                    <a:pt x="1574843" y="1511590"/>
                  </a:lnTo>
                  <a:close/>
                  <a:moveTo>
                    <a:pt x="2070811" y="1470299"/>
                  </a:moveTo>
                  <a:cubicBezTo>
                    <a:pt x="2068423" y="1469562"/>
                    <a:pt x="2065851" y="1469194"/>
                    <a:pt x="2064381" y="1472141"/>
                  </a:cubicBezTo>
                  <a:cubicBezTo>
                    <a:pt x="2062911" y="1478036"/>
                    <a:pt x="2054091" y="1476562"/>
                    <a:pt x="2054091" y="1479509"/>
                  </a:cubicBezTo>
                  <a:cubicBezTo>
                    <a:pt x="2054091" y="1479509"/>
                    <a:pt x="2042332" y="1494246"/>
                    <a:pt x="2048212" y="1494246"/>
                  </a:cubicBezTo>
                  <a:cubicBezTo>
                    <a:pt x="2059971" y="1494246"/>
                    <a:pt x="2061441" y="1495720"/>
                    <a:pt x="2061441" y="1507509"/>
                  </a:cubicBezTo>
                  <a:cubicBezTo>
                    <a:pt x="2061441" y="1514877"/>
                    <a:pt x="2058501" y="1519298"/>
                    <a:pt x="2058501" y="1523719"/>
                  </a:cubicBezTo>
                  <a:cubicBezTo>
                    <a:pt x="2058501" y="1529613"/>
                    <a:pt x="2062911" y="1531087"/>
                    <a:pt x="2059971" y="1538455"/>
                  </a:cubicBezTo>
                  <a:cubicBezTo>
                    <a:pt x="2055561" y="1547297"/>
                    <a:pt x="2082019" y="1556139"/>
                    <a:pt x="2062911" y="1563507"/>
                  </a:cubicBezTo>
                  <a:cubicBezTo>
                    <a:pt x="2051151" y="1566455"/>
                    <a:pt x="2052621" y="1566455"/>
                    <a:pt x="2048212" y="1576770"/>
                  </a:cubicBezTo>
                  <a:cubicBezTo>
                    <a:pt x="2043802" y="1584139"/>
                    <a:pt x="2033513" y="1584139"/>
                    <a:pt x="2033513" y="1595928"/>
                  </a:cubicBezTo>
                  <a:cubicBezTo>
                    <a:pt x="2033513" y="1598875"/>
                    <a:pt x="2035718" y="1600717"/>
                    <a:pt x="2037923" y="1602743"/>
                  </a:cubicBezTo>
                  <a:lnTo>
                    <a:pt x="2042160" y="1610355"/>
                  </a:lnTo>
                  <a:lnTo>
                    <a:pt x="2042372" y="1610213"/>
                  </a:lnTo>
                  <a:cubicBezTo>
                    <a:pt x="2042372" y="1620535"/>
                    <a:pt x="2049719" y="1620535"/>
                    <a:pt x="2049719" y="1624959"/>
                  </a:cubicBezTo>
                  <a:cubicBezTo>
                    <a:pt x="2049719" y="1636756"/>
                    <a:pt x="2042372" y="1645604"/>
                    <a:pt x="2048250" y="1652977"/>
                  </a:cubicBezTo>
                  <a:cubicBezTo>
                    <a:pt x="2051188" y="1655926"/>
                    <a:pt x="2045311" y="1660350"/>
                    <a:pt x="2051188" y="1663299"/>
                  </a:cubicBezTo>
                  <a:cubicBezTo>
                    <a:pt x="2060005" y="1667723"/>
                    <a:pt x="2057066" y="1670672"/>
                    <a:pt x="2061475" y="1678046"/>
                  </a:cubicBezTo>
                  <a:cubicBezTo>
                    <a:pt x="2070291" y="1695741"/>
                    <a:pt x="2080577" y="1709013"/>
                    <a:pt x="2080577" y="1734081"/>
                  </a:cubicBezTo>
                  <a:cubicBezTo>
                    <a:pt x="2079108" y="1734081"/>
                    <a:pt x="2077638" y="1737031"/>
                    <a:pt x="2073230" y="1738505"/>
                  </a:cubicBezTo>
                  <a:cubicBezTo>
                    <a:pt x="2073230" y="1738505"/>
                    <a:pt x="2067352" y="1741454"/>
                    <a:pt x="2067352" y="1741454"/>
                  </a:cubicBezTo>
                  <a:cubicBezTo>
                    <a:pt x="2064413" y="1744404"/>
                    <a:pt x="2052658" y="1742929"/>
                    <a:pt x="2049719" y="1742929"/>
                  </a:cubicBezTo>
                  <a:cubicBezTo>
                    <a:pt x="2043841" y="1741454"/>
                    <a:pt x="2042372" y="1742929"/>
                    <a:pt x="2039433" y="1745878"/>
                  </a:cubicBezTo>
                  <a:lnTo>
                    <a:pt x="2035921" y="1749991"/>
                  </a:lnTo>
                  <a:lnTo>
                    <a:pt x="2035031" y="1750734"/>
                  </a:lnTo>
                  <a:lnTo>
                    <a:pt x="2034493" y="1751662"/>
                  </a:lnTo>
                  <a:lnTo>
                    <a:pt x="2030616" y="1756201"/>
                  </a:lnTo>
                  <a:cubicBezTo>
                    <a:pt x="2030616" y="1763574"/>
                    <a:pt x="2037964" y="1769472"/>
                    <a:pt x="2040902" y="1772422"/>
                  </a:cubicBezTo>
                  <a:cubicBezTo>
                    <a:pt x="2046780" y="1779795"/>
                    <a:pt x="2035025" y="1791592"/>
                    <a:pt x="2035025" y="1796016"/>
                  </a:cubicBezTo>
                  <a:cubicBezTo>
                    <a:pt x="2033555" y="1796016"/>
                    <a:pt x="2035025" y="1806338"/>
                    <a:pt x="2035025" y="1809287"/>
                  </a:cubicBezTo>
                  <a:cubicBezTo>
                    <a:pt x="2035025" y="1813711"/>
                    <a:pt x="2029147" y="1816660"/>
                    <a:pt x="2029147" y="1818135"/>
                  </a:cubicBezTo>
                  <a:cubicBezTo>
                    <a:pt x="2024739" y="1824033"/>
                    <a:pt x="2028412" y="1826245"/>
                    <a:pt x="2033188" y="1826983"/>
                  </a:cubicBezTo>
                  <a:lnTo>
                    <a:pt x="2033760" y="1826983"/>
                  </a:lnTo>
                  <a:lnTo>
                    <a:pt x="2028823" y="1824738"/>
                  </a:lnTo>
                  <a:cubicBezTo>
                    <a:pt x="2027858" y="1823355"/>
                    <a:pt x="2028042" y="1821328"/>
                    <a:pt x="2030249" y="1818379"/>
                  </a:cubicBezTo>
                  <a:cubicBezTo>
                    <a:pt x="2030249" y="1816904"/>
                    <a:pt x="2036134" y="1813955"/>
                    <a:pt x="2036134" y="1809531"/>
                  </a:cubicBezTo>
                  <a:cubicBezTo>
                    <a:pt x="2036134" y="1806582"/>
                    <a:pt x="2034663" y="1796260"/>
                    <a:pt x="2036134" y="1796260"/>
                  </a:cubicBezTo>
                  <a:cubicBezTo>
                    <a:pt x="2036134" y="1791837"/>
                    <a:pt x="2047906" y="1780040"/>
                    <a:pt x="2042020" y="1772668"/>
                  </a:cubicBezTo>
                  <a:cubicBezTo>
                    <a:pt x="2039077" y="1769718"/>
                    <a:pt x="2031720" y="1763820"/>
                    <a:pt x="2031720" y="1756448"/>
                  </a:cubicBezTo>
                  <a:lnTo>
                    <a:pt x="2034493" y="1751662"/>
                  </a:lnTo>
                  <a:lnTo>
                    <a:pt x="2035921" y="1749991"/>
                  </a:lnTo>
                  <a:lnTo>
                    <a:pt x="2040549" y="1746126"/>
                  </a:lnTo>
                  <a:cubicBezTo>
                    <a:pt x="2043491" y="1743177"/>
                    <a:pt x="2044963" y="1741702"/>
                    <a:pt x="2050849" y="1743177"/>
                  </a:cubicBezTo>
                  <a:cubicBezTo>
                    <a:pt x="2053791" y="1743177"/>
                    <a:pt x="2065563" y="1744651"/>
                    <a:pt x="2068506" y="1741702"/>
                  </a:cubicBezTo>
                  <a:cubicBezTo>
                    <a:pt x="2068506" y="1741702"/>
                    <a:pt x="2074391" y="1738753"/>
                    <a:pt x="2074391" y="1738753"/>
                  </a:cubicBezTo>
                  <a:lnTo>
                    <a:pt x="2081697" y="1734360"/>
                  </a:lnTo>
                  <a:lnTo>
                    <a:pt x="2081637" y="1734367"/>
                  </a:lnTo>
                  <a:cubicBezTo>
                    <a:pt x="2081637" y="1709319"/>
                    <a:pt x="2071356" y="1696059"/>
                    <a:pt x="2062544" y="1678378"/>
                  </a:cubicBezTo>
                  <a:cubicBezTo>
                    <a:pt x="2058138" y="1671011"/>
                    <a:pt x="2061075" y="1668064"/>
                    <a:pt x="2052263" y="1663644"/>
                  </a:cubicBezTo>
                  <a:cubicBezTo>
                    <a:pt x="2046388" y="1660698"/>
                    <a:pt x="2052263" y="1656277"/>
                    <a:pt x="2049326" y="1653331"/>
                  </a:cubicBezTo>
                  <a:cubicBezTo>
                    <a:pt x="2043451" y="1645964"/>
                    <a:pt x="2050794" y="1637123"/>
                    <a:pt x="2050794" y="1625336"/>
                  </a:cubicBezTo>
                  <a:cubicBezTo>
                    <a:pt x="2050794" y="1620916"/>
                    <a:pt x="2043451" y="1620916"/>
                    <a:pt x="2043451" y="1610603"/>
                  </a:cubicBezTo>
                  <a:cubicBezTo>
                    <a:pt x="2043451" y="1603236"/>
                    <a:pt x="2034639" y="1601762"/>
                    <a:pt x="2034639" y="1595869"/>
                  </a:cubicBezTo>
                  <a:cubicBezTo>
                    <a:pt x="2034639" y="1584082"/>
                    <a:pt x="2044919" y="1584082"/>
                    <a:pt x="2049326" y="1576715"/>
                  </a:cubicBezTo>
                  <a:cubicBezTo>
                    <a:pt x="2053732" y="1566401"/>
                    <a:pt x="2052263" y="1566401"/>
                    <a:pt x="2064013" y="1563454"/>
                  </a:cubicBezTo>
                  <a:cubicBezTo>
                    <a:pt x="2083106" y="1556088"/>
                    <a:pt x="2056669" y="1547247"/>
                    <a:pt x="2061075" y="1538407"/>
                  </a:cubicBezTo>
                  <a:cubicBezTo>
                    <a:pt x="2064013" y="1531040"/>
                    <a:pt x="2059606" y="1529567"/>
                    <a:pt x="2059606" y="1523673"/>
                  </a:cubicBezTo>
                  <a:cubicBezTo>
                    <a:pt x="2059606" y="1519253"/>
                    <a:pt x="2062544" y="1514833"/>
                    <a:pt x="2062544" y="1507466"/>
                  </a:cubicBezTo>
                  <a:cubicBezTo>
                    <a:pt x="2062544" y="1495679"/>
                    <a:pt x="2061075" y="1494206"/>
                    <a:pt x="2049326" y="1494206"/>
                  </a:cubicBezTo>
                  <a:cubicBezTo>
                    <a:pt x="2043451" y="1494206"/>
                    <a:pt x="2055200" y="1479472"/>
                    <a:pt x="2055200" y="1479472"/>
                  </a:cubicBezTo>
                  <a:cubicBezTo>
                    <a:pt x="2055200" y="1476525"/>
                    <a:pt x="2064013" y="1477998"/>
                    <a:pt x="2065481" y="1472105"/>
                  </a:cubicBezTo>
                  <a:lnTo>
                    <a:pt x="2071593" y="1470353"/>
                  </a:lnTo>
                  <a:close/>
                  <a:moveTo>
                    <a:pt x="2060708" y="1449452"/>
                  </a:moveTo>
                  <a:lnTo>
                    <a:pt x="2060580" y="1449543"/>
                  </a:lnTo>
                  <a:lnTo>
                    <a:pt x="2068790" y="1450036"/>
                  </a:lnTo>
                  <a:cubicBezTo>
                    <a:pt x="2072465" y="1450036"/>
                    <a:pt x="2075405" y="1452984"/>
                    <a:pt x="2076875" y="1457036"/>
                  </a:cubicBezTo>
                  <a:lnTo>
                    <a:pt x="2076146" y="1470556"/>
                  </a:lnTo>
                  <a:lnTo>
                    <a:pt x="2077231" y="1470631"/>
                  </a:lnTo>
                  <a:cubicBezTo>
                    <a:pt x="2081637" y="1461791"/>
                    <a:pt x="2077231" y="1450004"/>
                    <a:pt x="2069887" y="1450004"/>
                  </a:cubicBezTo>
                  <a:cubicBezTo>
                    <a:pt x="2067684" y="1450004"/>
                    <a:pt x="2064013" y="1449268"/>
                    <a:pt x="2060708" y="1449452"/>
                  </a:cubicBezTo>
                  <a:close/>
                  <a:moveTo>
                    <a:pt x="1894272" y="1423701"/>
                  </a:moveTo>
                  <a:lnTo>
                    <a:pt x="1894139" y="1423925"/>
                  </a:lnTo>
                  <a:lnTo>
                    <a:pt x="1894190" y="1423925"/>
                  </a:lnTo>
                  <a:lnTo>
                    <a:pt x="1901627" y="1427470"/>
                  </a:lnTo>
                  <a:lnTo>
                    <a:pt x="1901590" y="1427195"/>
                  </a:lnTo>
                  <a:close/>
                  <a:moveTo>
                    <a:pt x="1791049" y="1421033"/>
                  </a:moveTo>
                  <a:lnTo>
                    <a:pt x="1790880" y="1421046"/>
                  </a:lnTo>
                  <a:lnTo>
                    <a:pt x="1782248" y="1425398"/>
                  </a:lnTo>
                  <a:lnTo>
                    <a:pt x="1782329" y="1425398"/>
                  </a:lnTo>
                  <a:close/>
                  <a:moveTo>
                    <a:pt x="1764436" y="1419565"/>
                  </a:moveTo>
                  <a:cubicBezTo>
                    <a:pt x="1764436" y="1418084"/>
                    <a:pt x="1762967" y="1421046"/>
                    <a:pt x="1762967" y="1421046"/>
                  </a:cubicBezTo>
                  <a:lnTo>
                    <a:pt x="1760182" y="1423855"/>
                  </a:lnTo>
                  <a:lnTo>
                    <a:pt x="1760251" y="1423925"/>
                  </a:lnTo>
                  <a:cubicBezTo>
                    <a:pt x="1760251" y="1423925"/>
                    <a:pt x="1761723" y="1422451"/>
                    <a:pt x="1763195" y="1420978"/>
                  </a:cubicBezTo>
                  <a:lnTo>
                    <a:pt x="1764521" y="1419650"/>
                  </a:lnTo>
                  <a:close/>
                  <a:moveTo>
                    <a:pt x="1423840" y="1416663"/>
                  </a:moveTo>
                  <a:lnTo>
                    <a:pt x="1421198" y="1419411"/>
                  </a:lnTo>
                  <a:lnTo>
                    <a:pt x="1419991" y="1420667"/>
                  </a:lnTo>
                  <a:lnTo>
                    <a:pt x="1420116" y="1420635"/>
                  </a:lnTo>
                  <a:cubicBezTo>
                    <a:pt x="1420116" y="1419159"/>
                    <a:pt x="1420116" y="1420635"/>
                    <a:pt x="1421586" y="1419159"/>
                  </a:cubicBezTo>
                  <a:lnTo>
                    <a:pt x="1424025" y="1416710"/>
                  </a:lnTo>
                  <a:close/>
                  <a:moveTo>
                    <a:pt x="1417106" y="1412401"/>
                  </a:moveTo>
                  <a:lnTo>
                    <a:pt x="1418312" y="1414910"/>
                  </a:lnTo>
                  <a:lnTo>
                    <a:pt x="1418606" y="1414986"/>
                  </a:lnTo>
                  <a:lnTo>
                    <a:pt x="1417335" y="1412401"/>
                  </a:lnTo>
                  <a:close/>
                  <a:moveTo>
                    <a:pt x="1860364" y="1412191"/>
                  </a:moveTo>
                  <a:lnTo>
                    <a:pt x="1864753" y="1420978"/>
                  </a:lnTo>
                  <a:cubicBezTo>
                    <a:pt x="1864753" y="1423188"/>
                    <a:pt x="1865857" y="1423556"/>
                    <a:pt x="1867144" y="1423556"/>
                  </a:cubicBezTo>
                  <a:lnTo>
                    <a:pt x="1867156" y="1423558"/>
                  </a:lnTo>
                  <a:lnTo>
                    <a:pt x="1864863" y="1421060"/>
                  </a:lnTo>
                  <a:cubicBezTo>
                    <a:pt x="1864863" y="1416625"/>
                    <a:pt x="1861941" y="1412191"/>
                    <a:pt x="1860480" y="1412191"/>
                  </a:cubicBezTo>
                  <a:close/>
                  <a:moveTo>
                    <a:pt x="1817323" y="1409196"/>
                  </a:moveTo>
                  <a:cubicBezTo>
                    <a:pt x="1812916" y="1406233"/>
                    <a:pt x="1807039" y="1412159"/>
                    <a:pt x="1807039" y="1415121"/>
                  </a:cubicBezTo>
                  <a:lnTo>
                    <a:pt x="1800670" y="1420259"/>
                  </a:lnTo>
                  <a:lnTo>
                    <a:pt x="1800911" y="1420241"/>
                  </a:lnTo>
                  <a:cubicBezTo>
                    <a:pt x="1803671" y="1419504"/>
                    <a:pt x="1805878" y="1418031"/>
                    <a:pt x="1807350" y="1415084"/>
                  </a:cubicBezTo>
                  <a:cubicBezTo>
                    <a:pt x="1807350" y="1413611"/>
                    <a:pt x="1808822" y="1411400"/>
                    <a:pt x="1810846" y="1409927"/>
                  </a:cubicBezTo>
                  <a:lnTo>
                    <a:pt x="1817603" y="1409196"/>
                  </a:lnTo>
                  <a:close/>
                  <a:moveTo>
                    <a:pt x="1561457" y="1405921"/>
                  </a:moveTo>
                  <a:lnTo>
                    <a:pt x="1559822" y="1410299"/>
                  </a:lnTo>
                  <a:lnTo>
                    <a:pt x="1560175" y="1410516"/>
                  </a:lnTo>
                  <a:lnTo>
                    <a:pt x="1561675" y="1406504"/>
                  </a:lnTo>
                  <a:close/>
                  <a:moveTo>
                    <a:pt x="1522967" y="1403330"/>
                  </a:moveTo>
                  <a:lnTo>
                    <a:pt x="1522138" y="1407161"/>
                  </a:lnTo>
                  <a:lnTo>
                    <a:pt x="1523016" y="1406687"/>
                  </a:lnTo>
                  <a:lnTo>
                    <a:pt x="1523640" y="1403744"/>
                  </a:lnTo>
                  <a:close/>
                  <a:moveTo>
                    <a:pt x="1755833" y="1403294"/>
                  </a:moveTo>
                  <a:lnTo>
                    <a:pt x="1755836" y="1403296"/>
                  </a:lnTo>
                  <a:lnTo>
                    <a:pt x="1757719" y="1403506"/>
                  </a:lnTo>
                  <a:close/>
                  <a:moveTo>
                    <a:pt x="1417142" y="1401970"/>
                  </a:moveTo>
                  <a:lnTo>
                    <a:pt x="1418312" y="1404406"/>
                  </a:lnTo>
                  <a:cubicBezTo>
                    <a:pt x="1418312" y="1404406"/>
                    <a:pt x="1416870" y="1404406"/>
                    <a:pt x="1415427" y="1404406"/>
                  </a:cubicBezTo>
                  <a:cubicBezTo>
                    <a:pt x="1413984" y="1405906"/>
                    <a:pt x="1413984" y="1408907"/>
                    <a:pt x="1412541" y="1410408"/>
                  </a:cubicBezTo>
                  <a:lnTo>
                    <a:pt x="1412969" y="1410853"/>
                  </a:lnTo>
                  <a:lnTo>
                    <a:pt x="1415870" y="1404951"/>
                  </a:lnTo>
                  <a:cubicBezTo>
                    <a:pt x="1417335" y="1404951"/>
                    <a:pt x="1418800" y="1404951"/>
                    <a:pt x="1418800" y="1404951"/>
                  </a:cubicBezTo>
                  <a:cubicBezTo>
                    <a:pt x="1418800" y="1403460"/>
                    <a:pt x="1418800" y="1401970"/>
                    <a:pt x="1417335" y="1401970"/>
                  </a:cubicBezTo>
                  <a:close/>
                  <a:moveTo>
                    <a:pt x="1905774" y="1398889"/>
                  </a:moveTo>
                  <a:cubicBezTo>
                    <a:pt x="1905774" y="1402584"/>
                    <a:pt x="1906505" y="1403693"/>
                    <a:pt x="1907783" y="1403878"/>
                  </a:cubicBezTo>
                  <a:lnTo>
                    <a:pt x="1912981" y="1403334"/>
                  </a:lnTo>
                  <a:lnTo>
                    <a:pt x="1912981" y="1402879"/>
                  </a:lnTo>
                  <a:cubicBezTo>
                    <a:pt x="1910777" y="1402879"/>
                    <a:pt x="1908939" y="1403616"/>
                    <a:pt x="1907653" y="1403432"/>
                  </a:cubicBezTo>
                  <a:lnTo>
                    <a:pt x="1905807" y="1398889"/>
                  </a:lnTo>
                  <a:close/>
                  <a:moveTo>
                    <a:pt x="1349957" y="1396577"/>
                  </a:moveTo>
                  <a:lnTo>
                    <a:pt x="1349379" y="1397436"/>
                  </a:lnTo>
                  <a:lnTo>
                    <a:pt x="1356766" y="1397436"/>
                  </a:lnTo>
                  <a:lnTo>
                    <a:pt x="1357025" y="1396577"/>
                  </a:lnTo>
                  <a:close/>
                  <a:moveTo>
                    <a:pt x="1410789" y="1394007"/>
                  </a:moveTo>
                  <a:lnTo>
                    <a:pt x="1411098" y="1396903"/>
                  </a:lnTo>
                  <a:cubicBezTo>
                    <a:pt x="1411098" y="1398404"/>
                    <a:pt x="1408212" y="1399904"/>
                    <a:pt x="1409655" y="1401405"/>
                  </a:cubicBezTo>
                  <a:lnTo>
                    <a:pt x="1410196" y="1401405"/>
                  </a:lnTo>
                  <a:lnTo>
                    <a:pt x="1411475" y="1397500"/>
                  </a:lnTo>
                  <a:cubicBezTo>
                    <a:pt x="1411475" y="1396755"/>
                    <a:pt x="1411475" y="1395265"/>
                    <a:pt x="1411109" y="1394147"/>
                  </a:cubicBezTo>
                  <a:close/>
                  <a:moveTo>
                    <a:pt x="1911711" y="1389950"/>
                  </a:moveTo>
                  <a:lnTo>
                    <a:pt x="1911618" y="1390021"/>
                  </a:lnTo>
                  <a:lnTo>
                    <a:pt x="1914717" y="1395245"/>
                  </a:lnTo>
                  <a:lnTo>
                    <a:pt x="1914819" y="1395143"/>
                  </a:lnTo>
                  <a:close/>
                  <a:moveTo>
                    <a:pt x="1335309" y="1383797"/>
                  </a:moveTo>
                  <a:lnTo>
                    <a:pt x="1334359" y="1384117"/>
                  </a:lnTo>
                  <a:cubicBezTo>
                    <a:pt x="1334359" y="1385611"/>
                    <a:pt x="1335835" y="1387104"/>
                    <a:pt x="1335835" y="1388598"/>
                  </a:cubicBezTo>
                  <a:cubicBezTo>
                    <a:pt x="1335835" y="1390091"/>
                    <a:pt x="1334359" y="1391585"/>
                    <a:pt x="1334359" y="1393078"/>
                  </a:cubicBezTo>
                  <a:cubicBezTo>
                    <a:pt x="1335835" y="1396065"/>
                    <a:pt x="1335835" y="1399052"/>
                    <a:pt x="1338788" y="1402039"/>
                  </a:cubicBezTo>
                  <a:cubicBezTo>
                    <a:pt x="1340264" y="1403532"/>
                    <a:pt x="1343217" y="1402039"/>
                    <a:pt x="1346170" y="1402039"/>
                  </a:cubicBezTo>
                  <a:lnTo>
                    <a:pt x="1346170" y="1407833"/>
                  </a:lnTo>
                  <a:lnTo>
                    <a:pt x="1346351" y="1407833"/>
                  </a:lnTo>
                  <a:cubicBezTo>
                    <a:pt x="1346351" y="1406348"/>
                    <a:pt x="1346351" y="1403377"/>
                    <a:pt x="1346351" y="1401892"/>
                  </a:cubicBezTo>
                  <a:lnTo>
                    <a:pt x="1346962" y="1400976"/>
                  </a:lnTo>
                  <a:lnTo>
                    <a:pt x="1339605" y="1400976"/>
                  </a:lnTo>
                  <a:cubicBezTo>
                    <a:pt x="1336647" y="1398043"/>
                    <a:pt x="1336647" y="1395110"/>
                    <a:pt x="1335168" y="1392177"/>
                  </a:cubicBezTo>
                  <a:cubicBezTo>
                    <a:pt x="1335168" y="1390711"/>
                    <a:pt x="1336647" y="1389244"/>
                    <a:pt x="1336647" y="1387778"/>
                  </a:cubicBezTo>
                  <a:close/>
                  <a:moveTo>
                    <a:pt x="1363267" y="1380445"/>
                  </a:moveTo>
                  <a:cubicBezTo>
                    <a:pt x="1363267" y="1380445"/>
                    <a:pt x="1361788" y="1380445"/>
                    <a:pt x="1361788" y="1381912"/>
                  </a:cubicBezTo>
                  <a:lnTo>
                    <a:pt x="1361739" y="1382075"/>
                  </a:lnTo>
                  <a:lnTo>
                    <a:pt x="1362718" y="1381098"/>
                  </a:lnTo>
                  <a:cubicBezTo>
                    <a:pt x="1364206" y="1381098"/>
                    <a:pt x="1365694" y="1384068"/>
                    <a:pt x="1367182" y="1384068"/>
                  </a:cubicBezTo>
                  <a:lnTo>
                    <a:pt x="1367182" y="1383033"/>
                  </a:lnTo>
                  <a:close/>
                  <a:moveTo>
                    <a:pt x="1539523" y="1380052"/>
                  </a:moveTo>
                  <a:lnTo>
                    <a:pt x="1539511" y="1380088"/>
                  </a:lnTo>
                  <a:cubicBezTo>
                    <a:pt x="1539511" y="1380088"/>
                    <a:pt x="1540954" y="1378610"/>
                    <a:pt x="1540954" y="1380088"/>
                  </a:cubicBezTo>
                  <a:cubicBezTo>
                    <a:pt x="1542397" y="1383045"/>
                    <a:pt x="1540954" y="1386002"/>
                    <a:pt x="1540954" y="1387481"/>
                  </a:cubicBezTo>
                  <a:cubicBezTo>
                    <a:pt x="1540954" y="1388959"/>
                    <a:pt x="1543840" y="1388959"/>
                    <a:pt x="1543840" y="1388959"/>
                  </a:cubicBezTo>
                  <a:lnTo>
                    <a:pt x="1542521" y="1397068"/>
                  </a:lnTo>
                  <a:lnTo>
                    <a:pt x="1542544" y="1397072"/>
                  </a:lnTo>
                  <a:lnTo>
                    <a:pt x="1543907" y="1388870"/>
                  </a:lnTo>
                  <a:cubicBezTo>
                    <a:pt x="1543907" y="1388870"/>
                    <a:pt x="1540976" y="1388870"/>
                    <a:pt x="1540976" y="1387400"/>
                  </a:cubicBezTo>
                  <a:cubicBezTo>
                    <a:pt x="1540976" y="1385930"/>
                    <a:pt x="1542442" y="1382991"/>
                    <a:pt x="1540976" y="1380052"/>
                  </a:cubicBezTo>
                  <a:close/>
                  <a:moveTo>
                    <a:pt x="1370119" y="1378050"/>
                  </a:moveTo>
                  <a:lnTo>
                    <a:pt x="1367704" y="1380445"/>
                  </a:lnTo>
                  <a:lnTo>
                    <a:pt x="1367704" y="1380576"/>
                  </a:lnTo>
                  <a:lnTo>
                    <a:pt x="1370158" y="1378127"/>
                  </a:lnTo>
                  <a:close/>
                  <a:moveTo>
                    <a:pt x="1520633" y="1375404"/>
                  </a:moveTo>
                  <a:lnTo>
                    <a:pt x="1521892" y="1380447"/>
                  </a:lnTo>
                  <a:lnTo>
                    <a:pt x="1521934" y="1380489"/>
                  </a:lnTo>
                  <a:lnTo>
                    <a:pt x="1520754" y="1375653"/>
                  </a:lnTo>
                  <a:close/>
                  <a:moveTo>
                    <a:pt x="1369183" y="1374579"/>
                  </a:moveTo>
                  <a:lnTo>
                    <a:pt x="1369474" y="1375157"/>
                  </a:lnTo>
                  <a:lnTo>
                    <a:pt x="1371645" y="1375157"/>
                  </a:lnTo>
                  <a:lnTo>
                    <a:pt x="1371452" y="1374579"/>
                  </a:lnTo>
                  <a:close/>
                  <a:moveTo>
                    <a:pt x="1466010" y="1374558"/>
                  </a:moveTo>
                  <a:cubicBezTo>
                    <a:pt x="1464539" y="1374558"/>
                    <a:pt x="1464539" y="1376030"/>
                    <a:pt x="1463068" y="1376030"/>
                  </a:cubicBezTo>
                  <a:lnTo>
                    <a:pt x="1461733" y="1374694"/>
                  </a:lnTo>
                  <a:lnTo>
                    <a:pt x="1461286" y="1375148"/>
                  </a:lnTo>
                  <a:cubicBezTo>
                    <a:pt x="1461286" y="1375148"/>
                    <a:pt x="1462751" y="1376638"/>
                    <a:pt x="1462751" y="1376638"/>
                  </a:cubicBezTo>
                  <a:cubicBezTo>
                    <a:pt x="1464216" y="1376638"/>
                    <a:pt x="1464216" y="1375148"/>
                    <a:pt x="1465681" y="1375148"/>
                  </a:cubicBezTo>
                  <a:cubicBezTo>
                    <a:pt x="1465681" y="1375148"/>
                    <a:pt x="1467146" y="1376638"/>
                    <a:pt x="1468611" y="1376638"/>
                  </a:cubicBezTo>
                  <a:cubicBezTo>
                    <a:pt x="1468611" y="1375148"/>
                    <a:pt x="1470077" y="1375148"/>
                    <a:pt x="1470077" y="1375148"/>
                  </a:cubicBezTo>
                  <a:cubicBezTo>
                    <a:pt x="1471542" y="1375148"/>
                    <a:pt x="1473007" y="1376638"/>
                    <a:pt x="1474472" y="1376638"/>
                  </a:cubicBezTo>
                  <a:lnTo>
                    <a:pt x="1481648" y="1382477"/>
                  </a:lnTo>
                  <a:lnTo>
                    <a:pt x="1481880" y="1382244"/>
                  </a:lnTo>
                  <a:cubicBezTo>
                    <a:pt x="1489233" y="1383720"/>
                    <a:pt x="1493645" y="1392580"/>
                    <a:pt x="1502469" y="1392580"/>
                  </a:cubicBezTo>
                  <a:cubicBezTo>
                    <a:pt x="1511292" y="1392580"/>
                    <a:pt x="1511292" y="1397010"/>
                    <a:pt x="1515704" y="1398486"/>
                  </a:cubicBezTo>
                  <a:lnTo>
                    <a:pt x="1516773" y="1399130"/>
                  </a:lnTo>
                  <a:lnTo>
                    <a:pt x="1522197" y="1396352"/>
                  </a:lnTo>
                  <a:cubicBezTo>
                    <a:pt x="1523640" y="1393395"/>
                    <a:pt x="1526526" y="1390438"/>
                    <a:pt x="1526526" y="1386002"/>
                  </a:cubicBezTo>
                  <a:lnTo>
                    <a:pt x="1526033" y="1385497"/>
                  </a:lnTo>
                  <a:lnTo>
                    <a:pt x="1521892" y="1395170"/>
                  </a:lnTo>
                  <a:cubicBezTo>
                    <a:pt x="1520422" y="1396642"/>
                    <a:pt x="1517480" y="1396642"/>
                    <a:pt x="1516010" y="1398115"/>
                  </a:cubicBezTo>
                  <a:cubicBezTo>
                    <a:pt x="1511598" y="1396642"/>
                    <a:pt x="1511598" y="1392226"/>
                    <a:pt x="1502774" y="1392226"/>
                  </a:cubicBezTo>
                  <a:cubicBezTo>
                    <a:pt x="1493951" y="1392226"/>
                    <a:pt x="1489539" y="1383392"/>
                    <a:pt x="1482186" y="1381920"/>
                  </a:cubicBezTo>
                  <a:cubicBezTo>
                    <a:pt x="1479245" y="1380447"/>
                    <a:pt x="1477774" y="1378975"/>
                    <a:pt x="1474833" y="1376030"/>
                  </a:cubicBezTo>
                  <a:cubicBezTo>
                    <a:pt x="1473363" y="1376030"/>
                    <a:pt x="1471892" y="1374558"/>
                    <a:pt x="1470421" y="1374558"/>
                  </a:cubicBezTo>
                  <a:cubicBezTo>
                    <a:pt x="1470421" y="1374558"/>
                    <a:pt x="1468951" y="1374558"/>
                    <a:pt x="1468951" y="1376030"/>
                  </a:cubicBezTo>
                  <a:cubicBezTo>
                    <a:pt x="1467480" y="1376030"/>
                    <a:pt x="1466010" y="1374558"/>
                    <a:pt x="1466010" y="1374558"/>
                  </a:cubicBezTo>
                  <a:close/>
                  <a:moveTo>
                    <a:pt x="1729241" y="1373691"/>
                  </a:moveTo>
                  <a:lnTo>
                    <a:pt x="1729343" y="1373827"/>
                  </a:lnTo>
                  <a:cubicBezTo>
                    <a:pt x="1732286" y="1373827"/>
                    <a:pt x="1733758" y="1378248"/>
                    <a:pt x="1735230" y="1378248"/>
                  </a:cubicBezTo>
                  <a:lnTo>
                    <a:pt x="1740008" y="1380728"/>
                  </a:lnTo>
                  <a:lnTo>
                    <a:pt x="1740013" y="1380681"/>
                  </a:lnTo>
                  <a:cubicBezTo>
                    <a:pt x="1739829" y="1379570"/>
                    <a:pt x="1738727" y="1378829"/>
                    <a:pt x="1735055" y="1378088"/>
                  </a:cubicBezTo>
                  <a:close/>
                  <a:moveTo>
                    <a:pt x="1370873" y="1370808"/>
                  </a:moveTo>
                  <a:lnTo>
                    <a:pt x="1370899" y="1370886"/>
                  </a:lnTo>
                  <a:lnTo>
                    <a:pt x="1376109" y="1372186"/>
                  </a:lnTo>
                  <a:lnTo>
                    <a:pt x="1380055" y="1372186"/>
                  </a:lnTo>
                  <a:lnTo>
                    <a:pt x="1379989" y="1371986"/>
                  </a:lnTo>
                  <a:cubicBezTo>
                    <a:pt x="1378521" y="1370517"/>
                    <a:pt x="1377052" y="1371986"/>
                    <a:pt x="1375584" y="1371986"/>
                  </a:cubicBezTo>
                  <a:close/>
                  <a:moveTo>
                    <a:pt x="1915756" y="1364770"/>
                  </a:moveTo>
                  <a:lnTo>
                    <a:pt x="1918194" y="1366003"/>
                  </a:lnTo>
                  <a:lnTo>
                    <a:pt x="1923135" y="1366360"/>
                  </a:lnTo>
                  <a:lnTo>
                    <a:pt x="1923146" y="1366333"/>
                  </a:lnTo>
                  <a:lnTo>
                    <a:pt x="1918165" y="1365976"/>
                  </a:lnTo>
                  <a:close/>
                  <a:moveTo>
                    <a:pt x="1711635" y="1363275"/>
                  </a:moveTo>
                  <a:lnTo>
                    <a:pt x="1711680" y="1363513"/>
                  </a:lnTo>
                  <a:cubicBezTo>
                    <a:pt x="1714624" y="1364987"/>
                    <a:pt x="1724927" y="1360566"/>
                    <a:pt x="1724927" y="1367934"/>
                  </a:cubicBezTo>
                  <a:lnTo>
                    <a:pt x="1725470" y="1368659"/>
                  </a:lnTo>
                  <a:lnTo>
                    <a:pt x="1724771" y="1367719"/>
                  </a:lnTo>
                  <a:cubicBezTo>
                    <a:pt x="1724771" y="1364016"/>
                    <a:pt x="1722200" y="1363275"/>
                    <a:pt x="1719262" y="1363275"/>
                  </a:cubicBezTo>
                  <a:close/>
                  <a:moveTo>
                    <a:pt x="1358831" y="1362847"/>
                  </a:moveTo>
                  <a:lnTo>
                    <a:pt x="1358831" y="1363172"/>
                  </a:lnTo>
                  <a:lnTo>
                    <a:pt x="1360903" y="1363172"/>
                  </a:lnTo>
                  <a:lnTo>
                    <a:pt x="1360578" y="1362847"/>
                  </a:lnTo>
                  <a:close/>
                  <a:moveTo>
                    <a:pt x="1325500" y="1361715"/>
                  </a:moveTo>
                  <a:cubicBezTo>
                    <a:pt x="1324024" y="1361715"/>
                    <a:pt x="1322547" y="1363209"/>
                    <a:pt x="1321071" y="1364702"/>
                  </a:cubicBezTo>
                  <a:cubicBezTo>
                    <a:pt x="1321071" y="1366196"/>
                    <a:pt x="1319595" y="1367689"/>
                    <a:pt x="1321071" y="1367689"/>
                  </a:cubicBezTo>
                  <a:cubicBezTo>
                    <a:pt x="1322547" y="1367689"/>
                    <a:pt x="1324024" y="1367689"/>
                    <a:pt x="1324024" y="1367689"/>
                  </a:cubicBezTo>
                  <a:cubicBezTo>
                    <a:pt x="1325500" y="1367689"/>
                    <a:pt x="1326977" y="1370676"/>
                    <a:pt x="1328453" y="1370676"/>
                  </a:cubicBezTo>
                  <a:cubicBezTo>
                    <a:pt x="1329929" y="1372169"/>
                    <a:pt x="1332882" y="1373663"/>
                    <a:pt x="1334359" y="1373663"/>
                  </a:cubicBezTo>
                  <a:cubicBezTo>
                    <a:pt x="1337311" y="1373663"/>
                    <a:pt x="1338788" y="1372169"/>
                    <a:pt x="1340264" y="1370676"/>
                  </a:cubicBezTo>
                  <a:cubicBezTo>
                    <a:pt x="1341741" y="1370676"/>
                    <a:pt x="1341741" y="1372169"/>
                    <a:pt x="1343217" y="1373663"/>
                  </a:cubicBezTo>
                  <a:cubicBezTo>
                    <a:pt x="1343217" y="1375156"/>
                    <a:pt x="1341741" y="1376650"/>
                    <a:pt x="1343217" y="1378143"/>
                  </a:cubicBezTo>
                  <a:lnTo>
                    <a:pt x="1346020" y="1382397"/>
                  </a:lnTo>
                  <a:lnTo>
                    <a:pt x="1346999" y="1381912"/>
                  </a:lnTo>
                  <a:cubicBezTo>
                    <a:pt x="1346999" y="1380445"/>
                    <a:pt x="1344042" y="1378979"/>
                    <a:pt x="1344042" y="1377512"/>
                  </a:cubicBezTo>
                  <a:cubicBezTo>
                    <a:pt x="1342563" y="1376046"/>
                    <a:pt x="1344042" y="1374579"/>
                    <a:pt x="1344042" y="1373113"/>
                  </a:cubicBezTo>
                  <a:cubicBezTo>
                    <a:pt x="1342563" y="1371646"/>
                    <a:pt x="1342563" y="1370180"/>
                    <a:pt x="1341084" y="1370180"/>
                  </a:cubicBezTo>
                  <a:cubicBezTo>
                    <a:pt x="1339605" y="1371646"/>
                    <a:pt x="1338126" y="1373113"/>
                    <a:pt x="1335168" y="1373113"/>
                  </a:cubicBezTo>
                  <a:cubicBezTo>
                    <a:pt x="1333689" y="1373113"/>
                    <a:pt x="1330732" y="1371646"/>
                    <a:pt x="1329253" y="1370180"/>
                  </a:cubicBezTo>
                  <a:cubicBezTo>
                    <a:pt x="1327774" y="1370180"/>
                    <a:pt x="1326295" y="1367247"/>
                    <a:pt x="1324816" y="1367247"/>
                  </a:cubicBezTo>
                  <a:cubicBezTo>
                    <a:pt x="1324816" y="1367247"/>
                    <a:pt x="1323337" y="1367247"/>
                    <a:pt x="1321858" y="1367247"/>
                  </a:cubicBezTo>
                  <a:cubicBezTo>
                    <a:pt x="1320379" y="1367247"/>
                    <a:pt x="1321858" y="1365780"/>
                    <a:pt x="1321858" y="1364314"/>
                  </a:cubicBezTo>
                  <a:lnTo>
                    <a:pt x="1325643" y="1361812"/>
                  </a:lnTo>
                  <a:close/>
                  <a:moveTo>
                    <a:pt x="1529245" y="1360698"/>
                  </a:moveTo>
                  <a:lnTo>
                    <a:pt x="1529245" y="1362780"/>
                  </a:lnTo>
                  <a:cubicBezTo>
                    <a:pt x="1527775" y="1364252"/>
                    <a:pt x="1527775" y="1361308"/>
                    <a:pt x="1526304" y="1361308"/>
                  </a:cubicBezTo>
                  <a:cubicBezTo>
                    <a:pt x="1524833" y="1362780"/>
                    <a:pt x="1524833" y="1365724"/>
                    <a:pt x="1521892" y="1365724"/>
                  </a:cubicBezTo>
                  <a:cubicBezTo>
                    <a:pt x="1520422" y="1367197"/>
                    <a:pt x="1516010" y="1362780"/>
                    <a:pt x="1516010" y="1365724"/>
                  </a:cubicBezTo>
                  <a:lnTo>
                    <a:pt x="1516526" y="1366759"/>
                  </a:lnTo>
                  <a:lnTo>
                    <a:pt x="1518770" y="1366228"/>
                  </a:lnTo>
                  <a:cubicBezTo>
                    <a:pt x="1520033" y="1366782"/>
                    <a:pt x="1521476" y="1367522"/>
                    <a:pt x="1522197" y="1366782"/>
                  </a:cubicBezTo>
                  <a:cubicBezTo>
                    <a:pt x="1525083" y="1366782"/>
                    <a:pt x="1525083" y="1363825"/>
                    <a:pt x="1526526" y="1362347"/>
                  </a:cubicBezTo>
                  <a:cubicBezTo>
                    <a:pt x="1527968" y="1362347"/>
                    <a:pt x="1527968" y="1365304"/>
                    <a:pt x="1529411" y="1363825"/>
                  </a:cubicBezTo>
                  <a:cubicBezTo>
                    <a:pt x="1529411" y="1363825"/>
                    <a:pt x="1530854" y="1360868"/>
                    <a:pt x="1529411" y="1360868"/>
                  </a:cubicBezTo>
                  <a:close/>
                  <a:moveTo>
                    <a:pt x="1833997" y="1358797"/>
                  </a:moveTo>
                  <a:lnTo>
                    <a:pt x="1833115" y="1358857"/>
                  </a:lnTo>
                  <a:lnTo>
                    <a:pt x="1830545" y="1361794"/>
                  </a:lnTo>
                  <a:cubicBezTo>
                    <a:pt x="1827607" y="1364756"/>
                    <a:pt x="1836421" y="1372163"/>
                    <a:pt x="1833483" y="1376607"/>
                  </a:cubicBezTo>
                  <a:cubicBezTo>
                    <a:pt x="1827607" y="1386976"/>
                    <a:pt x="1837890" y="1384013"/>
                    <a:pt x="1842298" y="1392901"/>
                  </a:cubicBezTo>
                  <a:cubicBezTo>
                    <a:pt x="1843767" y="1397345"/>
                    <a:pt x="1846705" y="1398827"/>
                    <a:pt x="1848174" y="1403271"/>
                  </a:cubicBezTo>
                  <a:cubicBezTo>
                    <a:pt x="1848174" y="1404752"/>
                    <a:pt x="1848174" y="1407715"/>
                    <a:pt x="1849643" y="1409196"/>
                  </a:cubicBezTo>
                  <a:cubicBezTo>
                    <a:pt x="1849643" y="1410677"/>
                    <a:pt x="1852581" y="1410677"/>
                    <a:pt x="1852581" y="1412159"/>
                  </a:cubicBezTo>
                  <a:cubicBezTo>
                    <a:pt x="1851112" y="1412899"/>
                    <a:pt x="1851480" y="1414751"/>
                    <a:pt x="1851847" y="1416603"/>
                  </a:cubicBezTo>
                  <a:lnTo>
                    <a:pt x="1851118" y="1421013"/>
                  </a:lnTo>
                  <a:lnTo>
                    <a:pt x="1851506" y="1420978"/>
                  </a:lnTo>
                  <a:cubicBezTo>
                    <a:pt x="1854450" y="1419504"/>
                    <a:pt x="1850034" y="1413611"/>
                    <a:pt x="1852978" y="1412137"/>
                  </a:cubicBezTo>
                  <a:lnTo>
                    <a:pt x="1853121" y="1412137"/>
                  </a:lnTo>
                  <a:lnTo>
                    <a:pt x="1850252" y="1409235"/>
                  </a:lnTo>
                  <a:cubicBezTo>
                    <a:pt x="1848791" y="1407757"/>
                    <a:pt x="1848791" y="1404801"/>
                    <a:pt x="1848791" y="1403323"/>
                  </a:cubicBezTo>
                  <a:cubicBezTo>
                    <a:pt x="1847330" y="1398889"/>
                    <a:pt x="1844408" y="1397411"/>
                    <a:pt x="1842947" y="1392977"/>
                  </a:cubicBezTo>
                  <a:cubicBezTo>
                    <a:pt x="1838563" y="1384109"/>
                    <a:pt x="1828336" y="1387065"/>
                    <a:pt x="1834180" y="1376719"/>
                  </a:cubicBezTo>
                  <a:cubicBezTo>
                    <a:pt x="1837102" y="1372284"/>
                    <a:pt x="1828336" y="1364894"/>
                    <a:pt x="1831258" y="1361938"/>
                  </a:cubicBezTo>
                  <a:cubicBezTo>
                    <a:pt x="1831258" y="1361199"/>
                    <a:pt x="1833084" y="1359721"/>
                    <a:pt x="1833997" y="1358797"/>
                  </a:cubicBezTo>
                  <a:close/>
                  <a:moveTo>
                    <a:pt x="1558268" y="1351997"/>
                  </a:moveTo>
                  <a:cubicBezTo>
                    <a:pt x="1556825" y="1353476"/>
                    <a:pt x="1558268" y="1354954"/>
                    <a:pt x="1558268" y="1356433"/>
                  </a:cubicBezTo>
                  <a:cubicBezTo>
                    <a:pt x="1555383" y="1359390"/>
                    <a:pt x="1552497" y="1359390"/>
                    <a:pt x="1551054" y="1362347"/>
                  </a:cubicBezTo>
                  <a:cubicBezTo>
                    <a:pt x="1549611" y="1363825"/>
                    <a:pt x="1551054" y="1366782"/>
                    <a:pt x="1551054" y="1368261"/>
                  </a:cubicBezTo>
                  <a:cubicBezTo>
                    <a:pt x="1551054" y="1369739"/>
                    <a:pt x="1549611" y="1371218"/>
                    <a:pt x="1548168" y="1371218"/>
                  </a:cubicBezTo>
                  <a:cubicBezTo>
                    <a:pt x="1546725" y="1372696"/>
                    <a:pt x="1543840" y="1371218"/>
                    <a:pt x="1540954" y="1372696"/>
                  </a:cubicBezTo>
                  <a:cubicBezTo>
                    <a:pt x="1540954" y="1372696"/>
                    <a:pt x="1540954" y="1374174"/>
                    <a:pt x="1540954" y="1375653"/>
                  </a:cubicBezTo>
                  <a:lnTo>
                    <a:pt x="1540083" y="1378330"/>
                  </a:lnTo>
                  <a:lnTo>
                    <a:pt x="1540976" y="1375644"/>
                  </a:lnTo>
                  <a:cubicBezTo>
                    <a:pt x="1540976" y="1374174"/>
                    <a:pt x="1540976" y="1372704"/>
                    <a:pt x="1540976" y="1372704"/>
                  </a:cubicBezTo>
                  <a:cubicBezTo>
                    <a:pt x="1543907" y="1371235"/>
                    <a:pt x="1546838" y="1372704"/>
                    <a:pt x="1548303" y="1371235"/>
                  </a:cubicBezTo>
                  <a:cubicBezTo>
                    <a:pt x="1549768" y="1371235"/>
                    <a:pt x="1551234" y="1369765"/>
                    <a:pt x="1551234" y="1368296"/>
                  </a:cubicBezTo>
                  <a:cubicBezTo>
                    <a:pt x="1551234" y="1366826"/>
                    <a:pt x="1549768" y="1363887"/>
                    <a:pt x="1551234" y="1362418"/>
                  </a:cubicBezTo>
                  <a:cubicBezTo>
                    <a:pt x="1552699" y="1359478"/>
                    <a:pt x="1555630" y="1359478"/>
                    <a:pt x="1558561" y="1356539"/>
                  </a:cubicBezTo>
                  <a:cubicBezTo>
                    <a:pt x="1558561" y="1355070"/>
                    <a:pt x="1557095" y="1353600"/>
                    <a:pt x="1558561" y="1352131"/>
                  </a:cubicBezTo>
                  <a:lnTo>
                    <a:pt x="1561284" y="1352131"/>
                  </a:lnTo>
                  <a:lnTo>
                    <a:pt x="1561154" y="1351997"/>
                  </a:lnTo>
                  <a:cubicBezTo>
                    <a:pt x="1559711" y="1351997"/>
                    <a:pt x="1558268" y="1351997"/>
                    <a:pt x="1558268" y="1351997"/>
                  </a:cubicBezTo>
                  <a:close/>
                  <a:moveTo>
                    <a:pt x="1590532" y="1351800"/>
                  </a:moveTo>
                  <a:cubicBezTo>
                    <a:pt x="1589058" y="1351800"/>
                    <a:pt x="1589058" y="1353279"/>
                    <a:pt x="1587585" y="1353279"/>
                  </a:cubicBezTo>
                  <a:lnTo>
                    <a:pt x="1586243" y="1353279"/>
                  </a:lnTo>
                  <a:lnTo>
                    <a:pt x="1586403" y="1353600"/>
                  </a:lnTo>
                  <a:cubicBezTo>
                    <a:pt x="1586403" y="1355070"/>
                    <a:pt x="1587869" y="1355070"/>
                    <a:pt x="1587869" y="1353600"/>
                  </a:cubicBezTo>
                  <a:cubicBezTo>
                    <a:pt x="1589334" y="1353600"/>
                    <a:pt x="1589334" y="1352131"/>
                    <a:pt x="1590799" y="1352131"/>
                  </a:cubicBezTo>
                  <a:lnTo>
                    <a:pt x="1593479" y="1352131"/>
                  </a:lnTo>
                  <a:lnTo>
                    <a:pt x="1593479" y="1351800"/>
                  </a:lnTo>
                  <a:cubicBezTo>
                    <a:pt x="1592005" y="1350321"/>
                    <a:pt x="1590532" y="1350321"/>
                    <a:pt x="1590532" y="1351800"/>
                  </a:cubicBezTo>
                  <a:close/>
                  <a:moveTo>
                    <a:pt x="1584638" y="1350321"/>
                  </a:moveTo>
                  <a:lnTo>
                    <a:pt x="1582007" y="1351641"/>
                  </a:lnTo>
                  <a:lnTo>
                    <a:pt x="1582007" y="1352131"/>
                  </a:lnTo>
                  <a:lnTo>
                    <a:pt x="1584833" y="1350714"/>
                  </a:lnTo>
                  <a:close/>
                  <a:moveTo>
                    <a:pt x="1575807" y="1350321"/>
                  </a:moveTo>
                  <a:lnTo>
                    <a:pt x="1576146" y="1350661"/>
                  </a:lnTo>
                  <a:lnTo>
                    <a:pt x="1581691" y="1350661"/>
                  </a:lnTo>
                  <a:lnTo>
                    <a:pt x="1581691" y="1350321"/>
                  </a:lnTo>
                  <a:close/>
                  <a:moveTo>
                    <a:pt x="1464547" y="1350236"/>
                  </a:moveTo>
                  <a:lnTo>
                    <a:pt x="1470077" y="1357266"/>
                  </a:lnTo>
                  <a:cubicBezTo>
                    <a:pt x="1471542" y="1357266"/>
                    <a:pt x="1471542" y="1358756"/>
                    <a:pt x="1471542" y="1360246"/>
                  </a:cubicBezTo>
                  <a:cubicBezTo>
                    <a:pt x="1471542" y="1360246"/>
                    <a:pt x="1470077" y="1360246"/>
                    <a:pt x="1470077" y="1361736"/>
                  </a:cubicBezTo>
                  <a:cubicBezTo>
                    <a:pt x="1470077" y="1361736"/>
                    <a:pt x="1470077" y="1363226"/>
                    <a:pt x="1470077" y="1363226"/>
                  </a:cubicBezTo>
                  <a:lnTo>
                    <a:pt x="1467111" y="1367750"/>
                  </a:lnTo>
                  <a:lnTo>
                    <a:pt x="1470421" y="1362780"/>
                  </a:lnTo>
                  <a:lnTo>
                    <a:pt x="1470461" y="1362753"/>
                  </a:lnTo>
                  <a:lnTo>
                    <a:pt x="1470461" y="1362014"/>
                  </a:lnTo>
                  <a:cubicBezTo>
                    <a:pt x="1470461" y="1360542"/>
                    <a:pt x="1471929" y="1360542"/>
                    <a:pt x="1471929" y="1360542"/>
                  </a:cubicBezTo>
                  <a:cubicBezTo>
                    <a:pt x="1471929" y="1359070"/>
                    <a:pt x="1471929" y="1357598"/>
                    <a:pt x="1470461" y="1357598"/>
                  </a:cubicBezTo>
                  <a:cubicBezTo>
                    <a:pt x="1468992" y="1354653"/>
                    <a:pt x="1467523" y="1351708"/>
                    <a:pt x="1464586" y="1350236"/>
                  </a:cubicBezTo>
                  <a:close/>
                  <a:moveTo>
                    <a:pt x="1352915" y="1349649"/>
                  </a:moveTo>
                  <a:lnTo>
                    <a:pt x="1353219" y="1349950"/>
                  </a:lnTo>
                  <a:lnTo>
                    <a:pt x="1353562" y="1349950"/>
                  </a:lnTo>
                  <a:lnTo>
                    <a:pt x="1353662" y="1349649"/>
                  </a:lnTo>
                  <a:close/>
                  <a:moveTo>
                    <a:pt x="1416693" y="1348481"/>
                  </a:moveTo>
                  <a:lnTo>
                    <a:pt x="1411332" y="1352504"/>
                  </a:lnTo>
                  <a:lnTo>
                    <a:pt x="1411475" y="1352795"/>
                  </a:lnTo>
                  <a:lnTo>
                    <a:pt x="1417130" y="1348481"/>
                  </a:lnTo>
                  <a:close/>
                  <a:moveTo>
                    <a:pt x="1461286" y="1343984"/>
                  </a:moveTo>
                  <a:lnTo>
                    <a:pt x="1461286" y="1346835"/>
                  </a:lnTo>
                  <a:cubicBezTo>
                    <a:pt x="1461286" y="1346835"/>
                    <a:pt x="1461286" y="1348325"/>
                    <a:pt x="1462751" y="1349815"/>
                  </a:cubicBezTo>
                  <a:lnTo>
                    <a:pt x="1462908" y="1349815"/>
                  </a:lnTo>
                  <a:lnTo>
                    <a:pt x="1461649" y="1347292"/>
                  </a:lnTo>
                  <a:cubicBezTo>
                    <a:pt x="1461649" y="1345819"/>
                    <a:pt x="1463118" y="1345819"/>
                    <a:pt x="1461649" y="1344347"/>
                  </a:cubicBezTo>
                  <a:close/>
                  <a:moveTo>
                    <a:pt x="1425502" y="1342841"/>
                  </a:moveTo>
                  <a:lnTo>
                    <a:pt x="1425502" y="1344074"/>
                  </a:lnTo>
                  <a:cubicBezTo>
                    <a:pt x="1425502" y="1345543"/>
                    <a:pt x="1426970" y="1345543"/>
                    <a:pt x="1426970" y="1345543"/>
                  </a:cubicBezTo>
                  <a:lnTo>
                    <a:pt x="1425800" y="1347884"/>
                  </a:lnTo>
                  <a:lnTo>
                    <a:pt x="1426126" y="1348325"/>
                  </a:lnTo>
                  <a:lnTo>
                    <a:pt x="1427340" y="1345856"/>
                  </a:lnTo>
                  <a:lnTo>
                    <a:pt x="1426188" y="1344682"/>
                  </a:lnTo>
                  <a:cubicBezTo>
                    <a:pt x="1426188" y="1344682"/>
                    <a:pt x="1426188" y="1343191"/>
                    <a:pt x="1426188" y="1343191"/>
                  </a:cubicBezTo>
                  <a:close/>
                  <a:moveTo>
                    <a:pt x="1421097" y="1342605"/>
                  </a:moveTo>
                  <a:cubicBezTo>
                    <a:pt x="1419629" y="1342605"/>
                    <a:pt x="1422565" y="1345543"/>
                    <a:pt x="1421097" y="1345543"/>
                  </a:cubicBezTo>
                  <a:lnTo>
                    <a:pt x="1419707" y="1348325"/>
                  </a:lnTo>
                  <a:lnTo>
                    <a:pt x="1420265" y="1348325"/>
                  </a:lnTo>
                  <a:cubicBezTo>
                    <a:pt x="1421730" y="1348325"/>
                    <a:pt x="1421730" y="1346835"/>
                    <a:pt x="1421730" y="1345345"/>
                  </a:cubicBezTo>
                  <a:lnTo>
                    <a:pt x="1421730" y="1343449"/>
                  </a:lnTo>
                  <a:close/>
                  <a:moveTo>
                    <a:pt x="1394670" y="1342605"/>
                  </a:moveTo>
                  <a:cubicBezTo>
                    <a:pt x="1391734" y="1344074"/>
                    <a:pt x="1390266" y="1347012"/>
                    <a:pt x="1391734" y="1349950"/>
                  </a:cubicBezTo>
                  <a:lnTo>
                    <a:pt x="1392474" y="1349703"/>
                  </a:lnTo>
                  <a:lnTo>
                    <a:pt x="1395196" y="1342780"/>
                  </a:lnTo>
                  <a:close/>
                  <a:moveTo>
                    <a:pt x="1568484" y="1341530"/>
                  </a:moveTo>
                  <a:lnTo>
                    <a:pt x="1568368" y="1341648"/>
                  </a:lnTo>
                  <a:cubicBezTo>
                    <a:pt x="1568368" y="1341648"/>
                    <a:pt x="1566925" y="1341648"/>
                    <a:pt x="1565483" y="1341648"/>
                  </a:cubicBezTo>
                  <a:cubicBezTo>
                    <a:pt x="1565483" y="1343127"/>
                    <a:pt x="1565483" y="1344605"/>
                    <a:pt x="1565483" y="1344605"/>
                  </a:cubicBezTo>
                  <a:cubicBezTo>
                    <a:pt x="1565483" y="1346084"/>
                    <a:pt x="1564040" y="1344605"/>
                    <a:pt x="1562597" y="1346084"/>
                  </a:cubicBezTo>
                  <a:cubicBezTo>
                    <a:pt x="1562597" y="1346084"/>
                    <a:pt x="1562597" y="1347562"/>
                    <a:pt x="1562597" y="1349041"/>
                  </a:cubicBezTo>
                  <a:lnTo>
                    <a:pt x="1562597" y="1353239"/>
                  </a:lnTo>
                  <a:lnTo>
                    <a:pt x="1562957" y="1353600"/>
                  </a:lnTo>
                  <a:cubicBezTo>
                    <a:pt x="1564422" y="1353600"/>
                    <a:pt x="1562957" y="1350661"/>
                    <a:pt x="1562957" y="1349192"/>
                  </a:cubicBezTo>
                  <a:cubicBezTo>
                    <a:pt x="1562957" y="1347722"/>
                    <a:pt x="1562957" y="1346252"/>
                    <a:pt x="1562957" y="1346252"/>
                  </a:cubicBezTo>
                  <a:cubicBezTo>
                    <a:pt x="1564422" y="1344783"/>
                    <a:pt x="1565888" y="1346252"/>
                    <a:pt x="1565888" y="1344783"/>
                  </a:cubicBezTo>
                  <a:cubicBezTo>
                    <a:pt x="1565888" y="1344783"/>
                    <a:pt x="1565888" y="1343313"/>
                    <a:pt x="1565888" y="1341844"/>
                  </a:cubicBezTo>
                  <a:lnTo>
                    <a:pt x="1568692" y="1341844"/>
                  </a:lnTo>
                  <a:close/>
                  <a:moveTo>
                    <a:pt x="1537539" y="1338149"/>
                  </a:moveTo>
                  <a:lnTo>
                    <a:pt x="1532186" y="1342168"/>
                  </a:lnTo>
                  <a:cubicBezTo>
                    <a:pt x="1530716" y="1343640"/>
                    <a:pt x="1529245" y="1343640"/>
                    <a:pt x="1526304" y="1343640"/>
                  </a:cubicBezTo>
                  <a:cubicBezTo>
                    <a:pt x="1526304" y="1345112"/>
                    <a:pt x="1524833" y="1345112"/>
                    <a:pt x="1524833" y="1346585"/>
                  </a:cubicBezTo>
                  <a:cubicBezTo>
                    <a:pt x="1524833" y="1346585"/>
                    <a:pt x="1526304" y="1348057"/>
                    <a:pt x="1524833" y="1348057"/>
                  </a:cubicBezTo>
                  <a:cubicBezTo>
                    <a:pt x="1524833" y="1349529"/>
                    <a:pt x="1523363" y="1349529"/>
                    <a:pt x="1521892" y="1349529"/>
                  </a:cubicBezTo>
                  <a:cubicBezTo>
                    <a:pt x="1521892" y="1351002"/>
                    <a:pt x="1520422" y="1352474"/>
                    <a:pt x="1521892" y="1352474"/>
                  </a:cubicBezTo>
                  <a:lnTo>
                    <a:pt x="1522197" y="1352626"/>
                  </a:lnTo>
                  <a:lnTo>
                    <a:pt x="1522197" y="1350519"/>
                  </a:lnTo>
                  <a:cubicBezTo>
                    <a:pt x="1523640" y="1350519"/>
                    <a:pt x="1525083" y="1350519"/>
                    <a:pt x="1525083" y="1349041"/>
                  </a:cubicBezTo>
                  <a:cubicBezTo>
                    <a:pt x="1526526" y="1349041"/>
                    <a:pt x="1525083" y="1347562"/>
                    <a:pt x="1525083" y="1347562"/>
                  </a:cubicBezTo>
                  <a:cubicBezTo>
                    <a:pt x="1525083" y="1346084"/>
                    <a:pt x="1526526" y="1346084"/>
                    <a:pt x="1526526" y="1344605"/>
                  </a:cubicBezTo>
                  <a:cubicBezTo>
                    <a:pt x="1529411" y="1344605"/>
                    <a:pt x="1530854" y="1344605"/>
                    <a:pt x="1532297" y="1343127"/>
                  </a:cubicBezTo>
                  <a:cubicBezTo>
                    <a:pt x="1533740" y="1341648"/>
                    <a:pt x="1536626" y="1340170"/>
                    <a:pt x="1538068" y="1338691"/>
                  </a:cubicBezTo>
                  <a:close/>
                  <a:moveTo>
                    <a:pt x="1421799" y="1337227"/>
                  </a:moveTo>
                  <a:lnTo>
                    <a:pt x="1421318" y="1337391"/>
                  </a:lnTo>
                  <a:lnTo>
                    <a:pt x="1422565" y="1341136"/>
                  </a:lnTo>
                  <a:lnTo>
                    <a:pt x="1423177" y="1341442"/>
                  </a:lnTo>
                  <a:close/>
                  <a:moveTo>
                    <a:pt x="1436625" y="1334168"/>
                  </a:moveTo>
                  <a:lnTo>
                    <a:pt x="1436428" y="1334245"/>
                  </a:lnTo>
                  <a:lnTo>
                    <a:pt x="1437625" y="1337905"/>
                  </a:lnTo>
                  <a:lnTo>
                    <a:pt x="1437846" y="1337894"/>
                  </a:lnTo>
                  <a:close/>
                  <a:moveTo>
                    <a:pt x="1413756" y="1332321"/>
                  </a:moveTo>
                  <a:cubicBezTo>
                    <a:pt x="1413756" y="1333790"/>
                    <a:pt x="1413756" y="1335259"/>
                    <a:pt x="1413756" y="1336729"/>
                  </a:cubicBezTo>
                  <a:lnTo>
                    <a:pt x="1414485" y="1337093"/>
                  </a:lnTo>
                  <a:lnTo>
                    <a:pt x="1414485" y="1332754"/>
                  </a:lnTo>
                  <a:cubicBezTo>
                    <a:pt x="1415948" y="1332754"/>
                    <a:pt x="1417410" y="1334245"/>
                    <a:pt x="1418873" y="1332754"/>
                  </a:cubicBezTo>
                  <a:lnTo>
                    <a:pt x="1418024" y="1332321"/>
                  </a:lnTo>
                  <a:close/>
                  <a:moveTo>
                    <a:pt x="1319832" y="1332051"/>
                  </a:moveTo>
                  <a:lnTo>
                    <a:pt x="1329929" y="1340807"/>
                  </a:lnTo>
                  <a:cubicBezTo>
                    <a:pt x="1331406" y="1342300"/>
                    <a:pt x="1331406" y="1343793"/>
                    <a:pt x="1331406" y="1345287"/>
                  </a:cubicBezTo>
                  <a:cubicBezTo>
                    <a:pt x="1331406" y="1346780"/>
                    <a:pt x="1328453" y="1348274"/>
                    <a:pt x="1328453" y="1351261"/>
                  </a:cubicBezTo>
                  <a:cubicBezTo>
                    <a:pt x="1328453" y="1352754"/>
                    <a:pt x="1329929" y="1352754"/>
                    <a:pt x="1331406" y="1354248"/>
                  </a:cubicBezTo>
                  <a:cubicBezTo>
                    <a:pt x="1331406" y="1355741"/>
                    <a:pt x="1329929" y="1355741"/>
                    <a:pt x="1329929" y="1357235"/>
                  </a:cubicBezTo>
                  <a:cubicBezTo>
                    <a:pt x="1329929" y="1358728"/>
                    <a:pt x="1331406" y="1360222"/>
                    <a:pt x="1331406" y="1361715"/>
                  </a:cubicBezTo>
                  <a:lnTo>
                    <a:pt x="1330272" y="1364010"/>
                  </a:lnTo>
                  <a:lnTo>
                    <a:pt x="1330732" y="1364314"/>
                  </a:lnTo>
                  <a:cubicBezTo>
                    <a:pt x="1332210" y="1364314"/>
                    <a:pt x="1332210" y="1362847"/>
                    <a:pt x="1332210" y="1361381"/>
                  </a:cubicBezTo>
                  <a:cubicBezTo>
                    <a:pt x="1332210" y="1359914"/>
                    <a:pt x="1330732" y="1358448"/>
                    <a:pt x="1330732" y="1356982"/>
                  </a:cubicBezTo>
                  <a:cubicBezTo>
                    <a:pt x="1330732" y="1355515"/>
                    <a:pt x="1332210" y="1355515"/>
                    <a:pt x="1332210" y="1354049"/>
                  </a:cubicBezTo>
                  <a:cubicBezTo>
                    <a:pt x="1330732" y="1352582"/>
                    <a:pt x="1329253" y="1352582"/>
                    <a:pt x="1329253" y="1351116"/>
                  </a:cubicBezTo>
                  <a:cubicBezTo>
                    <a:pt x="1329253" y="1348183"/>
                    <a:pt x="1332210" y="1346716"/>
                    <a:pt x="1332210" y="1345250"/>
                  </a:cubicBezTo>
                  <a:cubicBezTo>
                    <a:pt x="1332210" y="1343783"/>
                    <a:pt x="1332210" y="1342317"/>
                    <a:pt x="1330732" y="1340850"/>
                  </a:cubicBezTo>
                  <a:cubicBezTo>
                    <a:pt x="1327774" y="1337917"/>
                    <a:pt x="1324816" y="1334984"/>
                    <a:pt x="1320379" y="1332051"/>
                  </a:cubicBezTo>
                  <a:close/>
                  <a:moveTo>
                    <a:pt x="1458356" y="1329758"/>
                  </a:moveTo>
                  <a:lnTo>
                    <a:pt x="1458356" y="1331933"/>
                  </a:lnTo>
                  <a:cubicBezTo>
                    <a:pt x="1458356" y="1333423"/>
                    <a:pt x="1458356" y="1336404"/>
                    <a:pt x="1458356" y="1337894"/>
                  </a:cubicBezTo>
                  <a:cubicBezTo>
                    <a:pt x="1458356" y="1339384"/>
                    <a:pt x="1458356" y="1339384"/>
                    <a:pt x="1458356" y="1340874"/>
                  </a:cubicBezTo>
                  <a:lnTo>
                    <a:pt x="1458712" y="1341236"/>
                  </a:lnTo>
                  <a:lnTo>
                    <a:pt x="1458712" y="1338631"/>
                  </a:lnTo>
                  <a:lnTo>
                    <a:pt x="1458371" y="1338718"/>
                  </a:lnTo>
                  <a:cubicBezTo>
                    <a:pt x="1458371" y="1337227"/>
                    <a:pt x="1458371" y="1334245"/>
                    <a:pt x="1458371" y="1332754"/>
                  </a:cubicBezTo>
                  <a:cubicBezTo>
                    <a:pt x="1458371" y="1331263"/>
                    <a:pt x="1458371" y="1329772"/>
                    <a:pt x="1458371" y="1329772"/>
                  </a:cubicBezTo>
                  <a:close/>
                  <a:moveTo>
                    <a:pt x="1312985" y="1329313"/>
                  </a:moveTo>
                  <a:lnTo>
                    <a:pt x="1312691" y="1329902"/>
                  </a:lnTo>
                  <a:lnTo>
                    <a:pt x="1312213" y="1329902"/>
                  </a:lnTo>
                  <a:lnTo>
                    <a:pt x="1312213" y="1331846"/>
                  </a:lnTo>
                  <a:cubicBezTo>
                    <a:pt x="1313689" y="1331846"/>
                    <a:pt x="1313689" y="1333339"/>
                    <a:pt x="1315165" y="1333339"/>
                  </a:cubicBezTo>
                  <a:lnTo>
                    <a:pt x="1315583" y="1333339"/>
                  </a:lnTo>
                  <a:lnTo>
                    <a:pt x="1312985" y="1332051"/>
                  </a:lnTo>
                  <a:close/>
                  <a:moveTo>
                    <a:pt x="1995176" y="1327797"/>
                  </a:moveTo>
                  <a:lnTo>
                    <a:pt x="1990518" y="1330671"/>
                  </a:lnTo>
                  <a:cubicBezTo>
                    <a:pt x="1988314" y="1331039"/>
                    <a:pt x="1986476" y="1331407"/>
                    <a:pt x="1987946" y="1333618"/>
                  </a:cubicBezTo>
                  <a:lnTo>
                    <a:pt x="1988913" y="1333941"/>
                  </a:lnTo>
                  <a:lnTo>
                    <a:pt x="1991029" y="1331496"/>
                  </a:lnTo>
                  <a:cubicBezTo>
                    <a:pt x="1993230" y="1331125"/>
                    <a:pt x="1995799" y="1330754"/>
                    <a:pt x="1995799" y="1328528"/>
                  </a:cubicBezTo>
                  <a:close/>
                  <a:moveTo>
                    <a:pt x="1866219" y="1326524"/>
                  </a:moveTo>
                  <a:lnTo>
                    <a:pt x="1866013" y="1326616"/>
                  </a:lnTo>
                  <a:lnTo>
                    <a:pt x="1861404" y="1329181"/>
                  </a:lnTo>
                  <a:lnTo>
                    <a:pt x="1861393" y="1329237"/>
                  </a:lnTo>
                  <a:close/>
                  <a:moveTo>
                    <a:pt x="1314160" y="1325488"/>
                  </a:moveTo>
                  <a:lnTo>
                    <a:pt x="1314160" y="1326787"/>
                  </a:lnTo>
                  <a:lnTo>
                    <a:pt x="1314464" y="1326185"/>
                  </a:lnTo>
                  <a:lnTo>
                    <a:pt x="1314464" y="1325488"/>
                  </a:lnTo>
                  <a:close/>
                  <a:moveTo>
                    <a:pt x="1415948" y="1325300"/>
                  </a:moveTo>
                  <a:lnTo>
                    <a:pt x="1415224" y="1325405"/>
                  </a:lnTo>
                  <a:lnTo>
                    <a:pt x="1415224" y="1330852"/>
                  </a:lnTo>
                  <a:lnTo>
                    <a:pt x="1415948" y="1331214"/>
                  </a:lnTo>
                  <a:close/>
                  <a:moveTo>
                    <a:pt x="1565483" y="1325182"/>
                  </a:moveTo>
                  <a:lnTo>
                    <a:pt x="1565483" y="1325385"/>
                  </a:lnTo>
                  <a:cubicBezTo>
                    <a:pt x="1565483" y="1326863"/>
                    <a:pt x="1565483" y="1328342"/>
                    <a:pt x="1566925" y="1329820"/>
                  </a:cubicBezTo>
                  <a:cubicBezTo>
                    <a:pt x="1568368" y="1331299"/>
                    <a:pt x="1569811" y="1331299"/>
                    <a:pt x="1571254" y="1331299"/>
                  </a:cubicBezTo>
                  <a:cubicBezTo>
                    <a:pt x="1571254" y="1332777"/>
                    <a:pt x="1572697" y="1332777"/>
                    <a:pt x="1572697" y="1334256"/>
                  </a:cubicBezTo>
                  <a:cubicBezTo>
                    <a:pt x="1572697" y="1334256"/>
                    <a:pt x="1571254" y="1335734"/>
                    <a:pt x="1571254" y="1337213"/>
                  </a:cubicBezTo>
                  <a:lnTo>
                    <a:pt x="1571254" y="1338612"/>
                  </a:lnTo>
                  <a:lnTo>
                    <a:pt x="1571376" y="1338490"/>
                  </a:lnTo>
                  <a:cubicBezTo>
                    <a:pt x="1571376" y="1338490"/>
                    <a:pt x="1571376" y="1337011"/>
                    <a:pt x="1571376" y="1337011"/>
                  </a:cubicBezTo>
                  <a:cubicBezTo>
                    <a:pt x="1571376" y="1335532"/>
                    <a:pt x="1572849" y="1334053"/>
                    <a:pt x="1572849" y="1334053"/>
                  </a:cubicBezTo>
                  <a:cubicBezTo>
                    <a:pt x="1572849" y="1332574"/>
                    <a:pt x="1571376" y="1332574"/>
                    <a:pt x="1571376" y="1331095"/>
                  </a:cubicBezTo>
                  <a:cubicBezTo>
                    <a:pt x="1569902" y="1331095"/>
                    <a:pt x="1568429" y="1331095"/>
                    <a:pt x="1566955" y="1329616"/>
                  </a:cubicBezTo>
                  <a:close/>
                  <a:moveTo>
                    <a:pt x="1343597" y="1324530"/>
                  </a:moveTo>
                  <a:lnTo>
                    <a:pt x="1344042" y="1324719"/>
                  </a:lnTo>
                  <a:lnTo>
                    <a:pt x="1344824" y="1324719"/>
                  </a:lnTo>
                  <a:lnTo>
                    <a:pt x="1344876" y="1324530"/>
                  </a:lnTo>
                  <a:close/>
                  <a:moveTo>
                    <a:pt x="1539447" y="1323774"/>
                  </a:moveTo>
                  <a:lnTo>
                    <a:pt x="1535079" y="1328152"/>
                  </a:lnTo>
                  <a:cubicBezTo>
                    <a:pt x="1533611" y="1329624"/>
                    <a:pt x="1535079" y="1329624"/>
                    <a:pt x="1535079" y="1331096"/>
                  </a:cubicBezTo>
                  <a:lnTo>
                    <a:pt x="1532460" y="1332410"/>
                  </a:lnTo>
                  <a:lnTo>
                    <a:pt x="1532573" y="1332636"/>
                  </a:lnTo>
                  <a:lnTo>
                    <a:pt x="1535183" y="1331299"/>
                  </a:lnTo>
                  <a:cubicBezTo>
                    <a:pt x="1535183" y="1329820"/>
                    <a:pt x="1533740" y="1329820"/>
                    <a:pt x="1535183" y="1328342"/>
                  </a:cubicBezTo>
                  <a:cubicBezTo>
                    <a:pt x="1536626" y="1326863"/>
                    <a:pt x="1539511" y="1326863"/>
                    <a:pt x="1539511" y="1323907"/>
                  </a:cubicBezTo>
                  <a:close/>
                  <a:moveTo>
                    <a:pt x="1809880" y="1323711"/>
                  </a:moveTo>
                  <a:lnTo>
                    <a:pt x="1807076" y="1332238"/>
                  </a:lnTo>
                  <a:lnTo>
                    <a:pt x="1820262" y="1357350"/>
                  </a:lnTo>
                  <a:cubicBezTo>
                    <a:pt x="1821731" y="1358091"/>
                    <a:pt x="1822098" y="1358831"/>
                    <a:pt x="1822832" y="1359201"/>
                  </a:cubicBezTo>
                  <a:lnTo>
                    <a:pt x="1823326" y="1359163"/>
                  </a:lnTo>
                  <a:lnTo>
                    <a:pt x="1821030" y="1357504"/>
                  </a:lnTo>
                  <a:cubicBezTo>
                    <a:pt x="1815186" y="1351592"/>
                    <a:pt x="1812263" y="1341246"/>
                    <a:pt x="1807880" y="1332377"/>
                  </a:cubicBezTo>
                  <a:lnTo>
                    <a:pt x="1810669" y="1323911"/>
                  </a:lnTo>
                  <a:close/>
                  <a:moveTo>
                    <a:pt x="1317099" y="1319602"/>
                  </a:moveTo>
                  <a:lnTo>
                    <a:pt x="1315822" y="1324719"/>
                  </a:lnTo>
                  <a:lnTo>
                    <a:pt x="1315943" y="1324719"/>
                  </a:lnTo>
                  <a:lnTo>
                    <a:pt x="1317217" y="1319661"/>
                  </a:lnTo>
                  <a:close/>
                  <a:moveTo>
                    <a:pt x="1402106" y="1319336"/>
                  </a:moveTo>
                  <a:lnTo>
                    <a:pt x="1404947" y="1326445"/>
                  </a:lnTo>
                  <a:lnTo>
                    <a:pt x="1405539" y="1326361"/>
                  </a:lnTo>
                  <a:lnTo>
                    <a:pt x="1402782" y="1319336"/>
                  </a:lnTo>
                  <a:close/>
                  <a:moveTo>
                    <a:pt x="1538017" y="1317940"/>
                  </a:moveTo>
                  <a:lnTo>
                    <a:pt x="1538017" y="1320790"/>
                  </a:lnTo>
                  <a:lnTo>
                    <a:pt x="1538068" y="1320894"/>
                  </a:lnTo>
                  <a:lnTo>
                    <a:pt x="1538068" y="1317993"/>
                  </a:lnTo>
                  <a:close/>
                  <a:moveTo>
                    <a:pt x="1320606" y="1314903"/>
                  </a:moveTo>
                  <a:lnTo>
                    <a:pt x="1320038" y="1315188"/>
                  </a:lnTo>
                  <a:lnTo>
                    <a:pt x="1321495" y="1318106"/>
                  </a:lnTo>
                  <a:lnTo>
                    <a:pt x="1321858" y="1317386"/>
                  </a:lnTo>
                  <a:close/>
                  <a:moveTo>
                    <a:pt x="1398393" y="1314863"/>
                  </a:moveTo>
                  <a:lnTo>
                    <a:pt x="1397770" y="1315181"/>
                  </a:lnTo>
                  <a:lnTo>
                    <a:pt x="1399075" y="1319100"/>
                  </a:lnTo>
                  <a:lnTo>
                    <a:pt x="1399779" y="1319100"/>
                  </a:lnTo>
                  <a:close/>
                  <a:moveTo>
                    <a:pt x="1539461" y="1313454"/>
                  </a:moveTo>
                  <a:lnTo>
                    <a:pt x="1536548" y="1316374"/>
                  </a:lnTo>
                  <a:lnTo>
                    <a:pt x="1536657" y="1316483"/>
                  </a:lnTo>
                  <a:lnTo>
                    <a:pt x="1539511" y="1313557"/>
                  </a:lnTo>
                  <a:close/>
                  <a:moveTo>
                    <a:pt x="2040384" y="1313410"/>
                  </a:moveTo>
                  <a:lnTo>
                    <a:pt x="2039835" y="1313688"/>
                  </a:lnTo>
                  <a:cubicBezTo>
                    <a:pt x="2038367" y="1318140"/>
                    <a:pt x="2033964" y="1337433"/>
                    <a:pt x="2029560" y="1337433"/>
                  </a:cubicBezTo>
                  <a:lnTo>
                    <a:pt x="2028851" y="1337224"/>
                  </a:lnTo>
                  <a:lnTo>
                    <a:pt x="2024877" y="1347618"/>
                  </a:lnTo>
                  <a:cubicBezTo>
                    <a:pt x="2023591" y="1351302"/>
                    <a:pt x="2023223" y="1354986"/>
                    <a:pt x="2026163" y="1358670"/>
                  </a:cubicBezTo>
                  <a:cubicBezTo>
                    <a:pt x="2027633" y="1361617"/>
                    <a:pt x="2033513" y="1358670"/>
                    <a:pt x="2033513" y="1363091"/>
                  </a:cubicBezTo>
                  <a:cubicBezTo>
                    <a:pt x="2033513" y="1367512"/>
                    <a:pt x="2033513" y="1366038"/>
                    <a:pt x="2034983" y="1367512"/>
                  </a:cubicBezTo>
                  <a:cubicBezTo>
                    <a:pt x="2039392" y="1374880"/>
                    <a:pt x="2030573" y="1373406"/>
                    <a:pt x="2034983" y="1377827"/>
                  </a:cubicBezTo>
                  <a:cubicBezTo>
                    <a:pt x="2040862" y="1383722"/>
                    <a:pt x="2027633" y="1388143"/>
                    <a:pt x="2036453" y="1391090"/>
                  </a:cubicBezTo>
                  <a:cubicBezTo>
                    <a:pt x="2040862" y="1391090"/>
                    <a:pt x="2042332" y="1392564"/>
                    <a:pt x="2042332" y="1396985"/>
                  </a:cubicBezTo>
                  <a:cubicBezTo>
                    <a:pt x="2042332" y="1401406"/>
                    <a:pt x="2042332" y="1402879"/>
                    <a:pt x="2042332" y="1405827"/>
                  </a:cubicBezTo>
                  <a:cubicBezTo>
                    <a:pt x="2042332" y="1407300"/>
                    <a:pt x="2043802" y="1410248"/>
                    <a:pt x="2045272" y="1413195"/>
                  </a:cubicBezTo>
                  <a:cubicBezTo>
                    <a:pt x="2045272" y="1416142"/>
                    <a:pt x="2046742" y="1420563"/>
                    <a:pt x="2046742" y="1424984"/>
                  </a:cubicBezTo>
                  <a:cubicBezTo>
                    <a:pt x="2046742" y="1429405"/>
                    <a:pt x="2039392" y="1426458"/>
                    <a:pt x="2039392" y="1430879"/>
                  </a:cubicBezTo>
                  <a:lnTo>
                    <a:pt x="2039392" y="1454457"/>
                  </a:lnTo>
                  <a:cubicBezTo>
                    <a:pt x="2039392" y="1455194"/>
                    <a:pt x="2042700" y="1456299"/>
                    <a:pt x="2046007" y="1456668"/>
                  </a:cubicBezTo>
                  <a:lnTo>
                    <a:pt x="2046615" y="1456465"/>
                  </a:lnTo>
                  <a:lnTo>
                    <a:pt x="2040513" y="1454424"/>
                  </a:lnTo>
                  <a:lnTo>
                    <a:pt x="2040513" y="1430850"/>
                  </a:lnTo>
                  <a:cubicBezTo>
                    <a:pt x="2040513" y="1426430"/>
                    <a:pt x="2047857" y="1429377"/>
                    <a:pt x="2047857" y="1424957"/>
                  </a:cubicBezTo>
                  <a:cubicBezTo>
                    <a:pt x="2047857" y="1420536"/>
                    <a:pt x="2046388" y="1416116"/>
                    <a:pt x="2046388" y="1413170"/>
                  </a:cubicBezTo>
                  <a:cubicBezTo>
                    <a:pt x="2044919" y="1410223"/>
                    <a:pt x="2043451" y="1407276"/>
                    <a:pt x="2043451" y="1405803"/>
                  </a:cubicBezTo>
                  <a:cubicBezTo>
                    <a:pt x="2043451" y="1402856"/>
                    <a:pt x="2043451" y="1401383"/>
                    <a:pt x="2043451" y="1396962"/>
                  </a:cubicBezTo>
                  <a:cubicBezTo>
                    <a:pt x="2043451" y="1392542"/>
                    <a:pt x="2041982" y="1391069"/>
                    <a:pt x="2037576" y="1391069"/>
                  </a:cubicBezTo>
                  <a:cubicBezTo>
                    <a:pt x="2028764" y="1388122"/>
                    <a:pt x="2041982" y="1383702"/>
                    <a:pt x="2036107" y="1377808"/>
                  </a:cubicBezTo>
                  <a:cubicBezTo>
                    <a:pt x="2031701" y="1373388"/>
                    <a:pt x="2040513" y="1374862"/>
                    <a:pt x="2036107" y="1367495"/>
                  </a:cubicBezTo>
                  <a:cubicBezTo>
                    <a:pt x="2034639" y="1366021"/>
                    <a:pt x="2034639" y="1367495"/>
                    <a:pt x="2034639" y="1363075"/>
                  </a:cubicBezTo>
                  <a:cubicBezTo>
                    <a:pt x="2034639" y="1358654"/>
                    <a:pt x="2028764" y="1361601"/>
                    <a:pt x="2027295" y="1358654"/>
                  </a:cubicBezTo>
                  <a:cubicBezTo>
                    <a:pt x="2021420" y="1351288"/>
                    <a:pt x="2028764" y="1343921"/>
                    <a:pt x="2030232" y="1336554"/>
                  </a:cubicBezTo>
                  <a:cubicBezTo>
                    <a:pt x="2032435" y="1336554"/>
                    <a:pt x="2034639" y="1331765"/>
                    <a:pt x="2036474" y="1326424"/>
                  </a:cubicBezTo>
                  <a:close/>
                  <a:moveTo>
                    <a:pt x="1386690" y="1313372"/>
                  </a:moveTo>
                  <a:lnTo>
                    <a:pt x="1386690" y="1313638"/>
                  </a:lnTo>
                  <a:lnTo>
                    <a:pt x="1388798" y="1314692"/>
                  </a:lnTo>
                  <a:cubicBezTo>
                    <a:pt x="1390266" y="1316162"/>
                    <a:pt x="1393202" y="1316162"/>
                    <a:pt x="1394670" y="1316162"/>
                  </a:cubicBezTo>
                  <a:lnTo>
                    <a:pt x="1394684" y="1316155"/>
                  </a:lnTo>
                  <a:lnTo>
                    <a:pt x="1389616" y="1314863"/>
                  </a:lnTo>
                  <a:cubicBezTo>
                    <a:pt x="1388153" y="1314863"/>
                    <a:pt x="1388153" y="1313372"/>
                    <a:pt x="1386690" y="1313372"/>
                  </a:cubicBezTo>
                  <a:close/>
                  <a:moveTo>
                    <a:pt x="1689941" y="1312740"/>
                  </a:moveTo>
                  <a:lnTo>
                    <a:pt x="1689603" y="1313416"/>
                  </a:lnTo>
                  <a:cubicBezTo>
                    <a:pt x="1689603" y="1316363"/>
                    <a:pt x="1692546" y="1316363"/>
                    <a:pt x="1692546" y="1317836"/>
                  </a:cubicBezTo>
                  <a:cubicBezTo>
                    <a:pt x="1694018" y="1320783"/>
                    <a:pt x="1691075" y="1322257"/>
                    <a:pt x="1691075" y="1325204"/>
                  </a:cubicBezTo>
                  <a:cubicBezTo>
                    <a:pt x="1691075" y="1326677"/>
                    <a:pt x="1692546" y="1328151"/>
                    <a:pt x="1692546" y="1328151"/>
                  </a:cubicBezTo>
                  <a:cubicBezTo>
                    <a:pt x="1693282" y="1328887"/>
                    <a:pt x="1697698" y="1331834"/>
                    <a:pt x="1701929" y="1334965"/>
                  </a:cubicBezTo>
                  <a:lnTo>
                    <a:pt x="1710073" y="1342755"/>
                  </a:lnTo>
                  <a:lnTo>
                    <a:pt x="1710081" y="1342537"/>
                  </a:lnTo>
                  <a:cubicBezTo>
                    <a:pt x="1710081" y="1341055"/>
                    <a:pt x="1706041" y="1337722"/>
                    <a:pt x="1701817" y="1334574"/>
                  </a:cubicBezTo>
                  <a:lnTo>
                    <a:pt x="1692889" y="1328043"/>
                  </a:lnTo>
                  <a:lnTo>
                    <a:pt x="1692591" y="1328169"/>
                  </a:lnTo>
                  <a:cubicBezTo>
                    <a:pt x="1692591" y="1328169"/>
                    <a:pt x="1691125" y="1326683"/>
                    <a:pt x="1691125" y="1325197"/>
                  </a:cubicBezTo>
                  <a:cubicBezTo>
                    <a:pt x="1691125" y="1322226"/>
                    <a:pt x="1694058" y="1320740"/>
                    <a:pt x="1692591" y="1317768"/>
                  </a:cubicBezTo>
                  <a:cubicBezTo>
                    <a:pt x="1692591" y="1316282"/>
                    <a:pt x="1689659" y="1316282"/>
                    <a:pt x="1689659" y="1313310"/>
                  </a:cubicBezTo>
                  <a:close/>
                  <a:moveTo>
                    <a:pt x="1562642" y="1312009"/>
                  </a:moveTo>
                  <a:lnTo>
                    <a:pt x="1562597" y="1312079"/>
                  </a:lnTo>
                  <a:cubicBezTo>
                    <a:pt x="1562597" y="1312079"/>
                    <a:pt x="1562597" y="1313557"/>
                    <a:pt x="1562597" y="1313557"/>
                  </a:cubicBezTo>
                  <a:cubicBezTo>
                    <a:pt x="1564040" y="1315036"/>
                    <a:pt x="1565483" y="1315036"/>
                    <a:pt x="1566925" y="1316514"/>
                  </a:cubicBezTo>
                  <a:cubicBezTo>
                    <a:pt x="1568368" y="1317993"/>
                    <a:pt x="1566925" y="1319471"/>
                    <a:pt x="1566925" y="1319471"/>
                  </a:cubicBezTo>
                  <a:lnTo>
                    <a:pt x="1566925" y="1322222"/>
                  </a:lnTo>
                  <a:lnTo>
                    <a:pt x="1566955" y="1322222"/>
                  </a:lnTo>
                  <a:cubicBezTo>
                    <a:pt x="1566955" y="1320743"/>
                    <a:pt x="1566955" y="1320743"/>
                    <a:pt x="1566955" y="1319264"/>
                  </a:cubicBezTo>
                  <a:cubicBezTo>
                    <a:pt x="1568429" y="1319264"/>
                    <a:pt x="1569902" y="1319264"/>
                    <a:pt x="1571376" y="1319264"/>
                  </a:cubicBezTo>
                  <a:cubicBezTo>
                    <a:pt x="1571376" y="1319264"/>
                    <a:pt x="1572849" y="1319264"/>
                    <a:pt x="1572849" y="1319264"/>
                  </a:cubicBezTo>
                  <a:cubicBezTo>
                    <a:pt x="1574323" y="1319264"/>
                    <a:pt x="1574323" y="1320743"/>
                    <a:pt x="1575796" y="1320743"/>
                  </a:cubicBezTo>
                  <a:cubicBezTo>
                    <a:pt x="1577270" y="1320743"/>
                    <a:pt x="1577270" y="1317785"/>
                    <a:pt x="1577270" y="1317785"/>
                  </a:cubicBezTo>
                  <a:cubicBezTo>
                    <a:pt x="1577270" y="1316306"/>
                    <a:pt x="1578744" y="1317785"/>
                    <a:pt x="1580217" y="1316306"/>
                  </a:cubicBezTo>
                  <a:lnTo>
                    <a:pt x="1580217" y="1315936"/>
                  </a:lnTo>
                  <a:lnTo>
                    <a:pt x="1577529" y="1317263"/>
                  </a:lnTo>
                  <a:cubicBezTo>
                    <a:pt x="1577529" y="1317263"/>
                    <a:pt x="1577529" y="1320201"/>
                    <a:pt x="1576040" y="1320201"/>
                  </a:cubicBezTo>
                  <a:cubicBezTo>
                    <a:pt x="1574552" y="1320201"/>
                    <a:pt x="1574552" y="1318732"/>
                    <a:pt x="1573063" y="1318732"/>
                  </a:cubicBezTo>
                  <a:cubicBezTo>
                    <a:pt x="1573063" y="1318732"/>
                    <a:pt x="1571574" y="1318732"/>
                    <a:pt x="1571574" y="1318732"/>
                  </a:cubicBezTo>
                  <a:cubicBezTo>
                    <a:pt x="1570086" y="1318732"/>
                    <a:pt x="1568597" y="1318732"/>
                    <a:pt x="1567108" y="1318732"/>
                  </a:cubicBezTo>
                  <a:cubicBezTo>
                    <a:pt x="1567108" y="1318732"/>
                    <a:pt x="1568597" y="1317263"/>
                    <a:pt x="1567108" y="1315794"/>
                  </a:cubicBezTo>
                  <a:cubicBezTo>
                    <a:pt x="1565620" y="1314324"/>
                    <a:pt x="1564131" y="1314324"/>
                    <a:pt x="1562642" y="1312855"/>
                  </a:cubicBezTo>
                  <a:close/>
                  <a:moveTo>
                    <a:pt x="1587763" y="1311423"/>
                  </a:moveTo>
                  <a:lnTo>
                    <a:pt x="1580506" y="1312855"/>
                  </a:lnTo>
                  <a:lnTo>
                    <a:pt x="1580506" y="1313290"/>
                  </a:lnTo>
                  <a:lnTo>
                    <a:pt x="1587585" y="1311869"/>
                  </a:lnTo>
                  <a:close/>
                  <a:moveTo>
                    <a:pt x="1540900" y="1309039"/>
                  </a:moveTo>
                  <a:lnTo>
                    <a:pt x="1538017" y="1310484"/>
                  </a:lnTo>
                  <a:lnTo>
                    <a:pt x="1538073" y="1310598"/>
                  </a:lnTo>
                  <a:lnTo>
                    <a:pt x="1540954" y="1309122"/>
                  </a:lnTo>
                  <a:close/>
                  <a:moveTo>
                    <a:pt x="1835721" y="1307738"/>
                  </a:moveTo>
                  <a:cubicBezTo>
                    <a:pt x="1834072" y="1307367"/>
                    <a:pt x="1832606" y="1307367"/>
                    <a:pt x="1830407" y="1308852"/>
                  </a:cubicBezTo>
                  <a:cubicBezTo>
                    <a:pt x="1828940" y="1310338"/>
                    <a:pt x="1827474" y="1313310"/>
                    <a:pt x="1827474" y="1313310"/>
                  </a:cubicBezTo>
                  <a:cubicBezTo>
                    <a:pt x="1826008" y="1313310"/>
                    <a:pt x="1823076" y="1313310"/>
                    <a:pt x="1823076" y="1314796"/>
                  </a:cubicBezTo>
                  <a:cubicBezTo>
                    <a:pt x="1823076" y="1316282"/>
                    <a:pt x="1823076" y="1316282"/>
                    <a:pt x="1823076" y="1317768"/>
                  </a:cubicBezTo>
                  <a:cubicBezTo>
                    <a:pt x="1823076" y="1319254"/>
                    <a:pt x="1821610" y="1319254"/>
                    <a:pt x="1820144" y="1319254"/>
                  </a:cubicBezTo>
                  <a:cubicBezTo>
                    <a:pt x="1818678" y="1319254"/>
                    <a:pt x="1820144" y="1320740"/>
                    <a:pt x="1818678" y="1320740"/>
                  </a:cubicBezTo>
                  <a:cubicBezTo>
                    <a:pt x="1818678" y="1322226"/>
                    <a:pt x="1817212" y="1322226"/>
                    <a:pt x="1817212" y="1322226"/>
                  </a:cubicBezTo>
                  <a:lnTo>
                    <a:pt x="1814025" y="1324324"/>
                  </a:lnTo>
                  <a:lnTo>
                    <a:pt x="1814455" y="1324433"/>
                  </a:lnTo>
                  <a:cubicBezTo>
                    <a:pt x="1815551" y="1325357"/>
                    <a:pt x="1816647" y="1325726"/>
                    <a:pt x="1818108" y="1322031"/>
                  </a:cubicBezTo>
                  <a:cubicBezTo>
                    <a:pt x="1818108" y="1322031"/>
                    <a:pt x="1819569" y="1322031"/>
                    <a:pt x="1819569" y="1320553"/>
                  </a:cubicBezTo>
                  <a:cubicBezTo>
                    <a:pt x="1821030" y="1320553"/>
                    <a:pt x="1819569" y="1319075"/>
                    <a:pt x="1821030" y="1319075"/>
                  </a:cubicBezTo>
                  <a:cubicBezTo>
                    <a:pt x="1822491" y="1319075"/>
                    <a:pt x="1823952" y="1319075"/>
                    <a:pt x="1823952" y="1317597"/>
                  </a:cubicBezTo>
                  <a:cubicBezTo>
                    <a:pt x="1823952" y="1316119"/>
                    <a:pt x="1823952" y="1316119"/>
                    <a:pt x="1823952" y="1314641"/>
                  </a:cubicBezTo>
                  <a:cubicBezTo>
                    <a:pt x="1823952" y="1313163"/>
                    <a:pt x="1826875" y="1313163"/>
                    <a:pt x="1828336" y="1313163"/>
                  </a:cubicBezTo>
                  <a:cubicBezTo>
                    <a:pt x="1828336" y="1313163"/>
                    <a:pt x="1829797" y="1310207"/>
                    <a:pt x="1831258" y="1308729"/>
                  </a:cubicBezTo>
                  <a:lnTo>
                    <a:pt x="1835869" y="1307764"/>
                  </a:lnTo>
                  <a:close/>
                  <a:moveTo>
                    <a:pt x="1383764" y="1307408"/>
                  </a:moveTo>
                  <a:lnTo>
                    <a:pt x="1383185" y="1307998"/>
                  </a:lnTo>
                  <a:lnTo>
                    <a:pt x="1385861" y="1314692"/>
                  </a:lnTo>
                  <a:cubicBezTo>
                    <a:pt x="1385861" y="1314692"/>
                    <a:pt x="1385861" y="1313223"/>
                    <a:pt x="1385861" y="1313223"/>
                  </a:cubicBezTo>
                  <a:lnTo>
                    <a:pt x="1386091" y="1313338"/>
                  </a:lnTo>
                  <a:close/>
                  <a:moveTo>
                    <a:pt x="2141531" y="1304679"/>
                  </a:moveTo>
                  <a:lnTo>
                    <a:pt x="2141118" y="1304783"/>
                  </a:lnTo>
                  <a:cubicBezTo>
                    <a:pt x="2138182" y="1304783"/>
                    <a:pt x="2136714" y="1309235"/>
                    <a:pt x="2136714" y="1312203"/>
                  </a:cubicBezTo>
                  <a:cubicBezTo>
                    <a:pt x="2136714" y="1315172"/>
                    <a:pt x="2133778" y="1316656"/>
                    <a:pt x="2133778" y="1319624"/>
                  </a:cubicBezTo>
                  <a:cubicBezTo>
                    <a:pt x="2133778" y="1321108"/>
                    <a:pt x="2135246" y="1322592"/>
                    <a:pt x="2138182" y="1322592"/>
                  </a:cubicBezTo>
                  <a:lnTo>
                    <a:pt x="2139359" y="1324973"/>
                  </a:lnTo>
                  <a:lnTo>
                    <a:pt x="2140385" y="1324767"/>
                  </a:lnTo>
                  <a:cubicBezTo>
                    <a:pt x="2140385" y="1324767"/>
                    <a:pt x="2140385" y="1321820"/>
                    <a:pt x="2138916" y="1321820"/>
                  </a:cubicBezTo>
                  <a:cubicBezTo>
                    <a:pt x="2135979" y="1321820"/>
                    <a:pt x="2134510" y="1320347"/>
                    <a:pt x="2134510" y="1318873"/>
                  </a:cubicBezTo>
                  <a:cubicBezTo>
                    <a:pt x="2134510" y="1315926"/>
                    <a:pt x="2137447" y="1314453"/>
                    <a:pt x="2137447" y="1311506"/>
                  </a:cubicBezTo>
                  <a:close/>
                  <a:moveTo>
                    <a:pt x="1478989" y="1303076"/>
                  </a:moveTo>
                  <a:lnTo>
                    <a:pt x="1483240" y="1307408"/>
                  </a:lnTo>
                  <a:cubicBezTo>
                    <a:pt x="1483240" y="1308899"/>
                    <a:pt x="1480314" y="1310390"/>
                    <a:pt x="1480314" y="1310390"/>
                  </a:cubicBezTo>
                  <a:cubicBezTo>
                    <a:pt x="1480314" y="1311881"/>
                    <a:pt x="1480314" y="1311881"/>
                    <a:pt x="1480314" y="1313372"/>
                  </a:cubicBezTo>
                  <a:cubicBezTo>
                    <a:pt x="1478851" y="1313372"/>
                    <a:pt x="1477388" y="1311881"/>
                    <a:pt x="1477388" y="1313372"/>
                  </a:cubicBezTo>
                  <a:cubicBezTo>
                    <a:pt x="1475925" y="1313372"/>
                    <a:pt x="1477388" y="1314863"/>
                    <a:pt x="1477388" y="1316354"/>
                  </a:cubicBezTo>
                  <a:cubicBezTo>
                    <a:pt x="1475925" y="1316354"/>
                    <a:pt x="1477388" y="1317845"/>
                    <a:pt x="1475925" y="1317845"/>
                  </a:cubicBezTo>
                  <a:cubicBezTo>
                    <a:pt x="1475925" y="1319336"/>
                    <a:pt x="1474463" y="1319336"/>
                    <a:pt x="1474463" y="1320827"/>
                  </a:cubicBezTo>
                  <a:cubicBezTo>
                    <a:pt x="1474463" y="1322318"/>
                    <a:pt x="1475925" y="1322318"/>
                    <a:pt x="1475925" y="1323809"/>
                  </a:cubicBezTo>
                  <a:cubicBezTo>
                    <a:pt x="1475925" y="1325300"/>
                    <a:pt x="1474463" y="1325300"/>
                    <a:pt x="1474463" y="1326791"/>
                  </a:cubicBezTo>
                  <a:lnTo>
                    <a:pt x="1475898" y="1335568"/>
                  </a:lnTo>
                  <a:lnTo>
                    <a:pt x="1476335" y="1335513"/>
                  </a:lnTo>
                  <a:cubicBezTo>
                    <a:pt x="1477804" y="1334041"/>
                    <a:pt x="1474866" y="1329624"/>
                    <a:pt x="1474866" y="1326680"/>
                  </a:cubicBezTo>
                  <a:cubicBezTo>
                    <a:pt x="1474866" y="1325207"/>
                    <a:pt x="1476335" y="1325207"/>
                    <a:pt x="1476335" y="1323735"/>
                  </a:cubicBezTo>
                  <a:cubicBezTo>
                    <a:pt x="1476335" y="1322263"/>
                    <a:pt x="1474866" y="1322263"/>
                    <a:pt x="1474866" y="1320790"/>
                  </a:cubicBezTo>
                  <a:cubicBezTo>
                    <a:pt x="1474866" y="1319318"/>
                    <a:pt x="1476335" y="1319318"/>
                    <a:pt x="1476335" y="1317846"/>
                  </a:cubicBezTo>
                  <a:cubicBezTo>
                    <a:pt x="1477804" y="1317846"/>
                    <a:pt x="1476335" y="1316374"/>
                    <a:pt x="1477804" y="1316374"/>
                  </a:cubicBezTo>
                  <a:cubicBezTo>
                    <a:pt x="1477804" y="1314901"/>
                    <a:pt x="1476335" y="1313429"/>
                    <a:pt x="1477804" y="1313429"/>
                  </a:cubicBezTo>
                  <a:cubicBezTo>
                    <a:pt x="1477804" y="1311957"/>
                    <a:pt x="1479272" y="1313429"/>
                    <a:pt x="1480741" y="1313429"/>
                  </a:cubicBezTo>
                  <a:cubicBezTo>
                    <a:pt x="1480741" y="1311957"/>
                    <a:pt x="1480741" y="1311957"/>
                    <a:pt x="1480741" y="1310484"/>
                  </a:cubicBezTo>
                  <a:cubicBezTo>
                    <a:pt x="1480741" y="1310484"/>
                    <a:pt x="1483678" y="1309012"/>
                    <a:pt x="1483678" y="1307540"/>
                  </a:cubicBezTo>
                  <a:cubicBezTo>
                    <a:pt x="1483678" y="1306068"/>
                    <a:pt x="1480741" y="1304595"/>
                    <a:pt x="1479272" y="1303123"/>
                  </a:cubicBezTo>
                  <a:close/>
                  <a:moveTo>
                    <a:pt x="1599859" y="1302572"/>
                  </a:moveTo>
                  <a:cubicBezTo>
                    <a:pt x="1598370" y="1302572"/>
                    <a:pt x="1598370" y="1302572"/>
                    <a:pt x="1596881" y="1304041"/>
                  </a:cubicBezTo>
                  <a:cubicBezTo>
                    <a:pt x="1595393" y="1304041"/>
                    <a:pt x="1592415" y="1302572"/>
                    <a:pt x="1590927" y="1304041"/>
                  </a:cubicBezTo>
                  <a:lnTo>
                    <a:pt x="1590751" y="1304474"/>
                  </a:lnTo>
                  <a:lnTo>
                    <a:pt x="1596426" y="1304474"/>
                  </a:lnTo>
                  <a:cubicBezTo>
                    <a:pt x="1597899" y="1302996"/>
                    <a:pt x="1597899" y="1302996"/>
                    <a:pt x="1599373" y="1302996"/>
                  </a:cubicBezTo>
                  <a:cubicBezTo>
                    <a:pt x="1600847" y="1302996"/>
                    <a:pt x="1599373" y="1302996"/>
                    <a:pt x="1600847" y="1302996"/>
                  </a:cubicBezTo>
                  <a:cubicBezTo>
                    <a:pt x="1600847" y="1304474"/>
                    <a:pt x="1602320" y="1304474"/>
                    <a:pt x="1603794" y="1302996"/>
                  </a:cubicBezTo>
                  <a:lnTo>
                    <a:pt x="1603794" y="1302572"/>
                  </a:lnTo>
                  <a:lnTo>
                    <a:pt x="1601347" y="1302572"/>
                  </a:lnTo>
                  <a:cubicBezTo>
                    <a:pt x="1599859" y="1302572"/>
                    <a:pt x="1601347" y="1302572"/>
                    <a:pt x="1599859" y="1302572"/>
                  </a:cubicBezTo>
                  <a:close/>
                  <a:moveTo>
                    <a:pt x="1519358" y="1302086"/>
                  </a:moveTo>
                  <a:lnTo>
                    <a:pt x="1520086" y="1302815"/>
                  </a:lnTo>
                  <a:lnTo>
                    <a:pt x="1520075" y="1302793"/>
                  </a:lnTo>
                  <a:close/>
                  <a:moveTo>
                    <a:pt x="2050110" y="1300331"/>
                  </a:moveTo>
                  <a:cubicBezTo>
                    <a:pt x="2049376" y="1300331"/>
                    <a:pt x="2048642" y="1302557"/>
                    <a:pt x="2047908" y="1304969"/>
                  </a:cubicBezTo>
                  <a:lnTo>
                    <a:pt x="2045870" y="1310293"/>
                  </a:lnTo>
                  <a:lnTo>
                    <a:pt x="2046388" y="1310033"/>
                  </a:lnTo>
                  <a:cubicBezTo>
                    <a:pt x="2047123" y="1309296"/>
                    <a:pt x="2047857" y="1306718"/>
                    <a:pt x="2048591" y="1304324"/>
                  </a:cubicBezTo>
                  <a:lnTo>
                    <a:pt x="2050479" y="1300377"/>
                  </a:lnTo>
                  <a:close/>
                  <a:moveTo>
                    <a:pt x="1539511" y="1298773"/>
                  </a:moveTo>
                  <a:lnTo>
                    <a:pt x="1539383" y="1298893"/>
                  </a:lnTo>
                  <a:lnTo>
                    <a:pt x="1539383" y="1301326"/>
                  </a:lnTo>
                  <a:cubicBezTo>
                    <a:pt x="1539383" y="1302793"/>
                    <a:pt x="1537898" y="1304259"/>
                    <a:pt x="1537898" y="1304259"/>
                  </a:cubicBezTo>
                  <a:cubicBezTo>
                    <a:pt x="1534927" y="1304259"/>
                    <a:pt x="1533442" y="1304259"/>
                    <a:pt x="1530471" y="1305726"/>
                  </a:cubicBezTo>
                  <a:cubicBezTo>
                    <a:pt x="1528986" y="1305726"/>
                    <a:pt x="1527501" y="1308659"/>
                    <a:pt x="1526016" y="1308659"/>
                  </a:cubicBezTo>
                  <a:lnTo>
                    <a:pt x="1521755" y="1305855"/>
                  </a:lnTo>
                  <a:lnTo>
                    <a:pt x="1521862" y="1306068"/>
                  </a:lnTo>
                  <a:cubicBezTo>
                    <a:pt x="1523330" y="1307540"/>
                    <a:pt x="1524799" y="1309012"/>
                    <a:pt x="1526268" y="1309012"/>
                  </a:cubicBezTo>
                  <a:cubicBezTo>
                    <a:pt x="1527736" y="1309012"/>
                    <a:pt x="1529205" y="1306068"/>
                    <a:pt x="1530674" y="1306068"/>
                  </a:cubicBezTo>
                  <a:cubicBezTo>
                    <a:pt x="1533611" y="1304595"/>
                    <a:pt x="1535079" y="1304595"/>
                    <a:pt x="1538017" y="1304595"/>
                  </a:cubicBezTo>
                  <a:lnTo>
                    <a:pt x="1538072" y="1304678"/>
                  </a:lnTo>
                  <a:lnTo>
                    <a:pt x="1539511" y="1301730"/>
                  </a:lnTo>
                  <a:cubicBezTo>
                    <a:pt x="1539511" y="1301730"/>
                    <a:pt x="1540954" y="1298773"/>
                    <a:pt x="1539511" y="1298773"/>
                  </a:cubicBezTo>
                  <a:close/>
                  <a:moveTo>
                    <a:pt x="1602836" y="1298165"/>
                  </a:moveTo>
                  <a:lnTo>
                    <a:pt x="1603035" y="1298559"/>
                  </a:lnTo>
                  <a:lnTo>
                    <a:pt x="1614108" y="1298559"/>
                  </a:lnTo>
                  <a:cubicBezTo>
                    <a:pt x="1615582" y="1300038"/>
                    <a:pt x="1614108" y="1301517"/>
                    <a:pt x="1615582" y="1302996"/>
                  </a:cubicBezTo>
                  <a:cubicBezTo>
                    <a:pt x="1615582" y="1304474"/>
                    <a:pt x="1617055" y="1304474"/>
                    <a:pt x="1618529" y="1304474"/>
                  </a:cubicBezTo>
                  <a:cubicBezTo>
                    <a:pt x="1620002" y="1304474"/>
                    <a:pt x="1621476" y="1302996"/>
                    <a:pt x="1622949" y="1302996"/>
                  </a:cubicBezTo>
                  <a:cubicBezTo>
                    <a:pt x="1627370" y="1304474"/>
                    <a:pt x="1631791" y="1308911"/>
                    <a:pt x="1634738" y="1310390"/>
                  </a:cubicBezTo>
                  <a:cubicBezTo>
                    <a:pt x="1633264" y="1310390"/>
                    <a:pt x="1633264" y="1319264"/>
                    <a:pt x="1633264" y="1319264"/>
                  </a:cubicBezTo>
                  <a:cubicBezTo>
                    <a:pt x="1630317" y="1325179"/>
                    <a:pt x="1625897" y="1325179"/>
                    <a:pt x="1627370" y="1331095"/>
                  </a:cubicBezTo>
                  <a:cubicBezTo>
                    <a:pt x="1628844" y="1341448"/>
                    <a:pt x="1627370" y="1339969"/>
                    <a:pt x="1624423" y="1347363"/>
                  </a:cubicBezTo>
                  <a:cubicBezTo>
                    <a:pt x="1622949" y="1350321"/>
                    <a:pt x="1615582" y="1353279"/>
                    <a:pt x="1615582" y="1353279"/>
                  </a:cubicBezTo>
                  <a:cubicBezTo>
                    <a:pt x="1612635" y="1354758"/>
                    <a:pt x="1611161" y="1357716"/>
                    <a:pt x="1608214" y="1357716"/>
                  </a:cubicBezTo>
                  <a:cubicBezTo>
                    <a:pt x="1606741" y="1357716"/>
                    <a:pt x="1605267" y="1354758"/>
                    <a:pt x="1602320" y="1353279"/>
                  </a:cubicBezTo>
                  <a:cubicBezTo>
                    <a:pt x="1602320" y="1353279"/>
                    <a:pt x="1602320" y="1356237"/>
                    <a:pt x="1600847" y="1356237"/>
                  </a:cubicBezTo>
                  <a:cubicBezTo>
                    <a:pt x="1600847" y="1356237"/>
                    <a:pt x="1599373" y="1354758"/>
                    <a:pt x="1599373" y="1354758"/>
                  </a:cubicBezTo>
                  <a:cubicBezTo>
                    <a:pt x="1597899" y="1354758"/>
                    <a:pt x="1597899" y="1357716"/>
                    <a:pt x="1596426" y="1357716"/>
                  </a:cubicBezTo>
                  <a:lnTo>
                    <a:pt x="1593730" y="1355010"/>
                  </a:lnTo>
                  <a:lnTo>
                    <a:pt x="1593730" y="1355070"/>
                  </a:lnTo>
                  <a:cubicBezTo>
                    <a:pt x="1593730" y="1356539"/>
                    <a:pt x="1595196" y="1358009"/>
                    <a:pt x="1596661" y="1358009"/>
                  </a:cubicBezTo>
                  <a:cubicBezTo>
                    <a:pt x="1598126" y="1358009"/>
                    <a:pt x="1598126" y="1355070"/>
                    <a:pt x="1599592" y="1355070"/>
                  </a:cubicBezTo>
                  <a:cubicBezTo>
                    <a:pt x="1599592" y="1355070"/>
                    <a:pt x="1601057" y="1356539"/>
                    <a:pt x="1601057" y="1356539"/>
                  </a:cubicBezTo>
                  <a:cubicBezTo>
                    <a:pt x="1602523" y="1356539"/>
                    <a:pt x="1602523" y="1353600"/>
                    <a:pt x="1602523" y="1353600"/>
                  </a:cubicBezTo>
                  <a:cubicBezTo>
                    <a:pt x="1605453" y="1355070"/>
                    <a:pt x="1606919" y="1358009"/>
                    <a:pt x="1608384" y="1358009"/>
                  </a:cubicBezTo>
                  <a:cubicBezTo>
                    <a:pt x="1611315" y="1358009"/>
                    <a:pt x="1612780" y="1355070"/>
                    <a:pt x="1615711" y="1353600"/>
                  </a:cubicBezTo>
                  <a:cubicBezTo>
                    <a:pt x="1615711" y="1359478"/>
                    <a:pt x="1614246" y="1363887"/>
                    <a:pt x="1620107" y="1363887"/>
                  </a:cubicBezTo>
                  <a:lnTo>
                    <a:pt x="1624239" y="1371138"/>
                  </a:lnTo>
                  <a:lnTo>
                    <a:pt x="1623803" y="1372736"/>
                  </a:lnTo>
                  <a:lnTo>
                    <a:pt x="1618288" y="1383671"/>
                  </a:lnTo>
                  <a:lnTo>
                    <a:pt x="1615969" y="1387607"/>
                  </a:lnTo>
                  <a:lnTo>
                    <a:pt x="1614480" y="1389968"/>
                  </a:lnTo>
                  <a:lnTo>
                    <a:pt x="1617174" y="1393687"/>
                  </a:lnTo>
                  <a:cubicBezTo>
                    <a:pt x="1618645" y="1394426"/>
                    <a:pt x="1620116" y="1395533"/>
                    <a:pt x="1620116" y="1399963"/>
                  </a:cubicBezTo>
                  <a:cubicBezTo>
                    <a:pt x="1620116" y="1404393"/>
                    <a:pt x="1618645" y="1413252"/>
                    <a:pt x="1621586" y="1416205"/>
                  </a:cubicBezTo>
                  <a:cubicBezTo>
                    <a:pt x="1623057" y="1419159"/>
                    <a:pt x="1621586" y="1445737"/>
                    <a:pt x="1621586" y="1447214"/>
                  </a:cubicBezTo>
                  <a:cubicBezTo>
                    <a:pt x="1621586" y="1447214"/>
                    <a:pt x="1618645" y="1453120"/>
                    <a:pt x="1620116" y="1454597"/>
                  </a:cubicBezTo>
                  <a:cubicBezTo>
                    <a:pt x="1621586" y="1454597"/>
                    <a:pt x="1630410" y="1469363"/>
                    <a:pt x="1630410" y="1470840"/>
                  </a:cubicBezTo>
                  <a:cubicBezTo>
                    <a:pt x="1630410" y="1473793"/>
                    <a:pt x="1627469" y="1475269"/>
                    <a:pt x="1627469" y="1481176"/>
                  </a:cubicBezTo>
                  <a:lnTo>
                    <a:pt x="1624547" y="1487216"/>
                  </a:lnTo>
                  <a:lnTo>
                    <a:pt x="1624664" y="1487068"/>
                  </a:lnTo>
                  <a:cubicBezTo>
                    <a:pt x="1626318" y="1484671"/>
                    <a:pt x="1627789" y="1482090"/>
                    <a:pt x="1627789" y="1480615"/>
                  </a:cubicBezTo>
                  <a:lnTo>
                    <a:pt x="1628061" y="1480423"/>
                  </a:lnTo>
                  <a:lnTo>
                    <a:pt x="1630729" y="1471075"/>
                  </a:lnTo>
                  <a:cubicBezTo>
                    <a:pt x="1630729" y="1469602"/>
                    <a:pt x="1621898" y="1454867"/>
                    <a:pt x="1620426" y="1454867"/>
                  </a:cubicBezTo>
                  <a:cubicBezTo>
                    <a:pt x="1618954" y="1453394"/>
                    <a:pt x="1621898" y="1447500"/>
                    <a:pt x="1621898" y="1447500"/>
                  </a:cubicBezTo>
                  <a:cubicBezTo>
                    <a:pt x="1621898" y="1446026"/>
                    <a:pt x="1623370" y="1419504"/>
                    <a:pt x="1621898" y="1416557"/>
                  </a:cubicBezTo>
                  <a:cubicBezTo>
                    <a:pt x="1618954" y="1413611"/>
                    <a:pt x="1620426" y="1404770"/>
                    <a:pt x="1620426" y="1400349"/>
                  </a:cubicBezTo>
                  <a:cubicBezTo>
                    <a:pt x="1620426" y="1391509"/>
                    <a:pt x="1614539" y="1395929"/>
                    <a:pt x="1614539" y="1390035"/>
                  </a:cubicBezTo>
                  <a:lnTo>
                    <a:pt x="1615969" y="1387607"/>
                  </a:lnTo>
                  <a:lnTo>
                    <a:pt x="1617635" y="1384966"/>
                  </a:lnTo>
                  <a:lnTo>
                    <a:pt x="1618288" y="1383671"/>
                  </a:lnTo>
                  <a:lnTo>
                    <a:pt x="1623002" y="1375669"/>
                  </a:lnTo>
                  <a:lnTo>
                    <a:pt x="1623803" y="1372736"/>
                  </a:lnTo>
                  <a:lnTo>
                    <a:pt x="1624435" y="1371482"/>
                  </a:lnTo>
                  <a:lnTo>
                    <a:pt x="1624239" y="1371138"/>
                  </a:lnTo>
                  <a:lnTo>
                    <a:pt x="1625302" y="1367243"/>
                  </a:lnTo>
                  <a:cubicBezTo>
                    <a:pt x="1625118" y="1364987"/>
                    <a:pt x="1623738" y="1363513"/>
                    <a:pt x="1620426" y="1363513"/>
                  </a:cubicBezTo>
                  <a:cubicBezTo>
                    <a:pt x="1614539" y="1363513"/>
                    <a:pt x="1616011" y="1359093"/>
                    <a:pt x="1616011" y="1353199"/>
                  </a:cubicBezTo>
                  <a:cubicBezTo>
                    <a:pt x="1616011" y="1353199"/>
                    <a:pt x="1623370" y="1350252"/>
                    <a:pt x="1624842" y="1347305"/>
                  </a:cubicBezTo>
                  <a:cubicBezTo>
                    <a:pt x="1627785" y="1339938"/>
                    <a:pt x="1629257" y="1341412"/>
                    <a:pt x="1627785" y="1331097"/>
                  </a:cubicBezTo>
                  <a:cubicBezTo>
                    <a:pt x="1626314" y="1325204"/>
                    <a:pt x="1630729" y="1325204"/>
                    <a:pt x="1633673" y="1319310"/>
                  </a:cubicBezTo>
                  <a:cubicBezTo>
                    <a:pt x="1633673" y="1319310"/>
                    <a:pt x="1633673" y="1310469"/>
                    <a:pt x="1635145" y="1310469"/>
                  </a:cubicBezTo>
                  <a:cubicBezTo>
                    <a:pt x="1636616" y="1310469"/>
                    <a:pt x="1636616" y="1311943"/>
                    <a:pt x="1638088" y="1311943"/>
                  </a:cubicBezTo>
                  <a:cubicBezTo>
                    <a:pt x="1641032" y="1316363"/>
                    <a:pt x="1651335" y="1310469"/>
                    <a:pt x="1649863" y="1308996"/>
                  </a:cubicBezTo>
                  <a:lnTo>
                    <a:pt x="1649863" y="1308971"/>
                  </a:lnTo>
                  <a:lnTo>
                    <a:pt x="1646193" y="1312121"/>
                  </a:lnTo>
                  <a:cubicBezTo>
                    <a:pt x="1643402" y="1313223"/>
                    <a:pt x="1640052" y="1313590"/>
                    <a:pt x="1638564" y="1311386"/>
                  </a:cubicBezTo>
                  <a:cubicBezTo>
                    <a:pt x="1637075" y="1311386"/>
                    <a:pt x="1637075" y="1309917"/>
                    <a:pt x="1635586" y="1309917"/>
                  </a:cubicBezTo>
                  <a:cubicBezTo>
                    <a:pt x="1632609" y="1308448"/>
                    <a:pt x="1628143" y="1304041"/>
                    <a:pt x="1623677" y="1302572"/>
                  </a:cubicBezTo>
                  <a:cubicBezTo>
                    <a:pt x="1622188" y="1302572"/>
                    <a:pt x="1620700" y="1304041"/>
                    <a:pt x="1619211" y="1304041"/>
                  </a:cubicBezTo>
                  <a:cubicBezTo>
                    <a:pt x="1617722" y="1304041"/>
                    <a:pt x="1616234" y="1304041"/>
                    <a:pt x="1616234" y="1302572"/>
                  </a:cubicBezTo>
                  <a:cubicBezTo>
                    <a:pt x="1614745" y="1301103"/>
                    <a:pt x="1616234" y="1299634"/>
                    <a:pt x="1614745" y="1298165"/>
                  </a:cubicBezTo>
                  <a:cubicBezTo>
                    <a:pt x="1610279" y="1298165"/>
                    <a:pt x="1607302" y="1298165"/>
                    <a:pt x="1602836" y="1298165"/>
                  </a:cubicBezTo>
                  <a:close/>
                  <a:moveTo>
                    <a:pt x="1508479" y="1297069"/>
                  </a:moveTo>
                  <a:lnTo>
                    <a:pt x="1508644" y="1297234"/>
                  </a:lnTo>
                  <a:cubicBezTo>
                    <a:pt x="1510113" y="1298706"/>
                    <a:pt x="1511582" y="1298706"/>
                    <a:pt x="1514519" y="1300178"/>
                  </a:cubicBezTo>
                  <a:lnTo>
                    <a:pt x="1517426" y="1300178"/>
                  </a:lnTo>
                  <a:lnTo>
                    <a:pt x="1517104" y="1299860"/>
                  </a:lnTo>
                  <a:cubicBezTo>
                    <a:pt x="1517104" y="1299860"/>
                    <a:pt x="1514133" y="1299860"/>
                    <a:pt x="1514133" y="1299860"/>
                  </a:cubicBezTo>
                  <a:close/>
                  <a:moveTo>
                    <a:pt x="1503374" y="1295519"/>
                  </a:moveTo>
                  <a:cubicBezTo>
                    <a:pt x="1503374" y="1296993"/>
                    <a:pt x="1501909" y="1296993"/>
                    <a:pt x="1501909" y="1298466"/>
                  </a:cubicBezTo>
                  <a:cubicBezTo>
                    <a:pt x="1501909" y="1298466"/>
                    <a:pt x="1503374" y="1298466"/>
                    <a:pt x="1503374" y="1299940"/>
                  </a:cubicBezTo>
                  <a:lnTo>
                    <a:pt x="1502038" y="1301284"/>
                  </a:lnTo>
                  <a:lnTo>
                    <a:pt x="1502770" y="1301651"/>
                  </a:lnTo>
                  <a:cubicBezTo>
                    <a:pt x="1504239" y="1301651"/>
                    <a:pt x="1504239" y="1300178"/>
                    <a:pt x="1504239" y="1300178"/>
                  </a:cubicBezTo>
                  <a:cubicBezTo>
                    <a:pt x="1504239" y="1298706"/>
                    <a:pt x="1502770" y="1298706"/>
                    <a:pt x="1502770" y="1298706"/>
                  </a:cubicBezTo>
                  <a:cubicBezTo>
                    <a:pt x="1502770" y="1297234"/>
                    <a:pt x="1504239" y="1297234"/>
                    <a:pt x="1504239" y="1295762"/>
                  </a:cubicBezTo>
                  <a:lnTo>
                    <a:pt x="1506544" y="1295762"/>
                  </a:lnTo>
                  <a:lnTo>
                    <a:pt x="1506303" y="1295519"/>
                  </a:lnTo>
                  <a:cubicBezTo>
                    <a:pt x="1504838" y="1294046"/>
                    <a:pt x="1504838" y="1295519"/>
                    <a:pt x="1503374" y="1295519"/>
                  </a:cubicBezTo>
                  <a:close/>
                  <a:moveTo>
                    <a:pt x="2279145" y="1295505"/>
                  </a:moveTo>
                  <a:cubicBezTo>
                    <a:pt x="2278230" y="1296614"/>
                    <a:pt x="2277865" y="1298833"/>
                    <a:pt x="2277865" y="1301792"/>
                  </a:cubicBezTo>
                  <a:cubicBezTo>
                    <a:pt x="2277865" y="1304750"/>
                    <a:pt x="2276402" y="1307709"/>
                    <a:pt x="2274939" y="1309189"/>
                  </a:cubicBezTo>
                  <a:cubicBezTo>
                    <a:pt x="2273476" y="1310668"/>
                    <a:pt x="2273476" y="1315106"/>
                    <a:pt x="2272013" y="1315106"/>
                  </a:cubicBezTo>
                  <a:cubicBezTo>
                    <a:pt x="2269087" y="1315106"/>
                    <a:pt x="2270550" y="1319544"/>
                    <a:pt x="2269087" y="1321024"/>
                  </a:cubicBezTo>
                  <a:lnTo>
                    <a:pt x="2268177" y="1322865"/>
                  </a:lnTo>
                  <a:lnTo>
                    <a:pt x="2267611" y="1323846"/>
                  </a:lnTo>
                  <a:lnTo>
                    <a:pt x="2267331" y="1324577"/>
                  </a:lnTo>
                  <a:lnTo>
                    <a:pt x="2266162" y="1326941"/>
                  </a:lnTo>
                  <a:cubicBezTo>
                    <a:pt x="2267624" y="1328420"/>
                    <a:pt x="2272013" y="1329900"/>
                    <a:pt x="2272013" y="1334338"/>
                  </a:cubicBezTo>
                  <a:lnTo>
                    <a:pt x="2271017" y="1335681"/>
                  </a:lnTo>
                  <a:lnTo>
                    <a:pt x="2272568" y="1333607"/>
                  </a:lnTo>
                  <a:cubicBezTo>
                    <a:pt x="2272568" y="1329187"/>
                    <a:pt x="2268162" y="1327713"/>
                    <a:pt x="2266693" y="1326240"/>
                  </a:cubicBezTo>
                  <a:lnTo>
                    <a:pt x="2267331" y="1324577"/>
                  </a:lnTo>
                  <a:lnTo>
                    <a:pt x="2268177" y="1322865"/>
                  </a:lnTo>
                  <a:lnTo>
                    <a:pt x="2269630" y="1320347"/>
                  </a:lnTo>
                  <a:cubicBezTo>
                    <a:pt x="2271099" y="1318873"/>
                    <a:pt x="2269630" y="1314453"/>
                    <a:pt x="2272568" y="1314453"/>
                  </a:cubicBezTo>
                  <a:cubicBezTo>
                    <a:pt x="2274036" y="1314453"/>
                    <a:pt x="2274036" y="1310033"/>
                    <a:pt x="2275505" y="1308560"/>
                  </a:cubicBezTo>
                  <a:cubicBezTo>
                    <a:pt x="2276974" y="1307086"/>
                    <a:pt x="2278443" y="1304139"/>
                    <a:pt x="2278443" y="1301193"/>
                  </a:cubicBezTo>
                  <a:lnTo>
                    <a:pt x="2279602" y="1295542"/>
                  </a:lnTo>
                  <a:close/>
                  <a:moveTo>
                    <a:pt x="1450645" y="1294046"/>
                  </a:moveTo>
                  <a:cubicBezTo>
                    <a:pt x="1450645" y="1294046"/>
                    <a:pt x="1450645" y="1295519"/>
                    <a:pt x="1450645" y="1295519"/>
                  </a:cubicBezTo>
                  <a:cubicBezTo>
                    <a:pt x="1450645" y="1295519"/>
                    <a:pt x="1449180" y="1295519"/>
                    <a:pt x="1449180" y="1296993"/>
                  </a:cubicBezTo>
                  <a:cubicBezTo>
                    <a:pt x="1447715" y="1296993"/>
                    <a:pt x="1449180" y="1298466"/>
                    <a:pt x="1447715" y="1299940"/>
                  </a:cubicBezTo>
                  <a:lnTo>
                    <a:pt x="1443592" y="1302705"/>
                  </a:lnTo>
                  <a:lnTo>
                    <a:pt x="1443742" y="1302936"/>
                  </a:lnTo>
                  <a:cubicBezTo>
                    <a:pt x="1445205" y="1302936"/>
                    <a:pt x="1446668" y="1301445"/>
                    <a:pt x="1448131" y="1299954"/>
                  </a:cubicBezTo>
                  <a:cubicBezTo>
                    <a:pt x="1449594" y="1298463"/>
                    <a:pt x="1448131" y="1296972"/>
                    <a:pt x="1449594" y="1296972"/>
                  </a:cubicBezTo>
                  <a:cubicBezTo>
                    <a:pt x="1449594" y="1295481"/>
                    <a:pt x="1451057" y="1295481"/>
                    <a:pt x="1451057" y="1295481"/>
                  </a:cubicBezTo>
                  <a:lnTo>
                    <a:pt x="1451057" y="1294184"/>
                  </a:lnTo>
                  <a:close/>
                  <a:moveTo>
                    <a:pt x="1654780" y="1293960"/>
                  </a:moveTo>
                  <a:lnTo>
                    <a:pt x="1654543" y="1294261"/>
                  </a:lnTo>
                  <a:lnTo>
                    <a:pt x="1658694" y="1294261"/>
                  </a:lnTo>
                  <a:cubicBezTo>
                    <a:pt x="1660166" y="1295735"/>
                    <a:pt x="1658694" y="1297208"/>
                    <a:pt x="1660166" y="1297208"/>
                  </a:cubicBezTo>
                  <a:cubicBezTo>
                    <a:pt x="1663110" y="1297208"/>
                    <a:pt x="1664581" y="1292788"/>
                    <a:pt x="1666053" y="1294261"/>
                  </a:cubicBezTo>
                  <a:lnTo>
                    <a:pt x="1676302" y="1303056"/>
                  </a:lnTo>
                  <a:lnTo>
                    <a:pt x="1676216" y="1302797"/>
                  </a:lnTo>
                  <a:cubicBezTo>
                    <a:pt x="1673272" y="1299851"/>
                    <a:pt x="1670328" y="1295433"/>
                    <a:pt x="1665912" y="1293960"/>
                  </a:cubicBezTo>
                  <a:cubicBezTo>
                    <a:pt x="1664440" y="1292487"/>
                    <a:pt x="1662968" y="1296905"/>
                    <a:pt x="1660024" y="1296905"/>
                  </a:cubicBezTo>
                  <a:cubicBezTo>
                    <a:pt x="1658552" y="1296905"/>
                    <a:pt x="1660024" y="1295433"/>
                    <a:pt x="1658552" y="1293960"/>
                  </a:cubicBezTo>
                  <a:close/>
                  <a:moveTo>
                    <a:pt x="1475544" y="1291098"/>
                  </a:moveTo>
                  <a:cubicBezTo>
                    <a:pt x="1474080" y="1291098"/>
                    <a:pt x="1474080" y="1292572"/>
                    <a:pt x="1474080" y="1294046"/>
                  </a:cubicBezTo>
                  <a:cubicBezTo>
                    <a:pt x="1474080" y="1295519"/>
                    <a:pt x="1474080" y="1296993"/>
                    <a:pt x="1474080" y="1296993"/>
                  </a:cubicBezTo>
                  <a:lnTo>
                    <a:pt x="1469820" y="1299850"/>
                  </a:lnTo>
                  <a:lnTo>
                    <a:pt x="1470074" y="1299954"/>
                  </a:lnTo>
                  <a:cubicBezTo>
                    <a:pt x="1470074" y="1299954"/>
                    <a:pt x="1470074" y="1301445"/>
                    <a:pt x="1470074" y="1301445"/>
                  </a:cubicBezTo>
                  <a:lnTo>
                    <a:pt x="1470461" y="1301511"/>
                  </a:lnTo>
                  <a:lnTo>
                    <a:pt x="1470461" y="1300178"/>
                  </a:lnTo>
                  <a:cubicBezTo>
                    <a:pt x="1471929" y="1298706"/>
                    <a:pt x="1473398" y="1298706"/>
                    <a:pt x="1474866" y="1297234"/>
                  </a:cubicBezTo>
                  <a:cubicBezTo>
                    <a:pt x="1474866" y="1297234"/>
                    <a:pt x="1474866" y="1295762"/>
                    <a:pt x="1474866" y="1294289"/>
                  </a:cubicBezTo>
                  <a:cubicBezTo>
                    <a:pt x="1474866" y="1292817"/>
                    <a:pt x="1474866" y="1291345"/>
                    <a:pt x="1476335" y="1291345"/>
                  </a:cubicBezTo>
                  <a:lnTo>
                    <a:pt x="1490287" y="1294142"/>
                  </a:lnTo>
                  <a:lnTo>
                    <a:pt x="1490191" y="1294046"/>
                  </a:lnTo>
                  <a:cubicBezTo>
                    <a:pt x="1485797" y="1292572"/>
                    <a:pt x="1479939" y="1291098"/>
                    <a:pt x="1475544" y="1291098"/>
                  </a:cubicBezTo>
                  <a:close/>
                  <a:moveTo>
                    <a:pt x="1271045" y="1288592"/>
                  </a:moveTo>
                  <a:lnTo>
                    <a:pt x="1270992" y="1288702"/>
                  </a:lnTo>
                  <a:cubicBezTo>
                    <a:pt x="1270441" y="1292013"/>
                    <a:pt x="1272278" y="1294588"/>
                    <a:pt x="1280360" y="1294588"/>
                  </a:cubicBezTo>
                  <a:cubicBezTo>
                    <a:pt x="1284769" y="1297531"/>
                    <a:pt x="1284769" y="1300474"/>
                    <a:pt x="1290647" y="1303416"/>
                  </a:cubicBezTo>
                  <a:cubicBezTo>
                    <a:pt x="1295056" y="1306359"/>
                    <a:pt x="1295056" y="1306359"/>
                    <a:pt x="1296526" y="1306359"/>
                  </a:cubicBezTo>
                  <a:cubicBezTo>
                    <a:pt x="1299465" y="1304888"/>
                    <a:pt x="1299465" y="1301945"/>
                    <a:pt x="1297995" y="1296059"/>
                  </a:cubicBezTo>
                  <a:lnTo>
                    <a:pt x="1297772" y="1295418"/>
                  </a:lnTo>
                  <a:lnTo>
                    <a:pt x="1296347" y="1305390"/>
                  </a:lnTo>
                  <a:cubicBezTo>
                    <a:pt x="1294873" y="1305390"/>
                    <a:pt x="1294873" y="1305390"/>
                    <a:pt x="1290452" y="1302445"/>
                  </a:cubicBezTo>
                  <a:cubicBezTo>
                    <a:pt x="1284558" y="1299501"/>
                    <a:pt x="1284558" y="1296556"/>
                    <a:pt x="1280138" y="1293612"/>
                  </a:cubicBezTo>
                  <a:cubicBezTo>
                    <a:pt x="1276086" y="1293612"/>
                    <a:pt x="1273599" y="1292968"/>
                    <a:pt x="1272194" y="1291909"/>
                  </a:cubicBezTo>
                  <a:close/>
                  <a:moveTo>
                    <a:pt x="1861201" y="1288083"/>
                  </a:moveTo>
                  <a:lnTo>
                    <a:pt x="1862661" y="1295479"/>
                  </a:lnTo>
                  <a:cubicBezTo>
                    <a:pt x="1862661" y="1299937"/>
                    <a:pt x="1865593" y="1295479"/>
                    <a:pt x="1865593" y="1299937"/>
                  </a:cubicBezTo>
                  <a:cubicBezTo>
                    <a:pt x="1865593" y="1304395"/>
                    <a:pt x="1865593" y="1307366"/>
                    <a:pt x="1862661" y="1307366"/>
                  </a:cubicBezTo>
                  <a:lnTo>
                    <a:pt x="1854595" y="1308729"/>
                  </a:lnTo>
                  <a:lnTo>
                    <a:pt x="1854635" y="1308729"/>
                  </a:lnTo>
                  <a:lnTo>
                    <a:pt x="1854677" y="1308890"/>
                  </a:lnTo>
                  <a:lnTo>
                    <a:pt x="1863075" y="1307488"/>
                  </a:lnTo>
                  <a:cubicBezTo>
                    <a:pt x="1866013" y="1307488"/>
                    <a:pt x="1866013" y="1304545"/>
                    <a:pt x="1866013" y="1300131"/>
                  </a:cubicBezTo>
                  <a:cubicBezTo>
                    <a:pt x="1866013" y="1295716"/>
                    <a:pt x="1863075" y="1300131"/>
                    <a:pt x="1863075" y="1295716"/>
                  </a:cubicBezTo>
                  <a:cubicBezTo>
                    <a:pt x="1863075" y="1292774"/>
                    <a:pt x="1861606" y="1289831"/>
                    <a:pt x="1861606" y="1288359"/>
                  </a:cubicBezTo>
                  <a:close/>
                  <a:moveTo>
                    <a:pt x="1294873" y="1287723"/>
                  </a:moveTo>
                  <a:lnTo>
                    <a:pt x="1295434" y="1288912"/>
                  </a:lnTo>
                  <a:lnTo>
                    <a:pt x="1301669" y="1292381"/>
                  </a:lnTo>
                  <a:cubicBezTo>
                    <a:pt x="1304975" y="1294220"/>
                    <a:pt x="1308282" y="1296059"/>
                    <a:pt x="1308282" y="1296059"/>
                  </a:cubicBezTo>
                  <a:cubicBezTo>
                    <a:pt x="1311221" y="1297531"/>
                    <a:pt x="1314160" y="1306359"/>
                    <a:pt x="1315630" y="1306359"/>
                  </a:cubicBezTo>
                  <a:cubicBezTo>
                    <a:pt x="1317834" y="1306359"/>
                    <a:pt x="1321141" y="1305256"/>
                    <a:pt x="1323345" y="1304888"/>
                  </a:cubicBezTo>
                  <a:lnTo>
                    <a:pt x="1324240" y="1307277"/>
                  </a:lnTo>
                  <a:lnTo>
                    <a:pt x="1324344" y="1306862"/>
                  </a:lnTo>
                  <a:cubicBezTo>
                    <a:pt x="1328765" y="1300973"/>
                    <a:pt x="1319923" y="1305390"/>
                    <a:pt x="1315503" y="1305390"/>
                  </a:cubicBezTo>
                  <a:cubicBezTo>
                    <a:pt x="1314029" y="1305390"/>
                    <a:pt x="1311082" y="1296556"/>
                    <a:pt x="1308135" y="1295084"/>
                  </a:cubicBezTo>
                  <a:cubicBezTo>
                    <a:pt x="1308135" y="1295084"/>
                    <a:pt x="1294873" y="1287723"/>
                    <a:pt x="1294873" y="1287723"/>
                  </a:cubicBezTo>
                  <a:close/>
                  <a:moveTo>
                    <a:pt x="1496050" y="1285204"/>
                  </a:moveTo>
                  <a:cubicBezTo>
                    <a:pt x="1497515" y="1286678"/>
                    <a:pt x="1500444" y="1288151"/>
                    <a:pt x="1501909" y="1288151"/>
                  </a:cubicBezTo>
                  <a:cubicBezTo>
                    <a:pt x="1503374" y="1288151"/>
                    <a:pt x="1504838" y="1288151"/>
                    <a:pt x="1504838" y="1288151"/>
                  </a:cubicBezTo>
                  <a:cubicBezTo>
                    <a:pt x="1506303" y="1288151"/>
                    <a:pt x="1506303" y="1289625"/>
                    <a:pt x="1506303" y="1289625"/>
                  </a:cubicBezTo>
                  <a:cubicBezTo>
                    <a:pt x="1506303" y="1291098"/>
                    <a:pt x="1506303" y="1292572"/>
                    <a:pt x="1506303" y="1292572"/>
                  </a:cubicBezTo>
                  <a:lnTo>
                    <a:pt x="1507452" y="1296038"/>
                  </a:lnTo>
                  <a:lnTo>
                    <a:pt x="1508118" y="1296706"/>
                  </a:lnTo>
                  <a:lnTo>
                    <a:pt x="1506707" y="1292527"/>
                  </a:lnTo>
                  <a:cubicBezTo>
                    <a:pt x="1506707" y="1292527"/>
                    <a:pt x="1506707" y="1291061"/>
                    <a:pt x="1506707" y="1289594"/>
                  </a:cubicBezTo>
                  <a:cubicBezTo>
                    <a:pt x="1506707" y="1289594"/>
                    <a:pt x="1506707" y="1288128"/>
                    <a:pt x="1505222" y="1288128"/>
                  </a:cubicBezTo>
                  <a:cubicBezTo>
                    <a:pt x="1505222" y="1288128"/>
                    <a:pt x="1503737" y="1288128"/>
                    <a:pt x="1502251" y="1288128"/>
                  </a:cubicBezTo>
                  <a:lnTo>
                    <a:pt x="1496330" y="1285204"/>
                  </a:lnTo>
                  <a:close/>
                  <a:moveTo>
                    <a:pt x="1542328" y="1282287"/>
                  </a:moveTo>
                  <a:lnTo>
                    <a:pt x="1540868" y="1283728"/>
                  </a:lnTo>
                  <a:cubicBezTo>
                    <a:pt x="1540868" y="1285195"/>
                    <a:pt x="1542353" y="1285195"/>
                    <a:pt x="1543839" y="1286661"/>
                  </a:cubicBezTo>
                  <a:cubicBezTo>
                    <a:pt x="1543839" y="1288128"/>
                    <a:pt x="1543839" y="1291061"/>
                    <a:pt x="1543839" y="1292527"/>
                  </a:cubicBezTo>
                  <a:cubicBezTo>
                    <a:pt x="1542353" y="1292527"/>
                    <a:pt x="1540868" y="1291061"/>
                    <a:pt x="1539383" y="1289594"/>
                  </a:cubicBezTo>
                  <a:cubicBezTo>
                    <a:pt x="1537898" y="1289594"/>
                    <a:pt x="1536412" y="1291061"/>
                    <a:pt x="1536412" y="1291061"/>
                  </a:cubicBezTo>
                  <a:cubicBezTo>
                    <a:pt x="1534927" y="1292527"/>
                    <a:pt x="1533442" y="1292527"/>
                    <a:pt x="1533442" y="1293994"/>
                  </a:cubicBezTo>
                  <a:cubicBezTo>
                    <a:pt x="1531957" y="1296927"/>
                    <a:pt x="1531957" y="1299860"/>
                    <a:pt x="1534927" y="1301326"/>
                  </a:cubicBezTo>
                  <a:lnTo>
                    <a:pt x="1535091" y="1301259"/>
                  </a:lnTo>
                  <a:lnTo>
                    <a:pt x="1533740" y="1294337"/>
                  </a:lnTo>
                  <a:cubicBezTo>
                    <a:pt x="1533740" y="1292859"/>
                    <a:pt x="1535183" y="1292859"/>
                    <a:pt x="1536626" y="1291380"/>
                  </a:cubicBezTo>
                  <a:cubicBezTo>
                    <a:pt x="1536626" y="1291380"/>
                    <a:pt x="1538068" y="1289902"/>
                    <a:pt x="1539511" y="1289902"/>
                  </a:cubicBezTo>
                  <a:cubicBezTo>
                    <a:pt x="1540954" y="1291380"/>
                    <a:pt x="1542397" y="1292859"/>
                    <a:pt x="1543840" y="1292859"/>
                  </a:cubicBezTo>
                  <a:cubicBezTo>
                    <a:pt x="1546725" y="1292859"/>
                    <a:pt x="1548168" y="1291380"/>
                    <a:pt x="1549611" y="1291380"/>
                  </a:cubicBezTo>
                  <a:cubicBezTo>
                    <a:pt x="1552497" y="1291380"/>
                    <a:pt x="1552497" y="1292859"/>
                    <a:pt x="1553940" y="1294337"/>
                  </a:cubicBezTo>
                  <a:cubicBezTo>
                    <a:pt x="1553940" y="1294337"/>
                    <a:pt x="1552497" y="1295816"/>
                    <a:pt x="1552497" y="1295816"/>
                  </a:cubicBezTo>
                  <a:cubicBezTo>
                    <a:pt x="1552497" y="1295816"/>
                    <a:pt x="1553940" y="1297294"/>
                    <a:pt x="1553940" y="1297294"/>
                  </a:cubicBezTo>
                  <a:cubicBezTo>
                    <a:pt x="1555383" y="1297294"/>
                    <a:pt x="1556825" y="1297294"/>
                    <a:pt x="1558268" y="1297294"/>
                  </a:cubicBezTo>
                  <a:cubicBezTo>
                    <a:pt x="1558268" y="1297294"/>
                    <a:pt x="1559711" y="1297294"/>
                    <a:pt x="1561154" y="1297294"/>
                  </a:cubicBezTo>
                  <a:cubicBezTo>
                    <a:pt x="1561154" y="1297294"/>
                    <a:pt x="1564040" y="1297294"/>
                    <a:pt x="1564040" y="1298773"/>
                  </a:cubicBezTo>
                  <a:cubicBezTo>
                    <a:pt x="1565483" y="1300251"/>
                    <a:pt x="1564040" y="1301730"/>
                    <a:pt x="1564040" y="1301730"/>
                  </a:cubicBezTo>
                  <a:cubicBezTo>
                    <a:pt x="1565483" y="1303208"/>
                    <a:pt x="1565483" y="1304686"/>
                    <a:pt x="1565483" y="1304686"/>
                  </a:cubicBezTo>
                  <a:cubicBezTo>
                    <a:pt x="1566925" y="1304686"/>
                    <a:pt x="1566925" y="1303208"/>
                    <a:pt x="1568368" y="1303208"/>
                  </a:cubicBezTo>
                  <a:lnTo>
                    <a:pt x="1569685" y="1305906"/>
                  </a:lnTo>
                  <a:lnTo>
                    <a:pt x="1570086" y="1305510"/>
                  </a:lnTo>
                  <a:cubicBezTo>
                    <a:pt x="1570086" y="1304041"/>
                    <a:pt x="1570086" y="1302572"/>
                    <a:pt x="1568597" y="1302572"/>
                  </a:cubicBezTo>
                  <a:cubicBezTo>
                    <a:pt x="1567108" y="1302572"/>
                    <a:pt x="1567108" y="1304041"/>
                    <a:pt x="1565620" y="1304041"/>
                  </a:cubicBezTo>
                  <a:cubicBezTo>
                    <a:pt x="1565620" y="1304041"/>
                    <a:pt x="1565620" y="1302572"/>
                    <a:pt x="1564131" y="1301103"/>
                  </a:cubicBezTo>
                  <a:cubicBezTo>
                    <a:pt x="1564131" y="1301103"/>
                    <a:pt x="1565620" y="1299634"/>
                    <a:pt x="1564131" y="1298165"/>
                  </a:cubicBezTo>
                  <a:lnTo>
                    <a:pt x="1561794" y="1297012"/>
                  </a:lnTo>
                  <a:lnTo>
                    <a:pt x="1561715" y="1297117"/>
                  </a:lnTo>
                  <a:cubicBezTo>
                    <a:pt x="1560248" y="1297117"/>
                    <a:pt x="1558781" y="1297117"/>
                    <a:pt x="1558781" y="1297117"/>
                  </a:cubicBezTo>
                  <a:cubicBezTo>
                    <a:pt x="1557314" y="1297117"/>
                    <a:pt x="1555846" y="1297117"/>
                    <a:pt x="1554379" y="1297117"/>
                  </a:cubicBezTo>
                  <a:cubicBezTo>
                    <a:pt x="1554379" y="1297117"/>
                    <a:pt x="1552912" y="1295649"/>
                    <a:pt x="1552912" y="1295649"/>
                  </a:cubicBezTo>
                  <a:cubicBezTo>
                    <a:pt x="1552912" y="1295649"/>
                    <a:pt x="1554379" y="1294182"/>
                    <a:pt x="1554379" y="1294182"/>
                  </a:cubicBezTo>
                  <a:cubicBezTo>
                    <a:pt x="1552912" y="1292715"/>
                    <a:pt x="1552912" y="1291248"/>
                    <a:pt x="1549977" y="1291248"/>
                  </a:cubicBezTo>
                  <a:cubicBezTo>
                    <a:pt x="1548510" y="1291248"/>
                    <a:pt x="1547042" y="1292715"/>
                    <a:pt x="1544108" y="1292715"/>
                  </a:cubicBezTo>
                  <a:cubicBezTo>
                    <a:pt x="1544108" y="1291248"/>
                    <a:pt x="1544108" y="1288313"/>
                    <a:pt x="1544108" y="1286846"/>
                  </a:cubicBezTo>
                  <a:cubicBezTo>
                    <a:pt x="1542641" y="1285378"/>
                    <a:pt x="1541173" y="1285378"/>
                    <a:pt x="1541173" y="1283911"/>
                  </a:cubicBezTo>
                  <a:cubicBezTo>
                    <a:pt x="1541173" y="1282444"/>
                    <a:pt x="1544108" y="1282444"/>
                    <a:pt x="1542641" y="1282444"/>
                  </a:cubicBezTo>
                  <a:close/>
                  <a:moveTo>
                    <a:pt x="1718904" y="1282176"/>
                  </a:moveTo>
                  <a:cubicBezTo>
                    <a:pt x="1717432" y="1283649"/>
                    <a:pt x="1717432" y="1289541"/>
                    <a:pt x="1713016" y="1291014"/>
                  </a:cubicBezTo>
                  <a:cubicBezTo>
                    <a:pt x="1711544" y="1292487"/>
                    <a:pt x="1699768" y="1299851"/>
                    <a:pt x="1695352" y="1298378"/>
                  </a:cubicBezTo>
                  <a:cubicBezTo>
                    <a:pt x="1690936" y="1295433"/>
                    <a:pt x="1685048" y="1295433"/>
                    <a:pt x="1685048" y="1302797"/>
                  </a:cubicBezTo>
                  <a:cubicBezTo>
                    <a:pt x="1683576" y="1302797"/>
                    <a:pt x="1682104" y="1302797"/>
                    <a:pt x="1680632" y="1302797"/>
                  </a:cubicBezTo>
                  <a:lnTo>
                    <a:pt x="1677714" y="1307178"/>
                  </a:lnTo>
                  <a:lnTo>
                    <a:pt x="1677828" y="1307522"/>
                  </a:lnTo>
                  <a:cubicBezTo>
                    <a:pt x="1679300" y="1307522"/>
                    <a:pt x="1679300" y="1304575"/>
                    <a:pt x="1680772" y="1303102"/>
                  </a:cubicBezTo>
                  <a:cubicBezTo>
                    <a:pt x="1682244" y="1303102"/>
                    <a:pt x="1683715" y="1303102"/>
                    <a:pt x="1685187" y="1303102"/>
                  </a:cubicBezTo>
                  <a:cubicBezTo>
                    <a:pt x="1685187" y="1306049"/>
                    <a:pt x="1683715" y="1307522"/>
                    <a:pt x="1685187" y="1308996"/>
                  </a:cubicBezTo>
                  <a:lnTo>
                    <a:pt x="1691062" y="1310466"/>
                  </a:lnTo>
                  <a:lnTo>
                    <a:pt x="1691125" y="1310338"/>
                  </a:lnTo>
                  <a:cubicBezTo>
                    <a:pt x="1689659" y="1308852"/>
                    <a:pt x="1686727" y="1310338"/>
                    <a:pt x="1685261" y="1308852"/>
                  </a:cubicBezTo>
                  <a:cubicBezTo>
                    <a:pt x="1683795" y="1307366"/>
                    <a:pt x="1685261" y="1305881"/>
                    <a:pt x="1685261" y="1302909"/>
                  </a:cubicBezTo>
                  <a:cubicBezTo>
                    <a:pt x="1685261" y="1295479"/>
                    <a:pt x="1691125" y="1295479"/>
                    <a:pt x="1695524" y="1298451"/>
                  </a:cubicBezTo>
                  <a:cubicBezTo>
                    <a:pt x="1699922" y="1299937"/>
                    <a:pt x="1711651" y="1292507"/>
                    <a:pt x="1713117" y="1291021"/>
                  </a:cubicBezTo>
                  <a:lnTo>
                    <a:pt x="1718929" y="1282185"/>
                  </a:lnTo>
                  <a:close/>
                  <a:moveTo>
                    <a:pt x="2230280" y="1282122"/>
                  </a:moveTo>
                  <a:lnTo>
                    <a:pt x="2227038" y="1286459"/>
                  </a:lnTo>
                  <a:lnTo>
                    <a:pt x="2227047" y="1286483"/>
                  </a:lnTo>
                  <a:close/>
                  <a:moveTo>
                    <a:pt x="2152134" y="1282039"/>
                  </a:moveTo>
                  <a:cubicBezTo>
                    <a:pt x="2146260" y="1282039"/>
                    <a:pt x="2134510" y="1289406"/>
                    <a:pt x="2131573" y="1287932"/>
                  </a:cubicBezTo>
                  <a:lnTo>
                    <a:pt x="2134554" y="1283182"/>
                  </a:lnTo>
                  <a:lnTo>
                    <a:pt x="2133962" y="1283450"/>
                  </a:lnTo>
                  <a:cubicBezTo>
                    <a:pt x="2130842" y="1285119"/>
                    <a:pt x="2128641" y="1286974"/>
                    <a:pt x="2130843" y="1288458"/>
                  </a:cubicBezTo>
                  <a:cubicBezTo>
                    <a:pt x="2133778" y="1289942"/>
                    <a:pt x="2145521" y="1282522"/>
                    <a:pt x="2151393" y="1282522"/>
                  </a:cubicBezTo>
                  <a:cubicBezTo>
                    <a:pt x="2157264" y="1282522"/>
                    <a:pt x="2155796" y="1286974"/>
                    <a:pt x="2157264" y="1289942"/>
                  </a:cubicBezTo>
                  <a:cubicBezTo>
                    <a:pt x="2157264" y="1292911"/>
                    <a:pt x="2158732" y="1291427"/>
                    <a:pt x="2160200" y="1291427"/>
                  </a:cubicBezTo>
                  <a:cubicBezTo>
                    <a:pt x="2160934" y="1291427"/>
                    <a:pt x="2161301" y="1292911"/>
                    <a:pt x="2161484" y="1294580"/>
                  </a:cubicBezTo>
                  <a:lnTo>
                    <a:pt x="2161662" y="1298713"/>
                  </a:lnTo>
                  <a:lnTo>
                    <a:pt x="2162415" y="1298246"/>
                  </a:lnTo>
                  <a:cubicBezTo>
                    <a:pt x="2162415" y="1296772"/>
                    <a:pt x="2162415" y="1290879"/>
                    <a:pt x="2160947" y="1290879"/>
                  </a:cubicBezTo>
                  <a:cubicBezTo>
                    <a:pt x="2159478" y="1290879"/>
                    <a:pt x="2158009" y="1292352"/>
                    <a:pt x="2158009" y="1289406"/>
                  </a:cubicBezTo>
                  <a:cubicBezTo>
                    <a:pt x="2156541" y="1286459"/>
                    <a:pt x="2158009" y="1282039"/>
                    <a:pt x="2152134" y="1282039"/>
                  </a:cubicBezTo>
                  <a:close/>
                  <a:moveTo>
                    <a:pt x="1847750" y="1280367"/>
                  </a:moveTo>
                  <a:lnTo>
                    <a:pt x="1850932" y="1283592"/>
                  </a:lnTo>
                  <a:lnTo>
                    <a:pt x="1850984" y="1283606"/>
                  </a:lnTo>
                  <a:close/>
                  <a:moveTo>
                    <a:pt x="2147584" y="1271966"/>
                  </a:moveTo>
                  <a:lnTo>
                    <a:pt x="2146989" y="1272134"/>
                  </a:lnTo>
                  <a:lnTo>
                    <a:pt x="2142692" y="1279374"/>
                  </a:lnTo>
                  <a:lnTo>
                    <a:pt x="2143322" y="1279092"/>
                  </a:lnTo>
                  <a:close/>
                  <a:moveTo>
                    <a:pt x="1536518" y="1267771"/>
                  </a:moveTo>
                  <a:lnTo>
                    <a:pt x="1540868" y="1274929"/>
                  </a:lnTo>
                  <a:cubicBezTo>
                    <a:pt x="1540868" y="1276396"/>
                    <a:pt x="1537898" y="1277862"/>
                    <a:pt x="1539383" y="1280795"/>
                  </a:cubicBezTo>
                  <a:lnTo>
                    <a:pt x="1539711" y="1280957"/>
                  </a:lnTo>
                  <a:lnTo>
                    <a:pt x="1541173" y="1275107"/>
                  </a:lnTo>
                  <a:cubicBezTo>
                    <a:pt x="1541173" y="1272173"/>
                    <a:pt x="1539706" y="1270705"/>
                    <a:pt x="1536771" y="1267771"/>
                  </a:cubicBezTo>
                  <a:close/>
                  <a:moveTo>
                    <a:pt x="1866495" y="1263660"/>
                  </a:moveTo>
                  <a:lnTo>
                    <a:pt x="1866424" y="1263756"/>
                  </a:lnTo>
                  <a:lnTo>
                    <a:pt x="1868952" y="1266288"/>
                  </a:lnTo>
                  <a:lnTo>
                    <a:pt x="1869027" y="1266217"/>
                  </a:lnTo>
                  <a:close/>
                  <a:moveTo>
                    <a:pt x="1602836" y="1260420"/>
                  </a:moveTo>
                  <a:lnTo>
                    <a:pt x="1602799" y="1260434"/>
                  </a:lnTo>
                  <a:lnTo>
                    <a:pt x="1602799" y="1261474"/>
                  </a:lnTo>
                  <a:lnTo>
                    <a:pt x="1602836" y="1261438"/>
                  </a:lnTo>
                  <a:close/>
                  <a:moveTo>
                    <a:pt x="1837923" y="1260255"/>
                  </a:moveTo>
                  <a:lnTo>
                    <a:pt x="1842135" y="1270219"/>
                  </a:lnTo>
                  <a:cubicBezTo>
                    <a:pt x="1842135" y="1270219"/>
                    <a:pt x="1843602" y="1273190"/>
                    <a:pt x="1843602" y="1274676"/>
                  </a:cubicBezTo>
                  <a:cubicBezTo>
                    <a:pt x="1843602" y="1274676"/>
                    <a:pt x="1846534" y="1277648"/>
                    <a:pt x="1846534" y="1279134"/>
                  </a:cubicBezTo>
                  <a:lnTo>
                    <a:pt x="1846895" y="1279500"/>
                  </a:lnTo>
                  <a:lnTo>
                    <a:pt x="1843977" y="1275117"/>
                  </a:lnTo>
                  <a:cubicBezTo>
                    <a:pt x="1843977" y="1273645"/>
                    <a:pt x="1842508" y="1270702"/>
                    <a:pt x="1842508" y="1270702"/>
                  </a:cubicBezTo>
                  <a:lnTo>
                    <a:pt x="1842760" y="1270702"/>
                  </a:lnTo>
                  <a:lnTo>
                    <a:pt x="1838510" y="1260684"/>
                  </a:lnTo>
                  <a:close/>
                  <a:moveTo>
                    <a:pt x="1398021" y="1256804"/>
                  </a:moveTo>
                  <a:cubicBezTo>
                    <a:pt x="1392127" y="1256804"/>
                    <a:pt x="1395074" y="1261221"/>
                    <a:pt x="1392127" y="1264166"/>
                  </a:cubicBezTo>
                  <a:cubicBezTo>
                    <a:pt x="1390653" y="1265638"/>
                    <a:pt x="1387706" y="1270055"/>
                    <a:pt x="1384759" y="1273000"/>
                  </a:cubicBezTo>
                  <a:cubicBezTo>
                    <a:pt x="1380338" y="1280361"/>
                    <a:pt x="1389180" y="1280361"/>
                    <a:pt x="1386233" y="1286250"/>
                  </a:cubicBezTo>
                  <a:cubicBezTo>
                    <a:pt x="1383286" y="1290667"/>
                    <a:pt x="1381812" y="1290667"/>
                    <a:pt x="1381812" y="1300973"/>
                  </a:cubicBezTo>
                  <a:cubicBezTo>
                    <a:pt x="1380338" y="1302445"/>
                    <a:pt x="1378865" y="1303918"/>
                    <a:pt x="1377391" y="1305390"/>
                  </a:cubicBezTo>
                  <a:cubicBezTo>
                    <a:pt x="1375918" y="1305390"/>
                    <a:pt x="1372971" y="1306862"/>
                    <a:pt x="1371497" y="1306862"/>
                  </a:cubicBezTo>
                  <a:cubicBezTo>
                    <a:pt x="1365603" y="1309807"/>
                    <a:pt x="1364130" y="1299501"/>
                    <a:pt x="1361182" y="1300973"/>
                  </a:cubicBezTo>
                  <a:cubicBezTo>
                    <a:pt x="1361182" y="1300973"/>
                    <a:pt x="1356762" y="1302445"/>
                    <a:pt x="1355288" y="1303918"/>
                  </a:cubicBezTo>
                  <a:cubicBezTo>
                    <a:pt x="1355288" y="1305390"/>
                    <a:pt x="1347921" y="1311279"/>
                    <a:pt x="1347921" y="1312751"/>
                  </a:cubicBezTo>
                  <a:lnTo>
                    <a:pt x="1347860" y="1313019"/>
                  </a:lnTo>
                  <a:lnTo>
                    <a:pt x="1351360" y="1308816"/>
                  </a:lnTo>
                  <a:cubicBezTo>
                    <a:pt x="1353195" y="1306980"/>
                    <a:pt x="1355030" y="1305144"/>
                    <a:pt x="1355030" y="1304409"/>
                  </a:cubicBezTo>
                  <a:cubicBezTo>
                    <a:pt x="1356498" y="1302940"/>
                    <a:pt x="1360903" y="1301471"/>
                    <a:pt x="1360903" y="1301471"/>
                  </a:cubicBezTo>
                  <a:cubicBezTo>
                    <a:pt x="1363839" y="1300002"/>
                    <a:pt x="1365307" y="1310285"/>
                    <a:pt x="1371180" y="1307347"/>
                  </a:cubicBezTo>
                  <a:cubicBezTo>
                    <a:pt x="1372648" y="1307347"/>
                    <a:pt x="1375584" y="1305878"/>
                    <a:pt x="1377052" y="1305878"/>
                  </a:cubicBezTo>
                  <a:cubicBezTo>
                    <a:pt x="1377052" y="1307347"/>
                    <a:pt x="1378521" y="1308816"/>
                    <a:pt x="1379989" y="1308816"/>
                  </a:cubicBezTo>
                  <a:lnTo>
                    <a:pt x="1380757" y="1308816"/>
                  </a:lnTo>
                  <a:lnTo>
                    <a:pt x="1377913" y="1305918"/>
                  </a:lnTo>
                  <a:cubicBezTo>
                    <a:pt x="1379376" y="1304427"/>
                    <a:pt x="1380839" y="1302936"/>
                    <a:pt x="1382301" y="1301445"/>
                  </a:cubicBezTo>
                  <a:cubicBezTo>
                    <a:pt x="1382301" y="1291008"/>
                    <a:pt x="1383764" y="1291008"/>
                    <a:pt x="1386690" y="1286535"/>
                  </a:cubicBezTo>
                  <a:cubicBezTo>
                    <a:pt x="1389616" y="1280572"/>
                    <a:pt x="1380839" y="1280572"/>
                    <a:pt x="1385227" y="1273117"/>
                  </a:cubicBezTo>
                  <a:cubicBezTo>
                    <a:pt x="1388153" y="1270135"/>
                    <a:pt x="1391079" y="1265662"/>
                    <a:pt x="1392542" y="1264171"/>
                  </a:cubicBezTo>
                  <a:cubicBezTo>
                    <a:pt x="1394005" y="1262681"/>
                    <a:pt x="1394005" y="1260817"/>
                    <a:pt x="1394370" y="1259326"/>
                  </a:cubicBezTo>
                  <a:lnTo>
                    <a:pt x="1398258" y="1256804"/>
                  </a:lnTo>
                  <a:close/>
                  <a:moveTo>
                    <a:pt x="1537982" y="1256032"/>
                  </a:moveTo>
                  <a:lnTo>
                    <a:pt x="1539383" y="1258798"/>
                  </a:lnTo>
                  <a:cubicBezTo>
                    <a:pt x="1539383" y="1260265"/>
                    <a:pt x="1537898" y="1260265"/>
                    <a:pt x="1537898" y="1260265"/>
                  </a:cubicBezTo>
                  <a:cubicBezTo>
                    <a:pt x="1536412" y="1261731"/>
                    <a:pt x="1537898" y="1263198"/>
                    <a:pt x="1536412" y="1263198"/>
                  </a:cubicBezTo>
                  <a:cubicBezTo>
                    <a:pt x="1534927" y="1263198"/>
                    <a:pt x="1533442" y="1263198"/>
                    <a:pt x="1533442" y="1263198"/>
                  </a:cubicBezTo>
                  <a:cubicBezTo>
                    <a:pt x="1531957" y="1263198"/>
                    <a:pt x="1528986" y="1264664"/>
                    <a:pt x="1528986" y="1266130"/>
                  </a:cubicBezTo>
                  <a:cubicBezTo>
                    <a:pt x="1527501" y="1266130"/>
                    <a:pt x="1528986" y="1267597"/>
                    <a:pt x="1528986" y="1267597"/>
                  </a:cubicBezTo>
                  <a:cubicBezTo>
                    <a:pt x="1528986" y="1267597"/>
                    <a:pt x="1527501" y="1267597"/>
                    <a:pt x="1527501" y="1267597"/>
                  </a:cubicBezTo>
                  <a:cubicBezTo>
                    <a:pt x="1527501" y="1269063"/>
                    <a:pt x="1528986" y="1271996"/>
                    <a:pt x="1530471" y="1271996"/>
                  </a:cubicBezTo>
                  <a:lnTo>
                    <a:pt x="1530577" y="1271684"/>
                  </a:lnTo>
                  <a:lnTo>
                    <a:pt x="1527968" y="1267771"/>
                  </a:lnTo>
                  <a:cubicBezTo>
                    <a:pt x="1527968" y="1267771"/>
                    <a:pt x="1529435" y="1267771"/>
                    <a:pt x="1529435" y="1267771"/>
                  </a:cubicBezTo>
                  <a:cubicBezTo>
                    <a:pt x="1529435" y="1267771"/>
                    <a:pt x="1527968" y="1266303"/>
                    <a:pt x="1529435" y="1266303"/>
                  </a:cubicBezTo>
                  <a:cubicBezTo>
                    <a:pt x="1529435" y="1264836"/>
                    <a:pt x="1532370" y="1263369"/>
                    <a:pt x="1533837" y="1263369"/>
                  </a:cubicBezTo>
                  <a:cubicBezTo>
                    <a:pt x="1533837" y="1263369"/>
                    <a:pt x="1535304" y="1263369"/>
                    <a:pt x="1536771" y="1263369"/>
                  </a:cubicBezTo>
                  <a:cubicBezTo>
                    <a:pt x="1538239" y="1263369"/>
                    <a:pt x="1536771" y="1261901"/>
                    <a:pt x="1538239" y="1260434"/>
                  </a:cubicBezTo>
                  <a:cubicBezTo>
                    <a:pt x="1538239" y="1260434"/>
                    <a:pt x="1539706" y="1260434"/>
                    <a:pt x="1539706" y="1258967"/>
                  </a:cubicBezTo>
                  <a:cubicBezTo>
                    <a:pt x="1539706" y="1257500"/>
                    <a:pt x="1539706" y="1256032"/>
                    <a:pt x="1538239" y="1256032"/>
                  </a:cubicBezTo>
                  <a:close/>
                  <a:moveTo>
                    <a:pt x="1498987" y="1251321"/>
                  </a:moveTo>
                  <a:lnTo>
                    <a:pt x="1500444" y="1252787"/>
                  </a:lnTo>
                  <a:cubicBezTo>
                    <a:pt x="1498980" y="1255734"/>
                    <a:pt x="1498980" y="1258681"/>
                    <a:pt x="1497515" y="1261628"/>
                  </a:cubicBezTo>
                  <a:cubicBezTo>
                    <a:pt x="1497515" y="1263101"/>
                    <a:pt x="1496050" y="1263101"/>
                    <a:pt x="1494585" y="1264575"/>
                  </a:cubicBezTo>
                  <a:cubicBezTo>
                    <a:pt x="1494585" y="1266048"/>
                    <a:pt x="1494585" y="1267522"/>
                    <a:pt x="1494585" y="1270469"/>
                  </a:cubicBezTo>
                  <a:cubicBezTo>
                    <a:pt x="1496050" y="1271943"/>
                    <a:pt x="1494585" y="1274890"/>
                    <a:pt x="1496050" y="1276363"/>
                  </a:cubicBezTo>
                  <a:cubicBezTo>
                    <a:pt x="1497515" y="1277837"/>
                    <a:pt x="1500444" y="1276363"/>
                    <a:pt x="1500444" y="1277837"/>
                  </a:cubicBezTo>
                  <a:lnTo>
                    <a:pt x="1501907" y="1285195"/>
                  </a:lnTo>
                  <a:lnTo>
                    <a:pt x="1502251" y="1285195"/>
                  </a:lnTo>
                  <a:cubicBezTo>
                    <a:pt x="1502251" y="1283728"/>
                    <a:pt x="1502251" y="1280795"/>
                    <a:pt x="1500766" y="1277862"/>
                  </a:cubicBezTo>
                  <a:cubicBezTo>
                    <a:pt x="1500766" y="1276396"/>
                    <a:pt x="1497796" y="1277862"/>
                    <a:pt x="1496310" y="1276396"/>
                  </a:cubicBezTo>
                  <a:cubicBezTo>
                    <a:pt x="1494825" y="1274929"/>
                    <a:pt x="1496310" y="1271996"/>
                    <a:pt x="1494825" y="1270530"/>
                  </a:cubicBezTo>
                  <a:cubicBezTo>
                    <a:pt x="1494825" y="1267597"/>
                    <a:pt x="1494825" y="1266130"/>
                    <a:pt x="1494825" y="1264664"/>
                  </a:cubicBezTo>
                  <a:cubicBezTo>
                    <a:pt x="1496310" y="1263198"/>
                    <a:pt x="1497796" y="1263198"/>
                    <a:pt x="1497796" y="1261731"/>
                  </a:cubicBezTo>
                  <a:cubicBezTo>
                    <a:pt x="1499281" y="1258798"/>
                    <a:pt x="1499281" y="1255865"/>
                    <a:pt x="1500766" y="1252932"/>
                  </a:cubicBezTo>
                  <a:cubicBezTo>
                    <a:pt x="1500766" y="1252932"/>
                    <a:pt x="1500766" y="1251466"/>
                    <a:pt x="1499281" y="1251466"/>
                  </a:cubicBezTo>
                  <a:close/>
                  <a:moveTo>
                    <a:pt x="1614338" y="1240591"/>
                  </a:moveTo>
                  <a:lnTo>
                    <a:pt x="1611603" y="1250163"/>
                  </a:lnTo>
                  <a:cubicBezTo>
                    <a:pt x="1611603" y="1251630"/>
                    <a:pt x="1611603" y="1253098"/>
                    <a:pt x="1611603" y="1253098"/>
                  </a:cubicBezTo>
                  <a:lnTo>
                    <a:pt x="1611276" y="1254081"/>
                  </a:lnTo>
                  <a:lnTo>
                    <a:pt x="1611768" y="1252623"/>
                  </a:lnTo>
                  <a:cubicBezTo>
                    <a:pt x="1611768" y="1252623"/>
                    <a:pt x="1611768" y="1251154"/>
                    <a:pt x="1611768" y="1249685"/>
                  </a:cubicBezTo>
                  <a:lnTo>
                    <a:pt x="1614364" y="1240719"/>
                  </a:lnTo>
                  <a:close/>
                  <a:moveTo>
                    <a:pt x="2003976" y="1235736"/>
                  </a:moveTo>
                  <a:lnTo>
                    <a:pt x="1995292" y="1258931"/>
                  </a:lnTo>
                  <a:cubicBezTo>
                    <a:pt x="1995292" y="1266288"/>
                    <a:pt x="1989416" y="1270702"/>
                    <a:pt x="1995292" y="1276588"/>
                  </a:cubicBezTo>
                  <a:cubicBezTo>
                    <a:pt x="1996761" y="1278059"/>
                    <a:pt x="1990885" y="1285416"/>
                    <a:pt x="1993823" y="1289831"/>
                  </a:cubicBezTo>
                  <a:cubicBezTo>
                    <a:pt x="1996761" y="1294245"/>
                    <a:pt x="1990885" y="1294245"/>
                    <a:pt x="1987946" y="1294245"/>
                  </a:cubicBezTo>
                  <a:cubicBezTo>
                    <a:pt x="1985008" y="1294245"/>
                    <a:pt x="1974725" y="1300131"/>
                    <a:pt x="1976194" y="1303073"/>
                  </a:cubicBezTo>
                  <a:cubicBezTo>
                    <a:pt x="1976928" y="1305281"/>
                    <a:pt x="1978397" y="1305648"/>
                    <a:pt x="1979499" y="1306568"/>
                  </a:cubicBezTo>
                  <a:lnTo>
                    <a:pt x="1980548" y="1313047"/>
                  </a:lnTo>
                  <a:lnTo>
                    <a:pt x="1980597" y="1312987"/>
                  </a:lnTo>
                  <a:lnTo>
                    <a:pt x="1981058" y="1313295"/>
                  </a:lnTo>
                  <a:lnTo>
                    <a:pt x="1980020" y="1306824"/>
                  </a:lnTo>
                  <a:cubicBezTo>
                    <a:pt x="1978919" y="1305896"/>
                    <a:pt x="1977451" y="1305525"/>
                    <a:pt x="1976717" y="1303299"/>
                  </a:cubicBezTo>
                  <a:cubicBezTo>
                    <a:pt x="1975249" y="1300331"/>
                    <a:pt x="1985524" y="1294395"/>
                    <a:pt x="1988460" y="1294395"/>
                  </a:cubicBezTo>
                  <a:cubicBezTo>
                    <a:pt x="1991396" y="1294395"/>
                    <a:pt x="1997267" y="1294395"/>
                    <a:pt x="1994331" y="1289942"/>
                  </a:cubicBezTo>
                  <a:cubicBezTo>
                    <a:pt x="1991396" y="1285490"/>
                    <a:pt x="1997267" y="1278070"/>
                    <a:pt x="1995799" y="1276586"/>
                  </a:cubicBezTo>
                  <a:cubicBezTo>
                    <a:pt x="1989928" y="1270650"/>
                    <a:pt x="1995799" y="1266197"/>
                    <a:pt x="1995799" y="1258777"/>
                  </a:cubicBezTo>
                  <a:lnTo>
                    <a:pt x="2004286" y="1235895"/>
                  </a:lnTo>
                  <a:close/>
                  <a:moveTo>
                    <a:pt x="1476936" y="1233406"/>
                  </a:moveTo>
                  <a:cubicBezTo>
                    <a:pt x="1473988" y="1233406"/>
                    <a:pt x="1473988" y="1237802"/>
                    <a:pt x="1473988" y="1239267"/>
                  </a:cubicBezTo>
                  <a:cubicBezTo>
                    <a:pt x="1473988" y="1242198"/>
                    <a:pt x="1473988" y="1245129"/>
                    <a:pt x="1471039" y="1246594"/>
                  </a:cubicBezTo>
                  <a:cubicBezTo>
                    <a:pt x="1468091" y="1248060"/>
                    <a:pt x="1465142" y="1248060"/>
                    <a:pt x="1460720" y="1248060"/>
                  </a:cubicBezTo>
                  <a:cubicBezTo>
                    <a:pt x="1460720" y="1248060"/>
                    <a:pt x="1459245" y="1246594"/>
                    <a:pt x="1457771" y="1246594"/>
                  </a:cubicBezTo>
                  <a:lnTo>
                    <a:pt x="1452301" y="1245235"/>
                  </a:lnTo>
                  <a:lnTo>
                    <a:pt x="1445543" y="1251099"/>
                  </a:lnTo>
                  <a:cubicBezTo>
                    <a:pt x="1442227" y="1253860"/>
                    <a:pt x="1438543" y="1256805"/>
                    <a:pt x="1436333" y="1258277"/>
                  </a:cubicBezTo>
                  <a:cubicBezTo>
                    <a:pt x="1427492" y="1265638"/>
                    <a:pt x="1430439" y="1256804"/>
                    <a:pt x="1424545" y="1252388"/>
                  </a:cubicBezTo>
                  <a:cubicBezTo>
                    <a:pt x="1423071" y="1252388"/>
                    <a:pt x="1417177" y="1258277"/>
                    <a:pt x="1417177" y="1259749"/>
                  </a:cubicBezTo>
                  <a:lnTo>
                    <a:pt x="1414399" y="1261137"/>
                  </a:lnTo>
                  <a:lnTo>
                    <a:pt x="1414485" y="1261190"/>
                  </a:lnTo>
                  <a:lnTo>
                    <a:pt x="1414082" y="1261600"/>
                  </a:lnTo>
                  <a:lnTo>
                    <a:pt x="1416957" y="1260154"/>
                  </a:lnTo>
                  <a:cubicBezTo>
                    <a:pt x="1416957" y="1258681"/>
                    <a:pt x="1422815" y="1252787"/>
                    <a:pt x="1424280" y="1252787"/>
                  </a:cubicBezTo>
                  <a:cubicBezTo>
                    <a:pt x="1430139" y="1257207"/>
                    <a:pt x="1427209" y="1266048"/>
                    <a:pt x="1435998" y="1258681"/>
                  </a:cubicBezTo>
                  <a:cubicBezTo>
                    <a:pt x="1440392" y="1255734"/>
                    <a:pt x="1450645" y="1246893"/>
                    <a:pt x="1452109" y="1245419"/>
                  </a:cubicBezTo>
                  <a:cubicBezTo>
                    <a:pt x="1453574" y="1245419"/>
                    <a:pt x="1455039" y="1246893"/>
                    <a:pt x="1457968" y="1246893"/>
                  </a:cubicBezTo>
                  <a:cubicBezTo>
                    <a:pt x="1459433" y="1246893"/>
                    <a:pt x="1460897" y="1248366"/>
                    <a:pt x="1460897" y="1248366"/>
                  </a:cubicBezTo>
                  <a:cubicBezTo>
                    <a:pt x="1465292" y="1248366"/>
                    <a:pt x="1468221" y="1248366"/>
                    <a:pt x="1471150" y="1246893"/>
                  </a:cubicBezTo>
                  <a:cubicBezTo>
                    <a:pt x="1474080" y="1245419"/>
                    <a:pt x="1474080" y="1242472"/>
                    <a:pt x="1474080" y="1239525"/>
                  </a:cubicBezTo>
                  <a:cubicBezTo>
                    <a:pt x="1474080" y="1238051"/>
                    <a:pt x="1474080" y="1233631"/>
                    <a:pt x="1477009" y="1233631"/>
                  </a:cubicBezTo>
                  <a:lnTo>
                    <a:pt x="1478410" y="1237860"/>
                  </a:lnTo>
                  <a:lnTo>
                    <a:pt x="1478410" y="1237802"/>
                  </a:lnTo>
                  <a:cubicBezTo>
                    <a:pt x="1478410" y="1234871"/>
                    <a:pt x="1478410" y="1233406"/>
                    <a:pt x="1476936" y="1233406"/>
                  </a:cubicBezTo>
                  <a:close/>
                  <a:moveTo>
                    <a:pt x="1941590" y="1226721"/>
                  </a:moveTo>
                  <a:lnTo>
                    <a:pt x="1939476" y="1228972"/>
                  </a:lnTo>
                  <a:cubicBezTo>
                    <a:pt x="1937819" y="1228604"/>
                    <a:pt x="1935610" y="1227501"/>
                    <a:pt x="1933401" y="1227501"/>
                  </a:cubicBezTo>
                  <a:cubicBezTo>
                    <a:pt x="1927511" y="1227501"/>
                    <a:pt x="1920148" y="1228971"/>
                    <a:pt x="1917203" y="1231912"/>
                  </a:cubicBezTo>
                  <a:cubicBezTo>
                    <a:pt x="1915730" y="1233383"/>
                    <a:pt x="1917203" y="1234853"/>
                    <a:pt x="1914257" y="1236324"/>
                  </a:cubicBezTo>
                  <a:cubicBezTo>
                    <a:pt x="1908367" y="1237794"/>
                    <a:pt x="1911312" y="1233383"/>
                    <a:pt x="1905422" y="1233383"/>
                  </a:cubicBezTo>
                  <a:cubicBezTo>
                    <a:pt x="1902477" y="1233383"/>
                    <a:pt x="1899531" y="1234853"/>
                    <a:pt x="1896586" y="1234853"/>
                  </a:cubicBezTo>
                  <a:cubicBezTo>
                    <a:pt x="1895113" y="1234853"/>
                    <a:pt x="1886278" y="1230442"/>
                    <a:pt x="1884805" y="1233383"/>
                  </a:cubicBezTo>
                  <a:cubicBezTo>
                    <a:pt x="1883333" y="1236324"/>
                    <a:pt x="1884437" y="1239265"/>
                    <a:pt x="1884989" y="1241654"/>
                  </a:cubicBezTo>
                  <a:lnTo>
                    <a:pt x="1882108" y="1246223"/>
                  </a:lnTo>
                  <a:lnTo>
                    <a:pt x="1882413" y="1246778"/>
                  </a:lnTo>
                  <a:lnTo>
                    <a:pt x="1885295" y="1242194"/>
                  </a:lnTo>
                  <a:cubicBezTo>
                    <a:pt x="1884744" y="1239803"/>
                    <a:pt x="1883642" y="1236860"/>
                    <a:pt x="1885111" y="1233917"/>
                  </a:cubicBezTo>
                  <a:cubicBezTo>
                    <a:pt x="1886580" y="1230974"/>
                    <a:pt x="1895395" y="1235388"/>
                    <a:pt x="1896864" y="1235388"/>
                  </a:cubicBezTo>
                  <a:cubicBezTo>
                    <a:pt x="1899802" y="1235388"/>
                    <a:pt x="1902740" y="1233917"/>
                    <a:pt x="1905678" y="1233917"/>
                  </a:cubicBezTo>
                  <a:cubicBezTo>
                    <a:pt x="1911555" y="1233917"/>
                    <a:pt x="1908617" y="1238331"/>
                    <a:pt x="1914493" y="1236860"/>
                  </a:cubicBezTo>
                  <a:cubicBezTo>
                    <a:pt x="1917431" y="1235388"/>
                    <a:pt x="1915962" y="1233917"/>
                    <a:pt x="1917431" y="1232445"/>
                  </a:cubicBezTo>
                  <a:cubicBezTo>
                    <a:pt x="1920369" y="1229503"/>
                    <a:pt x="1927714" y="1228031"/>
                    <a:pt x="1933591" y="1228031"/>
                  </a:cubicBezTo>
                  <a:cubicBezTo>
                    <a:pt x="1935794" y="1228031"/>
                    <a:pt x="1937998" y="1229135"/>
                    <a:pt x="1939651" y="1229503"/>
                  </a:cubicBezTo>
                  <a:lnTo>
                    <a:pt x="1942074" y="1226914"/>
                  </a:lnTo>
                  <a:close/>
                  <a:moveTo>
                    <a:pt x="1606714" y="1212962"/>
                  </a:moveTo>
                  <a:cubicBezTo>
                    <a:pt x="1602303" y="1210041"/>
                    <a:pt x="1596420" y="1217342"/>
                    <a:pt x="1593479" y="1217342"/>
                  </a:cubicBezTo>
                  <a:lnTo>
                    <a:pt x="1584009" y="1217704"/>
                  </a:lnTo>
                  <a:lnTo>
                    <a:pt x="1584458" y="1218249"/>
                  </a:lnTo>
                  <a:cubicBezTo>
                    <a:pt x="1587393" y="1218616"/>
                    <a:pt x="1591061" y="1217882"/>
                    <a:pt x="1593996" y="1217882"/>
                  </a:cubicBezTo>
                  <a:cubicBezTo>
                    <a:pt x="1595463" y="1217882"/>
                    <a:pt x="1597664" y="1216048"/>
                    <a:pt x="1600048" y="1214581"/>
                  </a:cubicBezTo>
                  <a:lnTo>
                    <a:pt x="1606714" y="1213555"/>
                  </a:lnTo>
                  <a:close/>
                  <a:moveTo>
                    <a:pt x="1706714" y="1210041"/>
                  </a:moveTo>
                  <a:cubicBezTo>
                    <a:pt x="1702302" y="1205660"/>
                    <a:pt x="1702302" y="1214422"/>
                    <a:pt x="1694950" y="1214422"/>
                  </a:cubicBezTo>
                  <a:cubicBezTo>
                    <a:pt x="1686126" y="1214422"/>
                    <a:pt x="1683185" y="1223183"/>
                    <a:pt x="1674361" y="1218802"/>
                  </a:cubicBezTo>
                  <a:cubicBezTo>
                    <a:pt x="1672891" y="1218802"/>
                    <a:pt x="1672891" y="1223183"/>
                    <a:pt x="1672891" y="1223183"/>
                  </a:cubicBezTo>
                  <a:cubicBezTo>
                    <a:pt x="1674361" y="1223183"/>
                    <a:pt x="1668479" y="1224643"/>
                    <a:pt x="1667008" y="1224643"/>
                  </a:cubicBezTo>
                  <a:cubicBezTo>
                    <a:pt x="1665538" y="1226104"/>
                    <a:pt x="1661126" y="1234865"/>
                    <a:pt x="1658185" y="1234865"/>
                  </a:cubicBezTo>
                  <a:cubicBezTo>
                    <a:pt x="1655244" y="1236325"/>
                    <a:pt x="1649361" y="1230484"/>
                    <a:pt x="1646420" y="1231945"/>
                  </a:cubicBezTo>
                  <a:cubicBezTo>
                    <a:pt x="1644950" y="1233405"/>
                    <a:pt x="1643479" y="1237785"/>
                    <a:pt x="1640538" y="1239246"/>
                  </a:cubicBezTo>
                  <a:cubicBezTo>
                    <a:pt x="1634655" y="1242166"/>
                    <a:pt x="1634655" y="1246547"/>
                    <a:pt x="1630244" y="1246547"/>
                  </a:cubicBezTo>
                  <a:cubicBezTo>
                    <a:pt x="1628773" y="1246547"/>
                    <a:pt x="1625832" y="1245087"/>
                    <a:pt x="1622891" y="1246547"/>
                  </a:cubicBezTo>
                  <a:lnTo>
                    <a:pt x="1621526" y="1251969"/>
                  </a:lnTo>
                  <a:lnTo>
                    <a:pt x="1621858" y="1252297"/>
                  </a:lnTo>
                  <a:lnTo>
                    <a:pt x="1623225" y="1246827"/>
                  </a:lnTo>
                  <a:cubicBezTo>
                    <a:pt x="1626169" y="1245354"/>
                    <a:pt x="1629113" y="1246827"/>
                    <a:pt x="1630585" y="1246827"/>
                  </a:cubicBezTo>
                  <a:cubicBezTo>
                    <a:pt x="1635001" y="1246827"/>
                    <a:pt x="1635001" y="1242408"/>
                    <a:pt x="1640889" y="1239462"/>
                  </a:cubicBezTo>
                  <a:cubicBezTo>
                    <a:pt x="1643833" y="1237989"/>
                    <a:pt x="1645305" y="1233570"/>
                    <a:pt x="1646777" y="1232098"/>
                  </a:cubicBezTo>
                  <a:cubicBezTo>
                    <a:pt x="1649721" y="1230625"/>
                    <a:pt x="1655609" y="1236516"/>
                    <a:pt x="1658552" y="1235043"/>
                  </a:cubicBezTo>
                  <a:cubicBezTo>
                    <a:pt x="1661496" y="1235043"/>
                    <a:pt x="1665912" y="1226206"/>
                    <a:pt x="1667384" y="1224733"/>
                  </a:cubicBezTo>
                  <a:cubicBezTo>
                    <a:pt x="1668856" y="1224733"/>
                    <a:pt x="1674744" y="1223260"/>
                    <a:pt x="1673272" y="1223260"/>
                  </a:cubicBezTo>
                  <a:cubicBezTo>
                    <a:pt x="1673272" y="1223260"/>
                    <a:pt x="1673272" y="1218841"/>
                    <a:pt x="1674744" y="1218841"/>
                  </a:cubicBezTo>
                  <a:cubicBezTo>
                    <a:pt x="1683576" y="1223260"/>
                    <a:pt x="1686520" y="1214423"/>
                    <a:pt x="1695352" y="1214423"/>
                  </a:cubicBezTo>
                  <a:cubicBezTo>
                    <a:pt x="1699032" y="1214423"/>
                    <a:pt x="1700872" y="1212213"/>
                    <a:pt x="1702344" y="1210556"/>
                  </a:cubicBezTo>
                  <a:lnTo>
                    <a:pt x="1706734" y="1210049"/>
                  </a:lnTo>
                  <a:close/>
                  <a:moveTo>
                    <a:pt x="1760079" y="1207119"/>
                  </a:moveTo>
                  <a:lnTo>
                    <a:pt x="1754232" y="1215896"/>
                  </a:lnTo>
                  <a:cubicBezTo>
                    <a:pt x="1754232" y="1218841"/>
                    <a:pt x="1760120" y="1220314"/>
                    <a:pt x="1760120" y="1224733"/>
                  </a:cubicBezTo>
                  <a:cubicBezTo>
                    <a:pt x="1760120" y="1226206"/>
                    <a:pt x="1757176" y="1227679"/>
                    <a:pt x="1757176" y="1227679"/>
                  </a:cubicBezTo>
                  <a:cubicBezTo>
                    <a:pt x="1752760" y="1227679"/>
                    <a:pt x="1751288" y="1227679"/>
                    <a:pt x="1751288" y="1232098"/>
                  </a:cubicBezTo>
                  <a:cubicBezTo>
                    <a:pt x="1751288" y="1233570"/>
                    <a:pt x="1752760" y="1243881"/>
                    <a:pt x="1754232" y="1245354"/>
                  </a:cubicBezTo>
                  <a:lnTo>
                    <a:pt x="1754452" y="1245464"/>
                  </a:lnTo>
                  <a:lnTo>
                    <a:pt x="1752529" y="1239109"/>
                  </a:lnTo>
                  <a:cubicBezTo>
                    <a:pt x="1751977" y="1236133"/>
                    <a:pt x="1751609" y="1233157"/>
                    <a:pt x="1751609" y="1232413"/>
                  </a:cubicBezTo>
                  <a:cubicBezTo>
                    <a:pt x="1751609" y="1227950"/>
                    <a:pt x="1753082" y="1227950"/>
                    <a:pt x="1757500" y="1227950"/>
                  </a:cubicBezTo>
                  <a:cubicBezTo>
                    <a:pt x="1757500" y="1227950"/>
                    <a:pt x="1760446" y="1226462"/>
                    <a:pt x="1760446" y="1224974"/>
                  </a:cubicBezTo>
                  <a:cubicBezTo>
                    <a:pt x="1760446" y="1220510"/>
                    <a:pt x="1754555" y="1219022"/>
                    <a:pt x="1754555" y="1216046"/>
                  </a:cubicBezTo>
                  <a:cubicBezTo>
                    <a:pt x="1754555" y="1211582"/>
                    <a:pt x="1760446" y="1211582"/>
                    <a:pt x="1760446" y="1207119"/>
                  </a:cubicBezTo>
                  <a:close/>
                  <a:moveTo>
                    <a:pt x="2109433" y="1200446"/>
                  </a:moveTo>
                  <a:cubicBezTo>
                    <a:pt x="2110876" y="1199003"/>
                    <a:pt x="2113761" y="1201888"/>
                    <a:pt x="2116647" y="1203331"/>
                  </a:cubicBezTo>
                  <a:cubicBezTo>
                    <a:pt x="2118090" y="1203331"/>
                    <a:pt x="2122418" y="1204774"/>
                    <a:pt x="2120975" y="1206217"/>
                  </a:cubicBezTo>
                  <a:cubicBezTo>
                    <a:pt x="2119533" y="1207660"/>
                    <a:pt x="2115204" y="1206217"/>
                    <a:pt x="2112319" y="1206217"/>
                  </a:cubicBezTo>
                  <a:cubicBezTo>
                    <a:pt x="2110876" y="1204774"/>
                    <a:pt x="2107990" y="1201888"/>
                    <a:pt x="2109433" y="1200446"/>
                  </a:cubicBezTo>
                  <a:close/>
                  <a:moveTo>
                    <a:pt x="1766788" y="1197209"/>
                  </a:moveTo>
                  <a:lnTo>
                    <a:pt x="1758648" y="1202639"/>
                  </a:lnTo>
                  <a:cubicBezTo>
                    <a:pt x="1755704" y="1205585"/>
                    <a:pt x="1757176" y="1205585"/>
                    <a:pt x="1757176" y="1207058"/>
                  </a:cubicBezTo>
                  <a:lnTo>
                    <a:pt x="1757520" y="1207058"/>
                  </a:lnTo>
                  <a:lnTo>
                    <a:pt x="1758973" y="1202655"/>
                  </a:lnTo>
                  <a:lnTo>
                    <a:pt x="1766969" y="1197270"/>
                  </a:lnTo>
                  <a:close/>
                  <a:moveTo>
                    <a:pt x="1703114" y="1188145"/>
                  </a:moveTo>
                  <a:lnTo>
                    <a:pt x="1703114" y="1188608"/>
                  </a:lnTo>
                  <a:lnTo>
                    <a:pt x="1708920" y="1191971"/>
                  </a:lnTo>
                  <a:cubicBezTo>
                    <a:pt x="1710023" y="1193249"/>
                    <a:pt x="1710391" y="1194709"/>
                    <a:pt x="1711126" y="1196899"/>
                  </a:cubicBezTo>
                  <a:cubicBezTo>
                    <a:pt x="1711126" y="1198359"/>
                    <a:pt x="1711126" y="1199820"/>
                    <a:pt x="1712597" y="1201280"/>
                  </a:cubicBezTo>
                  <a:cubicBezTo>
                    <a:pt x="1712597" y="1202010"/>
                    <a:pt x="1713332" y="1204565"/>
                    <a:pt x="1713883" y="1207121"/>
                  </a:cubicBezTo>
                  <a:lnTo>
                    <a:pt x="1714062" y="1212779"/>
                  </a:lnTo>
                  <a:lnTo>
                    <a:pt x="1714488" y="1212950"/>
                  </a:lnTo>
                  <a:cubicBezTo>
                    <a:pt x="1715960" y="1211477"/>
                    <a:pt x="1713016" y="1202639"/>
                    <a:pt x="1713016" y="1201167"/>
                  </a:cubicBezTo>
                  <a:cubicBezTo>
                    <a:pt x="1711544" y="1199694"/>
                    <a:pt x="1711544" y="1198221"/>
                    <a:pt x="1711544" y="1196748"/>
                  </a:cubicBezTo>
                  <a:cubicBezTo>
                    <a:pt x="1710808" y="1194539"/>
                    <a:pt x="1710440" y="1193066"/>
                    <a:pt x="1709336" y="1191777"/>
                  </a:cubicBezTo>
                  <a:close/>
                  <a:moveTo>
                    <a:pt x="1990384" y="1186640"/>
                  </a:moveTo>
                  <a:lnTo>
                    <a:pt x="1986048" y="1189637"/>
                  </a:lnTo>
                  <a:cubicBezTo>
                    <a:pt x="1983470" y="1190373"/>
                    <a:pt x="1980525" y="1190740"/>
                    <a:pt x="1979053" y="1190740"/>
                  </a:cubicBezTo>
                  <a:cubicBezTo>
                    <a:pt x="1976107" y="1190740"/>
                    <a:pt x="1973162" y="1195151"/>
                    <a:pt x="1971690" y="1195151"/>
                  </a:cubicBezTo>
                  <a:cubicBezTo>
                    <a:pt x="1970217" y="1196622"/>
                    <a:pt x="1968744" y="1196622"/>
                    <a:pt x="1967272" y="1196622"/>
                  </a:cubicBezTo>
                  <a:cubicBezTo>
                    <a:pt x="1961381" y="1201033"/>
                    <a:pt x="1955491" y="1199563"/>
                    <a:pt x="1949600" y="1202504"/>
                  </a:cubicBezTo>
                  <a:cubicBezTo>
                    <a:pt x="1943710" y="1205444"/>
                    <a:pt x="1940765" y="1198092"/>
                    <a:pt x="1936347" y="1198092"/>
                  </a:cubicBezTo>
                  <a:cubicBezTo>
                    <a:pt x="1931929" y="1198092"/>
                    <a:pt x="1930456" y="1202504"/>
                    <a:pt x="1930456" y="1205444"/>
                  </a:cubicBezTo>
                  <a:cubicBezTo>
                    <a:pt x="1930456" y="1209856"/>
                    <a:pt x="1923829" y="1213440"/>
                    <a:pt x="1924244" y="1215577"/>
                  </a:cubicBezTo>
                  <a:lnTo>
                    <a:pt x="1924932" y="1215920"/>
                  </a:lnTo>
                  <a:lnTo>
                    <a:pt x="1925972" y="1214023"/>
                  </a:lnTo>
                  <a:cubicBezTo>
                    <a:pt x="1927812" y="1211998"/>
                    <a:pt x="1930757" y="1209419"/>
                    <a:pt x="1930757" y="1206473"/>
                  </a:cubicBezTo>
                  <a:cubicBezTo>
                    <a:pt x="1930757" y="1203526"/>
                    <a:pt x="1932229" y="1199106"/>
                    <a:pt x="1936646" y="1199106"/>
                  </a:cubicBezTo>
                  <a:cubicBezTo>
                    <a:pt x="1941063" y="1199106"/>
                    <a:pt x="1944007" y="1206473"/>
                    <a:pt x="1949896" y="1203526"/>
                  </a:cubicBezTo>
                  <a:cubicBezTo>
                    <a:pt x="1955785" y="1200580"/>
                    <a:pt x="1961675" y="1202053"/>
                    <a:pt x="1967564" y="1197633"/>
                  </a:cubicBezTo>
                  <a:cubicBezTo>
                    <a:pt x="1969036" y="1197633"/>
                    <a:pt x="1970508" y="1197633"/>
                    <a:pt x="1971981" y="1196160"/>
                  </a:cubicBezTo>
                  <a:cubicBezTo>
                    <a:pt x="1973453" y="1196160"/>
                    <a:pt x="1976397" y="1191740"/>
                    <a:pt x="1979342" y="1191740"/>
                  </a:cubicBezTo>
                  <a:cubicBezTo>
                    <a:pt x="1982287" y="1191740"/>
                    <a:pt x="1991120" y="1190267"/>
                    <a:pt x="1991120" y="1187320"/>
                  </a:cubicBezTo>
                  <a:close/>
                  <a:moveTo>
                    <a:pt x="1576229" y="1179483"/>
                  </a:moveTo>
                  <a:lnTo>
                    <a:pt x="1570425" y="1186135"/>
                  </a:lnTo>
                  <a:lnTo>
                    <a:pt x="1570425" y="1186136"/>
                  </a:lnTo>
                  <a:lnTo>
                    <a:pt x="1576200" y="1179559"/>
                  </a:lnTo>
                  <a:close/>
                  <a:moveTo>
                    <a:pt x="1852516" y="1177506"/>
                  </a:moveTo>
                  <a:lnTo>
                    <a:pt x="1852392" y="1178249"/>
                  </a:lnTo>
                  <a:lnTo>
                    <a:pt x="1854105" y="1178249"/>
                  </a:lnTo>
                  <a:lnTo>
                    <a:pt x="1855499" y="1177653"/>
                  </a:lnTo>
                  <a:lnTo>
                    <a:pt x="1855353" y="1177506"/>
                  </a:lnTo>
                  <a:close/>
                  <a:moveTo>
                    <a:pt x="1692193" y="1171166"/>
                  </a:moveTo>
                  <a:lnTo>
                    <a:pt x="1693479" y="1177916"/>
                  </a:lnTo>
                  <a:cubicBezTo>
                    <a:pt x="1693479" y="1180837"/>
                    <a:pt x="1694950" y="1182297"/>
                    <a:pt x="1697891" y="1183757"/>
                  </a:cubicBezTo>
                  <a:cubicBezTo>
                    <a:pt x="1697891" y="1183757"/>
                    <a:pt x="1697891" y="1183757"/>
                    <a:pt x="1697891" y="1186677"/>
                  </a:cubicBezTo>
                  <a:lnTo>
                    <a:pt x="1698695" y="1186943"/>
                  </a:lnTo>
                  <a:lnTo>
                    <a:pt x="1698695" y="1184481"/>
                  </a:lnTo>
                  <a:cubicBezTo>
                    <a:pt x="1695748" y="1183007"/>
                    <a:pt x="1694275" y="1181533"/>
                    <a:pt x="1694275" y="1178586"/>
                  </a:cubicBezTo>
                  <a:cubicBezTo>
                    <a:pt x="1694275" y="1176375"/>
                    <a:pt x="1693907" y="1173796"/>
                    <a:pt x="1692986" y="1171769"/>
                  </a:cubicBezTo>
                  <a:close/>
                  <a:moveTo>
                    <a:pt x="1688382" y="1168269"/>
                  </a:moveTo>
                  <a:lnTo>
                    <a:pt x="1688364" y="1168273"/>
                  </a:lnTo>
                  <a:lnTo>
                    <a:pt x="1691638" y="1170744"/>
                  </a:lnTo>
                  <a:close/>
                  <a:moveTo>
                    <a:pt x="2156307" y="1165874"/>
                  </a:moveTo>
                  <a:lnTo>
                    <a:pt x="2156016" y="1166694"/>
                  </a:lnTo>
                  <a:lnTo>
                    <a:pt x="2158888" y="1167032"/>
                  </a:lnTo>
                  <a:lnTo>
                    <a:pt x="2158950" y="1166178"/>
                  </a:lnTo>
                  <a:close/>
                  <a:moveTo>
                    <a:pt x="1466725" y="1158345"/>
                  </a:moveTo>
                  <a:cubicBezTo>
                    <a:pt x="1463225" y="1158529"/>
                    <a:pt x="1459173" y="1161106"/>
                    <a:pt x="1456963" y="1164050"/>
                  </a:cubicBezTo>
                  <a:cubicBezTo>
                    <a:pt x="1455489" y="1164050"/>
                    <a:pt x="1445174" y="1168467"/>
                    <a:pt x="1443701" y="1169939"/>
                  </a:cubicBezTo>
                  <a:cubicBezTo>
                    <a:pt x="1442964" y="1169939"/>
                    <a:pt x="1440754" y="1171412"/>
                    <a:pt x="1438727" y="1173068"/>
                  </a:cubicBezTo>
                  <a:lnTo>
                    <a:pt x="1438688" y="1173111"/>
                  </a:lnTo>
                  <a:lnTo>
                    <a:pt x="1443029" y="1170394"/>
                  </a:lnTo>
                  <a:cubicBezTo>
                    <a:pt x="1444503" y="1168929"/>
                    <a:pt x="1454823" y="1164532"/>
                    <a:pt x="1456297" y="1164532"/>
                  </a:cubicBezTo>
                  <a:cubicBezTo>
                    <a:pt x="1460720" y="1158671"/>
                    <a:pt x="1472513" y="1154275"/>
                    <a:pt x="1472513" y="1167463"/>
                  </a:cubicBezTo>
                  <a:cubicBezTo>
                    <a:pt x="1472513" y="1168929"/>
                    <a:pt x="1476936" y="1180652"/>
                    <a:pt x="1478410" y="1182117"/>
                  </a:cubicBezTo>
                  <a:cubicBezTo>
                    <a:pt x="1478410" y="1185048"/>
                    <a:pt x="1479884" y="1189444"/>
                    <a:pt x="1479884" y="1190910"/>
                  </a:cubicBezTo>
                  <a:cubicBezTo>
                    <a:pt x="1481359" y="1195306"/>
                    <a:pt x="1488730" y="1209960"/>
                    <a:pt x="1494627" y="1209960"/>
                  </a:cubicBezTo>
                  <a:cubicBezTo>
                    <a:pt x="1499049" y="1209960"/>
                    <a:pt x="1496101" y="1212890"/>
                    <a:pt x="1497575" y="1215821"/>
                  </a:cubicBezTo>
                  <a:cubicBezTo>
                    <a:pt x="1497575" y="1217287"/>
                    <a:pt x="1499049" y="1220217"/>
                    <a:pt x="1500524" y="1221683"/>
                  </a:cubicBezTo>
                  <a:cubicBezTo>
                    <a:pt x="1500524" y="1226079"/>
                    <a:pt x="1501998" y="1242198"/>
                    <a:pt x="1494627" y="1242198"/>
                  </a:cubicBezTo>
                  <a:cubicBezTo>
                    <a:pt x="1494627" y="1242198"/>
                    <a:pt x="1493152" y="1242198"/>
                    <a:pt x="1491678" y="1242198"/>
                  </a:cubicBezTo>
                  <a:cubicBezTo>
                    <a:pt x="1488730" y="1240733"/>
                    <a:pt x="1488730" y="1242198"/>
                    <a:pt x="1487256" y="1245129"/>
                  </a:cubicBezTo>
                  <a:cubicBezTo>
                    <a:pt x="1486519" y="1246594"/>
                    <a:pt x="1484307" y="1245862"/>
                    <a:pt x="1482280" y="1244579"/>
                  </a:cubicBezTo>
                  <a:lnTo>
                    <a:pt x="1478474" y="1240796"/>
                  </a:lnTo>
                  <a:lnTo>
                    <a:pt x="1478474" y="1240998"/>
                  </a:lnTo>
                  <a:cubicBezTo>
                    <a:pt x="1478474" y="1242472"/>
                    <a:pt x="1485797" y="1248366"/>
                    <a:pt x="1487262" y="1245419"/>
                  </a:cubicBezTo>
                  <a:cubicBezTo>
                    <a:pt x="1488727" y="1242472"/>
                    <a:pt x="1488727" y="1240998"/>
                    <a:pt x="1491656" y="1242472"/>
                  </a:cubicBezTo>
                  <a:cubicBezTo>
                    <a:pt x="1493121" y="1242472"/>
                    <a:pt x="1494585" y="1242472"/>
                    <a:pt x="1494585" y="1242472"/>
                  </a:cubicBezTo>
                  <a:cubicBezTo>
                    <a:pt x="1494585" y="1242472"/>
                    <a:pt x="1494585" y="1243945"/>
                    <a:pt x="1494585" y="1243945"/>
                  </a:cubicBezTo>
                  <a:cubicBezTo>
                    <a:pt x="1494585" y="1243945"/>
                    <a:pt x="1493121" y="1243945"/>
                    <a:pt x="1493121" y="1245419"/>
                  </a:cubicBezTo>
                  <a:cubicBezTo>
                    <a:pt x="1493121" y="1246893"/>
                    <a:pt x="1494585" y="1248366"/>
                    <a:pt x="1496050" y="1249840"/>
                  </a:cubicBezTo>
                  <a:lnTo>
                    <a:pt x="1496281" y="1249956"/>
                  </a:lnTo>
                  <a:lnTo>
                    <a:pt x="1493340" y="1245600"/>
                  </a:lnTo>
                  <a:cubicBezTo>
                    <a:pt x="1493340" y="1244133"/>
                    <a:pt x="1494825" y="1244133"/>
                    <a:pt x="1494825" y="1244133"/>
                  </a:cubicBezTo>
                  <a:cubicBezTo>
                    <a:pt x="1494825" y="1244133"/>
                    <a:pt x="1494825" y="1242667"/>
                    <a:pt x="1494825" y="1242667"/>
                  </a:cubicBezTo>
                  <a:cubicBezTo>
                    <a:pt x="1502251" y="1242667"/>
                    <a:pt x="1500766" y="1226535"/>
                    <a:pt x="1500766" y="1222136"/>
                  </a:cubicBezTo>
                  <a:cubicBezTo>
                    <a:pt x="1505222" y="1222136"/>
                    <a:pt x="1511163" y="1230935"/>
                    <a:pt x="1518589" y="1226535"/>
                  </a:cubicBezTo>
                  <a:cubicBezTo>
                    <a:pt x="1521560" y="1225069"/>
                    <a:pt x="1527501" y="1219203"/>
                    <a:pt x="1527501" y="1229468"/>
                  </a:cubicBezTo>
                  <a:cubicBezTo>
                    <a:pt x="1527501" y="1236801"/>
                    <a:pt x="1523045" y="1235334"/>
                    <a:pt x="1528986" y="1241200"/>
                  </a:cubicBezTo>
                  <a:cubicBezTo>
                    <a:pt x="1530471" y="1242667"/>
                    <a:pt x="1531957" y="1249999"/>
                    <a:pt x="1533442" y="1251466"/>
                  </a:cubicBezTo>
                  <a:cubicBezTo>
                    <a:pt x="1533442" y="1252932"/>
                    <a:pt x="1533442" y="1254399"/>
                    <a:pt x="1534927" y="1255865"/>
                  </a:cubicBezTo>
                  <a:lnTo>
                    <a:pt x="1535249" y="1255865"/>
                  </a:lnTo>
                  <a:lnTo>
                    <a:pt x="1533837" y="1251630"/>
                  </a:lnTo>
                  <a:lnTo>
                    <a:pt x="1534261" y="1250736"/>
                  </a:lnTo>
                  <a:lnTo>
                    <a:pt x="1536350" y="1250179"/>
                  </a:lnTo>
                  <a:lnTo>
                    <a:pt x="1536768" y="1245443"/>
                  </a:lnTo>
                  <a:lnTo>
                    <a:pt x="1537138" y="1244661"/>
                  </a:lnTo>
                  <a:cubicBezTo>
                    <a:pt x="1537138" y="1239525"/>
                    <a:pt x="1536772" y="1233289"/>
                    <a:pt x="1538239" y="1231088"/>
                  </a:cubicBezTo>
                  <a:cubicBezTo>
                    <a:pt x="1538239" y="1231088"/>
                    <a:pt x="1545575" y="1222284"/>
                    <a:pt x="1547042" y="1222284"/>
                  </a:cubicBezTo>
                  <a:cubicBezTo>
                    <a:pt x="1552912" y="1222284"/>
                    <a:pt x="1560248" y="1236957"/>
                    <a:pt x="1564650" y="1236957"/>
                  </a:cubicBezTo>
                  <a:cubicBezTo>
                    <a:pt x="1570519" y="1236957"/>
                    <a:pt x="1573454" y="1219350"/>
                    <a:pt x="1574921" y="1214948"/>
                  </a:cubicBezTo>
                  <a:cubicBezTo>
                    <a:pt x="1575655" y="1214948"/>
                    <a:pt x="1576755" y="1213847"/>
                    <a:pt x="1577672" y="1212930"/>
                  </a:cubicBezTo>
                  <a:lnTo>
                    <a:pt x="1579237" y="1212061"/>
                  </a:lnTo>
                  <a:lnTo>
                    <a:pt x="1578773" y="1211501"/>
                  </a:lnTo>
                  <a:cubicBezTo>
                    <a:pt x="1578773" y="1210771"/>
                    <a:pt x="1578038" y="1211501"/>
                    <a:pt x="1577119" y="1212414"/>
                  </a:cubicBezTo>
                  <a:lnTo>
                    <a:pt x="1574835" y="1214077"/>
                  </a:lnTo>
                  <a:lnTo>
                    <a:pt x="1574846" y="1214108"/>
                  </a:lnTo>
                  <a:cubicBezTo>
                    <a:pt x="1573372" y="1218525"/>
                    <a:pt x="1570425" y="1236192"/>
                    <a:pt x="1564531" y="1236192"/>
                  </a:cubicBezTo>
                  <a:cubicBezTo>
                    <a:pt x="1560110" y="1236192"/>
                    <a:pt x="1552743" y="1221470"/>
                    <a:pt x="1546849" y="1221470"/>
                  </a:cubicBezTo>
                  <a:cubicBezTo>
                    <a:pt x="1545375" y="1221470"/>
                    <a:pt x="1538007" y="1230303"/>
                    <a:pt x="1538007" y="1230303"/>
                  </a:cubicBezTo>
                  <a:cubicBezTo>
                    <a:pt x="1536534" y="1232512"/>
                    <a:pt x="1536902" y="1238769"/>
                    <a:pt x="1536902" y="1243922"/>
                  </a:cubicBezTo>
                  <a:lnTo>
                    <a:pt x="1536768" y="1245443"/>
                  </a:lnTo>
                  <a:lnTo>
                    <a:pt x="1534261" y="1250736"/>
                  </a:lnTo>
                  <a:lnTo>
                    <a:pt x="1533587" y="1250915"/>
                  </a:lnTo>
                  <a:cubicBezTo>
                    <a:pt x="1532113" y="1249443"/>
                    <a:pt x="1530640" y="1242082"/>
                    <a:pt x="1529166" y="1240609"/>
                  </a:cubicBezTo>
                  <a:cubicBezTo>
                    <a:pt x="1523272" y="1234720"/>
                    <a:pt x="1527693" y="1236192"/>
                    <a:pt x="1527693" y="1228831"/>
                  </a:cubicBezTo>
                  <a:cubicBezTo>
                    <a:pt x="1527693" y="1218525"/>
                    <a:pt x="1521798" y="1224414"/>
                    <a:pt x="1518851" y="1225886"/>
                  </a:cubicBezTo>
                  <a:cubicBezTo>
                    <a:pt x="1511484" y="1230303"/>
                    <a:pt x="1505589" y="1221470"/>
                    <a:pt x="1501169" y="1221470"/>
                  </a:cubicBezTo>
                  <a:cubicBezTo>
                    <a:pt x="1499695" y="1219997"/>
                    <a:pt x="1498222" y="1217053"/>
                    <a:pt x="1498222" y="1215580"/>
                  </a:cubicBezTo>
                  <a:cubicBezTo>
                    <a:pt x="1496748" y="1212636"/>
                    <a:pt x="1499695" y="1209691"/>
                    <a:pt x="1495275" y="1209691"/>
                  </a:cubicBezTo>
                  <a:cubicBezTo>
                    <a:pt x="1489380" y="1209691"/>
                    <a:pt x="1482013" y="1194968"/>
                    <a:pt x="1480539" y="1190551"/>
                  </a:cubicBezTo>
                  <a:cubicBezTo>
                    <a:pt x="1480539" y="1189079"/>
                    <a:pt x="1479066" y="1184662"/>
                    <a:pt x="1479066" y="1181718"/>
                  </a:cubicBezTo>
                  <a:cubicBezTo>
                    <a:pt x="1477592" y="1180245"/>
                    <a:pt x="1473171" y="1168467"/>
                    <a:pt x="1473171" y="1166995"/>
                  </a:cubicBezTo>
                  <a:cubicBezTo>
                    <a:pt x="1473171" y="1160370"/>
                    <a:pt x="1470224" y="1158161"/>
                    <a:pt x="1466725" y="1158345"/>
                  </a:cubicBezTo>
                  <a:close/>
                  <a:moveTo>
                    <a:pt x="1661508" y="1157852"/>
                  </a:moveTo>
                  <a:lnTo>
                    <a:pt x="1667008" y="1163314"/>
                  </a:lnTo>
                  <a:cubicBezTo>
                    <a:pt x="1668479" y="1166234"/>
                    <a:pt x="1669950" y="1174996"/>
                    <a:pt x="1674361" y="1174996"/>
                  </a:cubicBezTo>
                  <a:lnTo>
                    <a:pt x="1674428" y="1174943"/>
                  </a:lnTo>
                  <a:lnTo>
                    <a:pt x="1670335" y="1170848"/>
                  </a:lnTo>
                  <a:cubicBezTo>
                    <a:pt x="1669230" y="1168269"/>
                    <a:pt x="1668494" y="1165321"/>
                    <a:pt x="1667757" y="1163847"/>
                  </a:cubicBezTo>
                  <a:cubicBezTo>
                    <a:pt x="1666284" y="1160899"/>
                    <a:pt x="1666284" y="1159425"/>
                    <a:pt x="1661864" y="1157951"/>
                  </a:cubicBezTo>
                  <a:close/>
                  <a:moveTo>
                    <a:pt x="1729173" y="1154697"/>
                  </a:moveTo>
                  <a:lnTo>
                    <a:pt x="1723068" y="1156097"/>
                  </a:lnTo>
                  <a:lnTo>
                    <a:pt x="1723187" y="1156478"/>
                  </a:lnTo>
                  <a:cubicBezTo>
                    <a:pt x="1725213" y="1156109"/>
                    <a:pt x="1728159" y="1155004"/>
                    <a:pt x="1729632" y="1155004"/>
                  </a:cubicBezTo>
                  <a:cubicBezTo>
                    <a:pt x="1732579" y="1155004"/>
                    <a:pt x="1734052" y="1157951"/>
                    <a:pt x="1736998" y="1159425"/>
                  </a:cubicBezTo>
                  <a:cubicBezTo>
                    <a:pt x="1736998" y="1159425"/>
                    <a:pt x="1739208" y="1159425"/>
                    <a:pt x="1741418" y="1159425"/>
                  </a:cubicBezTo>
                  <a:lnTo>
                    <a:pt x="1744998" y="1159425"/>
                  </a:lnTo>
                  <a:lnTo>
                    <a:pt x="1745309" y="1159113"/>
                  </a:lnTo>
                  <a:cubicBezTo>
                    <a:pt x="1745309" y="1159113"/>
                    <a:pt x="1736507" y="1159113"/>
                    <a:pt x="1736507" y="1159113"/>
                  </a:cubicBezTo>
                  <a:cubicBezTo>
                    <a:pt x="1733574" y="1157641"/>
                    <a:pt x="1732107" y="1154697"/>
                    <a:pt x="1729173" y="1154697"/>
                  </a:cubicBezTo>
                  <a:close/>
                  <a:moveTo>
                    <a:pt x="2211715" y="1148890"/>
                  </a:moveTo>
                  <a:lnTo>
                    <a:pt x="2210340" y="1154275"/>
                  </a:lnTo>
                  <a:lnTo>
                    <a:pt x="2210499" y="1154873"/>
                  </a:lnTo>
                  <a:lnTo>
                    <a:pt x="2211963" y="1149015"/>
                  </a:lnTo>
                  <a:close/>
                  <a:moveTo>
                    <a:pt x="1627342" y="1148789"/>
                  </a:moveTo>
                  <a:lnTo>
                    <a:pt x="1629141" y="1152362"/>
                  </a:lnTo>
                  <a:cubicBezTo>
                    <a:pt x="1630244" y="1154187"/>
                    <a:pt x="1631714" y="1156013"/>
                    <a:pt x="1633185" y="1156013"/>
                  </a:cubicBezTo>
                  <a:lnTo>
                    <a:pt x="1633327" y="1155981"/>
                  </a:lnTo>
                  <a:lnTo>
                    <a:pt x="1629822" y="1152793"/>
                  </a:lnTo>
                  <a:cubicBezTo>
                    <a:pt x="1628717" y="1150951"/>
                    <a:pt x="1627980" y="1149108"/>
                    <a:pt x="1627980" y="1149108"/>
                  </a:cubicBezTo>
                  <a:close/>
                  <a:moveTo>
                    <a:pt x="1981960" y="1135060"/>
                  </a:moveTo>
                  <a:lnTo>
                    <a:pt x="1979605" y="1147362"/>
                  </a:lnTo>
                  <a:cubicBezTo>
                    <a:pt x="1978684" y="1152141"/>
                    <a:pt x="1978316" y="1156920"/>
                    <a:pt x="1980525" y="1159861"/>
                  </a:cubicBezTo>
                  <a:cubicBezTo>
                    <a:pt x="1984943" y="1162802"/>
                    <a:pt x="1974635" y="1167213"/>
                    <a:pt x="1973162" y="1168683"/>
                  </a:cubicBezTo>
                  <a:cubicBezTo>
                    <a:pt x="1970953" y="1170154"/>
                    <a:pt x="1969849" y="1171992"/>
                    <a:pt x="1970033" y="1173646"/>
                  </a:cubicBezTo>
                  <a:lnTo>
                    <a:pt x="1970622" y="1174140"/>
                  </a:lnTo>
                  <a:lnTo>
                    <a:pt x="1973453" y="1169641"/>
                  </a:lnTo>
                  <a:cubicBezTo>
                    <a:pt x="1974925" y="1168167"/>
                    <a:pt x="1985231" y="1163748"/>
                    <a:pt x="1980814" y="1160801"/>
                  </a:cubicBezTo>
                  <a:cubicBezTo>
                    <a:pt x="1976397" y="1154908"/>
                    <a:pt x="1982287" y="1141648"/>
                    <a:pt x="1982287" y="1135755"/>
                  </a:cubicBezTo>
                  <a:close/>
                  <a:moveTo>
                    <a:pt x="2188774" y="1131888"/>
                  </a:moveTo>
                  <a:lnTo>
                    <a:pt x="2188772" y="1131889"/>
                  </a:lnTo>
                  <a:lnTo>
                    <a:pt x="2188924" y="1132032"/>
                  </a:lnTo>
                  <a:close/>
                  <a:moveTo>
                    <a:pt x="1610166" y="1128730"/>
                  </a:moveTo>
                  <a:lnTo>
                    <a:pt x="1605790" y="1130188"/>
                  </a:lnTo>
                  <a:cubicBezTo>
                    <a:pt x="1598422" y="1133132"/>
                    <a:pt x="1588108" y="1140494"/>
                    <a:pt x="1580740" y="1144910"/>
                  </a:cubicBezTo>
                  <a:lnTo>
                    <a:pt x="1580846" y="1145440"/>
                  </a:lnTo>
                  <a:lnTo>
                    <a:pt x="1605244" y="1131189"/>
                  </a:lnTo>
                  <a:lnTo>
                    <a:pt x="1606297" y="1132384"/>
                  </a:lnTo>
                  <a:lnTo>
                    <a:pt x="1609381" y="1139528"/>
                  </a:lnTo>
                  <a:lnTo>
                    <a:pt x="1615516" y="1142847"/>
                  </a:lnTo>
                  <a:lnTo>
                    <a:pt x="1615538" y="1142871"/>
                  </a:lnTo>
                  <a:lnTo>
                    <a:pt x="1615831" y="1143017"/>
                  </a:lnTo>
                  <a:lnTo>
                    <a:pt x="1615516" y="1142847"/>
                  </a:lnTo>
                  <a:lnTo>
                    <a:pt x="1606297" y="1132384"/>
                  </a:lnTo>
                  <a:lnTo>
                    <a:pt x="1605882" y="1131422"/>
                  </a:lnTo>
                  <a:cubicBezTo>
                    <a:pt x="1607355" y="1131422"/>
                    <a:pt x="1610301" y="1131422"/>
                    <a:pt x="1610301" y="1129948"/>
                  </a:cubicBezTo>
                  <a:close/>
                  <a:moveTo>
                    <a:pt x="1845980" y="1127511"/>
                  </a:moveTo>
                  <a:lnTo>
                    <a:pt x="1845608" y="1128201"/>
                  </a:lnTo>
                  <a:cubicBezTo>
                    <a:pt x="1844691" y="1127833"/>
                    <a:pt x="1844324" y="1126729"/>
                    <a:pt x="1846525" y="1128201"/>
                  </a:cubicBezTo>
                  <a:cubicBezTo>
                    <a:pt x="1859727" y="1137033"/>
                    <a:pt x="1850925" y="1148809"/>
                    <a:pt x="1855326" y="1160585"/>
                  </a:cubicBezTo>
                  <a:lnTo>
                    <a:pt x="1860931" y="1166210"/>
                  </a:lnTo>
                  <a:lnTo>
                    <a:pt x="1861243" y="1165743"/>
                  </a:lnTo>
                  <a:cubicBezTo>
                    <a:pt x="1859771" y="1162802"/>
                    <a:pt x="1858298" y="1161331"/>
                    <a:pt x="1855353" y="1159861"/>
                  </a:cubicBezTo>
                  <a:cubicBezTo>
                    <a:pt x="1850935" y="1148097"/>
                    <a:pt x="1859771" y="1136334"/>
                    <a:pt x="1846517" y="1127511"/>
                  </a:cubicBezTo>
                  <a:close/>
                  <a:moveTo>
                    <a:pt x="1841945" y="1112804"/>
                  </a:moveTo>
                  <a:lnTo>
                    <a:pt x="1841643" y="1112883"/>
                  </a:lnTo>
                  <a:cubicBezTo>
                    <a:pt x="1840474" y="1113573"/>
                    <a:pt x="1840657" y="1114585"/>
                    <a:pt x="1843591" y="1116425"/>
                  </a:cubicBezTo>
                  <a:lnTo>
                    <a:pt x="1847796" y="1123457"/>
                  </a:lnTo>
                  <a:lnTo>
                    <a:pt x="1847990" y="1123100"/>
                  </a:lnTo>
                  <a:cubicBezTo>
                    <a:pt x="1847990" y="1121629"/>
                    <a:pt x="1845044" y="1117218"/>
                    <a:pt x="1843572" y="1115748"/>
                  </a:cubicBezTo>
                  <a:close/>
                  <a:moveTo>
                    <a:pt x="1698640" y="1104727"/>
                  </a:moveTo>
                  <a:lnTo>
                    <a:pt x="1698695" y="1104892"/>
                  </a:lnTo>
                  <a:cubicBezTo>
                    <a:pt x="1700168" y="1107840"/>
                    <a:pt x="1704588" y="1107840"/>
                    <a:pt x="1709007" y="1107840"/>
                  </a:cubicBezTo>
                  <a:lnTo>
                    <a:pt x="1720671" y="1107840"/>
                  </a:lnTo>
                  <a:lnTo>
                    <a:pt x="1720371" y="1107593"/>
                  </a:lnTo>
                  <a:cubicBezTo>
                    <a:pt x="1717438" y="1107593"/>
                    <a:pt x="1713037" y="1107593"/>
                    <a:pt x="1708636" y="1107593"/>
                  </a:cubicBezTo>
                  <a:close/>
                  <a:moveTo>
                    <a:pt x="1692802" y="1100233"/>
                  </a:moveTo>
                  <a:lnTo>
                    <a:pt x="1692802" y="1100470"/>
                  </a:lnTo>
                  <a:lnTo>
                    <a:pt x="1696980" y="1100470"/>
                  </a:lnTo>
                  <a:lnTo>
                    <a:pt x="1696901" y="1100233"/>
                  </a:lnTo>
                  <a:close/>
                  <a:moveTo>
                    <a:pt x="1848849" y="1093732"/>
                  </a:moveTo>
                  <a:lnTo>
                    <a:pt x="1848725" y="1093955"/>
                  </a:lnTo>
                  <a:cubicBezTo>
                    <a:pt x="1847992" y="1096554"/>
                    <a:pt x="1848358" y="1099129"/>
                    <a:pt x="1850925" y="1101705"/>
                  </a:cubicBezTo>
                  <a:lnTo>
                    <a:pt x="1853473" y="1108003"/>
                  </a:lnTo>
                  <a:lnTo>
                    <a:pt x="1853719" y="1107890"/>
                  </a:lnTo>
                  <a:cubicBezTo>
                    <a:pt x="1854708" y="1106466"/>
                    <a:pt x="1854248" y="1104352"/>
                    <a:pt x="1850935" y="1101043"/>
                  </a:cubicBezTo>
                  <a:close/>
                  <a:moveTo>
                    <a:pt x="1976589" y="1093574"/>
                  </a:moveTo>
                  <a:lnTo>
                    <a:pt x="1976260" y="1093793"/>
                  </a:lnTo>
                  <a:lnTo>
                    <a:pt x="1980525" y="1096632"/>
                  </a:lnTo>
                  <a:cubicBezTo>
                    <a:pt x="1973162" y="1101043"/>
                    <a:pt x="1976107" y="1111336"/>
                    <a:pt x="1976107" y="1120159"/>
                  </a:cubicBezTo>
                  <a:lnTo>
                    <a:pt x="1976396" y="1120987"/>
                  </a:lnTo>
                  <a:lnTo>
                    <a:pt x="1975845" y="1107579"/>
                  </a:lnTo>
                  <a:cubicBezTo>
                    <a:pt x="1976029" y="1103343"/>
                    <a:pt x="1977134" y="1099660"/>
                    <a:pt x="1980814" y="1097450"/>
                  </a:cubicBezTo>
                  <a:cubicBezTo>
                    <a:pt x="1982287" y="1097450"/>
                    <a:pt x="1983023" y="1095977"/>
                    <a:pt x="1983023" y="1094319"/>
                  </a:cubicBezTo>
                  <a:lnTo>
                    <a:pt x="1982809" y="1093909"/>
                  </a:lnTo>
                  <a:lnTo>
                    <a:pt x="1980979" y="1096500"/>
                  </a:lnTo>
                  <a:cubicBezTo>
                    <a:pt x="1980979" y="1096500"/>
                    <a:pt x="1978052" y="1093574"/>
                    <a:pt x="1976589" y="1093574"/>
                  </a:cubicBezTo>
                  <a:close/>
                  <a:moveTo>
                    <a:pt x="1956101" y="1092111"/>
                  </a:moveTo>
                  <a:lnTo>
                    <a:pt x="1955881" y="1092221"/>
                  </a:lnTo>
                  <a:lnTo>
                    <a:pt x="1957516" y="1092221"/>
                  </a:lnTo>
                  <a:cubicBezTo>
                    <a:pt x="1958068" y="1093323"/>
                    <a:pt x="1958436" y="1095161"/>
                    <a:pt x="1958436" y="1096632"/>
                  </a:cubicBezTo>
                  <a:cubicBezTo>
                    <a:pt x="1958436" y="1096632"/>
                    <a:pt x="1970217" y="1096632"/>
                    <a:pt x="1971690" y="1096632"/>
                  </a:cubicBezTo>
                  <a:lnTo>
                    <a:pt x="1971887" y="1096500"/>
                  </a:lnTo>
                  <a:lnTo>
                    <a:pt x="1965064" y="1096500"/>
                  </a:lnTo>
                  <a:cubicBezTo>
                    <a:pt x="1961954" y="1096500"/>
                    <a:pt x="1959027" y="1096500"/>
                    <a:pt x="1959027" y="1096500"/>
                  </a:cubicBezTo>
                  <a:cubicBezTo>
                    <a:pt x="1959027" y="1095037"/>
                    <a:pt x="1958661" y="1093208"/>
                    <a:pt x="1958113" y="1092111"/>
                  </a:cubicBezTo>
                  <a:cubicBezTo>
                    <a:pt x="1957564" y="1091013"/>
                    <a:pt x="1956832" y="1090648"/>
                    <a:pt x="1956101" y="1092111"/>
                  </a:cubicBezTo>
                  <a:close/>
                  <a:moveTo>
                    <a:pt x="1695748" y="1090153"/>
                  </a:moveTo>
                  <a:lnTo>
                    <a:pt x="1695703" y="1090199"/>
                  </a:lnTo>
                  <a:lnTo>
                    <a:pt x="1698368" y="1092874"/>
                  </a:lnTo>
                  <a:cubicBezTo>
                    <a:pt x="1699102" y="1094346"/>
                    <a:pt x="1699835" y="1095818"/>
                    <a:pt x="1701302" y="1095818"/>
                  </a:cubicBezTo>
                  <a:lnTo>
                    <a:pt x="1701432" y="1095840"/>
                  </a:lnTo>
                  <a:lnTo>
                    <a:pt x="1698695" y="1093101"/>
                  </a:lnTo>
                  <a:cubicBezTo>
                    <a:pt x="1697958" y="1091627"/>
                    <a:pt x="1697222" y="1090153"/>
                    <a:pt x="1695748" y="1090153"/>
                  </a:cubicBezTo>
                  <a:close/>
                  <a:moveTo>
                    <a:pt x="1722449" y="1079170"/>
                  </a:moveTo>
                  <a:cubicBezTo>
                    <a:pt x="1720608" y="1080457"/>
                    <a:pt x="1719135" y="1082663"/>
                    <a:pt x="1716926" y="1083398"/>
                  </a:cubicBezTo>
                  <a:lnTo>
                    <a:pt x="1712786" y="1081172"/>
                  </a:lnTo>
                  <a:lnTo>
                    <a:pt x="1713059" y="1081679"/>
                  </a:lnTo>
                  <a:lnTo>
                    <a:pt x="1717441" y="1084039"/>
                  </a:lnTo>
                  <a:lnTo>
                    <a:pt x="1722939" y="1079810"/>
                  </a:lnTo>
                  <a:cubicBezTo>
                    <a:pt x="1724772" y="1078522"/>
                    <a:pt x="1726973" y="1078154"/>
                    <a:pt x="1730640" y="1081098"/>
                  </a:cubicBezTo>
                  <a:cubicBezTo>
                    <a:pt x="1733574" y="1084042"/>
                    <a:pt x="1737974" y="1084042"/>
                    <a:pt x="1743842" y="1085514"/>
                  </a:cubicBezTo>
                  <a:cubicBezTo>
                    <a:pt x="1751176" y="1086986"/>
                    <a:pt x="1757044" y="1085514"/>
                    <a:pt x="1758511" y="1088458"/>
                  </a:cubicBezTo>
                  <a:cubicBezTo>
                    <a:pt x="1761444" y="1094346"/>
                    <a:pt x="1764378" y="1084042"/>
                    <a:pt x="1764378" y="1084042"/>
                  </a:cubicBezTo>
                  <a:lnTo>
                    <a:pt x="1768407" y="1084593"/>
                  </a:lnTo>
                  <a:lnTo>
                    <a:pt x="1768100" y="1083949"/>
                  </a:lnTo>
                  <a:cubicBezTo>
                    <a:pt x="1766995" y="1082663"/>
                    <a:pt x="1765523" y="1081928"/>
                    <a:pt x="1764050" y="1083398"/>
                  </a:cubicBezTo>
                  <a:cubicBezTo>
                    <a:pt x="1764050" y="1083398"/>
                    <a:pt x="1761105" y="1093691"/>
                    <a:pt x="1758160" y="1087809"/>
                  </a:cubicBezTo>
                  <a:cubicBezTo>
                    <a:pt x="1756687" y="1084868"/>
                    <a:pt x="1750796" y="1086339"/>
                    <a:pt x="1743433" y="1084868"/>
                  </a:cubicBezTo>
                  <a:cubicBezTo>
                    <a:pt x="1737543" y="1083398"/>
                    <a:pt x="1733125" y="1083398"/>
                    <a:pt x="1730180" y="1080457"/>
                  </a:cubicBezTo>
                  <a:cubicBezTo>
                    <a:pt x="1726498" y="1077516"/>
                    <a:pt x="1724289" y="1077884"/>
                    <a:pt x="1722449" y="1079170"/>
                  </a:cubicBezTo>
                  <a:close/>
                  <a:moveTo>
                    <a:pt x="1709563" y="1076046"/>
                  </a:moveTo>
                  <a:lnTo>
                    <a:pt x="1699326" y="1078967"/>
                  </a:lnTo>
                  <a:lnTo>
                    <a:pt x="1700168" y="1079836"/>
                  </a:lnTo>
                  <a:lnTo>
                    <a:pt x="1710080" y="1077003"/>
                  </a:lnTo>
                  <a:close/>
                  <a:moveTo>
                    <a:pt x="1566719" y="1070164"/>
                  </a:moveTo>
                  <a:lnTo>
                    <a:pt x="1564516" y="1071264"/>
                  </a:lnTo>
                  <a:lnTo>
                    <a:pt x="1564531" y="1071296"/>
                  </a:lnTo>
                  <a:lnTo>
                    <a:pt x="1566734" y="1070196"/>
                  </a:lnTo>
                  <a:close/>
                  <a:moveTo>
                    <a:pt x="1982468" y="1068699"/>
                  </a:moveTo>
                  <a:lnTo>
                    <a:pt x="1979516" y="1078942"/>
                  </a:lnTo>
                  <a:cubicBezTo>
                    <a:pt x="1978052" y="1080405"/>
                    <a:pt x="1978052" y="1080405"/>
                    <a:pt x="1978052" y="1081869"/>
                  </a:cubicBezTo>
                  <a:cubicBezTo>
                    <a:pt x="1978052" y="1084795"/>
                    <a:pt x="1976589" y="1086258"/>
                    <a:pt x="1976223" y="1087173"/>
                  </a:cubicBezTo>
                  <a:lnTo>
                    <a:pt x="1976320" y="1087214"/>
                  </a:lnTo>
                  <a:lnTo>
                    <a:pt x="1977870" y="1082717"/>
                  </a:lnTo>
                  <a:cubicBezTo>
                    <a:pt x="1977870" y="1081244"/>
                    <a:pt x="1977870" y="1081244"/>
                    <a:pt x="1979342" y="1079770"/>
                  </a:cubicBezTo>
                  <a:cubicBezTo>
                    <a:pt x="1981550" y="1077561"/>
                    <a:pt x="1982287" y="1073509"/>
                    <a:pt x="1982471" y="1068905"/>
                  </a:cubicBezTo>
                  <a:close/>
                  <a:moveTo>
                    <a:pt x="1677166" y="1067223"/>
                  </a:moveTo>
                  <a:cubicBezTo>
                    <a:pt x="1674220" y="1067223"/>
                    <a:pt x="1675693" y="1070164"/>
                    <a:pt x="1675693" y="1070164"/>
                  </a:cubicBezTo>
                  <a:cubicBezTo>
                    <a:pt x="1676429" y="1070899"/>
                    <a:pt x="1674220" y="1071634"/>
                    <a:pt x="1671827" y="1071818"/>
                  </a:cubicBezTo>
                  <a:lnTo>
                    <a:pt x="1667867" y="1070500"/>
                  </a:lnTo>
                  <a:lnTo>
                    <a:pt x="1667757" y="1070993"/>
                  </a:lnTo>
                  <a:cubicBezTo>
                    <a:pt x="1667757" y="1073941"/>
                    <a:pt x="1678070" y="1072467"/>
                    <a:pt x="1676596" y="1070993"/>
                  </a:cubicBezTo>
                  <a:cubicBezTo>
                    <a:pt x="1676596" y="1070993"/>
                    <a:pt x="1675123" y="1068045"/>
                    <a:pt x="1678070" y="1068045"/>
                  </a:cubicBezTo>
                  <a:cubicBezTo>
                    <a:pt x="1681016" y="1068045"/>
                    <a:pt x="1683962" y="1068045"/>
                    <a:pt x="1685436" y="1068045"/>
                  </a:cubicBezTo>
                  <a:lnTo>
                    <a:pt x="1694187" y="1073763"/>
                  </a:lnTo>
                  <a:lnTo>
                    <a:pt x="1693549" y="1073105"/>
                  </a:lnTo>
                  <a:cubicBezTo>
                    <a:pt x="1691156" y="1070164"/>
                    <a:pt x="1688210" y="1067223"/>
                    <a:pt x="1684529" y="1067223"/>
                  </a:cubicBezTo>
                  <a:cubicBezTo>
                    <a:pt x="1683056" y="1067223"/>
                    <a:pt x="1680111" y="1067223"/>
                    <a:pt x="1677166" y="1067223"/>
                  </a:cubicBezTo>
                  <a:close/>
                  <a:moveTo>
                    <a:pt x="1847069" y="1063179"/>
                  </a:moveTo>
                  <a:cubicBezTo>
                    <a:pt x="1843572" y="1062077"/>
                    <a:pt x="1839154" y="1062077"/>
                    <a:pt x="1833264" y="1064282"/>
                  </a:cubicBezTo>
                  <a:cubicBezTo>
                    <a:pt x="1825900" y="1064282"/>
                    <a:pt x="1812646" y="1068694"/>
                    <a:pt x="1815592" y="1076046"/>
                  </a:cubicBezTo>
                  <a:cubicBezTo>
                    <a:pt x="1820010" y="1089280"/>
                    <a:pt x="1793502" y="1078987"/>
                    <a:pt x="1793502" y="1080457"/>
                  </a:cubicBezTo>
                  <a:cubicBezTo>
                    <a:pt x="1789085" y="1081927"/>
                    <a:pt x="1778776" y="1081927"/>
                    <a:pt x="1777304" y="1081927"/>
                  </a:cubicBezTo>
                  <a:cubicBezTo>
                    <a:pt x="1772886" y="1084868"/>
                    <a:pt x="1772886" y="1092221"/>
                    <a:pt x="1769941" y="1087809"/>
                  </a:cubicBezTo>
                  <a:lnTo>
                    <a:pt x="1769404" y="1086684"/>
                  </a:lnTo>
                  <a:lnTo>
                    <a:pt x="1770246" y="1088458"/>
                  </a:lnTo>
                  <a:cubicBezTo>
                    <a:pt x="1773180" y="1092874"/>
                    <a:pt x="1773180" y="1085514"/>
                    <a:pt x="1777580" y="1082570"/>
                  </a:cubicBezTo>
                  <a:cubicBezTo>
                    <a:pt x="1779047" y="1082570"/>
                    <a:pt x="1789315" y="1082570"/>
                    <a:pt x="1793716" y="1081098"/>
                  </a:cubicBezTo>
                  <a:cubicBezTo>
                    <a:pt x="1793716" y="1079626"/>
                    <a:pt x="1820121" y="1089930"/>
                    <a:pt x="1815720" y="1076682"/>
                  </a:cubicBezTo>
                  <a:cubicBezTo>
                    <a:pt x="1812786" y="1069322"/>
                    <a:pt x="1825988" y="1064906"/>
                    <a:pt x="1833323" y="1064906"/>
                  </a:cubicBezTo>
                  <a:cubicBezTo>
                    <a:pt x="1839190" y="1062698"/>
                    <a:pt x="1843591" y="1062698"/>
                    <a:pt x="1847075" y="1063802"/>
                  </a:cubicBezTo>
                  <a:cubicBezTo>
                    <a:pt x="1850559" y="1064906"/>
                    <a:pt x="1853126" y="1067114"/>
                    <a:pt x="1855326" y="1069322"/>
                  </a:cubicBezTo>
                  <a:lnTo>
                    <a:pt x="1857427" y="1077513"/>
                  </a:lnTo>
                  <a:lnTo>
                    <a:pt x="1857562" y="1077264"/>
                  </a:lnTo>
                  <a:cubicBezTo>
                    <a:pt x="1858298" y="1074484"/>
                    <a:pt x="1857930" y="1071635"/>
                    <a:pt x="1855353" y="1068694"/>
                  </a:cubicBezTo>
                  <a:cubicBezTo>
                    <a:pt x="1853144" y="1066488"/>
                    <a:pt x="1850567" y="1064282"/>
                    <a:pt x="1847069" y="1063179"/>
                  </a:cubicBezTo>
                  <a:close/>
                  <a:moveTo>
                    <a:pt x="1660967" y="1053989"/>
                  </a:moveTo>
                  <a:cubicBezTo>
                    <a:pt x="1656549" y="1056930"/>
                    <a:pt x="1658022" y="1058400"/>
                    <a:pt x="1649186" y="1058400"/>
                  </a:cubicBezTo>
                  <a:cubicBezTo>
                    <a:pt x="1641823" y="1061341"/>
                    <a:pt x="1644768" y="1058400"/>
                    <a:pt x="1637405" y="1058400"/>
                  </a:cubicBezTo>
                  <a:cubicBezTo>
                    <a:pt x="1635932" y="1058400"/>
                    <a:pt x="1634460" y="1059871"/>
                    <a:pt x="1634460" y="1061341"/>
                  </a:cubicBezTo>
                  <a:cubicBezTo>
                    <a:pt x="1634460" y="1064282"/>
                    <a:pt x="1637405" y="1062812"/>
                    <a:pt x="1637405" y="1064282"/>
                  </a:cubicBezTo>
                  <a:cubicBezTo>
                    <a:pt x="1637405" y="1065753"/>
                    <a:pt x="1630042" y="1065753"/>
                    <a:pt x="1634460" y="1070164"/>
                  </a:cubicBezTo>
                  <a:cubicBezTo>
                    <a:pt x="1637405" y="1073105"/>
                    <a:pt x="1631514" y="1074575"/>
                    <a:pt x="1632987" y="1076046"/>
                  </a:cubicBezTo>
                  <a:cubicBezTo>
                    <a:pt x="1632987" y="1076046"/>
                    <a:pt x="1634460" y="1077516"/>
                    <a:pt x="1634460" y="1078987"/>
                  </a:cubicBezTo>
                  <a:cubicBezTo>
                    <a:pt x="1637405" y="1080457"/>
                    <a:pt x="1640350" y="1087809"/>
                    <a:pt x="1632987" y="1087809"/>
                  </a:cubicBezTo>
                  <a:cubicBezTo>
                    <a:pt x="1630042" y="1087809"/>
                    <a:pt x="1630042" y="1095161"/>
                    <a:pt x="1630042" y="1098102"/>
                  </a:cubicBezTo>
                  <a:cubicBezTo>
                    <a:pt x="1630042" y="1101043"/>
                    <a:pt x="1627097" y="1103984"/>
                    <a:pt x="1625624" y="1105455"/>
                  </a:cubicBezTo>
                  <a:cubicBezTo>
                    <a:pt x="1621206" y="1112807"/>
                    <a:pt x="1621206" y="1101043"/>
                    <a:pt x="1618261" y="1105455"/>
                  </a:cubicBezTo>
                  <a:cubicBezTo>
                    <a:pt x="1617525" y="1106925"/>
                    <a:pt x="1616420" y="1109498"/>
                    <a:pt x="1614763" y="1111704"/>
                  </a:cubicBezTo>
                  <a:lnTo>
                    <a:pt x="1608606" y="1115360"/>
                  </a:lnTo>
                  <a:lnTo>
                    <a:pt x="1608737" y="1115465"/>
                  </a:lnTo>
                  <a:lnTo>
                    <a:pt x="1608870" y="1116658"/>
                  </a:lnTo>
                  <a:lnTo>
                    <a:pt x="1615642" y="1112630"/>
                  </a:lnTo>
                  <a:cubicBezTo>
                    <a:pt x="1617299" y="1110419"/>
                    <a:pt x="1618404" y="1107840"/>
                    <a:pt x="1619141" y="1106366"/>
                  </a:cubicBezTo>
                  <a:cubicBezTo>
                    <a:pt x="1622087" y="1101944"/>
                    <a:pt x="1622087" y="1113735"/>
                    <a:pt x="1626507" y="1106366"/>
                  </a:cubicBezTo>
                  <a:cubicBezTo>
                    <a:pt x="1627980" y="1104892"/>
                    <a:pt x="1630927" y="1101944"/>
                    <a:pt x="1630927" y="1098997"/>
                  </a:cubicBezTo>
                  <a:cubicBezTo>
                    <a:pt x="1630927" y="1096049"/>
                    <a:pt x="1630927" y="1088680"/>
                    <a:pt x="1633873" y="1088680"/>
                  </a:cubicBezTo>
                  <a:cubicBezTo>
                    <a:pt x="1641239" y="1088680"/>
                    <a:pt x="1638293" y="1081310"/>
                    <a:pt x="1635346" y="1079836"/>
                  </a:cubicBezTo>
                  <a:cubicBezTo>
                    <a:pt x="1635346" y="1078362"/>
                    <a:pt x="1633873" y="1076889"/>
                    <a:pt x="1633873" y="1076889"/>
                  </a:cubicBezTo>
                  <a:cubicBezTo>
                    <a:pt x="1632400" y="1075415"/>
                    <a:pt x="1638293" y="1073941"/>
                    <a:pt x="1635346" y="1070993"/>
                  </a:cubicBezTo>
                  <a:cubicBezTo>
                    <a:pt x="1630927" y="1066571"/>
                    <a:pt x="1638293" y="1066571"/>
                    <a:pt x="1638293" y="1065098"/>
                  </a:cubicBezTo>
                  <a:cubicBezTo>
                    <a:pt x="1638293" y="1063624"/>
                    <a:pt x="1635346" y="1065098"/>
                    <a:pt x="1635346" y="1062150"/>
                  </a:cubicBezTo>
                  <a:cubicBezTo>
                    <a:pt x="1635346" y="1060676"/>
                    <a:pt x="1636819" y="1059202"/>
                    <a:pt x="1638293" y="1059202"/>
                  </a:cubicBezTo>
                  <a:cubicBezTo>
                    <a:pt x="1645659" y="1059202"/>
                    <a:pt x="1642712" y="1062150"/>
                    <a:pt x="1650078" y="1059202"/>
                  </a:cubicBezTo>
                  <a:cubicBezTo>
                    <a:pt x="1658918" y="1059202"/>
                    <a:pt x="1657444" y="1057728"/>
                    <a:pt x="1661864" y="1054780"/>
                  </a:cubicBezTo>
                  <a:lnTo>
                    <a:pt x="1664071" y="1056298"/>
                  </a:lnTo>
                  <a:lnTo>
                    <a:pt x="1663912" y="1056011"/>
                  </a:lnTo>
                  <a:cubicBezTo>
                    <a:pt x="1663176" y="1053989"/>
                    <a:pt x="1662440" y="1052519"/>
                    <a:pt x="1660967" y="1053989"/>
                  </a:cubicBezTo>
                  <a:close/>
                  <a:moveTo>
                    <a:pt x="1884831" y="1052605"/>
                  </a:moveTo>
                  <a:lnTo>
                    <a:pt x="1889223" y="1067223"/>
                  </a:lnTo>
                  <a:cubicBezTo>
                    <a:pt x="1889223" y="1070164"/>
                    <a:pt x="1893641" y="1077516"/>
                    <a:pt x="1896586" y="1078987"/>
                  </a:cubicBezTo>
                  <a:cubicBezTo>
                    <a:pt x="1901004" y="1086339"/>
                    <a:pt x="1908367" y="1089280"/>
                    <a:pt x="1915730" y="1096632"/>
                  </a:cubicBezTo>
                  <a:cubicBezTo>
                    <a:pt x="1921621" y="1101043"/>
                    <a:pt x="1927511" y="1092221"/>
                    <a:pt x="1931929" y="1096632"/>
                  </a:cubicBezTo>
                  <a:cubicBezTo>
                    <a:pt x="1933402" y="1098838"/>
                    <a:pt x="1936347" y="1099573"/>
                    <a:pt x="1939292" y="1099389"/>
                  </a:cubicBezTo>
                  <a:lnTo>
                    <a:pt x="1939841" y="1099183"/>
                  </a:lnTo>
                  <a:lnTo>
                    <a:pt x="1932685" y="1096500"/>
                  </a:lnTo>
                  <a:cubicBezTo>
                    <a:pt x="1928295" y="1092111"/>
                    <a:pt x="1922441" y="1100890"/>
                    <a:pt x="1916587" y="1096500"/>
                  </a:cubicBezTo>
                  <a:cubicBezTo>
                    <a:pt x="1909270" y="1089184"/>
                    <a:pt x="1901953" y="1086258"/>
                    <a:pt x="1897562" y="1078942"/>
                  </a:cubicBezTo>
                  <a:cubicBezTo>
                    <a:pt x="1894635" y="1077479"/>
                    <a:pt x="1890245" y="1070163"/>
                    <a:pt x="1890245" y="1067237"/>
                  </a:cubicBezTo>
                  <a:cubicBezTo>
                    <a:pt x="1890245" y="1061384"/>
                    <a:pt x="1885855" y="1058458"/>
                    <a:pt x="1885855" y="1052605"/>
                  </a:cubicBezTo>
                  <a:close/>
                  <a:moveTo>
                    <a:pt x="1556411" y="1051048"/>
                  </a:moveTo>
                  <a:lnTo>
                    <a:pt x="1553816" y="1053030"/>
                  </a:lnTo>
                  <a:lnTo>
                    <a:pt x="1554032" y="1053076"/>
                  </a:lnTo>
                  <a:lnTo>
                    <a:pt x="1556455" y="1051225"/>
                  </a:lnTo>
                  <a:close/>
                  <a:moveTo>
                    <a:pt x="1894561" y="1028440"/>
                  </a:moveTo>
                  <a:cubicBezTo>
                    <a:pt x="1892536" y="1028257"/>
                    <a:pt x="1890696" y="1028257"/>
                    <a:pt x="1890696" y="1028992"/>
                  </a:cubicBezTo>
                  <a:cubicBezTo>
                    <a:pt x="1890696" y="1031933"/>
                    <a:pt x="1893641" y="1033403"/>
                    <a:pt x="1893641" y="1036344"/>
                  </a:cubicBezTo>
                  <a:cubicBezTo>
                    <a:pt x="1893641" y="1037814"/>
                    <a:pt x="1883332" y="1036344"/>
                    <a:pt x="1881860" y="1042226"/>
                  </a:cubicBezTo>
                  <a:cubicBezTo>
                    <a:pt x="1880387" y="1043696"/>
                    <a:pt x="1880387" y="1052519"/>
                    <a:pt x="1883332" y="1052519"/>
                  </a:cubicBezTo>
                  <a:lnTo>
                    <a:pt x="1884346" y="1052519"/>
                  </a:lnTo>
                  <a:lnTo>
                    <a:pt x="1882013" y="1048033"/>
                  </a:lnTo>
                  <a:cubicBezTo>
                    <a:pt x="1881830" y="1045655"/>
                    <a:pt x="1882196" y="1043095"/>
                    <a:pt x="1882928" y="1042363"/>
                  </a:cubicBezTo>
                  <a:cubicBezTo>
                    <a:pt x="1884391" y="1036510"/>
                    <a:pt x="1894635" y="1037973"/>
                    <a:pt x="1894635" y="1036510"/>
                  </a:cubicBezTo>
                  <a:cubicBezTo>
                    <a:pt x="1894635" y="1033584"/>
                    <a:pt x="1891708" y="1032121"/>
                    <a:pt x="1891708" y="1029194"/>
                  </a:cubicBezTo>
                  <a:cubicBezTo>
                    <a:pt x="1891708" y="1028463"/>
                    <a:pt x="1893538" y="1028463"/>
                    <a:pt x="1895550" y="1028646"/>
                  </a:cubicBezTo>
                  <a:lnTo>
                    <a:pt x="1899640" y="1029100"/>
                  </a:lnTo>
                  <a:lnTo>
                    <a:pt x="1899531" y="1028992"/>
                  </a:lnTo>
                  <a:cubicBezTo>
                    <a:pt x="1898795" y="1028992"/>
                    <a:pt x="1896586" y="1028624"/>
                    <a:pt x="1894561" y="1028440"/>
                  </a:cubicBezTo>
                  <a:close/>
                  <a:moveTo>
                    <a:pt x="1950336" y="997928"/>
                  </a:moveTo>
                  <a:cubicBezTo>
                    <a:pt x="1946655" y="997745"/>
                    <a:pt x="1942237" y="998112"/>
                    <a:pt x="1939292" y="998112"/>
                  </a:cubicBezTo>
                  <a:cubicBezTo>
                    <a:pt x="1936347" y="998112"/>
                    <a:pt x="1934874" y="998112"/>
                    <a:pt x="1933401" y="1001053"/>
                  </a:cubicBezTo>
                  <a:cubicBezTo>
                    <a:pt x="1931929" y="1003994"/>
                    <a:pt x="1923093" y="1002524"/>
                    <a:pt x="1920148" y="1005465"/>
                  </a:cubicBezTo>
                  <a:cubicBezTo>
                    <a:pt x="1914257" y="1009876"/>
                    <a:pt x="1908367" y="1009876"/>
                    <a:pt x="1905422" y="1017228"/>
                  </a:cubicBezTo>
                  <a:cubicBezTo>
                    <a:pt x="1902477" y="1023110"/>
                    <a:pt x="1912785" y="1033403"/>
                    <a:pt x="1908367" y="1033403"/>
                  </a:cubicBezTo>
                  <a:lnTo>
                    <a:pt x="1906525" y="1033035"/>
                  </a:lnTo>
                  <a:lnTo>
                    <a:pt x="1909270" y="1033584"/>
                  </a:lnTo>
                  <a:cubicBezTo>
                    <a:pt x="1913660" y="1033584"/>
                    <a:pt x="1903416" y="1023342"/>
                    <a:pt x="1906343" y="1017489"/>
                  </a:cubicBezTo>
                  <a:cubicBezTo>
                    <a:pt x="1909270" y="1010173"/>
                    <a:pt x="1915124" y="1010173"/>
                    <a:pt x="1920978" y="1005784"/>
                  </a:cubicBezTo>
                  <a:cubicBezTo>
                    <a:pt x="1923905" y="1002857"/>
                    <a:pt x="1932685" y="1004321"/>
                    <a:pt x="1934149" y="1001394"/>
                  </a:cubicBezTo>
                  <a:cubicBezTo>
                    <a:pt x="1935612" y="998468"/>
                    <a:pt x="1937076" y="998468"/>
                    <a:pt x="1940003" y="998468"/>
                  </a:cubicBezTo>
                  <a:cubicBezTo>
                    <a:pt x="1942929" y="998468"/>
                    <a:pt x="1947320" y="998102"/>
                    <a:pt x="1950979" y="998285"/>
                  </a:cubicBezTo>
                  <a:lnTo>
                    <a:pt x="1957019" y="1001137"/>
                  </a:lnTo>
                  <a:lnTo>
                    <a:pt x="1956963" y="1001053"/>
                  </a:lnTo>
                  <a:cubicBezTo>
                    <a:pt x="1956963" y="998848"/>
                    <a:pt x="1954018" y="998112"/>
                    <a:pt x="1950336" y="997928"/>
                  </a:cubicBezTo>
                  <a:close/>
                  <a:moveTo>
                    <a:pt x="2073918" y="992719"/>
                  </a:moveTo>
                  <a:lnTo>
                    <a:pt x="2074773" y="996642"/>
                  </a:lnTo>
                  <a:cubicBezTo>
                    <a:pt x="2073300" y="999583"/>
                    <a:pt x="2070355" y="1003994"/>
                    <a:pt x="2065937" y="1005465"/>
                  </a:cubicBezTo>
                  <a:cubicBezTo>
                    <a:pt x="2064464" y="1008406"/>
                    <a:pt x="2058574" y="1009876"/>
                    <a:pt x="2061519" y="1014287"/>
                  </a:cubicBezTo>
                  <a:cubicBezTo>
                    <a:pt x="2062992" y="1015758"/>
                    <a:pt x="2064464" y="1020169"/>
                    <a:pt x="2061519" y="1021639"/>
                  </a:cubicBezTo>
                  <a:cubicBezTo>
                    <a:pt x="2055629" y="1024580"/>
                    <a:pt x="2045320" y="1018699"/>
                    <a:pt x="2045320" y="1014287"/>
                  </a:cubicBezTo>
                  <a:cubicBezTo>
                    <a:pt x="2045320" y="1008406"/>
                    <a:pt x="2039430" y="1012817"/>
                    <a:pt x="2036485" y="1014287"/>
                  </a:cubicBezTo>
                  <a:cubicBezTo>
                    <a:pt x="2030594" y="1017228"/>
                    <a:pt x="2024704" y="1014287"/>
                    <a:pt x="2018813" y="1014287"/>
                  </a:cubicBezTo>
                  <a:cubicBezTo>
                    <a:pt x="2012923" y="1014287"/>
                    <a:pt x="1993779" y="1015758"/>
                    <a:pt x="1993779" y="1023110"/>
                  </a:cubicBezTo>
                  <a:cubicBezTo>
                    <a:pt x="1993779" y="1027521"/>
                    <a:pt x="1986416" y="1030462"/>
                    <a:pt x="1981998" y="1031933"/>
                  </a:cubicBezTo>
                  <a:cubicBezTo>
                    <a:pt x="1979053" y="1037814"/>
                    <a:pt x="1968744" y="1034873"/>
                    <a:pt x="1961381" y="1037814"/>
                  </a:cubicBezTo>
                  <a:lnTo>
                    <a:pt x="1958324" y="1037509"/>
                  </a:lnTo>
                  <a:lnTo>
                    <a:pt x="1958296" y="1037608"/>
                  </a:lnTo>
                  <a:cubicBezTo>
                    <a:pt x="1959027" y="1038339"/>
                    <a:pt x="1960491" y="1038705"/>
                    <a:pt x="1961954" y="1037973"/>
                  </a:cubicBezTo>
                  <a:cubicBezTo>
                    <a:pt x="1969272" y="1035047"/>
                    <a:pt x="1979516" y="1037973"/>
                    <a:pt x="1982443" y="1032121"/>
                  </a:cubicBezTo>
                  <a:cubicBezTo>
                    <a:pt x="1982443" y="1036510"/>
                    <a:pt x="1980979" y="1037973"/>
                    <a:pt x="1979516" y="1040900"/>
                  </a:cubicBezTo>
                  <a:lnTo>
                    <a:pt x="1979518" y="1040937"/>
                  </a:lnTo>
                  <a:lnTo>
                    <a:pt x="1982287" y="1032625"/>
                  </a:lnTo>
                  <a:cubicBezTo>
                    <a:pt x="1986703" y="1031152"/>
                    <a:pt x="1994065" y="1028206"/>
                    <a:pt x="1994065" y="1023786"/>
                  </a:cubicBezTo>
                  <a:cubicBezTo>
                    <a:pt x="1994065" y="1016419"/>
                    <a:pt x="2013205" y="1014946"/>
                    <a:pt x="2019094" y="1014946"/>
                  </a:cubicBezTo>
                  <a:cubicBezTo>
                    <a:pt x="2024983" y="1014946"/>
                    <a:pt x="2030872" y="1017893"/>
                    <a:pt x="2036761" y="1014946"/>
                  </a:cubicBezTo>
                  <a:cubicBezTo>
                    <a:pt x="2039706" y="1013473"/>
                    <a:pt x="2045595" y="1009053"/>
                    <a:pt x="2045595" y="1014946"/>
                  </a:cubicBezTo>
                  <a:cubicBezTo>
                    <a:pt x="2045595" y="1019366"/>
                    <a:pt x="2055901" y="1025259"/>
                    <a:pt x="2061790" y="1022312"/>
                  </a:cubicBezTo>
                  <a:cubicBezTo>
                    <a:pt x="2064735" y="1020839"/>
                    <a:pt x="2063262" y="1016419"/>
                    <a:pt x="2061790" y="1014946"/>
                  </a:cubicBezTo>
                  <a:cubicBezTo>
                    <a:pt x="2058845" y="1010526"/>
                    <a:pt x="2064735" y="1009053"/>
                    <a:pt x="2066207" y="1006106"/>
                  </a:cubicBezTo>
                  <a:cubicBezTo>
                    <a:pt x="2070624" y="1004633"/>
                    <a:pt x="2073568" y="1000213"/>
                    <a:pt x="2075041" y="997267"/>
                  </a:cubicBezTo>
                  <a:cubicBezTo>
                    <a:pt x="2075777" y="995794"/>
                    <a:pt x="2075041" y="994320"/>
                    <a:pt x="2074120" y="993031"/>
                  </a:cubicBezTo>
                  <a:close/>
                  <a:moveTo>
                    <a:pt x="688415" y="980412"/>
                  </a:moveTo>
                  <a:cubicBezTo>
                    <a:pt x="690399" y="979691"/>
                    <a:pt x="692564" y="979691"/>
                    <a:pt x="694006" y="981133"/>
                  </a:cubicBezTo>
                  <a:cubicBezTo>
                    <a:pt x="696892" y="984019"/>
                    <a:pt x="692563" y="988347"/>
                    <a:pt x="691121" y="991233"/>
                  </a:cubicBezTo>
                  <a:cubicBezTo>
                    <a:pt x="689678" y="992676"/>
                    <a:pt x="686792" y="992676"/>
                    <a:pt x="685349" y="991233"/>
                  </a:cubicBezTo>
                  <a:cubicBezTo>
                    <a:pt x="683907" y="989790"/>
                    <a:pt x="682464" y="986905"/>
                    <a:pt x="683907" y="984019"/>
                  </a:cubicBezTo>
                  <a:cubicBezTo>
                    <a:pt x="684628" y="982576"/>
                    <a:pt x="686432" y="981133"/>
                    <a:pt x="688415" y="980412"/>
                  </a:cubicBezTo>
                  <a:close/>
                  <a:moveTo>
                    <a:pt x="1290817" y="945603"/>
                  </a:moveTo>
                  <a:cubicBezTo>
                    <a:pt x="1291211" y="945423"/>
                    <a:pt x="1291998" y="945783"/>
                    <a:pt x="1295146" y="946505"/>
                  </a:cubicBezTo>
                  <a:cubicBezTo>
                    <a:pt x="1298294" y="946505"/>
                    <a:pt x="1301442" y="947948"/>
                    <a:pt x="1299868" y="950833"/>
                  </a:cubicBezTo>
                  <a:cubicBezTo>
                    <a:pt x="1299868" y="953719"/>
                    <a:pt x="1287276" y="956605"/>
                    <a:pt x="1285702" y="955162"/>
                  </a:cubicBezTo>
                  <a:cubicBezTo>
                    <a:pt x="1284128" y="953719"/>
                    <a:pt x="1287276" y="949390"/>
                    <a:pt x="1288850" y="947948"/>
                  </a:cubicBezTo>
                  <a:cubicBezTo>
                    <a:pt x="1290424" y="946505"/>
                    <a:pt x="1290424" y="945783"/>
                    <a:pt x="1290817" y="945603"/>
                  </a:cubicBezTo>
                  <a:close/>
                  <a:moveTo>
                    <a:pt x="1203551" y="942177"/>
                  </a:moveTo>
                  <a:cubicBezTo>
                    <a:pt x="1205049" y="942177"/>
                    <a:pt x="1206548" y="942177"/>
                    <a:pt x="1206548" y="943652"/>
                  </a:cubicBezTo>
                  <a:cubicBezTo>
                    <a:pt x="1206548" y="945128"/>
                    <a:pt x="1203551" y="946604"/>
                    <a:pt x="1203551" y="948079"/>
                  </a:cubicBezTo>
                  <a:cubicBezTo>
                    <a:pt x="1203551" y="951031"/>
                    <a:pt x="1206548" y="953982"/>
                    <a:pt x="1206548" y="958409"/>
                  </a:cubicBezTo>
                  <a:cubicBezTo>
                    <a:pt x="1208046" y="961360"/>
                    <a:pt x="1208046" y="965787"/>
                    <a:pt x="1208046" y="968738"/>
                  </a:cubicBezTo>
                  <a:cubicBezTo>
                    <a:pt x="1208046" y="970214"/>
                    <a:pt x="1209545" y="971689"/>
                    <a:pt x="1209545" y="973165"/>
                  </a:cubicBezTo>
                  <a:cubicBezTo>
                    <a:pt x="1209545" y="974641"/>
                    <a:pt x="1208046" y="974641"/>
                    <a:pt x="1208046" y="976116"/>
                  </a:cubicBezTo>
                  <a:cubicBezTo>
                    <a:pt x="1208046" y="977592"/>
                    <a:pt x="1209545" y="979068"/>
                    <a:pt x="1211043" y="980543"/>
                  </a:cubicBezTo>
                  <a:cubicBezTo>
                    <a:pt x="1212541" y="980543"/>
                    <a:pt x="1212541" y="977592"/>
                    <a:pt x="1214040" y="979068"/>
                  </a:cubicBezTo>
                  <a:cubicBezTo>
                    <a:pt x="1215538" y="979068"/>
                    <a:pt x="1217036" y="982019"/>
                    <a:pt x="1217036" y="984970"/>
                  </a:cubicBezTo>
                  <a:cubicBezTo>
                    <a:pt x="1218535" y="986446"/>
                    <a:pt x="1214040" y="987921"/>
                    <a:pt x="1215538" y="989397"/>
                  </a:cubicBezTo>
                  <a:cubicBezTo>
                    <a:pt x="1215538" y="990873"/>
                    <a:pt x="1218535" y="990873"/>
                    <a:pt x="1218535" y="992348"/>
                  </a:cubicBezTo>
                  <a:cubicBezTo>
                    <a:pt x="1220033" y="993824"/>
                    <a:pt x="1221531" y="995300"/>
                    <a:pt x="1223030" y="996775"/>
                  </a:cubicBezTo>
                  <a:cubicBezTo>
                    <a:pt x="1223030" y="998251"/>
                    <a:pt x="1223030" y="1001202"/>
                    <a:pt x="1224528" y="1001202"/>
                  </a:cubicBezTo>
                  <a:cubicBezTo>
                    <a:pt x="1227525" y="1001202"/>
                    <a:pt x="1230521" y="996775"/>
                    <a:pt x="1235016" y="998251"/>
                  </a:cubicBezTo>
                  <a:cubicBezTo>
                    <a:pt x="1236515" y="998251"/>
                    <a:pt x="1236515" y="1002678"/>
                    <a:pt x="1235016" y="1004153"/>
                  </a:cubicBezTo>
                  <a:cubicBezTo>
                    <a:pt x="1232020" y="1005629"/>
                    <a:pt x="1227525" y="1007105"/>
                    <a:pt x="1224528" y="1004153"/>
                  </a:cubicBezTo>
                  <a:cubicBezTo>
                    <a:pt x="1220033" y="1002678"/>
                    <a:pt x="1217036" y="998251"/>
                    <a:pt x="1215538" y="993824"/>
                  </a:cubicBezTo>
                  <a:cubicBezTo>
                    <a:pt x="1211043" y="987921"/>
                    <a:pt x="1208046" y="982019"/>
                    <a:pt x="1205049" y="976116"/>
                  </a:cubicBezTo>
                  <a:cubicBezTo>
                    <a:pt x="1203551" y="973165"/>
                    <a:pt x="1202053" y="970214"/>
                    <a:pt x="1200554" y="967263"/>
                  </a:cubicBezTo>
                  <a:cubicBezTo>
                    <a:pt x="1199056" y="962836"/>
                    <a:pt x="1199056" y="958409"/>
                    <a:pt x="1199056" y="953982"/>
                  </a:cubicBezTo>
                  <a:cubicBezTo>
                    <a:pt x="1199056" y="951031"/>
                    <a:pt x="1197558" y="948079"/>
                    <a:pt x="1199056" y="946604"/>
                  </a:cubicBezTo>
                  <a:cubicBezTo>
                    <a:pt x="1199056" y="943652"/>
                    <a:pt x="1202053" y="943652"/>
                    <a:pt x="1203551" y="942177"/>
                  </a:cubicBezTo>
                  <a:close/>
                  <a:moveTo>
                    <a:pt x="1446180" y="941935"/>
                  </a:moveTo>
                  <a:lnTo>
                    <a:pt x="1442780" y="943391"/>
                  </a:lnTo>
                  <a:cubicBezTo>
                    <a:pt x="1440754" y="944311"/>
                    <a:pt x="1438544" y="945415"/>
                    <a:pt x="1437807" y="946151"/>
                  </a:cubicBezTo>
                  <a:lnTo>
                    <a:pt x="1437780" y="946286"/>
                  </a:lnTo>
                  <a:lnTo>
                    <a:pt x="1442099" y="943890"/>
                  </a:lnTo>
                  <a:cubicBezTo>
                    <a:pt x="1444124" y="942971"/>
                    <a:pt x="1445965" y="942236"/>
                    <a:pt x="1445965" y="942236"/>
                  </a:cubicBezTo>
                  <a:close/>
                  <a:moveTo>
                    <a:pt x="2159333" y="924499"/>
                  </a:moveTo>
                  <a:lnTo>
                    <a:pt x="2156489" y="925443"/>
                  </a:lnTo>
                  <a:lnTo>
                    <a:pt x="2153992" y="925813"/>
                  </a:lnTo>
                  <a:lnTo>
                    <a:pt x="2153014" y="926595"/>
                  </a:lnTo>
                  <a:lnTo>
                    <a:pt x="2150920" y="927290"/>
                  </a:lnTo>
                  <a:cubicBezTo>
                    <a:pt x="2148220" y="929461"/>
                    <a:pt x="2146011" y="931943"/>
                    <a:pt x="2145458" y="931943"/>
                  </a:cubicBezTo>
                  <a:cubicBezTo>
                    <a:pt x="2142513" y="934884"/>
                    <a:pt x="2148404" y="942236"/>
                    <a:pt x="2145458" y="946647"/>
                  </a:cubicBezTo>
                  <a:cubicBezTo>
                    <a:pt x="2145458" y="946647"/>
                    <a:pt x="2139568" y="948117"/>
                    <a:pt x="2139568" y="949588"/>
                  </a:cubicBezTo>
                  <a:cubicBezTo>
                    <a:pt x="2139568" y="951058"/>
                    <a:pt x="2139568" y="956940"/>
                    <a:pt x="2139568" y="956940"/>
                  </a:cubicBezTo>
                  <a:cubicBezTo>
                    <a:pt x="2136623" y="959881"/>
                    <a:pt x="2130732" y="956940"/>
                    <a:pt x="2132205" y="965763"/>
                  </a:cubicBezTo>
                  <a:cubicBezTo>
                    <a:pt x="2130732" y="965763"/>
                    <a:pt x="2124842" y="968704"/>
                    <a:pt x="2121896" y="971645"/>
                  </a:cubicBezTo>
                  <a:cubicBezTo>
                    <a:pt x="2118951" y="973115"/>
                    <a:pt x="2118951" y="976056"/>
                    <a:pt x="2114533" y="976056"/>
                  </a:cubicBezTo>
                  <a:cubicBezTo>
                    <a:pt x="2113061" y="976056"/>
                    <a:pt x="2110116" y="976056"/>
                    <a:pt x="2107170" y="974585"/>
                  </a:cubicBezTo>
                  <a:cubicBezTo>
                    <a:pt x="2101280" y="971645"/>
                    <a:pt x="2101280" y="973115"/>
                    <a:pt x="2098335" y="974585"/>
                  </a:cubicBezTo>
                  <a:cubicBezTo>
                    <a:pt x="2093917" y="977526"/>
                    <a:pt x="2090972" y="980467"/>
                    <a:pt x="2086554" y="983408"/>
                  </a:cubicBezTo>
                  <a:cubicBezTo>
                    <a:pt x="2082136" y="986349"/>
                    <a:pt x="2071827" y="984878"/>
                    <a:pt x="2071827" y="989290"/>
                  </a:cubicBezTo>
                  <a:lnTo>
                    <a:pt x="2072187" y="989845"/>
                  </a:lnTo>
                  <a:lnTo>
                    <a:pt x="2077801" y="986401"/>
                  </a:lnTo>
                  <a:cubicBezTo>
                    <a:pt x="2080930" y="985849"/>
                    <a:pt x="2084610" y="985481"/>
                    <a:pt x="2086819" y="984007"/>
                  </a:cubicBezTo>
                  <a:cubicBezTo>
                    <a:pt x="2091236" y="981060"/>
                    <a:pt x="2094180" y="978114"/>
                    <a:pt x="2098597" y="975167"/>
                  </a:cubicBezTo>
                  <a:cubicBezTo>
                    <a:pt x="2101542" y="973694"/>
                    <a:pt x="2101542" y="972221"/>
                    <a:pt x="2107431" y="975167"/>
                  </a:cubicBezTo>
                  <a:cubicBezTo>
                    <a:pt x="2110375" y="976641"/>
                    <a:pt x="2113320" y="976641"/>
                    <a:pt x="2114792" y="976641"/>
                  </a:cubicBezTo>
                  <a:cubicBezTo>
                    <a:pt x="2119209" y="976641"/>
                    <a:pt x="2119209" y="973694"/>
                    <a:pt x="2122154" y="972221"/>
                  </a:cubicBezTo>
                  <a:cubicBezTo>
                    <a:pt x="2125098" y="969274"/>
                    <a:pt x="2130987" y="966328"/>
                    <a:pt x="2132460" y="966328"/>
                  </a:cubicBezTo>
                  <a:cubicBezTo>
                    <a:pt x="2130987" y="957488"/>
                    <a:pt x="2136877" y="960435"/>
                    <a:pt x="2139821" y="957488"/>
                  </a:cubicBezTo>
                  <a:cubicBezTo>
                    <a:pt x="2139821" y="957488"/>
                    <a:pt x="2139821" y="951595"/>
                    <a:pt x="2139821" y="950122"/>
                  </a:cubicBezTo>
                  <a:cubicBezTo>
                    <a:pt x="2139821" y="948648"/>
                    <a:pt x="2145710" y="947175"/>
                    <a:pt x="2145710" y="947175"/>
                  </a:cubicBezTo>
                  <a:cubicBezTo>
                    <a:pt x="2148655" y="942755"/>
                    <a:pt x="2142766" y="935389"/>
                    <a:pt x="2145710" y="932442"/>
                  </a:cubicBezTo>
                  <a:lnTo>
                    <a:pt x="2153014" y="926595"/>
                  </a:lnTo>
                  <a:lnTo>
                    <a:pt x="2156489" y="925443"/>
                  </a:lnTo>
                  <a:lnTo>
                    <a:pt x="2159581" y="924984"/>
                  </a:lnTo>
                  <a:close/>
                  <a:moveTo>
                    <a:pt x="1472784" y="901136"/>
                  </a:moveTo>
                  <a:lnTo>
                    <a:pt x="1472777" y="901148"/>
                  </a:lnTo>
                  <a:lnTo>
                    <a:pt x="1472789" y="901151"/>
                  </a:lnTo>
                  <a:close/>
                  <a:moveTo>
                    <a:pt x="845048" y="782021"/>
                  </a:moveTo>
                  <a:cubicBezTo>
                    <a:pt x="846529" y="801180"/>
                    <a:pt x="836163" y="812970"/>
                    <a:pt x="836163" y="836550"/>
                  </a:cubicBezTo>
                  <a:cubicBezTo>
                    <a:pt x="836163" y="842445"/>
                    <a:pt x="849491" y="843919"/>
                    <a:pt x="850971" y="845393"/>
                  </a:cubicBezTo>
                  <a:cubicBezTo>
                    <a:pt x="853933" y="848340"/>
                    <a:pt x="858375" y="848340"/>
                    <a:pt x="859856" y="851288"/>
                  </a:cubicBezTo>
                  <a:cubicBezTo>
                    <a:pt x="862818" y="855709"/>
                    <a:pt x="855414" y="860130"/>
                    <a:pt x="850971" y="870447"/>
                  </a:cubicBezTo>
                  <a:cubicBezTo>
                    <a:pt x="849491" y="874868"/>
                    <a:pt x="845048" y="876342"/>
                    <a:pt x="842087" y="880763"/>
                  </a:cubicBezTo>
                  <a:cubicBezTo>
                    <a:pt x="837644" y="886658"/>
                    <a:pt x="831721" y="891079"/>
                    <a:pt x="830240" y="899922"/>
                  </a:cubicBezTo>
                  <a:cubicBezTo>
                    <a:pt x="828759" y="902870"/>
                    <a:pt x="833202" y="905817"/>
                    <a:pt x="831721" y="910238"/>
                  </a:cubicBezTo>
                  <a:cubicBezTo>
                    <a:pt x="828759" y="916133"/>
                    <a:pt x="815432" y="926450"/>
                    <a:pt x="806547" y="924976"/>
                  </a:cubicBezTo>
                  <a:cubicBezTo>
                    <a:pt x="802105" y="924976"/>
                    <a:pt x="802105" y="936766"/>
                    <a:pt x="805066" y="938240"/>
                  </a:cubicBezTo>
                  <a:cubicBezTo>
                    <a:pt x="808028" y="941187"/>
                    <a:pt x="794701" y="947082"/>
                    <a:pt x="793220" y="948556"/>
                  </a:cubicBezTo>
                  <a:cubicBezTo>
                    <a:pt x="784335" y="948556"/>
                    <a:pt x="781373" y="947082"/>
                    <a:pt x="781373" y="955925"/>
                  </a:cubicBezTo>
                  <a:cubicBezTo>
                    <a:pt x="781373" y="960346"/>
                    <a:pt x="776931" y="963294"/>
                    <a:pt x="772489" y="961820"/>
                  </a:cubicBezTo>
                  <a:cubicBezTo>
                    <a:pt x="766565" y="960346"/>
                    <a:pt x="760642" y="972136"/>
                    <a:pt x="756200" y="972136"/>
                  </a:cubicBezTo>
                  <a:cubicBezTo>
                    <a:pt x="756200" y="972136"/>
                    <a:pt x="753238" y="976558"/>
                    <a:pt x="753238" y="976558"/>
                  </a:cubicBezTo>
                  <a:cubicBezTo>
                    <a:pt x="753238" y="979505"/>
                    <a:pt x="757681" y="976558"/>
                    <a:pt x="759161" y="976558"/>
                  </a:cubicBezTo>
                  <a:cubicBezTo>
                    <a:pt x="760642" y="976558"/>
                    <a:pt x="756200" y="985400"/>
                    <a:pt x="754719" y="986874"/>
                  </a:cubicBezTo>
                  <a:cubicBezTo>
                    <a:pt x="748796" y="988348"/>
                    <a:pt x="759161" y="970663"/>
                    <a:pt x="747315" y="975084"/>
                  </a:cubicBezTo>
                  <a:cubicBezTo>
                    <a:pt x="744353" y="976558"/>
                    <a:pt x="736949" y="988348"/>
                    <a:pt x="733988" y="979505"/>
                  </a:cubicBezTo>
                  <a:cubicBezTo>
                    <a:pt x="732507" y="972136"/>
                    <a:pt x="729545" y="970663"/>
                    <a:pt x="722141" y="970663"/>
                  </a:cubicBezTo>
                  <a:cubicBezTo>
                    <a:pt x="720660" y="970663"/>
                    <a:pt x="717699" y="970663"/>
                    <a:pt x="717699" y="970663"/>
                  </a:cubicBezTo>
                  <a:cubicBezTo>
                    <a:pt x="716218" y="972136"/>
                    <a:pt x="717699" y="976558"/>
                    <a:pt x="714737" y="976558"/>
                  </a:cubicBezTo>
                  <a:cubicBezTo>
                    <a:pt x="711776" y="976558"/>
                    <a:pt x="711776" y="982453"/>
                    <a:pt x="708814" y="982453"/>
                  </a:cubicBezTo>
                  <a:cubicBezTo>
                    <a:pt x="702891" y="982453"/>
                    <a:pt x="704372" y="985400"/>
                    <a:pt x="701410" y="985400"/>
                  </a:cubicBezTo>
                  <a:cubicBezTo>
                    <a:pt x="698448" y="985400"/>
                    <a:pt x="698448" y="985400"/>
                    <a:pt x="698448" y="983926"/>
                  </a:cubicBezTo>
                  <a:cubicBezTo>
                    <a:pt x="698448" y="979505"/>
                    <a:pt x="694006" y="982453"/>
                    <a:pt x="695487" y="979505"/>
                  </a:cubicBezTo>
                  <a:cubicBezTo>
                    <a:pt x="696967" y="976558"/>
                    <a:pt x="699929" y="969189"/>
                    <a:pt x="702891" y="969189"/>
                  </a:cubicBezTo>
                  <a:cubicBezTo>
                    <a:pt x="708814" y="969189"/>
                    <a:pt x="707333" y="966241"/>
                    <a:pt x="704372" y="963294"/>
                  </a:cubicBezTo>
                  <a:cubicBezTo>
                    <a:pt x="704372" y="963294"/>
                    <a:pt x="699929" y="963294"/>
                    <a:pt x="701410" y="961820"/>
                  </a:cubicBezTo>
                  <a:cubicBezTo>
                    <a:pt x="701410" y="960346"/>
                    <a:pt x="713256" y="952977"/>
                    <a:pt x="713256" y="952977"/>
                  </a:cubicBezTo>
                  <a:cubicBezTo>
                    <a:pt x="713256" y="950030"/>
                    <a:pt x="717699" y="941187"/>
                    <a:pt x="717699" y="941187"/>
                  </a:cubicBezTo>
                  <a:cubicBezTo>
                    <a:pt x="717699" y="924976"/>
                    <a:pt x="713256" y="924976"/>
                    <a:pt x="720660" y="913186"/>
                  </a:cubicBezTo>
                  <a:cubicBezTo>
                    <a:pt x="723622" y="907291"/>
                    <a:pt x="723622" y="892553"/>
                    <a:pt x="725103" y="891079"/>
                  </a:cubicBezTo>
                  <a:cubicBezTo>
                    <a:pt x="729545" y="886658"/>
                    <a:pt x="735468" y="886658"/>
                    <a:pt x="742873" y="880763"/>
                  </a:cubicBezTo>
                  <a:cubicBezTo>
                    <a:pt x="763604" y="866025"/>
                    <a:pt x="769527" y="846867"/>
                    <a:pt x="782854" y="817391"/>
                  </a:cubicBezTo>
                  <a:cubicBezTo>
                    <a:pt x="791739" y="796759"/>
                    <a:pt x="827278" y="786442"/>
                    <a:pt x="845048" y="782021"/>
                  </a:cubicBezTo>
                  <a:close/>
                  <a:moveTo>
                    <a:pt x="1616595" y="762746"/>
                  </a:moveTo>
                  <a:lnTo>
                    <a:pt x="1628569" y="768724"/>
                  </a:lnTo>
                  <a:cubicBezTo>
                    <a:pt x="1632251" y="772400"/>
                    <a:pt x="1633355" y="773870"/>
                    <a:pt x="1635012" y="774238"/>
                  </a:cubicBezTo>
                  <a:lnTo>
                    <a:pt x="1635208" y="774216"/>
                  </a:lnTo>
                  <a:lnTo>
                    <a:pt x="1628967" y="768878"/>
                  </a:lnTo>
                  <a:cubicBezTo>
                    <a:pt x="1627489" y="766666"/>
                    <a:pt x="1621948" y="764455"/>
                    <a:pt x="1616777" y="762796"/>
                  </a:cubicBezTo>
                  <a:close/>
                  <a:moveTo>
                    <a:pt x="1782247" y="757245"/>
                  </a:moveTo>
                  <a:lnTo>
                    <a:pt x="1782096" y="757359"/>
                  </a:lnTo>
                  <a:lnTo>
                    <a:pt x="1784483" y="759901"/>
                  </a:lnTo>
                  <a:lnTo>
                    <a:pt x="1784640" y="759762"/>
                  </a:lnTo>
                  <a:close/>
                  <a:moveTo>
                    <a:pt x="1789674" y="755779"/>
                  </a:moveTo>
                  <a:lnTo>
                    <a:pt x="1789670" y="755783"/>
                  </a:lnTo>
                  <a:lnTo>
                    <a:pt x="1792030" y="756960"/>
                  </a:lnTo>
                  <a:cubicBezTo>
                    <a:pt x="1792030" y="756960"/>
                    <a:pt x="1790557" y="759901"/>
                    <a:pt x="1790557" y="759901"/>
                  </a:cubicBezTo>
                  <a:cubicBezTo>
                    <a:pt x="1787612" y="765783"/>
                    <a:pt x="1797920" y="759901"/>
                    <a:pt x="1797920" y="767253"/>
                  </a:cubicBezTo>
                  <a:cubicBezTo>
                    <a:pt x="1797920" y="767253"/>
                    <a:pt x="1797920" y="768724"/>
                    <a:pt x="1797920" y="770194"/>
                  </a:cubicBezTo>
                  <a:cubicBezTo>
                    <a:pt x="1797920" y="771665"/>
                    <a:pt x="1799393" y="773135"/>
                    <a:pt x="1802338" y="773135"/>
                  </a:cubicBezTo>
                  <a:lnTo>
                    <a:pt x="1802338" y="772902"/>
                  </a:lnTo>
                  <a:lnTo>
                    <a:pt x="1798586" y="770433"/>
                  </a:lnTo>
                  <a:cubicBezTo>
                    <a:pt x="1798586" y="768968"/>
                    <a:pt x="1798586" y="767502"/>
                    <a:pt x="1798586" y="767502"/>
                  </a:cubicBezTo>
                  <a:cubicBezTo>
                    <a:pt x="1798586" y="760175"/>
                    <a:pt x="1788189" y="766037"/>
                    <a:pt x="1791159" y="760175"/>
                  </a:cubicBezTo>
                  <a:cubicBezTo>
                    <a:pt x="1791159" y="760175"/>
                    <a:pt x="1792644" y="757245"/>
                    <a:pt x="1792644" y="757245"/>
                  </a:cubicBezTo>
                  <a:cubicBezTo>
                    <a:pt x="1792644" y="754314"/>
                    <a:pt x="1791159" y="754680"/>
                    <a:pt x="1789674" y="755779"/>
                  </a:cubicBezTo>
                  <a:close/>
                  <a:moveTo>
                    <a:pt x="1821128" y="751221"/>
                  </a:moveTo>
                  <a:lnTo>
                    <a:pt x="1820873" y="751633"/>
                  </a:lnTo>
                  <a:lnTo>
                    <a:pt x="1822587" y="752733"/>
                  </a:lnTo>
                  <a:cubicBezTo>
                    <a:pt x="1822587" y="754019"/>
                    <a:pt x="1822219" y="755490"/>
                    <a:pt x="1822955" y="755490"/>
                  </a:cubicBezTo>
                  <a:lnTo>
                    <a:pt x="1823951" y="754857"/>
                  </a:lnTo>
                  <a:lnTo>
                    <a:pt x="1823691" y="752887"/>
                  </a:lnTo>
                  <a:cubicBezTo>
                    <a:pt x="1823691" y="751591"/>
                    <a:pt x="1823325" y="750480"/>
                    <a:pt x="1821128" y="751221"/>
                  </a:cubicBezTo>
                  <a:close/>
                  <a:moveTo>
                    <a:pt x="1797309" y="749608"/>
                  </a:moveTo>
                  <a:lnTo>
                    <a:pt x="1797100" y="749918"/>
                  </a:lnTo>
                  <a:lnTo>
                    <a:pt x="1801020" y="749918"/>
                  </a:lnTo>
                  <a:lnTo>
                    <a:pt x="1800865" y="749608"/>
                  </a:lnTo>
                  <a:close/>
                  <a:moveTo>
                    <a:pt x="1829916" y="748258"/>
                  </a:moveTo>
                  <a:lnTo>
                    <a:pt x="1829143" y="750290"/>
                  </a:lnTo>
                  <a:lnTo>
                    <a:pt x="1829582" y="753468"/>
                  </a:lnTo>
                  <a:cubicBezTo>
                    <a:pt x="1829950" y="756225"/>
                    <a:pt x="1830318" y="759166"/>
                    <a:pt x="1830318" y="759901"/>
                  </a:cubicBezTo>
                  <a:cubicBezTo>
                    <a:pt x="1830318" y="762475"/>
                    <a:pt x="1830686" y="763669"/>
                    <a:pt x="1831285" y="764083"/>
                  </a:cubicBezTo>
                  <a:lnTo>
                    <a:pt x="1832240" y="763877"/>
                  </a:lnTo>
                  <a:lnTo>
                    <a:pt x="1831380" y="760109"/>
                  </a:lnTo>
                  <a:cubicBezTo>
                    <a:pt x="1831380" y="758627"/>
                    <a:pt x="1829916" y="748258"/>
                    <a:pt x="1829916" y="748258"/>
                  </a:cubicBezTo>
                  <a:close/>
                  <a:moveTo>
                    <a:pt x="1994614" y="747152"/>
                  </a:moveTo>
                  <a:lnTo>
                    <a:pt x="1999485" y="749976"/>
                  </a:lnTo>
                  <a:lnTo>
                    <a:pt x="1999574" y="749912"/>
                  </a:lnTo>
                  <a:lnTo>
                    <a:pt x="1994878" y="747156"/>
                  </a:lnTo>
                  <a:close/>
                  <a:moveTo>
                    <a:pt x="1962438" y="745666"/>
                  </a:moveTo>
                  <a:lnTo>
                    <a:pt x="1962076" y="745670"/>
                  </a:lnTo>
                  <a:lnTo>
                    <a:pt x="1965431" y="747954"/>
                  </a:lnTo>
                  <a:lnTo>
                    <a:pt x="1965963" y="748095"/>
                  </a:lnTo>
                  <a:close/>
                  <a:moveTo>
                    <a:pt x="1673272" y="742961"/>
                  </a:moveTo>
                  <a:lnTo>
                    <a:pt x="1673222" y="743072"/>
                  </a:lnTo>
                  <a:lnTo>
                    <a:pt x="1678638" y="745197"/>
                  </a:lnTo>
                  <a:cubicBezTo>
                    <a:pt x="1680111" y="746667"/>
                    <a:pt x="1690419" y="755490"/>
                    <a:pt x="1693364" y="755490"/>
                  </a:cubicBezTo>
                  <a:lnTo>
                    <a:pt x="1693364" y="755250"/>
                  </a:lnTo>
                  <a:lnTo>
                    <a:pt x="1686040" y="751001"/>
                  </a:lnTo>
                  <a:cubicBezTo>
                    <a:pt x="1682900" y="748605"/>
                    <a:pt x="1679945" y="746025"/>
                    <a:pt x="1679206" y="745288"/>
                  </a:cubicBezTo>
                  <a:cubicBezTo>
                    <a:pt x="1676251" y="743076"/>
                    <a:pt x="1674403" y="742523"/>
                    <a:pt x="1673272" y="742961"/>
                  </a:cubicBezTo>
                  <a:close/>
                  <a:moveTo>
                    <a:pt x="1760645" y="741998"/>
                  </a:moveTo>
                  <a:lnTo>
                    <a:pt x="1762577" y="748138"/>
                  </a:lnTo>
                  <a:cubicBezTo>
                    <a:pt x="1762577" y="749608"/>
                    <a:pt x="1772886" y="759901"/>
                    <a:pt x="1772886" y="759901"/>
                  </a:cubicBezTo>
                  <a:cubicBezTo>
                    <a:pt x="1772886" y="759901"/>
                    <a:pt x="1774358" y="761004"/>
                    <a:pt x="1775831" y="761923"/>
                  </a:cubicBezTo>
                  <a:lnTo>
                    <a:pt x="1775982" y="761970"/>
                  </a:lnTo>
                  <a:lnTo>
                    <a:pt x="1773336" y="760175"/>
                  </a:lnTo>
                  <a:cubicBezTo>
                    <a:pt x="1773336" y="760175"/>
                    <a:pt x="1762939" y="749918"/>
                    <a:pt x="1762939" y="748452"/>
                  </a:cubicBezTo>
                  <a:cubicBezTo>
                    <a:pt x="1762939" y="743323"/>
                    <a:pt x="1762196" y="742224"/>
                    <a:pt x="1760896" y="742041"/>
                  </a:cubicBezTo>
                  <a:close/>
                  <a:moveTo>
                    <a:pt x="1755558" y="737182"/>
                  </a:moveTo>
                  <a:lnTo>
                    <a:pt x="1755214" y="740786"/>
                  </a:lnTo>
                  <a:lnTo>
                    <a:pt x="1755540" y="740842"/>
                  </a:lnTo>
                  <a:lnTo>
                    <a:pt x="1755884" y="737279"/>
                  </a:lnTo>
                  <a:close/>
                  <a:moveTo>
                    <a:pt x="1862133" y="736384"/>
                  </a:moveTo>
                  <a:lnTo>
                    <a:pt x="1862139" y="736408"/>
                  </a:lnTo>
                  <a:cubicBezTo>
                    <a:pt x="1863604" y="737889"/>
                    <a:pt x="1865069" y="737889"/>
                    <a:pt x="1866533" y="739370"/>
                  </a:cubicBezTo>
                  <a:lnTo>
                    <a:pt x="1879276" y="742234"/>
                  </a:lnTo>
                  <a:lnTo>
                    <a:pt x="1882829" y="742019"/>
                  </a:lnTo>
                  <a:lnTo>
                    <a:pt x="1900419" y="743916"/>
                  </a:lnTo>
                  <a:lnTo>
                    <a:pt x="1905422" y="745197"/>
                  </a:lnTo>
                  <a:lnTo>
                    <a:pt x="1906717" y="744878"/>
                  </a:lnTo>
                  <a:lnTo>
                    <a:pt x="1909354" y="738215"/>
                  </a:lnTo>
                  <a:lnTo>
                    <a:pt x="1908499" y="738215"/>
                  </a:lnTo>
                  <a:lnTo>
                    <a:pt x="1905906" y="744508"/>
                  </a:lnTo>
                  <a:lnTo>
                    <a:pt x="1900419" y="743916"/>
                  </a:lnTo>
                  <a:lnTo>
                    <a:pt x="1891064" y="741521"/>
                  </a:lnTo>
                  <a:lnTo>
                    <a:pt x="1882829" y="742019"/>
                  </a:lnTo>
                  <a:lnTo>
                    <a:pt x="1879148" y="741622"/>
                  </a:lnTo>
                  <a:cubicBezTo>
                    <a:pt x="1874688" y="740179"/>
                    <a:pt x="1870228" y="740179"/>
                    <a:pt x="1865769" y="738736"/>
                  </a:cubicBezTo>
                  <a:close/>
                  <a:moveTo>
                    <a:pt x="1744106" y="733353"/>
                  </a:moveTo>
                  <a:lnTo>
                    <a:pt x="1743433" y="736374"/>
                  </a:lnTo>
                  <a:lnTo>
                    <a:pt x="1743659" y="736600"/>
                  </a:lnTo>
                  <a:lnTo>
                    <a:pt x="1744373" y="733432"/>
                  </a:lnTo>
                  <a:close/>
                  <a:moveTo>
                    <a:pt x="1899960" y="731847"/>
                  </a:moveTo>
                  <a:lnTo>
                    <a:pt x="1899960" y="732965"/>
                  </a:lnTo>
                  <a:cubicBezTo>
                    <a:pt x="1899960" y="734408"/>
                    <a:pt x="1899960" y="735851"/>
                    <a:pt x="1901446" y="735851"/>
                  </a:cubicBezTo>
                  <a:lnTo>
                    <a:pt x="1901582" y="735916"/>
                  </a:lnTo>
                  <a:lnTo>
                    <a:pt x="1900507" y="733745"/>
                  </a:lnTo>
                  <a:cubicBezTo>
                    <a:pt x="1900507" y="733745"/>
                    <a:pt x="1901982" y="732255"/>
                    <a:pt x="1900507" y="732255"/>
                  </a:cubicBezTo>
                  <a:close/>
                  <a:moveTo>
                    <a:pt x="1699892" y="729070"/>
                  </a:moveTo>
                  <a:lnTo>
                    <a:pt x="1699683" y="729279"/>
                  </a:lnTo>
                  <a:lnTo>
                    <a:pt x="1706618" y="733433"/>
                  </a:lnTo>
                  <a:lnTo>
                    <a:pt x="1706829" y="733223"/>
                  </a:lnTo>
                  <a:close/>
                  <a:moveTo>
                    <a:pt x="1565422" y="729069"/>
                  </a:moveTo>
                  <a:lnTo>
                    <a:pt x="1569784" y="737816"/>
                  </a:lnTo>
                  <a:cubicBezTo>
                    <a:pt x="1569784" y="740762"/>
                    <a:pt x="1569784" y="746653"/>
                    <a:pt x="1571253" y="754017"/>
                  </a:cubicBezTo>
                  <a:lnTo>
                    <a:pt x="1569787" y="770184"/>
                  </a:lnTo>
                  <a:lnTo>
                    <a:pt x="1569879" y="770176"/>
                  </a:lnTo>
                  <a:lnTo>
                    <a:pt x="1571340" y="754134"/>
                  </a:lnTo>
                  <a:cubicBezTo>
                    <a:pt x="1569863" y="746762"/>
                    <a:pt x="1569863" y="740865"/>
                    <a:pt x="1569863" y="737916"/>
                  </a:cubicBezTo>
                  <a:cubicBezTo>
                    <a:pt x="1569863" y="734967"/>
                    <a:pt x="1566908" y="730544"/>
                    <a:pt x="1565430" y="729070"/>
                  </a:cubicBezTo>
                  <a:close/>
                  <a:moveTo>
                    <a:pt x="1716146" y="724646"/>
                  </a:moveTo>
                  <a:lnTo>
                    <a:pt x="1715974" y="724818"/>
                  </a:lnTo>
                  <a:lnTo>
                    <a:pt x="1722817" y="727552"/>
                  </a:lnTo>
                  <a:lnTo>
                    <a:pt x="1722836" y="727550"/>
                  </a:lnTo>
                  <a:lnTo>
                    <a:pt x="1722836" y="727317"/>
                  </a:lnTo>
                  <a:close/>
                  <a:moveTo>
                    <a:pt x="1807497" y="716214"/>
                  </a:moveTo>
                  <a:cubicBezTo>
                    <a:pt x="1806012" y="719144"/>
                    <a:pt x="1807497" y="720610"/>
                    <a:pt x="1808983" y="723541"/>
                  </a:cubicBezTo>
                  <a:cubicBezTo>
                    <a:pt x="1808983" y="725006"/>
                    <a:pt x="1807497" y="725006"/>
                    <a:pt x="1807497" y="726471"/>
                  </a:cubicBezTo>
                  <a:cubicBezTo>
                    <a:pt x="1807497" y="727937"/>
                    <a:pt x="1806012" y="727937"/>
                    <a:pt x="1806012" y="729402"/>
                  </a:cubicBezTo>
                  <a:cubicBezTo>
                    <a:pt x="1806012" y="730868"/>
                    <a:pt x="1807497" y="730868"/>
                    <a:pt x="1807497" y="732333"/>
                  </a:cubicBezTo>
                  <a:cubicBezTo>
                    <a:pt x="1808983" y="732333"/>
                    <a:pt x="1810468" y="730868"/>
                    <a:pt x="1810468" y="732333"/>
                  </a:cubicBezTo>
                  <a:cubicBezTo>
                    <a:pt x="1811953" y="732333"/>
                    <a:pt x="1811953" y="733798"/>
                    <a:pt x="1811953" y="733798"/>
                  </a:cubicBezTo>
                  <a:cubicBezTo>
                    <a:pt x="1813438" y="735264"/>
                    <a:pt x="1816409" y="735264"/>
                    <a:pt x="1816409" y="736729"/>
                  </a:cubicBezTo>
                  <a:cubicBezTo>
                    <a:pt x="1816409" y="738194"/>
                    <a:pt x="1813438" y="739660"/>
                    <a:pt x="1813438" y="741125"/>
                  </a:cubicBezTo>
                  <a:cubicBezTo>
                    <a:pt x="1813438" y="742591"/>
                    <a:pt x="1814924" y="745521"/>
                    <a:pt x="1814924" y="746987"/>
                  </a:cubicBezTo>
                  <a:cubicBezTo>
                    <a:pt x="1814924" y="748452"/>
                    <a:pt x="1813438" y="749918"/>
                    <a:pt x="1813438" y="749918"/>
                  </a:cubicBezTo>
                  <a:cubicBezTo>
                    <a:pt x="1811953" y="751383"/>
                    <a:pt x="1810468" y="751383"/>
                    <a:pt x="1808983" y="752848"/>
                  </a:cubicBezTo>
                  <a:cubicBezTo>
                    <a:pt x="1808983" y="751383"/>
                    <a:pt x="1803041" y="745521"/>
                    <a:pt x="1803041" y="745521"/>
                  </a:cubicBezTo>
                  <a:lnTo>
                    <a:pt x="1802754" y="745638"/>
                  </a:lnTo>
                  <a:lnTo>
                    <a:pt x="1805283" y="748322"/>
                  </a:lnTo>
                  <a:cubicBezTo>
                    <a:pt x="1806756" y="749976"/>
                    <a:pt x="1808229" y="751814"/>
                    <a:pt x="1808229" y="752549"/>
                  </a:cubicBezTo>
                  <a:cubicBezTo>
                    <a:pt x="1809701" y="754020"/>
                    <a:pt x="1811174" y="752549"/>
                    <a:pt x="1811174" y="756960"/>
                  </a:cubicBezTo>
                  <a:cubicBezTo>
                    <a:pt x="1811174" y="759901"/>
                    <a:pt x="1811174" y="759901"/>
                    <a:pt x="1815592" y="759901"/>
                  </a:cubicBezTo>
                  <a:lnTo>
                    <a:pt x="1815761" y="759453"/>
                  </a:lnTo>
                  <a:lnTo>
                    <a:pt x="1812339" y="757146"/>
                  </a:lnTo>
                  <a:cubicBezTo>
                    <a:pt x="1812339" y="752702"/>
                    <a:pt x="1810874" y="754183"/>
                    <a:pt x="1809410" y="752702"/>
                  </a:cubicBezTo>
                  <a:cubicBezTo>
                    <a:pt x="1810874" y="751221"/>
                    <a:pt x="1812339" y="751221"/>
                    <a:pt x="1813804" y="749739"/>
                  </a:cubicBezTo>
                  <a:cubicBezTo>
                    <a:pt x="1813804" y="749739"/>
                    <a:pt x="1815269" y="748258"/>
                    <a:pt x="1815269" y="746777"/>
                  </a:cubicBezTo>
                  <a:cubicBezTo>
                    <a:pt x="1815269" y="745295"/>
                    <a:pt x="1813804" y="742333"/>
                    <a:pt x="1813804" y="740851"/>
                  </a:cubicBezTo>
                  <a:cubicBezTo>
                    <a:pt x="1813804" y="739370"/>
                    <a:pt x="1816734" y="737889"/>
                    <a:pt x="1816734" y="736408"/>
                  </a:cubicBezTo>
                  <a:cubicBezTo>
                    <a:pt x="1816734" y="734926"/>
                    <a:pt x="1813804" y="734926"/>
                    <a:pt x="1812339" y="733445"/>
                  </a:cubicBezTo>
                  <a:cubicBezTo>
                    <a:pt x="1812339" y="733445"/>
                    <a:pt x="1812339" y="731964"/>
                    <a:pt x="1810874" y="731964"/>
                  </a:cubicBezTo>
                  <a:cubicBezTo>
                    <a:pt x="1810874" y="730482"/>
                    <a:pt x="1809410" y="731964"/>
                    <a:pt x="1807945" y="731964"/>
                  </a:cubicBezTo>
                  <a:cubicBezTo>
                    <a:pt x="1807945" y="730482"/>
                    <a:pt x="1806480" y="730482"/>
                    <a:pt x="1806480" y="729001"/>
                  </a:cubicBezTo>
                  <a:cubicBezTo>
                    <a:pt x="1806480" y="727520"/>
                    <a:pt x="1807945" y="727520"/>
                    <a:pt x="1807945" y="726038"/>
                  </a:cubicBezTo>
                  <a:cubicBezTo>
                    <a:pt x="1807945" y="724557"/>
                    <a:pt x="1809410" y="724557"/>
                    <a:pt x="1809410" y="723076"/>
                  </a:cubicBezTo>
                  <a:lnTo>
                    <a:pt x="1808052" y="716214"/>
                  </a:lnTo>
                  <a:close/>
                  <a:moveTo>
                    <a:pt x="1818198" y="696864"/>
                  </a:moveTo>
                  <a:lnTo>
                    <a:pt x="1817895" y="697164"/>
                  </a:lnTo>
                  <a:cubicBezTo>
                    <a:pt x="1817895" y="700094"/>
                    <a:pt x="1816409" y="701560"/>
                    <a:pt x="1817895" y="704491"/>
                  </a:cubicBezTo>
                  <a:lnTo>
                    <a:pt x="1819266" y="709904"/>
                  </a:lnTo>
                  <a:lnTo>
                    <a:pt x="1819663" y="709744"/>
                  </a:lnTo>
                  <a:cubicBezTo>
                    <a:pt x="1819663" y="708262"/>
                    <a:pt x="1818198" y="705300"/>
                    <a:pt x="1818198" y="703818"/>
                  </a:cubicBezTo>
                  <a:close/>
                  <a:moveTo>
                    <a:pt x="1812339" y="689005"/>
                  </a:moveTo>
                  <a:lnTo>
                    <a:pt x="1812339" y="689837"/>
                  </a:lnTo>
                  <a:lnTo>
                    <a:pt x="1814924" y="689837"/>
                  </a:lnTo>
                  <a:cubicBezTo>
                    <a:pt x="1816409" y="689837"/>
                    <a:pt x="1816409" y="691302"/>
                    <a:pt x="1817895" y="692767"/>
                  </a:cubicBezTo>
                  <a:lnTo>
                    <a:pt x="1820521" y="694063"/>
                  </a:lnTo>
                  <a:lnTo>
                    <a:pt x="1821128" y="693449"/>
                  </a:lnTo>
                  <a:cubicBezTo>
                    <a:pt x="1819663" y="691968"/>
                    <a:pt x="1818198" y="691968"/>
                    <a:pt x="1818198" y="691968"/>
                  </a:cubicBezTo>
                  <a:cubicBezTo>
                    <a:pt x="1816734" y="690487"/>
                    <a:pt x="1816734" y="689005"/>
                    <a:pt x="1815269" y="689005"/>
                  </a:cubicBezTo>
                  <a:cubicBezTo>
                    <a:pt x="1813804" y="687524"/>
                    <a:pt x="1812339" y="689005"/>
                    <a:pt x="1812339" y="689005"/>
                  </a:cubicBezTo>
                  <a:close/>
                  <a:moveTo>
                    <a:pt x="1733877" y="680415"/>
                  </a:moveTo>
                  <a:lnTo>
                    <a:pt x="1733270" y="681044"/>
                  </a:lnTo>
                  <a:lnTo>
                    <a:pt x="1748086" y="681044"/>
                  </a:lnTo>
                  <a:cubicBezTo>
                    <a:pt x="1755512" y="681044"/>
                    <a:pt x="1749571" y="689837"/>
                    <a:pt x="1754027" y="685440"/>
                  </a:cubicBezTo>
                  <a:cubicBezTo>
                    <a:pt x="1759968" y="679579"/>
                    <a:pt x="1755512" y="701560"/>
                    <a:pt x="1762939" y="701560"/>
                  </a:cubicBezTo>
                  <a:cubicBezTo>
                    <a:pt x="1774821" y="701560"/>
                    <a:pt x="1768880" y="695698"/>
                    <a:pt x="1776306" y="695698"/>
                  </a:cubicBezTo>
                  <a:cubicBezTo>
                    <a:pt x="1785218" y="695698"/>
                    <a:pt x="1797100" y="688371"/>
                    <a:pt x="1803041" y="694233"/>
                  </a:cubicBezTo>
                  <a:cubicBezTo>
                    <a:pt x="1804527" y="697164"/>
                    <a:pt x="1806012" y="697164"/>
                    <a:pt x="1806012" y="694233"/>
                  </a:cubicBezTo>
                  <a:cubicBezTo>
                    <a:pt x="1807497" y="694233"/>
                    <a:pt x="1810468" y="694233"/>
                    <a:pt x="1811953" y="692767"/>
                  </a:cubicBezTo>
                  <a:lnTo>
                    <a:pt x="1811953" y="692065"/>
                  </a:lnTo>
                  <a:lnTo>
                    <a:pt x="1806480" y="693449"/>
                  </a:lnTo>
                  <a:lnTo>
                    <a:pt x="1805041" y="686171"/>
                  </a:lnTo>
                  <a:lnTo>
                    <a:pt x="1804802" y="686313"/>
                  </a:lnTo>
                  <a:cubicBezTo>
                    <a:pt x="1803325" y="687787"/>
                    <a:pt x="1804802" y="692210"/>
                    <a:pt x="1806280" y="693684"/>
                  </a:cubicBezTo>
                  <a:cubicBezTo>
                    <a:pt x="1806280" y="696633"/>
                    <a:pt x="1804802" y="696633"/>
                    <a:pt x="1803325" y="693684"/>
                  </a:cubicBezTo>
                  <a:cubicBezTo>
                    <a:pt x="1797414" y="687787"/>
                    <a:pt x="1785593" y="695159"/>
                    <a:pt x="1776728" y="695159"/>
                  </a:cubicBezTo>
                  <a:cubicBezTo>
                    <a:pt x="1769340" y="695159"/>
                    <a:pt x="1775250" y="701056"/>
                    <a:pt x="1763429" y="701056"/>
                  </a:cubicBezTo>
                  <a:cubicBezTo>
                    <a:pt x="1756041" y="701056"/>
                    <a:pt x="1760474" y="678941"/>
                    <a:pt x="1754564" y="684838"/>
                  </a:cubicBezTo>
                  <a:cubicBezTo>
                    <a:pt x="1750131" y="689261"/>
                    <a:pt x="1756041" y="680415"/>
                    <a:pt x="1748653" y="680415"/>
                  </a:cubicBezTo>
                  <a:close/>
                  <a:moveTo>
                    <a:pt x="1838336" y="662265"/>
                  </a:moveTo>
                  <a:lnTo>
                    <a:pt x="1835572" y="663618"/>
                  </a:lnTo>
                  <a:lnTo>
                    <a:pt x="1835775" y="663823"/>
                  </a:lnTo>
                  <a:lnTo>
                    <a:pt x="1838563" y="662413"/>
                  </a:lnTo>
                  <a:close/>
                  <a:moveTo>
                    <a:pt x="1832217" y="662265"/>
                  </a:moveTo>
                  <a:lnTo>
                    <a:pt x="1832080" y="662342"/>
                  </a:lnTo>
                  <a:lnTo>
                    <a:pt x="1833992" y="662342"/>
                  </a:lnTo>
                  <a:lnTo>
                    <a:pt x="1833914" y="662265"/>
                  </a:lnTo>
                  <a:close/>
                  <a:moveTo>
                    <a:pt x="1847182" y="660822"/>
                  </a:moveTo>
                  <a:lnTo>
                    <a:pt x="1844281" y="666500"/>
                  </a:lnTo>
                  <a:lnTo>
                    <a:pt x="1844563" y="666785"/>
                  </a:lnTo>
                  <a:cubicBezTo>
                    <a:pt x="1846027" y="665304"/>
                    <a:pt x="1846027" y="662342"/>
                    <a:pt x="1847492" y="660860"/>
                  </a:cubicBezTo>
                  <a:lnTo>
                    <a:pt x="1851633" y="660860"/>
                  </a:lnTo>
                  <a:lnTo>
                    <a:pt x="1851604" y="660822"/>
                  </a:lnTo>
                  <a:cubicBezTo>
                    <a:pt x="1850130" y="660822"/>
                    <a:pt x="1848656" y="659379"/>
                    <a:pt x="1847182" y="660822"/>
                  </a:cubicBezTo>
                  <a:close/>
                  <a:moveTo>
                    <a:pt x="1622914" y="537197"/>
                  </a:moveTo>
                  <a:cubicBezTo>
                    <a:pt x="1622914" y="537197"/>
                    <a:pt x="1603811" y="551914"/>
                    <a:pt x="1599402" y="553386"/>
                  </a:cubicBezTo>
                  <a:cubicBezTo>
                    <a:pt x="1589116" y="554858"/>
                    <a:pt x="1586177" y="550443"/>
                    <a:pt x="1581769" y="553386"/>
                  </a:cubicBezTo>
                  <a:cubicBezTo>
                    <a:pt x="1580299" y="553386"/>
                    <a:pt x="1578830" y="556330"/>
                    <a:pt x="1577361" y="559273"/>
                  </a:cubicBezTo>
                  <a:cubicBezTo>
                    <a:pt x="1574422" y="562217"/>
                    <a:pt x="1570013" y="575463"/>
                    <a:pt x="1565605" y="572519"/>
                  </a:cubicBezTo>
                  <a:cubicBezTo>
                    <a:pt x="1562666" y="570312"/>
                    <a:pt x="1561564" y="570679"/>
                    <a:pt x="1561013" y="571967"/>
                  </a:cubicBezTo>
                  <a:lnTo>
                    <a:pt x="1560940" y="572247"/>
                  </a:lnTo>
                  <a:lnTo>
                    <a:pt x="1565430" y="572785"/>
                  </a:lnTo>
                  <a:cubicBezTo>
                    <a:pt x="1569863" y="575734"/>
                    <a:pt x="1574296" y="562464"/>
                    <a:pt x="1577251" y="559516"/>
                  </a:cubicBezTo>
                  <a:cubicBezTo>
                    <a:pt x="1578728" y="556567"/>
                    <a:pt x="1580206" y="553618"/>
                    <a:pt x="1581684" y="553618"/>
                  </a:cubicBezTo>
                  <a:cubicBezTo>
                    <a:pt x="1586117" y="550669"/>
                    <a:pt x="1589072" y="555092"/>
                    <a:pt x="1599415" y="553618"/>
                  </a:cubicBezTo>
                  <a:cubicBezTo>
                    <a:pt x="1603848" y="552144"/>
                    <a:pt x="1623057" y="537400"/>
                    <a:pt x="1623057" y="537400"/>
                  </a:cubicBezTo>
                  <a:cubicBezTo>
                    <a:pt x="1630445" y="537400"/>
                    <a:pt x="1633400" y="537400"/>
                    <a:pt x="1636355" y="540349"/>
                  </a:cubicBezTo>
                  <a:lnTo>
                    <a:pt x="1643925" y="546104"/>
                  </a:lnTo>
                  <a:lnTo>
                    <a:pt x="1643854" y="546027"/>
                  </a:lnTo>
                  <a:cubicBezTo>
                    <a:pt x="1640915" y="543820"/>
                    <a:pt x="1637608" y="541612"/>
                    <a:pt x="1636139" y="540140"/>
                  </a:cubicBezTo>
                  <a:cubicBezTo>
                    <a:pt x="1633200" y="537197"/>
                    <a:pt x="1630261" y="537197"/>
                    <a:pt x="1622914" y="537197"/>
                  </a:cubicBezTo>
                  <a:close/>
                  <a:moveTo>
                    <a:pt x="1427811" y="527343"/>
                  </a:moveTo>
                  <a:lnTo>
                    <a:pt x="1427597" y="527408"/>
                  </a:lnTo>
                  <a:lnTo>
                    <a:pt x="1428024" y="528722"/>
                  </a:lnTo>
                  <a:lnTo>
                    <a:pt x="1428394" y="531126"/>
                  </a:lnTo>
                  <a:lnTo>
                    <a:pt x="1429392" y="532941"/>
                  </a:lnTo>
                  <a:lnTo>
                    <a:pt x="1429689" y="533855"/>
                  </a:lnTo>
                  <a:cubicBezTo>
                    <a:pt x="1431316" y="536314"/>
                    <a:pt x="1433175" y="538800"/>
                    <a:pt x="1433175" y="540456"/>
                  </a:cubicBezTo>
                  <a:cubicBezTo>
                    <a:pt x="1433175" y="544875"/>
                    <a:pt x="1434644" y="549293"/>
                    <a:pt x="1434644" y="555185"/>
                  </a:cubicBezTo>
                  <a:cubicBezTo>
                    <a:pt x="1437581" y="561076"/>
                    <a:pt x="1439050" y="565494"/>
                    <a:pt x="1443457" y="569913"/>
                  </a:cubicBezTo>
                  <a:cubicBezTo>
                    <a:pt x="1446395" y="572859"/>
                    <a:pt x="1452271" y="574331"/>
                    <a:pt x="1455208" y="572859"/>
                  </a:cubicBezTo>
                  <a:cubicBezTo>
                    <a:pt x="1461084" y="571386"/>
                    <a:pt x="1465491" y="564022"/>
                    <a:pt x="1466960" y="564022"/>
                  </a:cubicBezTo>
                  <a:cubicBezTo>
                    <a:pt x="1469898" y="562549"/>
                    <a:pt x="1478711" y="555185"/>
                    <a:pt x="1481649" y="553712"/>
                  </a:cubicBezTo>
                  <a:cubicBezTo>
                    <a:pt x="1484587" y="552239"/>
                    <a:pt x="1491931" y="543402"/>
                    <a:pt x="1491931" y="544875"/>
                  </a:cubicBezTo>
                  <a:cubicBezTo>
                    <a:pt x="1491931" y="547820"/>
                    <a:pt x="1493400" y="552239"/>
                    <a:pt x="1497807" y="558130"/>
                  </a:cubicBezTo>
                  <a:cubicBezTo>
                    <a:pt x="1502214" y="564022"/>
                    <a:pt x="1509558" y="569913"/>
                    <a:pt x="1513965" y="574331"/>
                  </a:cubicBezTo>
                  <a:lnTo>
                    <a:pt x="1522648" y="580135"/>
                  </a:lnTo>
                  <a:lnTo>
                    <a:pt x="1530152" y="577761"/>
                  </a:lnTo>
                  <a:cubicBezTo>
                    <a:pt x="1533292" y="576840"/>
                    <a:pt x="1536617" y="576471"/>
                    <a:pt x="1538833" y="578683"/>
                  </a:cubicBezTo>
                  <a:cubicBezTo>
                    <a:pt x="1544744" y="583106"/>
                    <a:pt x="1549176" y="587529"/>
                    <a:pt x="1553609" y="586055"/>
                  </a:cubicBezTo>
                  <a:lnTo>
                    <a:pt x="1553814" y="585748"/>
                  </a:lnTo>
                  <a:lnTo>
                    <a:pt x="1539155" y="578406"/>
                  </a:lnTo>
                  <a:cubicBezTo>
                    <a:pt x="1534746" y="573991"/>
                    <a:pt x="1525929" y="579878"/>
                    <a:pt x="1522990" y="579878"/>
                  </a:cubicBezTo>
                  <a:cubicBezTo>
                    <a:pt x="1521521" y="579878"/>
                    <a:pt x="1518582" y="576934"/>
                    <a:pt x="1514174" y="573991"/>
                  </a:cubicBezTo>
                  <a:cubicBezTo>
                    <a:pt x="1509765" y="569576"/>
                    <a:pt x="1502418" y="563688"/>
                    <a:pt x="1498010" y="557801"/>
                  </a:cubicBezTo>
                  <a:cubicBezTo>
                    <a:pt x="1493601" y="551914"/>
                    <a:pt x="1492132" y="547499"/>
                    <a:pt x="1492132" y="544555"/>
                  </a:cubicBezTo>
                  <a:cubicBezTo>
                    <a:pt x="1492132" y="543084"/>
                    <a:pt x="1484785" y="551914"/>
                    <a:pt x="1481846" y="553386"/>
                  </a:cubicBezTo>
                  <a:cubicBezTo>
                    <a:pt x="1478907" y="554858"/>
                    <a:pt x="1470090" y="562217"/>
                    <a:pt x="1467151" y="563688"/>
                  </a:cubicBezTo>
                  <a:cubicBezTo>
                    <a:pt x="1465682" y="563688"/>
                    <a:pt x="1461273" y="571047"/>
                    <a:pt x="1455395" y="572519"/>
                  </a:cubicBezTo>
                  <a:cubicBezTo>
                    <a:pt x="1452456" y="573991"/>
                    <a:pt x="1446579" y="572519"/>
                    <a:pt x="1443640" y="569576"/>
                  </a:cubicBezTo>
                  <a:cubicBezTo>
                    <a:pt x="1439231" y="565160"/>
                    <a:pt x="1437762" y="560745"/>
                    <a:pt x="1434823" y="554858"/>
                  </a:cubicBezTo>
                  <a:cubicBezTo>
                    <a:pt x="1434823" y="548971"/>
                    <a:pt x="1433353" y="544555"/>
                    <a:pt x="1433353" y="540140"/>
                  </a:cubicBezTo>
                  <a:lnTo>
                    <a:pt x="1429392" y="532941"/>
                  </a:lnTo>
                  <a:lnTo>
                    <a:pt x="1428024" y="528722"/>
                  </a:lnTo>
                  <a:close/>
                  <a:moveTo>
                    <a:pt x="1681294" y="515719"/>
                  </a:moveTo>
                  <a:lnTo>
                    <a:pt x="1675814" y="523951"/>
                  </a:lnTo>
                  <a:cubicBezTo>
                    <a:pt x="1672876" y="525422"/>
                    <a:pt x="1672876" y="528366"/>
                    <a:pt x="1671406" y="529838"/>
                  </a:cubicBezTo>
                  <a:cubicBezTo>
                    <a:pt x="1668467" y="532781"/>
                    <a:pt x="1668467" y="544555"/>
                    <a:pt x="1664059" y="547499"/>
                  </a:cubicBezTo>
                  <a:cubicBezTo>
                    <a:pt x="1661120" y="548971"/>
                    <a:pt x="1658181" y="551914"/>
                    <a:pt x="1655242" y="553386"/>
                  </a:cubicBezTo>
                  <a:lnTo>
                    <a:pt x="1649461" y="551939"/>
                  </a:lnTo>
                  <a:lnTo>
                    <a:pt x="1649654" y="552144"/>
                  </a:lnTo>
                  <a:cubicBezTo>
                    <a:pt x="1649654" y="553618"/>
                    <a:pt x="1654086" y="555092"/>
                    <a:pt x="1655564" y="553618"/>
                  </a:cubicBezTo>
                  <a:cubicBezTo>
                    <a:pt x="1658519" y="552144"/>
                    <a:pt x="1661474" y="549195"/>
                    <a:pt x="1664430" y="547721"/>
                  </a:cubicBezTo>
                  <a:cubicBezTo>
                    <a:pt x="1668862" y="544772"/>
                    <a:pt x="1668862" y="532977"/>
                    <a:pt x="1671818" y="530028"/>
                  </a:cubicBezTo>
                  <a:cubicBezTo>
                    <a:pt x="1673295" y="528554"/>
                    <a:pt x="1673295" y="525605"/>
                    <a:pt x="1676250" y="524130"/>
                  </a:cubicBezTo>
                  <a:lnTo>
                    <a:pt x="1681749" y="515900"/>
                  </a:lnTo>
                  <a:close/>
                  <a:moveTo>
                    <a:pt x="1764809" y="514237"/>
                  </a:moveTo>
                  <a:lnTo>
                    <a:pt x="1764344" y="514708"/>
                  </a:lnTo>
                  <a:cubicBezTo>
                    <a:pt x="1764344" y="516186"/>
                    <a:pt x="1767268" y="516186"/>
                    <a:pt x="1767268" y="517664"/>
                  </a:cubicBezTo>
                  <a:lnTo>
                    <a:pt x="1765891" y="528800"/>
                  </a:lnTo>
                  <a:lnTo>
                    <a:pt x="1766098" y="528696"/>
                  </a:lnTo>
                  <a:lnTo>
                    <a:pt x="1767566" y="516986"/>
                  </a:lnTo>
                  <a:close/>
                  <a:moveTo>
                    <a:pt x="1437743" y="513743"/>
                  </a:moveTo>
                  <a:lnTo>
                    <a:pt x="1437581" y="513945"/>
                  </a:lnTo>
                  <a:lnTo>
                    <a:pt x="1436122" y="521263"/>
                  </a:lnTo>
                  <a:lnTo>
                    <a:pt x="1436292" y="521007"/>
                  </a:lnTo>
                  <a:close/>
                  <a:moveTo>
                    <a:pt x="1763268" y="503971"/>
                  </a:moveTo>
                  <a:lnTo>
                    <a:pt x="1762882" y="504361"/>
                  </a:lnTo>
                  <a:lnTo>
                    <a:pt x="1767141" y="511538"/>
                  </a:lnTo>
                  <a:lnTo>
                    <a:pt x="1767566" y="511115"/>
                  </a:lnTo>
                  <a:close/>
                  <a:moveTo>
                    <a:pt x="1821983" y="493452"/>
                  </a:moveTo>
                  <a:cubicBezTo>
                    <a:pt x="1820504" y="493452"/>
                    <a:pt x="1819025" y="494895"/>
                    <a:pt x="1817546" y="494895"/>
                  </a:cubicBezTo>
                  <a:cubicBezTo>
                    <a:pt x="1817546" y="496337"/>
                    <a:pt x="1816068" y="494895"/>
                    <a:pt x="1816068" y="494895"/>
                  </a:cubicBezTo>
                  <a:cubicBezTo>
                    <a:pt x="1814588" y="496337"/>
                    <a:pt x="1814588" y="497780"/>
                    <a:pt x="1814588" y="497780"/>
                  </a:cubicBezTo>
                  <a:cubicBezTo>
                    <a:pt x="1813109" y="499223"/>
                    <a:pt x="1811630" y="499223"/>
                    <a:pt x="1810151" y="497780"/>
                  </a:cubicBezTo>
                  <a:cubicBezTo>
                    <a:pt x="1810151" y="497780"/>
                    <a:pt x="1810151" y="497780"/>
                    <a:pt x="1808673" y="497780"/>
                  </a:cubicBezTo>
                  <a:cubicBezTo>
                    <a:pt x="1807194" y="496337"/>
                    <a:pt x="1804236" y="496337"/>
                    <a:pt x="1802757" y="496337"/>
                  </a:cubicBezTo>
                  <a:cubicBezTo>
                    <a:pt x="1801278" y="496337"/>
                    <a:pt x="1801278" y="497780"/>
                    <a:pt x="1799799" y="497780"/>
                  </a:cubicBezTo>
                  <a:cubicBezTo>
                    <a:pt x="1798320" y="499223"/>
                    <a:pt x="1796841" y="497780"/>
                    <a:pt x="1795362" y="497780"/>
                  </a:cubicBezTo>
                  <a:lnTo>
                    <a:pt x="1792467" y="500605"/>
                  </a:lnTo>
                  <a:lnTo>
                    <a:pt x="1792585" y="500841"/>
                  </a:lnTo>
                  <a:cubicBezTo>
                    <a:pt x="1794056" y="500841"/>
                    <a:pt x="1794056" y="499373"/>
                    <a:pt x="1795528" y="497905"/>
                  </a:cubicBezTo>
                  <a:cubicBezTo>
                    <a:pt x="1797000" y="497905"/>
                    <a:pt x="1798472" y="499373"/>
                    <a:pt x="1799943" y="497905"/>
                  </a:cubicBezTo>
                  <a:cubicBezTo>
                    <a:pt x="1801415" y="497905"/>
                    <a:pt x="1801415" y="496438"/>
                    <a:pt x="1802887" y="496438"/>
                  </a:cubicBezTo>
                  <a:cubicBezTo>
                    <a:pt x="1804358" y="496438"/>
                    <a:pt x="1807302" y="496438"/>
                    <a:pt x="1808773" y="497905"/>
                  </a:cubicBezTo>
                  <a:cubicBezTo>
                    <a:pt x="1810245" y="497905"/>
                    <a:pt x="1810245" y="497905"/>
                    <a:pt x="1810245" y="497905"/>
                  </a:cubicBezTo>
                  <a:cubicBezTo>
                    <a:pt x="1811717" y="499373"/>
                    <a:pt x="1813189" y="499373"/>
                    <a:pt x="1814660" y="497905"/>
                  </a:cubicBezTo>
                  <a:cubicBezTo>
                    <a:pt x="1814660" y="497905"/>
                    <a:pt x="1814660" y="496438"/>
                    <a:pt x="1816132" y="494970"/>
                  </a:cubicBezTo>
                  <a:cubicBezTo>
                    <a:pt x="1816132" y="494970"/>
                    <a:pt x="1817604" y="496438"/>
                    <a:pt x="1817604" y="494970"/>
                  </a:cubicBezTo>
                  <a:cubicBezTo>
                    <a:pt x="1819076" y="494970"/>
                    <a:pt x="1820548" y="493502"/>
                    <a:pt x="1822019" y="493502"/>
                  </a:cubicBezTo>
                  <a:cubicBezTo>
                    <a:pt x="1822019" y="493502"/>
                    <a:pt x="1823491" y="493502"/>
                    <a:pt x="1823491" y="493502"/>
                  </a:cubicBezTo>
                  <a:cubicBezTo>
                    <a:pt x="1824963" y="494970"/>
                    <a:pt x="1827906" y="494970"/>
                    <a:pt x="1829378" y="494970"/>
                  </a:cubicBezTo>
                  <a:lnTo>
                    <a:pt x="1829378" y="494895"/>
                  </a:lnTo>
                  <a:cubicBezTo>
                    <a:pt x="1827899" y="494895"/>
                    <a:pt x="1824941" y="494895"/>
                    <a:pt x="1823462" y="493452"/>
                  </a:cubicBezTo>
                  <a:cubicBezTo>
                    <a:pt x="1823462" y="493452"/>
                    <a:pt x="1821983" y="493452"/>
                    <a:pt x="1821983" y="493452"/>
                  </a:cubicBezTo>
                  <a:close/>
                  <a:moveTo>
                    <a:pt x="1681816" y="492241"/>
                  </a:moveTo>
                  <a:lnTo>
                    <a:pt x="1682611" y="496539"/>
                  </a:lnTo>
                  <a:cubicBezTo>
                    <a:pt x="1682427" y="498563"/>
                    <a:pt x="1681692" y="500402"/>
                    <a:pt x="1680223" y="500402"/>
                  </a:cubicBezTo>
                  <a:cubicBezTo>
                    <a:pt x="1678753" y="500402"/>
                    <a:pt x="1672876" y="503346"/>
                    <a:pt x="1672876" y="504818"/>
                  </a:cubicBezTo>
                  <a:cubicBezTo>
                    <a:pt x="1672876" y="509969"/>
                    <a:pt x="1673978" y="511809"/>
                    <a:pt x="1675631" y="512728"/>
                  </a:cubicBezTo>
                  <a:lnTo>
                    <a:pt x="1676142" y="512930"/>
                  </a:lnTo>
                  <a:lnTo>
                    <a:pt x="1673695" y="505839"/>
                  </a:lnTo>
                  <a:cubicBezTo>
                    <a:pt x="1673695" y="504361"/>
                    <a:pt x="1679543" y="501405"/>
                    <a:pt x="1681005" y="501405"/>
                  </a:cubicBezTo>
                  <a:cubicBezTo>
                    <a:pt x="1683929" y="501405"/>
                    <a:pt x="1683929" y="494015"/>
                    <a:pt x="1682467" y="492537"/>
                  </a:cubicBezTo>
                  <a:close/>
                  <a:moveTo>
                    <a:pt x="1780605" y="487743"/>
                  </a:moveTo>
                  <a:lnTo>
                    <a:pt x="1780427" y="488103"/>
                  </a:lnTo>
                  <a:cubicBezTo>
                    <a:pt x="1780427" y="489581"/>
                    <a:pt x="1780427" y="491059"/>
                    <a:pt x="1781889" y="491059"/>
                  </a:cubicBezTo>
                  <a:lnTo>
                    <a:pt x="1783243" y="497905"/>
                  </a:lnTo>
                  <a:lnTo>
                    <a:pt x="1783755" y="497905"/>
                  </a:lnTo>
                  <a:lnTo>
                    <a:pt x="1790990" y="497905"/>
                  </a:lnTo>
                  <a:lnTo>
                    <a:pt x="1790926" y="497780"/>
                  </a:lnTo>
                  <a:cubicBezTo>
                    <a:pt x="1789447" y="497780"/>
                    <a:pt x="1786489" y="497780"/>
                    <a:pt x="1783531" y="497780"/>
                  </a:cubicBezTo>
                  <a:cubicBezTo>
                    <a:pt x="1783531" y="496337"/>
                    <a:pt x="1782052" y="493452"/>
                    <a:pt x="1782052" y="490566"/>
                  </a:cubicBezTo>
                  <a:close/>
                  <a:moveTo>
                    <a:pt x="1720294" y="477427"/>
                  </a:moveTo>
                  <a:cubicBezTo>
                    <a:pt x="1718824" y="477427"/>
                    <a:pt x="1718824" y="478901"/>
                    <a:pt x="1718824" y="478901"/>
                  </a:cubicBezTo>
                  <a:cubicBezTo>
                    <a:pt x="1717355" y="480374"/>
                    <a:pt x="1715885" y="480374"/>
                    <a:pt x="1714415" y="478901"/>
                  </a:cubicBezTo>
                  <a:lnTo>
                    <a:pt x="1713069" y="477550"/>
                  </a:lnTo>
                  <a:lnTo>
                    <a:pt x="1713171" y="477757"/>
                  </a:lnTo>
                  <a:cubicBezTo>
                    <a:pt x="1713171" y="479235"/>
                    <a:pt x="1714633" y="479235"/>
                    <a:pt x="1714633" y="479235"/>
                  </a:cubicBezTo>
                  <a:cubicBezTo>
                    <a:pt x="1716095" y="480713"/>
                    <a:pt x="1717557" y="480713"/>
                    <a:pt x="1719019" y="479235"/>
                  </a:cubicBezTo>
                  <a:cubicBezTo>
                    <a:pt x="1719019" y="479235"/>
                    <a:pt x="1719019" y="477757"/>
                    <a:pt x="1720481" y="477757"/>
                  </a:cubicBezTo>
                  <a:cubicBezTo>
                    <a:pt x="1723405" y="477757"/>
                    <a:pt x="1724868" y="480713"/>
                    <a:pt x="1726330" y="480713"/>
                  </a:cubicBezTo>
                  <a:cubicBezTo>
                    <a:pt x="1729254" y="482191"/>
                    <a:pt x="1730716" y="480713"/>
                    <a:pt x="1733640" y="482191"/>
                  </a:cubicBezTo>
                  <a:cubicBezTo>
                    <a:pt x="1735102" y="482191"/>
                    <a:pt x="1738026" y="483669"/>
                    <a:pt x="1739488" y="483669"/>
                  </a:cubicBezTo>
                  <a:cubicBezTo>
                    <a:pt x="1740950" y="483669"/>
                    <a:pt x="1743875" y="485147"/>
                    <a:pt x="1745337" y="483669"/>
                  </a:cubicBezTo>
                  <a:cubicBezTo>
                    <a:pt x="1746799" y="483669"/>
                    <a:pt x="1748261" y="480713"/>
                    <a:pt x="1749723" y="479235"/>
                  </a:cubicBezTo>
                  <a:cubicBezTo>
                    <a:pt x="1751185" y="479235"/>
                    <a:pt x="1754109" y="476279"/>
                    <a:pt x="1755571" y="477757"/>
                  </a:cubicBezTo>
                  <a:cubicBezTo>
                    <a:pt x="1758495" y="477757"/>
                    <a:pt x="1758495" y="480713"/>
                    <a:pt x="1759957" y="480713"/>
                  </a:cubicBezTo>
                  <a:cubicBezTo>
                    <a:pt x="1759957" y="482191"/>
                    <a:pt x="1762882" y="480713"/>
                    <a:pt x="1764344" y="480713"/>
                  </a:cubicBezTo>
                  <a:cubicBezTo>
                    <a:pt x="1765806" y="482191"/>
                    <a:pt x="1765806" y="483669"/>
                    <a:pt x="1767268" y="483669"/>
                  </a:cubicBezTo>
                  <a:cubicBezTo>
                    <a:pt x="1768730" y="483669"/>
                    <a:pt x="1771654" y="483669"/>
                    <a:pt x="1773116" y="482191"/>
                  </a:cubicBezTo>
                  <a:cubicBezTo>
                    <a:pt x="1774578" y="482191"/>
                    <a:pt x="1774578" y="480713"/>
                    <a:pt x="1776040" y="479235"/>
                  </a:cubicBezTo>
                  <a:cubicBezTo>
                    <a:pt x="1776040" y="480713"/>
                    <a:pt x="1777502" y="480713"/>
                    <a:pt x="1777502" y="480713"/>
                  </a:cubicBezTo>
                  <a:cubicBezTo>
                    <a:pt x="1778965" y="482191"/>
                    <a:pt x="1777502" y="483669"/>
                    <a:pt x="1778965" y="483669"/>
                  </a:cubicBezTo>
                  <a:cubicBezTo>
                    <a:pt x="1778965" y="483669"/>
                    <a:pt x="1780427" y="482191"/>
                    <a:pt x="1780427" y="483669"/>
                  </a:cubicBezTo>
                  <a:lnTo>
                    <a:pt x="1781877" y="485136"/>
                  </a:lnTo>
                  <a:lnTo>
                    <a:pt x="1782052" y="484795"/>
                  </a:lnTo>
                  <a:cubicBezTo>
                    <a:pt x="1782052" y="483352"/>
                    <a:pt x="1782052" y="483352"/>
                    <a:pt x="1780573" y="483352"/>
                  </a:cubicBezTo>
                  <a:cubicBezTo>
                    <a:pt x="1780573" y="481909"/>
                    <a:pt x="1779095" y="483352"/>
                    <a:pt x="1779095" y="483352"/>
                  </a:cubicBezTo>
                  <a:cubicBezTo>
                    <a:pt x="1777616" y="483352"/>
                    <a:pt x="1779095" y="481909"/>
                    <a:pt x="1777616" y="480466"/>
                  </a:cubicBezTo>
                  <a:cubicBezTo>
                    <a:pt x="1777616" y="480466"/>
                    <a:pt x="1776137" y="480466"/>
                    <a:pt x="1776137" y="479023"/>
                  </a:cubicBezTo>
                  <a:lnTo>
                    <a:pt x="1776137" y="478901"/>
                  </a:lnTo>
                  <a:cubicBezTo>
                    <a:pt x="1774667" y="480374"/>
                    <a:pt x="1774667" y="481848"/>
                    <a:pt x="1773198" y="481848"/>
                  </a:cubicBezTo>
                  <a:cubicBezTo>
                    <a:pt x="1771728" y="483321"/>
                    <a:pt x="1768789" y="483321"/>
                    <a:pt x="1767319" y="483321"/>
                  </a:cubicBezTo>
                  <a:cubicBezTo>
                    <a:pt x="1765850" y="483321"/>
                    <a:pt x="1765850" y="481848"/>
                    <a:pt x="1764380" y="480374"/>
                  </a:cubicBezTo>
                  <a:cubicBezTo>
                    <a:pt x="1762911" y="480374"/>
                    <a:pt x="1759972" y="481848"/>
                    <a:pt x="1759972" y="480374"/>
                  </a:cubicBezTo>
                  <a:cubicBezTo>
                    <a:pt x="1758502" y="480374"/>
                    <a:pt x="1758502" y="477427"/>
                    <a:pt x="1755563" y="477427"/>
                  </a:cubicBezTo>
                  <a:cubicBezTo>
                    <a:pt x="1754093" y="475954"/>
                    <a:pt x="1751154" y="478901"/>
                    <a:pt x="1749685" y="478901"/>
                  </a:cubicBezTo>
                  <a:cubicBezTo>
                    <a:pt x="1748215" y="480374"/>
                    <a:pt x="1746746" y="483321"/>
                    <a:pt x="1745276" y="483321"/>
                  </a:cubicBezTo>
                  <a:cubicBezTo>
                    <a:pt x="1743807" y="484795"/>
                    <a:pt x="1740867" y="483321"/>
                    <a:pt x="1739398" y="483321"/>
                  </a:cubicBezTo>
                  <a:cubicBezTo>
                    <a:pt x="1737928" y="483321"/>
                    <a:pt x="1734989" y="481848"/>
                    <a:pt x="1733520" y="481848"/>
                  </a:cubicBezTo>
                  <a:cubicBezTo>
                    <a:pt x="1730581" y="480374"/>
                    <a:pt x="1729111" y="481848"/>
                    <a:pt x="1726172" y="480374"/>
                  </a:cubicBezTo>
                  <a:cubicBezTo>
                    <a:pt x="1724702" y="480374"/>
                    <a:pt x="1723233" y="477427"/>
                    <a:pt x="1720294" y="477427"/>
                  </a:cubicBezTo>
                  <a:close/>
                  <a:moveTo>
                    <a:pt x="1772419" y="465915"/>
                  </a:moveTo>
                  <a:lnTo>
                    <a:pt x="1772142" y="466054"/>
                  </a:lnTo>
                  <a:lnTo>
                    <a:pt x="1776137" y="470060"/>
                  </a:lnTo>
                  <a:lnTo>
                    <a:pt x="1776137" y="470366"/>
                  </a:lnTo>
                  <a:lnTo>
                    <a:pt x="1776558" y="470092"/>
                  </a:lnTo>
                  <a:close/>
                  <a:moveTo>
                    <a:pt x="1765850" y="457010"/>
                  </a:moveTo>
                  <a:lnTo>
                    <a:pt x="1765850" y="464165"/>
                  </a:lnTo>
                  <a:cubicBezTo>
                    <a:pt x="1765850" y="465639"/>
                    <a:pt x="1767319" y="465639"/>
                    <a:pt x="1768789" y="467112"/>
                  </a:cubicBezTo>
                  <a:lnTo>
                    <a:pt x="1769059" y="466977"/>
                  </a:lnTo>
                  <a:lnTo>
                    <a:pt x="1766536" y="464431"/>
                  </a:lnTo>
                  <a:cubicBezTo>
                    <a:pt x="1766536" y="461463"/>
                    <a:pt x="1768007" y="458494"/>
                    <a:pt x="1766536" y="457010"/>
                  </a:cubicBezTo>
                  <a:close/>
                  <a:moveTo>
                    <a:pt x="1437740" y="454879"/>
                  </a:moveTo>
                  <a:lnTo>
                    <a:pt x="1437581" y="455032"/>
                  </a:lnTo>
                  <a:cubicBezTo>
                    <a:pt x="1437581" y="462396"/>
                    <a:pt x="1436113" y="469760"/>
                    <a:pt x="1433175" y="475652"/>
                  </a:cubicBezTo>
                  <a:cubicBezTo>
                    <a:pt x="1428768" y="480070"/>
                    <a:pt x="1433175" y="483016"/>
                    <a:pt x="1436113" y="484489"/>
                  </a:cubicBezTo>
                  <a:cubicBezTo>
                    <a:pt x="1437582" y="485225"/>
                    <a:pt x="1439785" y="490380"/>
                    <a:pt x="1441437" y="495535"/>
                  </a:cubicBezTo>
                  <a:lnTo>
                    <a:pt x="1443448" y="506530"/>
                  </a:lnTo>
                  <a:lnTo>
                    <a:pt x="1443640" y="506289"/>
                  </a:lnTo>
                  <a:cubicBezTo>
                    <a:pt x="1445109" y="504818"/>
                    <a:pt x="1439231" y="485685"/>
                    <a:pt x="1436292" y="484213"/>
                  </a:cubicBezTo>
                  <a:cubicBezTo>
                    <a:pt x="1433353" y="482741"/>
                    <a:pt x="1428945" y="479798"/>
                    <a:pt x="1433353" y="475382"/>
                  </a:cubicBezTo>
                  <a:close/>
                  <a:moveTo>
                    <a:pt x="1760654" y="454042"/>
                  </a:moveTo>
                  <a:lnTo>
                    <a:pt x="1760121" y="454150"/>
                  </a:lnTo>
                  <a:lnTo>
                    <a:pt x="1761441" y="456798"/>
                  </a:lnTo>
                  <a:lnTo>
                    <a:pt x="1762019" y="456798"/>
                  </a:lnTo>
                  <a:close/>
                  <a:moveTo>
                    <a:pt x="1749135" y="437896"/>
                  </a:moveTo>
                  <a:lnTo>
                    <a:pt x="1755563" y="439115"/>
                  </a:lnTo>
                  <a:cubicBezTo>
                    <a:pt x="1757033" y="439115"/>
                    <a:pt x="1755563" y="442062"/>
                    <a:pt x="1755563" y="442062"/>
                  </a:cubicBezTo>
                  <a:cubicBezTo>
                    <a:pt x="1755563" y="443536"/>
                    <a:pt x="1757033" y="445010"/>
                    <a:pt x="1757033" y="446483"/>
                  </a:cubicBezTo>
                  <a:cubicBezTo>
                    <a:pt x="1757033" y="447957"/>
                    <a:pt x="1754093" y="446483"/>
                    <a:pt x="1754093" y="447957"/>
                  </a:cubicBezTo>
                  <a:cubicBezTo>
                    <a:pt x="1752624" y="450904"/>
                    <a:pt x="1751154" y="453851"/>
                    <a:pt x="1752624" y="455324"/>
                  </a:cubicBezTo>
                  <a:lnTo>
                    <a:pt x="1753371" y="455174"/>
                  </a:lnTo>
                  <a:lnTo>
                    <a:pt x="1754772" y="448106"/>
                  </a:lnTo>
                  <a:cubicBezTo>
                    <a:pt x="1754772" y="446622"/>
                    <a:pt x="1757713" y="448106"/>
                    <a:pt x="1757713" y="446622"/>
                  </a:cubicBezTo>
                  <a:cubicBezTo>
                    <a:pt x="1757713" y="445138"/>
                    <a:pt x="1756242" y="443654"/>
                    <a:pt x="1756242" y="442170"/>
                  </a:cubicBezTo>
                  <a:cubicBezTo>
                    <a:pt x="1756242" y="442170"/>
                    <a:pt x="1757713" y="439202"/>
                    <a:pt x="1756242" y="439202"/>
                  </a:cubicBezTo>
                  <a:cubicBezTo>
                    <a:pt x="1754036" y="437718"/>
                    <a:pt x="1751831" y="437718"/>
                    <a:pt x="1749441" y="437903"/>
                  </a:cubicBezTo>
                  <a:close/>
                  <a:moveTo>
                    <a:pt x="1746371" y="422109"/>
                  </a:moveTo>
                  <a:lnTo>
                    <a:pt x="1747051" y="422506"/>
                  </a:lnTo>
                  <a:cubicBezTo>
                    <a:pt x="1750360" y="423619"/>
                    <a:pt x="1754036" y="424361"/>
                    <a:pt x="1756242" y="424361"/>
                  </a:cubicBezTo>
                  <a:cubicBezTo>
                    <a:pt x="1763595" y="424361"/>
                    <a:pt x="1762125" y="428813"/>
                    <a:pt x="1768007" y="428813"/>
                  </a:cubicBezTo>
                  <a:lnTo>
                    <a:pt x="1773482" y="427156"/>
                  </a:lnTo>
                  <a:lnTo>
                    <a:pt x="1772431" y="426630"/>
                  </a:lnTo>
                  <a:cubicBezTo>
                    <a:pt x="1771329" y="427182"/>
                    <a:pt x="1769860" y="428285"/>
                    <a:pt x="1766921" y="428285"/>
                  </a:cubicBezTo>
                  <a:cubicBezTo>
                    <a:pt x="1761043" y="428285"/>
                    <a:pt x="1762513" y="423870"/>
                    <a:pt x="1755165" y="423870"/>
                  </a:cubicBezTo>
                  <a:close/>
                  <a:moveTo>
                    <a:pt x="1735879" y="416879"/>
                  </a:moveTo>
                  <a:cubicBezTo>
                    <a:pt x="1734225" y="417247"/>
                    <a:pt x="1732389" y="417983"/>
                    <a:pt x="1731654" y="417983"/>
                  </a:cubicBezTo>
                  <a:cubicBezTo>
                    <a:pt x="1730185" y="417983"/>
                    <a:pt x="1718429" y="422398"/>
                    <a:pt x="1718429" y="423870"/>
                  </a:cubicBezTo>
                  <a:cubicBezTo>
                    <a:pt x="1715490" y="431229"/>
                    <a:pt x="1724307" y="431229"/>
                    <a:pt x="1722837" y="435644"/>
                  </a:cubicBezTo>
                  <a:cubicBezTo>
                    <a:pt x="1722837" y="435644"/>
                    <a:pt x="1709612" y="445947"/>
                    <a:pt x="1708143" y="445947"/>
                  </a:cubicBezTo>
                  <a:cubicBezTo>
                    <a:pt x="1703734" y="445947"/>
                    <a:pt x="1705204" y="460664"/>
                    <a:pt x="1697856" y="460664"/>
                  </a:cubicBezTo>
                  <a:cubicBezTo>
                    <a:pt x="1696387" y="460664"/>
                    <a:pt x="1699326" y="463608"/>
                    <a:pt x="1699326" y="465080"/>
                  </a:cubicBezTo>
                  <a:cubicBezTo>
                    <a:pt x="1700795" y="468023"/>
                    <a:pt x="1699326" y="469495"/>
                    <a:pt x="1699326" y="470967"/>
                  </a:cubicBezTo>
                  <a:cubicBezTo>
                    <a:pt x="1697856" y="472439"/>
                    <a:pt x="1697856" y="472439"/>
                    <a:pt x="1696387" y="472439"/>
                  </a:cubicBezTo>
                  <a:cubicBezTo>
                    <a:pt x="1690509" y="472439"/>
                    <a:pt x="1687570" y="472439"/>
                    <a:pt x="1687570" y="478326"/>
                  </a:cubicBezTo>
                  <a:cubicBezTo>
                    <a:pt x="1687570" y="482741"/>
                    <a:pt x="1683162" y="478326"/>
                    <a:pt x="1683162" y="482741"/>
                  </a:cubicBezTo>
                  <a:cubicBezTo>
                    <a:pt x="1683162" y="487156"/>
                    <a:pt x="1681692" y="487156"/>
                    <a:pt x="1678753" y="487156"/>
                  </a:cubicBezTo>
                  <a:cubicBezTo>
                    <a:pt x="1676549" y="488628"/>
                    <a:pt x="1676916" y="489364"/>
                    <a:pt x="1678019" y="489916"/>
                  </a:cubicBezTo>
                  <a:lnTo>
                    <a:pt x="1678954" y="490337"/>
                  </a:lnTo>
                  <a:lnTo>
                    <a:pt x="1679543" y="488103"/>
                  </a:lnTo>
                  <a:cubicBezTo>
                    <a:pt x="1682467" y="488103"/>
                    <a:pt x="1683929" y="488103"/>
                    <a:pt x="1683929" y="483669"/>
                  </a:cubicBezTo>
                  <a:cubicBezTo>
                    <a:pt x="1683929" y="479235"/>
                    <a:pt x="1688316" y="483669"/>
                    <a:pt x="1688316" y="479235"/>
                  </a:cubicBezTo>
                  <a:cubicBezTo>
                    <a:pt x="1688316" y="473323"/>
                    <a:pt x="1691240" y="473323"/>
                    <a:pt x="1697088" y="473323"/>
                  </a:cubicBezTo>
                  <a:cubicBezTo>
                    <a:pt x="1698550" y="473323"/>
                    <a:pt x="1698550" y="473323"/>
                    <a:pt x="1700012" y="471845"/>
                  </a:cubicBezTo>
                  <a:cubicBezTo>
                    <a:pt x="1700012" y="471845"/>
                    <a:pt x="1701474" y="471845"/>
                    <a:pt x="1701474" y="471845"/>
                  </a:cubicBezTo>
                  <a:cubicBezTo>
                    <a:pt x="1702936" y="471845"/>
                    <a:pt x="1704398" y="470367"/>
                    <a:pt x="1704398" y="470367"/>
                  </a:cubicBezTo>
                  <a:lnTo>
                    <a:pt x="1711605" y="474738"/>
                  </a:lnTo>
                  <a:lnTo>
                    <a:pt x="1711476" y="474480"/>
                  </a:lnTo>
                  <a:cubicBezTo>
                    <a:pt x="1710007" y="473007"/>
                    <a:pt x="1707068" y="471533"/>
                    <a:pt x="1704129" y="470060"/>
                  </a:cubicBezTo>
                  <a:cubicBezTo>
                    <a:pt x="1704129" y="470060"/>
                    <a:pt x="1702659" y="471533"/>
                    <a:pt x="1701189" y="471533"/>
                  </a:cubicBezTo>
                  <a:cubicBezTo>
                    <a:pt x="1701189" y="471533"/>
                    <a:pt x="1699720" y="471533"/>
                    <a:pt x="1699720" y="471533"/>
                  </a:cubicBezTo>
                  <a:cubicBezTo>
                    <a:pt x="1699720" y="470060"/>
                    <a:pt x="1701189" y="468586"/>
                    <a:pt x="1699720" y="465639"/>
                  </a:cubicBezTo>
                  <a:cubicBezTo>
                    <a:pt x="1699720" y="464165"/>
                    <a:pt x="1696781" y="461218"/>
                    <a:pt x="1698250" y="461218"/>
                  </a:cubicBezTo>
                  <a:cubicBezTo>
                    <a:pt x="1705598" y="461218"/>
                    <a:pt x="1704129" y="446483"/>
                    <a:pt x="1708537" y="446483"/>
                  </a:cubicBezTo>
                  <a:cubicBezTo>
                    <a:pt x="1710007" y="446483"/>
                    <a:pt x="1723233" y="436168"/>
                    <a:pt x="1723233" y="436168"/>
                  </a:cubicBezTo>
                  <a:cubicBezTo>
                    <a:pt x="1724702" y="431748"/>
                    <a:pt x="1715885" y="431748"/>
                    <a:pt x="1718824" y="424380"/>
                  </a:cubicBezTo>
                  <a:cubicBezTo>
                    <a:pt x="1718824" y="422907"/>
                    <a:pt x="1730581" y="418486"/>
                    <a:pt x="1732050" y="418486"/>
                  </a:cubicBezTo>
                  <a:cubicBezTo>
                    <a:pt x="1733520" y="418486"/>
                    <a:pt x="1739398" y="415539"/>
                    <a:pt x="1739398" y="418486"/>
                  </a:cubicBezTo>
                  <a:cubicBezTo>
                    <a:pt x="1740867" y="422907"/>
                    <a:pt x="1742337" y="427327"/>
                    <a:pt x="1742337" y="433221"/>
                  </a:cubicBezTo>
                  <a:cubicBezTo>
                    <a:pt x="1742337" y="433221"/>
                    <a:pt x="1740867" y="433221"/>
                    <a:pt x="1740867" y="434695"/>
                  </a:cubicBezTo>
                  <a:cubicBezTo>
                    <a:pt x="1739398" y="436168"/>
                    <a:pt x="1740867" y="437642"/>
                    <a:pt x="1740867" y="437642"/>
                  </a:cubicBezTo>
                  <a:lnTo>
                    <a:pt x="1741536" y="437658"/>
                  </a:lnTo>
                  <a:lnTo>
                    <a:pt x="1741536" y="434750"/>
                  </a:lnTo>
                  <a:cubicBezTo>
                    <a:pt x="1741536" y="433265"/>
                    <a:pt x="1743007" y="433265"/>
                    <a:pt x="1743007" y="433265"/>
                  </a:cubicBezTo>
                  <a:lnTo>
                    <a:pt x="1740105" y="418623"/>
                  </a:lnTo>
                  <a:lnTo>
                    <a:pt x="1739001" y="417983"/>
                  </a:lnTo>
                  <a:cubicBezTo>
                    <a:pt x="1739001" y="416511"/>
                    <a:pt x="1737532" y="416511"/>
                    <a:pt x="1735879" y="416879"/>
                  </a:cubicBezTo>
                  <a:close/>
                  <a:moveTo>
                    <a:pt x="1691010" y="85368"/>
                  </a:moveTo>
                  <a:cubicBezTo>
                    <a:pt x="1692453" y="85368"/>
                    <a:pt x="1692453" y="85368"/>
                    <a:pt x="1693896" y="87052"/>
                  </a:cubicBezTo>
                  <a:cubicBezTo>
                    <a:pt x="1693896" y="88735"/>
                    <a:pt x="1693896" y="92102"/>
                    <a:pt x="1693896" y="93785"/>
                  </a:cubicBezTo>
                  <a:cubicBezTo>
                    <a:pt x="1693896" y="93785"/>
                    <a:pt x="1692453" y="92102"/>
                    <a:pt x="1691010" y="92102"/>
                  </a:cubicBezTo>
                  <a:cubicBezTo>
                    <a:pt x="1691010" y="90418"/>
                    <a:pt x="1692453" y="90418"/>
                    <a:pt x="1691010" y="88735"/>
                  </a:cubicBezTo>
                  <a:cubicBezTo>
                    <a:pt x="1691010" y="88735"/>
                    <a:pt x="1689567" y="88735"/>
                    <a:pt x="1689567" y="87052"/>
                  </a:cubicBezTo>
                  <a:cubicBezTo>
                    <a:pt x="1689567" y="85368"/>
                    <a:pt x="1689567" y="83685"/>
                    <a:pt x="1691010" y="85368"/>
                  </a:cubicBezTo>
                  <a:close/>
                  <a:moveTo>
                    <a:pt x="1673695" y="67814"/>
                  </a:moveTo>
                  <a:cubicBezTo>
                    <a:pt x="1676581" y="67814"/>
                    <a:pt x="1679467" y="69257"/>
                    <a:pt x="1680910" y="70700"/>
                  </a:cubicBezTo>
                  <a:cubicBezTo>
                    <a:pt x="1682352" y="70700"/>
                    <a:pt x="1683795" y="70700"/>
                    <a:pt x="1685238" y="70700"/>
                  </a:cubicBezTo>
                  <a:cubicBezTo>
                    <a:pt x="1686681" y="70700"/>
                    <a:pt x="1688124" y="67814"/>
                    <a:pt x="1689567" y="67814"/>
                  </a:cubicBezTo>
                  <a:cubicBezTo>
                    <a:pt x="1691009" y="67814"/>
                    <a:pt x="1692452" y="69257"/>
                    <a:pt x="1693895" y="70700"/>
                  </a:cubicBezTo>
                  <a:cubicBezTo>
                    <a:pt x="1693895" y="70700"/>
                    <a:pt x="1695338" y="67814"/>
                    <a:pt x="1695338" y="69257"/>
                  </a:cubicBezTo>
                  <a:cubicBezTo>
                    <a:pt x="1696781" y="72143"/>
                    <a:pt x="1695338" y="75028"/>
                    <a:pt x="1695338" y="77914"/>
                  </a:cubicBezTo>
                  <a:cubicBezTo>
                    <a:pt x="1695338" y="79357"/>
                    <a:pt x="1693895" y="80800"/>
                    <a:pt x="1693895" y="80800"/>
                  </a:cubicBezTo>
                  <a:cubicBezTo>
                    <a:pt x="1692452" y="80800"/>
                    <a:pt x="1689567" y="80800"/>
                    <a:pt x="1688124" y="79357"/>
                  </a:cubicBezTo>
                  <a:cubicBezTo>
                    <a:pt x="1688124" y="79357"/>
                    <a:pt x="1688124" y="77914"/>
                    <a:pt x="1686681" y="77914"/>
                  </a:cubicBezTo>
                  <a:cubicBezTo>
                    <a:pt x="1686681" y="76471"/>
                    <a:pt x="1686681" y="75028"/>
                    <a:pt x="1685238" y="73585"/>
                  </a:cubicBezTo>
                  <a:cubicBezTo>
                    <a:pt x="1683795" y="72143"/>
                    <a:pt x="1682352" y="72143"/>
                    <a:pt x="1680910" y="72143"/>
                  </a:cubicBezTo>
                  <a:cubicBezTo>
                    <a:pt x="1679467" y="73585"/>
                    <a:pt x="1678024" y="75028"/>
                    <a:pt x="1675138" y="75028"/>
                  </a:cubicBezTo>
                  <a:cubicBezTo>
                    <a:pt x="1673695" y="75028"/>
                    <a:pt x="1672253" y="73585"/>
                    <a:pt x="1670810" y="70700"/>
                  </a:cubicBezTo>
                  <a:cubicBezTo>
                    <a:pt x="1670810" y="70700"/>
                    <a:pt x="1672253" y="69257"/>
                    <a:pt x="1673695" y="67814"/>
                  </a:cubicBezTo>
                  <a:close/>
                  <a:moveTo>
                    <a:pt x="1612628" y="0"/>
                  </a:moveTo>
                  <a:cubicBezTo>
                    <a:pt x="1614097" y="4415"/>
                    <a:pt x="1621444" y="8831"/>
                    <a:pt x="1625853" y="13246"/>
                  </a:cubicBezTo>
                  <a:cubicBezTo>
                    <a:pt x="1630261" y="20605"/>
                    <a:pt x="1622914" y="26492"/>
                    <a:pt x="1625853" y="26492"/>
                  </a:cubicBezTo>
                  <a:cubicBezTo>
                    <a:pt x="1630261" y="27964"/>
                    <a:pt x="1643486" y="50040"/>
                    <a:pt x="1647895" y="52984"/>
                  </a:cubicBezTo>
                  <a:cubicBezTo>
                    <a:pt x="1656711" y="60343"/>
                    <a:pt x="1659650" y="61814"/>
                    <a:pt x="1664059" y="70645"/>
                  </a:cubicBezTo>
                  <a:cubicBezTo>
                    <a:pt x="1669937" y="85363"/>
                    <a:pt x="1671406" y="86834"/>
                    <a:pt x="1680223" y="95665"/>
                  </a:cubicBezTo>
                  <a:cubicBezTo>
                    <a:pt x="1689040" y="104496"/>
                    <a:pt x="1687570" y="89778"/>
                    <a:pt x="1693448" y="97137"/>
                  </a:cubicBezTo>
                  <a:cubicBezTo>
                    <a:pt x="1693448" y="98609"/>
                    <a:pt x="1699326" y="103024"/>
                    <a:pt x="1699326" y="107439"/>
                  </a:cubicBezTo>
                  <a:cubicBezTo>
                    <a:pt x="1699326" y="108911"/>
                    <a:pt x="1689040" y="108911"/>
                    <a:pt x="1696387" y="113326"/>
                  </a:cubicBezTo>
                  <a:cubicBezTo>
                    <a:pt x="1703734" y="117742"/>
                    <a:pt x="1700795" y="110383"/>
                    <a:pt x="1706673" y="108911"/>
                  </a:cubicBezTo>
                  <a:cubicBezTo>
                    <a:pt x="1716959" y="105967"/>
                    <a:pt x="1724307" y="116270"/>
                    <a:pt x="1728715" y="122157"/>
                  </a:cubicBezTo>
                  <a:cubicBezTo>
                    <a:pt x="1736062" y="128044"/>
                    <a:pt x="1739001" y="125100"/>
                    <a:pt x="1739001" y="135403"/>
                  </a:cubicBezTo>
                  <a:cubicBezTo>
                    <a:pt x="1739001" y="138346"/>
                    <a:pt x="1743410" y="141290"/>
                    <a:pt x="1744879" y="142762"/>
                  </a:cubicBezTo>
                  <a:cubicBezTo>
                    <a:pt x="1744879" y="148649"/>
                    <a:pt x="1736062" y="156008"/>
                    <a:pt x="1746349" y="161895"/>
                  </a:cubicBezTo>
                  <a:cubicBezTo>
                    <a:pt x="1747818" y="163367"/>
                    <a:pt x="1747818" y="167782"/>
                    <a:pt x="1747818" y="173669"/>
                  </a:cubicBezTo>
                  <a:cubicBezTo>
                    <a:pt x="1747818" y="182500"/>
                    <a:pt x="1753696" y="178084"/>
                    <a:pt x="1755165" y="188387"/>
                  </a:cubicBezTo>
                  <a:lnTo>
                    <a:pt x="1755165" y="200161"/>
                  </a:lnTo>
                  <a:cubicBezTo>
                    <a:pt x="1755165" y="203104"/>
                    <a:pt x="1756635" y="207520"/>
                    <a:pt x="1756635" y="210463"/>
                  </a:cubicBezTo>
                  <a:cubicBezTo>
                    <a:pt x="1756635" y="211935"/>
                    <a:pt x="1758104" y="213407"/>
                    <a:pt x="1759574" y="214879"/>
                  </a:cubicBezTo>
                  <a:cubicBezTo>
                    <a:pt x="1761043" y="220766"/>
                    <a:pt x="1762513" y="228125"/>
                    <a:pt x="1758104" y="228125"/>
                  </a:cubicBezTo>
                  <a:cubicBezTo>
                    <a:pt x="1756635" y="228125"/>
                    <a:pt x="1750757" y="238427"/>
                    <a:pt x="1749288" y="239899"/>
                  </a:cubicBezTo>
                  <a:cubicBezTo>
                    <a:pt x="1749288" y="241370"/>
                    <a:pt x="1750757" y="244314"/>
                    <a:pt x="1750757" y="245786"/>
                  </a:cubicBezTo>
                  <a:cubicBezTo>
                    <a:pt x="1750757" y="254616"/>
                    <a:pt x="1756635" y="260503"/>
                    <a:pt x="1759574" y="266391"/>
                  </a:cubicBezTo>
                  <a:cubicBezTo>
                    <a:pt x="1766921" y="267862"/>
                    <a:pt x="1769860" y="275221"/>
                    <a:pt x="1768391" y="281108"/>
                  </a:cubicBezTo>
                  <a:cubicBezTo>
                    <a:pt x="1768391" y="288467"/>
                    <a:pt x="1762513" y="292882"/>
                    <a:pt x="1762513" y="294354"/>
                  </a:cubicBezTo>
                  <a:cubicBezTo>
                    <a:pt x="1762513" y="304657"/>
                    <a:pt x="1763982" y="317903"/>
                    <a:pt x="1771329" y="322318"/>
                  </a:cubicBezTo>
                  <a:cubicBezTo>
                    <a:pt x="1780146" y="328205"/>
                    <a:pt x="1774268" y="337036"/>
                    <a:pt x="1778677" y="341451"/>
                  </a:cubicBezTo>
                  <a:cubicBezTo>
                    <a:pt x="1780146" y="342923"/>
                    <a:pt x="1780146" y="345866"/>
                    <a:pt x="1781616" y="347338"/>
                  </a:cubicBezTo>
                  <a:cubicBezTo>
                    <a:pt x="1784555" y="347338"/>
                    <a:pt x="1786024" y="350282"/>
                    <a:pt x="1786024" y="351753"/>
                  </a:cubicBezTo>
                  <a:cubicBezTo>
                    <a:pt x="1786024" y="353225"/>
                    <a:pt x="1786024" y="354697"/>
                    <a:pt x="1783085" y="354697"/>
                  </a:cubicBezTo>
                  <a:cubicBezTo>
                    <a:pt x="1780146" y="356169"/>
                    <a:pt x="1778677" y="362056"/>
                    <a:pt x="1778677" y="364999"/>
                  </a:cubicBezTo>
                  <a:cubicBezTo>
                    <a:pt x="1778677" y="373830"/>
                    <a:pt x="1783085" y="382661"/>
                    <a:pt x="1790432" y="388548"/>
                  </a:cubicBezTo>
                  <a:cubicBezTo>
                    <a:pt x="1790432" y="388548"/>
                    <a:pt x="1790432" y="388548"/>
                    <a:pt x="1788963" y="388548"/>
                  </a:cubicBezTo>
                  <a:cubicBezTo>
                    <a:pt x="1787494" y="387076"/>
                    <a:pt x="1781616" y="382661"/>
                    <a:pt x="1778677" y="381189"/>
                  </a:cubicBezTo>
                  <a:cubicBezTo>
                    <a:pt x="1772799" y="376773"/>
                    <a:pt x="1769860" y="385604"/>
                    <a:pt x="1772799" y="385604"/>
                  </a:cubicBezTo>
                  <a:cubicBezTo>
                    <a:pt x="1778677" y="385604"/>
                    <a:pt x="1786024" y="388548"/>
                    <a:pt x="1786024" y="388548"/>
                  </a:cubicBezTo>
                  <a:cubicBezTo>
                    <a:pt x="1793371" y="394435"/>
                    <a:pt x="1788963" y="395907"/>
                    <a:pt x="1787494" y="398850"/>
                  </a:cubicBezTo>
                  <a:cubicBezTo>
                    <a:pt x="1786024" y="403265"/>
                    <a:pt x="1791902" y="412096"/>
                    <a:pt x="1797780" y="417983"/>
                  </a:cubicBezTo>
                  <a:cubicBezTo>
                    <a:pt x="1791902" y="419455"/>
                    <a:pt x="1788963" y="428285"/>
                    <a:pt x="1786024" y="431229"/>
                  </a:cubicBezTo>
                  <a:cubicBezTo>
                    <a:pt x="1785289" y="431965"/>
                    <a:pt x="1782718" y="431229"/>
                    <a:pt x="1780330" y="430309"/>
                  </a:cubicBezTo>
                  <a:lnTo>
                    <a:pt x="1776106" y="428448"/>
                  </a:lnTo>
                  <a:lnTo>
                    <a:pt x="1776831" y="428813"/>
                  </a:lnTo>
                  <a:cubicBezTo>
                    <a:pt x="1776831" y="428813"/>
                    <a:pt x="1785654" y="433265"/>
                    <a:pt x="1787125" y="431781"/>
                  </a:cubicBezTo>
                  <a:cubicBezTo>
                    <a:pt x="1790066" y="428813"/>
                    <a:pt x="1793007" y="419909"/>
                    <a:pt x="1798890" y="418425"/>
                  </a:cubicBezTo>
                  <a:cubicBezTo>
                    <a:pt x="1800360" y="422877"/>
                    <a:pt x="1803301" y="419909"/>
                    <a:pt x="1803301" y="425845"/>
                  </a:cubicBezTo>
                  <a:cubicBezTo>
                    <a:pt x="1803301" y="434750"/>
                    <a:pt x="1806243" y="436234"/>
                    <a:pt x="1810654" y="440686"/>
                  </a:cubicBezTo>
                  <a:cubicBezTo>
                    <a:pt x="1812125" y="442170"/>
                    <a:pt x="1810654" y="445138"/>
                    <a:pt x="1810654" y="448106"/>
                  </a:cubicBezTo>
                  <a:cubicBezTo>
                    <a:pt x="1810654" y="449590"/>
                    <a:pt x="1816537" y="452558"/>
                    <a:pt x="1815066" y="454042"/>
                  </a:cubicBezTo>
                  <a:cubicBezTo>
                    <a:pt x="1812125" y="455526"/>
                    <a:pt x="1806243" y="455526"/>
                    <a:pt x="1806243" y="459978"/>
                  </a:cubicBezTo>
                  <a:cubicBezTo>
                    <a:pt x="1806243" y="461463"/>
                    <a:pt x="1801831" y="465915"/>
                    <a:pt x="1801831" y="467399"/>
                  </a:cubicBezTo>
                  <a:cubicBezTo>
                    <a:pt x="1794478" y="467399"/>
                    <a:pt x="1788595" y="465915"/>
                    <a:pt x="1781242" y="467399"/>
                  </a:cubicBezTo>
                  <a:lnTo>
                    <a:pt x="1781121" y="467481"/>
                  </a:lnTo>
                  <a:lnTo>
                    <a:pt x="1801278" y="467481"/>
                  </a:lnTo>
                  <a:cubicBezTo>
                    <a:pt x="1801278" y="468924"/>
                    <a:pt x="1801278" y="468924"/>
                    <a:pt x="1802757" y="468924"/>
                  </a:cubicBezTo>
                  <a:cubicBezTo>
                    <a:pt x="1804236" y="468924"/>
                    <a:pt x="1808673" y="463152"/>
                    <a:pt x="1810151" y="461709"/>
                  </a:cubicBezTo>
                  <a:cubicBezTo>
                    <a:pt x="1813109" y="460267"/>
                    <a:pt x="1817546" y="457381"/>
                    <a:pt x="1817546" y="457381"/>
                  </a:cubicBezTo>
                  <a:cubicBezTo>
                    <a:pt x="1819025" y="458824"/>
                    <a:pt x="1816068" y="458824"/>
                    <a:pt x="1816068" y="460267"/>
                  </a:cubicBezTo>
                  <a:cubicBezTo>
                    <a:pt x="1817546" y="461709"/>
                    <a:pt x="1830857" y="476138"/>
                    <a:pt x="1832335" y="477581"/>
                  </a:cubicBezTo>
                  <a:cubicBezTo>
                    <a:pt x="1835293" y="481909"/>
                    <a:pt x="1835293" y="486238"/>
                    <a:pt x="1833814" y="490566"/>
                  </a:cubicBezTo>
                  <a:cubicBezTo>
                    <a:pt x="1832335" y="490566"/>
                    <a:pt x="1830857" y="490566"/>
                    <a:pt x="1829378" y="490566"/>
                  </a:cubicBezTo>
                  <a:lnTo>
                    <a:pt x="1829378" y="490567"/>
                  </a:lnTo>
                  <a:cubicBezTo>
                    <a:pt x="1830849" y="490567"/>
                    <a:pt x="1832321" y="490567"/>
                    <a:pt x="1833793" y="490567"/>
                  </a:cubicBezTo>
                  <a:cubicBezTo>
                    <a:pt x="1832321" y="497905"/>
                    <a:pt x="1830849" y="503776"/>
                    <a:pt x="1830849" y="509647"/>
                  </a:cubicBezTo>
                  <a:cubicBezTo>
                    <a:pt x="1832321" y="511115"/>
                    <a:pt x="1836736" y="511115"/>
                    <a:pt x="1836736" y="514050"/>
                  </a:cubicBezTo>
                  <a:cubicBezTo>
                    <a:pt x="1836736" y="516986"/>
                    <a:pt x="1833793" y="521389"/>
                    <a:pt x="1833793" y="524325"/>
                  </a:cubicBezTo>
                  <a:cubicBezTo>
                    <a:pt x="1833793" y="528728"/>
                    <a:pt x="1835265" y="534599"/>
                    <a:pt x="1836736" y="540469"/>
                  </a:cubicBezTo>
                  <a:cubicBezTo>
                    <a:pt x="1832321" y="541937"/>
                    <a:pt x="1829378" y="544873"/>
                    <a:pt x="1824963" y="547808"/>
                  </a:cubicBezTo>
                  <a:cubicBezTo>
                    <a:pt x="1822019" y="549276"/>
                    <a:pt x="1817604" y="549276"/>
                    <a:pt x="1816132" y="550744"/>
                  </a:cubicBezTo>
                  <a:cubicBezTo>
                    <a:pt x="1814660" y="552211"/>
                    <a:pt x="1816132" y="550744"/>
                    <a:pt x="1816132" y="556614"/>
                  </a:cubicBezTo>
                  <a:cubicBezTo>
                    <a:pt x="1816132" y="561018"/>
                    <a:pt x="1814660" y="565421"/>
                    <a:pt x="1814660" y="566889"/>
                  </a:cubicBezTo>
                  <a:cubicBezTo>
                    <a:pt x="1814660" y="568356"/>
                    <a:pt x="1811717" y="574227"/>
                    <a:pt x="1811717" y="574227"/>
                  </a:cubicBezTo>
                  <a:cubicBezTo>
                    <a:pt x="1810245" y="574227"/>
                    <a:pt x="1806934" y="574594"/>
                    <a:pt x="1803071" y="574778"/>
                  </a:cubicBezTo>
                  <a:lnTo>
                    <a:pt x="1791501" y="574245"/>
                  </a:lnTo>
                  <a:lnTo>
                    <a:pt x="1791504" y="574259"/>
                  </a:lnTo>
                  <a:cubicBezTo>
                    <a:pt x="1798892" y="575734"/>
                    <a:pt x="1809235" y="574259"/>
                    <a:pt x="1812190" y="574259"/>
                  </a:cubicBezTo>
                  <a:cubicBezTo>
                    <a:pt x="1812190" y="574259"/>
                    <a:pt x="1815146" y="568362"/>
                    <a:pt x="1815146" y="566888"/>
                  </a:cubicBezTo>
                  <a:cubicBezTo>
                    <a:pt x="1815146" y="565413"/>
                    <a:pt x="1816624" y="560990"/>
                    <a:pt x="1816624" y="556567"/>
                  </a:cubicBezTo>
                  <a:cubicBezTo>
                    <a:pt x="1816624" y="550669"/>
                    <a:pt x="1815146" y="552144"/>
                    <a:pt x="1816624" y="550669"/>
                  </a:cubicBezTo>
                  <a:cubicBezTo>
                    <a:pt x="1818101" y="549195"/>
                    <a:pt x="1822534" y="549195"/>
                    <a:pt x="1825489" y="547721"/>
                  </a:cubicBezTo>
                  <a:cubicBezTo>
                    <a:pt x="1829922" y="544772"/>
                    <a:pt x="1832877" y="541823"/>
                    <a:pt x="1837310" y="540349"/>
                  </a:cubicBezTo>
                  <a:cubicBezTo>
                    <a:pt x="1838788" y="543297"/>
                    <a:pt x="1840265" y="547721"/>
                    <a:pt x="1843220" y="550669"/>
                  </a:cubicBezTo>
                  <a:cubicBezTo>
                    <a:pt x="1844698" y="553618"/>
                    <a:pt x="1847653" y="559516"/>
                    <a:pt x="1847653" y="560990"/>
                  </a:cubicBezTo>
                  <a:cubicBezTo>
                    <a:pt x="1847653" y="566888"/>
                    <a:pt x="1849131" y="566888"/>
                    <a:pt x="1850609" y="571311"/>
                  </a:cubicBezTo>
                  <a:cubicBezTo>
                    <a:pt x="1852086" y="577208"/>
                    <a:pt x="1852086" y="587529"/>
                    <a:pt x="1853564" y="591952"/>
                  </a:cubicBezTo>
                  <a:cubicBezTo>
                    <a:pt x="1856519" y="596375"/>
                    <a:pt x="1859474" y="600798"/>
                    <a:pt x="1862429" y="603747"/>
                  </a:cubicBezTo>
                  <a:cubicBezTo>
                    <a:pt x="1862429" y="603747"/>
                    <a:pt x="1865385" y="608170"/>
                    <a:pt x="1866862" y="611119"/>
                  </a:cubicBezTo>
                  <a:cubicBezTo>
                    <a:pt x="1869817" y="614068"/>
                    <a:pt x="1874250" y="617017"/>
                    <a:pt x="1874250" y="618491"/>
                  </a:cubicBezTo>
                  <a:lnTo>
                    <a:pt x="1872862" y="618980"/>
                  </a:lnTo>
                  <a:lnTo>
                    <a:pt x="1868740" y="618980"/>
                  </a:lnTo>
                  <a:lnTo>
                    <a:pt x="1866862" y="618491"/>
                  </a:lnTo>
                  <a:cubicBezTo>
                    <a:pt x="1866862" y="617017"/>
                    <a:pt x="1863907" y="618491"/>
                    <a:pt x="1862429" y="618491"/>
                  </a:cubicBezTo>
                  <a:lnTo>
                    <a:pt x="1857621" y="622489"/>
                  </a:lnTo>
                  <a:lnTo>
                    <a:pt x="1861924" y="618980"/>
                  </a:lnTo>
                  <a:cubicBezTo>
                    <a:pt x="1863398" y="618980"/>
                    <a:pt x="1866346" y="617537"/>
                    <a:pt x="1866346" y="618980"/>
                  </a:cubicBezTo>
                  <a:lnTo>
                    <a:pt x="1868740" y="618980"/>
                  </a:lnTo>
                  <a:lnTo>
                    <a:pt x="1871111" y="619597"/>
                  </a:lnTo>
                  <a:lnTo>
                    <a:pt x="1872862" y="618980"/>
                  </a:lnTo>
                  <a:lnTo>
                    <a:pt x="1873718" y="618980"/>
                  </a:lnTo>
                  <a:cubicBezTo>
                    <a:pt x="1876666" y="626194"/>
                    <a:pt x="1895831" y="626194"/>
                    <a:pt x="1895831" y="633408"/>
                  </a:cubicBezTo>
                  <a:cubicBezTo>
                    <a:pt x="1895831" y="637737"/>
                    <a:pt x="1888460" y="633408"/>
                    <a:pt x="1888460" y="637737"/>
                  </a:cubicBezTo>
                  <a:cubicBezTo>
                    <a:pt x="1888460" y="647837"/>
                    <a:pt x="1889934" y="649279"/>
                    <a:pt x="1894357" y="653608"/>
                  </a:cubicBezTo>
                  <a:cubicBezTo>
                    <a:pt x="1898779" y="657936"/>
                    <a:pt x="1897305" y="660822"/>
                    <a:pt x="1897305" y="666594"/>
                  </a:cubicBezTo>
                  <a:cubicBezTo>
                    <a:pt x="1897305" y="668036"/>
                    <a:pt x="1889934" y="669479"/>
                    <a:pt x="1889934" y="672365"/>
                  </a:cubicBezTo>
                  <a:cubicBezTo>
                    <a:pt x="1888460" y="672365"/>
                    <a:pt x="1886986" y="672365"/>
                    <a:pt x="1885511" y="672365"/>
                  </a:cubicBezTo>
                  <a:cubicBezTo>
                    <a:pt x="1884037" y="670922"/>
                    <a:pt x="1882563" y="670922"/>
                    <a:pt x="1879614" y="670922"/>
                  </a:cubicBezTo>
                  <a:cubicBezTo>
                    <a:pt x="1879614" y="670922"/>
                    <a:pt x="1878140" y="670922"/>
                    <a:pt x="1878140" y="670922"/>
                  </a:cubicBezTo>
                  <a:cubicBezTo>
                    <a:pt x="1876666" y="670922"/>
                    <a:pt x="1876666" y="669479"/>
                    <a:pt x="1875192" y="669479"/>
                  </a:cubicBezTo>
                  <a:cubicBezTo>
                    <a:pt x="1873718" y="669479"/>
                    <a:pt x="1872243" y="670922"/>
                    <a:pt x="1870769" y="670922"/>
                  </a:cubicBezTo>
                  <a:cubicBezTo>
                    <a:pt x="1869295" y="670922"/>
                    <a:pt x="1867821" y="670922"/>
                    <a:pt x="1866346" y="670922"/>
                  </a:cubicBezTo>
                  <a:lnTo>
                    <a:pt x="1856280" y="669515"/>
                  </a:lnTo>
                  <a:lnTo>
                    <a:pt x="1856280" y="669748"/>
                  </a:lnTo>
                  <a:cubicBezTo>
                    <a:pt x="1859210" y="671229"/>
                    <a:pt x="1862139" y="669748"/>
                    <a:pt x="1866533" y="671229"/>
                  </a:cubicBezTo>
                  <a:cubicBezTo>
                    <a:pt x="1867998" y="671229"/>
                    <a:pt x="1869463" y="671229"/>
                    <a:pt x="1870927" y="671229"/>
                  </a:cubicBezTo>
                  <a:cubicBezTo>
                    <a:pt x="1872392" y="671229"/>
                    <a:pt x="1873857" y="669748"/>
                    <a:pt x="1875321" y="669748"/>
                  </a:cubicBezTo>
                  <a:cubicBezTo>
                    <a:pt x="1876786" y="669748"/>
                    <a:pt x="1876786" y="671229"/>
                    <a:pt x="1878251" y="671229"/>
                  </a:cubicBezTo>
                  <a:cubicBezTo>
                    <a:pt x="1878251" y="671229"/>
                    <a:pt x="1879715" y="671229"/>
                    <a:pt x="1879715" y="671229"/>
                  </a:cubicBezTo>
                  <a:cubicBezTo>
                    <a:pt x="1882645" y="671229"/>
                    <a:pt x="1884110" y="671229"/>
                    <a:pt x="1885574" y="672711"/>
                  </a:cubicBezTo>
                  <a:cubicBezTo>
                    <a:pt x="1887039" y="672711"/>
                    <a:pt x="1888504" y="672711"/>
                    <a:pt x="1889968" y="672711"/>
                  </a:cubicBezTo>
                  <a:cubicBezTo>
                    <a:pt x="1888504" y="675673"/>
                    <a:pt x="1895827" y="672711"/>
                    <a:pt x="1897292" y="675673"/>
                  </a:cubicBezTo>
                  <a:cubicBezTo>
                    <a:pt x="1900221" y="683080"/>
                    <a:pt x="1889968" y="693449"/>
                    <a:pt x="1889968" y="697893"/>
                  </a:cubicBezTo>
                  <a:cubicBezTo>
                    <a:pt x="1887039" y="697893"/>
                    <a:pt x="1885574" y="699375"/>
                    <a:pt x="1884110" y="699375"/>
                  </a:cubicBezTo>
                  <a:cubicBezTo>
                    <a:pt x="1881180" y="699375"/>
                    <a:pt x="1878251" y="697893"/>
                    <a:pt x="1876786" y="696412"/>
                  </a:cubicBezTo>
                  <a:cubicBezTo>
                    <a:pt x="1875321" y="696412"/>
                    <a:pt x="1873857" y="694931"/>
                    <a:pt x="1872392" y="693449"/>
                  </a:cubicBezTo>
                  <a:cubicBezTo>
                    <a:pt x="1870927" y="693449"/>
                    <a:pt x="1869463" y="693449"/>
                    <a:pt x="1869463" y="694931"/>
                  </a:cubicBezTo>
                  <a:lnTo>
                    <a:pt x="1869463" y="695101"/>
                  </a:lnTo>
                  <a:lnTo>
                    <a:pt x="1871715" y="694008"/>
                  </a:lnTo>
                  <a:cubicBezTo>
                    <a:pt x="1873201" y="695451"/>
                    <a:pt x="1874688" y="696894"/>
                    <a:pt x="1876175" y="696894"/>
                  </a:cubicBezTo>
                  <a:cubicBezTo>
                    <a:pt x="1877661" y="698336"/>
                    <a:pt x="1880634" y="699779"/>
                    <a:pt x="1883607" y="699779"/>
                  </a:cubicBezTo>
                  <a:cubicBezTo>
                    <a:pt x="1885094" y="699779"/>
                    <a:pt x="1886581" y="698336"/>
                    <a:pt x="1889554" y="698336"/>
                  </a:cubicBezTo>
                  <a:cubicBezTo>
                    <a:pt x="1889554" y="699779"/>
                    <a:pt x="1889554" y="699779"/>
                    <a:pt x="1889554" y="701222"/>
                  </a:cubicBezTo>
                  <a:cubicBezTo>
                    <a:pt x="1889554" y="702665"/>
                    <a:pt x="1888067" y="701222"/>
                    <a:pt x="1888067" y="702665"/>
                  </a:cubicBezTo>
                  <a:cubicBezTo>
                    <a:pt x="1886581" y="702665"/>
                    <a:pt x="1886581" y="704108"/>
                    <a:pt x="1886581" y="704108"/>
                  </a:cubicBezTo>
                  <a:cubicBezTo>
                    <a:pt x="1888067" y="704108"/>
                    <a:pt x="1889554" y="702665"/>
                    <a:pt x="1891040" y="704108"/>
                  </a:cubicBezTo>
                  <a:cubicBezTo>
                    <a:pt x="1892527" y="704108"/>
                    <a:pt x="1892527" y="705551"/>
                    <a:pt x="1892527" y="706994"/>
                  </a:cubicBezTo>
                  <a:cubicBezTo>
                    <a:pt x="1894013" y="706994"/>
                    <a:pt x="1895500" y="705551"/>
                    <a:pt x="1895500" y="706994"/>
                  </a:cubicBezTo>
                  <a:cubicBezTo>
                    <a:pt x="1896987" y="706994"/>
                    <a:pt x="1895500" y="708436"/>
                    <a:pt x="1895500" y="709879"/>
                  </a:cubicBezTo>
                  <a:cubicBezTo>
                    <a:pt x="1896987" y="711322"/>
                    <a:pt x="1899960" y="714208"/>
                    <a:pt x="1898473" y="715651"/>
                  </a:cubicBezTo>
                  <a:cubicBezTo>
                    <a:pt x="1896987" y="718536"/>
                    <a:pt x="1888067" y="717094"/>
                    <a:pt x="1888067" y="721422"/>
                  </a:cubicBezTo>
                  <a:cubicBezTo>
                    <a:pt x="1888067" y="723586"/>
                    <a:pt x="1890297" y="725029"/>
                    <a:pt x="1892899" y="726472"/>
                  </a:cubicBezTo>
                  <a:lnTo>
                    <a:pt x="1893142" y="726646"/>
                  </a:lnTo>
                  <a:lnTo>
                    <a:pt x="1888711" y="721824"/>
                  </a:lnTo>
                  <a:cubicBezTo>
                    <a:pt x="1888711" y="717353"/>
                    <a:pt x="1897558" y="718843"/>
                    <a:pt x="1899033" y="715863"/>
                  </a:cubicBezTo>
                  <a:cubicBezTo>
                    <a:pt x="1900507" y="714373"/>
                    <a:pt x="1897558" y="711393"/>
                    <a:pt x="1896084" y="709902"/>
                  </a:cubicBezTo>
                  <a:cubicBezTo>
                    <a:pt x="1896084" y="708412"/>
                    <a:pt x="1897558" y="706922"/>
                    <a:pt x="1896084" y="706922"/>
                  </a:cubicBezTo>
                  <a:cubicBezTo>
                    <a:pt x="1896084" y="705432"/>
                    <a:pt x="1894609" y="706922"/>
                    <a:pt x="1893134" y="706922"/>
                  </a:cubicBezTo>
                  <a:cubicBezTo>
                    <a:pt x="1893134" y="705432"/>
                    <a:pt x="1893134" y="703942"/>
                    <a:pt x="1891660" y="703942"/>
                  </a:cubicBezTo>
                  <a:cubicBezTo>
                    <a:pt x="1890185" y="702452"/>
                    <a:pt x="1888711" y="703942"/>
                    <a:pt x="1887236" y="703942"/>
                  </a:cubicBezTo>
                  <a:cubicBezTo>
                    <a:pt x="1887236" y="703942"/>
                    <a:pt x="1887236" y="702452"/>
                    <a:pt x="1888711" y="702452"/>
                  </a:cubicBezTo>
                  <a:cubicBezTo>
                    <a:pt x="1888711" y="700962"/>
                    <a:pt x="1890185" y="702452"/>
                    <a:pt x="1890185" y="700962"/>
                  </a:cubicBezTo>
                  <a:cubicBezTo>
                    <a:pt x="1890185" y="699471"/>
                    <a:pt x="1890185" y="699471"/>
                    <a:pt x="1890185" y="697981"/>
                  </a:cubicBezTo>
                  <a:cubicBezTo>
                    <a:pt x="1890185" y="692021"/>
                    <a:pt x="1899033" y="687550"/>
                    <a:pt x="1901982" y="683080"/>
                  </a:cubicBezTo>
                  <a:cubicBezTo>
                    <a:pt x="1901982" y="683080"/>
                    <a:pt x="1903456" y="674139"/>
                    <a:pt x="1901982" y="672649"/>
                  </a:cubicBezTo>
                  <a:cubicBezTo>
                    <a:pt x="1900507" y="669668"/>
                    <a:pt x="1903456" y="669668"/>
                    <a:pt x="1906405" y="671159"/>
                  </a:cubicBezTo>
                  <a:cubicBezTo>
                    <a:pt x="1907880" y="671159"/>
                    <a:pt x="1904931" y="663708"/>
                    <a:pt x="1907880" y="663708"/>
                  </a:cubicBezTo>
                  <a:cubicBezTo>
                    <a:pt x="1910829" y="663708"/>
                    <a:pt x="1910829" y="668178"/>
                    <a:pt x="1912304" y="669668"/>
                  </a:cubicBezTo>
                  <a:cubicBezTo>
                    <a:pt x="1918202" y="674139"/>
                    <a:pt x="1931473" y="674139"/>
                    <a:pt x="1937371" y="680099"/>
                  </a:cubicBezTo>
                  <a:cubicBezTo>
                    <a:pt x="1941795" y="684570"/>
                    <a:pt x="1947693" y="687550"/>
                    <a:pt x="1955066" y="690531"/>
                  </a:cubicBezTo>
                  <a:cubicBezTo>
                    <a:pt x="1965387" y="696491"/>
                    <a:pt x="1977184" y="693511"/>
                    <a:pt x="1988980" y="700962"/>
                  </a:cubicBezTo>
                  <a:cubicBezTo>
                    <a:pt x="1991929" y="703942"/>
                    <a:pt x="2002251" y="700962"/>
                    <a:pt x="2006675" y="702452"/>
                  </a:cubicBezTo>
                  <a:cubicBezTo>
                    <a:pt x="2011098" y="705432"/>
                    <a:pt x="2018471" y="708412"/>
                    <a:pt x="2021420" y="708412"/>
                  </a:cubicBezTo>
                  <a:lnTo>
                    <a:pt x="2020868" y="708785"/>
                  </a:lnTo>
                  <a:lnTo>
                    <a:pt x="2026729" y="712296"/>
                  </a:lnTo>
                  <a:cubicBezTo>
                    <a:pt x="2029122" y="714318"/>
                    <a:pt x="2031330" y="716523"/>
                    <a:pt x="2032067" y="717259"/>
                  </a:cubicBezTo>
                  <a:cubicBezTo>
                    <a:pt x="2035012" y="721670"/>
                    <a:pt x="2036485" y="724611"/>
                    <a:pt x="2039430" y="724611"/>
                  </a:cubicBezTo>
                  <a:cubicBezTo>
                    <a:pt x="2040903" y="724611"/>
                    <a:pt x="2042375" y="723140"/>
                    <a:pt x="2045320" y="723140"/>
                  </a:cubicBezTo>
                  <a:cubicBezTo>
                    <a:pt x="2052683" y="723140"/>
                    <a:pt x="2060047" y="737845"/>
                    <a:pt x="2067410" y="739315"/>
                  </a:cubicBezTo>
                  <a:cubicBezTo>
                    <a:pt x="2071827" y="740786"/>
                    <a:pt x="2086554" y="746667"/>
                    <a:pt x="2090972" y="749608"/>
                  </a:cubicBezTo>
                  <a:cubicBezTo>
                    <a:pt x="2095389" y="752549"/>
                    <a:pt x="2108643" y="764313"/>
                    <a:pt x="2108643" y="770194"/>
                  </a:cubicBezTo>
                  <a:cubicBezTo>
                    <a:pt x="2108643" y="770194"/>
                    <a:pt x="2110116" y="771665"/>
                    <a:pt x="2110116" y="771665"/>
                  </a:cubicBezTo>
                  <a:cubicBezTo>
                    <a:pt x="2111588" y="777547"/>
                    <a:pt x="2110116" y="781958"/>
                    <a:pt x="2113061" y="786369"/>
                  </a:cubicBezTo>
                  <a:cubicBezTo>
                    <a:pt x="2116006" y="790781"/>
                    <a:pt x="2124842" y="792251"/>
                    <a:pt x="2127787" y="796662"/>
                  </a:cubicBezTo>
                  <a:cubicBezTo>
                    <a:pt x="2136623" y="805485"/>
                    <a:pt x="2138095" y="818719"/>
                    <a:pt x="2143986" y="827542"/>
                  </a:cubicBezTo>
                  <a:cubicBezTo>
                    <a:pt x="2143986" y="829012"/>
                    <a:pt x="2146931" y="831953"/>
                    <a:pt x="2148404" y="836364"/>
                  </a:cubicBezTo>
                  <a:cubicBezTo>
                    <a:pt x="2149876" y="840775"/>
                    <a:pt x="2149876" y="846657"/>
                    <a:pt x="2149876" y="849598"/>
                  </a:cubicBezTo>
                  <a:cubicBezTo>
                    <a:pt x="2151349" y="851069"/>
                    <a:pt x="2152821" y="859891"/>
                    <a:pt x="2157239" y="856950"/>
                  </a:cubicBezTo>
                  <a:cubicBezTo>
                    <a:pt x="2163130" y="854009"/>
                    <a:pt x="2158712" y="861362"/>
                    <a:pt x="2157239" y="861362"/>
                  </a:cubicBezTo>
                  <a:cubicBezTo>
                    <a:pt x="2152821" y="865773"/>
                    <a:pt x="2164602" y="874596"/>
                    <a:pt x="2166075" y="879007"/>
                  </a:cubicBezTo>
                  <a:cubicBezTo>
                    <a:pt x="2170493" y="884889"/>
                    <a:pt x="2173438" y="881948"/>
                    <a:pt x="2176383" y="886359"/>
                  </a:cubicBezTo>
                  <a:cubicBezTo>
                    <a:pt x="2179329" y="890770"/>
                    <a:pt x="2188164" y="892241"/>
                    <a:pt x="2192582" y="893711"/>
                  </a:cubicBezTo>
                  <a:cubicBezTo>
                    <a:pt x="2208781" y="902534"/>
                    <a:pt x="2192582" y="896652"/>
                    <a:pt x="2195527" y="909886"/>
                  </a:cubicBezTo>
                  <a:cubicBezTo>
                    <a:pt x="2197000" y="920179"/>
                    <a:pt x="2211726" y="927531"/>
                    <a:pt x="2219089" y="931943"/>
                  </a:cubicBezTo>
                  <a:cubicBezTo>
                    <a:pt x="2219089" y="936354"/>
                    <a:pt x="2216144" y="936354"/>
                    <a:pt x="2216144" y="942236"/>
                  </a:cubicBezTo>
                  <a:cubicBezTo>
                    <a:pt x="2216144" y="943706"/>
                    <a:pt x="2208781" y="942236"/>
                    <a:pt x="2205836" y="942236"/>
                  </a:cubicBezTo>
                  <a:cubicBezTo>
                    <a:pt x="2202890" y="942236"/>
                    <a:pt x="2185219" y="945177"/>
                    <a:pt x="2185219" y="942236"/>
                  </a:cubicBezTo>
                  <a:cubicBezTo>
                    <a:pt x="2183746" y="934884"/>
                    <a:pt x="2177856" y="940765"/>
                    <a:pt x="2171965" y="937824"/>
                  </a:cubicBezTo>
                  <a:cubicBezTo>
                    <a:pt x="2167548" y="936354"/>
                    <a:pt x="2164602" y="937824"/>
                    <a:pt x="2163130" y="931943"/>
                  </a:cubicBezTo>
                  <a:lnTo>
                    <a:pt x="2160171" y="926142"/>
                  </a:lnTo>
                  <a:lnTo>
                    <a:pt x="2163378" y="932442"/>
                  </a:lnTo>
                  <a:cubicBezTo>
                    <a:pt x="2164850" y="938335"/>
                    <a:pt x="2167795" y="936862"/>
                    <a:pt x="2172211" y="938335"/>
                  </a:cubicBezTo>
                  <a:cubicBezTo>
                    <a:pt x="2178101" y="941282"/>
                    <a:pt x="2183990" y="935389"/>
                    <a:pt x="2185462" y="942755"/>
                  </a:cubicBezTo>
                  <a:cubicBezTo>
                    <a:pt x="2185462" y="945702"/>
                    <a:pt x="2203129" y="942755"/>
                    <a:pt x="2206074" y="942755"/>
                  </a:cubicBezTo>
                  <a:cubicBezTo>
                    <a:pt x="2209019" y="942755"/>
                    <a:pt x="2216380" y="944228"/>
                    <a:pt x="2216380" y="942755"/>
                  </a:cubicBezTo>
                  <a:cubicBezTo>
                    <a:pt x="2216380" y="936862"/>
                    <a:pt x="2219325" y="936862"/>
                    <a:pt x="2219325" y="932442"/>
                  </a:cubicBezTo>
                  <a:cubicBezTo>
                    <a:pt x="2223741" y="932442"/>
                    <a:pt x="2228158" y="935389"/>
                    <a:pt x="2232575" y="936862"/>
                  </a:cubicBezTo>
                  <a:cubicBezTo>
                    <a:pt x="2234047" y="936862"/>
                    <a:pt x="2236992" y="939809"/>
                    <a:pt x="2239937" y="941282"/>
                  </a:cubicBezTo>
                  <a:cubicBezTo>
                    <a:pt x="2241409" y="941282"/>
                    <a:pt x="2253187" y="947175"/>
                    <a:pt x="2253187" y="947175"/>
                  </a:cubicBezTo>
                  <a:cubicBezTo>
                    <a:pt x="2257604" y="947175"/>
                    <a:pt x="2272327" y="954541"/>
                    <a:pt x="2262021" y="960435"/>
                  </a:cubicBezTo>
                  <a:cubicBezTo>
                    <a:pt x="2256132" y="963381"/>
                    <a:pt x="2247298" y="963381"/>
                    <a:pt x="2239937" y="964854"/>
                  </a:cubicBezTo>
                  <a:cubicBezTo>
                    <a:pt x="2234047" y="966328"/>
                    <a:pt x="2226686" y="982534"/>
                    <a:pt x="2223741" y="988427"/>
                  </a:cubicBezTo>
                  <a:cubicBezTo>
                    <a:pt x="2220797" y="992847"/>
                    <a:pt x="2219325" y="1019366"/>
                    <a:pt x="2223741" y="1020839"/>
                  </a:cubicBezTo>
                  <a:cubicBezTo>
                    <a:pt x="2223741" y="1029679"/>
                    <a:pt x="2229631" y="1039992"/>
                    <a:pt x="2231103" y="1048831"/>
                  </a:cubicBezTo>
                  <a:cubicBezTo>
                    <a:pt x="2232575" y="1054725"/>
                    <a:pt x="2238464" y="1070931"/>
                    <a:pt x="2245826" y="1085664"/>
                  </a:cubicBezTo>
                  <a:cubicBezTo>
                    <a:pt x="2254659" y="1101870"/>
                    <a:pt x="2264965" y="1116602"/>
                    <a:pt x="2269382" y="1119549"/>
                  </a:cubicBezTo>
                  <a:cubicBezTo>
                    <a:pt x="2270855" y="1126915"/>
                    <a:pt x="2284105" y="1138702"/>
                    <a:pt x="2288522" y="1147541"/>
                  </a:cubicBezTo>
                  <a:cubicBezTo>
                    <a:pt x="2292939" y="1159328"/>
                    <a:pt x="2307662" y="1168167"/>
                    <a:pt x="2313551" y="1179954"/>
                  </a:cubicBezTo>
                  <a:cubicBezTo>
                    <a:pt x="2313551" y="1182900"/>
                    <a:pt x="2319440" y="1185847"/>
                    <a:pt x="2320912" y="1187320"/>
                  </a:cubicBezTo>
                  <a:cubicBezTo>
                    <a:pt x="2326801" y="1197633"/>
                    <a:pt x="2337107" y="1204999"/>
                    <a:pt x="2340052" y="1215312"/>
                  </a:cubicBezTo>
                  <a:cubicBezTo>
                    <a:pt x="2341524" y="1216786"/>
                    <a:pt x="2341524" y="1221206"/>
                    <a:pt x="2342997" y="1222679"/>
                  </a:cubicBezTo>
                  <a:cubicBezTo>
                    <a:pt x="2344469" y="1230045"/>
                    <a:pt x="2351830" y="1240358"/>
                    <a:pt x="2348886" y="1250671"/>
                  </a:cubicBezTo>
                  <a:cubicBezTo>
                    <a:pt x="2348886" y="1252145"/>
                    <a:pt x="2338580" y="1263931"/>
                    <a:pt x="2338580" y="1263931"/>
                  </a:cubicBezTo>
                  <a:cubicBezTo>
                    <a:pt x="2337107" y="1263931"/>
                    <a:pt x="2337107" y="1263931"/>
                    <a:pt x="2337107" y="1263931"/>
                  </a:cubicBezTo>
                  <a:cubicBezTo>
                    <a:pt x="2335635" y="1262457"/>
                    <a:pt x="2338580" y="1260984"/>
                    <a:pt x="2338580" y="1259511"/>
                  </a:cubicBezTo>
                  <a:cubicBezTo>
                    <a:pt x="2341524" y="1255091"/>
                    <a:pt x="2347413" y="1250671"/>
                    <a:pt x="2347413" y="1244778"/>
                  </a:cubicBezTo>
                  <a:cubicBezTo>
                    <a:pt x="2347413" y="1241832"/>
                    <a:pt x="2342997" y="1235938"/>
                    <a:pt x="2340052" y="1234465"/>
                  </a:cubicBezTo>
                  <a:cubicBezTo>
                    <a:pt x="2338580" y="1232992"/>
                    <a:pt x="2332691" y="1227099"/>
                    <a:pt x="2332691" y="1227099"/>
                  </a:cubicBezTo>
                  <a:cubicBezTo>
                    <a:pt x="2326801" y="1224152"/>
                    <a:pt x="2325329" y="1224152"/>
                    <a:pt x="2320912" y="1221206"/>
                  </a:cubicBezTo>
                  <a:cubicBezTo>
                    <a:pt x="2316495" y="1219732"/>
                    <a:pt x="2303245" y="1221206"/>
                    <a:pt x="2301773" y="1224152"/>
                  </a:cubicBezTo>
                  <a:cubicBezTo>
                    <a:pt x="2295883" y="1225625"/>
                    <a:pt x="2291467" y="1228572"/>
                    <a:pt x="2285577" y="1230045"/>
                  </a:cubicBezTo>
                  <a:cubicBezTo>
                    <a:pt x="2281161" y="1231519"/>
                    <a:pt x="2275271" y="1232992"/>
                    <a:pt x="2269382" y="1231519"/>
                  </a:cubicBezTo>
                  <a:cubicBezTo>
                    <a:pt x="2266438" y="1231519"/>
                    <a:pt x="2248770" y="1218259"/>
                    <a:pt x="2235520" y="1200580"/>
                  </a:cubicBezTo>
                  <a:cubicBezTo>
                    <a:pt x="2232575" y="1196160"/>
                    <a:pt x="2226686" y="1193213"/>
                    <a:pt x="2222269" y="1188793"/>
                  </a:cubicBezTo>
                  <a:cubicBezTo>
                    <a:pt x="2216380" y="1182900"/>
                    <a:pt x="2214908" y="1177007"/>
                    <a:pt x="2213435" y="1175534"/>
                  </a:cubicBezTo>
                  <a:cubicBezTo>
                    <a:pt x="2214172" y="1174061"/>
                    <a:pt x="2214172" y="1170746"/>
                    <a:pt x="2213619" y="1166878"/>
                  </a:cubicBezTo>
                  <a:lnTo>
                    <a:pt x="2213465" y="1166286"/>
                  </a:lnTo>
                  <a:lnTo>
                    <a:pt x="2213287" y="1174475"/>
                  </a:lnTo>
                  <a:cubicBezTo>
                    <a:pt x="2210340" y="1174475"/>
                    <a:pt x="2208866" y="1171589"/>
                    <a:pt x="2205919" y="1170146"/>
                  </a:cubicBezTo>
                  <a:cubicBezTo>
                    <a:pt x="2200025" y="1167260"/>
                    <a:pt x="2194131" y="1170146"/>
                    <a:pt x="2182343" y="1174475"/>
                  </a:cubicBezTo>
                  <a:cubicBezTo>
                    <a:pt x="2173501" y="1177360"/>
                    <a:pt x="2166134" y="1183132"/>
                    <a:pt x="2155819" y="1183132"/>
                  </a:cubicBezTo>
                  <a:lnTo>
                    <a:pt x="2152170" y="1179679"/>
                  </a:lnTo>
                  <a:lnTo>
                    <a:pt x="2151921" y="1180414"/>
                  </a:lnTo>
                  <a:cubicBezTo>
                    <a:pt x="2152244" y="1181611"/>
                    <a:pt x="2153440" y="1182900"/>
                    <a:pt x="2156016" y="1184373"/>
                  </a:cubicBezTo>
                  <a:cubicBezTo>
                    <a:pt x="2148655" y="1184373"/>
                    <a:pt x="2144238" y="1188793"/>
                    <a:pt x="2138349" y="1185847"/>
                  </a:cubicBezTo>
                  <a:cubicBezTo>
                    <a:pt x="2133932" y="1184373"/>
                    <a:pt x="2123626" y="1188793"/>
                    <a:pt x="2116265" y="1191740"/>
                  </a:cubicBezTo>
                  <a:cubicBezTo>
                    <a:pt x="2113320" y="1191740"/>
                    <a:pt x="2108903" y="1190267"/>
                    <a:pt x="2107431" y="1188793"/>
                  </a:cubicBezTo>
                  <a:cubicBezTo>
                    <a:pt x="2101542" y="1187320"/>
                    <a:pt x="2100069" y="1182900"/>
                    <a:pt x="2094180" y="1181427"/>
                  </a:cubicBezTo>
                  <a:cubicBezTo>
                    <a:pt x="2086819" y="1178480"/>
                    <a:pt x="2073568" y="1179954"/>
                    <a:pt x="2067679" y="1187320"/>
                  </a:cubicBezTo>
                  <a:cubicBezTo>
                    <a:pt x="2066207" y="1188793"/>
                    <a:pt x="2066207" y="1191740"/>
                    <a:pt x="2064735" y="1193213"/>
                  </a:cubicBezTo>
                  <a:cubicBezTo>
                    <a:pt x="2061790" y="1196160"/>
                    <a:pt x="2061790" y="1194686"/>
                    <a:pt x="2051484" y="1194686"/>
                  </a:cubicBezTo>
                  <a:cubicBezTo>
                    <a:pt x="2041178" y="1194686"/>
                    <a:pt x="2036761" y="1203526"/>
                    <a:pt x="2027927" y="1196160"/>
                  </a:cubicBezTo>
                  <a:cubicBezTo>
                    <a:pt x="2030872" y="1197633"/>
                    <a:pt x="2032344" y="1202053"/>
                    <a:pt x="2035289" y="1202053"/>
                  </a:cubicBezTo>
                  <a:cubicBezTo>
                    <a:pt x="2041178" y="1202053"/>
                    <a:pt x="2047067" y="1196160"/>
                    <a:pt x="2052956" y="1196160"/>
                  </a:cubicBezTo>
                  <a:cubicBezTo>
                    <a:pt x="2055901" y="1196160"/>
                    <a:pt x="2060318" y="1197633"/>
                    <a:pt x="2061790" y="1200580"/>
                  </a:cubicBezTo>
                  <a:lnTo>
                    <a:pt x="2061790" y="1206867"/>
                  </a:lnTo>
                  <a:lnTo>
                    <a:pt x="2061853" y="1206835"/>
                  </a:lnTo>
                  <a:cubicBezTo>
                    <a:pt x="2061853" y="1209803"/>
                    <a:pt x="2063321" y="1214255"/>
                    <a:pt x="2063321" y="1218707"/>
                  </a:cubicBezTo>
                  <a:cubicBezTo>
                    <a:pt x="2063321" y="1230580"/>
                    <a:pt x="2067725" y="1217223"/>
                    <a:pt x="2067725" y="1214255"/>
                  </a:cubicBezTo>
                  <a:cubicBezTo>
                    <a:pt x="2067725" y="1206835"/>
                    <a:pt x="2066257" y="1205351"/>
                    <a:pt x="2063321" y="1200898"/>
                  </a:cubicBezTo>
                  <a:cubicBezTo>
                    <a:pt x="2063321" y="1197930"/>
                    <a:pt x="2080935" y="1190510"/>
                    <a:pt x="2083871" y="1190510"/>
                  </a:cubicBezTo>
                  <a:cubicBezTo>
                    <a:pt x="2088275" y="1190510"/>
                    <a:pt x="2097082" y="1186058"/>
                    <a:pt x="2097082" y="1194962"/>
                  </a:cubicBezTo>
                  <a:cubicBezTo>
                    <a:pt x="2097082" y="1200898"/>
                    <a:pt x="2111760" y="1209803"/>
                    <a:pt x="2120568" y="1209803"/>
                  </a:cubicBezTo>
                  <a:cubicBezTo>
                    <a:pt x="2130843" y="1209803"/>
                    <a:pt x="2132310" y="1197930"/>
                    <a:pt x="2144053" y="1194962"/>
                  </a:cubicBezTo>
                  <a:cubicBezTo>
                    <a:pt x="2154328" y="1194962"/>
                    <a:pt x="2163135" y="1193478"/>
                    <a:pt x="2171943" y="1190510"/>
                  </a:cubicBezTo>
                  <a:lnTo>
                    <a:pt x="2193961" y="1186058"/>
                  </a:lnTo>
                  <a:cubicBezTo>
                    <a:pt x="2199832" y="1184574"/>
                    <a:pt x="2201300" y="1186058"/>
                    <a:pt x="2205703" y="1191994"/>
                  </a:cubicBezTo>
                  <a:cubicBezTo>
                    <a:pt x="2207171" y="1194962"/>
                    <a:pt x="2210107" y="1199414"/>
                    <a:pt x="2211575" y="1202383"/>
                  </a:cubicBezTo>
                  <a:cubicBezTo>
                    <a:pt x="2215978" y="1206835"/>
                    <a:pt x="2229189" y="1224644"/>
                    <a:pt x="2229189" y="1229096"/>
                  </a:cubicBezTo>
                  <a:cubicBezTo>
                    <a:pt x="2226254" y="1232064"/>
                    <a:pt x="2223318" y="1233548"/>
                    <a:pt x="2220382" y="1235032"/>
                  </a:cubicBezTo>
                  <a:cubicBezTo>
                    <a:pt x="2218914" y="1236516"/>
                    <a:pt x="2217446" y="1236516"/>
                    <a:pt x="2215978" y="1236516"/>
                  </a:cubicBezTo>
                  <a:cubicBezTo>
                    <a:pt x="2214511" y="1236516"/>
                    <a:pt x="2213043" y="1238000"/>
                    <a:pt x="2211575" y="1238000"/>
                  </a:cubicBezTo>
                  <a:cubicBezTo>
                    <a:pt x="2208639" y="1239484"/>
                    <a:pt x="2205703" y="1238000"/>
                    <a:pt x="2204236" y="1238000"/>
                  </a:cubicBezTo>
                  <a:cubicBezTo>
                    <a:pt x="2202768" y="1239484"/>
                    <a:pt x="2201300" y="1242452"/>
                    <a:pt x="2199832" y="1243936"/>
                  </a:cubicBezTo>
                  <a:cubicBezTo>
                    <a:pt x="2193961" y="1248389"/>
                    <a:pt x="2195428" y="1263229"/>
                    <a:pt x="2188089" y="1267681"/>
                  </a:cubicBezTo>
                  <a:cubicBezTo>
                    <a:pt x="2186621" y="1267681"/>
                    <a:pt x="2185520" y="1269536"/>
                    <a:pt x="2184603" y="1271577"/>
                  </a:cubicBezTo>
                  <a:lnTo>
                    <a:pt x="2182484" y="1276027"/>
                  </a:lnTo>
                  <a:lnTo>
                    <a:pt x="2182977" y="1276145"/>
                  </a:lnTo>
                  <a:cubicBezTo>
                    <a:pt x="2184446" y="1274672"/>
                    <a:pt x="2185915" y="1267305"/>
                    <a:pt x="2188852" y="1267305"/>
                  </a:cubicBezTo>
                  <a:cubicBezTo>
                    <a:pt x="2192524" y="1265095"/>
                    <a:pt x="2193992" y="1260306"/>
                    <a:pt x="2195277" y="1255518"/>
                  </a:cubicBezTo>
                  <a:lnTo>
                    <a:pt x="2200410" y="1244155"/>
                  </a:lnTo>
                  <a:lnTo>
                    <a:pt x="2200332" y="1244096"/>
                  </a:lnTo>
                  <a:lnTo>
                    <a:pt x="2200599" y="1243736"/>
                  </a:lnTo>
                  <a:lnTo>
                    <a:pt x="2200602" y="1243731"/>
                  </a:lnTo>
                  <a:lnTo>
                    <a:pt x="2200603" y="1243732"/>
                  </a:lnTo>
                  <a:lnTo>
                    <a:pt x="2204721" y="1238179"/>
                  </a:lnTo>
                  <a:cubicBezTo>
                    <a:pt x="2206184" y="1238179"/>
                    <a:pt x="2209109" y="1239658"/>
                    <a:pt x="2212035" y="1238179"/>
                  </a:cubicBezTo>
                  <a:cubicBezTo>
                    <a:pt x="2213498" y="1238179"/>
                    <a:pt x="2214961" y="1236700"/>
                    <a:pt x="2216424" y="1236700"/>
                  </a:cubicBezTo>
                  <a:cubicBezTo>
                    <a:pt x="2217887" y="1236700"/>
                    <a:pt x="2219350" y="1236700"/>
                    <a:pt x="2220812" y="1235220"/>
                  </a:cubicBezTo>
                  <a:cubicBezTo>
                    <a:pt x="2223738" y="1233741"/>
                    <a:pt x="2226664" y="1232261"/>
                    <a:pt x="2229590" y="1229303"/>
                  </a:cubicBezTo>
                  <a:cubicBezTo>
                    <a:pt x="2233978" y="1229303"/>
                    <a:pt x="2238367" y="1233741"/>
                    <a:pt x="2242756" y="1236700"/>
                  </a:cubicBezTo>
                  <a:cubicBezTo>
                    <a:pt x="2244218" y="1238179"/>
                    <a:pt x="2248607" y="1241138"/>
                    <a:pt x="2251533" y="1242617"/>
                  </a:cubicBezTo>
                  <a:cubicBezTo>
                    <a:pt x="2254459" y="1244096"/>
                    <a:pt x="2263236" y="1252973"/>
                    <a:pt x="2264699" y="1255931"/>
                  </a:cubicBezTo>
                  <a:cubicBezTo>
                    <a:pt x="2264699" y="1257411"/>
                    <a:pt x="2267624" y="1260369"/>
                    <a:pt x="2269087" y="1260369"/>
                  </a:cubicBezTo>
                  <a:cubicBezTo>
                    <a:pt x="2273476" y="1260369"/>
                    <a:pt x="2270550" y="1261849"/>
                    <a:pt x="2273476" y="1258890"/>
                  </a:cubicBezTo>
                  <a:cubicBezTo>
                    <a:pt x="2276402" y="1255931"/>
                    <a:pt x="2292493" y="1269246"/>
                    <a:pt x="2292493" y="1270725"/>
                  </a:cubicBezTo>
                  <a:cubicBezTo>
                    <a:pt x="2293956" y="1271465"/>
                    <a:pt x="2297248" y="1276643"/>
                    <a:pt x="2300174" y="1281635"/>
                  </a:cubicBezTo>
                  <a:lnTo>
                    <a:pt x="2305547" y="1291236"/>
                  </a:lnTo>
                  <a:lnTo>
                    <a:pt x="2306348" y="1290879"/>
                  </a:lnTo>
                  <a:cubicBezTo>
                    <a:pt x="2307817" y="1290879"/>
                    <a:pt x="2309285" y="1295299"/>
                    <a:pt x="2310754" y="1296772"/>
                  </a:cubicBezTo>
                  <a:cubicBezTo>
                    <a:pt x="2312223" y="1298246"/>
                    <a:pt x="2312223" y="1295299"/>
                    <a:pt x="2315160" y="1293826"/>
                  </a:cubicBezTo>
                  <a:cubicBezTo>
                    <a:pt x="2322504" y="1292352"/>
                    <a:pt x="2325441" y="1296772"/>
                    <a:pt x="2329847" y="1296772"/>
                  </a:cubicBezTo>
                  <a:cubicBezTo>
                    <a:pt x="2332784" y="1296772"/>
                    <a:pt x="2328378" y="1298246"/>
                    <a:pt x="2328378" y="1302666"/>
                  </a:cubicBezTo>
                  <a:cubicBezTo>
                    <a:pt x="2328378" y="1305613"/>
                    <a:pt x="2334253" y="1307086"/>
                    <a:pt x="2337191" y="1308560"/>
                  </a:cubicBezTo>
                  <a:cubicBezTo>
                    <a:pt x="2346003" y="1312980"/>
                    <a:pt x="2334253" y="1298246"/>
                    <a:pt x="2340128" y="1299719"/>
                  </a:cubicBezTo>
                  <a:cubicBezTo>
                    <a:pt x="2343065" y="1301193"/>
                    <a:pt x="2348940" y="1304139"/>
                    <a:pt x="2346003" y="1307086"/>
                  </a:cubicBezTo>
                  <a:cubicBezTo>
                    <a:pt x="2344534" y="1308560"/>
                    <a:pt x="2343065" y="1312980"/>
                    <a:pt x="2346003" y="1314453"/>
                  </a:cubicBezTo>
                  <a:cubicBezTo>
                    <a:pt x="2350409" y="1317400"/>
                    <a:pt x="2351877" y="1311506"/>
                    <a:pt x="2350409" y="1308560"/>
                  </a:cubicBezTo>
                  <a:cubicBezTo>
                    <a:pt x="2348940" y="1305613"/>
                    <a:pt x="2353346" y="1304139"/>
                    <a:pt x="2354815" y="1305613"/>
                  </a:cubicBezTo>
                  <a:cubicBezTo>
                    <a:pt x="2354815" y="1305613"/>
                    <a:pt x="2359221" y="1314453"/>
                    <a:pt x="2357752" y="1314453"/>
                  </a:cubicBezTo>
                  <a:cubicBezTo>
                    <a:pt x="2354815" y="1314453"/>
                    <a:pt x="2354815" y="1311506"/>
                    <a:pt x="2354815" y="1315926"/>
                  </a:cubicBezTo>
                  <a:cubicBezTo>
                    <a:pt x="2354815" y="1320347"/>
                    <a:pt x="2363627" y="1317400"/>
                    <a:pt x="2363627" y="1324767"/>
                  </a:cubicBezTo>
                  <a:cubicBezTo>
                    <a:pt x="2363627" y="1327713"/>
                    <a:pt x="2359221" y="1329187"/>
                    <a:pt x="2365096" y="1329187"/>
                  </a:cubicBezTo>
                  <a:cubicBezTo>
                    <a:pt x="2370971" y="1329187"/>
                    <a:pt x="2360690" y="1333607"/>
                    <a:pt x="2368033" y="1333607"/>
                  </a:cubicBezTo>
                  <a:cubicBezTo>
                    <a:pt x="2375377" y="1339501"/>
                    <a:pt x="2366564" y="1335080"/>
                    <a:pt x="2366564" y="1338027"/>
                  </a:cubicBezTo>
                  <a:cubicBezTo>
                    <a:pt x="2366564" y="1343921"/>
                    <a:pt x="2373908" y="1340974"/>
                    <a:pt x="2373908" y="1343921"/>
                  </a:cubicBezTo>
                  <a:cubicBezTo>
                    <a:pt x="2373908" y="1346867"/>
                    <a:pt x="2372439" y="1349814"/>
                    <a:pt x="2372439" y="1351288"/>
                  </a:cubicBezTo>
                  <a:cubicBezTo>
                    <a:pt x="2372439" y="1351288"/>
                    <a:pt x="2372439" y="1355708"/>
                    <a:pt x="2373908" y="1354234"/>
                  </a:cubicBezTo>
                  <a:cubicBezTo>
                    <a:pt x="2373908" y="1354234"/>
                    <a:pt x="2373908" y="1351288"/>
                    <a:pt x="2376845" y="1351288"/>
                  </a:cubicBezTo>
                  <a:cubicBezTo>
                    <a:pt x="2381251" y="1348341"/>
                    <a:pt x="2381251" y="1357181"/>
                    <a:pt x="2381251" y="1358654"/>
                  </a:cubicBezTo>
                  <a:cubicBezTo>
                    <a:pt x="2381251" y="1363075"/>
                    <a:pt x="2385658" y="1367495"/>
                    <a:pt x="2385658" y="1373388"/>
                  </a:cubicBezTo>
                  <a:cubicBezTo>
                    <a:pt x="2385658" y="1380755"/>
                    <a:pt x="2394470" y="1386649"/>
                    <a:pt x="2394470" y="1392542"/>
                  </a:cubicBezTo>
                  <a:cubicBezTo>
                    <a:pt x="2394470" y="1395489"/>
                    <a:pt x="2397407" y="1401383"/>
                    <a:pt x="2398876" y="1405803"/>
                  </a:cubicBezTo>
                  <a:cubicBezTo>
                    <a:pt x="2406219" y="1407276"/>
                    <a:pt x="2420906" y="1442637"/>
                    <a:pt x="2426781" y="1476525"/>
                  </a:cubicBezTo>
                  <a:cubicBezTo>
                    <a:pt x="2431187" y="1492732"/>
                    <a:pt x="2425312" y="1510413"/>
                    <a:pt x="2423844" y="1520726"/>
                  </a:cubicBezTo>
                  <a:cubicBezTo>
                    <a:pt x="2423844" y="1526620"/>
                    <a:pt x="2426781" y="1529567"/>
                    <a:pt x="2423844" y="1532513"/>
                  </a:cubicBezTo>
                  <a:cubicBezTo>
                    <a:pt x="2422375" y="1535460"/>
                    <a:pt x="2417969" y="1532513"/>
                    <a:pt x="2413563" y="1532513"/>
                  </a:cubicBezTo>
                  <a:cubicBezTo>
                    <a:pt x="2412094" y="1532513"/>
                    <a:pt x="2401813" y="1545774"/>
                    <a:pt x="2393001" y="1554614"/>
                  </a:cubicBezTo>
                  <a:cubicBezTo>
                    <a:pt x="2387126" y="1560508"/>
                    <a:pt x="2381251" y="1564928"/>
                    <a:pt x="2378314" y="1567875"/>
                  </a:cubicBezTo>
                  <a:cubicBezTo>
                    <a:pt x="2373908" y="1569348"/>
                    <a:pt x="2368033" y="1578188"/>
                    <a:pt x="2365096" y="1578188"/>
                  </a:cubicBezTo>
                  <a:cubicBezTo>
                    <a:pt x="2360690" y="1579662"/>
                    <a:pt x="2357752" y="1589975"/>
                    <a:pt x="2356284" y="1592922"/>
                  </a:cubicBezTo>
                  <a:cubicBezTo>
                    <a:pt x="2351877" y="1598816"/>
                    <a:pt x="2337191" y="1615023"/>
                    <a:pt x="2337191" y="1622390"/>
                  </a:cubicBezTo>
                  <a:cubicBezTo>
                    <a:pt x="2337191" y="1629757"/>
                    <a:pt x="2332784" y="1626810"/>
                    <a:pt x="2331316" y="1629757"/>
                  </a:cubicBezTo>
                  <a:cubicBezTo>
                    <a:pt x="2325441" y="1637123"/>
                    <a:pt x="2316629" y="1641544"/>
                    <a:pt x="2312223" y="1650384"/>
                  </a:cubicBezTo>
                  <a:cubicBezTo>
                    <a:pt x="2312223" y="1650384"/>
                    <a:pt x="2321035" y="1644490"/>
                    <a:pt x="2321035" y="1644490"/>
                  </a:cubicBezTo>
                  <a:cubicBezTo>
                    <a:pt x="2325441" y="1643017"/>
                    <a:pt x="2328378" y="1645964"/>
                    <a:pt x="2335722" y="1645964"/>
                  </a:cubicBezTo>
                  <a:cubicBezTo>
                    <a:pt x="2337191" y="1645964"/>
                    <a:pt x="2337191" y="1650384"/>
                    <a:pt x="2341597" y="1650384"/>
                  </a:cubicBezTo>
                  <a:cubicBezTo>
                    <a:pt x="2354815" y="1650384"/>
                    <a:pt x="2372439" y="1654804"/>
                    <a:pt x="2372439" y="1666591"/>
                  </a:cubicBezTo>
                  <a:cubicBezTo>
                    <a:pt x="2372439" y="1671011"/>
                    <a:pt x="2382720" y="1682798"/>
                    <a:pt x="2382720" y="1685745"/>
                  </a:cubicBezTo>
                  <a:cubicBezTo>
                    <a:pt x="2382720" y="1693112"/>
                    <a:pt x="2387126" y="1690165"/>
                    <a:pt x="2390064" y="1690165"/>
                  </a:cubicBezTo>
                  <a:cubicBezTo>
                    <a:pt x="2392267" y="1690165"/>
                    <a:pt x="2393368" y="1691270"/>
                    <a:pt x="2395020" y="1692375"/>
                  </a:cubicBezTo>
                  <a:lnTo>
                    <a:pt x="2403270" y="1694582"/>
                  </a:lnTo>
                  <a:lnTo>
                    <a:pt x="2413228" y="1692230"/>
                  </a:lnTo>
                  <a:cubicBezTo>
                    <a:pt x="2416360" y="1691309"/>
                    <a:pt x="2419307" y="1690941"/>
                    <a:pt x="2422254" y="1693150"/>
                  </a:cubicBezTo>
                  <a:cubicBezTo>
                    <a:pt x="2426674" y="1694623"/>
                    <a:pt x="2431095" y="1700513"/>
                    <a:pt x="2435516" y="1701985"/>
                  </a:cubicBezTo>
                  <a:cubicBezTo>
                    <a:pt x="2439936" y="1703458"/>
                    <a:pt x="2438463" y="1710820"/>
                    <a:pt x="2441410" y="1713765"/>
                  </a:cubicBezTo>
                  <a:cubicBezTo>
                    <a:pt x="2439936" y="1697568"/>
                    <a:pt x="2439936" y="1691677"/>
                    <a:pt x="2441410" y="1690205"/>
                  </a:cubicBezTo>
                  <a:cubicBezTo>
                    <a:pt x="2445830" y="1681370"/>
                    <a:pt x="2462039" y="1676952"/>
                    <a:pt x="2462039" y="1665172"/>
                  </a:cubicBezTo>
                  <a:cubicBezTo>
                    <a:pt x="2462039" y="1648974"/>
                    <a:pt x="2467933" y="1643084"/>
                    <a:pt x="2470881" y="1631304"/>
                  </a:cubicBezTo>
                  <a:cubicBezTo>
                    <a:pt x="2475301" y="1623941"/>
                    <a:pt x="2475301" y="1619523"/>
                    <a:pt x="2478248" y="1612161"/>
                  </a:cubicBezTo>
                  <a:cubicBezTo>
                    <a:pt x="2479722" y="1607743"/>
                    <a:pt x="2485616" y="1604798"/>
                    <a:pt x="2488563" y="1601853"/>
                  </a:cubicBezTo>
                  <a:cubicBezTo>
                    <a:pt x="2491510" y="1600381"/>
                    <a:pt x="2495931" y="1595963"/>
                    <a:pt x="2498878" y="1595963"/>
                  </a:cubicBezTo>
                  <a:cubicBezTo>
                    <a:pt x="2498878" y="1594490"/>
                    <a:pt x="2504772" y="1600381"/>
                    <a:pt x="2509193" y="1597435"/>
                  </a:cubicBezTo>
                  <a:cubicBezTo>
                    <a:pt x="2512140" y="1595963"/>
                    <a:pt x="2529822" y="1595963"/>
                    <a:pt x="2534243" y="1595963"/>
                  </a:cubicBezTo>
                  <a:cubicBezTo>
                    <a:pt x="2534243" y="1595963"/>
                    <a:pt x="2540137" y="1591545"/>
                    <a:pt x="2540137" y="1595963"/>
                  </a:cubicBezTo>
                  <a:cubicBezTo>
                    <a:pt x="2540137" y="1603326"/>
                    <a:pt x="2544558" y="1595963"/>
                    <a:pt x="2548978" y="1594490"/>
                  </a:cubicBezTo>
                  <a:cubicBezTo>
                    <a:pt x="2550452" y="1593018"/>
                    <a:pt x="2551925" y="1595963"/>
                    <a:pt x="2554872" y="1595963"/>
                  </a:cubicBezTo>
                  <a:cubicBezTo>
                    <a:pt x="2557819" y="1595963"/>
                    <a:pt x="2571081" y="1595963"/>
                    <a:pt x="2571081" y="1595963"/>
                  </a:cubicBezTo>
                  <a:cubicBezTo>
                    <a:pt x="2571081" y="1591545"/>
                    <a:pt x="2585817" y="1593018"/>
                    <a:pt x="2585817" y="1594490"/>
                  </a:cubicBezTo>
                  <a:cubicBezTo>
                    <a:pt x="2590237" y="1593018"/>
                    <a:pt x="2593184" y="1590073"/>
                    <a:pt x="2597605" y="1594490"/>
                  </a:cubicBezTo>
                  <a:cubicBezTo>
                    <a:pt x="2600552" y="1597435"/>
                    <a:pt x="2603499" y="1610688"/>
                    <a:pt x="2603499" y="1595963"/>
                  </a:cubicBezTo>
                  <a:cubicBezTo>
                    <a:pt x="2603499" y="1595963"/>
                    <a:pt x="2606446" y="1593018"/>
                    <a:pt x="2607920" y="1591545"/>
                  </a:cubicBezTo>
                  <a:cubicBezTo>
                    <a:pt x="2609393" y="1590073"/>
                    <a:pt x="2610867" y="1594490"/>
                    <a:pt x="2610867" y="1594490"/>
                  </a:cubicBezTo>
                  <a:cubicBezTo>
                    <a:pt x="2610867" y="1597435"/>
                    <a:pt x="2615287" y="1595963"/>
                    <a:pt x="2618235" y="1595963"/>
                  </a:cubicBezTo>
                  <a:cubicBezTo>
                    <a:pt x="2618235" y="1595963"/>
                    <a:pt x="2618235" y="1598908"/>
                    <a:pt x="2621182" y="1598908"/>
                  </a:cubicBezTo>
                  <a:cubicBezTo>
                    <a:pt x="2622655" y="1600381"/>
                    <a:pt x="2637391" y="1595963"/>
                    <a:pt x="2640338" y="1595963"/>
                  </a:cubicBezTo>
                  <a:lnTo>
                    <a:pt x="2662441" y="1595963"/>
                  </a:lnTo>
                  <a:cubicBezTo>
                    <a:pt x="2658020" y="1591545"/>
                    <a:pt x="2652126" y="1590073"/>
                    <a:pt x="2649179" y="1591545"/>
                  </a:cubicBezTo>
                  <a:cubicBezTo>
                    <a:pt x="2647705" y="1591545"/>
                    <a:pt x="2646232" y="1593018"/>
                    <a:pt x="2643285" y="1593018"/>
                  </a:cubicBezTo>
                  <a:cubicBezTo>
                    <a:pt x="2637391" y="1593018"/>
                    <a:pt x="2640338" y="1587128"/>
                    <a:pt x="2644758" y="1587128"/>
                  </a:cubicBezTo>
                  <a:cubicBezTo>
                    <a:pt x="2653600" y="1587128"/>
                    <a:pt x="2662441" y="1591545"/>
                    <a:pt x="2671282" y="1594490"/>
                  </a:cubicBezTo>
                  <a:cubicBezTo>
                    <a:pt x="2687491" y="1598908"/>
                    <a:pt x="2699279" y="1603326"/>
                    <a:pt x="2716962" y="1603326"/>
                  </a:cubicBezTo>
                  <a:cubicBezTo>
                    <a:pt x="2721382" y="1603326"/>
                    <a:pt x="2731697" y="1603326"/>
                    <a:pt x="2736118" y="1604798"/>
                  </a:cubicBezTo>
                  <a:cubicBezTo>
                    <a:pt x="2742012" y="1606271"/>
                    <a:pt x="2755274" y="1610688"/>
                    <a:pt x="2758221" y="1610688"/>
                  </a:cubicBezTo>
                  <a:cubicBezTo>
                    <a:pt x="2784745" y="1616578"/>
                    <a:pt x="2849580" y="1678425"/>
                    <a:pt x="2870210" y="1693150"/>
                  </a:cubicBezTo>
                  <a:cubicBezTo>
                    <a:pt x="2883472" y="1701985"/>
                    <a:pt x="2893787" y="1712293"/>
                    <a:pt x="2901154" y="1724073"/>
                  </a:cubicBezTo>
                  <a:cubicBezTo>
                    <a:pt x="2904101" y="1728491"/>
                    <a:pt x="2904101" y="1732908"/>
                    <a:pt x="2905575" y="1735853"/>
                  </a:cubicBezTo>
                  <a:cubicBezTo>
                    <a:pt x="2907048" y="1741743"/>
                    <a:pt x="2909995" y="1746161"/>
                    <a:pt x="2911469" y="1752051"/>
                  </a:cubicBezTo>
                  <a:cubicBezTo>
                    <a:pt x="2915890" y="1766777"/>
                    <a:pt x="2920310" y="1785919"/>
                    <a:pt x="2920310" y="1808007"/>
                  </a:cubicBezTo>
                  <a:cubicBezTo>
                    <a:pt x="2920310" y="1806535"/>
                    <a:pt x="2920310" y="1803590"/>
                    <a:pt x="2918837" y="1800645"/>
                  </a:cubicBezTo>
                  <a:cubicBezTo>
                    <a:pt x="2918837" y="1796227"/>
                    <a:pt x="2912943" y="1788864"/>
                    <a:pt x="2911469" y="1787392"/>
                  </a:cubicBezTo>
                  <a:cubicBezTo>
                    <a:pt x="2911469" y="1784447"/>
                    <a:pt x="2911469" y="1782974"/>
                    <a:pt x="2908522" y="1782974"/>
                  </a:cubicBezTo>
                  <a:cubicBezTo>
                    <a:pt x="2907048" y="1782974"/>
                    <a:pt x="2905575" y="1782974"/>
                    <a:pt x="2902628" y="1782974"/>
                  </a:cubicBezTo>
                  <a:cubicBezTo>
                    <a:pt x="2901154" y="1784447"/>
                    <a:pt x="2899681" y="1785919"/>
                    <a:pt x="2898207" y="1785919"/>
                  </a:cubicBezTo>
                  <a:cubicBezTo>
                    <a:pt x="2895260" y="1787392"/>
                    <a:pt x="2892313" y="1788864"/>
                    <a:pt x="2890839" y="1790337"/>
                  </a:cubicBezTo>
                  <a:cubicBezTo>
                    <a:pt x="2890839" y="1790337"/>
                    <a:pt x="2887892" y="1793282"/>
                    <a:pt x="2887892" y="1793282"/>
                  </a:cubicBezTo>
                  <a:cubicBezTo>
                    <a:pt x="2887892" y="1793282"/>
                    <a:pt x="2881998" y="1799172"/>
                    <a:pt x="2886419" y="1796227"/>
                  </a:cubicBezTo>
                  <a:cubicBezTo>
                    <a:pt x="2887892" y="1796227"/>
                    <a:pt x="2887892" y="1794755"/>
                    <a:pt x="2889366" y="1794755"/>
                  </a:cubicBezTo>
                  <a:cubicBezTo>
                    <a:pt x="2890839" y="1794755"/>
                    <a:pt x="2892313" y="1791810"/>
                    <a:pt x="2895260" y="1791810"/>
                  </a:cubicBezTo>
                  <a:cubicBezTo>
                    <a:pt x="2896734" y="1791810"/>
                    <a:pt x="2899681" y="1791810"/>
                    <a:pt x="2902628" y="1791810"/>
                  </a:cubicBezTo>
                  <a:cubicBezTo>
                    <a:pt x="2905575" y="1791810"/>
                    <a:pt x="2904101" y="1790337"/>
                    <a:pt x="2907048" y="1790337"/>
                  </a:cubicBezTo>
                  <a:cubicBezTo>
                    <a:pt x="2909995" y="1790337"/>
                    <a:pt x="2911469" y="1794755"/>
                    <a:pt x="2912943" y="1797700"/>
                  </a:cubicBezTo>
                  <a:cubicBezTo>
                    <a:pt x="2912943" y="1799172"/>
                    <a:pt x="2912943" y="1800645"/>
                    <a:pt x="2912943" y="1802117"/>
                  </a:cubicBezTo>
                  <a:cubicBezTo>
                    <a:pt x="2912943" y="1806535"/>
                    <a:pt x="2917363" y="1809480"/>
                    <a:pt x="2917363" y="1813898"/>
                  </a:cubicBezTo>
                  <a:cubicBezTo>
                    <a:pt x="2917363" y="1816843"/>
                    <a:pt x="2918837" y="1813898"/>
                    <a:pt x="2918837" y="1816843"/>
                  </a:cubicBezTo>
                  <a:lnTo>
                    <a:pt x="2920308" y="1830078"/>
                  </a:lnTo>
                  <a:lnTo>
                    <a:pt x="2924578" y="1840033"/>
                  </a:lnTo>
                  <a:cubicBezTo>
                    <a:pt x="2926051" y="1847392"/>
                    <a:pt x="2927524" y="1854752"/>
                    <a:pt x="2926051" y="1860640"/>
                  </a:cubicBezTo>
                  <a:cubicBezTo>
                    <a:pt x="2924578" y="1863584"/>
                    <a:pt x="2921632" y="1859168"/>
                    <a:pt x="2920159" y="1860640"/>
                  </a:cubicBezTo>
                  <a:cubicBezTo>
                    <a:pt x="2918686" y="1860640"/>
                    <a:pt x="2921632" y="1862112"/>
                    <a:pt x="2921632" y="1863584"/>
                  </a:cubicBezTo>
                  <a:cubicBezTo>
                    <a:pt x="2921632" y="1869471"/>
                    <a:pt x="2918686" y="1875359"/>
                    <a:pt x="2918686" y="1879775"/>
                  </a:cubicBezTo>
                  <a:cubicBezTo>
                    <a:pt x="2918686" y="1887135"/>
                    <a:pt x="2920159" y="1893022"/>
                    <a:pt x="2918686" y="1900382"/>
                  </a:cubicBezTo>
                  <a:cubicBezTo>
                    <a:pt x="2912793" y="1926877"/>
                    <a:pt x="2911320" y="1938652"/>
                    <a:pt x="2899536" y="1954843"/>
                  </a:cubicBezTo>
                  <a:cubicBezTo>
                    <a:pt x="2884805" y="1978394"/>
                    <a:pt x="2887751" y="2009305"/>
                    <a:pt x="2887751" y="2032856"/>
                  </a:cubicBezTo>
                  <a:cubicBezTo>
                    <a:pt x="2884805" y="2040215"/>
                    <a:pt x="2883332" y="2057879"/>
                    <a:pt x="2883332" y="2066710"/>
                  </a:cubicBezTo>
                  <a:cubicBezTo>
                    <a:pt x="2883332" y="2075542"/>
                    <a:pt x="2887751" y="2085845"/>
                    <a:pt x="2881859" y="2090261"/>
                  </a:cubicBezTo>
                  <a:cubicBezTo>
                    <a:pt x="2862709" y="2103509"/>
                    <a:pt x="2840612" y="2112340"/>
                    <a:pt x="2834720" y="2131475"/>
                  </a:cubicBezTo>
                  <a:cubicBezTo>
                    <a:pt x="2831774" y="2138835"/>
                    <a:pt x="2817043" y="2159442"/>
                    <a:pt x="2814097" y="2143251"/>
                  </a:cubicBezTo>
                  <a:cubicBezTo>
                    <a:pt x="2812624" y="2135891"/>
                    <a:pt x="2803785" y="2134419"/>
                    <a:pt x="2803785" y="2124116"/>
                  </a:cubicBezTo>
                  <a:cubicBezTo>
                    <a:pt x="2803785" y="2116756"/>
                    <a:pt x="2799366" y="2106452"/>
                    <a:pt x="2792001" y="2104980"/>
                  </a:cubicBezTo>
                  <a:cubicBezTo>
                    <a:pt x="2797893" y="2107924"/>
                    <a:pt x="2799366" y="2119700"/>
                    <a:pt x="2799366" y="2124116"/>
                  </a:cubicBezTo>
                  <a:cubicBezTo>
                    <a:pt x="2799366" y="2128531"/>
                    <a:pt x="2805259" y="2138835"/>
                    <a:pt x="2808205" y="2141779"/>
                  </a:cubicBezTo>
                  <a:cubicBezTo>
                    <a:pt x="2825882" y="2159442"/>
                    <a:pt x="2806732" y="2160914"/>
                    <a:pt x="2799366" y="2171217"/>
                  </a:cubicBezTo>
                  <a:cubicBezTo>
                    <a:pt x="2799366" y="2172689"/>
                    <a:pt x="2796420" y="2184465"/>
                    <a:pt x="2793474" y="2180049"/>
                  </a:cubicBezTo>
                  <a:cubicBezTo>
                    <a:pt x="2793474" y="2178577"/>
                    <a:pt x="2792001" y="2174161"/>
                    <a:pt x="2790528" y="2174161"/>
                  </a:cubicBezTo>
                  <a:cubicBezTo>
                    <a:pt x="2783162" y="2171217"/>
                    <a:pt x="2780216" y="2153554"/>
                    <a:pt x="2771378" y="2147666"/>
                  </a:cubicBezTo>
                  <a:cubicBezTo>
                    <a:pt x="2766958" y="2144723"/>
                    <a:pt x="2753701" y="2140307"/>
                    <a:pt x="2750755" y="2138835"/>
                  </a:cubicBezTo>
                  <a:cubicBezTo>
                    <a:pt x="2743389" y="2135891"/>
                    <a:pt x="2736024" y="2124116"/>
                    <a:pt x="2731604" y="2124116"/>
                  </a:cubicBezTo>
                  <a:cubicBezTo>
                    <a:pt x="2731604" y="2140307"/>
                    <a:pt x="2753701" y="2150610"/>
                    <a:pt x="2771378" y="2150610"/>
                  </a:cubicBezTo>
                  <a:cubicBezTo>
                    <a:pt x="2771378" y="2150610"/>
                    <a:pt x="2777270" y="2159442"/>
                    <a:pt x="2777270" y="2162386"/>
                  </a:cubicBezTo>
                  <a:cubicBezTo>
                    <a:pt x="2777270" y="2177105"/>
                    <a:pt x="2769905" y="2166802"/>
                    <a:pt x="2762539" y="2171217"/>
                  </a:cubicBezTo>
                  <a:cubicBezTo>
                    <a:pt x="2761066" y="2171217"/>
                    <a:pt x="2758120" y="2175633"/>
                    <a:pt x="2758120" y="2175633"/>
                  </a:cubicBezTo>
                  <a:cubicBezTo>
                    <a:pt x="2755174" y="2174161"/>
                    <a:pt x="2756647" y="2172689"/>
                    <a:pt x="2752228" y="2172689"/>
                  </a:cubicBezTo>
                  <a:cubicBezTo>
                    <a:pt x="2743389" y="2172689"/>
                    <a:pt x="2747808" y="2169745"/>
                    <a:pt x="2743389" y="2166802"/>
                  </a:cubicBezTo>
                  <a:cubicBezTo>
                    <a:pt x="2738970" y="2165330"/>
                    <a:pt x="2730131" y="2171217"/>
                    <a:pt x="2728658" y="2172689"/>
                  </a:cubicBezTo>
                  <a:cubicBezTo>
                    <a:pt x="2727185" y="2174161"/>
                    <a:pt x="2715401" y="2177105"/>
                    <a:pt x="2713928" y="2174161"/>
                  </a:cubicBezTo>
                  <a:cubicBezTo>
                    <a:pt x="2709508" y="2169745"/>
                    <a:pt x="2709508" y="2174161"/>
                    <a:pt x="2705089" y="2177105"/>
                  </a:cubicBezTo>
                  <a:cubicBezTo>
                    <a:pt x="2699197" y="2177105"/>
                    <a:pt x="2699197" y="2172689"/>
                    <a:pt x="2694777" y="2174161"/>
                  </a:cubicBezTo>
                  <a:cubicBezTo>
                    <a:pt x="2688885" y="2175633"/>
                    <a:pt x="2688885" y="2178577"/>
                    <a:pt x="2685939" y="2175633"/>
                  </a:cubicBezTo>
                  <a:cubicBezTo>
                    <a:pt x="2681520" y="2172689"/>
                    <a:pt x="2669735" y="2175633"/>
                    <a:pt x="2669735" y="2166802"/>
                  </a:cubicBezTo>
                  <a:cubicBezTo>
                    <a:pt x="2669735" y="2165330"/>
                    <a:pt x="2656477" y="2168274"/>
                    <a:pt x="2656477" y="2168274"/>
                  </a:cubicBezTo>
                  <a:cubicBezTo>
                    <a:pt x="2653531" y="2168274"/>
                    <a:pt x="2655004" y="2165330"/>
                    <a:pt x="2653531" y="2165330"/>
                  </a:cubicBezTo>
                  <a:cubicBezTo>
                    <a:pt x="2652058" y="2165330"/>
                    <a:pt x="2650585" y="2166802"/>
                    <a:pt x="2647639" y="2166802"/>
                  </a:cubicBezTo>
                  <a:cubicBezTo>
                    <a:pt x="2643220" y="2166802"/>
                    <a:pt x="2619650" y="2180049"/>
                    <a:pt x="2616704" y="2172689"/>
                  </a:cubicBezTo>
                  <a:cubicBezTo>
                    <a:pt x="2615231" y="2175633"/>
                    <a:pt x="2609339" y="2174161"/>
                    <a:pt x="2607866" y="2172689"/>
                  </a:cubicBezTo>
                  <a:cubicBezTo>
                    <a:pt x="2605656" y="2171953"/>
                    <a:pt x="2604183" y="2172321"/>
                    <a:pt x="2603078" y="2172137"/>
                  </a:cubicBezTo>
                  <a:lnTo>
                    <a:pt x="2600750" y="2168648"/>
                  </a:lnTo>
                  <a:lnTo>
                    <a:pt x="2600750" y="2168649"/>
                  </a:lnTo>
                  <a:cubicBezTo>
                    <a:pt x="2602221" y="2174546"/>
                    <a:pt x="2603691" y="2171597"/>
                    <a:pt x="2608101" y="2173072"/>
                  </a:cubicBezTo>
                  <a:cubicBezTo>
                    <a:pt x="2609571" y="2174546"/>
                    <a:pt x="2615452" y="2176020"/>
                    <a:pt x="2616922" y="2173072"/>
                  </a:cubicBezTo>
                  <a:cubicBezTo>
                    <a:pt x="2619862" y="2180442"/>
                    <a:pt x="2643385" y="2167175"/>
                    <a:pt x="2647795" y="2167175"/>
                  </a:cubicBezTo>
                  <a:cubicBezTo>
                    <a:pt x="2650736" y="2167175"/>
                    <a:pt x="2652206" y="2165701"/>
                    <a:pt x="2653676" y="2165701"/>
                  </a:cubicBezTo>
                  <a:cubicBezTo>
                    <a:pt x="2655146" y="2165701"/>
                    <a:pt x="2653676" y="2168649"/>
                    <a:pt x="2656616" y="2168649"/>
                  </a:cubicBezTo>
                  <a:cubicBezTo>
                    <a:pt x="2656616" y="2168649"/>
                    <a:pt x="2669848" y="2165701"/>
                    <a:pt x="2669848" y="2167175"/>
                  </a:cubicBezTo>
                  <a:cubicBezTo>
                    <a:pt x="2669848" y="2176020"/>
                    <a:pt x="2681609" y="2173072"/>
                    <a:pt x="2686019" y="2176020"/>
                  </a:cubicBezTo>
                  <a:cubicBezTo>
                    <a:pt x="2688959" y="2178968"/>
                    <a:pt x="2688959" y="2176020"/>
                    <a:pt x="2694840" y="2174546"/>
                  </a:cubicBezTo>
                  <a:cubicBezTo>
                    <a:pt x="2699251" y="2173072"/>
                    <a:pt x="2699251" y="2177494"/>
                    <a:pt x="2705131" y="2177494"/>
                  </a:cubicBezTo>
                  <a:cubicBezTo>
                    <a:pt x="2711012" y="2181916"/>
                    <a:pt x="2713952" y="2177494"/>
                    <a:pt x="2718363" y="2180442"/>
                  </a:cubicBezTo>
                  <a:cubicBezTo>
                    <a:pt x="2724243" y="2183390"/>
                    <a:pt x="2730124" y="2180442"/>
                    <a:pt x="2734534" y="2177494"/>
                  </a:cubicBezTo>
                  <a:cubicBezTo>
                    <a:pt x="2737474" y="2176020"/>
                    <a:pt x="2740415" y="2176020"/>
                    <a:pt x="2743355" y="2178968"/>
                  </a:cubicBezTo>
                  <a:cubicBezTo>
                    <a:pt x="2746295" y="2181916"/>
                    <a:pt x="2752176" y="2177494"/>
                    <a:pt x="2755116" y="2180442"/>
                  </a:cubicBezTo>
                  <a:cubicBezTo>
                    <a:pt x="2760997" y="2184864"/>
                    <a:pt x="2762467" y="2171597"/>
                    <a:pt x="2769818" y="2177494"/>
                  </a:cubicBezTo>
                  <a:cubicBezTo>
                    <a:pt x="2775698" y="2177494"/>
                    <a:pt x="2774228" y="2183390"/>
                    <a:pt x="2778639" y="2177494"/>
                  </a:cubicBezTo>
                  <a:cubicBezTo>
                    <a:pt x="2781579" y="2174546"/>
                    <a:pt x="2781579" y="2171597"/>
                    <a:pt x="2781579" y="2177494"/>
                  </a:cubicBezTo>
                  <a:cubicBezTo>
                    <a:pt x="2781579" y="2180442"/>
                    <a:pt x="2774228" y="2190760"/>
                    <a:pt x="2771288" y="2195183"/>
                  </a:cubicBezTo>
                  <a:cubicBezTo>
                    <a:pt x="2771288" y="2196657"/>
                    <a:pt x="2769818" y="2205501"/>
                    <a:pt x="2766878" y="2205501"/>
                  </a:cubicBezTo>
                  <a:cubicBezTo>
                    <a:pt x="2765407" y="2205501"/>
                    <a:pt x="2763937" y="2205501"/>
                    <a:pt x="2763937" y="2204027"/>
                  </a:cubicBezTo>
                  <a:cubicBezTo>
                    <a:pt x="2763937" y="2199605"/>
                    <a:pt x="2762467" y="2201079"/>
                    <a:pt x="2758057" y="2201079"/>
                  </a:cubicBezTo>
                  <a:cubicBezTo>
                    <a:pt x="2755116" y="2201079"/>
                    <a:pt x="2758057" y="2206975"/>
                    <a:pt x="2759527" y="2206975"/>
                  </a:cubicBezTo>
                  <a:cubicBezTo>
                    <a:pt x="2762467" y="2209923"/>
                    <a:pt x="2760997" y="2209923"/>
                    <a:pt x="2756586" y="2211397"/>
                  </a:cubicBezTo>
                  <a:cubicBezTo>
                    <a:pt x="2752176" y="2211397"/>
                    <a:pt x="2753646" y="2215820"/>
                    <a:pt x="2750706" y="2218768"/>
                  </a:cubicBezTo>
                  <a:cubicBezTo>
                    <a:pt x="2750706" y="2218768"/>
                    <a:pt x="2749236" y="2218768"/>
                    <a:pt x="2749236" y="2220242"/>
                  </a:cubicBezTo>
                  <a:cubicBezTo>
                    <a:pt x="2749236" y="2220242"/>
                    <a:pt x="2752176" y="2221716"/>
                    <a:pt x="2753646" y="2221716"/>
                  </a:cubicBezTo>
                  <a:cubicBezTo>
                    <a:pt x="2753646" y="2221716"/>
                    <a:pt x="2753646" y="2224664"/>
                    <a:pt x="2756586" y="2223190"/>
                  </a:cubicBezTo>
                  <a:cubicBezTo>
                    <a:pt x="2758057" y="2223190"/>
                    <a:pt x="2759527" y="2218768"/>
                    <a:pt x="2760997" y="2221716"/>
                  </a:cubicBezTo>
                  <a:cubicBezTo>
                    <a:pt x="2762467" y="2223190"/>
                    <a:pt x="2762467" y="2226138"/>
                    <a:pt x="2763937" y="2227612"/>
                  </a:cubicBezTo>
                  <a:cubicBezTo>
                    <a:pt x="2769818" y="2227612"/>
                    <a:pt x="2766878" y="2224664"/>
                    <a:pt x="2771288" y="2224664"/>
                  </a:cubicBezTo>
                  <a:cubicBezTo>
                    <a:pt x="2771288" y="2224664"/>
                    <a:pt x="2775698" y="2226138"/>
                    <a:pt x="2775698" y="2226138"/>
                  </a:cubicBezTo>
                  <a:cubicBezTo>
                    <a:pt x="2778639" y="2223190"/>
                    <a:pt x="2775698" y="2215820"/>
                    <a:pt x="2775698" y="2215820"/>
                  </a:cubicBezTo>
                  <a:cubicBezTo>
                    <a:pt x="2775698" y="2208449"/>
                    <a:pt x="2777169" y="2212871"/>
                    <a:pt x="2781579" y="2215820"/>
                  </a:cubicBezTo>
                  <a:cubicBezTo>
                    <a:pt x="2793340" y="2215820"/>
                    <a:pt x="2777169" y="2237931"/>
                    <a:pt x="2777169" y="2239405"/>
                  </a:cubicBezTo>
                  <a:cubicBezTo>
                    <a:pt x="2774228" y="2243827"/>
                    <a:pt x="2763937" y="2254146"/>
                    <a:pt x="2759527" y="2257094"/>
                  </a:cubicBezTo>
                  <a:cubicBezTo>
                    <a:pt x="2756586" y="2260042"/>
                    <a:pt x="2750706" y="2261516"/>
                    <a:pt x="2744825" y="2265938"/>
                  </a:cubicBezTo>
                  <a:cubicBezTo>
                    <a:pt x="2734534" y="2271834"/>
                    <a:pt x="2722773" y="2280679"/>
                    <a:pt x="2713952" y="2280679"/>
                  </a:cubicBezTo>
                  <a:cubicBezTo>
                    <a:pt x="2706601" y="2280679"/>
                    <a:pt x="2700721" y="2282153"/>
                    <a:pt x="2696310" y="2277731"/>
                  </a:cubicBezTo>
                  <a:cubicBezTo>
                    <a:pt x="2696310" y="2276257"/>
                    <a:pt x="2694840" y="2274783"/>
                    <a:pt x="2694840" y="2270360"/>
                  </a:cubicBezTo>
                  <a:cubicBezTo>
                    <a:pt x="2694840" y="2267412"/>
                    <a:pt x="2697780" y="2274783"/>
                    <a:pt x="2700721" y="2273309"/>
                  </a:cubicBezTo>
                  <a:cubicBezTo>
                    <a:pt x="2702191" y="2270360"/>
                    <a:pt x="2688959" y="2264464"/>
                    <a:pt x="2690430" y="2262990"/>
                  </a:cubicBezTo>
                  <a:cubicBezTo>
                    <a:pt x="2691900" y="2261516"/>
                    <a:pt x="2693370" y="2264464"/>
                    <a:pt x="2693370" y="2264464"/>
                  </a:cubicBezTo>
                  <a:cubicBezTo>
                    <a:pt x="2696310" y="2265938"/>
                    <a:pt x="2703661" y="2262990"/>
                    <a:pt x="2705131" y="2262990"/>
                  </a:cubicBezTo>
                  <a:cubicBezTo>
                    <a:pt x="2705131" y="2262990"/>
                    <a:pt x="2706601" y="2257094"/>
                    <a:pt x="2705131" y="2257094"/>
                  </a:cubicBezTo>
                  <a:cubicBezTo>
                    <a:pt x="2703661" y="2258568"/>
                    <a:pt x="2699251" y="2261516"/>
                    <a:pt x="2696310" y="2261516"/>
                  </a:cubicBezTo>
                  <a:cubicBezTo>
                    <a:pt x="2687489" y="2261516"/>
                    <a:pt x="2681609" y="2258568"/>
                    <a:pt x="2680139" y="2251197"/>
                  </a:cubicBezTo>
                  <a:cubicBezTo>
                    <a:pt x="2678668" y="2245301"/>
                    <a:pt x="2684549" y="2246775"/>
                    <a:pt x="2680139" y="2243827"/>
                  </a:cubicBezTo>
                  <a:cubicBezTo>
                    <a:pt x="2678668" y="2242353"/>
                    <a:pt x="2675728" y="2239405"/>
                    <a:pt x="2675728" y="2239405"/>
                  </a:cubicBezTo>
                  <a:cubicBezTo>
                    <a:pt x="2674258" y="2237931"/>
                    <a:pt x="2668377" y="2230560"/>
                    <a:pt x="2666907" y="2230560"/>
                  </a:cubicBezTo>
                  <a:cubicBezTo>
                    <a:pt x="2666907" y="2230560"/>
                    <a:pt x="2666907" y="2233509"/>
                    <a:pt x="2668377" y="2234983"/>
                  </a:cubicBezTo>
                  <a:cubicBezTo>
                    <a:pt x="2672788" y="2239405"/>
                    <a:pt x="2675728" y="2239405"/>
                    <a:pt x="2675728" y="2246775"/>
                  </a:cubicBezTo>
                  <a:cubicBezTo>
                    <a:pt x="2675728" y="2249723"/>
                    <a:pt x="2677198" y="2254146"/>
                    <a:pt x="2675728" y="2254146"/>
                  </a:cubicBezTo>
                  <a:cubicBezTo>
                    <a:pt x="2672788" y="2252671"/>
                    <a:pt x="2674258" y="2249723"/>
                    <a:pt x="2671318" y="2246775"/>
                  </a:cubicBezTo>
                  <a:cubicBezTo>
                    <a:pt x="2671318" y="2246775"/>
                    <a:pt x="2671318" y="2251197"/>
                    <a:pt x="2669848" y="2251197"/>
                  </a:cubicBezTo>
                  <a:cubicBezTo>
                    <a:pt x="2662497" y="2251197"/>
                    <a:pt x="2671318" y="2254146"/>
                    <a:pt x="2671318" y="2255620"/>
                  </a:cubicBezTo>
                  <a:cubicBezTo>
                    <a:pt x="2672788" y="2257094"/>
                    <a:pt x="2681609" y="2261516"/>
                    <a:pt x="2680139" y="2260042"/>
                  </a:cubicBezTo>
                  <a:cubicBezTo>
                    <a:pt x="2674258" y="2260042"/>
                    <a:pt x="2669848" y="2260042"/>
                    <a:pt x="2665437" y="2260042"/>
                  </a:cubicBezTo>
                  <a:cubicBezTo>
                    <a:pt x="2659556" y="2260042"/>
                    <a:pt x="2658086" y="2262990"/>
                    <a:pt x="2656616" y="2265938"/>
                  </a:cubicBezTo>
                  <a:cubicBezTo>
                    <a:pt x="2655146" y="2267412"/>
                    <a:pt x="2650736" y="2271834"/>
                    <a:pt x="2649265" y="2271834"/>
                  </a:cubicBezTo>
                  <a:cubicBezTo>
                    <a:pt x="2647795" y="2271834"/>
                    <a:pt x="2649265" y="2285101"/>
                    <a:pt x="2647795" y="2277731"/>
                  </a:cubicBezTo>
                  <a:cubicBezTo>
                    <a:pt x="2646325" y="2273309"/>
                    <a:pt x="2636034" y="2274783"/>
                    <a:pt x="2631624" y="2274783"/>
                  </a:cubicBezTo>
                  <a:cubicBezTo>
                    <a:pt x="2627213" y="2276257"/>
                    <a:pt x="2646325" y="2282153"/>
                    <a:pt x="2646325" y="2282153"/>
                  </a:cubicBezTo>
                  <a:cubicBezTo>
                    <a:pt x="2646325" y="2283627"/>
                    <a:pt x="2646325" y="2289523"/>
                    <a:pt x="2644855" y="2288049"/>
                  </a:cubicBezTo>
                  <a:cubicBezTo>
                    <a:pt x="2643385" y="2285101"/>
                    <a:pt x="2637504" y="2282153"/>
                    <a:pt x="2633094" y="2282153"/>
                  </a:cubicBezTo>
                  <a:lnTo>
                    <a:pt x="2631624" y="2282153"/>
                  </a:lnTo>
                  <a:cubicBezTo>
                    <a:pt x="2631624" y="2283627"/>
                    <a:pt x="2634564" y="2286575"/>
                    <a:pt x="2636034" y="2288049"/>
                  </a:cubicBezTo>
                  <a:cubicBezTo>
                    <a:pt x="2637504" y="2288049"/>
                    <a:pt x="2640444" y="2289523"/>
                    <a:pt x="2641915" y="2290997"/>
                  </a:cubicBezTo>
                  <a:cubicBezTo>
                    <a:pt x="2641915" y="2290997"/>
                    <a:pt x="2641915" y="2296894"/>
                    <a:pt x="2640444" y="2298368"/>
                  </a:cubicBezTo>
                  <a:cubicBezTo>
                    <a:pt x="2640444" y="2299842"/>
                    <a:pt x="2633094" y="2301316"/>
                    <a:pt x="2631624" y="2301316"/>
                  </a:cubicBezTo>
                  <a:cubicBezTo>
                    <a:pt x="2627213" y="2304264"/>
                    <a:pt x="2624273" y="2301316"/>
                    <a:pt x="2621333" y="2301316"/>
                  </a:cubicBezTo>
                  <a:cubicBezTo>
                    <a:pt x="2616922" y="2301316"/>
                    <a:pt x="2613982" y="2301316"/>
                    <a:pt x="2609571" y="2301316"/>
                  </a:cubicBezTo>
                  <a:cubicBezTo>
                    <a:pt x="2603691" y="2301316"/>
                    <a:pt x="2606631" y="2302790"/>
                    <a:pt x="2603691" y="2305738"/>
                  </a:cubicBezTo>
                  <a:cubicBezTo>
                    <a:pt x="2602221" y="2305738"/>
                    <a:pt x="2597810" y="2307212"/>
                    <a:pt x="2596340" y="2307212"/>
                  </a:cubicBezTo>
                  <a:cubicBezTo>
                    <a:pt x="2594870" y="2307212"/>
                    <a:pt x="2590459" y="2307212"/>
                    <a:pt x="2588989" y="2307212"/>
                  </a:cubicBezTo>
                  <a:cubicBezTo>
                    <a:pt x="2586049" y="2307212"/>
                    <a:pt x="2584579" y="2311634"/>
                    <a:pt x="2580168" y="2310160"/>
                  </a:cubicBezTo>
                  <a:cubicBezTo>
                    <a:pt x="2578698" y="2308686"/>
                    <a:pt x="2572818" y="2307212"/>
                    <a:pt x="2577228" y="2308686"/>
                  </a:cubicBezTo>
                  <a:cubicBezTo>
                    <a:pt x="2578698" y="2310160"/>
                    <a:pt x="2580168" y="2313109"/>
                    <a:pt x="2581638" y="2313109"/>
                  </a:cubicBezTo>
                  <a:cubicBezTo>
                    <a:pt x="2583109" y="2313109"/>
                    <a:pt x="2584579" y="2317531"/>
                    <a:pt x="2586049" y="2317531"/>
                  </a:cubicBezTo>
                  <a:cubicBezTo>
                    <a:pt x="2587519" y="2317531"/>
                    <a:pt x="2597810" y="2317531"/>
                    <a:pt x="2599280" y="2319005"/>
                  </a:cubicBezTo>
                  <a:cubicBezTo>
                    <a:pt x="2602221" y="2319005"/>
                    <a:pt x="2600750" y="2319005"/>
                    <a:pt x="2602221" y="2320479"/>
                  </a:cubicBezTo>
                  <a:cubicBezTo>
                    <a:pt x="2602221" y="2321953"/>
                    <a:pt x="2599280" y="2323427"/>
                    <a:pt x="2599280" y="2324901"/>
                  </a:cubicBezTo>
                  <a:cubicBezTo>
                    <a:pt x="2599280" y="2327849"/>
                    <a:pt x="2599280" y="2326375"/>
                    <a:pt x="2597810" y="2329323"/>
                  </a:cubicBezTo>
                  <a:cubicBezTo>
                    <a:pt x="2596340" y="2332271"/>
                    <a:pt x="2600750" y="2329323"/>
                    <a:pt x="2600750" y="2329323"/>
                  </a:cubicBezTo>
                  <a:cubicBezTo>
                    <a:pt x="2606631" y="2329323"/>
                    <a:pt x="2602221" y="2326375"/>
                    <a:pt x="2603691" y="2324901"/>
                  </a:cubicBezTo>
                  <a:cubicBezTo>
                    <a:pt x="2605161" y="2323427"/>
                    <a:pt x="2608101" y="2326375"/>
                    <a:pt x="2609571" y="2323427"/>
                  </a:cubicBezTo>
                  <a:cubicBezTo>
                    <a:pt x="2609571" y="2320479"/>
                    <a:pt x="2609571" y="2321953"/>
                    <a:pt x="2609571" y="2320479"/>
                  </a:cubicBezTo>
                  <a:cubicBezTo>
                    <a:pt x="2609571" y="2320479"/>
                    <a:pt x="2611041" y="2319005"/>
                    <a:pt x="2611041" y="2319005"/>
                  </a:cubicBezTo>
                  <a:cubicBezTo>
                    <a:pt x="2612512" y="2317531"/>
                    <a:pt x="2611041" y="2317531"/>
                    <a:pt x="2612512" y="2316057"/>
                  </a:cubicBezTo>
                  <a:cubicBezTo>
                    <a:pt x="2613982" y="2314583"/>
                    <a:pt x="2616922" y="2314583"/>
                    <a:pt x="2619862" y="2314583"/>
                  </a:cubicBezTo>
                  <a:cubicBezTo>
                    <a:pt x="2631624" y="2314583"/>
                    <a:pt x="2633094" y="2314583"/>
                    <a:pt x="2640444" y="2310160"/>
                  </a:cubicBezTo>
                  <a:cubicBezTo>
                    <a:pt x="2643385" y="2307212"/>
                    <a:pt x="2647795" y="2296894"/>
                    <a:pt x="2655146" y="2296894"/>
                  </a:cubicBezTo>
                  <a:cubicBezTo>
                    <a:pt x="2680139" y="2296894"/>
                    <a:pt x="2661027" y="2320479"/>
                    <a:pt x="2669848" y="2329323"/>
                  </a:cubicBezTo>
                  <a:cubicBezTo>
                    <a:pt x="2671318" y="2330797"/>
                    <a:pt x="2668377" y="2336694"/>
                    <a:pt x="2668377" y="2341116"/>
                  </a:cubicBezTo>
                  <a:cubicBezTo>
                    <a:pt x="2668377" y="2342590"/>
                    <a:pt x="2668377" y="2345538"/>
                    <a:pt x="2668377" y="2347012"/>
                  </a:cubicBezTo>
                  <a:cubicBezTo>
                    <a:pt x="2668377" y="2351434"/>
                    <a:pt x="2666907" y="2349960"/>
                    <a:pt x="2666907" y="2358805"/>
                  </a:cubicBezTo>
                  <a:cubicBezTo>
                    <a:pt x="2663967" y="2361753"/>
                    <a:pt x="2662497" y="2364701"/>
                    <a:pt x="2659556" y="2364701"/>
                  </a:cubicBezTo>
                  <a:cubicBezTo>
                    <a:pt x="2655146" y="2366175"/>
                    <a:pt x="2647795" y="2367649"/>
                    <a:pt x="2641915" y="2367649"/>
                  </a:cubicBezTo>
                  <a:cubicBezTo>
                    <a:pt x="2637504" y="2367649"/>
                    <a:pt x="2631624" y="2366175"/>
                    <a:pt x="2625743" y="2366175"/>
                  </a:cubicBezTo>
                  <a:cubicBezTo>
                    <a:pt x="2622803" y="2366175"/>
                    <a:pt x="2618392" y="2367649"/>
                    <a:pt x="2615452" y="2366175"/>
                  </a:cubicBezTo>
                  <a:cubicBezTo>
                    <a:pt x="2613982" y="2364701"/>
                    <a:pt x="2612512" y="2361753"/>
                    <a:pt x="2611041" y="2360279"/>
                  </a:cubicBezTo>
                  <a:cubicBezTo>
                    <a:pt x="2608101" y="2358805"/>
                    <a:pt x="2605161" y="2357331"/>
                    <a:pt x="2603691" y="2357331"/>
                  </a:cubicBezTo>
                  <a:cubicBezTo>
                    <a:pt x="2600750" y="2357331"/>
                    <a:pt x="2599280" y="2358805"/>
                    <a:pt x="2596340" y="2358805"/>
                  </a:cubicBezTo>
                  <a:cubicBezTo>
                    <a:pt x="2594870" y="2358805"/>
                    <a:pt x="2593400" y="2357331"/>
                    <a:pt x="2591929" y="2357331"/>
                  </a:cubicBezTo>
                  <a:cubicBezTo>
                    <a:pt x="2588989" y="2358805"/>
                    <a:pt x="2587519" y="2360279"/>
                    <a:pt x="2586049" y="2360279"/>
                  </a:cubicBezTo>
                  <a:cubicBezTo>
                    <a:pt x="2580168" y="2361753"/>
                    <a:pt x="2574288" y="2360279"/>
                    <a:pt x="2566937" y="2361753"/>
                  </a:cubicBezTo>
                  <a:cubicBezTo>
                    <a:pt x="2565467" y="2361753"/>
                    <a:pt x="2569877" y="2363227"/>
                    <a:pt x="2571347" y="2364701"/>
                  </a:cubicBezTo>
                  <a:cubicBezTo>
                    <a:pt x="2575758" y="2364701"/>
                    <a:pt x="2581638" y="2364701"/>
                    <a:pt x="2586049" y="2363227"/>
                  </a:cubicBezTo>
                  <a:cubicBezTo>
                    <a:pt x="2587519" y="2363227"/>
                    <a:pt x="2588989" y="2361753"/>
                    <a:pt x="2590459" y="2361753"/>
                  </a:cubicBezTo>
                  <a:cubicBezTo>
                    <a:pt x="2591929" y="2363227"/>
                    <a:pt x="2591929" y="2364701"/>
                    <a:pt x="2593400" y="2364701"/>
                  </a:cubicBezTo>
                  <a:cubicBezTo>
                    <a:pt x="2594870" y="2364701"/>
                    <a:pt x="2596340" y="2364701"/>
                    <a:pt x="2599280" y="2364701"/>
                  </a:cubicBezTo>
                  <a:cubicBezTo>
                    <a:pt x="2600750" y="2364701"/>
                    <a:pt x="2603691" y="2360279"/>
                    <a:pt x="2605161" y="2361753"/>
                  </a:cubicBezTo>
                  <a:cubicBezTo>
                    <a:pt x="2608101" y="2361753"/>
                    <a:pt x="2608101" y="2367649"/>
                    <a:pt x="2611041" y="2369123"/>
                  </a:cubicBezTo>
                  <a:cubicBezTo>
                    <a:pt x="2618392" y="2372071"/>
                    <a:pt x="2625743" y="2370597"/>
                    <a:pt x="2631624" y="2372071"/>
                  </a:cubicBezTo>
                  <a:cubicBezTo>
                    <a:pt x="2634564" y="2372071"/>
                    <a:pt x="2640444" y="2369123"/>
                    <a:pt x="2641915" y="2372071"/>
                  </a:cubicBezTo>
                  <a:cubicBezTo>
                    <a:pt x="2644855" y="2375020"/>
                    <a:pt x="2643385" y="2379442"/>
                    <a:pt x="2640444" y="2382390"/>
                  </a:cubicBezTo>
                  <a:cubicBezTo>
                    <a:pt x="2637504" y="2383864"/>
                    <a:pt x="2634564" y="2382390"/>
                    <a:pt x="2631624" y="2380916"/>
                  </a:cubicBezTo>
                  <a:cubicBezTo>
                    <a:pt x="2630153" y="2380916"/>
                    <a:pt x="2628683" y="2377968"/>
                    <a:pt x="2627213" y="2377968"/>
                  </a:cubicBezTo>
                  <a:cubicBezTo>
                    <a:pt x="2625743" y="2377968"/>
                    <a:pt x="2625743" y="2380916"/>
                    <a:pt x="2625743" y="2380916"/>
                  </a:cubicBezTo>
                  <a:cubicBezTo>
                    <a:pt x="2622803" y="2383864"/>
                    <a:pt x="2621333" y="2385338"/>
                    <a:pt x="2618392" y="2386812"/>
                  </a:cubicBezTo>
                  <a:cubicBezTo>
                    <a:pt x="2616922" y="2388286"/>
                    <a:pt x="2615452" y="2386812"/>
                    <a:pt x="2613982" y="2386812"/>
                  </a:cubicBezTo>
                  <a:cubicBezTo>
                    <a:pt x="2612512" y="2388286"/>
                    <a:pt x="2611041" y="2389760"/>
                    <a:pt x="2612512" y="2391234"/>
                  </a:cubicBezTo>
                  <a:cubicBezTo>
                    <a:pt x="2613982" y="2391234"/>
                    <a:pt x="2618392" y="2389760"/>
                    <a:pt x="2619862" y="2391234"/>
                  </a:cubicBezTo>
                  <a:cubicBezTo>
                    <a:pt x="2622803" y="2392708"/>
                    <a:pt x="2621333" y="2397131"/>
                    <a:pt x="2624273" y="2400079"/>
                  </a:cubicBezTo>
                  <a:cubicBezTo>
                    <a:pt x="2625743" y="2401553"/>
                    <a:pt x="2627213" y="2401553"/>
                    <a:pt x="2630153" y="2403027"/>
                  </a:cubicBezTo>
                  <a:cubicBezTo>
                    <a:pt x="2631624" y="2403027"/>
                    <a:pt x="2633094" y="2403027"/>
                    <a:pt x="2634564" y="2403027"/>
                  </a:cubicBezTo>
                  <a:cubicBezTo>
                    <a:pt x="2636034" y="2404501"/>
                    <a:pt x="2637504" y="2404501"/>
                    <a:pt x="2637504" y="2405975"/>
                  </a:cubicBezTo>
                  <a:cubicBezTo>
                    <a:pt x="2637504" y="2407449"/>
                    <a:pt x="2636034" y="2408923"/>
                    <a:pt x="2634564" y="2410397"/>
                  </a:cubicBezTo>
                  <a:cubicBezTo>
                    <a:pt x="2633094" y="2411871"/>
                    <a:pt x="2630153" y="2413346"/>
                    <a:pt x="2627213" y="2414820"/>
                  </a:cubicBezTo>
                  <a:lnTo>
                    <a:pt x="2626537" y="2414735"/>
                  </a:lnTo>
                  <a:lnTo>
                    <a:pt x="2618572" y="2422534"/>
                  </a:lnTo>
                  <a:cubicBezTo>
                    <a:pt x="2617099" y="2423977"/>
                    <a:pt x="2617099" y="2425420"/>
                    <a:pt x="2615625" y="2425420"/>
                  </a:cubicBezTo>
                  <a:cubicBezTo>
                    <a:pt x="2611204" y="2425420"/>
                    <a:pt x="2609731" y="2422534"/>
                    <a:pt x="2606784" y="2422534"/>
                  </a:cubicBezTo>
                  <a:cubicBezTo>
                    <a:pt x="2603837" y="2421091"/>
                    <a:pt x="2599416" y="2422534"/>
                    <a:pt x="2596469" y="2422534"/>
                  </a:cubicBezTo>
                  <a:cubicBezTo>
                    <a:pt x="2594996" y="2422534"/>
                    <a:pt x="2593522" y="2421091"/>
                    <a:pt x="2592048" y="2419648"/>
                  </a:cubicBezTo>
                  <a:cubicBezTo>
                    <a:pt x="2586154" y="2419648"/>
                    <a:pt x="2580260" y="2419648"/>
                    <a:pt x="2574366" y="2418205"/>
                  </a:cubicBezTo>
                  <a:cubicBezTo>
                    <a:pt x="2571419" y="2418205"/>
                    <a:pt x="2569946" y="2416763"/>
                    <a:pt x="2566998" y="2416763"/>
                  </a:cubicBezTo>
                  <a:cubicBezTo>
                    <a:pt x="2565525" y="2416763"/>
                    <a:pt x="2562578" y="2416763"/>
                    <a:pt x="2561104" y="2416763"/>
                  </a:cubicBezTo>
                  <a:cubicBezTo>
                    <a:pt x="2561104" y="2418205"/>
                    <a:pt x="2564051" y="2418205"/>
                    <a:pt x="2564051" y="2419648"/>
                  </a:cubicBezTo>
                  <a:cubicBezTo>
                    <a:pt x="2564051" y="2421091"/>
                    <a:pt x="2564051" y="2421091"/>
                    <a:pt x="2562578" y="2422534"/>
                  </a:cubicBezTo>
                  <a:cubicBezTo>
                    <a:pt x="2562578" y="2422534"/>
                    <a:pt x="2561104" y="2421091"/>
                    <a:pt x="2559631" y="2421091"/>
                  </a:cubicBezTo>
                  <a:cubicBezTo>
                    <a:pt x="2559631" y="2419648"/>
                    <a:pt x="2559631" y="2418205"/>
                    <a:pt x="2559631" y="2416763"/>
                  </a:cubicBezTo>
                  <a:lnTo>
                    <a:pt x="2558294" y="2410219"/>
                  </a:lnTo>
                  <a:lnTo>
                    <a:pt x="2558116" y="2410397"/>
                  </a:lnTo>
                  <a:cubicBezTo>
                    <a:pt x="2558116" y="2413346"/>
                    <a:pt x="2559586" y="2414820"/>
                    <a:pt x="2559586" y="2417768"/>
                  </a:cubicBezTo>
                  <a:cubicBezTo>
                    <a:pt x="2559586" y="2419242"/>
                    <a:pt x="2559586" y="2420716"/>
                    <a:pt x="2559586" y="2422190"/>
                  </a:cubicBezTo>
                  <a:cubicBezTo>
                    <a:pt x="2558116" y="2422190"/>
                    <a:pt x="2558116" y="2422190"/>
                    <a:pt x="2556646" y="2422190"/>
                  </a:cubicBezTo>
                  <a:cubicBezTo>
                    <a:pt x="2553706" y="2420716"/>
                    <a:pt x="2550765" y="2419242"/>
                    <a:pt x="2549295" y="2420716"/>
                  </a:cubicBezTo>
                  <a:cubicBezTo>
                    <a:pt x="2547825" y="2420716"/>
                    <a:pt x="2550765" y="2423664"/>
                    <a:pt x="2552235" y="2423664"/>
                  </a:cubicBezTo>
                  <a:cubicBezTo>
                    <a:pt x="2555176" y="2425138"/>
                    <a:pt x="2556646" y="2423664"/>
                    <a:pt x="2558116" y="2423664"/>
                  </a:cubicBezTo>
                  <a:cubicBezTo>
                    <a:pt x="2559586" y="2425138"/>
                    <a:pt x="2562526" y="2426612"/>
                    <a:pt x="2562526" y="2428086"/>
                  </a:cubicBezTo>
                  <a:cubicBezTo>
                    <a:pt x="2562526" y="2429560"/>
                    <a:pt x="2559586" y="2432508"/>
                    <a:pt x="2558116" y="2432508"/>
                  </a:cubicBezTo>
                  <a:cubicBezTo>
                    <a:pt x="2553706" y="2433983"/>
                    <a:pt x="2549295" y="2433983"/>
                    <a:pt x="2544885" y="2433983"/>
                  </a:cubicBezTo>
                  <a:cubicBezTo>
                    <a:pt x="2543415" y="2435457"/>
                    <a:pt x="2541944" y="2438405"/>
                    <a:pt x="2539004" y="2436931"/>
                  </a:cubicBezTo>
                  <a:cubicBezTo>
                    <a:pt x="2536064" y="2436931"/>
                    <a:pt x="2534594" y="2433983"/>
                    <a:pt x="2531653" y="2432508"/>
                  </a:cubicBezTo>
                  <a:cubicBezTo>
                    <a:pt x="2530183" y="2432508"/>
                    <a:pt x="2528713" y="2432508"/>
                    <a:pt x="2527243" y="2431034"/>
                  </a:cubicBezTo>
                  <a:lnTo>
                    <a:pt x="2524383" y="2429123"/>
                  </a:lnTo>
                  <a:lnTo>
                    <a:pt x="2527785" y="2434767"/>
                  </a:lnTo>
                  <a:cubicBezTo>
                    <a:pt x="2523346" y="2436240"/>
                    <a:pt x="2518908" y="2439186"/>
                    <a:pt x="2512991" y="2439186"/>
                  </a:cubicBezTo>
                  <a:cubicBezTo>
                    <a:pt x="2495238" y="2439186"/>
                    <a:pt x="2496718" y="2440659"/>
                    <a:pt x="2495238" y="2453915"/>
                  </a:cubicBezTo>
                  <a:cubicBezTo>
                    <a:pt x="2492280" y="2467171"/>
                    <a:pt x="2493759" y="2462752"/>
                    <a:pt x="2484883" y="2467171"/>
                  </a:cubicBezTo>
                  <a:cubicBezTo>
                    <a:pt x="2481924" y="2470117"/>
                    <a:pt x="2461213" y="2471590"/>
                    <a:pt x="2458254" y="2468644"/>
                  </a:cubicBezTo>
                  <a:cubicBezTo>
                    <a:pt x="2456775" y="2465698"/>
                    <a:pt x="2456775" y="2459807"/>
                    <a:pt x="2450857" y="2459807"/>
                  </a:cubicBezTo>
                  <a:cubicBezTo>
                    <a:pt x="2444940" y="2459807"/>
                    <a:pt x="2441981" y="2459807"/>
                    <a:pt x="2440502" y="2462752"/>
                  </a:cubicBezTo>
                  <a:cubicBezTo>
                    <a:pt x="2437543" y="2467171"/>
                    <a:pt x="2437543" y="2462752"/>
                    <a:pt x="2434584" y="2462752"/>
                  </a:cubicBezTo>
                  <a:cubicBezTo>
                    <a:pt x="2433105" y="2462752"/>
                    <a:pt x="2429776" y="2460911"/>
                    <a:pt x="2425893" y="2458702"/>
                  </a:cubicBezTo>
                  <a:lnTo>
                    <a:pt x="2414464" y="2452750"/>
                  </a:lnTo>
                  <a:lnTo>
                    <a:pt x="2414444" y="2452783"/>
                  </a:lnTo>
                  <a:lnTo>
                    <a:pt x="2413911" y="2453138"/>
                  </a:lnTo>
                  <a:lnTo>
                    <a:pt x="2423734" y="2463118"/>
                  </a:lnTo>
                  <a:cubicBezTo>
                    <a:pt x="2427230" y="2465322"/>
                    <a:pt x="2430543" y="2466791"/>
                    <a:pt x="2432752" y="2468995"/>
                  </a:cubicBezTo>
                  <a:cubicBezTo>
                    <a:pt x="2437169" y="2471933"/>
                    <a:pt x="2446003" y="2468995"/>
                    <a:pt x="2448948" y="2466057"/>
                  </a:cubicBezTo>
                  <a:cubicBezTo>
                    <a:pt x="2451893" y="2464587"/>
                    <a:pt x="2454837" y="2473402"/>
                    <a:pt x="2457782" y="2473402"/>
                  </a:cubicBezTo>
                  <a:cubicBezTo>
                    <a:pt x="2468089" y="2473402"/>
                    <a:pt x="2499009" y="2479279"/>
                    <a:pt x="2500481" y="2466057"/>
                  </a:cubicBezTo>
                  <a:cubicBezTo>
                    <a:pt x="2500481" y="2468995"/>
                    <a:pt x="2507843" y="2471933"/>
                    <a:pt x="2509315" y="2474872"/>
                  </a:cubicBezTo>
                  <a:cubicBezTo>
                    <a:pt x="2512260" y="2477810"/>
                    <a:pt x="2513732" y="2480748"/>
                    <a:pt x="2513732" y="2485156"/>
                  </a:cubicBezTo>
                  <a:cubicBezTo>
                    <a:pt x="2513732" y="2486625"/>
                    <a:pt x="2511524" y="2490666"/>
                    <a:pt x="2508947" y="2494339"/>
                  </a:cubicBezTo>
                  <a:lnTo>
                    <a:pt x="2501984" y="2501287"/>
                  </a:lnTo>
                  <a:lnTo>
                    <a:pt x="2502163" y="2501298"/>
                  </a:lnTo>
                  <a:cubicBezTo>
                    <a:pt x="2505086" y="2501298"/>
                    <a:pt x="2513854" y="2488100"/>
                    <a:pt x="2513854" y="2485167"/>
                  </a:cubicBezTo>
                  <a:cubicBezTo>
                    <a:pt x="2513854" y="2480768"/>
                    <a:pt x="2512393" y="2477835"/>
                    <a:pt x="2509470" y="2474902"/>
                  </a:cubicBezTo>
                  <a:cubicBezTo>
                    <a:pt x="2508009" y="2471969"/>
                    <a:pt x="2500702" y="2469036"/>
                    <a:pt x="2500702" y="2466103"/>
                  </a:cubicBezTo>
                  <a:cubicBezTo>
                    <a:pt x="2500702" y="2457304"/>
                    <a:pt x="2503625" y="2452904"/>
                    <a:pt x="2508009" y="2451438"/>
                  </a:cubicBezTo>
                  <a:cubicBezTo>
                    <a:pt x="2515315" y="2448505"/>
                    <a:pt x="2528467" y="2449971"/>
                    <a:pt x="2540158" y="2449971"/>
                  </a:cubicBezTo>
                  <a:cubicBezTo>
                    <a:pt x="2550387" y="2449971"/>
                    <a:pt x="2566462" y="2455837"/>
                    <a:pt x="2576691" y="2455837"/>
                  </a:cubicBezTo>
                  <a:cubicBezTo>
                    <a:pt x="2582537" y="2455837"/>
                    <a:pt x="2588382" y="2454371"/>
                    <a:pt x="2591305" y="2460237"/>
                  </a:cubicBezTo>
                  <a:cubicBezTo>
                    <a:pt x="2594227" y="2469036"/>
                    <a:pt x="2594227" y="2477835"/>
                    <a:pt x="2582537" y="2480768"/>
                  </a:cubicBezTo>
                  <a:cubicBezTo>
                    <a:pt x="2576691" y="2480768"/>
                    <a:pt x="2575230" y="2477835"/>
                    <a:pt x="2575230" y="2474902"/>
                  </a:cubicBezTo>
                  <a:lnTo>
                    <a:pt x="2569385" y="2474902"/>
                  </a:lnTo>
                  <a:cubicBezTo>
                    <a:pt x="2566462" y="2477835"/>
                    <a:pt x="2566462" y="2474902"/>
                    <a:pt x="2563539" y="2473435"/>
                  </a:cubicBezTo>
                  <a:cubicBezTo>
                    <a:pt x="2563539" y="2473435"/>
                    <a:pt x="2563539" y="2483701"/>
                    <a:pt x="2559155" y="2477835"/>
                  </a:cubicBezTo>
                  <a:cubicBezTo>
                    <a:pt x="2559155" y="2476368"/>
                    <a:pt x="2557694" y="2483701"/>
                    <a:pt x="2551849" y="2486634"/>
                  </a:cubicBezTo>
                  <a:cubicBezTo>
                    <a:pt x="2547465" y="2486634"/>
                    <a:pt x="2535774" y="2491033"/>
                    <a:pt x="2534313" y="2491033"/>
                  </a:cubicBezTo>
                  <a:cubicBezTo>
                    <a:pt x="2528467" y="2488100"/>
                    <a:pt x="2525545" y="2492500"/>
                    <a:pt x="2525545" y="2496899"/>
                  </a:cubicBezTo>
                  <a:cubicBezTo>
                    <a:pt x="2525545" y="2501298"/>
                    <a:pt x="2521161" y="2502765"/>
                    <a:pt x="2516777" y="2504231"/>
                  </a:cubicBezTo>
                  <a:cubicBezTo>
                    <a:pt x="2516777" y="2504231"/>
                    <a:pt x="2509470" y="2508631"/>
                    <a:pt x="2513854" y="2508631"/>
                  </a:cubicBezTo>
                  <a:cubicBezTo>
                    <a:pt x="2518238" y="2508631"/>
                    <a:pt x="2524083" y="2502765"/>
                    <a:pt x="2527006" y="2499832"/>
                  </a:cubicBezTo>
                  <a:cubicBezTo>
                    <a:pt x="2528467" y="2499832"/>
                    <a:pt x="2531390" y="2492500"/>
                    <a:pt x="2534313" y="2495432"/>
                  </a:cubicBezTo>
                  <a:cubicBezTo>
                    <a:pt x="2537235" y="2496899"/>
                    <a:pt x="2535774" y="2502765"/>
                    <a:pt x="2540158" y="2502765"/>
                  </a:cubicBezTo>
                  <a:cubicBezTo>
                    <a:pt x="2543081" y="2502765"/>
                    <a:pt x="2547465" y="2501298"/>
                    <a:pt x="2548926" y="2502765"/>
                  </a:cubicBezTo>
                  <a:cubicBezTo>
                    <a:pt x="2550387" y="2504231"/>
                    <a:pt x="2553310" y="2508631"/>
                    <a:pt x="2556233" y="2508631"/>
                  </a:cubicBezTo>
                  <a:cubicBezTo>
                    <a:pt x="2560617" y="2508631"/>
                    <a:pt x="2557694" y="2507164"/>
                    <a:pt x="2560617" y="2505698"/>
                  </a:cubicBezTo>
                  <a:cubicBezTo>
                    <a:pt x="2560617" y="2504231"/>
                    <a:pt x="2565001" y="2504231"/>
                    <a:pt x="2566462" y="2504231"/>
                  </a:cubicBezTo>
                  <a:cubicBezTo>
                    <a:pt x="2565001" y="2504231"/>
                    <a:pt x="2565001" y="2505698"/>
                    <a:pt x="2565001" y="2505698"/>
                  </a:cubicBezTo>
                  <a:cubicBezTo>
                    <a:pt x="2565001" y="2507164"/>
                    <a:pt x="2567923" y="2507164"/>
                    <a:pt x="2563539" y="2510097"/>
                  </a:cubicBezTo>
                  <a:cubicBezTo>
                    <a:pt x="2563539" y="2511564"/>
                    <a:pt x="2562078" y="2514497"/>
                    <a:pt x="2562078" y="2514497"/>
                  </a:cubicBezTo>
                  <a:cubicBezTo>
                    <a:pt x="2562078" y="2514497"/>
                    <a:pt x="2565001" y="2515963"/>
                    <a:pt x="2565001" y="2517430"/>
                  </a:cubicBezTo>
                  <a:cubicBezTo>
                    <a:pt x="2566462" y="2518896"/>
                    <a:pt x="2563539" y="2523296"/>
                    <a:pt x="2562078" y="2524762"/>
                  </a:cubicBezTo>
                  <a:cubicBezTo>
                    <a:pt x="2560617" y="2530628"/>
                    <a:pt x="2559155" y="2535028"/>
                    <a:pt x="2551849" y="2535028"/>
                  </a:cubicBezTo>
                  <a:cubicBezTo>
                    <a:pt x="2543081" y="2535028"/>
                    <a:pt x="2540158" y="2532095"/>
                    <a:pt x="2535774" y="2537961"/>
                  </a:cubicBezTo>
                  <a:cubicBezTo>
                    <a:pt x="2534313" y="2537961"/>
                    <a:pt x="2528467" y="2533561"/>
                    <a:pt x="2527006" y="2533561"/>
                  </a:cubicBezTo>
                  <a:cubicBezTo>
                    <a:pt x="2522622" y="2532095"/>
                    <a:pt x="2519699" y="2524762"/>
                    <a:pt x="2515315" y="2524762"/>
                  </a:cubicBezTo>
                  <a:cubicBezTo>
                    <a:pt x="2512393" y="2524762"/>
                    <a:pt x="2502163" y="2515963"/>
                    <a:pt x="2500702" y="2518896"/>
                  </a:cubicBezTo>
                  <a:lnTo>
                    <a:pt x="2500702" y="2519007"/>
                  </a:lnTo>
                  <a:lnTo>
                    <a:pt x="2507291" y="2520784"/>
                  </a:lnTo>
                  <a:cubicBezTo>
                    <a:pt x="2510419" y="2522621"/>
                    <a:pt x="2513732" y="2524824"/>
                    <a:pt x="2515205" y="2524824"/>
                  </a:cubicBezTo>
                  <a:cubicBezTo>
                    <a:pt x="2519622" y="2524824"/>
                    <a:pt x="2522567" y="2532170"/>
                    <a:pt x="2526984" y="2533640"/>
                  </a:cubicBezTo>
                  <a:cubicBezTo>
                    <a:pt x="2528456" y="2533640"/>
                    <a:pt x="2534346" y="2538047"/>
                    <a:pt x="2535818" y="2538047"/>
                  </a:cubicBezTo>
                  <a:cubicBezTo>
                    <a:pt x="2540235" y="2532170"/>
                    <a:pt x="2543180" y="2535109"/>
                    <a:pt x="2552014" y="2535109"/>
                  </a:cubicBezTo>
                  <a:cubicBezTo>
                    <a:pt x="2559376" y="2535109"/>
                    <a:pt x="2560848" y="2530701"/>
                    <a:pt x="2562321" y="2524824"/>
                  </a:cubicBezTo>
                  <a:cubicBezTo>
                    <a:pt x="2563793" y="2523355"/>
                    <a:pt x="2566738" y="2518948"/>
                    <a:pt x="2565265" y="2517478"/>
                  </a:cubicBezTo>
                  <a:cubicBezTo>
                    <a:pt x="2565265" y="2516009"/>
                    <a:pt x="2562321" y="2514540"/>
                    <a:pt x="2562321" y="2514540"/>
                  </a:cubicBezTo>
                  <a:cubicBezTo>
                    <a:pt x="2562321" y="2514540"/>
                    <a:pt x="2563793" y="2511602"/>
                    <a:pt x="2563793" y="2510132"/>
                  </a:cubicBezTo>
                  <a:cubicBezTo>
                    <a:pt x="2568210" y="2507194"/>
                    <a:pt x="2565265" y="2507194"/>
                    <a:pt x="2565265" y="2505725"/>
                  </a:cubicBezTo>
                  <a:cubicBezTo>
                    <a:pt x="2565265" y="2505725"/>
                    <a:pt x="2565265" y="2504256"/>
                    <a:pt x="2566738" y="2504256"/>
                  </a:cubicBezTo>
                  <a:cubicBezTo>
                    <a:pt x="2568210" y="2492502"/>
                    <a:pt x="2575572" y="2508663"/>
                    <a:pt x="2577044" y="2508663"/>
                  </a:cubicBezTo>
                  <a:cubicBezTo>
                    <a:pt x="2579989" y="2508663"/>
                    <a:pt x="2588823" y="2493971"/>
                    <a:pt x="2588823" y="2502786"/>
                  </a:cubicBezTo>
                  <a:cubicBezTo>
                    <a:pt x="2587351" y="2507194"/>
                    <a:pt x="2588823" y="2505725"/>
                    <a:pt x="2591768" y="2505725"/>
                  </a:cubicBezTo>
                  <a:cubicBezTo>
                    <a:pt x="2594713" y="2505725"/>
                    <a:pt x="2587351" y="2492502"/>
                    <a:pt x="2587351" y="2492502"/>
                  </a:cubicBezTo>
                  <a:cubicBezTo>
                    <a:pt x="2581461" y="2485156"/>
                    <a:pt x="2597658" y="2482218"/>
                    <a:pt x="2599130" y="2483687"/>
                  </a:cubicBezTo>
                  <a:cubicBezTo>
                    <a:pt x="2603547" y="2489564"/>
                    <a:pt x="2593240" y="2483687"/>
                    <a:pt x="2593240" y="2486625"/>
                  </a:cubicBezTo>
                  <a:cubicBezTo>
                    <a:pt x="2593240" y="2498379"/>
                    <a:pt x="2607964" y="2499848"/>
                    <a:pt x="2607964" y="2508663"/>
                  </a:cubicBezTo>
                  <a:cubicBezTo>
                    <a:pt x="2607964" y="2520417"/>
                    <a:pt x="2615326" y="2513071"/>
                    <a:pt x="2621215" y="2517478"/>
                  </a:cubicBezTo>
                  <a:cubicBezTo>
                    <a:pt x="2622688" y="2517478"/>
                    <a:pt x="2627105" y="2521886"/>
                    <a:pt x="2628577" y="2521886"/>
                  </a:cubicBezTo>
                  <a:cubicBezTo>
                    <a:pt x="2632994" y="2521886"/>
                    <a:pt x="2647718" y="2520417"/>
                    <a:pt x="2647718" y="2521886"/>
                  </a:cubicBezTo>
                  <a:cubicBezTo>
                    <a:pt x="2650663" y="2523355"/>
                    <a:pt x="2655080" y="2526294"/>
                    <a:pt x="2658025" y="2526294"/>
                  </a:cubicBezTo>
                  <a:cubicBezTo>
                    <a:pt x="2668331" y="2523355"/>
                    <a:pt x="2680110" y="2524824"/>
                    <a:pt x="2694834" y="2521886"/>
                  </a:cubicBezTo>
                  <a:cubicBezTo>
                    <a:pt x="2699251" y="2520417"/>
                    <a:pt x="2702196" y="2514540"/>
                    <a:pt x="2706613" y="2511602"/>
                  </a:cubicBezTo>
                  <a:cubicBezTo>
                    <a:pt x="2716920" y="2507194"/>
                    <a:pt x="2727226" y="2505725"/>
                    <a:pt x="2739005" y="2505725"/>
                  </a:cubicBezTo>
                  <a:cubicBezTo>
                    <a:pt x="2749312" y="2505725"/>
                    <a:pt x="2752256" y="2501317"/>
                    <a:pt x="2762563" y="2501317"/>
                  </a:cubicBezTo>
                  <a:lnTo>
                    <a:pt x="2789066" y="2501317"/>
                  </a:lnTo>
                  <a:cubicBezTo>
                    <a:pt x="2793483" y="2501317"/>
                    <a:pt x="2794955" y="2498379"/>
                    <a:pt x="2799372" y="2498379"/>
                  </a:cubicBezTo>
                  <a:cubicBezTo>
                    <a:pt x="2811151" y="2495440"/>
                    <a:pt x="2828820" y="2492502"/>
                    <a:pt x="2840599" y="2489564"/>
                  </a:cubicBezTo>
                  <a:cubicBezTo>
                    <a:pt x="2858267" y="2489564"/>
                    <a:pt x="2850905" y="2517478"/>
                    <a:pt x="2843544" y="2526294"/>
                  </a:cubicBezTo>
                  <a:cubicBezTo>
                    <a:pt x="2839126" y="2530701"/>
                    <a:pt x="2834709" y="2526294"/>
                    <a:pt x="2830292" y="2524824"/>
                  </a:cubicBezTo>
                  <a:cubicBezTo>
                    <a:pt x="2814096" y="2520417"/>
                    <a:pt x="2836182" y="2571839"/>
                    <a:pt x="2840599" y="2577715"/>
                  </a:cubicBezTo>
                  <a:cubicBezTo>
                    <a:pt x="2840599" y="2583592"/>
                    <a:pt x="2843544" y="2586531"/>
                    <a:pt x="2843544" y="2592407"/>
                  </a:cubicBezTo>
                  <a:cubicBezTo>
                    <a:pt x="2843544" y="2598284"/>
                    <a:pt x="2842071" y="2607099"/>
                    <a:pt x="2842071" y="2610038"/>
                  </a:cubicBezTo>
                  <a:cubicBezTo>
                    <a:pt x="2842071" y="2615915"/>
                    <a:pt x="2839126" y="2624730"/>
                    <a:pt x="2836182" y="2627668"/>
                  </a:cubicBezTo>
                  <a:cubicBezTo>
                    <a:pt x="2833237" y="2632076"/>
                    <a:pt x="2828820" y="2633545"/>
                    <a:pt x="2825875" y="2636483"/>
                  </a:cubicBezTo>
                  <a:cubicBezTo>
                    <a:pt x="2822930" y="2640891"/>
                    <a:pt x="2818513" y="2640891"/>
                    <a:pt x="2814096" y="2643829"/>
                  </a:cubicBezTo>
                  <a:cubicBezTo>
                    <a:pt x="2802317" y="2652644"/>
                    <a:pt x="2786121" y="2661460"/>
                    <a:pt x="2771397" y="2665867"/>
                  </a:cubicBezTo>
                  <a:cubicBezTo>
                    <a:pt x="2771397" y="2665867"/>
                    <a:pt x="2769925" y="2671744"/>
                    <a:pt x="2764035" y="2674682"/>
                  </a:cubicBezTo>
                  <a:cubicBezTo>
                    <a:pt x="2756674" y="2677621"/>
                    <a:pt x="2744895" y="2677621"/>
                    <a:pt x="2741950" y="2677621"/>
                  </a:cubicBezTo>
                  <a:cubicBezTo>
                    <a:pt x="2736060" y="2676152"/>
                    <a:pt x="2721337" y="2684967"/>
                    <a:pt x="2716920" y="2689374"/>
                  </a:cubicBezTo>
                  <a:cubicBezTo>
                    <a:pt x="2712502" y="2695251"/>
                    <a:pt x="2708085" y="2699659"/>
                    <a:pt x="2705141" y="2702597"/>
                  </a:cubicBezTo>
                  <a:cubicBezTo>
                    <a:pt x="2697779" y="2712882"/>
                    <a:pt x="2696306" y="2718758"/>
                    <a:pt x="2693362" y="2727573"/>
                  </a:cubicBezTo>
                  <a:cubicBezTo>
                    <a:pt x="2691889" y="2733450"/>
                    <a:pt x="2696306" y="2755488"/>
                    <a:pt x="2696306" y="2759896"/>
                  </a:cubicBezTo>
                  <a:cubicBezTo>
                    <a:pt x="2696306" y="2764303"/>
                    <a:pt x="2696306" y="2768711"/>
                    <a:pt x="2693362" y="2770181"/>
                  </a:cubicBezTo>
                  <a:cubicBezTo>
                    <a:pt x="2686000" y="2774588"/>
                    <a:pt x="2665387" y="2767242"/>
                    <a:pt x="2656552" y="2765773"/>
                  </a:cubicBezTo>
                  <a:cubicBezTo>
                    <a:pt x="2659497" y="2762834"/>
                    <a:pt x="2656552" y="2756957"/>
                    <a:pt x="2655080" y="2752550"/>
                  </a:cubicBezTo>
                  <a:cubicBezTo>
                    <a:pt x="2653608" y="2748877"/>
                    <a:pt x="2651767" y="2748877"/>
                    <a:pt x="2649743" y="2749795"/>
                  </a:cubicBezTo>
                  <a:lnTo>
                    <a:pt x="2649403" y="2749940"/>
                  </a:lnTo>
                  <a:lnTo>
                    <a:pt x="2654738" y="2752712"/>
                  </a:lnTo>
                  <a:cubicBezTo>
                    <a:pt x="2656211" y="2757148"/>
                    <a:pt x="2659155" y="2763063"/>
                    <a:pt x="2656211" y="2766020"/>
                  </a:cubicBezTo>
                  <a:cubicBezTo>
                    <a:pt x="2648849" y="2764541"/>
                    <a:pt x="2629710" y="2755669"/>
                    <a:pt x="2622348" y="2760105"/>
                  </a:cubicBezTo>
                  <a:cubicBezTo>
                    <a:pt x="2616459" y="2764541"/>
                    <a:pt x="2604681" y="2774893"/>
                    <a:pt x="2595847" y="2782286"/>
                  </a:cubicBezTo>
                  <a:cubicBezTo>
                    <a:pt x="2591430" y="2786722"/>
                    <a:pt x="2589958" y="2797073"/>
                    <a:pt x="2584069" y="2800030"/>
                  </a:cubicBezTo>
                  <a:cubicBezTo>
                    <a:pt x="2575235" y="2804466"/>
                    <a:pt x="2569346" y="2805945"/>
                    <a:pt x="2556095" y="2808902"/>
                  </a:cubicBezTo>
                  <a:cubicBezTo>
                    <a:pt x="2535483" y="2808902"/>
                    <a:pt x="2522233" y="2822211"/>
                    <a:pt x="2504565" y="2822211"/>
                  </a:cubicBezTo>
                  <a:cubicBezTo>
                    <a:pt x="2491315" y="2822211"/>
                    <a:pt x="2469230" y="2836998"/>
                    <a:pt x="2466286" y="2848827"/>
                  </a:cubicBezTo>
                  <a:cubicBezTo>
                    <a:pt x="2466286" y="2853263"/>
                    <a:pt x="2460397" y="2854742"/>
                    <a:pt x="2457452" y="2857699"/>
                  </a:cubicBezTo>
                  <a:cubicBezTo>
                    <a:pt x="2447146" y="2860657"/>
                    <a:pt x="2447146" y="2881358"/>
                    <a:pt x="2432423" y="2881358"/>
                  </a:cubicBezTo>
                  <a:cubicBezTo>
                    <a:pt x="2422117" y="2881358"/>
                    <a:pt x="2405922" y="2868050"/>
                    <a:pt x="2395616" y="2868050"/>
                  </a:cubicBezTo>
                  <a:cubicBezTo>
                    <a:pt x="2385310" y="2868050"/>
                    <a:pt x="2383838" y="2857699"/>
                    <a:pt x="2373532" y="2857699"/>
                  </a:cubicBezTo>
                  <a:cubicBezTo>
                    <a:pt x="2355864" y="2857699"/>
                    <a:pt x="2351448" y="2847348"/>
                    <a:pt x="2335252" y="2847348"/>
                  </a:cubicBezTo>
                  <a:cubicBezTo>
                    <a:pt x="2336725" y="2847348"/>
                    <a:pt x="2339669" y="2844391"/>
                    <a:pt x="2340957" y="2841434"/>
                  </a:cubicBezTo>
                  <a:lnTo>
                    <a:pt x="2340909" y="2841366"/>
                  </a:lnTo>
                  <a:lnTo>
                    <a:pt x="2335764" y="2846730"/>
                  </a:lnTo>
                  <a:cubicBezTo>
                    <a:pt x="2328428" y="2843767"/>
                    <a:pt x="2321091" y="2840803"/>
                    <a:pt x="2313755" y="2839321"/>
                  </a:cubicBezTo>
                  <a:cubicBezTo>
                    <a:pt x="2312287" y="2839321"/>
                    <a:pt x="2310820" y="2840803"/>
                    <a:pt x="2309353" y="2840803"/>
                  </a:cubicBezTo>
                  <a:cubicBezTo>
                    <a:pt x="2303484" y="2839321"/>
                    <a:pt x="2299082" y="2834876"/>
                    <a:pt x="2293213" y="2833394"/>
                  </a:cubicBezTo>
                  <a:cubicBezTo>
                    <a:pt x="2285876" y="2831912"/>
                    <a:pt x="2277072" y="2831912"/>
                    <a:pt x="2269736" y="2831912"/>
                  </a:cubicBezTo>
                  <a:cubicBezTo>
                    <a:pt x="2269736" y="2830430"/>
                    <a:pt x="2268269" y="2827466"/>
                    <a:pt x="2266801" y="2825985"/>
                  </a:cubicBezTo>
                  <a:cubicBezTo>
                    <a:pt x="2266801" y="2824503"/>
                    <a:pt x="2266801" y="2823021"/>
                    <a:pt x="2266801" y="2821539"/>
                  </a:cubicBezTo>
                  <a:cubicBezTo>
                    <a:pt x="2263867" y="2818575"/>
                    <a:pt x="2260932" y="2815612"/>
                    <a:pt x="2260932" y="2812648"/>
                  </a:cubicBezTo>
                  <a:lnTo>
                    <a:pt x="2262343" y="2805524"/>
                  </a:lnTo>
                  <a:lnTo>
                    <a:pt x="2261890" y="2805637"/>
                  </a:lnTo>
                  <a:cubicBezTo>
                    <a:pt x="2261890" y="2805637"/>
                    <a:pt x="2260418" y="2810062"/>
                    <a:pt x="2260418" y="2813011"/>
                  </a:cubicBezTo>
                  <a:cubicBezTo>
                    <a:pt x="2260418" y="2815960"/>
                    <a:pt x="2263362" y="2818910"/>
                    <a:pt x="2266306" y="2821859"/>
                  </a:cubicBezTo>
                  <a:cubicBezTo>
                    <a:pt x="2266306" y="2823334"/>
                    <a:pt x="2266306" y="2824809"/>
                    <a:pt x="2266306" y="2826284"/>
                  </a:cubicBezTo>
                  <a:cubicBezTo>
                    <a:pt x="2267778" y="2827758"/>
                    <a:pt x="2269250" y="2830708"/>
                    <a:pt x="2269250" y="2832183"/>
                  </a:cubicBezTo>
                  <a:cubicBezTo>
                    <a:pt x="2257474" y="2830708"/>
                    <a:pt x="2226561" y="2836607"/>
                    <a:pt x="2222145" y="2841031"/>
                  </a:cubicBezTo>
                  <a:cubicBezTo>
                    <a:pt x="2211840" y="2851354"/>
                    <a:pt x="2186816" y="2846930"/>
                    <a:pt x="2172095" y="2846930"/>
                  </a:cubicBezTo>
                  <a:cubicBezTo>
                    <a:pt x="2166207" y="2846930"/>
                    <a:pt x="2158847" y="2848405"/>
                    <a:pt x="2150014" y="2848405"/>
                  </a:cubicBezTo>
                  <a:cubicBezTo>
                    <a:pt x="2150014" y="2848405"/>
                    <a:pt x="2139710" y="2852829"/>
                    <a:pt x="2129406" y="2855778"/>
                  </a:cubicBezTo>
                  <a:cubicBezTo>
                    <a:pt x="2122045" y="2857253"/>
                    <a:pt x="2114685" y="2857253"/>
                    <a:pt x="2113213" y="2857253"/>
                  </a:cubicBezTo>
                  <a:cubicBezTo>
                    <a:pt x="2105853" y="2861677"/>
                    <a:pt x="2086716" y="2866101"/>
                    <a:pt x="2080828" y="2870525"/>
                  </a:cubicBezTo>
                  <a:cubicBezTo>
                    <a:pt x="2076412" y="2876424"/>
                    <a:pt x="2071996" y="2864627"/>
                    <a:pt x="2064636" y="2872000"/>
                  </a:cubicBezTo>
                  <a:cubicBezTo>
                    <a:pt x="2060219" y="2876424"/>
                    <a:pt x="2070524" y="2876424"/>
                    <a:pt x="2071996" y="2876424"/>
                  </a:cubicBezTo>
                  <a:cubicBezTo>
                    <a:pt x="2076412" y="2876424"/>
                    <a:pt x="2066108" y="2904444"/>
                    <a:pt x="2058747" y="2895596"/>
                  </a:cubicBezTo>
                  <a:cubicBezTo>
                    <a:pt x="2055803" y="2891172"/>
                    <a:pt x="2052859" y="2883798"/>
                    <a:pt x="2046971" y="2880849"/>
                  </a:cubicBezTo>
                  <a:cubicBezTo>
                    <a:pt x="2039611" y="2879374"/>
                    <a:pt x="2032250" y="2873475"/>
                    <a:pt x="2024890" y="2870525"/>
                  </a:cubicBezTo>
                  <a:cubicBezTo>
                    <a:pt x="2017530" y="2869051"/>
                    <a:pt x="2021946" y="2869051"/>
                    <a:pt x="2019002" y="2866101"/>
                  </a:cubicBezTo>
                  <a:cubicBezTo>
                    <a:pt x="2014586" y="2860202"/>
                    <a:pt x="2021946" y="2869051"/>
                    <a:pt x="2021946" y="2863152"/>
                  </a:cubicBezTo>
                  <a:cubicBezTo>
                    <a:pt x="2021946" y="2861677"/>
                    <a:pt x="2023418" y="2858728"/>
                    <a:pt x="2023418" y="2858728"/>
                  </a:cubicBezTo>
                  <a:cubicBezTo>
                    <a:pt x="2026362" y="2857253"/>
                    <a:pt x="2023418" y="2857253"/>
                    <a:pt x="2024890" y="2854303"/>
                  </a:cubicBezTo>
                  <a:cubicBezTo>
                    <a:pt x="2026362" y="2852829"/>
                    <a:pt x="2026362" y="2846930"/>
                    <a:pt x="2032250" y="2849879"/>
                  </a:cubicBezTo>
                  <a:cubicBezTo>
                    <a:pt x="2032250" y="2849879"/>
                    <a:pt x="2036667" y="2851354"/>
                    <a:pt x="2036667" y="2851354"/>
                  </a:cubicBezTo>
                  <a:cubicBezTo>
                    <a:pt x="2039611" y="2854303"/>
                    <a:pt x="2048443" y="2852829"/>
                    <a:pt x="2048443" y="2848405"/>
                  </a:cubicBezTo>
                  <a:cubicBezTo>
                    <a:pt x="2048443" y="2848405"/>
                    <a:pt x="2049915" y="2846930"/>
                    <a:pt x="2049915" y="2845455"/>
                  </a:cubicBezTo>
                  <a:cubicBezTo>
                    <a:pt x="2052859" y="2842506"/>
                    <a:pt x="2052859" y="2842506"/>
                    <a:pt x="2052859" y="2836607"/>
                  </a:cubicBezTo>
                  <a:cubicBezTo>
                    <a:pt x="2052859" y="2832183"/>
                    <a:pt x="2048443" y="2842506"/>
                    <a:pt x="2048443" y="2842506"/>
                  </a:cubicBezTo>
                  <a:cubicBezTo>
                    <a:pt x="2046971" y="2845455"/>
                    <a:pt x="2044027" y="2849879"/>
                    <a:pt x="2039611" y="2849879"/>
                  </a:cubicBezTo>
                  <a:cubicBezTo>
                    <a:pt x="2036667" y="2849879"/>
                    <a:pt x="2032250" y="2843980"/>
                    <a:pt x="2036667" y="2841031"/>
                  </a:cubicBezTo>
                  <a:cubicBezTo>
                    <a:pt x="2042555" y="2838081"/>
                    <a:pt x="2032250" y="2830708"/>
                    <a:pt x="2032250" y="2833657"/>
                  </a:cubicBezTo>
                  <a:cubicBezTo>
                    <a:pt x="2032250" y="2838081"/>
                    <a:pt x="2032250" y="2839556"/>
                    <a:pt x="2030778" y="2842506"/>
                  </a:cubicBezTo>
                  <a:cubicBezTo>
                    <a:pt x="2026362" y="2855778"/>
                    <a:pt x="2021946" y="2832183"/>
                    <a:pt x="2021946" y="2832183"/>
                  </a:cubicBezTo>
                  <a:cubicBezTo>
                    <a:pt x="2013114" y="2821859"/>
                    <a:pt x="2017530" y="2842506"/>
                    <a:pt x="2017530" y="2846930"/>
                  </a:cubicBezTo>
                  <a:cubicBezTo>
                    <a:pt x="2017530" y="2851354"/>
                    <a:pt x="2013114" y="2846930"/>
                    <a:pt x="2010170" y="2845455"/>
                  </a:cubicBezTo>
                  <a:cubicBezTo>
                    <a:pt x="2010170" y="2845455"/>
                    <a:pt x="2007226" y="2842506"/>
                    <a:pt x="2007226" y="2842506"/>
                  </a:cubicBezTo>
                  <a:cubicBezTo>
                    <a:pt x="2004282" y="2839556"/>
                    <a:pt x="2008698" y="2832183"/>
                    <a:pt x="2008698" y="2829233"/>
                  </a:cubicBezTo>
                  <a:cubicBezTo>
                    <a:pt x="2011642" y="2821859"/>
                    <a:pt x="2011642" y="2813011"/>
                    <a:pt x="2007226" y="2808587"/>
                  </a:cubicBezTo>
                  <a:cubicBezTo>
                    <a:pt x="1995449" y="2795314"/>
                    <a:pt x="2014586" y="2786466"/>
                    <a:pt x="2011642" y="2777618"/>
                  </a:cubicBezTo>
                  <a:cubicBezTo>
                    <a:pt x="2010170" y="2774668"/>
                    <a:pt x="2008698" y="2774668"/>
                    <a:pt x="2008698" y="2768769"/>
                  </a:cubicBezTo>
                  <a:cubicBezTo>
                    <a:pt x="2008698" y="2767294"/>
                    <a:pt x="2019002" y="2749597"/>
                    <a:pt x="2014586" y="2748122"/>
                  </a:cubicBezTo>
                  <a:cubicBezTo>
                    <a:pt x="2017530" y="2742224"/>
                    <a:pt x="2021946" y="2739274"/>
                    <a:pt x="2021946" y="2734850"/>
                  </a:cubicBezTo>
                  <a:cubicBezTo>
                    <a:pt x="2021946" y="2733375"/>
                    <a:pt x="2021210" y="2731163"/>
                    <a:pt x="2020842" y="2729320"/>
                  </a:cubicBezTo>
                  <a:lnTo>
                    <a:pt x="2021864" y="2726248"/>
                  </a:lnTo>
                  <a:lnTo>
                    <a:pt x="2021618" y="2726456"/>
                  </a:lnTo>
                  <a:cubicBezTo>
                    <a:pt x="2018675" y="2726456"/>
                    <a:pt x="2021618" y="2732337"/>
                    <a:pt x="2021618" y="2735277"/>
                  </a:cubicBezTo>
                  <a:cubicBezTo>
                    <a:pt x="2021618" y="2739687"/>
                    <a:pt x="2017203" y="2742627"/>
                    <a:pt x="2014259" y="2748507"/>
                  </a:cubicBezTo>
                  <a:cubicBezTo>
                    <a:pt x="2018675" y="2749977"/>
                    <a:pt x="2008372" y="2767618"/>
                    <a:pt x="2008372" y="2769089"/>
                  </a:cubicBezTo>
                  <a:cubicBezTo>
                    <a:pt x="2008372" y="2774969"/>
                    <a:pt x="2009844" y="2774969"/>
                    <a:pt x="2011316" y="2777909"/>
                  </a:cubicBezTo>
                  <a:cubicBezTo>
                    <a:pt x="2014259" y="2786730"/>
                    <a:pt x="1995126" y="2795550"/>
                    <a:pt x="2006900" y="2808781"/>
                  </a:cubicBezTo>
                  <a:cubicBezTo>
                    <a:pt x="2011316" y="2813191"/>
                    <a:pt x="2011316" y="2822011"/>
                    <a:pt x="2008372" y="2829361"/>
                  </a:cubicBezTo>
                  <a:cubicBezTo>
                    <a:pt x="2005428" y="2829361"/>
                    <a:pt x="2002485" y="2830832"/>
                    <a:pt x="2001013" y="2830832"/>
                  </a:cubicBezTo>
                  <a:cubicBezTo>
                    <a:pt x="1999541" y="2830832"/>
                    <a:pt x="1996598" y="2827891"/>
                    <a:pt x="1995126" y="2829361"/>
                  </a:cubicBezTo>
                  <a:cubicBezTo>
                    <a:pt x="1993654" y="2829361"/>
                    <a:pt x="1992182" y="2832302"/>
                    <a:pt x="1990711" y="2832302"/>
                  </a:cubicBezTo>
                  <a:cubicBezTo>
                    <a:pt x="1987767" y="2832302"/>
                    <a:pt x="1986295" y="2829361"/>
                    <a:pt x="1983352" y="2829361"/>
                  </a:cubicBezTo>
                  <a:lnTo>
                    <a:pt x="1977950" y="2830711"/>
                  </a:lnTo>
                  <a:lnTo>
                    <a:pt x="1978135" y="2830859"/>
                  </a:lnTo>
                  <a:cubicBezTo>
                    <a:pt x="1978135" y="2833745"/>
                    <a:pt x="1978135" y="2838073"/>
                    <a:pt x="1976635" y="2838073"/>
                  </a:cubicBezTo>
                  <a:cubicBezTo>
                    <a:pt x="1972133" y="2838073"/>
                    <a:pt x="1972133" y="2833745"/>
                    <a:pt x="1970632" y="2836630"/>
                  </a:cubicBezTo>
                  <a:cubicBezTo>
                    <a:pt x="1970632" y="2836630"/>
                    <a:pt x="1970632" y="2838073"/>
                    <a:pt x="1970632" y="2839516"/>
                  </a:cubicBezTo>
                  <a:cubicBezTo>
                    <a:pt x="1970632" y="2842402"/>
                    <a:pt x="1970632" y="2840959"/>
                    <a:pt x="1970632" y="2843845"/>
                  </a:cubicBezTo>
                  <a:cubicBezTo>
                    <a:pt x="1970632" y="2846730"/>
                    <a:pt x="1970632" y="2848173"/>
                    <a:pt x="1970632" y="2849616"/>
                  </a:cubicBezTo>
                  <a:cubicBezTo>
                    <a:pt x="1970632" y="2851059"/>
                    <a:pt x="1972133" y="2852502"/>
                    <a:pt x="1972133" y="2853945"/>
                  </a:cubicBezTo>
                  <a:cubicBezTo>
                    <a:pt x="1972133" y="2853945"/>
                    <a:pt x="1972133" y="2855387"/>
                    <a:pt x="1972133" y="2855387"/>
                  </a:cubicBezTo>
                  <a:cubicBezTo>
                    <a:pt x="1972133" y="2856830"/>
                    <a:pt x="1975134" y="2856830"/>
                    <a:pt x="1975134" y="2856830"/>
                  </a:cubicBezTo>
                  <a:cubicBezTo>
                    <a:pt x="1975134" y="2856830"/>
                    <a:pt x="1973634" y="2861159"/>
                    <a:pt x="1972133" y="2861159"/>
                  </a:cubicBezTo>
                  <a:cubicBezTo>
                    <a:pt x="1970632" y="2861159"/>
                    <a:pt x="1969132" y="2862602"/>
                    <a:pt x="1966131" y="2862602"/>
                  </a:cubicBezTo>
                  <a:cubicBezTo>
                    <a:pt x="1966131" y="2864045"/>
                    <a:pt x="1964630" y="2864045"/>
                    <a:pt x="1961629" y="2864045"/>
                  </a:cubicBezTo>
                  <a:cubicBezTo>
                    <a:pt x="1960129" y="2864045"/>
                    <a:pt x="1957127" y="2866930"/>
                    <a:pt x="1954126" y="2866930"/>
                  </a:cubicBezTo>
                  <a:cubicBezTo>
                    <a:pt x="1952626" y="2865487"/>
                    <a:pt x="1952626" y="2866930"/>
                    <a:pt x="1952626" y="2864045"/>
                  </a:cubicBezTo>
                  <a:cubicBezTo>
                    <a:pt x="1951125" y="2861159"/>
                    <a:pt x="1948124" y="2861159"/>
                    <a:pt x="1948124" y="2859716"/>
                  </a:cubicBezTo>
                  <a:cubicBezTo>
                    <a:pt x="1948124" y="2856830"/>
                    <a:pt x="1942122" y="2848173"/>
                    <a:pt x="1949625" y="2848173"/>
                  </a:cubicBezTo>
                  <a:cubicBezTo>
                    <a:pt x="1951125" y="2848173"/>
                    <a:pt x="1952626" y="2848173"/>
                    <a:pt x="1952626" y="2846730"/>
                  </a:cubicBezTo>
                  <a:cubicBezTo>
                    <a:pt x="1952626" y="2843845"/>
                    <a:pt x="1951125" y="2845288"/>
                    <a:pt x="1949625" y="2843845"/>
                  </a:cubicBezTo>
                  <a:cubicBezTo>
                    <a:pt x="1949625" y="2842402"/>
                    <a:pt x="1951125" y="2838073"/>
                    <a:pt x="1951125" y="2836630"/>
                  </a:cubicBezTo>
                  <a:cubicBezTo>
                    <a:pt x="1951125" y="2833745"/>
                    <a:pt x="1951125" y="2832302"/>
                    <a:pt x="1949625" y="2830859"/>
                  </a:cubicBezTo>
                  <a:cubicBezTo>
                    <a:pt x="1949625" y="2830859"/>
                    <a:pt x="1948124" y="2829416"/>
                    <a:pt x="1948124" y="2829416"/>
                  </a:cubicBezTo>
                  <a:cubicBezTo>
                    <a:pt x="1948124" y="2827973"/>
                    <a:pt x="1946623" y="2827973"/>
                    <a:pt x="1945123" y="2827973"/>
                  </a:cubicBezTo>
                  <a:cubicBezTo>
                    <a:pt x="1945123" y="2829416"/>
                    <a:pt x="1948124" y="2833745"/>
                    <a:pt x="1946623" y="2833745"/>
                  </a:cubicBezTo>
                  <a:cubicBezTo>
                    <a:pt x="1946623" y="2835188"/>
                    <a:pt x="1943622" y="2833745"/>
                    <a:pt x="1943622" y="2833745"/>
                  </a:cubicBezTo>
                  <a:lnTo>
                    <a:pt x="1942649" y="2832809"/>
                  </a:lnTo>
                  <a:lnTo>
                    <a:pt x="1943613" y="2833772"/>
                  </a:lnTo>
                  <a:cubicBezTo>
                    <a:pt x="1940670" y="2833772"/>
                    <a:pt x="1940670" y="2832302"/>
                    <a:pt x="1937726" y="2832302"/>
                  </a:cubicBezTo>
                  <a:cubicBezTo>
                    <a:pt x="1937726" y="2832302"/>
                    <a:pt x="1936254" y="2832302"/>
                    <a:pt x="1934782" y="2832302"/>
                  </a:cubicBezTo>
                  <a:cubicBezTo>
                    <a:pt x="1931839" y="2830832"/>
                    <a:pt x="1930367" y="2829361"/>
                    <a:pt x="1927423" y="2829361"/>
                  </a:cubicBezTo>
                  <a:cubicBezTo>
                    <a:pt x="1924480" y="2829361"/>
                    <a:pt x="1923008" y="2827891"/>
                    <a:pt x="1923008" y="2832302"/>
                  </a:cubicBezTo>
                  <a:cubicBezTo>
                    <a:pt x="1923008" y="2832302"/>
                    <a:pt x="1927423" y="2832302"/>
                    <a:pt x="1927423" y="2832302"/>
                  </a:cubicBezTo>
                  <a:cubicBezTo>
                    <a:pt x="1933311" y="2833772"/>
                    <a:pt x="1930367" y="2836712"/>
                    <a:pt x="1931839" y="2839652"/>
                  </a:cubicBezTo>
                  <a:cubicBezTo>
                    <a:pt x="1936254" y="2844062"/>
                    <a:pt x="1937726" y="2839652"/>
                    <a:pt x="1937726" y="2847002"/>
                  </a:cubicBezTo>
                  <a:cubicBezTo>
                    <a:pt x="1937726" y="2847002"/>
                    <a:pt x="1942141" y="2848472"/>
                    <a:pt x="1942141" y="2849942"/>
                  </a:cubicBezTo>
                  <a:cubicBezTo>
                    <a:pt x="1942141" y="2851413"/>
                    <a:pt x="1943613" y="2851413"/>
                    <a:pt x="1943613" y="2855823"/>
                  </a:cubicBezTo>
                  <a:cubicBezTo>
                    <a:pt x="1943613" y="2860233"/>
                    <a:pt x="1943613" y="2863173"/>
                    <a:pt x="1942141" y="2864643"/>
                  </a:cubicBezTo>
                  <a:cubicBezTo>
                    <a:pt x="1942141" y="2866113"/>
                    <a:pt x="1937726" y="2869053"/>
                    <a:pt x="1936254" y="2869053"/>
                  </a:cubicBezTo>
                  <a:cubicBezTo>
                    <a:pt x="1936254" y="2869053"/>
                    <a:pt x="1933311" y="2867583"/>
                    <a:pt x="1931839" y="2867583"/>
                  </a:cubicBezTo>
                  <a:cubicBezTo>
                    <a:pt x="1930367" y="2866113"/>
                    <a:pt x="1927423" y="2864643"/>
                    <a:pt x="1925952" y="2863173"/>
                  </a:cubicBezTo>
                  <a:cubicBezTo>
                    <a:pt x="1925952" y="2863173"/>
                    <a:pt x="1918593" y="2858763"/>
                    <a:pt x="1918593" y="2858763"/>
                  </a:cubicBezTo>
                  <a:cubicBezTo>
                    <a:pt x="1917121" y="2857293"/>
                    <a:pt x="1914177" y="2852883"/>
                    <a:pt x="1912705" y="2851413"/>
                  </a:cubicBezTo>
                  <a:cubicBezTo>
                    <a:pt x="1911234" y="2851413"/>
                    <a:pt x="1908290" y="2849942"/>
                    <a:pt x="1906818" y="2849942"/>
                  </a:cubicBezTo>
                  <a:cubicBezTo>
                    <a:pt x="1900931" y="2845532"/>
                    <a:pt x="1892100" y="2836712"/>
                    <a:pt x="1886213" y="2835242"/>
                  </a:cubicBezTo>
                  <a:cubicBezTo>
                    <a:pt x="1878854" y="2833772"/>
                    <a:pt x="1877382" y="2827891"/>
                    <a:pt x="1877382" y="2822011"/>
                  </a:cubicBezTo>
                  <a:cubicBezTo>
                    <a:pt x="1877382" y="2822011"/>
                    <a:pt x="1878854" y="2810251"/>
                    <a:pt x="1877382" y="2811721"/>
                  </a:cubicBezTo>
                  <a:cubicBezTo>
                    <a:pt x="1874439" y="2813191"/>
                    <a:pt x="1874439" y="2817601"/>
                    <a:pt x="1874439" y="2823481"/>
                  </a:cubicBezTo>
                  <a:cubicBezTo>
                    <a:pt x="1874439" y="2827157"/>
                    <a:pt x="1870391" y="2824584"/>
                    <a:pt x="1866160" y="2820541"/>
                  </a:cubicBezTo>
                  <a:lnTo>
                    <a:pt x="1857062" y="2809138"/>
                  </a:lnTo>
                  <a:lnTo>
                    <a:pt x="1856937" y="2809216"/>
                  </a:lnTo>
                  <a:cubicBezTo>
                    <a:pt x="1856937" y="2809216"/>
                    <a:pt x="1854051" y="2807720"/>
                    <a:pt x="1852608" y="2807720"/>
                  </a:cubicBezTo>
                  <a:lnTo>
                    <a:pt x="1852608" y="2806224"/>
                  </a:lnTo>
                  <a:cubicBezTo>
                    <a:pt x="1851165" y="2806224"/>
                    <a:pt x="1851165" y="2803231"/>
                    <a:pt x="1851165" y="2801735"/>
                  </a:cubicBezTo>
                  <a:cubicBezTo>
                    <a:pt x="1851165" y="2797246"/>
                    <a:pt x="1854051" y="2797246"/>
                    <a:pt x="1854051" y="2792757"/>
                  </a:cubicBezTo>
                  <a:cubicBezTo>
                    <a:pt x="1854051" y="2789764"/>
                    <a:pt x="1851165" y="2792757"/>
                    <a:pt x="1851165" y="2792757"/>
                  </a:cubicBezTo>
                  <a:cubicBezTo>
                    <a:pt x="1848280" y="2795750"/>
                    <a:pt x="1849722" y="2797246"/>
                    <a:pt x="1848280" y="2801735"/>
                  </a:cubicBezTo>
                  <a:cubicBezTo>
                    <a:pt x="1848280" y="2803231"/>
                    <a:pt x="1846837" y="2804727"/>
                    <a:pt x="1846837" y="2806224"/>
                  </a:cubicBezTo>
                  <a:cubicBezTo>
                    <a:pt x="1846837" y="2807720"/>
                    <a:pt x="1846837" y="2809216"/>
                    <a:pt x="1846837" y="2809216"/>
                  </a:cubicBezTo>
                  <a:cubicBezTo>
                    <a:pt x="1846837" y="2809216"/>
                    <a:pt x="1845394" y="2809216"/>
                    <a:pt x="1845394" y="2807720"/>
                  </a:cubicBezTo>
                  <a:cubicBezTo>
                    <a:pt x="1845394" y="2806224"/>
                    <a:pt x="1843951" y="2804727"/>
                    <a:pt x="1842508" y="2803231"/>
                  </a:cubicBezTo>
                  <a:cubicBezTo>
                    <a:pt x="1842508" y="2803231"/>
                    <a:pt x="1841065" y="2801735"/>
                    <a:pt x="1841065" y="2801735"/>
                  </a:cubicBezTo>
                  <a:cubicBezTo>
                    <a:pt x="1839623" y="2801735"/>
                    <a:pt x="1838180" y="2797246"/>
                    <a:pt x="1838180" y="2795750"/>
                  </a:cubicBezTo>
                  <a:cubicBezTo>
                    <a:pt x="1836737" y="2795750"/>
                    <a:pt x="1835294" y="2794253"/>
                    <a:pt x="1835294" y="2794253"/>
                  </a:cubicBezTo>
                  <a:cubicBezTo>
                    <a:pt x="1832408" y="2792757"/>
                    <a:pt x="1826637" y="2795750"/>
                    <a:pt x="1825194" y="2794253"/>
                  </a:cubicBezTo>
                  <a:cubicBezTo>
                    <a:pt x="1822308" y="2792757"/>
                    <a:pt x="1817980" y="2792757"/>
                    <a:pt x="1817980" y="2788268"/>
                  </a:cubicBezTo>
                  <a:cubicBezTo>
                    <a:pt x="1815094" y="2782283"/>
                    <a:pt x="1819423" y="2779290"/>
                    <a:pt x="1820866" y="2774801"/>
                  </a:cubicBezTo>
                  <a:lnTo>
                    <a:pt x="1829625" y="2770349"/>
                  </a:lnTo>
                  <a:lnTo>
                    <a:pt x="1829365" y="2770375"/>
                  </a:lnTo>
                  <a:cubicBezTo>
                    <a:pt x="1824766" y="2771294"/>
                    <a:pt x="1820718" y="2772764"/>
                    <a:pt x="1819983" y="2774969"/>
                  </a:cubicBezTo>
                  <a:cubicBezTo>
                    <a:pt x="1818511" y="2779379"/>
                    <a:pt x="1814095" y="2782319"/>
                    <a:pt x="1817039" y="2788200"/>
                  </a:cubicBezTo>
                  <a:cubicBezTo>
                    <a:pt x="1811151" y="2789670"/>
                    <a:pt x="1821454" y="2798490"/>
                    <a:pt x="1822926" y="2798490"/>
                  </a:cubicBezTo>
                  <a:cubicBezTo>
                    <a:pt x="1828813" y="2798490"/>
                    <a:pt x="1833229" y="2798490"/>
                    <a:pt x="1836172" y="2802900"/>
                  </a:cubicBezTo>
                  <a:cubicBezTo>
                    <a:pt x="1837644" y="2805840"/>
                    <a:pt x="1842059" y="2810251"/>
                    <a:pt x="1846475" y="2813191"/>
                  </a:cubicBezTo>
                  <a:cubicBezTo>
                    <a:pt x="1846475" y="2813191"/>
                    <a:pt x="1846475" y="2814661"/>
                    <a:pt x="1846475" y="2816131"/>
                  </a:cubicBezTo>
                  <a:cubicBezTo>
                    <a:pt x="1847947" y="2817601"/>
                    <a:pt x="1849418" y="2819071"/>
                    <a:pt x="1852362" y="2822011"/>
                  </a:cubicBezTo>
                  <a:cubicBezTo>
                    <a:pt x="1856777" y="2823481"/>
                    <a:pt x="1859721" y="2830832"/>
                    <a:pt x="1864136" y="2830832"/>
                  </a:cubicBezTo>
                  <a:cubicBezTo>
                    <a:pt x="1870024" y="2832302"/>
                    <a:pt x="1865608" y="2844062"/>
                    <a:pt x="1872967" y="2844062"/>
                  </a:cubicBezTo>
                  <a:cubicBezTo>
                    <a:pt x="1881798" y="2844062"/>
                    <a:pt x="1875911" y="2848472"/>
                    <a:pt x="1872967" y="2851413"/>
                  </a:cubicBezTo>
                  <a:cubicBezTo>
                    <a:pt x="1870024" y="2854353"/>
                    <a:pt x="1867080" y="2858763"/>
                    <a:pt x="1864136" y="2861703"/>
                  </a:cubicBezTo>
                  <a:cubicBezTo>
                    <a:pt x="1861193" y="2863173"/>
                    <a:pt x="1843531" y="2867583"/>
                    <a:pt x="1843531" y="2861703"/>
                  </a:cubicBezTo>
                  <a:cubicBezTo>
                    <a:pt x="1843531" y="2858763"/>
                    <a:pt x="1842059" y="2849942"/>
                    <a:pt x="1840588" y="2849942"/>
                  </a:cubicBezTo>
                  <a:cubicBezTo>
                    <a:pt x="1840588" y="2851413"/>
                    <a:pt x="1840588" y="2863173"/>
                    <a:pt x="1840588" y="2864643"/>
                  </a:cubicBezTo>
                  <a:cubicBezTo>
                    <a:pt x="1840588" y="2866113"/>
                    <a:pt x="1845003" y="2867583"/>
                    <a:pt x="1846475" y="2870523"/>
                  </a:cubicBezTo>
                  <a:cubicBezTo>
                    <a:pt x="1843531" y="2870523"/>
                    <a:pt x="1840588" y="2874934"/>
                    <a:pt x="1837644" y="2874934"/>
                  </a:cubicBezTo>
                  <a:cubicBezTo>
                    <a:pt x="1837644" y="2874934"/>
                    <a:pt x="1822926" y="2876404"/>
                    <a:pt x="1822926" y="2876404"/>
                  </a:cubicBezTo>
                  <a:cubicBezTo>
                    <a:pt x="1817039" y="2879344"/>
                    <a:pt x="1812623" y="2880814"/>
                    <a:pt x="1802321" y="2880814"/>
                  </a:cubicBezTo>
                  <a:cubicBezTo>
                    <a:pt x="1799377" y="2880814"/>
                    <a:pt x="1794962" y="2888164"/>
                    <a:pt x="1796433" y="2889634"/>
                  </a:cubicBezTo>
                  <a:cubicBezTo>
                    <a:pt x="1797905" y="2894044"/>
                    <a:pt x="1789074" y="2898455"/>
                    <a:pt x="1787603" y="2899925"/>
                  </a:cubicBezTo>
                  <a:cubicBezTo>
                    <a:pt x="1783187" y="2902865"/>
                    <a:pt x="1783187" y="2907275"/>
                    <a:pt x="1789074" y="2907275"/>
                  </a:cubicBezTo>
                  <a:cubicBezTo>
                    <a:pt x="1796433" y="2907275"/>
                    <a:pt x="1790546" y="2910215"/>
                    <a:pt x="1790546" y="2910215"/>
                  </a:cubicBezTo>
                  <a:cubicBezTo>
                    <a:pt x="1784659" y="2904335"/>
                    <a:pt x="1766998" y="2901395"/>
                    <a:pt x="1761110" y="2896985"/>
                  </a:cubicBezTo>
                  <a:cubicBezTo>
                    <a:pt x="1758167" y="2893310"/>
                    <a:pt x="1755591" y="2891839"/>
                    <a:pt x="1752464" y="2891472"/>
                  </a:cubicBezTo>
                  <a:lnTo>
                    <a:pt x="1741447" y="2892487"/>
                  </a:lnTo>
                  <a:lnTo>
                    <a:pt x="1741413" y="2892921"/>
                  </a:lnTo>
                  <a:cubicBezTo>
                    <a:pt x="1738463" y="2892921"/>
                    <a:pt x="1735513" y="2892921"/>
                    <a:pt x="1732564" y="2892921"/>
                  </a:cubicBezTo>
                  <a:cubicBezTo>
                    <a:pt x="1729614" y="2892921"/>
                    <a:pt x="1728139" y="2895872"/>
                    <a:pt x="1725189" y="2897348"/>
                  </a:cubicBezTo>
                  <a:cubicBezTo>
                    <a:pt x="1725189" y="2897348"/>
                    <a:pt x="1722239" y="2898824"/>
                    <a:pt x="1720764" y="2898824"/>
                  </a:cubicBezTo>
                  <a:lnTo>
                    <a:pt x="1714277" y="2898824"/>
                  </a:lnTo>
                  <a:lnTo>
                    <a:pt x="1720089" y="2902622"/>
                  </a:lnTo>
                  <a:cubicBezTo>
                    <a:pt x="1722901" y="2904299"/>
                    <a:pt x="1724775" y="2905790"/>
                    <a:pt x="1721027" y="2905790"/>
                  </a:cubicBezTo>
                  <a:cubicBezTo>
                    <a:pt x="1716528" y="2905790"/>
                    <a:pt x="1709031" y="2904299"/>
                    <a:pt x="1706032" y="2902809"/>
                  </a:cubicBezTo>
                  <a:cubicBezTo>
                    <a:pt x="1698535" y="2898336"/>
                    <a:pt x="1679043" y="2902809"/>
                    <a:pt x="1671545" y="2904299"/>
                  </a:cubicBezTo>
                  <a:lnTo>
                    <a:pt x="1664829" y="2908306"/>
                  </a:lnTo>
                  <a:lnTo>
                    <a:pt x="1664854" y="2908428"/>
                  </a:lnTo>
                  <a:cubicBezTo>
                    <a:pt x="1664854" y="2909902"/>
                    <a:pt x="1661894" y="2911376"/>
                    <a:pt x="1660414" y="2911376"/>
                  </a:cubicBezTo>
                  <a:cubicBezTo>
                    <a:pt x="1660414" y="2911376"/>
                    <a:pt x="1655974" y="2914325"/>
                    <a:pt x="1655974" y="2914325"/>
                  </a:cubicBezTo>
                  <a:cubicBezTo>
                    <a:pt x="1654495" y="2915799"/>
                    <a:pt x="1651535" y="2924644"/>
                    <a:pt x="1648575" y="2921696"/>
                  </a:cubicBezTo>
                  <a:cubicBezTo>
                    <a:pt x="1647095" y="2920222"/>
                    <a:pt x="1651535" y="2915799"/>
                    <a:pt x="1653015" y="2914325"/>
                  </a:cubicBezTo>
                  <a:cubicBezTo>
                    <a:pt x="1654495" y="2912851"/>
                    <a:pt x="1647095" y="2906954"/>
                    <a:pt x="1645616" y="2906954"/>
                  </a:cubicBezTo>
                  <a:cubicBezTo>
                    <a:pt x="1641176" y="2904005"/>
                    <a:pt x="1642656" y="2905479"/>
                    <a:pt x="1638216" y="2905479"/>
                  </a:cubicBezTo>
                  <a:cubicBezTo>
                    <a:pt x="1636736" y="2905479"/>
                    <a:pt x="1635257" y="2905479"/>
                    <a:pt x="1633777" y="2904005"/>
                  </a:cubicBezTo>
                  <a:cubicBezTo>
                    <a:pt x="1632297" y="2904005"/>
                    <a:pt x="1632297" y="2896634"/>
                    <a:pt x="1632297" y="2895160"/>
                  </a:cubicBezTo>
                  <a:cubicBezTo>
                    <a:pt x="1632297" y="2892211"/>
                    <a:pt x="1626378" y="2892211"/>
                    <a:pt x="1626378" y="2895160"/>
                  </a:cubicBezTo>
                  <a:cubicBezTo>
                    <a:pt x="1626378" y="2896634"/>
                    <a:pt x="1627857" y="2902531"/>
                    <a:pt x="1629337" y="2904005"/>
                  </a:cubicBezTo>
                  <a:cubicBezTo>
                    <a:pt x="1629337" y="2905479"/>
                    <a:pt x="1633777" y="2906954"/>
                    <a:pt x="1629337" y="2906954"/>
                  </a:cubicBezTo>
                  <a:cubicBezTo>
                    <a:pt x="1627857" y="2906954"/>
                    <a:pt x="1624898" y="2906954"/>
                    <a:pt x="1623418" y="2905479"/>
                  </a:cubicBezTo>
                  <a:cubicBezTo>
                    <a:pt x="1621198" y="2904005"/>
                    <a:pt x="1618978" y="2904005"/>
                    <a:pt x="1617683" y="2903268"/>
                  </a:cubicBezTo>
                  <a:lnTo>
                    <a:pt x="1617518" y="2897344"/>
                  </a:lnTo>
                  <a:lnTo>
                    <a:pt x="1615124" y="2894397"/>
                  </a:lnTo>
                  <a:cubicBezTo>
                    <a:pt x="1613834" y="2894397"/>
                    <a:pt x="1612359" y="2895134"/>
                    <a:pt x="1611621" y="2895872"/>
                  </a:cubicBezTo>
                  <a:cubicBezTo>
                    <a:pt x="1608672" y="2898824"/>
                    <a:pt x="1613096" y="2900300"/>
                    <a:pt x="1613096" y="2900300"/>
                  </a:cubicBezTo>
                  <a:cubicBezTo>
                    <a:pt x="1616046" y="2904727"/>
                    <a:pt x="1601297" y="2904727"/>
                    <a:pt x="1605722" y="2907679"/>
                  </a:cubicBezTo>
                  <a:cubicBezTo>
                    <a:pt x="1608672" y="2909155"/>
                    <a:pt x="1604247" y="2910630"/>
                    <a:pt x="1602772" y="2913582"/>
                  </a:cubicBezTo>
                  <a:cubicBezTo>
                    <a:pt x="1601297" y="2916533"/>
                    <a:pt x="1595397" y="2920961"/>
                    <a:pt x="1604247" y="2920961"/>
                  </a:cubicBezTo>
                  <a:cubicBezTo>
                    <a:pt x="1608672" y="2920961"/>
                    <a:pt x="1611621" y="2909155"/>
                    <a:pt x="1617521" y="2909155"/>
                  </a:cubicBezTo>
                  <a:cubicBezTo>
                    <a:pt x="1623421" y="2909155"/>
                    <a:pt x="1617521" y="2912106"/>
                    <a:pt x="1618996" y="2915058"/>
                  </a:cubicBezTo>
                  <a:cubicBezTo>
                    <a:pt x="1620471" y="2919485"/>
                    <a:pt x="1617521" y="2920961"/>
                    <a:pt x="1614571" y="2923912"/>
                  </a:cubicBezTo>
                  <a:cubicBezTo>
                    <a:pt x="1610147" y="2925388"/>
                    <a:pt x="1613096" y="2928340"/>
                    <a:pt x="1614571" y="2926864"/>
                  </a:cubicBezTo>
                  <a:cubicBezTo>
                    <a:pt x="1614571" y="2926864"/>
                    <a:pt x="1618996" y="2923912"/>
                    <a:pt x="1618996" y="2923912"/>
                  </a:cubicBezTo>
                  <a:cubicBezTo>
                    <a:pt x="1620471" y="2923912"/>
                    <a:pt x="1616046" y="2929816"/>
                    <a:pt x="1617521" y="2928340"/>
                  </a:cubicBezTo>
                  <a:cubicBezTo>
                    <a:pt x="1618996" y="2928340"/>
                    <a:pt x="1620471" y="2925388"/>
                    <a:pt x="1623421" y="2925388"/>
                  </a:cubicBezTo>
                  <a:cubicBezTo>
                    <a:pt x="1624896" y="2925388"/>
                    <a:pt x="1627845" y="2928340"/>
                    <a:pt x="1627845" y="2928340"/>
                  </a:cubicBezTo>
                  <a:cubicBezTo>
                    <a:pt x="1627845" y="2928340"/>
                    <a:pt x="1629320" y="2931291"/>
                    <a:pt x="1630795" y="2931291"/>
                  </a:cubicBezTo>
                  <a:cubicBezTo>
                    <a:pt x="1630795" y="2929816"/>
                    <a:pt x="1636695" y="2926864"/>
                    <a:pt x="1636695" y="2928340"/>
                  </a:cubicBezTo>
                  <a:cubicBezTo>
                    <a:pt x="1635220" y="2928340"/>
                    <a:pt x="1633745" y="2932767"/>
                    <a:pt x="1636695" y="2932767"/>
                  </a:cubicBezTo>
                  <a:cubicBezTo>
                    <a:pt x="1638170" y="2932767"/>
                    <a:pt x="1642594" y="2929816"/>
                    <a:pt x="1642594" y="2928340"/>
                  </a:cubicBezTo>
                  <a:cubicBezTo>
                    <a:pt x="1645544" y="2923912"/>
                    <a:pt x="1648494" y="2928340"/>
                    <a:pt x="1651444" y="2928340"/>
                  </a:cubicBezTo>
                  <a:cubicBezTo>
                    <a:pt x="1649969" y="2931291"/>
                    <a:pt x="1647019" y="2935719"/>
                    <a:pt x="1645544" y="2938670"/>
                  </a:cubicBezTo>
                  <a:cubicBezTo>
                    <a:pt x="1644069" y="2941622"/>
                    <a:pt x="1651444" y="2946049"/>
                    <a:pt x="1652919" y="2946049"/>
                  </a:cubicBezTo>
                  <a:cubicBezTo>
                    <a:pt x="1655869" y="2946049"/>
                    <a:pt x="1658818" y="2944573"/>
                    <a:pt x="1658818" y="2947525"/>
                  </a:cubicBezTo>
                  <a:cubicBezTo>
                    <a:pt x="1658818" y="2953428"/>
                    <a:pt x="1654394" y="2953428"/>
                    <a:pt x="1651444" y="2953428"/>
                  </a:cubicBezTo>
                  <a:cubicBezTo>
                    <a:pt x="1651444" y="2953428"/>
                    <a:pt x="1644069" y="2962283"/>
                    <a:pt x="1644069" y="2962283"/>
                  </a:cubicBezTo>
                  <a:cubicBezTo>
                    <a:pt x="1644069" y="2965234"/>
                    <a:pt x="1648494" y="2965234"/>
                    <a:pt x="1648494" y="2966710"/>
                  </a:cubicBezTo>
                  <a:cubicBezTo>
                    <a:pt x="1648494" y="2971138"/>
                    <a:pt x="1647019" y="2974089"/>
                    <a:pt x="1644069" y="2975565"/>
                  </a:cubicBezTo>
                  <a:cubicBezTo>
                    <a:pt x="1638170" y="2977041"/>
                    <a:pt x="1621946" y="2972613"/>
                    <a:pt x="1620471" y="2977041"/>
                  </a:cubicBezTo>
                  <a:cubicBezTo>
                    <a:pt x="1617521" y="2982944"/>
                    <a:pt x="1616046" y="2984420"/>
                    <a:pt x="1610147" y="2984420"/>
                  </a:cubicBezTo>
                  <a:cubicBezTo>
                    <a:pt x="1607197" y="2978516"/>
                    <a:pt x="1605722" y="2974089"/>
                    <a:pt x="1596872" y="2974089"/>
                  </a:cubicBezTo>
                  <a:cubicBezTo>
                    <a:pt x="1586548" y="2974089"/>
                    <a:pt x="1586548" y="2966710"/>
                    <a:pt x="1579174" y="2965234"/>
                  </a:cubicBezTo>
                  <a:cubicBezTo>
                    <a:pt x="1576224" y="2963759"/>
                    <a:pt x="1571799" y="2957855"/>
                    <a:pt x="1568849" y="2957855"/>
                  </a:cubicBezTo>
                  <a:cubicBezTo>
                    <a:pt x="1564424" y="2957855"/>
                    <a:pt x="1557050" y="2962283"/>
                    <a:pt x="1549675" y="2962283"/>
                  </a:cubicBezTo>
                  <a:cubicBezTo>
                    <a:pt x="1537876" y="2962283"/>
                    <a:pt x="1527552" y="2957855"/>
                    <a:pt x="1515753" y="2957855"/>
                  </a:cubicBezTo>
                  <a:cubicBezTo>
                    <a:pt x="1501004" y="2946049"/>
                    <a:pt x="1468556" y="2944573"/>
                    <a:pt x="1468556" y="2966710"/>
                  </a:cubicBezTo>
                  <a:cubicBezTo>
                    <a:pt x="1468556" y="2972613"/>
                    <a:pt x="1461181" y="2974089"/>
                    <a:pt x="1461181" y="2981468"/>
                  </a:cubicBezTo>
                  <a:cubicBezTo>
                    <a:pt x="1461181" y="2987371"/>
                    <a:pt x="1475930" y="2988847"/>
                    <a:pt x="1478880" y="2993274"/>
                  </a:cubicBezTo>
                  <a:cubicBezTo>
                    <a:pt x="1484780" y="3000653"/>
                    <a:pt x="1470031" y="3018363"/>
                    <a:pt x="1464131" y="3021314"/>
                  </a:cubicBezTo>
                  <a:cubicBezTo>
                    <a:pt x="1464131" y="3021314"/>
                    <a:pt x="1465606" y="3009508"/>
                    <a:pt x="1465606" y="3005081"/>
                  </a:cubicBezTo>
                  <a:cubicBezTo>
                    <a:pt x="1465606" y="2999177"/>
                    <a:pt x="1468556" y="2999177"/>
                    <a:pt x="1468556" y="2994750"/>
                  </a:cubicBezTo>
                  <a:cubicBezTo>
                    <a:pt x="1447907" y="2971138"/>
                    <a:pt x="1428733" y="2947525"/>
                    <a:pt x="1409559" y="2938670"/>
                  </a:cubicBezTo>
                  <a:cubicBezTo>
                    <a:pt x="1385961" y="2928340"/>
                    <a:pt x="1357938" y="2900300"/>
                    <a:pt x="1331390" y="2900300"/>
                  </a:cubicBezTo>
                  <a:cubicBezTo>
                    <a:pt x="1311478" y="2900300"/>
                    <a:pt x="1309819" y="2891999"/>
                    <a:pt x="1300900" y="2895319"/>
                  </a:cubicBezTo>
                  <a:lnTo>
                    <a:pt x="1289309" y="2902804"/>
                  </a:lnTo>
                  <a:lnTo>
                    <a:pt x="1289444" y="2903142"/>
                  </a:lnTo>
                  <a:cubicBezTo>
                    <a:pt x="1273260" y="2917854"/>
                    <a:pt x="1252663" y="2907556"/>
                    <a:pt x="1242364" y="2911969"/>
                  </a:cubicBezTo>
                  <a:cubicBezTo>
                    <a:pt x="1237950" y="2913440"/>
                    <a:pt x="1236479" y="2920796"/>
                    <a:pt x="1232065" y="2920796"/>
                  </a:cubicBezTo>
                  <a:cubicBezTo>
                    <a:pt x="1221766" y="2919325"/>
                    <a:pt x="1177628" y="2919325"/>
                    <a:pt x="1171743" y="2932565"/>
                  </a:cubicBezTo>
                  <a:cubicBezTo>
                    <a:pt x="1167329" y="2941392"/>
                    <a:pt x="1165858" y="2945805"/>
                    <a:pt x="1159973" y="2948748"/>
                  </a:cubicBezTo>
                  <a:cubicBezTo>
                    <a:pt x="1155559" y="2951690"/>
                    <a:pt x="1151145" y="2951690"/>
                    <a:pt x="1145260" y="2954632"/>
                  </a:cubicBezTo>
                  <a:cubicBezTo>
                    <a:pt x="1137904" y="2954632"/>
                    <a:pt x="1140846" y="2963459"/>
                    <a:pt x="1132018" y="2963459"/>
                  </a:cubicBezTo>
                  <a:cubicBezTo>
                    <a:pt x="1129076" y="2963459"/>
                    <a:pt x="1115834" y="2960517"/>
                    <a:pt x="1115834" y="2957574"/>
                  </a:cubicBezTo>
                  <a:cubicBezTo>
                    <a:pt x="1115834" y="2947276"/>
                    <a:pt x="1109949" y="2936979"/>
                    <a:pt x="1107007" y="2928152"/>
                  </a:cubicBezTo>
                  <a:cubicBezTo>
                    <a:pt x="1102593" y="2911969"/>
                    <a:pt x="1096708" y="2928152"/>
                    <a:pt x="1099650" y="2932565"/>
                  </a:cubicBezTo>
                  <a:cubicBezTo>
                    <a:pt x="1107007" y="2938450"/>
                    <a:pt x="1108478" y="2950219"/>
                    <a:pt x="1108478" y="2960517"/>
                  </a:cubicBezTo>
                  <a:cubicBezTo>
                    <a:pt x="1108478" y="2964930"/>
                    <a:pt x="1118777" y="2961988"/>
                    <a:pt x="1112892" y="2966401"/>
                  </a:cubicBezTo>
                  <a:cubicBezTo>
                    <a:pt x="1101122" y="2973757"/>
                    <a:pt x="1101122" y="2989939"/>
                    <a:pt x="1089352" y="2997295"/>
                  </a:cubicBezTo>
                  <a:cubicBezTo>
                    <a:pt x="1087880" y="2998766"/>
                    <a:pt x="1070225" y="2995824"/>
                    <a:pt x="1062869" y="2995824"/>
                  </a:cubicBezTo>
                  <a:cubicBezTo>
                    <a:pt x="1056984" y="2995824"/>
                    <a:pt x="1051099" y="3001708"/>
                    <a:pt x="1059926" y="3001708"/>
                  </a:cubicBezTo>
                  <a:cubicBezTo>
                    <a:pt x="1065811" y="3001708"/>
                    <a:pt x="1086409" y="2998766"/>
                    <a:pt x="1087880" y="3001708"/>
                  </a:cubicBezTo>
                  <a:cubicBezTo>
                    <a:pt x="1089352" y="3003915"/>
                    <a:pt x="1088984" y="3007225"/>
                    <a:pt x="1087696" y="3009984"/>
                  </a:cubicBezTo>
                  <a:lnTo>
                    <a:pt x="1082057" y="3014895"/>
                  </a:lnTo>
                  <a:lnTo>
                    <a:pt x="1084789" y="3023155"/>
                  </a:lnTo>
                  <a:cubicBezTo>
                    <a:pt x="1081827" y="3030618"/>
                    <a:pt x="1077385" y="3030618"/>
                    <a:pt x="1084789" y="3035096"/>
                  </a:cubicBezTo>
                  <a:cubicBezTo>
                    <a:pt x="1090712" y="3038081"/>
                    <a:pt x="1089231" y="3039574"/>
                    <a:pt x="1090712" y="3045544"/>
                  </a:cubicBezTo>
                  <a:cubicBezTo>
                    <a:pt x="1093674" y="3050022"/>
                    <a:pt x="1084789" y="3047037"/>
                    <a:pt x="1083308" y="3047037"/>
                  </a:cubicBezTo>
                  <a:cubicBezTo>
                    <a:pt x="1081827" y="3047037"/>
                    <a:pt x="1078866" y="3050022"/>
                    <a:pt x="1078866" y="3050022"/>
                  </a:cubicBezTo>
                  <a:cubicBezTo>
                    <a:pt x="1078866" y="3048529"/>
                    <a:pt x="1074423" y="3041066"/>
                    <a:pt x="1072942" y="3045544"/>
                  </a:cubicBezTo>
                  <a:cubicBezTo>
                    <a:pt x="1072942" y="3050022"/>
                    <a:pt x="1067019" y="3054500"/>
                    <a:pt x="1067019" y="3061963"/>
                  </a:cubicBezTo>
                  <a:cubicBezTo>
                    <a:pt x="1067019" y="3066441"/>
                    <a:pt x="1065538" y="3072411"/>
                    <a:pt x="1067019" y="3075396"/>
                  </a:cubicBezTo>
                  <a:cubicBezTo>
                    <a:pt x="1068500" y="3078381"/>
                    <a:pt x="1074423" y="3076889"/>
                    <a:pt x="1077385" y="3076889"/>
                  </a:cubicBezTo>
                  <a:cubicBezTo>
                    <a:pt x="1080346" y="3076889"/>
                    <a:pt x="1089231" y="3081367"/>
                    <a:pt x="1089231" y="3084352"/>
                  </a:cubicBezTo>
                  <a:cubicBezTo>
                    <a:pt x="1089231" y="3085844"/>
                    <a:pt x="1084789" y="3088830"/>
                    <a:pt x="1084789" y="3088830"/>
                  </a:cubicBezTo>
                  <a:cubicBezTo>
                    <a:pt x="1083308" y="3091815"/>
                    <a:pt x="1089231" y="3091815"/>
                    <a:pt x="1081827" y="3091815"/>
                  </a:cubicBezTo>
                  <a:lnTo>
                    <a:pt x="1081776" y="3091832"/>
                  </a:lnTo>
                  <a:lnTo>
                    <a:pt x="1078317" y="3097884"/>
                  </a:lnTo>
                  <a:cubicBezTo>
                    <a:pt x="1078317" y="3101378"/>
                    <a:pt x="1079053" y="3105423"/>
                    <a:pt x="1079053" y="3107630"/>
                  </a:cubicBezTo>
                  <a:cubicBezTo>
                    <a:pt x="1079053" y="3110572"/>
                    <a:pt x="1077581" y="3110572"/>
                    <a:pt x="1076110" y="3110572"/>
                  </a:cubicBezTo>
                  <a:cubicBezTo>
                    <a:pt x="1074639" y="3112044"/>
                    <a:pt x="1074639" y="3110572"/>
                    <a:pt x="1073168" y="3112044"/>
                  </a:cubicBezTo>
                  <a:cubicBezTo>
                    <a:pt x="1073168" y="3112044"/>
                    <a:pt x="1073168" y="3114986"/>
                    <a:pt x="1073168" y="3114986"/>
                  </a:cubicBezTo>
                  <a:cubicBezTo>
                    <a:pt x="1073168" y="3117928"/>
                    <a:pt x="1065811" y="3114986"/>
                    <a:pt x="1065811" y="3114986"/>
                  </a:cubicBezTo>
                  <a:cubicBezTo>
                    <a:pt x="1061397" y="3112044"/>
                    <a:pt x="1061397" y="3113515"/>
                    <a:pt x="1059926" y="3106159"/>
                  </a:cubicBezTo>
                  <a:cubicBezTo>
                    <a:pt x="1058455" y="3094390"/>
                    <a:pt x="1055512" y="3092919"/>
                    <a:pt x="1055512" y="3089977"/>
                  </a:cubicBezTo>
                  <a:cubicBezTo>
                    <a:pt x="1054041" y="3087034"/>
                    <a:pt x="1059926" y="3082621"/>
                    <a:pt x="1052570" y="3082621"/>
                  </a:cubicBezTo>
                  <a:cubicBezTo>
                    <a:pt x="1051099" y="3082621"/>
                    <a:pt x="1045213" y="3082621"/>
                    <a:pt x="1043742" y="3082621"/>
                  </a:cubicBezTo>
                  <a:cubicBezTo>
                    <a:pt x="1039328" y="3079679"/>
                    <a:pt x="1039328" y="3075265"/>
                    <a:pt x="1036386" y="3078207"/>
                  </a:cubicBezTo>
                  <a:cubicBezTo>
                    <a:pt x="1033443" y="3081150"/>
                    <a:pt x="1031972" y="3078207"/>
                    <a:pt x="1030501" y="3079679"/>
                  </a:cubicBezTo>
                  <a:cubicBezTo>
                    <a:pt x="1029030" y="3081150"/>
                    <a:pt x="1027558" y="3082621"/>
                    <a:pt x="1030501" y="3082621"/>
                  </a:cubicBezTo>
                  <a:cubicBezTo>
                    <a:pt x="1034915" y="3082621"/>
                    <a:pt x="1040800" y="3082621"/>
                    <a:pt x="1043742" y="3085563"/>
                  </a:cubicBezTo>
                  <a:cubicBezTo>
                    <a:pt x="1043742" y="3087034"/>
                    <a:pt x="1048156" y="3087034"/>
                    <a:pt x="1051099" y="3088505"/>
                  </a:cubicBezTo>
                  <a:cubicBezTo>
                    <a:pt x="1051099" y="3088505"/>
                    <a:pt x="1055512" y="3092919"/>
                    <a:pt x="1055512" y="3092919"/>
                  </a:cubicBezTo>
                  <a:cubicBezTo>
                    <a:pt x="1055512" y="3092919"/>
                    <a:pt x="1055512" y="3097332"/>
                    <a:pt x="1055512" y="3097332"/>
                  </a:cubicBezTo>
                  <a:cubicBezTo>
                    <a:pt x="1056984" y="3100274"/>
                    <a:pt x="1056984" y="3100274"/>
                    <a:pt x="1056984" y="3104688"/>
                  </a:cubicBezTo>
                  <a:cubicBezTo>
                    <a:pt x="1056984" y="3109101"/>
                    <a:pt x="1054041" y="3112044"/>
                    <a:pt x="1059926" y="3113515"/>
                  </a:cubicBezTo>
                  <a:cubicBezTo>
                    <a:pt x="1061397" y="3113515"/>
                    <a:pt x="1059926" y="3119399"/>
                    <a:pt x="1059926" y="3120870"/>
                  </a:cubicBezTo>
                  <a:cubicBezTo>
                    <a:pt x="1042271" y="3123813"/>
                    <a:pt x="1027558" y="3144409"/>
                    <a:pt x="1027558" y="3169418"/>
                  </a:cubicBezTo>
                  <a:cubicBezTo>
                    <a:pt x="1027558" y="3182658"/>
                    <a:pt x="1033443" y="3181187"/>
                    <a:pt x="1021673" y="3181187"/>
                  </a:cubicBezTo>
                  <a:cubicBezTo>
                    <a:pt x="1012846" y="3181187"/>
                    <a:pt x="1001075" y="3195898"/>
                    <a:pt x="999604" y="3188543"/>
                  </a:cubicBezTo>
                  <a:cubicBezTo>
                    <a:pt x="998133" y="3185600"/>
                    <a:pt x="989305" y="3182658"/>
                    <a:pt x="986363" y="3179716"/>
                  </a:cubicBezTo>
                  <a:cubicBezTo>
                    <a:pt x="983420" y="3175302"/>
                    <a:pt x="999604" y="3169418"/>
                    <a:pt x="993719" y="3169418"/>
                  </a:cubicBezTo>
                  <a:cubicBezTo>
                    <a:pt x="989305" y="3169418"/>
                    <a:pt x="993719" y="3163533"/>
                    <a:pt x="995190" y="3163533"/>
                  </a:cubicBezTo>
                  <a:cubicBezTo>
                    <a:pt x="996662" y="3162062"/>
                    <a:pt x="996662" y="3157649"/>
                    <a:pt x="992248" y="3157649"/>
                  </a:cubicBezTo>
                  <a:cubicBezTo>
                    <a:pt x="987834" y="3157649"/>
                    <a:pt x="992248" y="3156178"/>
                    <a:pt x="990777" y="3154706"/>
                  </a:cubicBezTo>
                  <a:cubicBezTo>
                    <a:pt x="990777" y="3153235"/>
                    <a:pt x="986363" y="3145880"/>
                    <a:pt x="986363" y="3150293"/>
                  </a:cubicBezTo>
                  <a:cubicBezTo>
                    <a:pt x="986363" y="3162062"/>
                    <a:pt x="984891" y="3153235"/>
                    <a:pt x="981949" y="3157649"/>
                  </a:cubicBezTo>
                  <a:cubicBezTo>
                    <a:pt x="979006" y="3160591"/>
                    <a:pt x="984891" y="3160591"/>
                    <a:pt x="986363" y="3160591"/>
                  </a:cubicBezTo>
                  <a:cubicBezTo>
                    <a:pt x="992248" y="3160591"/>
                    <a:pt x="986363" y="3170889"/>
                    <a:pt x="984891" y="3173831"/>
                  </a:cubicBezTo>
                  <a:cubicBezTo>
                    <a:pt x="980478" y="3175302"/>
                    <a:pt x="979006" y="3187071"/>
                    <a:pt x="977535" y="3187071"/>
                  </a:cubicBezTo>
                  <a:cubicBezTo>
                    <a:pt x="970179" y="3187071"/>
                    <a:pt x="968707" y="3182658"/>
                    <a:pt x="965765" y="3179716"/>
                  </a:cubicBezTo>
                  <a:cubicBezTo>
                    <a:pt x="958409" y="3172360"/>
                    <a:pt x="945167" y="3172360"/>
                    <a:pt x="955466" y="3159120"/>
                  </a:cubicBezTo>
                  <a:cubicBezTo>
                    <a:pt x="959880" y="3151764"/>
                    <a:pt x="940753" y="3153235"/>
                    <a:pt x="951052" y="3142937"/>
                  </a:cubicBezTo>
                  <a:cubicBezTo>
                    <a:pt x="955466" y="3138524"/>
                    <a:pt x="945167" y="3144409"/>
                    <a:pt x="945167" y="3144409"/>
                  </a:cubicBezTo>
                  <a:cubicBezTo>
                    <a:pt x="937811" y="3144409"/>
                    <a:pt x="940753" y="3138524"/>
                    <a:pt x="934868" y="3137053"/>
                  </a:cubicBezTo>
                  <a:cubicBezTo>
                    <a:pt x="915742" y="3137053"/>
                    <a:pt x="926041" y="3132639"/>
                    <a:pt x="926041" y="3126755"/>
                  </a:cubicBezTo>
                  <a:cubicBezTo>
                    <a:pt x="926041" y="3122341"/>
                    <a:pt x="923098" y="3126755"/>
                    <a:pt x="921627" y="3128226"/>
                  </a:cubicBezTo>
                  <a:cubicBezTo>
                    <a:pt x="920156" y="3129697"/>
                    <a:pt x="918684" y="3129697"/>
                    <a:pt x="914270" y="3131168"/>
                  </a:cubicBezTo>
                  <a:cubicBezTo>
                    <a:pt x="908385" y="3131168"/>
                    <a:pt x="901029" y="3132639"/>
                    <a:pt x="896615" y="3135582"/>
                  </a:cubicBezTo>
                  <a:cubicBezTo>
                    <a:pt x="887788" y="3141466"/>
                    <a:pt x="878960" y="3134111"/>
                    <a:pt x="878960" y="3132639"/>
                  </a:cubicBezTo>
                  <a:cubicBezTo>
                    <a:pt x="877489" y="3129697"/>
                    <a:pt x="887788" y="3128226"/>
                    <a:pt x="884845" y="3125284"/>
                  </a:cubicBezTo>
                  <a:cubicBezTo>
                    <a:pt x="883374" y="3123813"/>
                    <a:pt x="878960" y="3128226"/>
                    <a:pt x="874546" y="3125284"/>
                  </a:cubicBezTo>
                  <a:cubicBezTo>
                    <a:pt x="866822" y="3120870"/>
                    <a:pt x="860753" y="3123905"/>
                    <a:pt x="859443" y="3117629"/>
                  </a:cubicBezTo>
                  <a:lnTo>
                    <a:pt x="859815" y="3108095"/>
                  </a:lnTo>
                  <a:lnTo>
                    <a:pt x="859080" y="3107849"/>
                  </a:lnTo>
                  <a:cubicBezTo>
                    <a:pt x="859080" y="3103413"/>
                    <a:pt x="856129" y="3100455"/>
                    <a:pt x="854653" y="3097497"/>
                  </a:cubicBezTo>
                  <a:cubicBezTo>
                    <a:pt x="850227" y="3093060"/>
                    <a:pt x="844324" y="3096018"/>
                    <a:pt x="839897" y="3094539"/>
                  </a:cubicBezTo>
                  <a:cubicBezTo>
                    <a:pt x="839897" y="3094539"/>
                    <a:pt x="839897" y="3090102"/>
                    <a:pt x="838421" y="3088623"/>
                  </a:cubicBezTo>
                  <a:cubicBezTo>
                    <a:pt x="838421" y="3088623"/>
                    <a:pt x="835470" y="3087144"/>
                    <a:pt x="835470" y="3085665"/>
                  </a:cubicBezTo>
                  <a:cubicBezTo>
                    <a:pt x="835470" y="3082708"/>
                    <a:pt x="836946" y="3081229"/>
                    <a:pt x="838421" y="3081229"/>
                  </a:cubicBezTo>
                  <a:cubicBezTo>
                    <a:pt x="838421" y="3081229"/>
                    <a:pt x="838421" y="3078271"/>
                    <a:pt x="838421" y="3078271"/>
                  </a:cubicBezTo>
                  <a:cubicBezTo>
                    <a:pt x="836946" y="3076792"/>
                    <a:pt x="833995" y="3079750"/>
                    <a:pt x="832519" y="3078271"/>
                  </a:cubicBezTo>
                  <a:cubicBezTo>
                    <a:pt x="832519" y="3076792"/>
                    <a:pt x="836946" y="3063482"/>
                    <a:pt x="836946" y="3062003"/>
                  </a:cubicBezTo>
                  <a:lnTo>
                    <a:pt x="838082" y="3061580"/>
                  </a:lnTo>
                  <a:lnTo>
                    <a:pt x="845121" y="3051727"/>
                  </a:lnTo>
                  <a:cubicBezTo>
                    <a:pt x="848063" y="3048785"/>
                    <a:pt x="852477" y="3045842"/>
                    <a:pt x="851006" y="3041429"/>
                  </a:cubicBezTo>
                  <a:cubicBezTo>
                    <a:pt x="851006" y="3038487"/>
                    <a:pt x="846592" y="3041429"/>
                    <a:pt x="845121" y="3044371"/>
                  </a:cubicBezTo>
                  <a:cubicBezTo>
                    <a:pt x="842178" y="3047314"/>
                    <a:pt x="843649" y="3054669"/>
                    <a:pt x="839236" y="3054669"/>
                  </a:cubicBezTo>
                  <a:cubicBezTo>
                    <a:pt x="834822" y="3056140"/>
                    <a:pt x="836293" y="3047314"/>
                    <a:pt x="834822" y="3044371"/>
                  </a:cubicBezTo>
                  <a:cubicBezTo>
                    <a:pt x="833351" y="3041429"/>
                    <a:pt x="831879" y="3037016"/>
                    <a:pt x="828937" y="3035545"/>
                  </a:cubicBezTo>
                  <a:cubicBezTo>
                    <a:pt x="827465" y="3035545"/>
                    <a:pt x="825994" y="3038487"/>
                    <a:pt x="825994" y="3039958"/>
                  </a:cubicBezTo>
                  <a:lnTo>
                    <a:pt x="825315" y="3040331"/>
                  </a:lnTo>
                  <a:lnTo>
                    <a:pt x="824967" y="3039932"/>
                  </a:lnTo>
                  <a:lnTo>
                    <a:pt x="822959" y="3038925"/>
                  </a:lnTo>
                  <a:lnTo>
                    <a:pt x="823052" y="3038487"/>
                  </a:lnTo>
                  <a:cubicBezTo>
                    <a:pt x="823052" y="3037016"/>
                    <a:pt x="827465" y="3029660"/>
                    <a:pt x="827465" y="3029660"/>
                  </a:cubicBezTo>
                  <a:cubicBezTo>
                    <a:pt x="827465" y="3026718"/>
                    <a:pt x="827465" y="3023775"/>
                    <a:pt x="828937" y="3022304"/>
                  </a:cubicBezTo>
                  <a:lnTo>
                    <a:pt x="830320" y="3021198"/>
                  </a:lnTo>
                  <a:lnTo>
                    <a:pt x="829741" y="3020775"/>
                  </a:lnTo>
                  <a:cubicBezTo>
                    <a:pt x="829007" y="3019670"/>
                    <a:pt x="828639" y="3019301"/>
                    <a:pt x="827905" y="3022249"/>
                  </a:cubicBezTo>
                  <a:cubicBezTo>
                    <a:pt x="826436" y="3023723"/>
                    <a:pt x="826436" y="3026670"/>
                    <a:pt x="826436" y="3029617"/>
                  </a:cubicBezTo>
                  <a:cubicBezTo>
                    <a:pt x="826436" y="3029617"/>
                    <a:pt x="824967" y="3034038"/>
                    <a:pt x="823499" y="3036985"/>
                  </a:cubicBezTo>
                  <a:lnTo>
                    <a:pt x="822030" y="3038459"/>
                  </a:lnTo>
                  <a:lnTo>
                    <a:pt x="822959" y="3038925"/>
                  </a:lnTo>
                  <a:lnTo>
                    <a:pt x="822316" y="3041981"/>
                  </a:lnTo>
                  <a:lnTo>
                    <a:pt x="825315" y="3040331"/>
                  </a:lnTo>
                  <a:lnTo>
                    <a:pt x="830108" y="3045827"/>
                  </a:lnTo>
                  <a:cubicBezTo>
                    <a:pt x="830843" y="3049142"/>
                    <a:pt x="830843" y="3053195"/>
                    <a:pt x="830843" y="3056142"/>
                  </a:cubicBezTo>
                  <a:cubicBezTo>
                    <a:pt x="830843" y="3059090"/>
                    <a:pt x="826436" y="3057616"/>
                    <a:pt x="824967" y="3057616"/>
                  </a:cubicBezTo>
                  <a:cubicBezTo>
                    <a:pt x="820561" y="3060563"/>
                    <a:pt x="829374" y="3060563"/>
                    <a:pt x="829374" y="3060563"/>
                  </a:cubicBezTo>
                  <a:cubicBezTo>
                    <a:pt x="829374" y="3060563"/>
                    <a:pt x="829374" y="3069405"/>
                    <a:pt x="829374" y="3070879"/>
                  </a:cubicBezTo>
                  <a:cubicBezTo>
                    <a:pt x="829374" y="3076773"/>
                    <a:pt x="822030" y="3076773"/>
                    <a:pt x="819092" y="3078247"/>
                  </a:cubicBezTo>
                  <a:cubicBezTo>
                    <a:pt x="817623" y="3079720"/>
                    <a:pt x="813217" y="3085615"/>
                    <a:pt x="810279" y="3082668"/>
                  </a:cubicBezTo>
                  <a:cubicBezTo>
                    <a:pt x="805873" y="3081194"/>
                    <a:pt x="808811" y="3087088"/>
                    <a:pt x="804404" y="3087088"/>
                  </a:cubicBezTo>
                  <a:cubicBezTo>
                    <a:pt x="801467" y="3085615"/>
                    <a:pt x="801467" y="3078247"/>
                    <a:pt x="797060" y="3078247"/>
                  </a:cubicBezTo>
                  <a:cubicBezTo>
                    <a:pt x="789716" y="3078247"/>
                    <a:pt x="799998" y="3085615"/>
                    <a:pt x="799998" y="3085615"/>
                  </a:cubicBezTo>
                  <a:cubicBezTo>
                    <a:pt x="799998" y="3087088"/>
                    <a:pt x="802935" y="3090036"/>
                    <a:pt x="805873" y="3090036"/>
                  </a:cubicBezTo>
                  <a:cubicBezTo>
                    <a:pt x="807342" y="3090036"/>
                    <a:pt x="810279" y="3090036"/>
                    <a:pt x="813217" y="3090036"/>
                  </a:cubicBezTo>
                  <a:cubicBezTo>
                    <a:pt x="819092" y="3090036"/>
                    <a:pt x="820561" y="3082668"/>
                    <a:pt x="824967" y="3081194"/>
                  </a:cubicBezTo>
                  <a:cubicBezTo>
                    <a:pt x="829374" y="3081194"/>
                    <a:pt x="829374" y="3079720"/>
                    <a:pt x="829374" y="3082668"/>
                  </a:cubicBezTo>
                  <a:cubicBezTo>
                    <a:pt x="829374" y="3087088"/>
                    <a:pt x="832311" y="3082668"/>
                    <a:pt x="832311" y="3085615"/>
                  </a:cubicBezTo>
                  <a:cubicBezTo>
                    <a:pt x="832311" y="3092983"/>
                    <a:pt x="832311" y="3090036"/>
                    <a:pt x="829374" y="3091509"/>
                  </a:cubicBezTo>
                  <a:cubicBezTo>
                    <a:pt x="829374" y="3092983"/>
                    <a:pt x="823499" y="3094457"/>
                    <a:pt x="820561" y="3095930"/>
                  </a:cubicBezTo>
                  <a:cubicBezTo>
                    <a:pt x="822030" y="3095930"/>
                    <a:pt x="824967" y="3094457"/>
                    <a:pt x="824967" y="3095930"/>
                  </a:cubicBezTo>
                  <a:cubicBezTo>
                    <a:pt x="824967" y="3098877"/>
                    <a:pt x="824967" y="3100351"/>
                    <a:pt x="826436" y="3098877"/>
                  </a:cubicBezTo>
                  <a:cubicBezTo>
                    <a:pt x="827905" y="3097404"/>
                    <a:pt x="832311" y="3095930"/>
                    <a:pt x="832311" y="3100351"/>
                  </a:cubicBezTo>
                  <a:cubicBezTo>
                    <a:pt x="832311" y="3106246"/>
                    <a:pt x="842593" y="3088562"/>
                    <a:pt x="842593" y="3103298"/>
                  </a:cubicBezTo>
                  <a:cubicBezTo>
                    <a:pt x="842593" y="3107719"/>
                    <a:pt x="835249" y="3107719"/>
                    <a:pt x="833780" y="3110666"/>
                  </a:cubicBezTo>
                  <a:cubicBezTo>
                    <a:pt x="829374" y="3115087"/>
                    <a:pt x="838187" y="3120982"/>
                    <a:pt x="829374" y="3120982"/>
                  </a:cubicBezTo>
                  <a:cubicBezTo>
                    <a:pt x="829374" y="3120982"/>
                    <a:pt x="820561" y="3126876"/>
                    <a:pt x="823499" y="3122455"/>
                  </a:cubicBezTo>
                  <a:cubicBezTo>
                    <a:pt x="827905" y="3115087"/>
                    <a:pt x="808811" y="3103298"/>
                    <a:pt x="805873" y="3101825"/>
                  </a:cubicBezTo>
                  <a:cubicBezTo>
                    <a:pt x="791185" y="3094457"/>
                    <a:pt x="770622" y="3094457"/>
                    <a:pt x="751527" y="3094457"/>
                  </a:cubicBezTo>
                  <a:cubicBezTo>
                    <a:pt x="741246" y="3094457"/>
                    <a:pt x="739777" y="3100351"/>
                    <a:pt x="738308" y="3104772"/>
                  </a:cubicBezTo>
                  <a:cubicBezTo>
                    <a:pt x="733902" y="3113614"/>
                    <a:pt x="728026" y="3104772"/>
                    <a:pt x="723620" y="3109193"/>
                  </a:cubicBezTo>
                  <a:cubicBezTo>
                    <a:pt x="720682" y="3110666"/>
                    <a:pt x="714807" y="3115087"/>
                    <a:pt x="708932" y="3115087"/>
                  </a:cubicBezTo>
                  <a:cubicBezTo>
                    <a:pt x="705994" y="3115087"/>
                    <a:pt x="700119" y="3109193"/>
                    <a:pt x="698650" y="3110666"/>
                  </a:cubicBezTo>
                  <a:lnTo>
                    <a:pt x="678087" y="3113614"/>
                  </a:lnTo>
                  <a:cubicBezTo>
                    <a:pt x="672212" y="3115087"/>
                    <a:pt x="678087" y="3107719"/>
                    <a:pt x="678087" y="3106246"/>
                  </a:cubicBezTo>
                  <a:lnTo>
                    <a:pt x="678087" y="3091509"/>
                  </a:lnTo>
                  <a:cubicBezTo>
                    <a:pt x="678087" y="3084141"/>
                    <a:pt x="675149" y="3081194"/>
                    <a:pt x="672212" y="3076773"/>
                  </a:cubicBezTo>
                  <a:cubicBezTo>
                    <a:pt x="664868" y="3069405"/>
                    <a:pt x="670743" y="3082668"/>
                    <a:pt x="672212" y="3084141"/>
                  </a:cubicBezTo>
                  <a:cubicBezTo>
                    <a:pt x="675149" y="3087088"/>
                    <a:pt x="673681" y="3088562"/>
                    <a:pt x="673681" y="3092983"/>
                  </a:cubicBezTo>
                  <a:cubicBezTo>
                    <a:pt x="673681" y="3097404"/>
                    <a:pt x="675149" y="3100351"/>
                    <a:pt x="675149" y="3104772"/>
                  </a:cubicBezTo>
                  <a:cubicBezTo>
                    <a:pt x="675149" y="3109193"/>
                    <a:pt x="666336" y="3115087"/>
                    <a:pt x="663399" y="3116561"/>
                  </a:cubicBezTo>
                  <a:cubicBezTo>
                    <a:pt x="654586" y="3122455"/>
                    <a:pt x="656055" y="3112140"/>
                    <a:pt x="656055" y="3106246"/>
                  </a:cubicBezTo>
                  <a:cubicBezTo>
                    <a:pt x="653117" y="3095930"/>
                    <a:pt x="653117" y="3103298"/>
                    <a:pt x="648711" y="3103298"/>
                  </a:cubicBezTo>
                  <a:cubicBezTo>
                    <a:pt x="645773" y="3103298"/>
                    <a:pt x="639898" y="3104772"/>
                    <a:pt x="639898" y="3106246"/>
                  </a:cubicBezTo>
                  <a:cubicBezTo>
                    <a:pt x="632554" y="3110666"/>
                    <a:pt x="628148" y="3106246"/>
                    <a:pt x="629616" y="3115087"/>
                  </a:cubicBezTo>
                  <a:cubicBezTo>
                    <a:pt x="629616" y="3115087"/>
                    <a:pt x="632554" y="3126876"/>
                    <a:pt x="629616" y="3126876"/>
                  </a:cubicBezTo>
                  <a:cubicBezTo>
                    <a:pt x="628148" y="3126876"/>
                    <a:pt x="619335" y="3129823"/>
                    <a:pt x="620804" y="3132771"/>
                  </a:cubicBezTo>
                  <a:cubicBezTo>
                    <a:pt x="620804" y="3135718"/>
                    <a:pt x="617866" y="3143086"/>
                    <a:pt x="620804" y="3147507"/>
                  </a:cubicBezTo>
                  <a:cubicBezTo>
                    <a:pt x="622272" y="3151928"/>
                    <a:pt x="626679" y="3150454"/>
                    <a:pt x="625210" y="3151928"/>
                  </a:cubicBezTo>
                  <a:cubicBezTo>
                    <a:pt x="622272" y="3154875"/>
                    <a:pt x="619335" y="3159296"/>
                    <a:pt x="619335" y="3159296"/>
                  </a:cubicBezTo>
                  <a:cubicBezTo>
                    <a:pt x="616397" y="3160770"/>
                    <a:pt x="616397" y="3160770"/>
                    <a:pt x="616397" y="3165190"/>
                  </a:cubicBezTo>
                  <a:cubicBezTo>
                    <a:pt x="616397" y="3169611"/>
                    <a:pt x="614928" y="3174032"/>
                    <a:pt x="610522" y="3171085"/>
                  </a:cubicBezTo>
                  <a:cubicBezTo>
                    <a:pt x="607584" y="3168138"/>
                    <a:pt x="598771" y="3160770"/>
                    <a:pt x="591427" y="3160770"/>
                  </a:cubicBezTo>
                  <a:lnTo>
                    <a:pt x="588490" y="3165190"/>
                  </a:lnTo>
                  <a:cubicBezTo>
                    <a:pt x="585552" y="3165190"/>
                    <a:pt x="584083" y="3169611"/>
                    <a:pt x="581146" y="3171085"/>
                  </a:cubicBezTo>
                  <a:cubicBezTo>
                    <a:pt x="581146" y="3172559"/>
                    <a:pt x="573802" y="3176979"/>
                    <a:pt x="573802" y="3178453"/>
                  </a:cubicBezTo>
                  <a:cubicBezTo>
                    <a:pt x="573802" y="3179927"/>
                    <a:pt x="572333" y="3182874"/>
                    <a:pt x="570864" y="3182874"/>
                  </a:cubicBezTo>
                  <a:cubicBezTo>
                    <a:pt x="566458" y="3182874"/>
                    <a:pt x="569395" y="3176979"/>
                    <a:pt x="563520" y="3176979"/>
                  </a:cubicBezTo>
                  <a:cubicBezTo>
                    <a:pt x="563520" y="3176979"/>
                    <a:pt x="562051" y="3176979"/>
                    <a:pt x="562051" y="3176979"/>
                  </a:cubicBezTo>
                  <a:cubicBezTo>
                    <a:pt x="559114" y="3178453"/>
                    <a:pt x="556176" y="3181400"/>
                    <a:pt x="553239" y="3182874"/>
                  </a:cubicBezTo>
                  <a:cubicBezTo>
                    <a:pt x="553239" y="3184348"/>
                    <a:pt x="550301" y="3187295"/>
                    <a:pt x="550301" y="3187295"/>
                  </a:cubicBezTo>
                  <a:cubicBezTo>
                    <a:pt x="547363" y="3190242"/>
                    <a:pt x="550301" y="3188768"/>
                    <a:pt x="550301" y="3193189"/>
                  </a:cubicBezTo>
                  <a:cubicBezTo>
                    <a:pt x="550301" y="3194663"/>
                    <a:pt x="548832" y="3200557"/>
                    <a:pt x="548832" y="3202031"/>
                  </a:cubicBezTo>
                  <a:cubicBezTo>
                    <a:pt x="547363" y="3203505"/>
                    <a:pt x="545895" y="3207926"/>
                    <a:pt x="541488" y="3207926"/>
                  </a:cubicBezTo>
                  <a:cubicBezTo>
                    <a:pt x="541488" y="3207926"/>
                    <a:pt x="534144" y="3215294"/>
                    <a:pt x="532675" y="3212346"/>
                  </a:cubicBezTo>
                  <a:cubicBezTo>
                    <a:pt x="531206" y="3209399"/>
                    <a:pt x="541488" y="3206452"/>
                    <a:pt x="541488" y="3206452"/>
                  </a:cubicBezTo>
                  <a:cubicBezTo>
                    <a:pt x="542957" y="3203505"/>
                    <a:pt x="544426" y="3191716"/>
                    <a:pt x="540019" y="3193189"/>
                  </a:cubicBezTo>
                  <a:cubicBezTo>
                    <a:pt x="537082" y="3196137"/>
                    <a:pt x="541488" y="3207926"/>
                    <a:pt x="531206" y="3203505"/>
                  </a:cubicBezTo>
                  <a:cubicBezTo>
                    <a:pt x="531206" y="3202031"/>
                    <a:pt x="531206" y="3200557"/>
                    <a:pt x="531206" y="3200557"/>
                  </a:cubicBezTo>
                  <a:cubicBezTo>
                    <a:pt x="531206" y="3196137"/>
                    <a:pt x="531206" y="3199084"/>
                    <a:pt x="532675" y="3197610"/>
                  </a:cubicBezTo>
                  <a:cubicBezTo>
                    <a:pt x="532675" y="3197610"/>
                    <a:pt x="532675" y="3193189"/>
                    <a:pt x="532675" y="3193189"/>
                  </a:cubicBezTo>
                  <a:cubicBezTo>
                    <a:pt x="532675" y="3193189"/>
                    <a:pt x="538550" y="3184348"/>
                    <a:pt x="532675" y="3187295"/>
                  </a:cubicBezTo>
                  <a:cubicBezTo>
                    <a:pt x="532675" y="3187295"/>
                    <a:pt x="531206" y="3190242"/>
                    <a:pt x="529738" y="3187295"/>
                  </a:cubicBezTo>
                  <a:cubicBezTo>
                    <a:pt x="528269" y="3187295"/>
                    <a:pt x="529738" y="3178453"/>
                    <a:pt x="529738" y="3176979"/>
                  </a:cubicBezTo>
                  <a:cubicBezTo>
                    <a:pt x="529738" y="3169611"/>
                    <a:pt x="526800" y="3175506"/>
                    <a:pt x="523862" y="3176979"/>
                  </a:cubicBezTo>
                  <a:cubicBezTo>
                    <a:pt x="520925" y="3176979"/>
                    <a:pt x="523862" y="3179927"/>
                    <a:pt x="519456" y="3178453"/>
                  </a:cubicBezTo>
                  <a:cubicBezTo>
                    <a:pt x="517987" y="3178453"/>
                    <a:pt x="516518" y="3174032"/>
                    <a:pt x="515050" y="3174032"/>
                  </a:cubicBezTo>
                  <a:cubicBezTo>
                    <a:pt x="512112" y="3172559"/>
                    <a:pt x="509174" y="3172559"/>
                    <a:pt x="512112" y="3176979"/>
                  </a:cubicBezTo>
                  <a:cubicBezTo>
                    <a:pt x="515050" y="3179927"/>
                    <a:pt x="515050" y="3182874"/>
                    <a:pt x="519456" y="3182874"/>
                  </a:cubicBezTo>
                  <a:cubicBezTo>
                    <a:pt x="520925" y="3182874"/>
                    <a:pt x="520925" y="3190242"/>
                    <a:pt x="519456" y="3190242"/>
                  </a:cubicBezTo>
                  <a:cubicBezTo>
                    <a:pt x="517987" y="3188768"/>
                    <a:pt x="516518" y="3187295"/>
                    <a:pt x="513581" y="3187295"/>
                  </a:cubicBezTo>
                  <a:cubicBezTo>
                    <a:pt x="510643" y="3187295"/>
                    <a:pt x="510643" y="3188768"/>
                    <a:pt x="512112" y="3190242"/>
                  </a:cubicBezTo>
                  <a:cubicBezTo>
                    <a:pt x="513581" y="3191716"/>
                    <a:pt x="513581" y="3191716"/>
                    <a:pt x="516518" y="3191716"/>
                  </a:cubicBezTo>
                  <a:cubicBezTo>
                    <a:pt x="519456" y="3191716"/>
                    <a:pt x="520925" y="3191716"/>
                    <a:pt x="523862" y="3193189"/>
                  </a:cubicBezTo>
                  <a:cubicBezTo>
                    <a:pt x="525331" y="3194663"/>
                    <a:pt x="523862" y="3193189"/>
                    <a:pt x="522394" y="3194663"/>
                  </a:cubicBezTo>
                  <a:cubicBezTo>
                    <a:pt x="522394" y="3196137"/>
                    <a:pt x="523862" y="3200557"/>
                    <a:pt x="519456" y="3200557"/>
                  </a:cubicBezTo>
                  <a:cubicBezTo>
                    <a:pt x="516518" y="3200557"/>
                    <a:pt x="515050" y="3199084"/>
                    <a:pt x="513581" y="3197610"/>
                  </a:cubicBezTo>
                  <a:cubicBezTo>
                    <a:pt x="509174" y="3196137"/>
                    <a:pt x="510643" y="3194663"/>
                    <a:pt x="506237" y="3194663"/>
                  </a:cubicBezTo>
                  <a:cubicBezTo>
                    <a:pt x="504768" y="3194663"/>
                    <a:pt x="506237" y="3197610"/>
                    <a:pt x="506237" y="3197610"/>
                  </a:cubicBezTo>
                  <a:cubicBezTo>
                    <a:pt x="507706" y="3199084"/>
                    <a:pt x="513581" y="3199084"/>
                    <a:pt x="513581" y="3202031"/>
                  </a:cubicBezTo>
                  <a:cubicBezTo>
                    <a:pt x="515050" y="3203505"/>
                    <a:pt x="515050" y="3202031"/>
                    <a:pt x="516518" y="3203505"/>
                  </a:cubicBezTo>
                  <a:cubicBezTo>
                    <a:pt x="517987" y="3204978"/>
                    <a:pt x="516518" y="3206452"/>
                    <a:pt x="519456" y="3206452"/>
                  </a:cubicBezTo>
                  <a:cubicBezTo>
                    <a:pt x="520925" y="3206452"/>
                    <a:pt x="520925" y="3206452"/>
                    <a:pt x="520925" y="3206452"/>
                  </a:cubicBezTo>
                  <a:cubicBezTo>
                    <a:pt x="523862" y="3209399"/>
                    <a:pt x="523862" y="3204978"/>
                    <a:pt x="523862" y="3210873"/>
                  </a:cubicBezTo>
                  <a:cubicBezTo>
                    <a:pt x="522394" y="3209399"/>
                    <a:pt x="520925" y="3209399"/>
                    <a:pt x="517987" y="3209399"/>
                  </a:cubicBezTo>
                  <a:cubicBezTo>
                    <a:pt x="516518" y="3209399"/>
                    <a:pt x="515050" y="3210873"/>
                    <a:pt x="513581" y="3210873"/>
                  </a:cubicBezTo>
                  <a:cubicBezTo>
                    <a:pt x="512112" y="3212346"/>
                    <a:pt x="513581" y="3212346"/>
                    <a:pt x="513581" y="3213820"/>
                  </a:cubicBezTo>
                  <a:cubicBezTo>
                    <a:pt x="513581" y="3213820"/>
                    <a:pt x="510643" y="3215294"/>
                    <a:pt x="510643" y="3215294"/>
                  </a:cubicBezTo>
                  <a:cubicBezTo>
                    <a:pt x="509174" y="3216767"/>
                    <a:pt x="507706" y="3218241"/>
                    <a:pt x="507706" y="3219715"/>
                  </a:cubicBezTo>
                  <a:cubicBezTo>
                    <a:pt x="506237" y="3219715"/>
                    <a:pt x="504768" y="3225609"/>
                    <a:pt x="506237" y="3227083"/>
                  </a:cubicBezTo>
                  <a:cubicBezTo>
                    <a:pt x="507706" y="3228556"/>
                    <a:pt x="509174" y="3227083"/>
                    <a:pt x="509174" y="3230030"/>
                  </a:cubicBezTo>
                  <a:cubicBezTo>
                    <a:pt x="509174" y="3234451"/>
                    <a:pt x="501830" y="3232977"/>
                    <a:pt x="498893" y="3232977"/>
                  </a:cubicBezTo>
                  <a:cubicBezTo>
                    <a:pt x="497424" y="3232977"/>
                    <a:pt x="494486" y="3234451"/>
                    <a:pt x="493018" y="3234451"/>
                  </a:cubicBezTo>
                  <a:cubicBezTo>
                    <a:pt x="490080" y="3234451"/>
                    <a:pt x="491549" y="3230030"/>
                    <a:pt x="490080" y="3230030"/>
                  </a:cubicBezTo>
                  <a:cubicBezTo>
                    <a:pt x="487142" y="3228556"/>
                    <a:pt x="487142" y="3234451"/>
                    <a:pt x="485674" y="3234451"/>
                  </a:cubicBezTo>
                  <a:cubicBezTo>
                    <a:pt x="484205" y="3235924"/>
                    <a:pt x="481267" y="3235924"/>
                    <a:pt x="481267" y="3232977"/>
                  </a:cubicBezTo>
                  <a:cubicBezTo>
                    <a:pt x="481267" y="3230030"/>
                    <a:pt x="478330" y="3228556"/>
                    <a:pt x="478330" y="3231504"/>
                  </a:cubicBezTo>
                  <a:cubicBezTo>
                    <a:pt x="478330" y="3234451"/>
                    <a:pt x="475392" y="3237398"/>
                    <a:pt x="473923" y="3238872"/>
                  </a:cubicBezTo>
                  <a:cubicBezTo>
                    <a:pt x="470985" y="3241819"/>
                    <a:pt x="473923" y="3241819"/>
                    <a:pt x="476861" y="3241819"/>
                  </a:cubicBezTo>
                  <a:cubicBezTo>
                    <a:pt x="479798" y="3241819"/>
                    <a:pt x="485674" y="3237398"/>
                    <a:pt x="488611" y="3238872"/>
                  </a:cubicBezTo>
                  <a:cubicBezTo>
                    <a:pt x="490080" y="3240345"/>
                    <a:pt x="493018" y="3240345"/>
                    <a:pt x="494486" y="3238872"/>
                  </a:cubicBezTo>
                  <a:cubicBezTo>
                    <a:pt x="498893" y="3238872"/>
                    <a:pt x="503299" y="3243293"/>
                    <a:pt x="506237" y="3243293"/>
                  </a:cubicBezTo>
                  <a:cubicBezTo>
                    <a:pt x="515050" y="3243293"/>
                    <a:pt x="507706" y="3250661"/>
                    <a:pt x="512112" y="3252134"/>
                  </a:cubicBezTo>
                  <a:cubicBezTo>
                    <a:pt x="513581" y="3252134"/>
                    <a:pt x="513581" y="3258029"/>
                    <a:pt x="513581" y="3258029"/>
                  </a:cubicBezTo>
                  <a:cubicBezTo>
                    <a:pt x="519456" y="3265397"/>
                    <a:pt x="509174" y="3275712"/>
                    <a:pt x="503299" y="3277186"/>
                  </a:cubicBezTo>
                  <a:cubicBezTo>
                    <a:pt x="501830" y="3277186"/>
                    <a:pt x="501830" y="3283080"/>
                    <a:pt x="501830" y="3283080"/>
                  </a:cubicBezTo>
                  <a:cubicBezTo>
                    <a:pt x="501830" y="3284554"/>
                    <a:pt x="500362" y="3291922"/>
                    <a:pt x="495955" y="3290449"/>
                  </a:cubicBezTo>
                  <a:cubicBezTo>
                    <a:pt x="493018" y="3288975"/>
                    <a:pt x="488611" y="3287501"/>
                    <a:pt x="484205" y="3286028"/>
                  </a:cubicBezTo>
                  <a:cubicBezTo>
                    <a:pt x="473923" y="3286028"/>
                    <a:pt x="473923" y="3296343"/>
                    <a:pt x="469517" y="3302237"/>
                  </a:cubicBezTo>
                  <a:cubicBezTo>
                    <a:pt x="468048" y="3302237"/>
                    <a:pt x="456297" y="3322868"/>
                    <a:pt x="456297" y="3311079"/>
                  </a:cubicBezTo>
                  <a:cubicBezTo>
                    <a:pt x="456297" y="3302237"/>
                    <a:pt x="446016" y="3308132"/>
                    <a:pt x="446016" y="3299290"/>
                  </a:cubicBezTo>
                  <a:cubicBezTo>
                    <a:pt x="446016" y="3296343"/>
                    <a:pt x="440141" y="3294869"/>
                    <a:pt x="440141" y="3291922"/>
                  </a:cubicBezTo>
                  <a:cubicBezTo>
                    <a:pt x="440141" y="3290449"/>
                    <a:pt x="443078" y="3283080"/>
                    <a:pt x="443078" y="3283080"/>
                  </a:cubicBezTo>
                  <a:cubicBezTo>
                    <a:pt x="446016" y="3277186"/>
                    <a:pt x="440141" y="3277186"/>
                    <a:pt x="440141" y="3271291"/>
                  </a:cubicBezTo>
                  <a:cubicBezTo>
                    <a:pt x="440141" y="3265397"/>
                    <a:pt x="438672" y="3268344"/>
                    <a:pt x="435734" y="3266871"/>
                  </a:cubicBezTo>
                  <a:cubicBezTo>
                    <a:pt x="434265" y="3265397"/>
                    <a:pt x="434265" y="3256555"/>
                    <a:pt x="434265" y="3255082"/>
                  </a:cubicBezTo>
                  <a:cubicBezTo>
                    <a:pt x="434265" y="3255082"/>
                    <a:pt x="429859" y="3250661"/>
                    <a:pt x="428390" y="3246240"/>
                  </a:cubicBezTo>
                  <a:cubicBezTo>
                    <a:pt x="421046" y="3244766"/>
                    <a:pt x="422515" y="3237398"/>
                    <a:pt x="413702" y="3237398"/>
                  </a:cubicBezTo>
                  <a:cubicBezTo>
                    <a:pt x="406358" y="3237398"/>
                    <a:pt x="401952" y="3230030"/>
                    <a:pt x="397545" y="3230030"/>
                  </a:cubicBezTo>
                  <a:cubicBezTo>
                    <a:pt x="394608" y="3228556"/>
                    <a:pt x="384326" y="3235924"/>
                    <a:pt x="384326" y="3230030"/>
                  </a:cubicBezTo>
                  <a:cubicBezTo>
                    <a:pt x="384326" y="3227083"/>
                    <a:pt x="375513" y="3221188"/>
                    <a:pt x="374044" y="3219715"/>
                  </a:cubicBezTo>
                  <a:cubicBezTo>
                    <a:pt x="368169" y="3215294"/>
                    <a:pt x="359356" y="3210873"/>
                    <a:pt x="350544" y="3215294"/>
                  </a:cubicBezTo>
                  <a:cubicBezTo>
                    <a:pt x="346137" y="3216767"/>
                    <a:pt x="346137" y="3219715"/>
                    <a:pt x="343199" y="3221188"/>
                  </a:cubicBezTo>
                  <a:cubicBezTo>
                    <a:pt x="335855" y="3224135"/>
                    <a:pt x="341731" y="3228556"/>
                    <a:pt x="341731" y="3234451"/>
                  </a:cubicBezTo>
                  <a:cubicBezTo>
                    <a:pt x="341731" y="3241819"/>
                    <a:pt x="340262" y="3244766"/>
                    <a:pt x="335855" y="3249187"/>
                  </a:cubicBezTo>
                  <a:cubicBezTo>
                    <a:pt x="331449" y="3249187"/>
                    <a:pt x="324105" y="3256555"/>
                    <a:pt x="319699" y="3256555"/>
                  </a:cubicBezTo>
                  <a:cubicBezTo>
                    <a:pt x="310886" y="3256555"/>
                    <a:pt x="307948" y="3255082"/>
                    <a:pt x="302073" y="3260976"/>
                  </a:cubicBezTo>
                  <a:cubicBezTo>
                    <a:pt x="300604" y="3262450"/>
                    <a:pt x="293260" y="3262450"/>
                    <a:pt x="288854" y="3262450"/>
                  </a:cubicBezTo>
                  <a:cubicBezTo>
                    <a:pt x="280041" y="3262450"/>
                    <a:pt x="285916" y="3256555"/>
                    <a:pt x="280041" y="3253608"/>
                  </a:cubicBezTo>
                  <a:cubicBezTo>
                    <a:pt x="277103" y="3250661"/>
                    <a:pt x="272697" y="3238872"/>
                    <a:pt x="281510" y="3238872"/>
                  </a:cubicBezTo>
                  <a:cubicBezTo>
                    <a:pt x="287385" y="3238872"/>
                    <a:pt x="282979" y="3228556"/>
                    <a:pt x="282979" y="3228556"/>
                  </a:cubicBezTo>
                  <a:cubicBezTo>
                    <a:pt x="281510" y="3216767"/>
                    <a:pt x="278572" y="3207926"/>
                    <a:pt x="287385" y="3199084"/>
                  </a:cubicBezTo>
                  <a:cubicBezTo>
                    <a:pt x="290323" y="3197610"/>
                    <a:pt x="294729" y="3184348"/>
                    <a:pt x="299135" y="3191716"/>
                  </a:cubicBezTo>
                  <a:cubicBezTo>
                    <a:pt x="299135" y="3193189"/>
                    <a:pt x="303542" y="3187295"/>
                    <a:pt x="307948" y="3187295"/>
                  </a:cubicBezTo>
                  <a:cubicBezTo>
                    <a:pt x="309417" y="3187295"/>
                    <a:pt x="313823" y="3184348"/>
                    <a:pt x="313823" y="3182874"/>
                  </a:cubicBezTo>
                  <a:cubicBezTo>
                    <a:pt x="315292" y="3179927"/>
                    <a:pt x="319699" y="3182874"/>
                    <a:pt x="319699" y="3179927"/>
                  </a:cubicBezTo>
                  <a:lnTo>
                    <a:pt x="321167" y="3175506"/>
                  </a:lnTo>
                  <a:cubicBezTo>
                    <a:pt x="321167" y="3175506"/>
                    <a:pt x="327043" y="3175506"/>
                    <a:pt x="327043" y="3174032"/>
                  </a:cubicBezTo>
                  <a:cubicBezTo>
                    <a:pt x="332918" y="3169611"/>
                    <a:pt x="343199" y="3165190"/>
                    <a:pt x="352012" y="3162243"/>
                  </a:cubicBezTo>
                  <a:cubicBezTo>
                    <a:pt x="353481" y="3160770"/>
                    <a:pt x="368169" y="3160770"/>
                    <a:pt x="368169" y="3163717"/>
                  </a:cubicBezTo>
                  <a:cubicBezTo>
                    <a:pt x="368169" y="3174032"/>
                    <a:pt x="382857" y="3174032"/>
                    <a:pt x="382857" y="3178453"/>
                  </a:cubicBezTo>
                  <a:cubicBezTo>
                    <a:pt x="382857" y="3187295"/>
                    <a:pt x="385795" y="3184348"/>
                    <a:pt x="385795" y="3179927"/>
                  </a:cubicBezTo>
                  <a:cubicBezTo>
                    <a:pt x="385795" y="3176979"/>
                    <a:pt x="381388" y="3179927"/>
                    <a:pt x="384326" y="3174032"/>
                  </a:cubicBezTo>
                  <a:cubicBezTo>
                    <a:pt x="385795" y="3172559"/>
                    <a:pt x="388732" y="3171085"/>
                    <a:pt x="391670" y="3168138"/>
                  </a:cubicBezTo>
                  <a:cubicBezTo>
                    <a:pt x="391670" y="3165190"/>
                    <a:pt x="397545" y="3163717"/>
                    <a:pt x="397545" y="3156349"/>
                  </a:cubicBezTo>
                  <a:cubicBezTo>
                    <a:pt x="397545" y="3146033"/>
                    <a:pt x="403420" y="3153401"/>
                    <a:pt x="406358" y="3153401"/>
                  </a:cubicBezTo>
                  <a:cubicBezTo>
                    <a:pt x="410765" y="3153401"/>
                    <a:pt x="415171" y="3153401"/>
                    <a:pt x="418109" y="3151928"/>
                  </a:cubicBezTo>
                  <a:cubicBezTo>
                    <a:pt x="422515" y="3150454"/>
                    <a:pt x="422515" y="3146033"/>
                    <a:pt x="426921" y="3144560"/>
                  </a:cubicBezTo>
                  <a:cubicBezTo>
                    <a:pt x="428390" y="3143086"/>
                    <a:pt x="440141" y="3134244"/>
                    <a:pt x="440141" y="3134244"/>
                  </a:cubicBezTo>
                  <a:cubicBezTo>
                    <a:pt x="447485" y="3134244"/>
                    <a:pt x="457766" y="3123929"/>
                    <a:pt x="457766" y="3116561"/>
                  </a:cubicBezTo>
                  <a:cubicBezTo>
                    <a:pt x="460704" y="3116561"/>
                    <a:pt x="457766" y="3107719"/>
                    <a:pt x="459235" y="3106246"/>
                  </a:cubicBezTo>
                  <a:cubicBezTo>
                    <a:pt x="460704" y="3106246"/>
                    <a:pt x="466579" y="3107719"/>
                    <a:pt x="469517" y="3107719"/>
                  </a:cubicBezTo>
                  <a:cubicBezTo>
                    <a:pt x="475392" y="3107719"/>
                    <a:pt x="473923" y="3097404"/>
                    <a:pt x="479798" y="3097404"/>
                  </a:cubicBezTo>
                  <a:cubicBezTo>
                    <a:pt x="481267" y="3097404"/>
                    <a:pt x="487142" y="3092983"/>
                    <a:pt x="487142" y="3091509"/>
                  </a:cubicBezTo>
                  <a:cubicBezTo>
                    <a:pt x="487142" y="3091509"/>
                    <a:pt x="487142" y="3088562"/>
                    <a:pt x="487142" y="3088562"/>
                  </a:cubicBezTo>
                  <a:cubicBezTo>
                    <a:pt x="491549" y="3082668"/>
                    <a:pt x="490080" y="3079720"/>
                    <a:pt x="487142" y="3073826"/>
                  </a:cubicBezTo>
                  <a:cubicBezTo>
                    <a:pt x="485674" y="3069405"/>
                    <a:pt x="493018" y="3070879"/>
                    <a:pt x="493018" y="3069405"/>
                  </a:cubicBezTo>
                  <a:cubicBezTo>
                    <a:pt x="494486" y="3067931"/>
                    <a:pt x="487142" y="3062037"/>
                    <a:pt x="490080" y="3060563"/>
                  </a:cubicBezTo>
                  <a:cubicBezTo>
                    <a:pt x="491549" y="3059090"/>
                    <a:pt x="491549" y="3064984"/>
                    <a:pt x="491549" y="3064984"/>
                  </a:cubicBezTo>
                  <a:cubicBezTo>
                    <a:pt x="494486" y="3067931"/>
                    <a:pt x="493018" y="3053195"/>
                    <a:pt x="498893" y="3062037"/>
                  </a:cubicBezTo>
                  <a:cubicBezTo>
                    <a:pt x="500362" y="3062037"/>
                    <a:pt x="501830" y="3060563"/>
                    <a:pt x="501830" y="3060563"/>
                  </a:cubicBezTo>
                  <a:cubicBezTo>
                    <a:pt x="501830" y="3056142"/>
                    <a:pt x="506237" y="3056142"/>
                    <a:pt x="509174" y="3053195"/>
                  </a:cubicBezTo>
                  <a:cubicBezTo>
                    <a:pt x="509174" y="3053195"/>
                    <a:pt x="509174" y="3051722"/>
                    <a:pt x="509174" y="3050432"/>
                  </a:cubicBezTo>
                  <a:lnTo>
                    <a:pt x="509174" y="3050248"/>
                  </a:lnTo>
                  <a:cubicBezTo>
                    <a:pt x="509174" y="3050248"/>
                    <a:pt x="513581" y="3054669"/>
                    <a:pt x="513581" y="3054669"/>
                  </a:cubicBezTo>
                  <a:cubicBezTo>
                    <a:pt x="520925" y="3054669"/>
                    <a:pt x="528269" y="3047301"/>
                    <a:pt x="529738" y="3038459"/>
                  </a:cubicBezTo>
                  <a:cubicBezTo>
                    <a:pt x="531206" y="3038459"/>
                    <a:pt x="532675" y="3019302"/>
                    <a:pt x="532675" y="3014881"/>
                  </a:cubicBezTo>
                  <a:cubicBezTo>
                    <a:pt x="532675" y="3004565"/>
                    <a:pt x="538550" y="3000145"/>
                    <a:pt x="538550" y="2991303"/>
                  </a:cubicBezTo>
                  <a:cubicBezTo>
                    <a:pt x="538550" y="2986882"/>
                    <a:pt x="532675" y="2982461"/>
                    <a:pt x="534144" y="2980987"/>
                  </a:cubicBezTo>
                  <a:cubicBezTo>
                    <a:pt x="537082" y="2978040"/>
                    <a:pt x="540019" y="2982461"/>
                    <a:pt x="542957" y="2982461"/>
                  </a:cubicBezTo>
                  <a:cubicBezTo>
                    <a:pt x="545895" y="2982461"/>
                    <a:pt x="547363" y="2983935"/>
                    <a:pt x="550301" y="2983935"/>
                  </a:cubicBezTo>
                  <a:cubicBezTo>
                    <a:pt x="554707" y="2983935"/>
                    <a:pt x="556176" y="2980987"/>
                    <a:pt x="557645" y="2978040"/>
                  </a:cubicBezTo>
                  <a:cubicBezTo>
                    <a:pt x="557645" y="2978040"/>
                    <a:pt x="563520" y="2970672"/>
                    <a:pt x="564989" y="2969198"/>
                  </a:cubicBezTo>
                  <a:cubicBezTo>
                    <a:pt x="570864" y="2966251"/>
                    <a:pt x="563520" y="2978040"/>
                    <a:pt x="567927" y="2978040"/>
                  </a:cubicBezTo>
                  <a:cubicBezTo>
                    <a:pt x="572333" y="2978040"/>
                    <a:pt x="566458" y="2991303"/>
                    <a:pt x="575271" y="2991303"/>
                  </a:cubicBezTo>
                  <a:cubicBezTo>
                    <a:pt x="581146" y="2991303"/>
                    <a:pt x="578208" y="2995724"/>
                    <a:pt x="582615" y="2995724"/>
                  </a:cubicBezTo>
                  <a:cubicBezTo>
                    <a:pt x="589959" y="2995724"/>
                    <a:pt x="595834" y="2995724"/>
                    <a:pt x="603178" y="2995724"/>
                  </a:cubicBezTo>
                  <a:cubicBezTo>
                    <a:pt x="603178" y="2994250"/>
                    <a:pt x="603178" y="2992776"/>
                    <a:pt x="603178" y="2991303"/>
                  </a:cubicBezTo>
                  <a:cubicBezTo>
                    <a:pt x="603178" y="2989829"/>
                    <a:pt x="600240" y="2989829"/>
                    <a:pt x="600240" y="2989829"/>
                  </a:cubicBezTo>
                  <a:cubicBezTo>
                    <a:pt x="598771" y="2989829"/>
                    <a:pt x="598771" y="2991303"/>
                    <a:pt x="598771" y="2991303"/>
                  </a:cubicBezTo>
                  <a:cubicBezTo>
                    <a:pt x="597303" y="2991303"/>
                    <a:pt x="585552" y="2991303"/>
                    <a:pt x="582615" y="2991303"/>
                  </a:cubicBezTo>
                  <a:cubicBezTo>
                    <a:pt x="582615" y="2991303"/>
                    <a:pt x="579677" y="2988356"/>
                    <a:pt x="578208" y="2988356"/>
                  </a:cubicBezTo>
                  <a:cubicBezTo>
                    <a:pt x="576739" y="2986882"/>
                    <a:pt x="573802" y="2983935"/>
                    <a:pt x="573802" y="2980987"/>
                  </a:cubicBezTo>
                  <a:cubicBezTo>
                    <a:pt x="573802" y="2976567"/>
                    <a:pt x="573802" y="2970672"/>
                    <a:pt x="578208" y="2970672"/>
                  </a:cubicBezTo>
                  <a:cubicBezTo>
                    <a:pt x="584083" y="2970672"/>
                    <a:pt x="572333" y="2961830"/>
                    <a:pt x="572333" y="2960357"/>
                  </a:cubicBezTo>
                  <a:cubicBezTo>
                    <a:pt x="570864" y="2958883"/>
                    <a:pt x="576739" y="2955936"/>
                    <a:pt x="576739" y="2955936"/>
                  </a:cubicBezTo>
                  <a:cubicBezTo>
                    <a:pt x="576739" y="2955936"/>
                    <a:pt x="581146" y="2960357"/>
                    <a:pt x="582615" y="2960357"/>
                  </a:cubicBezTo>
                  <a:cubicBezTo>
                    <a:pt x="582615" y="2961830"/>
                    <a:pt x="584083" y="2961830"/>
                    <a:pt x="584083" y="2961830"/>
                  </a:cubicBezTo>
                  <a:cubicBezTo>
                    <a:pt x="585552" y="2961830"/>
                    <a:pt x="585552" y="2963304"/>
                    <a:pt x="585552" y="2963304"/>
                  </a:cubicBezTo>
                  <a:cubicBezTo>
                    <a:pt x="588490" y="2964778"/>
                    <a:pt x="594365" y="2961830"/>
                    <a:pt x="594365" y="2958883"/>
                  </a:cubicBezTo>
                  <a:cubicBezTo>
                    <a:pt x="594365" y="2958883"/>
                    <a:pt x="603178" y="2952989"/>
                    <a:pt x="603178" y="2955936"/>
                  </a:cubicBezTo>
                  <a:cubicBezTo>
                    <a:pt x="603178" y="2957409"/>
                    <a:pt x="609053" y="2957409"/>
                    <a:pt x="610522" y="2958883"/>
                  </a:cubicBezTo>
                  <a:cubicBezTo>
                    <a:pt x="622272" y="2955936"/>
                    <a:pt x="626679" y="2950041"/>
                    <a:pt x="631085" y="2941200"/>
                  </a:cubicBezTo>
                  <a:cubicBezTo>
                    <a:pt x="634023" y="2933832"/>
                    <a:pt x="632554" y="2913201"/>
                    <a:pt x="641367" y="2913201"/>
                  </a:cubicBezTo>
                  <a:cubicBezTo>
                    <a:pt x="644304" y="2913201"/>
                    <a:pt x="645773" y="2919095"/>
                    <a:pt x="645773" y="2913201"/>
                  </a:cubicBezTo>
                  <a:cubicBezTo>
                    <a:pt x="645773" y="2907306"/>
                    <a:pt x="648711" y="2907306"/>
                    <a:pt x="651648" y="2907306"/>
                  </a:cubicBezTo>
                  <a:cubicBezTo>
                    <a:pt x="658992" y="2907306"/>
                    <a:pt x="657524" y="2901412"/>
                    <a:pt x="660461" y="2901412"/>
                  </a:cubicBezTo>
                  <a:cubicBezTo>
                    <a:pt x="666336" y="2901412"/>
                    <a:pt x="667805" y="2896991"/>
                    <a:pt x="672212" y="2892570"/>
                  </a:cubicBezTo>
                  <a:cubicBezTo>
                    <a:pt x="672212" y="2882255"/>
                    <a:pt x="686900" y="2868992"/>
                    <a:pt x="691306" y="2866045"/>
                  </a:cubicBezTo>
                  <a:cubicBezTo>
                    <a:pt x="707463" y="2860150"/>
                    <a:pt x="708932" y="2854256"/>
                    <a:pt x="713338" y="2836572"/>
                  </a:cubicBezTo>
                  <a:cubicBezTo>
                    <a:pt x="717745" y="2811521"/>
                    <a:pt x="700119" y="2782048"/>
                    <a:pt x="717745" y="2770259"/>
                  </a:cubicBezTo>
                  <a:lnTo>
                    <a:pt x="718526" y="2770411"/>
                  </a:lnTo>
                  <a:lnTo>
                    <a:pt x="717120" y="2763384"/>
                  </a:lnTo>
                  <a:cubicBezTo>
                    <a:pt x="718591" y="2763384"/>
                    <a:pt x="718591" y="2757500"/>
                    <a:pt x="720063" y="2757500"/>
                  </a:cubicBezTo>
                  <a:cubicBezTo>
                    <a:pt x="721534" y="2754557"/>
                    <a:pt x="721534" y="2747202"/>
                    <a:pt x="723005" y="2744259"/>
                  </a:cubicBezTo>
                  <a:cubicBezTo>
                    <a:pt x="728890" y="2735433"/>
                    <a:pt x="720063" y="2725135"/>
                    <a:pt x="730362" y="2717779"/>
                  </a:cubicBezTo>
                  <a:cubicBezTo>
                    <a:pt x="731833" y="2716308"/>
                    <a:pt x="734775" y="2722192"/>
                    <a:pt x="734775" y="2720721"/>
                  </a:cubicBezTo>
                  <a:cubicBezTo>
                    <a:pt x="734775" y="2717779"/>
                    <a:pt x="739189" y="2717779"/>
                    <a:pt x="743603" y="2717779"/>
                  </a:cubicBezTo>
                  <a:cubicBezTo>
                    <a:pt x="748017" y="2717779"/>
                    <a:pt x="748017" y="2722192"/>
                    <a:pt x="752431" y="2722192"/>
                  </a:cubicBezTo>
                  <a:cubicBezTo>
                    <a:pt x="755373" y="2722192"/>
                    <a:pt x="761258" y="2722192"/>
                    <a:pt x="764201" y="2723663"/>
                  </a:cubicBezTo>
                  <a:cubicBezTo>
                    <a:pt x="765672" y="2723663"/>
                    <a:pt x="771557" y="2729548"/>
                    <a:pt x="773028" y="2732490"/>
                  </a:cubicBezTo>
                  <a:cubicBezTo>
                    <a:pt x="777442" y="2733961"/>
                    <a:pt x="775971" y="2736904"/>
                    <a:pt x="781856" y="2736904"/>
                  </a:cubicBezTo>
                  <a:cubicBezTo>
                    <a:pt x="786270" y="2736904"/>
                    <a:pt x="792155" y="2738375"/>
                    <a:pt x="796569" y="2738375"/>
                  </a:cubicBezTo>
                  <a:cubicBezTo>
                    <a:pt x="800983" y="2738375"/>
                    <a:pt x="800983" y="2736904"/>
                    <a:pt x="803925" y="2736904"/>
                  </a:cubicBezTo>
                  <a:cubicBezTo>
                    <a:pt x="808339" y="2735433"/>
                    <a:pt x="818638" y="2717779"/>
                    <a:pt x="821580" y="2714837"/>
                  </a:cubicBezTo>
                  <a:cubicBezTo>
                    <a:pt x="823052" y="2711894"/>
                    <a:pt x="824523" y="2713366"/>
                    <a:pt x="827465" y="2711894"/>
                  </a:cubicBezTo>
                  <a:cubicBezTo>
                    <a:pt x="830408" y="2710423"/>
                    <a:pt x="831879" y="2708952"/>
                    <a:pt x="833351" y="2704539"/>
                  </a:cubicBezTo>
                  <a:cubicBezTo>
                    <a:pt x="834822" y="2703068"/>
                    <a:pt x="834822" y="2697183"/>
                    <a:pt x="836293" y="2695712"/>
                  </a:cubicBezTo>
                  <a:cubicBezTo>
                    <a:pt x="839236" y="2694241"/>
                    <a:pt x="837764" y="2703068"/>
                    <a:pt x="839236" y="2703068"/>
                  </a:cubicBezTo>
                  <a:cubicBezTo>
                    <a:pt x="840707" y="2703068"/>
                    <a:pt x="843649" y="2701596"/>
                    <a:pt x="843649" y="2700125"/>
                  </a:cubicBezTo>
                  <a:cubicBezTo>
                    <a:pt x="845121" y="2698654"/>
                    <a:pt x="846592" y="2704539"/>
                    <a:pt x="846592" y="2706010"/>
                  </a:cubicBezTo>
                  <a:cubicBezTo>
                    <a:pt x="846592" y="2707481"/>
                    <a:pt x="842178" y="2713366"/>
                    <a:pt x="843649" y="2714837"/>
                  </a:cubicBezTo>
                  <a:cubicBezTo>
                    <a:pt x="846592" y="2716308"/>
                    <a:pt x="851006" y="2707481"/>
                    <a:pt x="851006" y="2706010"/>
                  </a:cubicBezTo>
                  <a:cubicBezTo>
                    <a:pt x="851006" y="2698654"/>
                    <a:pt x="851006" y="2691299"/>
                    <a:pt x="858362" y="2691299"/>
                  </a:cubicBezTo>
                  <a:cubicBezTo>
                    <a:pt x="859833" y="2691299"/>
                    <a:pt x="859833" y="2688356"/>
                    <a:pt x="861305" y="2686885"/>
                  </a:cubicBezTo>
                  <a:cubicBezTo>
                    <a:pt x="861305" y="2686885"/>
                    <a:pt x="867190" y="2692770"/>
                    <a:pt x="870132" y="2689827"/>
                  </a:cubicBezTo>
                  <a:cubicBezTo>
                    <a:pt x="873075" y="2685414"/>
                    <a:pt x="871604" y="2685414"/>
                    <a:pt x="877489" y="2686885"/>
                  </a:cubicBezTo>
                  <a:cubicBezTo>
                    <a:pt x="883374" y="2689827"/>
                    <a:pt x="883374" y="2692770"/>
                    <a:pt x="889259" y="2689827"/>
                  </a:cubicBezTo>
                  <a:cubicBezTo>
                    <a:pt x="889259" y="2688356"/>
                    <a:pt x="878960" y="2682472"/>
                    <a:pt x="876017" y="2682472"/>
                  </a:cubicBezTo>
                  <a:cubicBezTo>
                    <a:pt x="868661" y="2682472"/>
                    <a:pt x="867190" y="2683943"/>
                    <a:pt x="859833" y="2683943"/>
                  </a:cubicBezTo>
                  <a:cubicBezTo>
                    <a:pt x="853948" y="2683943"/>
                    <a:pt x="856891" y="2688356"/>
                    <a:pt x="851006" y="2689827"/>
                  </a:cubicBezTo>
                  <a:cubicBezTo>
                    <a:pt x="848063" y="2689827"/>
                    <a:pt x="848063" y="2689827"/>
                    <a:pt x="846592" y="2692770"/>
                  </a:cubicBezTo>
                  <a:cubicBezTo>
                    <a:pt x="843649" y="2697183"/>
                    <a:pt x="839236" y="2689827"/>
                    <a:pt x="837764" y="2686885"/>
                  </a:cubicBezTo>
                  <a:cubicBezTo>
                    <a:pt x="834822" y="2682472"/>
                    <a:pt x="837764" y="2667760"/>
                    <a:pt x="833351" y="2666289"/>
                  </a:cubicBezTo>
                  <a:cubicBezTo>
                    <a:pt x="828937" y="2664818"/>
                    <a:pt x="834822" y="2655991"/>
                    <a:pt x="828937" y="2655991"/>
                  </a:cubicBezTo>
                  <a:cubicBezTo>
                    <a:pt x="824523" y="2655991"/>
                    <a:pt x="817167" y="2651578"/>
                    <a:pt x="824523" y="2648636"/>
                  </a:cubicBezTo>
                  <a:cubicBezTo>
                    <a:pt x="828937" y="2650107"/>
                    <a:pt x="839236" y="2653049"/>
                    <a:pt x="839236" y="2645693"/>
                  </a:cubicBezTo>
                  <a:cubicBezTo>
                    <a:pt x="839236" y="2642751"/>
                    <a:pt x="842178" y="2632453"/>
                    <a:pt x="839236" y="2629511"/>
                  </a:cubicBezTo>
                  <a:cubicBezTo>
                    <a:pt x="839236" y="2629511"/>
                    <a:pt x="830408" y="2626569"/>
                    <a:pt x="837764" y="2626569"/>
                  </a:cubicBezTo>
                  <a:cubicBezTo>
                    <a:pt x="843649" y="2626569"/>
                    <a:pt x="843649" y="2617742"/>
                    <a:pt x="848063" y="2617742"/>
                  </a:cubicBezTo>
                  <a:cubicBezTo>
                    <a:pt x="852477" y="2617742"/>
                    <a:pt x="852477" y="2617742"/>
                    <a:pt x="856891" y="2616271"/>
                  </a:cubicBezTo>
                  <a:cubicBezTo>
                    <a:pt x="859833" y="2614800"/>
                    <a:pt x="880431" y="2613328"/>
                    <a:pt x="880431" y="2613328"/>
                  </a:cubicBezTo>
                  <a:cubicBezTo>
                    <a:pt x="881902" y="2607444"/>
                    <a:pt x="887788" y="2611857"/>
                    <a:pt x="893673" y="2611857"/>
                  </a:cubicBezTo>
                  <a:cubicBezTo>
                    <a:pt x="895144" y="2622155"/>
                    <a:pt x="905443" y="2611857"/>
                    <a:pt x="908385" y="2611857"/>
                  </a:cubicBezTo>
                  <a:cubicBezTo>
                    <a:pt x="914270" y="2608915"/>
                    <a:pt x="924569" y="2608915"/>
                    <a:pt x="931926" y="2608915"/>
                  </a:cubicBezTo>
                  <a:cubicBezTo>
                    <a:pt x="937811" y="2608915"/>
                    <a:pt x="937811" y="2603030"/>
                    <a:pt x="942225" y="2603030"/>
                  </a:cubicBezTo>
                  <a:cubicBezTo>
                    <a:pt x="946638" y="2601559"/>
                    <a:pt x="953995" y="2607444"/>
                    <a:pt x="956937" y="2608915"/>
                  </a:cubicBezTo>
                  <a:cubicBezTo>
                    <a:pt x="961351" y="2610386"/>
                    <a:pt x="961351" y="2605973"/>
                    <a:pt x="964294" y="2604502"/>
                  </a:cubicBezTo>
                  <a:cubicBezTo>
                    <a:pt x="971650" y="2601559"/>
                    <a:pt x="973121" y="2603030"/>
                    <a:pt x="980478" y="2603030"/>
                  </a:cubicBezTo>
                  <a:cubicBezTo>
                    <a:pt x="987834" y="2603030"/>
                    <a:pt x="989305" y="2595675"/>
                    <a:pt x="993719" y="2597146"/>
                  </a:cubicBezTo>
                  <a:cubicBezTo>
                    <a:pt x="996662" y="2597146"/>
                    <a:pt x="999236" y="2599353"/>
                    <a:pt x="1002547" y="2601559"/>
                  </a:cubicBezTo>
                  <a:lnTo>
                    <a:pt x="1015148" y="2605760"/>
                  </a:lnTo>
                  <a:lnTo>
                    <a:pt x="1015205" y="2605363"/>
                  </a:lnTo>
                  <a:cubicBezTo>
                    <a:pt x="1022567" y="2608308"/>
                    <a:pt x="1040236" y="2611252"/>
                    <a:pt x="1049071" y="2611252"/>
                  </a:cubicBezTo>
                  <a:cubicBezTo>
                    <a:pt x="1054961" y="2611252"/>
                    <a:pt x="1050543" y="2612724"/>
                    <a:pt x="1052016" y="2615669"/>
                  </a:cubicBezTo>
                  <a:cubicBezTo>
                    <a:pt x="1053488" y="2617141"/>
                    <a:pt x="1056433" y="2612724"/>
                    <a:pt x="1056433" y="2612724"/>
                  </a:cubicBezTo>
                  <a:cubicBezTo>
                    <a:pt x="1065268" y="2606835"/>
                    <a:pt x="1079992" y="2605363"/>
                    <a:pt x="1090299" y="2611252"/>
                  </a:cubicBezTo>
                  <a:cubicBezTo>
                    <a:pt x="1093244" y="2611252"/>
                    <a:pt x="1102079" y="2614197"/>
                    <a:pt x="1103551" y="2615669"/>
                  </a:cubicBezTo>
                  <a:cubicBezTo>
                    <a:pt x="1105024" y="2620086"/>
                    <a:pt x="1110913" y="2620086"/>
                    <a:pt x="1116803" y="2624503"/>
                  </a:cubicBezTo>
                  <a:cubicBezTo>
                    <a:pt x="1118276" y="2625975"/>
                    <a:pt x="1125638" y="2631864"/>
                    <a:pt x="1127110" y="2634809"/>
                  </a:cubicBezTo>
                  <a:cubicBezTo>
                    <a:pt x="1140362" y="2634809"/>
                    <a:pt x="1155087" y="2637753"/>
                    <a:pt x="1168339" y="2637753"/>
                  </a:cubicBezTo>
                  <a:cubicBezTo>
                    <a:pt x="1175701" y="2636281"/>
                    <a:pt x="1183063" y="2633336"/>
                    <a:pt x="1190425" y="2631864"/>
                  </a:cubicBezTo>
                  <a:cubicBezTo>
                    <a:pt x="1193370" y="2630392"/>
                    <a:pt x="1199260" y="2628920"/>
                    <a:pt x="1203677" y="2625975"/>
                  </a:cubicBezTo>
                  <a:cubicBezTo>
                    <a:pt x="1208094" y="2624503"/>
                    <a:pt x="1212512" y="2623030"/>
                    <a:pt x="1215457" y="2623030"/>
                  </a:cubicBezTo>
                  <a:cubicBezTo>
                    <a:pt x="1222819" y="2623030"/>
                    <a:pt x="1243433" y="2621558"/>
                    <a:pt x="1244905" y="2627447"/>
                  </a:cubicBezTo>
                  <a:cubicBezTo>
                    <a:pt x="1247850" y="2625975"/>
                    <a:pt x="1261102" y="2617141"/>
                    <a:pt x="1262575" y="2617141"/>
                  </a:cubicBezTo>
                  <a:cubicBezTo>
                    <a:pt x="1264047" y="2617141"/>
                    <a:pt x="1265519" y="2617141"/>
                    <a:pt x="1265519" y="2618614"/>
                  </a:cubicBezTo>
                  <a:cubicBezTo>
                    <a:pt x="1265519" y="2618614"/>
                    <a:pt x="1262575" y="2624503"/>
                    <a:pt x="1261102" y="2628920"/>
                  </a:cubicBezTo>
                  <a:cubicBezTo>
                    <a:pt x="1261102" y="2633336"/>
                    <a:pt x="1255212" y="2628920"/>
                    <a:pt x="1253740" y="2631864"/>
                  </a:cubicBezTo>
                  <a:cubicBezTo>
                    <a:pt x="1249323" y="2640698"/>
                    <a:pt x="1252268" y="2643642"/>
                    <a:pt x="1256685" y="2646587"/>
                  </a:cubicBezTo>
                  <a:cubicBezTo>
                    <a:pt x="1256685" y="2642170"/>
                    <a:pt x="1252268" y="2640698"/>
                    <a:pt x="1253740" y="2636281"/>
                  </a:cubicBezTo>
                  <a:cubicBezTo>
                    <a:pt x="1256685" y="2631864"/>
                    <a:pt x="1259630" y="2634809"/>
                    <a:pt x="1264047" y="2631864"/>
                  </a:cubicBezTo>
                  <a:cubicBezTo>
                    <a:pt x="1266992" y="2630392"/>
                    <a:pt x="1266992" y="2624503"/>
                    <a:pt x="1268464" y="2621558"/>
                  </a:cubicBezTo>
                  <a:cubicBezTo>
                    <a:pt x="1269937" y="2620086"/>
                    <a:pt x="1271409" y="2617141"/>
                    <a:pt x="1271409" y="2615669"/>
                  </a:cubicBezTo>
                  <a:cubicBezTo>
                    <a:pt x="1274354" y="2606835"/>
                    <a:pt x="1274354" y="2602418"/>
                    <a:pt x="1268464" y="2595057"/>
                  </a:cubicBezTo>
                  <a:cubicBezTo>
                    <a:pt x="1266992" y="2592112"/>
                    <a:pt x="1266992" y="2584751"/>
                    <a:pt x="1266992" y="2578862"/>
                  </a:cubicBezTo>
                  <a:cubicBezTo>
                    <a:pt x="1266992" y="2572973"/>
                    <a:pt x="1272882" y="2562666"/>
                    <a:pt x="1268464" y="2556777"/>
                  </a:cubicBezTo>
                  <a:cubicBezTo>
                    <a:pt x="1265519" y="2555305"/>
                    <a:pt x="1258157" y="2553833"/>
                    <a:pt x="1266992" y="2553833"/>
                  </a:cubicBezTo>
                  <a:lnTo>
                    <a:pt x="1277203" y="2561126"/>
                  </a:lnTo>
                  <a:lnTo>
                    <a:pt x="1279970" y="2547237"/>
                  </a:lnTo>
                  <a:cubicBezTo>
                    <a:pt x="1282912" y="2544282"/>
                    <a:pt x="1275556" y="2538374"/>
                    <a:pt x="1275556" y="2538374"/>
                  </a:cubicBezTo>
                  <a:cubicBezTo>
                    <a:pt x="1271143" y="2536896"/>
                    <a:pt x="1279970" y="2536896"/>
                    <a:pt x="1281441" y="2535419"/>
                  </a:cubicBezTo>
                  <a:cubicBezTo>
                    <a:pt x="1284383" y="2533942"/>
                    <a:pt x="1287325" y="2535419"/>
                    <a:pt x="1287325" y="2529510"/>
                  </a:cubicBezTo>
                  <a:cubicBezTo>
                    <a:pt x="1287325" y="2522124"/>
                    <a:pt x="1278498" y="2522124"/>
                    <a:pt x="1287325" y="2517693"/>
                  </a:cubicBezTo>
                  <a:cubicBezTo>
                    <a:pt x="1293210" y="2514738"/>
                    <a:pt x="1306450" y="2519170"/>
                    <a:pt x="1307921" y="2511784"/>
                  </a:cubicBezTo>
                  <a:cubicBezTo>
                    <a:pt x="1309392" y="2508830"/>
                    <a:pt x="1310863" y="2510307"/>
                    <a:pt x="1312334" y="2508830"/>
                  </a:cubicBezTo>
                  <a:cubicBezTo>
                    <a:pt x="1315277" y="2507352"/>
                    <a:pt x="1316748" y="2495535"/>
                    <a:pt x="1321161" y="2494058"/>
                  </a:cubicBezTo>
                  <a:cubicBezTo>
                    <a:pt x="1324103" y="2489626"/>
                    <a:pt x="1328517" y="2482240"/>
                    <a:pt x="1332930" y="2479286"/>
                  </a:cubicBezTo>
                  <a:cubicBezTo>
                    <a:pt x="1335872" y="2477808"/>
                    <a:pt x="1340286" y="2474854"/>
                    <a:pt x="1341757" y="2471900"/>
                  </a:cubicBezTo>
                  <a:cubicBezTo>
                    <a:pt x="1343228" y="2470422"/>
                    <a:pt x="1344699" y="2468945"/>
                    <a:pt x="1344699" y="2468945"/>
                  </a:cubicBezTo>
                  <a:cubicBezTo>
                    <a:pt x="1346170" y="2468945"/>
                    <a:pt x="1347641" y="2467468"/>
                    <a:pt x="1347641" y="2465991"/>
                  </a:cubicBezTo>
                  <a:cubicBezTo>
                    <a:pt x="1347641" y="2465991"/>
                    <a:pt x="1357939" y="2460082"/>
                    <a:pt x="1360882" y="2460082"/>
                  </a:cubicBezTo>
                  <a:cubicBezTo>
                    <a:pt x="1362353" y="2460082"/>
                    <a:pt x="1366766" y="2460082"/>
                    <a:pt x="1366766" y="2460082"/>
                  </a:cubicBezTo>
                  <a:lnTo>
                    <a:pt x="1377848" y="2458691"/>
                  </a:lnTo>
                  <a:lnTo>
                    <a:pt x="1376498" y="2454650"/>
                  </a:lnTo>
                  <a:cubicBezTo>
                    <a:pt x="1379440" y="2448779"/>
                    <a:pt x="1385325" y="2445843"/>
                    <a:pt x="1388267" y="2441440"/>
                  </a:cubicBezTo>
                  <a:lnTo>
                    <a:pt x="1392502" y="2432989"/>
                  </a:lnTo>
                  <a:lnTo>
                    <a:pt x="1392341" y="2432634"/>
                  </a:lnTo>
                  <a:cubicBezTo>
                    <a:pt x="1392341" y="2425275"/>
                    <a:pt x="1395284" y="2412030"/>
                    <a:pt x="1401171" y="2410558"/>
                  </a:cubicBezTo>
                  <a:cubicBezTo>
                    <a:pt x="1404114" y="2410558"/>
                    <a:pt x="1405586" y="2404671"/>
                    <a:pt x="1410001" y="2398785"/>
                  </a:cubicBezTo>
                  <a:cubicBezTo>
                    <a:pt x="1412945" y="2394370"/>
                    <a:pt x="1418831" y="2388483"/>
                    <a:pt x="1420303" y="2387011"/>
                  </a:cubicBezTo>
                  <a:cubicBezTo>
                    <a:pt x="1421775" y="2384068"/>
                    <a:pt x="1427662" y="2376709"/>
                    <a:pt x="1429133" y="2373766"/>
                  </a:cubicBezTo>
                  <a:cubicBezTo>
                    <a:pt x="1429133" y="2367879"/>
                    <a:pt x="1439435" y="2363464"/>
                    <a:pt x="1440907" y="2359049"/>
                  </a:cubicBezTo>
                  <a:cubicBezTo>
                    <a:pt x="1443850" y="2359049"/>
                    <a:pt x="1454152" y="2364936"/>
                    <a:pt x="1455624" y="2366407"/>
                  </a:cubicBezTo>
                  <a:cubicBezTo>
                    <a:pt x="1457096" y="2369351"/>
                    <a:pt x="1454152" y="2381124"/>
                    <a:pt x="1462982" y="2375237"/>
                  </a:cubicBezTo>
                  <a:cubicBezTo>
                    <a:pt x="1473284" y="2367879"/>
                    <a:pt x="1477699" y="2376709"/>
                    <a:pt x="1486530" y="2376709"/>
                  </a:cubicBezTo>
                  <a:cubicBezTo>
                    <a:pt x="1489473" y="2376709"/>
                    <a:pt x="1490945" y="2378181"/>
                    <a:pt x="1490945" y="2381124"/>
                  </a:cubicBezTo>
                  <a:cubicBezTo>
                    <a:pt x="1490945" y="2384068"/>
                    <a:pt x="1493888" y="2392898"/>
                    <a:pt x="1492416" y="2397313"/>
                  </a:cubicBezTo>
                  <a:cubicBezTo>
                    <a:pt x="1489473" y="2401728"/>
                    <a:pt x="1501247" y="2401728"/>
                    <a:pt x="1498303" y="2403200"/>
                  </a:cubicBezTo>
                  <a:cubicBezTo>
                    <a:pt x="1496831" y="2403200"/>
                    <a:pt x="1513020" y="2403200"/>
                    <a:pt x="1517435" y="2404671"/>
                  </a:cubicBezTo>
                  <a:cubicBezTo>
                    <a:pt x="1520379" y="2404671"/>
                    <a:pt x="1524794" y="2407615"/>
                    <a:pt x="1526265" y="2409087"/>
                  </a:cubicBezTo>
                  <a:cubicBezTo>
                    <a:pt x="1529209" y="2410558"/>
                    <a:pt x="1530681" y="2413502"/>
                    <a:pt x="1532152" y="2416445"/>
                  </a:cubicBezTo>
                  <a:lnTo>
                    <a:pt x="1536055" y="2421649"/>
                  </a:lnTo>
                  <a:lnTo>
                    <a:pt x="1536055" y="2421262"/>
                  </a:lnTo>
                  <a:cubicBezTo>
                    <a:pt x="1536055" y="2416846"/>
                    <a:pt x="1533102" y="2416846"/>
                    <a:pt x="1531626" y="2415373"/>
                  </a:cubicBezTo>
                  <a:lnTo>
                    <a:pt x="1531989" y="2415143"/>
                  </a:lnTo>
                  <a:lnTo>
                    <a:pt x="1526248" y="2407967"/>
                  </a:lnTo>
                  <a:cubicBezTo>
                    <a:pt x="1524777" y="2406496"/>
                    <a:pt x="1520366" y="2403555"/>
                    <a:pt x="1517425" y="2403555"/>
                  </a:cubicBezTo>
                  <a:cubicBezTo>
                    <a:pt x="1513013" y="2402084"/>
                    <a:pt x="1496836" y="2402084"/>
                    <a:pt x="1498307" y="2402084"/>
                  </a:cubicBezTo>
                  <a:cubicBezTo>
                    <a:pt x="1501248" y="2400614"/>
                    <a:pt x="1489483" y="2400614"/>
                    <a:pt x="1492425" y="2396202"/>
                  </a:cubicBezTo>
                  <a:cubicBezTo>
                    <a:pt x="1493895" y="2391790"/>
                    <a:pt x="1490954" y="2382967"/>
                    <a:pt x="1490954" y="2380026"/>
                  </a:cubicBezTo>
                  <a:cubicBezTo>
                    <a:pt x="1490954" y="2377084"/>
                    <a:pt x="1489483" y="2375614"/>
                    <a:pt x="1486542" y="2375614"/>
                  </a:cubicBezTo>
                  <a:cubicBezTo>
                    <a:pt x="1477719" y="2375614"/>
                    <a:pt x="1473307" y="2366790"/>
                    <a:pt x="1463013" y="2374143"/>
                  </a:cubicBezTo>
                  <a:cubicBezTo>
                    <a:pt x="1454189" y="2380026"/>
                    <a:pt x="1457130" y="2368261"/>
                    <a:pt x="1455660" y="2365320"/>
                  </a:cubicBezTo>
                  <a:cubicBezTo>
                    <a:pt x="1454189" y="2363849"/>
                    <a:pt x="1443895" y="2357967"/>
                    <a:pt x="1440954" y="2357967"/>
                  </a:cubicBezTo>
                  <a:cubicBezTo>
                    <a:pt x="1442425" y="2355026"/>
                    <a:pt x="1451248" y="2350614"/>
                    <a:pt x="1452719" y="2349143"/>
                  </a:cubicBezTo>
                  <a:cubicBezTo>
                    <a:pt x="1455660" y="2347673"/>
                    <a:pt x="1457130" y="2343261"/>
                    <a:pt x="1458601" y="2340320"/>
                  </a:cubicBezTo>
                  <a:cubicBezTo>
                    <a:pt x="1460072" y="2340320"/>
                    <a:pt x="1460072" y="2334437"/>
                    <a:pt x="1460072" y="2331496"/>
                  </a:cubicBezTo>
                  <a:cubicBezTo>
                    <a:pt x="1460072" y="2325614"/>
                    <a:pt x="1489483" y="2318261"/>
                    <a:pt x="1492425" y="2313849"/>
                  </a:cubicBezTo>
                  <a:cubicBezTo>
                    <a:pt x="1495366" y="2309437"/>
                    <a:pt x="1493895" y="2296202"/>
                    <a:pt x="1489483" y="2296202"/>
                  </a:cubicBezTo>
                  <a:cubicBezTo>
                    <a:pt x="1486542" y="2296202"/>
                    <a:pt x="1482130" y="2294731"/>
                    <a:pt x="1486542" y="2299143"/>
                  </a:cubicBezTo>
                  <a:cubicBezTo>
                    <a:pt x="1489483" y="2302084"/>
                    <a:pt x="1488013" y="2305025"/>
                    <a:pt x="1482130" y="2305025"/>
                  </a:cubicBezTo>
                  <a:cubicBezTo>
                    <a:pt x="1480660" y="2309437"/>
                    <a:pt x="1474777" y="2313849"/>
                    <a:pt x="1468895" y="2315320"/>
                  </a:cubicBezTo>
                  <a:cubicBezTo>
                    <a:pt x="1461542" y="2318261"/>
                    <a:pt x="1455660" y="2330025"/>
                    <a:pt x="1452719" y="2335908"/>
                  </a:cubicBezTo>
                  <a:cubicBezTo>
                    <a:pt x="1452719" y="2337378"/>
                    <a:pt x="1438013" y="2344731"/>
                    <a:pt x="1436542" y="2346202"/>
                  </a:cubicBezTo>
                  <a:cubicBezTo>
                    <a:pt x="1424777" y="2352084"/>
                    <a:pt x="1415954" y="2355026"/>
                    <a:pt x="1410072" y="2365320"/>
                  </a:cubicBezTo>
                  <a:cubicBezTo>
                    <a:pt x="1408601" y="2368261"/>
                    <a:pt x="1401248" y="2390320"/>
                    <a:pt x="1398307" y="2393261"/>
                  </a:cubicBezTo>
                  <a:cubicBezTo>
                    <a:pt x="1398307" y="2387379"/>
                    <a:pt x="1395366" y="2381496"/>
                    <a:pt x="1393895" y="2378555"/>
                  </a:cubicBezTo>
                  <a:cubicBezTo>
                    <a:pt x="1392425" y="2375614"/>
                    <a:pt x="1390954" y="2366790"/>
                    <a:pt x="1390954" y="2362378"/>
                  </a:cubicBezTo>
                  <a:cubicBezTo>
                    <a:pt x="1390954" y="2362378"/>
                    <a:pt x="1401248" y="2357967"/>
                    <a:pt x="1396836" y="2356496"/>
                  </a:cubicBezTo>
                  <a:cubicBezTo>
                    <a:pt x="1388013" y="2353555"/>
                    <a:pt x="1395366" y="2347673"/>
                    <a:pt x="1390954" y="2344731"/>
                  </a:cubicBezTo>
                  <a:cubicBezTo>
                    <a:pt x="1388013" y="2343261"/>
                    <a:pt x="1390954" y="2344731"/>
                    <a:pt x="1392425" y="2341790"/>
                  </a:cubicBezTo>
                  <a:cubicBezTo>
                    <a:pt x="1392425" y="2340320"/>
                    <a:pt x="1393895" y="2338849"/>
                    <a:pt x="1393895" y="2338849"/>
                  </a:cubicBezTo>
                  <a:cubicBezTo>
                    <a:pt x="1389483" y="2335908"/>
                    <a:pt x="1389483" y="2335908"/>
                    <a:pt x="1389483" y="2330025"/>
                  </a:cubicBezTo>
                  <a:cubicBezTo>
                    <a:pt x="1389483" y="2327084"/>
                    <a:pt x="1388013" y="2328555"/>
                    <a:pt x="1388013" y="2327084"/>
                  </a:cubicBezTo>
                  <a:cubicBezTo>
                    <a:pt x="1388013" y="2324143"/>
                    <a:pt x="1388013" y="2325614"/>
                    <a:pt x="1390954" y="2324143"/>
                  </a:cubicBezTo>
                  <a:cubicBezTo>
                    <a:pt x="1390954" y="2322673"/>
                    <a:pt x="1393895" y="2319731"/>
                    <a:pt x="1395366" y="2319731"/>
                  </a:cubicBezTo>
                  <a:cubicBezTo>
                    <a:pt x="1399777" y="2315320"/>
                    <a:pt x="1393895" y="2309437"/>
                    <a:pt x="1393895" y="2306496"/>
                  </a:cubicBezTo>
                  <a:cubicBezTo>
                    <a:pt x="1393895" y="2305025"/>
                    <a:pt x="1390954" y="2305025"/>
                    <a:pt x="1390954" y="2302084"/>
                  </a:cubicBezTo>
                  <a:cubicBezTo>
                    <a:pt x="1390954" y="2300614"/>
                    <a:pt x="1390954" y="2299143"/>
                    <a:pt x="1390954" y="2297672"/>
                  </a:cubicBezTo>
                  <a:cubicBezTo>
                    <a:pt x="1390954" y="2296202"/>
                    <a:pt x="1395366" y="2290319"/>
                    <a:pt x="1393895" y="2287378"/>
                  </a:cubicBezTo>
                  <a:cubicBezTo>
                    <a:pt x="1393895" y="2287378"/>
                    <a:pt x="1390954" y="2285908"/>
                    <a:pt x="1393895" y="2282967"/>
                  </a:cubicBezTo>
                  <a:cubicBezTo>
                    <a:pt x="1395366" y="2281496"/>
                    <a:pt x="1396836" y="2281496"/>
                    <a:pt x="1398307" y="2278555"/>
                  </a:cubicBezTo>
                  <a:cubicBezTo>
                    <a:pt x="1398307" y="2278555"/>
                    <a:pt x="1399777" y="2274143"/>
                    <a:pt x="1399777" y="2274143"/>
                  </a:cubicBezTo>
                  <a:lnTo>
                    <a:pt x="1400104" y="2273816"/>
                  </a:lnTo>
                  <a:lnTo>
                    <a:pt x="1397653" y="2266371"/>
                  </a:lnTo>
                  <a:cubicBezTo>
                    <a:pt x="1394063" y="2262723"/>
                    <a:pt x="1387988" y="2268781"/>
                    <a:pt x="1386884" y="2266578"/>
                  </a:cubicBezTo>
                  <a:cubicBezTo>
                    <a:pt x="1386884" y="2263641"/>
                    <a:pt x="1379520" y="2259235"/>
                    <a:pt x="1378047" y="2259235"/>
                  </a:cubicBezTo>
                  <a:cubicBezTo>
                    <a:pt x="1375102" y="2260703"/>
                    <a:pt x="1369211" y="2269515"/>
                    <a:pt x="1369211" y="2262172"/>
                  </a:cubicBezTo>
                  <a:cubicBezTo>
                    <a:pt x="1369211" y="2260703"/>
                    <a:pt x="1361847" y="2253360"/>
                    <a:pt x="1357429" y="2250423"/>
                  </a:cubicBezTo>
                  <a:cubicBezTo>
                    <a:pt x="1354483" y="2247486"/>
                    <a:pt x="1360374" y="2244549"/>
                    <a:pt x="1358901" y="2241611"/>
                  </a:cubicBezTo>
                  <a:cubicBezTo>
                    <a:pt x="1357429" y="2237206"/>
                    <a:pt x="1353010" y="2235737"/>
                    <a:pt x="1350065" y="2234268"/>
                  </a:cubicBezTo>
                  <a:cubicBezTo>
                    <a:pt x="1347119" y="2232800"/>
                    <a:pt x="1344174" y="2228394"/>
                    <a:pt x="1342701" y="2226925"/>
                  </a:cubicBezTo>
                  <a:cubicBezTo>
                    <a:pt x="1341228" y="2225457"/>
                    <a:pt x="1338283" y="2226925"/>
                    <a:pt x="1336810" y="2225457"/>
                  </a:cubicBezTo>
                  <a:cubicBezTo>
                    <a:pt x="1333865" y="2223988"/>
                    <a:pt x="1325028" y="2218114"/>
                    <a:pt x="1330919" y="2218114"/>
                  </a:cubicBezTo>
                  <a:cubicBezTo>
                    <a:pt x="1333865" y="2216645"/>
                    <a:pt x="1330919" y="2212239"/>
                    <a:pt x="1326501" y="2212239"/>
                  </a:cubicBezTo>
                  <a:cubicBezTo>
                    <a:pt x="1316192" y="2212239"/>
                    <a:pt x="1325028" y="2206365"/>
                    <a:pt x="1316192" y="2212239"/>
                  </a:cubicBezTo>
                  <a:cubicBezTo>
                    <a:pt x="1314719" y="2213708"/>
                    <a:pt x="1304410" y="2219582"/>
                    <a:pt x="1304410" y="2221051"/>
                  </a:cubicBezTo>
                  <a:cubicBezTo>
                    <a:pt x="1302937" y="2222520"/>
                    <a:pt x="1294101" y="2226925"/>
                    <a:pt x="1289682" y="2225457"/>
                  </a:cubicBezTo>
                  <a:cubicBezTo>
                    <a:pt x="1288210" y="2223988"/>
                    <a:pt x="1283791" y="2216645"/>
                    <a:pt x="1285264" y="2213708"/>
                  </a:cubicBezTo>
                  <a:cubicBezTo>
                    <a:pt x="1286737" y="2209302"/>
                    <a:pt x="1277900" y="2218114"/>
                    <a:pt x="1276428" y="2213708"/>
                  </a:cubicBezTo>
                  <a:cubicBezTo>
                    <a:pt x="1273482" y="2207833"/>
                    <a:pt x="1273482" y="2201959"/>
                    <a:pt x="1269064" y="2196085"/>
                  </a:cubicBezTo>
                  <a:cubicBezTo>
                    <a:pt x="1263173" y="2190210"/>
                    <a:pt x="1255809" y="2185804"/>
                    <a:pt x="1254336" y="2181399"/>
                  </a:cubicBezTo>
                  <a:cubicBezTo>
                    <a:pt x="1254336" y="2179930"/>
                    <a:pt x="1252864" y="2175524"/>
                    <a:pt x="1252864" y="2175524"/>
                  </a:cubicBezTo>
                  <a:cubicBezTo>
                    <a:pt x="1251391" y="2174055"/>
                    <a:pt x="1249918" y="2171118"/>
                    <a:pt x="1249918" y="2169650"/>
                  </a:cubicBezTo>
                  <a:cubicBezTo>
                    <a:pt x="1248445" y="2166712"/>
                    <a:pt x="1242554" y="2162307"/>
                    <a:pt x="1246973" y="2157901"/>
                  </a:cubicBezTo>
                  <a:cubicBezTo>
                    <a:pt x="1251391" y="2149089"/>
                    <a:pt x="1242554" y="2137340"/>
                    <a:pt x="1238136" y="2131466"/>
                  </a:cubicBezTo>
                  <a:cubicBezTo>
                    <a:pt x="1235191" y="2128529"/>
                    <a:pt x="1236663" y="2118248"/>
                    <a:pt x="1238136" y="2113843"/>
                  </a:cubicBezTo>
                  <a:cubicBezTo>
                    <a:pt x="1238136" y="2112374"/>
                    <a:pt x="1241082" y="2109437"/>
                    <a:pt x="1241082" y="2109437"/>
                  </a:cubicBezTo>
                  <a:cubicBezTo>
                    <a:pt x="1241082" y="2106500"/>
                    <a:pt x="1239609" y="2106500"/>
                    <a:pt x="1239609" y="2105031"/>
                  </a:cubicBezTo>
                  <a:cubicBezTo>
                    <a:pt x="1239609" y="2102094"/>
                    <a:pt x="1233718" y="2100625"/>
                    <a:pt x="1233718" y="2100625"/>
                  </a:cubicBezTo>
                  <a:cubicBezTo>
                    <a:pt x="1232245" y="2097688"/>
                    <a:pt x="1232245" y="2099157"/>
                    <a:pt x="1230772" y="2099157"/>
                  </a:cubicBezTo>
                  <a:cubicBezTo>
                    <a:pt x="1229300" y="2097688"/>
                    <a:pt x="1236663" y="2091813"/>
                    <a:pt x="1238136" y="2091813"/>
                  </a:cubicBezTo>
                  <a:cubicBezTo>
                    <a:pt x="1241082" y="2090345"/>
                    <a:pt x="1246973" y="2088876"/>
                    <a:pt x="1249918" y="2087408"/>
                  </a:cubicBezTo>
                  <a:cubicBezTo>
                    <a:pt x="1252864" y="2087408"/>
                    <a:pt x="1255809" y="2083002"/>
                    <a:pt x="1255809" y="2081533"/>
                  </a:cubicBezTo>
                  <a:cubicBezTo>
                    <a:pt x="1255809" y="2080065"/>
                    <a:pt x="1249918" y="2080065"/>
                    <a:pt x="1248445" y="2080065"/>
                  </a:cubicBezTo>
                  <a:cubicBezTo>
                    <a:pt x="1242554" y="2080065"/>
                    <a:pt x="1245500" y="2083002"/>
                    <a:pt x="1239609" y="2080065"/>
                  </a:cubicBezTo>
                  <a:cubicBezTo>
                    <a:pt x="1235191" y="2077127"/>
                    <a:pt x="1239609" y="2075659"/>
                    <a:pt x="1241082" y="2074190"/>
                  </a:cubicBezTo>
                  <a:cubicBezTo>
                    <a:pt x="1244027" y="2071253"/>
                    <a:pt x="1246973" y="2068316"/>
                    <a:pt x="1246973" y="2062441"/>
                  </a:cubicBezTo>
                  <a:cubicBezTo>
                    <a:pt x="1246973" y="2060973"/>
                    <a:pt x="1248445" y="2055098"/>
                    <a:pt x="1254336" y="2049224"/>
                  </a:cubicBezTo>
                  <a:cubicBezTo>
                    <a:pt x="1255809" y="2047755"/>
                    <a:pt x="1255809" y="2040412"/>
                    <a:pt x="1257282" y="2040412"/>
                  </a:cubicBezTo>
                  <a:cubicBezTo>
                    <a:pt x="1258755" y="2036006"/>
                    <a:pt x="1258755" y="2037475"/>
                    <a:pt x="1263173" y="2034538"/>
                  </a:cubicBezTo>
                  <a:cubicBezTo>
                    <a:pt x="1264646" y="2033069"/>
                    <a:pt x="1264646" y="2025726"/>
                    <a:pt x="1266118" y="2022789"/>
                  </a:cubicBezTo>
                  <a:cubicBezTo>
                    <a:pt x="1266118" y="2021320"/>
                    <a:pt x="1279373" y="2021320"/>
                    <a:pt x="1282319" y="2022789"/>
                  </a:cubicBezTo>
                  <a:cubicBezTo>
                    <a:pt x="1288210" y="2027195"/>
                    <a:pt x="1297046" y="2013977"/>
                    <a:pt x="1286737" y="2013977"/>
                  </a:cubicBezTo>
                  <a:cubicBezTo>
                    <a:pt x="1269064" y="2013977"/>
                    <a:pt x="1276428" y="2006634"/>
                    <a:pt x="1276428" y="1994885"/>
                  </a:cubicBezTo>
                  <a:cubicBezTo>
                    <a:pt x="1276428" y="1986074"/>
                    <a:pt x="1279373" y="1987542"/>
                    <a:pt x="1283791" y="1984605"/>
                  </a:cubicBezTo>
                  <a:cubicBezTo>
                    <a:pt x="1289682" y="1981668"/>
                    <a:pt x="1292628" y="1977262"/>
                    <a:pt x="1295573" y="1971388"/>
                  </a:cubicBezTo>
                  <a:cubicBezTo>
                    <a:pt x="1299992" y="1971388"/>
                    <a:pt x="1301096" y="1969552"/>
                    <a:pt x="1301464" y="1967349"/>
                  </a:cubicBezTo>
                  <a:lnTo>
                    <a:pt x="1302889" y="1961310"/>
                  </a:lnTo>
                  <a:lnTo>
                    <a:pt x="1302254" y="1961433"/>
                  </a:lnTo>
                  <a:cubicBezTo>
                    <a:pt x="1299308" y="1964383"/>
                    <a:pt x="1303727" y="1971758"/>
                    <a:pt x="1294890" y="1971758"/>
                  </a:cubicBezTo>
                  <a:cubicBezTo>
                    <a:pt x="1284579" y="1965858"/>
                    <a:pt x="1268378" y="1976182"/>
                    <a:pt x="1258067" y="1971758"/>
                  </a:cubicBezTo>
                  <a:cubicBezTo>
                    <a:pt x="1252176" y="1970283"/>
                    <a:pt x="1241865" y="1962908"/>
                    <a:pt x="1241865" y="1957008"/>
                  </a:cubicBezTo>
                  <a:cubicBezTo>
                    <a:pt x="1240392" y="1954059"/>
                    <a:pt x="1230082" y="1949634"/>
                    <a:pt x="1225663" y="1948159"/>
                  </a:cubicBezTo>
                  <a:cubicBezTo>
                    <a:pt x="1224191" y="1948159"/>
                    <a:pt x="1219772" y="1940784"/>
                    <a:pt x="1218299" y="1939310"/>
                  </a:cubicBezTo>
                  <a:cubicBezTo>
                    <a:pt x="1216826" y="1939310"/>
                    <a:pt x="1212407" y="1933410"/>
                    <a:pt x="1209462" y="1931935"/>
                  </a:cubicBezTo>
                  <a:cubicBezTo>
                    <a:pt x="1205043" y="1928985"/>
                    <a:pt x="1199151" y="1928985"/>
                    <a:pt x="1196205" y="1924560"/>
                  </a:cubicBezTo>
                  <a:cubicBezTo>
                    <a:pt x="1196205" y="1921611"/>
                    <a:pt x="1191787" y="1909811"/>
                    <a:pt x="1197678" y="1909811"/>
                  </a:cubicBezTo>
                  <a:cubicBezTo>
                    <a:pt x="1200624" y="1905387"/>
                    <a:pt x="1206516" y="1900962"/>
                    <a:pt x="1210934" y="1896537"/>
                  </a:cubicBezTo>
                  <a:cubicBezTo>
                    <a:pt x="1213880" y="1895062"/>
                    <a:pt x="1213880" y="1900962"/>
                    <a:pt x="1216826" y="1899487"/>
                  </a:cubicBezTo>
                  <a:cubicBezTo>
                    <a:pt x="1219772" y="1898012"/>
                    <a:pt x="1227136" y="1889163"/>
                    <a:pt x="1230082" y="1889163"/>
                  </a:cubicBezTo>
                  <a:cubicBezTo>
                    <a:pt x="1235974" y="1886213"/>
                    <a:pt x="1240392" y="1884738"/>
                    <a:pt x="1247757" y="1884738"/>
                  </a:cubicBezTo>
                  <a:lnTo>
                    <a:pt x="1261013" y="1884738"/>
                  </a:lnTo>
                  <a:cubicBezTo>
                    <a:pt x="1266905" y="1884738"/>
                    <a:pt x="1262486" y="1872939"/>
                    <a:pt x="1271323" y="1872939"/>
                  </a:cubicBezTo>
                  <a:cubicBezTo>
                    <a:pt x="1283107" y="1872939"/>
                    <a:pt x="1281634" y="1846390"/>
                    <a:pt x="1274269" y="1841966"/>
                  </a:cubicBezTo>
                  <a:cubicBezTo>
                    <a:pt x="1269850" y="1839016"/>
                    <a:pt x="1259540" y="1852290"/>
                    <a:pt x="1256594" y="1855240"/>
                  </a:cubicBezTo>
                  <a:cubicBezTo>
                    <a:pt x="1253649" y="1856715"/>
                    <a:pt x="1249230" y="1858190"/>
                    <a:pt x="1246284" y="1859665"/>
                  </a:cubicBezTo>
                  <a:cubicBezTo>
                    <a:pt x="1241865" y="1861139"/>
                    <a:pt x="1249230" y="1864089"/>
                    <a:pt x="1246284" y="1865564"/>
                  </a:cubicBezTo>
                  <a:cubicBezTo>
                    <a:pt x="1243338" y="1867039"/>
                    <a:pt x="1227136" y="1871464"/>
                    <a:pt x="1230082" y="1867039"/>
                  </a:cubicBezTo>
                  <a:cubicBezTo>
                    <a:pt x="1233028" y="1862614"/>
                    <a:pt x="1246284" y="1864089"/>
                    <a:pt x="1233028" y="1849340"/>
                  </a:cubicBezTo>
                  <a:cubicBezTo>
                    <a:pt x="1225663" y="1841966"/>
                    <a:pt x="1235974" y="1834591"/>
                    <a:pt x="1240392" y="1833116"/>
                  </a:cubicBezTo>
                  <a:cubicBezTo>
                    <a:pt x="1249230" y="1830166"/>
                    <a:pt x="1246284" y="1822792"/>
                    <a:pt x="1249230" y="1818367"/>
                  </a:cubicBezTo>
                  <a:cubicBezTo>
                    <a:pt x="1250703" y="1815417"/>
                    <a:pt x="1255121" y="1808043"/>
                    <a:pt x="1253649" y="1806568"/>
                  </a:cubicBezTo>
                  <a:cubicBezTo>
                    <a:pt x="1252176" y="1800668"/>
                    <a:pt x="1263959" y="1796244"/>
                    <a:pt x="1263959" y="1782969"/>
                  </a:cubicBezTo>
                  <a:cubicBezTo>
                    <a:pt x="1263959" y="1771170"/>
                    <a:pt x="1271323" y="1772645"/>
                    <a:pt x="1271323" y="1763796"/>
                  </a:cubicBezTo>
                  <a:cubicBezTo>
                    <a:pt x="1271323" y="1756421"/>
                    <a:pt x="1277215" y="1756421"/>
                    <a:pt x="1284579" y="1756421"/>
                  </a:cubicBezTo>
                  <a:cubicBezTo>
                    <a:pt x="1286052" y="1756421"/>
                    <a:pt x="1291944" y="1762321"/>
                    <a:pt x="1291944" y="1760846"/>
                  </a:cubicBezTo>
                  <a:cubicBezTo>
                    <a:pt x="1291944" y="1749046"/>
                    <a:pt x="1288998" y="1751996"/>
                    <a:pt x="1284579" y="1746097"/>
                  </a:cubicBezTo>
                  <a:cubicBezTo>
                    <a:pt x="1281634" y="1741672"/>
                    <a:pt x="1275742" y="1740197"/>
                    <a:pt x="1275742" y="1732823"/>
                  </a:cubicBezTo>
                  <a:cubicBezTo>
                    <a:pt x="1266905" y="1732823"/>
                    <a:pt x="1249230" y="1728398"/>
                    <a:pt x="1249230" y="1719548"/>
                  </a:cubicBezTo>
                  <a:cubicBezTo>
                    <a:pt x="1249230" y="1716599"/>
                    <a:pt x="1234501" y="1725448"/>
                    <a:pt x="1228609" y="1719548"/>
                  </a:cubicBezTo>
                  <a:cubicBezTo>
                    <a:pt x="1228609" y="1718073"/>
                    <a:pt x="1221245" y="1706274"/>
                    <a:pt x="1221245" y="1704799"/>
                  </a:cubicBezTo>
                  <a:cubicBezTo>
                    <a:pt x="1221245" y="1700375"/>
                    <a:pt x="1225663" y="1695950"/>
                    <a:pt x="1225663" y="1693000"/>
                  </a:cubicBezTo>
                  <a:cubicBezTo>
                    <a:pt x="1227136" y="1688575"/>
                    <a:pt x="1225663" y="1684151"/>
                    <a:pt x="1227136" y="1682676"/>
                  </a:cubicBezTo>
                  <a:cubicBezTo>
                    <a:pt x="1228609" y="1679726"/>
                    <a:pt x="1237447" y="1676776"/>
                    <a:pt x="1233028" y="1670876"/>
                  </a:cubicBezTo>
                  <a:cubicBezTo>
                    <a:pt x="1233028" y="1669401"/>
                    <a:pt x="1230082" y="1669401"/>
                    <a:pt x="1230082" y="1666452"/>
                  </a:cubicBezTo>
                  <a:cubicBezTo>
                    <a:pt x="1230082" y="1663502"/>
                    <a:pt x="1228609" y="1660552"/>
                    <a:pt x="1231555" y="1659077"/>
                  </a:cubicBezTo>
                  <a:cubicBezTo>
                    <a:pt x="1234501" y="1659077"/>
                    <a:pt x="1243338" y="1659077"/>
                    <a:pt x="1243338" y="1653178"/>
                  </a:cubicBezTo>
                  <a:cubicBezTo>
                    <a:pt x="1243338" y="1647278"/>
                    <a:pt x="1244811" y="1645803"/>
                    <a:pt x="1246284" y="1641378"/>
                  </a:cubicBezTo>
                  <a:cubicBezTo>
                    <a:pt x="1247757" y="1636954"/>
                    <a:pt x="1266905" y="1642853"/>
                    <a:pt x="1271323" y="1635479"/>
                  </a:cubicBezTo>
                  <a:cubicBezTo>
                    <a:pt x="1274269" y="1629579"/>
                    <a:pt x="1274269" y="1623679"/>
                    <a:pt x="1283107" y="1623679"/>
                  </a:cubicBezTo>
                  <a:cubicBezTo>
                    <a:pt x="1288998" y="1623679"/>
                    <a:pt x="1288998" y="1617780"/>
                    <a:pt x="1290471" y="1619255"/>
                  </a:cubicBezTo>
                  <a:cubicBezTo>
                    <a:pt x="1291944" y="1620730"/>
                    <a:pt x="1294890" y="1626629"/>
                    <a:pt x="1294890" y="1628104"/>
                  </a:cubicBezTo>
                  <a:cubicBezTo>
                    <a:pt x="1297836" y="1634004"/>
                    <a:pt x="1305200" y="1634004"/>
                    <a:pt x="1309619" y="1634004"/>
                  </a:cubicBezTo>
                  <a:cubicBezTo>
                    <a:pt x="1314037" y="1632529"/>
                    <a:pt x="1315510" y="1629579"/>
                    <a:pt x="1318456" y="1628104"/>
                  </a:cubicBezTo>
                  <a:cubicBezTo>
                    <a:pt x="1321402" y="1626629"/>
                    <a:pt x="1327294" y="1631054"/>
                    <a:pt x="1330239" y="1632529"/>
                  </a:cubicBezTo>
                  <a:cubicBezTo>
                    <a:pt x="1336131" y="1634004"/>
                    <a:pt x="1342023" y="1641378"/>
                    <a:pt x="1342023" y="1645803"/>
                  </a:cubicBezTo>
                  <a:cubicBezTo>
                    <a:pt x="1342023" y="1647278"/>
                    <a:pt x="1347914" y="1660552"/>
                    <a:pt x="1349387" y="1657602"/>
                  </a:cubicBezTo>
                  <a:cubicBezTo>
                    <a:pt x="1350860" y="1653178"/>
                    <a:pt x="1359697" y="1648753"/>
                    <a:pt x="1364116" y="1647278"/>
                  </a:cubicBezTo>
                  <a:cubicBezTo>
                    <a:pt x="1365589" y="1645803"/>
                    <a:pt x="1370008" y="1644328"/>
                    <a:pt x="1372953" y="1642853"/>
                  </a:cubicBezTo>
                  <a:cubicBezTo>
                    <a:pt x="1375163" y="1641378"/>
                    <a:pt x="1374795" y="1634741"/>
                    <a:pt x="1374611" y="1627735"/>
                  </a:cubicBezTo>
                  <a:lnTo>
                    <a:pt x="1377273" y="1611027"/>
                  </a:lnTo>
                  <a:lnTo>
                    <a:pt x="1369380" y="1607425"/>
                  </a:lnTo>
                  <a:cubicBezTo>
                    <a:pt x="1366807" y="1605579"/>
                    <a:pt x="1364233" y="1603733"/>
                    <a:pt x="1361292" y="1603733"/>
                  </a:cubicBezTo>
                  <a:cubicBezTo>
                    <a:pt x="1353939" y="1603733"/>
                    <a:pt x="1348057" y="1605210"/>
                    <a:pt x="1340704" y="1603733"/>
                  </a:cubicBezTo>
                  <a:cubicBezTo>
                    <a:pt x="1340704" y="1602257"/>
                    <a:pt x="1340704" y="1599303"/>
                    <a:pt x="1340704" y="1599303"/>
                  </a:cubicBezTo>
                  <a:cubicBezTo>
                    <a:pt x="1337763" y="1597827"/>
                    <a:pt x="1336292" y="1593397"/>
                    <a:pt x="1334821" y="1591920"/>
                  </a:cubicBezTo>
                  <a:cubicBezTo>
                    <a:pt x="1333351" y="1591920"/>
                    <a:pt x="1331880" y="1590444"/>
                    <a:pt x="1331880" y="1588967"/>
                  </a:cubicBezTo>
                  <a:cubicBezTo>
                    <a:pt x="1331880" y="1580108"/>
                    <a:pt x="1328939" y="1577154"/>
                    <a:pt x="1328939" y="1569772"/>
                  </a:cubicBezTo>
                  <a:cubicBezTo>
                    <a:pt x="1328939" y="1566818"/>
                    <a:pt x="1330410" y="1563865"/>
                    <a:pt x="1328939" y="1562389"/>
                  </a:cubicBezTo>
                  <a:cubicBezTo>
                    <a:pt x="1327469" y="1560912"/>
                    <a:pt x="1325998" y="1560912"/>
                    <a:pt x="1325998" y="1557959"/>
                  </a:cubicBezTo>
                  <a:cubicBezTo>
                    <a:pt x="1325998" y="1556482"/>
                    <a:pt x="1325998" y="1553529"/>
                    <a:pt x="1325998" y="1553529"/>
                  </a:cubicBezTo>
                  <a:cubicBezTo>
                    <a:pt x="1324527" y="1550576"/>
                    <a:pt x="1321586" y="1552052"/>
                    <a:pt x="1321586" y="1549099"/>
                  </a:cubicBezTo>
                  <a:cubicBezTo>
                    <a:pt x="1321586" y="1547623"/>
                    <a:pt x="1320116" y="1549099"/>
                    <a:pt x="1320116" y="1549099"/>
                  </a:cubicBezTo>
                  <a:cubicBezTo>
                    <a:pt x="1317174" y="1546146"/>
                    <a:pt x="1323057" y="1540240"/>
                    <a:pt x="1323057" y="1540240"/>
                  </a:cubicBezTo>
                  <a:cubicBezTo>
                    <a:pt x="1324527" y="1535810"/>
                    <a:pt x="1323057" y="1528427"/>
                    <a:pt x="1318645" y="1531380"/>
                  </a:cubicBezTo>
                  <a:cubicBezTo>
                    <a:pt x="1314233" y="1534333"/>
                    <a:pt x="1308351" y="1534333"/>
                    <a:pt x="1305410" y="1531380"/>
                  </a:cubicBezTo>
                  <a:cubicBezTo>
                    <a:pt x="1303939" y="1531380"/>
                    <a:pt x="1299527" y="1526950"/>
                    <a:pt x="1299527" y="1526950"/>
                  </a:cubicBezTo>
                  <a:cubicBezTo>
                    <a:pt x="1296586" y="1525474"/>
                    <a:pt x="1296586" y="1525474"/>
                    <a:pt x="1295116" y="1522520"/>
                  </a:cubicBezTo>
                  <a:cubicBezTo>
                    <a:pt x="1293645" y="1522520"/>
                    <a:pt x="1290704" y="1518091"/>
                    <a:pt x="1289233" y="1516614"/>
                  </a:cubicBezTo>
                  <a:cubicBezTo>
                    <a:pt x="1286292" y="1513661"/>
                    <a:pt x="1290704" y="1512184"/>
                    <a:pt x="1292174" y="1510708"/>
                  </a:cubicBezTo>
                  <a:cubicBezTo>
                    <a:pt x="1293645" y="1507754"/>
                    <a:pt x="1303939" y="1507754"/>
                    <a:pt x="1305410" y="1504801"/>
                  </a:cubicBezTo>
                  <a:cubicBezTo>
                    <a:pt x="1308351" y="1501848"/>
                    <a:pt x="1311292" y="1501848"/>
                    <a:pt x="1311292" y="1497418"/>
                  </a:cubicBezTo>
                  <a:cubicBezTo>
                    <a:pt x="1311292" y="1494465"/>
                    <a:pt x="1308351" y="1491512"/>
                    <a:pt x="1306880" y="1488559"/>
                  </a:cubicBezTo>
                  <a:cubicBezTo>
                    <a:pt x="1303939" y="1484129"/>
                    <a:pt x="1302469" y="1479699"/>
                    <a:pt x="1299527" y="1478223"/>
                  </a:cubicBezTo>
                  <a:cubicBezTo>
                    <a:pt x="1295116" y="1475269"/>
                    <a:pt x="1287763" y="1469363"/>
                    <a:pt x="1284821" y="1464933"/>
                  </a:cubicBezTo>
                  <a:cubicBezTo>
                    <a:pt x="1281880" y="1460503"/>
                    <a:pt x="1277469" y="1457550"/>
                    <a:pt x="1271586" y="1456074"/>
                  </a:cubicBezTo>
                  <a:cubicBezTo>
                    <a:pt x="1267174" y="1454597"/>
                    <a:pt x="1259821" y="1456074"/>
                    <a:pt x="1255410" y="1454597"/>
                  </a:cubicBezTo>
                  <a:cubicBezTo>
                    <a:pt x="1253939" y="1451644"/>
                    <a:pt x="1250998" y="1451644"/>
                    <a:pt x="1249527" y="1450167"/>
                  </a:cubicBezTo>
                  <a:cubicBezTo>
                    <a:pt x="1248057" y="1447214"/>
                    <a:pt x="1249527" y="1444261"/>
                    <a:pt x="1253939" y="1447214"/>
                  </a:cubicBezTo>
                  <a:cubicBezTo>
                    <a:pt x="1255410" y="1447214"/>
                    <a:pt x="1256880" y="1444261"/>
                    <a:pt x="1255410" y="1442784"/>
                  </a:cubicBezTo>
                  <a:cubicBezTo>
                    <a:pt x="1255410" y="1442784"/>
                    <a:pt x="1255410" y="1442784"/>
                    <a:pt x="1253939" y="1441308"/>
                  </a:cubicBezTo>
                  <a:cubicBezTo>
                    <a:pt x="1252469" y="1441308"/>
                    <a:pt x="1256880" y="1441308"/>
                    <a:pt x="1256880" y="1439831"/>
                  </a:cubicBezTo>
                  <a:cubicBezTo>
                    <a:pt x="1256880" y="1438354"/>
                    <a:pt x="1252469" y="1436878"/>
                    <a:pt x="1250998" y="1436878"/>
                  </a:cubicBezTo>
                  <a:cubicBezTo>
                    <a:pt x="1250998" y="1435401"/>
                    <a:pt x="1248057" y="1433925"/>
                    <a:pt x="1248057" y="1433925"/>
                  </a:cubicBezTo>
                  <a:lnTo>
                    <a:pt x="1248057" y="1429534"/>
                  </a:lnTo>
                  <a:lnTo>
                    <a:pt x="1247620" y="1429858"/>
                  </a:lnTo>
                  <a:cubicBezTo>
                    <a:pt x="1247620" y="1425455"/>
                    <a:pt x="1244647" y="1425455"/>
                    <a:pt x="1241673" y="1421051"/>
                  </a:cubicBezTo>
                  <a:cubicBezTo>
                    <a:pt x="1238700" y="1416648"/>
                    <a:pt x="1250593" y="1421051"/>
                    <a:pt x="1246133" y="1416648"/>
                  </a:cubicBezTo>
                  <a:cubicBezTo>
                    <a:pt x="1241673" y="1412245"/>
                    <a:pt x="1237214" y="1409310"/>
                    <a:pt x="1234241" y="1403439"/>
                  </a:cubicBezTo>
                  <a:cubicBezTo>
                    <a:pt x="1231267" y="1397568"/>
                    <a:pt x="1213429" y="1388761"/>
                    <a:pt x="1220862" y="1377020"/>
                  </a:cubicBezTo>
                  <a:cubicBezTo>
                    <a:pt x="1222348" y="1374084"/>
                    <a:pt x="1237214" y="1363810"/>
                    <a:pt x="1241673" y="1363810"/>
                  </a:cubicBezTo>
                  <a:cubicBezTo>
                    <a:pt x="1246133" y="1363810"/>
                    <a:pt x="1252079" y="1360875"/>
                    <a:pt x="1255052" y="1357939"/>
                  </a:cubicBezTo>
                  <a:cubicBezTo>
                    <a:pt x="1258026" y="1356472"/>
                    <a:pt x="1265458" y="1344730"/>
                    <a:pt x="1272891" y="1349133"/>
                  </a:cubicBezTo>
                  <a:cubicBezTo>
                    <a:pt x="1272891" y="1349133"/>
                    <a:pt x="1280324" y="1363810"/>
                    <a:pt x="1280324" y="1365278"/>
                  </a:cubicBezTo>
                  <a:cubicBezTo>
                    <a:pt x="1280324" y="1378487"/>
                    <a:pt x="1292216" y="1396100"/>
                    <a:pt x="1298163" y="1403439"/>
                  </a:cubicBezTo>
                  <a:cubicBezTo>
                    <a:pt x="1299649" y="1405640"/>
                    <a:pt x="1301508" y="1410777"/>
                    <a:pt x="1303737" y="1415364"/>
                  </a:cubicBezTo>
                  <a:lnTo>
                    <a:pt x="1311207" y="1423617"/>
                  </a:lnTo>
                  <a:lnTo>
                    <a:pt x="1311292" y="1423588"/>
                  </a:lnTo>
                  <a:cubicBezTo>
                    <a:pt x="1311292" y="1423588"/>
                    <a:pt x="1315704" y="1426542"/>
                    <a:pt x="1315704" y="1426542"/>
                  </a:cubicBezTo>
                  <a:cubicBezTo>
                    <a:pt x="1315704" y="1426542"/>
                    <a:pt x="1323057" y="1430971"/>
                    <a:pt x="1324527" y="1430971"/>
                  </a:cubicBezTo>
                  <a:cubicBezTo>
                    <a:pt x="1324527" y="1430971"/>
                    <a:pt x="1327469" y="1432448"/>
                    <a:pt x="1328939" y="1432448"/>
                  </a:cubicBezTo>
                  <a:cubicBezTo>
                    <a:pt x="1328939" y="1433925"/>
                    <a:pt x="1331880" y="1432448"/>
                    <a:pt x="1333351" y="1432448"/>
                  </a:cubicBezTo>
                  <a:cubicBezTo>
                    <a:pt x="1334821" y="1432448"/>
                    <a:pt x="1334821" y="1430971"/>
                    <a:pt x="1337763" y="1430971"/>
                  </a:cubicBezTo>
                  <a:cubicBezTo>
                    <a:pt x="1343645" y="1430971"/>
                    <a:pt x="1336292" y="1428018"/>
                    <a:pt x="1339233" y="1425065"/>
                  </a:cubicBezTo>
                  <a:cubicBezTo>
                    <a:pt x="1339233" y="1425065"/>
                    <a:pt x="1345116" y="1425065"/>
                    <a:pt x="1345116" y="1425065"/>
                  </a:cubicBezTo>
                  <a:cubicBezTo>
                    <a:pt x="1345116" y="1425065"/>
                    <a:pt x="1350998" y="1426542"/>
                    <a:pt x="1350998" y="1426542"/>
                  </a:cubicBezTo>
                  <a:cubicBezTo>
                    <a:pt x="1352469" y="1428018"/>
                    <a:pt x="1353939" y="1430971"/>
                    <a:pt x="1355410" y="1430971"/>
                  </a:cubicBezTo>
                  <a:cubicBezTo>
                    <a:pt x="1358351" y="1433925"/>
                    <a:pt x="1362763" y="1428018"/>
                    <a:pt x="1364233" y="1428018"/>
                  </a:cubicBezTo>
                  <a:cubicBezTo>
                    <a:pt x="1365704" y="1428018"/>
                    <a:pt x="1367174" y="1426542"/>
                    <a:pt x="1367174" y="1425065"/>
                  </a:cubicBezTo>
                  <a:cubicBezTo>
                    <a:pt x="1367174" y="1425065"/>
                    <a:pt x="1368645" y="1422112"/>
                    <a:pt x="1370116" y="1420635"/>
                  </a:cubicBezTo>
                  <a:lnTo>
                    <a:pt x="1370679" y="1420861"/>
                  </a:lnTo>
                  <a:lnTo>
                    <a:pt x="1367813" y="1413409"/>
                  </a:lnTo>
                  <a:cubicBezTo>
                    <a:pt x="1367813" y="1410408"/>
                    <a:pt x="1372141" y="1404406"/>
                    <a:pt x="1375027" y="1404406"/>
                  </a:cubicBezTo>
                  <a:cubicBezTo>
                    <a:pt x="1377913" y="1404406"/>
                    <a:pt x="1380798" y="1402905"/>
                    <a:pt x="1383684" y="1402905"/>
                  </a:cubicBezTo>
                  <a:cubicBezTo>
                    <a:pt x="1385127" y="1402905"/>
                    <a:pt x="1398113" y="1398404"/>
                    <a:pt x="1398113" y="1398404"/>
                  </a:cubicBezTo>
                  <a:lnTo>
                    <a:pt x="1398866" y="1398404"/>
                  </a:lnTo>
                  <a:lnTo>
                    <a:pt x="1404150" y="1393029"/>
                  </a:lnTo>
                  <a:cubicBezTo>
                    <a:pt x="1404150" y="1391539"/>
                    <a:pt x="1407080" y="1388559"/>
                    <a:pt x="1407080" y="1387069"/>
                  </a:cubicBezTo>
                  <a:cubicBezTo>
                    <a:pt x="1401220" y="1387069"/>
                    <a:pt x="1398290" y="1394520"/>
                    <a:pt x="1393895" y="1397500"/>
                  </a:cubicBezTo>
                  <a:cubicBezTo>
                    <a:pt x="1392430" y="1398990"/>
                    <a:pt x="1390965" y="1394520"/>
                    <a:pt x="1388035" y="1394520"/>
                  </a:cubicBezTo>
                  <a:cubicBezTo>
                    <a:pt x="1388035" y="1393029"/>
                    <a:pt x="1386570" y="1391539"/>
                    <a:pt x="1386570" y="1390049"/>
                  </a:cubicBezTo>
                  <a:cubicBezTo>
                    <a:pt x="1386570" y="1387069"/>
                    <a:pt x="1386570" y="1385579"/>
                    <a:pt x="1386570" y="1384089"/>
                  </a:cubicBezTo>
                  <a:cubicBezTo>
                    <a:pt x="1386570" y="1382598"/>
                    <a:pt x="1388035" y="1381108"/>
                    <a:pt x="1388035" y="1381108"/>
                  </a:cubicBezTo>
                  <a:cubicBezTo>
                    <a:pt x="1390965" y="1379618"/>
                    <a:pt x="1392430" y="1381108"/>
                    <a:pt x="1393895" y="1379618"/>
                  </a:cubicBezTo>
                  <a:cubicBezTo>
                    <a:pt x="1395360" y="1378128"/>
                    <a:pt x="1395360" y="1373657"/>
                    <a:pt x="1395360" y="1372167"/>
                  </a:cubicBezTo>
                  <a:cubicBezTo>
                    <a:pt x="1395360" y="1369187"/>
                    <a:pt x="1395360" y="1366207"/>
                    <a:pt x="1396825" y="1364717"/>
                  </a:cubicBezTo>
                  <a:cubicBezTo>
                    <a:pt x="1396825" y="1363226"/>
                    <a:pt x="1398290" y="1363226"/>
                    <a:pt x="1398290" y="1363226"/>
                  </a:cubicBezTo>
                  <a:cubicBezTo>
                    <a:pt x="1398290" y="1361736"/>
                    <a:pt x="1396825" y="1361736"/>
                    <a:pt x="1395360" y="1361736"/>
                  </a:cubicBezTo>
                  <a:cubicBezTo>
                    <a:pt x="1395360" y="1360246"/>
                    <a:pt x="1395360" y="1360246"/>
                    <a:pt x="1395360" y="1358756"/>
                  </a:cubicBezTo>
                  <a:cubicBezTo>
                    <a:pt x="1396825" y="1357266"/>
                    <a:pt x="1399755" y="1357266"/>
                    <a:pt x="1398290" y="1355776"/>
                  </a:cubicBezTo>
                  <a:cubicBezTo>
                    <a:pt x="1398290" y="1354286"/>
                    <a:pt x="1395360" y="1354286"/>
                    <a:pt x="1393895" y="1352795"/>
                  </a:cubicBezTo>
                  <a:cubicBezTo>
                    <a:pt x="1393895" y="1352795"/>
                    <a:pt x="1395360" y="1352795"/>
                    <a:pt x="1395360" y="1351305"/>
                  </a:cubicBezTo>
                  <a:cubicBezTo>
                    <a:pt x="1396825" y="1349815"/>
                    <a:pt x="1398290" y="1348325"/>
                    <a:pt x="1396825" y="1348325"/>
                  </a:cubicBezTo>
                  <a:lnTo>
                    <a:pt x="1396092" y="1348573"/>
                  </a:lnTo>
                  <a:lnTo>
                    <a:pt x="1394670" y="1351419"/>
                  </a:lnTo>
                  <a:cubicBezTo>
                    <a:pt x="1394670" y="1352888"/>
                    <a:pt x="1393202" y="1352888"/>
                    <a:pt x="1393202" y="1352888"/>
                  </a:cubicBezTo>
                  <a:cubicBezTo>
                    <a:pt x="1394670" y="1354357"/>
                    <a:pt x="1397607" y="1354357"/>
                    <a:pt x="1397607" y="1355827"/>
                  </a:cubicBezTo>
                  <a:cubicBezTo>
                    <a:pt x="1399075" y="1357296"/>
                    <a:pt x="1396138" y="1357296"/>
                    <a:pt x="1394670" y="1358765"/>
                  </a:cubicBezTo>
                  <a:cubicBezTo>
                    <a:pt x="1394670" y="1360234"/>
                    <a:pt x="1394670" y="1360234"/>
                    <a:pt x="1394670" y="1361703"/>
                  </a:cubicBezTo>
                  <a:cubicBezTo>
                    <a:pt x="1396138" y="1361703"/>
                    <a:pt x="1397607" y="1361703"/>
                    <a:pt x="1397607" y="1363172"/>
                  </a:cubicBezTo>
                  <a:cubicBezTo>
                    <a:pt x="1397607" y="1363172"/>
                    <a:pt x="1396138" y="1363172"/>
                    <a:pt x="1396138" y="1364641"/>
                  </a:cubicBezTo>
                  <a:cubicBezTo>
                    <a:pt x="1394670" y="1366110"/>
                    <a:pt x="1394670" y="1369048"/>
                    <a:pt x="1394670" y="1371986"/>
                  </a:cubicBezTo>
                  <a:cubicBezTo>
                    <a:pt x="1394670" y="1373455"/>
                    <a:pt x="1394670" y="1377863"/>
                    <a:pt x="1393202" y="1379332"/>
                  </a:cubicBezTo>
                  <a:lnTo>
                    <a:pt x="1387388" y="1380786"/>
                  </a:lnTo>
                  <a:lnTo>
                    <a:pt x="1388013" y="1381098"/>
                  </a:lnTo>
                  <a:cubicBezTo>
                    <a:pt x="1388013" y="1381098"/>
                    <a:pt x="1386525" y="1382583"/>
                    <a:pt x="1386525" y="1384068"/>
                  </a:cubicBezTo>
                  <a:cubicBezTo>
                    <a:pt x="1386525" y="1385554"/>
                    <a:pt x="1386525" y="1387039"/>
                    <a:pt x="1386525" y="1390010"/>
                  </a:cubicBezTo>
                  <a:cubicBezTo>
                    <a:pt x="1386525" y="1391495"/>
                    <a:pt x="1388013" y="1392980"/>
                    <a:pt x="1388013" y="1394465"/>
                  </a:cubicBezTo>
                  <a:cubicBezTo>
                    <a:pt x="1385037" y="1395951"/>
                    <a:pt x="1385037" y="1397436"/>
                    <a:pt x="1385037" y="1397436"/>
                  </a:cubicBezTo>
                  <a:cubicBezTo>
                    <a:pt x="1383549" y="1397436"/>
                    <a:pt x="1379085" y="1401892"/>
                    <a:pt x="1379085" y="1401892"/>
                  </a:cubicBezTo>
                  <a:cubicBezTo>
                    <a:pt x="1371645" y="1401892"/>
                    <a:pt x="1368670" y="1401892"/>
                    <a:pt x="1364206" y="1404863"/>
                  </a:cubicBezTo>
                  <a:cubicBezTo>
                    <a:pt x="1361230" y="1406348"/>
                    <a:pt x="1361230" y="1410804"/>
                    <a:pt x="1358254" y="1412289"/>
                  </a:cubicBezTo>
                  <a:cubicBezTo>
                    <a:pt x="1358254" y="1413774"/>
                    <a:pt x="1356766" y="1421201"/>
                    <a:pt x="1352302" y="1416745"/>
                  </a:cubicBezTo>
                  <a:cubicBezTo>
                    <a:pt x="1349326" y="1413774"/>
                    <a:pt x="1347838" y="1409318"/>
                    <a:pt x="1344863" y="1412289"/>
                  </a:cubicBezTo>
                  <a:lnTo>
                    <a:pt x="1342007" y="1408013"/>
                  </a:lnTo>
                  <a:lnTo>
                    <a:pt x="1341741" y="1408013"/>
                  </a:lnTo>
                  <a:cubicBezTo>
                    <a:pt x="1340264" y="1409506"/>
                    <a:pt x="1343217" y="1411000"/>
                    <a:pt x="1344693" y="1412493"/>
                  </a:cubicBezTo>
                  <a:cubicBezTo>
                    <a:pt x="1343217" y="1413987"/>
                    <a:pt x="1332882" y="1413987"/>
                    <a:pt x="1332882" y="1412493"/>
                  </a:cubicBezTo>
                  <a:cubicBezTo>
                    <a:pt x="1315165" y="1402039"/>
                    <a:pt x="1284161" y="1381130"/>
                    <a:pt x="1284161" y="1357235"/>
                  </a:cubicBezTo>
                  <a:cubicBezTo>
                    <a:pt x="1284161" y="1354248"/>
                    <a:pt x="1284161" y="1352754"/>
                    <a:pt x="1282685" y="1349767"/>
                  </a:cubicBezTo>
                  <a:lnTo>
                    <a:pt x="1282917" y="1349650"/>
                  </a:lnTo>
                  <a:lnTo>
                    <a:pt x="1276687" y="1335788"/>
                  </a:lnTo>
                  <a:cubicBezTo>
                    <a:pt x="1274115" y="1331006"/>
                    <a:pt x="1271543" y="1326959"/>
                    <a:pt x="1270074" y="1325488"/>
                  </a:cubicBezTo>
                  <a:cubicBezTo>
                    <a:pt x="1265665" y="1322545"/>
                    <a:pt x="1267134" y="1310774"/>
                    <a:pt x="1265665" y="1307831"/>
                  </a:cubicBezTo>
                  <a:cubicBezTo>
                    <a:pt x="1261256" y="1301945"/>
                    <a:pt x="1256848" y="1303416"/>
                    <a:pt x="1255378" y="1296059"/>
                  </a:cubicBezTo>
                  <a:cubicBezTo>
                    <a:pt x="1255378" y="1291645"/>
                    <a:pt x="1249500" y="1285759"/>
                    <a:pt x="1252439" y="1281345"/>
                  </a:cubicBezTo>
                  <a:cubicBezTo>
                    <a:pt x="1253908" y="1278402"/>
                    <a:pt x="1255378" y="1271045"/>
                    <a:pt x="1256848" y="1268102"/>
                  </a:cubicBezTo>
                  <a:cubicBezTo>
                    <a:pt x="1265665" y="1259274"/>
                    <a:pt x="1270074" y="1238674"/>
                    <a:pt x="1278891" y="1229846"/>
                  </a:cubicBezTo>
                  <a:cubicBezTo>
                    <a:pt x="1280360" y="1228374"/>
                    <a:pt x="1284769" y="1223960"/>
                    <a:pt x="1286239" y="1221017"/>
                  </a:cubicBezTo>
                  <a:cubicBezTo>
                    <a:pt x="1287708" y="1219546"/>
                    <a:pt x="1283300" y="1218074"/>
                    <a:pt x="1283300" y="1215131"/>
                  </a:cubicBezTo>
                  <a:cubicBezTo>
                    <a:pt x="1283300" y="1213660"/>
                    <a:pt x="1299465" y="1201889"/>
                    <a:pt x="1302404" y="1203360"/>
                  </a:cubicBezTo>
                  <a:lnTo>
                    <a:pt x="1305529" y="1218658"/>
                  </a:lnTo>
                  <a:lnTo>
                    <a:pt x="1305556" y="1218525"/>
                  </a:lnTo>
                  <a:cubicBezTo>
                    <a:pt x="1304451" y="1213372"/>
                    <a:pt x="1302241" y="1208219"/>
                    <a:pt x="1302241" y="1202330"/>
                  </a:cubicBezTo>
                  <a:cubicBezTo>
                    <a:pt x="1302241" y="1200857"/>
                    <a:pt x="1305188" y="1197913"/>
                    <a:pt x="1305188" y="1197913"/>
                  </a:cubicBezTo>
                  <a:cubicBezTo>
                    <a:pt x="1305188" y="1197913"/>
                    <a:pt x="1308135" y="1199385"/>
                    <a:pt x="1309609" y="1199385"/>
                  </a:cubicBezTo>
                  <a:cubicBezTo>
                    <a:pt x="1309609" y="1199385"/>
                    <a:pt x="1311082" y="1199385"/>
                    <a:pt x="1311082" y="1199385"/>
                  </a:cubicBezTo>
                  <a:cubicBezTo>
                    <a:pt x="1312556" y="1197913"/>
                    <a:pt x="1305188" y="1193496"/>
                    <a:pt x="1305188" y="1193496"/>
                  </a:cubicBezTo>
                  <a:cubicBezTo>
                    <a:pt x="1305188" y="1192024"/>
                    <a:pt x="1308135" y="1189079"/>
                    <a:pt x="1308135" y="1189079"/>
                  </a:cubicBezTo>
                  <a:cubicBezTo>
                    <a:pt x="1309609" y="1186135"/>
                    <a:pt x="1314029" y="1190551"/>
                    <a:pt x="1314029" y="1189079"/>
                  </a:cubicBezTo>
                  <a:cubicBezTo>
                    <a:pt x="1312556" y="1187607"/>
                    <a:pt x="1315503" y="1187607"/>
                    <a:pt x="1316976" y="1187607"/>
                  </a:cubicBezTo>
                  <a:cubicBezTo>
                    <a:pt x="1318450" y="1187607"/>
                    <a:pt x="1319923" y="1189079"/>
                    <a:pt x="1319923" y="1189079"/>
                  </a:cubicBezTo>
                  <a:cubicBezTo>
                    <a:pt x="1319923" y="1183190"/>
                    <a:pt x="1331712" y="1186135"/>
                    <a:pt x="1334659" y="1184662"/>
                  </a:cubicBezTo>
                  <a:cubicBezTo>
                    <a:pt x="1336132" y="1183190"/>
                    <a:pt x="1337606" y="1186135"/>
                    <a:pt x="1342026" y="1184662"/>
                  </a:cubicBezTo>
                  <a:cubicBezTo>
                    <a:pt x="1343500" y="1184662"/>
                    <a:pt x="1339079" y="1183190"/>
                    <a:pt x="1339079" y="1183190"/>
                  </a:cubicBezTo>
                  <a:cubicBezTo>
                    <a:pt x="1339079" y="1181718"/>
                    <a:pt x="1342026" y="1180245"/>
                    <a:pt x="1342026" y="1180245"/>
                  </a:cubicBezTo>
                  <a:cubicBezTo>
                    <a:pt x="1343500" y="1178773"/>
                    <a:pt x="1347921" y="1178773"/>
                    <a:pt x="1347921" y="1177301"/>
                  </a:cubicBezTo>
                  <a:cubicBezTo>
                    <a:pt x="1347921" y="1177301"/>
                    <a:pt x="1349394" y="1175829"/>
                    <a:pt x="1347921" y="1175829"/>
                  </a:cubicBezTo>
                  <a:cubicBezTo>
                    <a:pt x="1347921" y="1174356"/>
                    <a:pt x="1334659" y="1178773"/>
                    <a:pt x="1333185" y="1180245"/>
                  </a:cubicBezTo>
                  <a:cubicBezTo>
                    <a:pt x="1314029" y="1181718"/>
                    <a:pt x="1303714" y="1183190"/>
                    <a:pt x="1286032" y="1180245"/>
                  </a:cubicBezTo>
                  <a:cubicBezTo>
                    <a:pt x="1281611" y="1178773"/>
                    <a:pt x="1277191" y="1175829"/>
                    <a:pt x="1275717" y="1174356"/>
                  </a:cubicBezTo>
                  <a:lnTo>
                    <a:pt x="1269891" y="1158350"/>
                  </a:lnTo>
                  <a:lnTo>
                    <a:pt x="1269700" y="1158500"/>
                  </a:lnTo>
                  <a:cubicBezTo>
                    <a:pt x="1269700" y="1149637"/>
                    <a:pt x="1269700" y="1139297"/>
                    <a:pt x="1269700" y="1128956"/>
                  </a:cubicBezTo>
                  <a:cubicBezTo>
                    <a:pt x="1269700" y="1126002"/>
                    <a:pt x="1271233" y="1123048"/>
                    <a:pt x="1271233" y="1120093"/>
                  </a:cubicBezTo>
                  <a:cubicBezTo>
                    <a:pt x="1271233" y="1115662"/>
                    <a:pt x="1271233" y="1112707"/>
                    <a:pt x="1274299" y="1109753"/>
                  </a:cubicBezTo>
                  <a:cubicBezTo>
                    <a:pt x="1274299" y="1108276"/>
                    <a:pt x="1274299" y="1100890"/>
                    <a:pt x="1274299" y="1100890"/>
                  </a:cubicBezTo>
                  <a:lnTo>
                    <a:pt x="1278295" y="1103778"/>
                  </a:lnTo>
                  <a:lnTo>
                    <a:pt x="1274244" y="1100742"/>
                  </a:lnTo>
                  <a:cubicBezTo>
                    <a:pt x="1274244" y="1097797"/>
                    <a:pt x="1272770" y="1094853"/>
                    <a:pt x="1272770" y="1091908"/>
                  </a:cubicBezTo>
                  <a:cubicBezTo>
                    <a:pt x="1272770" y="1090436"/>
                    <a:pt x="1272770" y="1087491"/>
                    <a:pt x="1272770" y="1086019"/>
                  </a:cubicBezTo>
                  <a:cubicBezTo>
                    <a:pt x="1272770" y="1083074"/>
                    <a:pt x="1272770" y="1083074"/>
                    <a:pt x="1272770" y="1080130"/>
                  </a:cubicBezTo>
                  <a:cubicBezTo>
                    <a:pt x="1272770" y="1075713"/>
                    <a:pt x="1274244" y="1072768"/>
                    <a:pt x="1277191" y="1072768"/>
                  </a:cubicBezTo>
                  <a:cubicBezTo>
                    <a:pt x="1280138" y="1072768"/>
                    <a:pt x="1283085" y="1069824"/>
                    <a:pt x="1286032" y="1069824"/>
                  </a:cubicBezTo>
                  <a:cubicBezTo>
                    <a:pt x="1288979" y="1069824"/>
                    <a:pt x="1287505" y="1074241"/>
                    <a:pt x="1287505" y="1077185"/>
                  </a:cubicBezTo>
                  <a:cubicBezTo>
                    <a:pt x="1287505" y="1078657"/>
                    <a:pt x="1287505" y="1081602"/>
                    <a:pt x="1287505" y="1084547"/>
                  </a:cubicBezTo>
                  <a:cubicBezTo>
                    <a:pt x="1287505" y="1087491"/>
                    <a:pt x="1287505" y="1088963"/>
                    <a:pt x="1288979" y="1090436"/>
                  </a:cubicBezTo>
                  <a:cubicBezTo>
                    <a:pt x="1290452" y="1090436"/>
                    <a:pt x="1291926" y="1097797"/>
                    <a:pt x="1294873" y="1099270"/>
                  </a:cubicBezTo>
                  <a:cubicBezTo>
                    <a:pt x="1296347" y="1100742"/>
                    <a:pt x="1296347" y="1097797"/>
                    <a:pt x="1297820" y="1100742"/>
                  </a:cubicBezTo>
                  <a:cubicBezTo>
                    <a:pt x="1299294" y="1106631"/>
                    <a:pt x="1294873" y="1102214"/>
                    <a:pt x="1294873" y="1106631"/>
                  </a:cubicBezTo>
                  <a:cubicBezTo>
                    <a:pt x="1294873" y="1109576"/>
                    <a:pt x="1297820" y="1109576"/>
                    <a:pt x="1299294" y="1109576"/>
                  </a:cubicBezTo>
                  <a:cubicBezTo>
                    <a:pt x="1303714" y="1109576"/>
                    <a:pt x="1303714" y="1113992"/>
                    <a:pt x="1305188" y="1113992"/>
                  </a:cubicBezTo>
                  <a:cubicBezTo>
                    <a:pt x="1306661" y="1115465"/>
                    <a:pt x="1314029" y="1111048"/>
                    <a:pt x="1315503" y="1111048"/>
                  </a:cubicBezTo>
                  <a:cubicBezTo>
                    <a:pt x="1312556" y="1111048"/>
                    <a:pt x="1311082" y="1111048"/>
                    <a:pt x="1308135" y="1111048"/>
                  </a:cubicBezTo>
                  <a:cubicBezTo>
                    <a:pt x="1305188" y="1111048"/>
                    <a:pt x="1300767" y="1106631"/>
                    <a:pt x="1300767" y="1105159"/>
                  </a:cubicBezTo>
                  <a:cubicBezTo>
                    <a:pt x="1300767" y="1099270"/>
                    <a:pt x="1300767" y="1099270"/>
                    <a:pt x="1297820" y="1096325"/>
                  </a:cubicBezTo>
                  <a:cubicBezTo>
                    <a:pt x="1294873" y="1093380"/>
                    <a:pt x="1294873" y="1084547"/>
                    <a:pt x="1291926" y="1083074"/>
                  </a:cubicBezTo>
                  <a:cubicBezTo>
                    <a:pt x="1288979" y="1080130"/>
                    <a:pt x="1291926" y="1069824"/>
                    <a:pt x="1291926" y="1068351"/>
                  </a:cubicBezTo>
                  <a:cubicBezTo>
                    <a:pt x="1294873" y="1066879"/>
                    <a:pt x="1303714" y="1060990"/>
                    <a:pt x="1309609" y="1060990"/>
                  </a:cubicBezTo>
                  <a:cubicBezTo>
                    <a:pt x="1309609" y="1059518"/>
                    <a:pt x="1315503" y="1058045"/>
                    <a:pt x="1318450" y="1059518"/>
                  </a:cubicBezTo>
                  <a:cubicBezTo>
                    <a:pt x="1319923" y="1060990"/>
                    <a:pt x="1321397" y="1063935"/>
                    <a:pt x="1325817" y="1063935"/>
                  </a:cubicBezTo>
                  <a:cubicBezTo>
                    <a:pt x="1330238" y="1062462"/>
                    <a:pt x="1330238" y="1058045"/>
                    <a:pt x="1330238" y="1053629"/>
                  </a:cubicBezTo>
                  <a:cubicBezTo>
                    <a:pt x="1330238" y="1052156"/>
                    <a:pt x="1336132" y="1050684"/>
                    <a:pt x="1340553" y="1050684"/>
                  </a:cubicBezTo>
                  <a:cubicBezTo>
                    <a:pt x="1344973" y="1050684"/>
                    <a:pt x="1339079" y="1049212"/>
                    <a:pt x="1337606" y="1047739"/>
                  </a:cubicBezTo>
                  <a:cubicBezTo>
                    <a:pt x="1328765" y="1043323"/>
                    <a:pt x="1333185" y="1037433"/>
                    <a:pt x="1339079" y="1033017"/>
                  </a:cubicBezTo>
                  <a:cubicBezTo>
                    <a:pt x="1342026" y="1031544"/>
                    <a:pt x="1344973" y="1031544"/>
                    <a:pt x="1344973" y="1030072"/>
                  </a:cubicBezTo>
                  <a:cubicBezTo>
                    <a:pt x="1349394" y="1027127"/>
                    <a:pt x="1349394" y="1028600"/>
                    <a:pt x="1349394" y="1021238"/>
                  </a:cubicBezTo>
                  <a:cubicBezTo>
                    <a:pt x="1349394" y="1013877"/>
                    <a:pt x="1346447" y="1007988"/>
                    <a:pt x="1346447" y="1002098"/>
                  </a:cubicBezTo>
                  <a:cubicBezTo>
                    <a:pt x="1342026" y="1003571"/>
                    <a:pt x="1344973" y="1007988"/>
                    <a:pt x="1344973" y="1012404"/>
                  </a:cubicBezTo>
                  <a:cubicBezTo>
                    <a:pt x="1344973" y="1015349"/>
                    <a:pt x="1346447" y="1013877"/>
                    <a:pt x="1346447" y="1016821"/>
                  </a:cubicBezTo>
                  <a:cubicBezTo>
                    <a:pt x="1346447" y="1019766"/>
                    <a:pt x="1344973" y="1022710"/>
                    <a:pt x="1343500" y="1025655"/>
                  </a:cubicBezTo>
                  <a:cubicBezTo>
                    <a:pt x="1343500" y="1025655"/>
                    <a:pt x="1342026" y="1027127"/>
                    <a:pt x="1342026" y="1027127"/>
                  </a:cubicBezTo>
                  <a:cubicBezTo>
                    <a:pt x="1339079" y="1027127"/>
                    <a:pt x="1339079" y="1027127"/>
                    <a:pt x="1337606" y="1027127"/>
                  </a:cubicBezTo>
                  <a:cubicBezTo>
                    <a:pt x="1333185" y="1025655"/>
                    <a:pt x="1336132" y="1025655"/>
                    <a:pt x="1336132" y="1027127"/>
                  </a:cubicBezTo>
                  <a:cubicBezTo>
                    <a:pt x="1334659" y="1028600"/>
                    <a:pt x="1334659" y="1027127"/>
                    <a:pt x="1333185" y="1028600"/>
                  </a:cubicBezTo>
                  <a:cubicBezTo>
                    <a:pt x="1333185" y="1030072"/>
                    <a:pt x="1333185" y="1034489"/>
                    <a:pt x="1331712" y="1034489"/>
                  </a:cubicBezTo>
                  <a:cubicBezTo>
                    <a:pt x="1330238" y="1034489"/>
                    <a:pt x="1330238" y="1034489"/>
                    <a:pt x="1328765" y="1033017"/>
                  </a:cubicBezTo>
                  <a:cubicBezTo>
                    <a:pt x="1328765" y="1033017"/>
                    <a:pt x="1325817" y="1033017"/>
                    <a:pt x="1325817" y="1033017"/>
                  </a:cubicBezTo>
                  <a:cubicBezTo>
                    <a:pt x="1321397" y="1033017"/>
                    <a:pt x="1324344" y="1030072"/>
                    <a:pt x="1324344" y="1024183"/>
                  </a:cubicBezTo>
                  <a:cubicBezTo>
                    <a:pt x="1324344" y="1022710"/>
                    <a:pt x="1322870" y="1018294"/>
                    <a:pt x="1321397" y="1018294"/>
                  </a:cubicBezTo>
                  <a:cubicBezTo>
                    <a:pt x="1318450" y="1018294"/>
                    <a:pt x="1314029" y="1009460"/>
                    <a:pt x="1319923" y="1009460"/>
                  </a:cubicBezTo>
                  <a:cubicBezTo>
                    <a:pt x="1324344" y="1007988"/>
                    <a:pt x="1321397" y="1005043"/>
                    <a:pt x="1322870" y="1003571"/>
                  </a:cubicBezTo>
                  <a:cubicBezTo>
                    <a:pt x="1327291" y="999154"/>
                    <a:pt x="1328765" y="993265"/>
                    <a:pt x="1333185" y="990320"/>
                  </a:cubicBezTo>
                  <a:cubicBezTo>
                    <a:pt x="1333185" y="990320"/>
                    <a:pt x="1336132" y="987376"/>
                    <a:pt x="1336132" y="987376"/>
                  </a:cubicBezTo>
                  <a:cubicBezTo>
                    <a:pt x="1340553" y="984431"/>
                    <a:pt x="1343500" y="990320"/>
                    <a:pt x="1346447" y="982959"/>
                  </a:cubicBezTo>
                  <a:cubicBezTo>
                    <a:pt x="1347921" y="981486"/>
                    <a:pt x="1350868" y="980014"/>
                    <a:pt x="1352341" y="977070"/>
                  </a:cubicBezTo>
                  <a:cubicBezTo>
                    <a:pt x="1352341" y="975597"/>
                    <a:pt x="1355288" y="971180"/>
                    <a:pt x="1355288" y="971180"/>
                  </a:cubicBezTo>
                  <a:lnTo>
                    <a:pt x="1355288" y="968236"/>
                  </a:lnTo>
                  <a:cubicBezTo>
                    <a:pt x="1355288" y="965291"/>
                    <a:pt x="1361182" y="956457"/>
                    <a:pt x="1355288" y="959402"/>
                  </a:cubicBezTo>
                  <a:cubicBezTo>
                    <a:pt x="1353815" y="959402"/>
                    <a:pt x="1349394" y="957930"/>
                    <a:pt x="1349394" y="954985"/>
                  </a:cubicBezTo>
                  <a:cubicBezTo>
                    <a:pt x="1349394" y="950568"/>
                    <a:pt x="1346447" y="952041"/>
                    <a:pt x="1344973" y="950568"/>
                  </a:cubicBezTo>
                  <a:cubicBezTo>
                    <a:pt x="1344973" y="950568"/>
                    <a:pt x="1343500" y="946151"/>
                    <a:pt x="1343500" y="944679"/>
                  </a:cubicBezTo>
                  <a:cubicBezTo>
                    <a:pt x="1343500" y="941735"/>
                    <a:pt x="1339079" y="940262"/>
                    <a:pt x="1337606" y="937318"/>
                  </a:cubicBezTo>
                  <a:lnTo>
                    <a:pt x="1333744" y="932173"/>
                  </a:lnTo>
                  <a:lnTo>
                    <a:pt x="1333288" y="932230"/>
                  </a:lnTo>
                  <a:lnTo>
                    <a:pt x="1333487" y="931831"/>
                  </a:lnTo>
                  <a:lnTo>
                    <a:pt x="1333185" y="931429"/>
                  </a:lnTo>
                  <a:lnTo>
                    <a:pt x="1333721" y="931362"/>
                  </a:lnTo>
                  <a:lnTo>
                    <a:pt x="1337144" y="924498"/>
                  </a:lnTo>
                  <a:cubicBezTo>
                    <a:pt x="1338430" y="921920"/>
                    <a:pt x="1339899" y="919711"/>
                    <a:pt x="1342102" y="918974"/>
                  </a:cubicBezTo>
                  <a:cubicBezTo>
                    <a:pt x="1345040" y="918974"/>
                    <a:pt x="1347978" y="916029"/>
                    <a:pt x="1349447" y="913083"/>
                  </a:cubicBezTo>
                  <a:cubicBezTo>
                    <a:pt x="1350915" y="910137"/>
                    <a:pt x="1353853" y="910137"/>
                    <a:pt x="1356791" y="908665"/>
                  </a:cubicBezTo>
                  <a:cubicBezTo>
                    <a:pt x="1359729" y="907192"/>
                    <a:pt x="1364136" y="901300"/>
                    <a:pt x="1361198" y="898355"/>
                  </a:cubicBezTo>
                  <a:cubicBezTo>
                    <a:pt x="1359729" y="898355"/>
                    <a:pt x="1361198" y="892463"/>
                    <a:pt x="1359729" y="892463"/>
                  </a:cubicBezTo>
                  <a:cubicBezTo>
                    <a:pt x="1358260" y="892463"/>
                    <a:pt x="1355322" y="890991"/>
                    <a:pt x="1353853" y="890991"/>
                  </a:cubicBezTo>
                  <a:cubicBezTo>
                    <a:pt x="1356791" y="893936"/>
                    <a:pt x="1356791" y="907192"/>
                    <a:pt x="1349447" y="907192"/>
                  </a:cubicBezTo>
                  <a:cubicBezTo>
                    <a:pt x="1346509" y="907192"/>
                    <a:pt x="1345040" y="911610"/>
                    <a:pt x="1343571" y="913083"/>
                  </a:cubicBezTo>
                  <a:cubicBezTo>
                    <a:pt x="1342102" y="917502"/>
                    <a:pt x="1323006" y="920447"/>
                    <a:pt x="1318599" y="926339"/>
                  </a:cubicBezTo>
                  <a:cubicBezTo>
                    <a:pt x="1315661" y="932230"/>
                    <a:pt x="1317130" y="938121"/>
                    <a:pt x="1314193" y="941067"/>
                  </a:cubicBezTo>
                  <a:cubicBezTo>
                    <a:pt x="1311255" y="945485"/>
                    <a:pt x="1315661" y="945485"/>
                    <a:pt x="1311255" y="942540"/>
                  </a:cubicBezTo>
                  <a:cubicBezTo>
                    <a:pt x="1309786" y="942540"/>
                    <a:pt x="1303910" y="946958"/>
                    <a:pt x="1302441" y="946958"/>
                  </a:cubicBezTo>
                  <a:cubicBezTo>
                    <a:pt x="1299503" y="944013"/>
                    <a:pt x="1284814" y="939594"/>
                    <a:pt x="1293628" y="935176"/>
                  </a:cubicBezTo>
                  <a:cubicBezTo>
                    <a:pt x="1295097" y="933703"/>
                    <a:pt x="1295097" y="929284"/>
                    <a:pt x="1293628" y="930757"/>
                  </a:cubicBezTo>
                  <a:cubicBezTo>
                    <a:pt x="1292159" y="933703"/>
                    <a:pt x="1289221" y="926339"/>
                    <a:pt x="1287752" y="924866"/>
                  </a:cubicBezTo>
                  <a:cubicBezTo>
                    <a:pt x="1278939" y="920447"/>
                    <a:pt x="1286283" y="917502"/>
                    <a:pt x="1286283" y="910137"/>
                  </a:cubicBezTo>
                  <a:cubicBezTo>
                    <a:pt x="1286283" y="905719"/>
                    <a:pt x="1278939" y="899828"/>
                    <a:pt x="1276001" y="898355"/>
                  </a:cubicBezTo>
                  <a:cubicBezTo>
                    <a:pt x="1273063" y="905719"/>
                    <a:pt x="1280407" y="905719"/>
                    <a:pt x="1280407" y="910137"/>
                  </a:cubicBezTo>
                  <a:cubicBezTo>
                    <a:pt x="1280407" y="914556"/>
                    <a:pt x="1268656" y="924866"/>
                    <a:pt x="1271594" y="929284"/>
                  </a:cubicBezTo>
                  <a:cubicBezTo>
                    <a:pt x="1276001" y="938121"/>
                    <a:pt x="1259843" y="948431"/>
                    <a:pt x="1258374" y="958741"/>
                  </a:cubicBezTo>
                  <a:cubicBezTo>
                    <a:pt x="1256905" y="966105"/>
                    <a:pt x="1234871" y="980833"/>
                    <a:pt x="1234871" y="985252"/>
                  </a:cubicBezTo>
                  <a:cubicBezTo>
                    <a:pt x="1234871" y="985252"/>
                    <a:pt x="1243685" y="995562"/>
                    <a:pt x="1240747" y="995562"/>
                  </a:cubicBezTo>
                  <a:cubicBezTo>
                    <a:pt x="1236340" y="995562"/>
                    <a:pt x="1239278" y="985252"/>
                    <a:pt x="1231933" y="989670"/>
                  </a:cubicBezTo>
                  <a:cubicBezTo>
                    <a:pt x="1230464" y="991143"/>
                    <a:pt x="1233402" y="980833"/>
                    <a:pt x="1231933" y="980833"/>
                  </a:cubicBezTo>
                  <a:cubicBezTo>
                    <a:pt x="1226058" y="979361"/>
                    <a:pt x="1233402" y="964632"/>
                    <a:pt x="1221651" y="971996"/>
                  </a:cubicBezTo>
                  <a:cubicBezTo>
                    <a:pt x="1214306" y="976415"/>
                    <a:pt x="1215775" y="973469"/>
                    <a:pt x="1211368" y="969051"/>
                  </a:cubicBezTo>
                  <a:cubicBezTo>
                    <a:pt x="1208431" y="967578"/>
                    <a:pt x="1209900" y="951377"/>
                    <a:pt x="1211368" y="948431"/>
                  </a:cubicBezTo>
                  <a:cubicBezTo>
                    <a:pt x="1212837" y="945485"/>
                    <a:pt x="1212837" y="938121"/>
                    <a:pt x="1209900" y="939594"/>
                  </a:cubicBezTo>
                  <a:cubicBezTo>
                    <a:pt x="1205493" y="939594"/>
                    <a:pt x="1208431" y="944013"/>
                    <a:pt x="1205493" y="938121"/>
                  </a:cubicBezTo>
                  <a:cubicBezTo>
                    <a:pt x="1205493" y="936648"/>
                    <a:pt x="1204024" y="936648"/>
                    <a:pt x="1204024" y="933703"/>
                  </a:cubicBezTo>
                  <a:cubicBezTo>
                    <a:pt x="1206962" y="930757"/>
                    <a:pt x="1211368" y="930757"/>
                    <a:pt x="1215775" y="930757"/>
                  </a:cubicBezTo>
                  <a:cubicBezTo>
                    <a:pt x="1218713" y="930757"/>
                    <a:pt x="1220182" y="926339"/>
                    <a:pt x="1220182" y="924866"/>
                  </a:cubicBezTo>
                  <a:cubicBezTo>
                    <a:pt x="1220182" y="921920"/>
                    <a:pt x="1217244" y="923393"/>
                    <a:pt x="1220182" y="920447"/>
                  </a:cubicBezTo>
                  <a:cubicBezTo>
                    <a:pt x="1223120" y="917502"/>
                    <a:pt x="1224589" y="908665"/>
                    <a:pt x="1226058" y="905719"/>
                  </a:cubicBezTo>
                  <a:cubicBezTo>
                    <a:pt x="1226058" y="905719"/>
                    <a:pt x="1228995" y="901300"/>
                    <a:pt x="1228995" y="901300"/>
                  </a:cubicBezTo>
                  <a:cubicBezTo>
                    <a:pt x="1233402" y="888045"/>
                    <a:pt x="1226058" y="908665"/>
                    <a:pt x="1224589" y="893936"/>
                  </a:cubicBezTo>
                  <a:cubicBezTo>
                    <a:pt x="1224589" y="892463"/>
                    <a:pt x="1221651" y="886572"/>
                    <a:pt x="1220182" y="885099"/>
                  </a:cubicBezTo>
                  <a:cubicBezTo>
                    <a:pt x="1215775" y="880681"/>
                    <a:pt x="1218713" y="880681"/>
                    <a:pt x="1218713" y="874789"/>
                  </a:cubicBezTo>
                  <a:cubicBezTo>
                    <a:pt x="1217244" y="876262"/>
                    <a:pt x="1215775" y="879208"/>
                    <a:pt x="1215775" y="880681"/>
                  </a:cubicBezTo>
                  <a:cubicBezTo>
                    <a:pt x="1215775" y="885099"/>
                    <a:pt x="1218713" y="883626"/>
                    <a:pt x="1218713" y="886572"/>
                  </a:cubicBezTo>
                  <a:cubicBezTo>
                    <a:pt x="1218713" y="889518"/>
                    <a:pt x="1214306" y="886572"/>
                    <a:pt x="1217244" y="889518"/>
                  </a:cubicBezTo>
                  <a:cubicBezTo>
                    <a:pt x="1218713" y="890991"/>
                    <a:pt x="1208431" y="905719"/>
                    <a:pt x="1206962" y="907192"/>
                  </a:cubicBezTo>
                  <a:cubicBezTo>
                    <a:pt x="1205493" y="910137"/>
                    <a:pt x="1209900" y="911610"/>
                    <a:pt x="1211368" y="913083"/>
                  </a:cubicBezTo>
                  <a:cubicBezTo>
                    <a:pt x="1212837" y="914556"/>
                    <a:pt x="1205493" y="921920"/>
                    <a:pt x="1202555" y="921920"/>
                  </a:cubicBezTo>
                  <a:cubicBezTo>
                    <a:pt x="1198148" y="921920"/>
                    <a:pt x="1199617" y="916029"/>
                    <a:pt x="1192273" y="920447"/>
                  </a:cubicBezTo>
                  <a:cubicBezTo>
                    <a:pt x="1184928" y="926339"/>
                    <a:pt x="1170239" y="901300"/>
                    <a:pt x="1168770" y="895409"/>
                  </a:cubicBezTo>
                  <a:cubicBezTo>
                    <a:pt x="1167301" y="886572"/>
                    <a:pt x="1152612" y="873317"/>
                    <a:pt x="1152612" y="864480"/>
                  </a:cubicBezTo>
                  <a:cubicBezTo>
                    <a:pt x="1152612" y="858588"/>
                    <a:pt x="1157019" y="855643"/>
                    <a:pt x="1154081" y="851224"/>
                  </a:cubicBezTo>
                  <a:cubicBezTo>
                    <a:pt x="1148205" y="840914"/>
                    <a:pt x="1157019" y="833550"/>
                    <a:pt x="1157019" y="826186"/>
                  </a:cubicBezTo>
                  <a:cubicBezTo>
                    <a:pt x="1157019" y="823240"/>
                    <a:pt x="1152612" y="824713"/>
                    <a:pt x="1152612" y="829132"/>
                  </a:cubicBezTo>
                  <a:cubicBezTo>
                    <a:pt x="1152612" y="836496"/>
                    <a:pt x="1143798" y="833550"/>
                    <a:pt x="1143798" y="827659"/>
                  </a:cubicBezTo>
                  <a:cubicBezTo>
                    <a:pt x="1143798" y="824713"/>
                    <a:pt x="1137923" y="820295"/>
                    <a:pt x="1137923" y="817349"/>
                  </a:cubicBezTo>
                  <a:cubicBezTo>
                    <a:pt x="1137923" y="807039"/>
                    <a:pt x="1120296" y="795256"/>
                    <a:pt x="1120296" y="786419"/>
                  </a:cubicBezTo>
                  <a:cubicBezTo>
                    <a:pt x="1117358" y="780528"/>
                    <a:pt x="1115889" y="777582"/>
                    <a:pt x="1111482" y="774637"/>
                  </a:cubicBezTo>
                  <a:cubicBezTo>
                    <a:pt x="1105606" y="770218"/>
                    <a:pt x="1104138" y="761381"/>
                    <a:pt x="1098262" y="755490"/>
                  </a:cubicBezTo>
                  <a:cubicBezTo>
                    <a:pt x="1096793" y="754017"/>
                    <a:pt x="1096793" y="751071"/>
                    <a:pt x="1093855" y="749599"/>
                  </a:cubicBezTo>
                  <a:cubicBezTo>
                    <a:pt x="1092386" y="748126"/>
                    <a:pt x="1083573" y="740762"/>
                    <a:pt x="1083573" y="736343"/>
                  </a:cubicBezTo>
                  <a:cubicBezTo>
                    <a:pt x="1083573" y="734870"/>
                    <a:pt x="1083573" y="728979"/>
                    <a:pt x="1087979" y="727506"/>
                  </a:cubicBezTo>
                  <a:cubicBezTo>
                    <a:pt x="1096793" y="726033"/>
                    <a:pt x="1093855" y="715723"/>
                    <a:pt x="1096793" y="711305"/>
                  </a:cubicBezTo>
                  <a:cubicBezTo>
                    <a:pt x="1099731" y="708359"/>
                    <a:pt x="1101200" y="708359"/>
                    <a:pt x="1101200" y="703941"/>
                  </a:cubicBezTo>
                  <a:cubicBezTo>
                    <a:pt x="1101200" y="699522"/>
                    <a:pt x="1099731" y="693631"/>
                    <a:pt x="1102669" y="693631"/>
                  </a:cubicBezTo>
                  <a:cubicBezTo>
                    <a:pt x="1107075" y="684794"/>
                    <a:pt x="1108544" y="683321"/>
                    <a:pt x="1108544" y="673011"/>
                  </a:cubicBezTo>
                  <a:cubicBezTo>
                    <a:pt x="1108544" y="662701"/>
                    <a:pt x="1105606" y="653864"/>
                    <a:pt x="1111482" y="646500"/>
                  </a:cubicBezTo>
                  <a:cubicBezTo>
                    <a:pt x="1114420" y="642082"/>
                    <a:pt x="1120296" y="637663"/>
                    <a:pt x="1123233" y="631772"/>
                  </a:cubicBezTo>
                  <a:cubicBezTo>
                    <a:pt x="1126171" y="630299"/>
                    <a:pt x="1126171" y="617044"/>
                    <a:pt x="1130578" y="617044"/>
                  </a:cubicBezTo>
                  <a:cubicBezTo>
                    <a:pt x="1132047" y="617044"/>
                    <a:pt x="1145267" y="603788"/>
                    <a:pt x="1146736" y="602315"/>
                  </a:cubicBezTo>
                  <a:cubicBezTo>
                    <a:pt x="1152612" y="597897"/>
                    <a:pt x="1155550" y="590533"/>
                    <a:pt x="1155550" y="580223"/>
                  </a:cubicBezTo>
                  <a:cubicBezTo>
                    <a:pt x="1154081" y="572859"/>
                    <a:pt x="1155550" y="568440"/>
                    <a:pt x="1157019" y="564022"/>
                  </a:cubicBezTo>
                  <a:cubicBezTo>
                    <a:pt x="1162894" y="549293"/>
                    <a:pt x="1167301" y="525728"/>
                    <a:pt x="1179052" y="516891"/>
                  </a:cubicBezTo>
                  <a:cubicBezTo>
                    <a:pt x="1180521" y="516891"/>
                    <a:pt x="1184928" y="513945"/>
                    <a:pt x="1184928" y="513945"/>
                  </a:cubicBezTo>
                  <a:cubicBezTo>
                    <a:pt x="1189335" y="513945"/>
                    <a:pt x="1184928" y="516891"/>
                    <a:pt x="1186397" y="518364"/>
                  </a:cubicBezTo>
                  <a:cubicBezTo>
                    <a:pt x="1190804" y="521309"/>
                    <a:pt x="1199617" y="522782"/>
                    <a:pt x="1202555" y="527201"/>
                  </a:cubicBezTo>
                  <a:cubicBezTo>
                    <a:pt x="1202555" y="527201"/>
                    <a:pt x="1209900" y="536038"/>
                    <a:pt x="1206962" y="530146"/>
                  </a:cubicBezTo>
                  <a:cubicBezTo>
                    <a:pt x="1205493" y="527201"/>
                    <a:pt x="1204024" y="524255"/>
                    <a:pt x="1204024" y="519837"/>
                  </a:cubicBezTo>
                  <a:cubicBezTo>
                    <a:pt x="1206962" y="519837"/>
                    <a:pt x="1208431" y="522782"/>
                    <a:pt x="1209900" y="521309"/>
                  </a:cubicBezTo>
                  <a:cubicBezTo>
                    <a:pt x="1211368" y="519837"/>
                    <a:pt x="1214306" y="518364"/>
                    <a:pt x="1214306" y="516891"/>
                  </a:cubicBezTo>
                  <a:cubicBezTo>
                    <a:pt x="1218713" y="506581"/>
                    <a:pt x="1212837" y="513945"/>
                    <a:pt x="1209900" y="515418"/>
                  </a:cubicBezTo>
                  <a:cubicBezTo>
                    <a:pt x="1205493" y="518364"/>
                    <a:pt x="1192273" y="511000"/>
                    <a:pt x="1193741" y="505108"/>
                  </a:cubicBezTo>
                  <a:cubicBezTo>
                    <a:pt x="1195210" y="503635"/>
                    <a:pt x="1196679" y="503635"/>
                    <a:pt x="1196679" y="503635"/>
                  </a:cubicBezTo>
                  <a:cubicBezTo>
                    <a:pt x="1201086" y="502163"/>
                    <a:pt x="1199617" y="491853"/>
                    <a:pt x="1209900" y="491853"/>
                  </a:cubicBezTo>
                  <a:cubicBezTo>
                    <a:pt x="1212837" y="491853"/>
                    <a:pt x="1220182" y="490380"/>
                    <a:pt x="1221651" y="488907"/>
                  </a:cubicBezTo>
                  <a:cubicBezTo>
                    <a:pt x="1224589" y="483016"/>
                    <a:pt x="1239278" y="481543"/>
                    <a:pt x="1242216" y="488907"/>
                  </a:cubicBezTo>
                  <a:cubicBezTo>
                    <a:pt x="1242216" y="491853"/>
                    <a:pt x="1248091" y="493326"/>
                    <a:pt x="1248091" y="494798"/>
                  </a:cubicBezTo>
                  <a:cubicBezTo>
                    <a:pt x="1248091" y="496271"/>
                    <a:pt x="1253967" y="500690"/>
                    <a:pt x="1255436" y="500690"/>
                  </a:cubicBezTo>
                  <a:cubicBezTo>
                    <a:pt x="1258374" y="500690"/>
                    <a:pt x="1258374" y="499217"/>
                    <a:pt x="1261312" y="499217"/>
                  </a:cubicBezTo>
                  <a:cubicBezTo>
                    <a:pt x="1261312" y="499217"/>
                    <a:pt x="1264249" y="499217"/>
                    <a:pt x="1264249" y="499217"/>
                  </a:cubicBezTo>
                  <a:cubicBezTo>
                    <a:pt x="1265718" y="499217"/>
                    <a:pt x="1267187" y="496271"/>
                    <a:pt x="1268656" y="496271"/>
                  </a:cubicBezTo>
                  <a:cubicBezTo>
                    <a:pt x="1270125" y="496271"/>
                    <a:pt x="1277470" y="494798"/>
                    <a:pt x="1277470" y="493326"/>
                  </a:cubicBezTo>
                  <a:cubicBezTo>
                    <a:pt x="1277470" y="488907"/>
                    <a:pt x="1276001" y="490380"/>
                    <a:pt x="1281876" y="490380"/>
                  </a:cubicBezTo>
                  <a:cubicBezTo>
                    <a:pt x="1281876" y="490380"/>
                    <a:pt x="1287752" y="491853"/>
                    <a:pt x="1287752" y="491853"/>
                  </a:cubicBezTo>
                  <a:cubicBezTo>
                    <a:pt x="1289221" y="493326"/>
                    <a:pt x="1289221" y="490380"/>
                    <a:pt x="1292159" y="490380"/>
                  </a:cubicBezTo>
                  <a:cubicBezTo>
                    <a:pt x="1293628" y="490380"/>
                    <a:pt x="1283345" y="488907"/>
                    <a:pt x="1280407" y="485961"/>
                  </a:cubicBezTo>
                  <a:cubicBezTo>
                    <a:pt x="1277470" y="485961"/>
                    <a:pt x="1274532" y="487434"/>
                    <a:pt x="1273063" y="490380"/>
                  </a:cubicBezTo>
                  <a:cubicBezTo>
                    <a:pt x="1273063" y="491853"/>
                    <a:pt x="1268656" y="490380"/>
                    <a:pt x="1267187" y="490380"/>
                  </a:cubicBezTo>
                  <a:cubicBezTo>
                    <a:pt x="1265718" y="488907"/>
                    <a:pt x="1267187" y="483016"/>
                    <a:pt x="1267187" y="483016"/>
                  </a:cubicBezTo>
                  <a:cubicBezTo>
                    <a:pt x="1270125" y="483016"/>
                    <a:pt x="1274532" y="480070"/>
                    <a:pt x="1276001" y="478597"/>
                  </a:cubicBezTo>
                  <a:cubicBezTo>
                    <a:pt x="1276001" y="477124"/>
                    <a:pt x="1277470" y="471233"/>
                    <a:pt x="1277470" y="469760"/>
                  </a:cubicBezTo>
                  <a:cubicBezTo>
                    <a:pt x="1280407" y="466815"/>
                    <a:pt x="1286283" y="455032"/>
                    <a:pt x="1284814" y="453559"/>
                  </a:cubicBezTo>
                  <a:cubicBezTo>
                    <a:pt x="1280407" y="444722"/>
                    <a:pt x="1292159" y="441776"/>
                    <a:pt x="1287752" y="437358"/>
                  </a:cubicBezTo>
                  <a:cubicBezTo>
                    <a:pt x="1287752" y="437358"/>
                    <a:pt x="1278939" y="428521"/>
                    <a:pt x="1286283" y="428521"/>
                  </a:cubicBezTo>
                  <a:cubicBezTo>
                    <a:pt x="1292159" y="428521"/>
                    <a:pt x="1299503" y="429994"/>
                    <a:pt x="1305379" y="429994"/>
                  </a:cubicBezTo>
                  <a:cubicBezTo>
                    <a:pt x="1312724" y="432939"/>
                    <a:pt x="1320068" y="427048"/>
                    <a:pt x="1320068" y="421157"/>
                  </a:cubicBezTo>
                  <a:cubicBezTo>
                    <a:pt x="1320068" y="415265"/>
                    <a:pt x="1324475" y="416738"/>
                    <a:pt x="1328882" y="416738"/>
                  </a:cubicBezTo>
                  <a:cubicBezTo>
                    <a:pt x="1331820" y="418211"/>
                    <a:pt x="1337695" y="415265"/>
                    <a:pt x="1337695" y="409374"/>
                  </a:cubicBezTo>
                  <a:cubicBezTo>
                    <a:pt x="1337695" y="404956"/>
                    <a:pt x="1343571" y="399064"/>
                    <a:pt x="1346509" y="396119"/>
                  </a:cubicBezTo>
                  <a:cubicBezTo>
                    <a:pt x="1346509" y="396119"/>
                    <a:pt x="1355322" y="391700"/>
                    <a:pt x="1355322" y="390227"/>
                  </a:cubicBezTo>
                  <a:cubicBezTo>
                    <a:pt x="1358260" y="387282"/>
                    <a:pt x="1352384" y="382863"/>
                    <a:pt x="1359729" y="382863"/>
                  </a:cubicBezTo>
                  <a:cubicBezTo>
                    <a:pt x="1364136" y="382863"/>
                    <a:pt x="1362667" y="381390"/>
                    <a:pt x="1367073" y="381390"/>
                  </a:cubicBezTo>
                  <a:cubicBezTo>
                    <a:pt x="1368542" y="381390"/>
                    <a:pt x="1368542" y="379917"/>
                    <a:pt x="1368542" y="379917"/>
                  </a:cubicBezTo>
                  <a:cubicBezTo>
                    <a:pt x="1371480" y="376972"/>
                    <a:pt x="1374418" y="376972"/>
                    <a:pt x="1377356" y="375499"/>
                  </a:cubicBezTo>
                  <a:cubicBezTo>
                    <a:pt x="1381763" y="372553"/>
                    <a:pt x="1383232" y="368135"/>
                    <a:pt x="1386169" y="365189"/>
                  </a:cubicBezTo>
                  <a:cubicBezTo>
                    <a:pt x="1389107" y="360771"/>
                    <a:pt x="1397921" y="366662"/>
                    <a:pt x="1399390" y="357825"/>
                  </a:cubicBezTo>
                  <a:cubicBezTo>
                    <a:pt x="1400859" y="360771"/>
                    <a:pt x="1403796" y="362243"/>
                    <a:pt x="1405265" y="362243"/>
                  </a:cubicBezTo>
                  <a:cubicBezTo>
                    <a:pt x="1406734" y="365189"/>
                    <a:pt x="1405265" y="374026"/>
                    <a:pt x="1408203" y="376972"/>
                  </a:cubicBezTo>
                  <a:cubicBezTo>
                    <a:pt x="1409672" y="379917"/>
                    <a:pt x="1411141" y="385809"/>
                    <a:pt x="1414079" y="388754"/>
                  </a:cubicBezTo>
                  <a:cubicBezTo>
                    <a:pt x="1424361" y="396119"/>
                    <a:pt x="1430237" y="384336"/>
                    <a:pt x="1434644" y="402010"/>
                  </a:cubicBezTo>
                  <a:cubicBezTo>
                    <a:pt x="1434644" y="406428"/>
                    <a:pt x="1444926" y="416738"/>
                    <a:pt x="1447864" y="413793"/>
                  </a:cubicBezTo>
                  <a:cubicBezTo>
                    <a:pt x="1449333" y="412320"/>
                    <a:pt x="1450802" y="415265"/>
                    <a:pt x="1453740" y="415265"/>
                  </a:cubicBezTo>
                  <a:cubicBezTo>
                    <a:pt x="1455208" y="415265"/>
                    <a:pt x="1464022" y="409374"/>
                    <a:pt x="1464022" y="415265"/>
                  </a:cubicBezTo>
                  <a:cubicBezTo>
                    <a:pt x="1464022" y="416738"/>
                    <a:pt x="1461084" y="429994"/>
                    <a:pt x="1462553" y="429994"/>
                  </a:cubicBezTo>
                  <a:lnTo>
                    <a:pt x="1467101" y="437655"/>
                  </a:lnTo>
                  <a:lnTo>
                    <a:pt x="1467335" y="437484"/>
                  </a:lnTo>
                  <a:cubicBezTo>
                    <a:pt x="1467151" y="435276"/>
                    <a:pt x="1464947" y="432701"/>
                    <a:pt x="1462743" y="429757"/>
                  </a:cubicBezTo>
                  <a:cubicBezTo>
                    <a:pt x="1461273" y="429757"/>
                    <a:pt x="1464212" y="416511"/>
                    <a:pt x="1464212" y="415040"/>
                  </a:cubicBezTo>
                  <a:cubicBezTo>
                    <a:pt x="1464212" y="409152"/>
                    <a:pt x="1455395" y="415040"/>
                    <a:pt x="1453926" y="415040"/>
                  </a:cubicBezTo>
                  <a:cubicBezTo>
                    <a:pt x="1450987" y="415040"/>
                    <a:pt x="1449517" y="412096"/>
                    <a:pt x="1448048" y="413568"/>
                  </a:cubicBezTo>
                  <a:cubicBezTo>
                    <a:pt x="1445109" y="416511"/>
                    <a:pt x="1434823" y="406209"/>
                    <a:pt x="1434823" y="401794"/>
                  </a:cubicBezTo>
                  <a:cubicBezTo>
                    <a:pt x="1430414" y="384132"/>
                    <a:pt x="1424537" y="395907"/>
                    <a:pt x="1414250" y="388548"/>
                  </a:cubicBezTo>
                  <a:cubicBezTo>
                    <a:pt x="1411311" y="385604"/>
                    <a:pt x="1409842" y="379717"/>
                    <a:pt x="1408373" y="376773"/>
                  </a:cubicBezTo>
                  <a:cubicBezTo>
                    <a:pt x="1405434" y="373830"/>
                    <a:pt x="1406903" y="364999"/>
                    <a:pt x="1405434" y="362056"/>
                  </a:cubicBezTo>
                  <a:cubicBezTo>
                    <a:pt x="1403964" y="362056"/>
                    <a:pt x="1401025" y="360584"/>
                    <a:pt x="1399556" y="357640"/>
                  </a:cubicBezTo>
                  <a:cubicBezTo>
                    <a:pt x="1402495" y="350282"/>
                    <a:pt x="1403964" y="338507"/>
                    <a:pt x="1409842" y="334092"/>
                  </a:cubicBezTo>
                  <a:cubicBezTo>
                    <a:pt x="1411311" y="332620"/>
                    <a:pt x="1411311" y="335564"/>
                    <a:pt x="1412781" y="334092"/>
                  </a:cubicBezTo>
                  <a:cubicBezTo>
                    <a:pt x="1415720" y="332620"/>
                    <a:pt x="1417189" y="334092"/>
                    <a:pt x="1418659" y="332620"/>
                  </a:cubicBezTo>
                  <a:cubicBezTo>
                    <a:pt x="1423067" y="329677"/>
                    <a:pt x="1423067" y="322318"/>
                    <a:pt x="1421598" y="319374"/>
                  </a:cubicBezTo>
                  <a:cubicBezTo>
                    <a:pt x="1421598" y="316431"/>
                    <a:pt x="1417189" y="314959"/>
                    <a:pt x="1420128" y="312016"/>
                  </a:cubicBezTo>
                  <a:cubicBezTo>
                    <a:pt x="1421598" y="309072"/>
                    <a:pt x="1426006" y="303185"/>
                    <a:pt x="1430414" y="298770"/>
                  </a:cubicBezTo>
                  <a:cubicBezTo>
                    <a:pt x="1433353" y="294354"/>
                    <a:pt x="1440701" y="289939"/>
                    <a:pt x="1445109" y="281108"/>
                  </a:cubicBezTo>
                  <a:cubicBezTo>
                    <a:pt x="1446579" y="276693"/>
                    <a:pt x="1453926" y="281108"/>
                    <a:pt x="1456865" y="278165"/>
                  </a:cubicBezTo>
                  <a:cubicBezTo>
                    <a:pt x="1461273" y="272278"/>
                    <a:pt x="1461273" y="263447"/>
                    <a:pt x="1467151" y="260503"/>
                  </a:cubicBezTo>
                  <a:cubicBezTo>
                    <a:pt x="1471559" y="257560"/>
                    <a:pt x="1478907" y="257560"/>
                    <a:pt x="1483315" y="256088"/>
                  </a:cubicBezTo>
                  <a:cubicBezTo>
                    <a:pt x="1490662" y="251673"/>
                    <a:pt x="1492132" y="266391"/>
                    <a:pt x="1500949" y="261975"/>
                  </a:cubicBezTo>
                  <a:cubicBezTo>
                    <a:pt x="1508296" y="260503"/>
                    <a:pt x="1511235" y="253145"/>
                    <a:pt x="1514174" y="248729"/>
                  </a:cubicBezTo>
                  <a:cubicBezTo>
                    <a:pt x="1515643" y="245786"/>
                    <a:pt x="1514174" y="238427"/>
                    <a:pt x="1514174" y="234012"/>
                  </a:cubicBezTo>
                  <a:cubicBezTo>
                    <a:pt x="1515643" y="232540"/>
                    <a:pt x="1515643" y="229596"/>
                    <a:pt x="1518582" y="229596"/>
                  </a:cubicBezTo>
                  <a:cubicBezTo>
                    <a:pt x="1524460" y="228125"/>
                    <a:pt x="1531807" y="219294"/>
                    <a:pt x="1540624" y="216350"/>
                  </a:cubicBezTo>
                  <a:cubicBezTo>
                    <a:pt x="1545032" y="216350"/>
                    <a:pt x="1550910" y="217822"/>
                    <a:pt x="1553849" y="216350"/>
                  </a:cubicBezTo>
                  <a:cubicBezTo>
                    <a:pt x="1564135" y="210463"/>
                    <a:pt x="1559727" y="201633"/>
                    <a:pt x="1565605" y="197217"/>
                  </a:cubicBezTo>
                  <a:cubicBezTo>
                    <a:pt x="1572952" y="191330"/>
                    <a:pt x="1562666" y="191330"/>
                    <a:pt x="1561196" y="189858"/>
                  </a:cubicBezTo>
                  <a:cubicBezTo>
                    <a:pt x="1558258" y="185443"/>
                    <a:pt x="1559727" y="179556"/>
                    <a:pt x="1558258" y="175141"/>
                  </a:cubicBezTo>
                  <a:cubicBezTo>
                    <a:pt x="1558258" y="173669"/>
                    <a:pt x="1550910" y="172197"/>
                    <a:pt x="1550910" y="170725"/>
                  </a:cubicBezTo>
                  <a:cubicBezTo>
                    <a:pt x="1550910" y="166310"/>
                    <a:pt x="1550910" y="163367"/>
                    <a:pt x="1550910" y="161895"/>
                  </a:cubicBezTo>
                  <a:cubicBezTo>
                    <a:pt x="1549441" y="154536"/>
                    <a:pt x="1546502" y="148649"/>
                    <a:pt x="1543563" y="142762"/>
                  </a:cubicBezTo>
                  <a:cubicBezTo>
                    <a:pt x="1543563" y="139818"/>
                    <a:pt x="1534746" y="133931"/>
                    <a:pt x="1533277" y="130988"/>
                  </a:cubicBezTo>
                  <a:cubicBezTo>
                    <a:pt x="1533277" y="130988"/>
                    <a:pt x="1528868" y="114798"/>
                    <a:pt x="1528868" y="113326"/>
                  </a:cubicBezTo>
                  <a:cubicBezTo>
                    <a:pt x="1527399" y="110383"/>
                    <a:pt x="1527399" y="104496"/>
                    <a:pt x="1521521" y="104496"/>
                  </a:cubicBezTo>
                  <a:cubicBezTo>
                    <a:pt x="1515643" y="104496"/>
                    <a:pt x="1522990" y="94193"/>
                    <a:pt x="1527399" y="94193"/>
                  </a:cubicBezTo>
                  <a:cubicBezTo>
                    <a:pt x="1533277" y="94193"/>
                    <a:pt x="1539155" y="95665"/>
                    <a:pt x="1545032" y="95665"/>
                  </a:cubicBezTo>
                  <a:cubicBezTo>
                    <a:pt x="1553849" y="95665"/>
                    <a:pt x="1543563" y="91250"/>
                    <a:pt x="1546502" y="89778"/>
                  </a:cubicBezTo>
                  <a:cubicBezTo>
                    <a:pt x="1547971" y="88306"/>
                    <a:pt x="1549441" y="86834"/>
                    <a:pt x="1549441" y="85363"/>
                  </a:cubicBezTo>
                  <a:cubicBezTo>
                    <a:pt x="1550910" y="83891"/>
                    <a:pt x="1552380" y="76532"/>
                    <a:pt x="1555319" y="75060"/>
                  </a:cubicBezTo>
                  <a:cubicBezTo>
                    <a:pt x="1558258" y="70645"/>
                    <a:pt x="1562666" y="67701"/>
                    <a:pt x="1564135" y="61814"/>
                  </a:cubicBezTo>
                  <a:cubicBezTo>
                    <a:pt x="1565605" y="58871"/>
                    <a:pt x="1568544" y="57399"/>
                    <a:pt x="1568544" y="52984"/>
                  </a:cubicBezTo>
                  <a:cubicBezTo>
                    <a:pt x="1568544" y="50040"/>
                    <a:pt x="1574422" y="50040"/>
                    <a:pt x="1574422" y="48568"/>
                  </a:cubicBezTo>
                  <a:cubicBezTo>
                    <a:pt x="1574422" y="48568"/>
                    <a:pt x="1575891" y="42681"/>
                    <a:pt x="1575891" y="42681"/>
                  </a:cubicBezTo>
                  <a:cubicBezTo>
                    <a:pt x="1578830" y="38266"/>
                    <a:pt x="1578830" y="41209"/>
                    <a:pt x="1583238" y="41209"/>
                  </a:cubicBezTo>
                  <a:cubicBezTo>
                    <a:pt x="1584708" y="41209"/>
                    <a:pt x="1589116" y="35322"/>
                    <a:pt x="1589116" y="33851"/>
                  </a:cubicBezTo>
                  <a:cubicBezTo>
                    <a:pt x="1589116" y="26492"/>
                    <a:pt x="1596464" y="29435"/>
                    <a:pt x="1596464" y="22076"/>
                  </a:cubicBezTo>
                  <a:cubicBezTo>
                    <a:pt x="1596464" y="11774"/>
                    <a:pt x="1596464" y="10302"/>
                    <a:pt x="1603811" y="5887"/>
                  </a:cubicBezTo>
                  <a:cubicBezTo>
                    <a:pt x="1606750" y="2943"/>
                    <a:pt x="1606750" y="0"/>
                    <a:pt x="1612628" y="0"/>
                  </a:cubicBez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defPPr>
                <a:defRPr lang="en-GB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1FFA23D-26DF-4897-B88B-E0EBB3FEA3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76819" y="302565"/>
              <a:ext cx="2116881" cy="3529627"/>
            </a:xfrm>
            <a:custGeom>
              <a:avLst/>
              <a:gdLst>
                <a:gd name="connsiteX0" fmla="*/ 854511 w 2116881"/>
                <a:gd name="connsiteY0" fmla="*/ 3296608 h 3529627"/>
                <a:gd name="connsiteX1" fmla="*/ 847338 w 2116881"/>
                <a:gd name="connsiteY1" fmla="*/ 3298076 h 3529627"/>
                <a:gd name="connsiteX2" fmla="*/ 841717 w 2116881"/>
                <a:gd name="connsiteY2" fmla="*/ 3299435 h 3529627"/>
                <a:gd name="connsiteX3" fmla="*/ 842053 w 2116881"/>
                <a:gd name="connsiteY3" fmla="*/ 3299883 h 3529627"/>
                <a:gd name="connsiteX4" fmla="*/ 848121 w 2116881"/>
                <a:gd name="connsiteY4" fmla="*/ 3298413 h 3529627"/>
                <a:gd name="connsiteX5" fmla="*/ 854665 w 2116881"/>
                <a:gd name="connsiteY5" fmla="*/ 3297070 h 3529627"/>
                <a:gd name="connsiteX6" fmla="*/ 826545 w 2116881"/>
                <a:gd name="connsiteY6" fmla="*/ 3295301 h 3529627"/>
                <a:gd name="connsiteX7" fmla="*/ 826610 w 2116881"/>
                <a:gd name="connsiteY7" fmla="*/ 3295472 h 3529627"/>
                <a:gd name="connsiteX8" fmla="*/ 833228 w 2116881"/>
                <a:gd name="connsiteY8" fmla="*/ 3296942 h 3529627"/>
                <a:gd name="connsiteX9" fmla="*/ 838805 w 2116881"/>
                <a:gd name="connsiteY9" fmla="*/ 3296266 h 3529627"/>
                <a:gd name="connsiteX10" fmla="*/ 838511 w 2116881"/>
                <a:gd name="connsiteY10" fmla="*/ 3295874 h 3529627"/>
                <a:gd name="connsiteX11" fmla="*/ 832441 w 2116881"/>
                <a:gd name="connsiteY11" fmla="*/ 3296608 h 3529627"/>
                <a:gd name="connsiteX12" fmla="*/ 993681 w 2116881"/>
                <a:gd name="connsiteY12" fmla="*/ 3208217 h 3529627"/>
                <a:gd name="connsiteX13" fmla="*/ 986476 w 2116881"/>
                <a:gd name="connsiteY13" fmla="*/ 3214015 h 3529627"/>
                <a:gd name="connsiteX14" fmla="*/ 984077 w 2116881"/>
                <a:gd name="connsiteY14" fmla="*/ 3218842 h 3529627"/>
                <a:gd name="connsiteX15" fmla="*/ 986197 w 2116881"/>
                <a:gd name="connsiteY15" fmla="*/ 3214602 h 3529627"/>
                <a:gd name="connsiteX16" fmla="*/ 993552 w 2116881"/>
                <a:gd name="connsiteY16" fmla="*/ 3208720 h 3529627"/>
                <a:gd name="connsiteX17" fmla="*/ 1483327 w 2116881"/>
                <a:gd name="connsiteY17" fmla="*/ 3202742 h 3529627"/>
                <a:gd name="connsiteX18" fmla="*/ 1481877 w 2116881"/>
                <a:gd name="connsiteY18" fmla="*/ 3208720 h 3529627"/>
                <a:gd name="connsiteX19" fmla="*/ 1475993 w 2116881"/>
                <a:gd name="connsiteY19" fmla="*/ 3217542 h 3529627"/>
                <a:gd name="connsiteX20" fmla="*/ 1474522 w 2116881"/>
                <a:gd name="connsiteY20" fmla="*/ 3251361 h 3529627"/>
                <a:gd name="connsiteX21" fmla="*/ 1474689 w 2116881"/>
                <a:gd name="connsiteY21" fmla="*/ 3251527 h 3529627"/>
                <a:gd name="connsiteX22" fmla="*/ 1470526 w 2116881"/>
                <a:gd name="connsiteY22" fmla="*/ 3233781 h 3529627"/>
                <a:gd name="connsiteX23" fmla="*/ 1476236 w 2116881"/>
                <a:gd name="connsiteY23" fmla="*/ 3217931 h 3529627"/>
                <a:gd name="connsiteX24" fmla="*/ 1482131 w 2116881"/>
                <a:gd name="connsiteY24" fmla="*/ 3209085 h 3529627"/>
                <a:gd name="connsiteX25" fmla="*/ 1483604 w 2116881"/>
                <a:gd name="connsiteY25" fmla="*/ 3203002 h 3529627"/>
                <a:gd name="connsiteX26" fmla="*/ 1474481 w 2116881"/>
                <a:gd name="connsiteY26" fmla="*/ 3177831 h 3529627"/>
                <a:gd name="connsiteX27" fmla="*/ 1473052 w 2116881"/>
                <a:gd name="connsiteY27" fmla="*/ 3183724 h 3529627"/>
                <a:gd name="connsiteX28" fmla="*/ 1468114 w 2116881"/>
                <a:gd name="connsiteY28" fmla="*/ 3193184 h 3529627"/>
                <a:gd name="connsiteX29" fmla="*/ 1467521 w 2116881"/>
                <a:gd name="connsiteY29" fmla="*/ 3194901 h 3529627"/>
                <a:gd name="connsiteX30" fmla="*/ 1466842 w 2116881"/>
                <a:gd name="connsiteY30" fmla="*/ 3196183 h 3529627"/>
                <a:gd name="connsiteX31" fmla="*/ 1466511 w 2116881"/>
                <a:gd name="connsiteY31" fmla="*/ 3197829 h 3529627"/>
                <a:gd name="connsiteX32" fmla="*/ 1465813 w 2116881"/>
                <a:gd name="connsiteY32" fmla="*/ 3199852 h 3529627"/>
                <a:gd name="connsiteX33" fmla="*/ 1466085 w 2116881"/>
                <a:gd name="connsiteY33" fmla="*/ 3199948 h 3529627"/>
                <a:gd name="connsiteX34" fmla="*/ 1466511 w 2116881"/>
                <a:gd name="connsiteY34" fmla="*/ 3197829 h 3529627"/>
                <a:gd name="connsiteX35" fmla="*/ 1467521 w 2116881"/>
                <a:gd name="connsiteY35" fmla="*/ 3194901 h 3529627"/>
                <a:gd name="connsiteX36" fmla="*/ 1473289 w 2116881"/>
                <a:gd name="connsiteY36" fmla="*/ 3184019 h 3529627"/>
                <a:gd name="connsiteX37" fmla="*/ 1474763 w 2116881"/>
                <a:gd name="connsiteY37" fmla="*/ 3177937 h 3529627"/>
                <a:gd name="connsiteX38" fmla="*/ 754689 w 2116881"/>
                <a:gd name="connsiteY38" fmla="*/ 3168567 h 3529627"/>
                <a:gd name="connsiteX39" fmla="*/ 759018 w 2116881"/>
                <a:gd name="connsiteY39" fmla="*/ 3174338 h 3529627"/>
                <a:gd name="connsiteX40" fmla="*/ 756132 w 2116881"/>
                <a:gd name="connsiteY40" fmla="*/ 3177224 h 3529627"/>
                <a:gd name="connsiteX41" fmla="*/ 751803 w 2116881"/>
                <a:gd name="connsiteY41" fmla="*/ 3172896 h 3529627"/>
                <a:gd name="connsiteX42" fmla="*/ 754689 w 2116881"/>
                <a:gd name="connsiteY42" fmla="*/ 3168567 h 3529627"/>
                <a:gd name="connsiteX43" fmla="*/ 1418644 w 2116881"/>
                <a:gd name="connsiteY43" fmla="*/ 3160253 h 3529627"/>
                <a:gd name="connsiteX44" fmla="*/ 1421572 w 2116881"/>
                <a:gd name="connsiteY44" fmla="*/ 3172329 h 3529627"/>
                <a:gd name="connsiteX45" fmla="*/ 1421700 w 2116881"/>
                <a:gd name="connsiteY45" fmla="*/ 3172540 h 3529627"/>
                <a:gd name="connsiteX46" fmla="*/ 1418766 w 2116881"/>
                <a:gd name="connsiteY46" fmla="*/ 3160428 h 3529627"/>
                <a:gd name="connsiteX47" fmla="*/ 604182 w 2116881"/>
                <a:gd name="connsiteY47" fmla="*/ 3145422 h 3529627"/>
                <a:gd name="connsiteX48" fmla="*/ 604456 w 2116881"/>
                <a:gd name="connsiteY48" fmla="*/ 3145696 h 3529627"/>
                <a:gd name="connsiteX49" fmla="*/ 604617 w 2116881"/>
                <a:gd name="connsiteY49" fmla="*/ 3145481 h 3529627"/>
                <a:gd name="connsiteX50" fmla="*/ 607444 w 2116881"/>
                <a:gd name="connsiteY50" fmla="*/ 3148308 h 3529627"/>
                <a:gd name="connsiteX51" fmla="*/ 611396 w 2116881"/>
                <a:gd name="connsiteY51" fmla="*/ 3148308 h 3529627"/>
                <a:gd name="connsiteX52" fmla="*/ 611337 w 2116881"/>
                <a:gd name="connsiteY52" fmla="*/ 3148367 h 3529627"/>
                <a:gd name="connsiteX53" fmla="*/ 611832 w 2116881"/>
                <a:gd name="connsiteY53" fmla="*/ 3148367 h 3529627"/>
                <a:gd name="connsiteX54" fmla="*/ 608946 w 2116881"/>
                <a:gd name="connsiteY54" fmla="*/ 3151252 h 3529627"/>
                <a:gd name="connsiteX55" fmla="*/ 606060 w 2116881"/>
                <a:gd name="connsiteY55" fmla="*/ 3154138 h 3529627"/>
                <a:gd name="connsiteX56" fmla="*/ 605730 w 2116881"/>
                <a:gd name="connsiteY56" fmla="*/ 3153973 h 3529627"/>
                <a:gd name="connsiteX57" fmla="*/ 605625 w 2116881"/>
                <a:gd name="connsiteY57" fmla="*/ 3154079 h 3529627"/>
                <a:gd name="connsiteX58" fmla="*/ 599853 w 2116881"/>
                <a:gd name="connsiteY58" fmla="*/ 3151193 h 3529627"/>
                <a:gd name="connsiteX59" fmla="*/ 604182 w 2116881"/>
                <a:gd name="connsiteY59" fmla="*/ 3145422 h 3529627"/>
                <a:gd name="connsiteX60" fmla="*/ 1251523 w 2116881"/>
                <a:gd name="connsiteY60" fmla="*/ 3143084 h 3529627"/>
                <a:gd name="connsiteX61" fmla="*/ 1245308 w 2116881"/>
                <a:gd name="connsiteY61" fmla="*/ 3148044 h 3529627"/>
                <a:gd name="connsiteX62" fmla="*/ 1239232 w 2116881"/>
                <a:gd name="connsiteY62" fmla="*/ 3148940 h 3529627"/>
                <a:gd name="connsiteX63" fmla="*/ 1239200 w 2116881"/>
                <a:gd name="connsiteY63" fmla="*/ 3149302 h 3529627"/>
                <a:gd name="connsiteX64" fmla="*/ 1245069 w 2116881"/>
                <a:gd name="connsiteY64" fmla="*/ 3148435 h 3529627"/>
                <a:gd name="connsiteX65" fmla="*/ 1251504 w 2116881"/>
                <a:gd name="connsiteY65" fmla="*/ 3143289 h 3529627"/>
                <a:gd name="connsiteX66" fmla="*/ 1406682 w 2116881"/>
                <a:gd name="connsiteY66" fmla="*/ 3139254 h 3529627"/>
                <a:gd name="connsiteX67" fmla="*/ 1408334 w 2116881"/>
                <a:gd name="connsiteY67" fmla="*/ 3145494 h 3529627"/>
                <a:gd name="connsiteX68" fmla="*/ 1408440 w 2116881"/>
                <a:gd name="connsiteY68" fmla="*/ 3145645 h 3529627"/>
                <a:gd name="connsiteX69" fmla="*/ 1406793 w 2116881"/>
                <a:gd name="connsiteY69" fmla="*/ 3139417 h 3529627"/>
                <a:gd name="connsiteX70" fmla="*/ 1378031 w 2116881"/>
                <a:gd name="connsiteY70" fmla="*/ 3129426 h 3529627"/>
                <a:gd name="connsiteX71" fmla="*/ 1378917 w 2116881"/>
                <a:gd name="connsiteY71" fmla="*/ 3132261 h 3529627"/>
                <a:gd name="connsiteX72" fmla="*/ 1378932 w 2116881"/>
                <a:gd name="connsiteY72" fmla="*/ 3132266 h 3529627"/>
                <a:gd name="connsiteX73" fmla="*/ 1378057 w 2116881"/>
                <a:gd name="connsiteY73" fmla="*/ 3129465 h 3529627"/>
                <a:gd name="connsiteX74" fmla="*/ 1340636 w 2116881"/>
                <a:gd name="connsiteY74" fmla="*/ 3126391 h 3529627"/>
                <a:gd name="connsiteX75" fmla="*/ 1337549 w 2116881"/>
                <a:gd name="connsiteY75" fmla="*/ 3127299 h 3529627"/>
                <a:gd name="connsiteX76" fmla="*/ 1337561 w 2116881"/>
                <a:gd name="connsiteY76" fmla="*/ 3127429 h 3529627"/>
                <a:gd name="connsiteX77" fmla="*/ 1340664 w 2116881"/>
                <a:gd name="connsiteY77" fmla="*/ 3126516 h 3529627"/>
                <a:gd name="connsiteX78" fmla="*/ 1083880 w 2116881"/>
                <a:gd name="connsiteY78" fmla="*/ 3124803 h 3529627"/>
                <a:gd name="connsiteX79" fmla="*/ 1084509 w 2116881"/>
                <a:gd name="connsiteY79" fmla="*/ 3127175 h 3529627"/>
                <a:gd name="connsiteX80" fmla="*/ 1077193 w 2116881"/>
                <a:gd name="connsiteY80" fmla="*/ 3155141 h 3529627"/>
                <a:gd name="connsiteX81" fmla="*/ 1071341 w 2116881"/>
                <a:gd name="connsiteY81" fmla="*/ 3161028 h 3529627"/>
                <a:gd name="connsiteX82" fmla="*/ 1059635 w 2116881"/>
                <a:gd name="connsiteY82" fmla="*/ 3161028 h 3529627"/>
                <a:gd name="connsiteX83" fmla="*/ 1050856 w 2116881"/>
                <a:gd name="connsiteY83" fmla="*/ 3147781 h 3529627"/>
                <a:gd name="connsiteX84" fmla="*/ 1042077 w 2116881"/>
                <a:gd name="connsiteY84" fmla="*/ 3143366 h 3529627"/>
                <a:gd name="connsiteX85" fmla="*/ 1034761 w 2116881"/>
                <a:gd name="connsiteY85" fmla="*/ 3150725 h 3529627"/>
                <a:gd name="connsiteX86" fmla="*/ 1020129 w 2116881"/>
                <a:gd name="connsiteY86" fmla="*/ 3150725 h 3529627"/>
                <a:gd name="connsiteX87" fmla="*/ 1017203 w 2116881"/>
                <a:gd name="connsiteY87" fmla="*/ 3155141 h 3529627"/>
                <a:gd name="connsiteX88" fmla="*/ 1011350 w 2116881"/>
                <a:gd name="connsiteY88" fmla="*/ 3165444 h 3529627"/>
                <a:gd name="connsiteX89" fmla="*/ 1001108 w 2116881"/>
                <a:gd name="connsiteY89" fmla="*/ 3177218 h 3529627"/>
                <a:gd name="connsiteX90" fmla="*/ 1000991 w 2116881"/>
                <a:gd name="connsiteY90" fmla="*/ 3177745 h 3529627"/>
                <a:gd name="connsiteX91" fmla="*/ 1011202 w 2116881"/>
                <a:gd name="connsiteY91" fmla="*/ 3166080 h 3529627"/>
                <a:gd name="connsiteX92" fmla="*/ 1017085 w 2116881"/>
                <a:gd name="connsiteY92" fmla="*/ 3155787 h 3529627"/>
                <a:gd name="connsiteX93" fmla="*/ 1020027 w 2116881"/>
                <a:gd name="connsiteY93" fmla="*/ 3151376 h 3529627"/>
                <a:gd name="connsiteX94" fmla="*/ 1034736 w 2116881"/>
                <a:gd name="connsiteY94" fmla="*/ 3151376 h 3529627"/>
                <a:gd name="connsiteX95" fmla="*/ 1042090 w 2116881"/>
                <a:gd name="connsiteY95" fmla="*/ 3144024 h 3529627"/>
                <a:gd name="connsiteX96" fmla="*/ 1050915 w 2116881"/>
                <a:gd name="connsiteY96" fmla="*/ 3148435 h 3529627"/>
                <a:gd name="connsiteX97" fmla="*/ 1059741 w 2116881"/>
                <a:gd name="connsiteY97" fmla="*/ 3161668 h 3529627"/>
                <a:gd name="connsiteX98" fmla="*/ 1071507 w 2116881"/>
                <a:gd name="connsiteY98" fmla="*/ 3161668 h 3529627"/>
                <a:gd name="connsiteX99" fmla="*/ 1077391 w 2116881"/>
                <a:gd name="connsiteY99" fmla="*/ 3155787 h 3529627"/>
                <a:gd name="connsiteX100" fmla="*/ 1084745 w 2116881"/>
                <a:gd name="connsiteY100" fmla="*/ 3127850 h 3529627"/>
                <a:gd name="connsiteX101" fmla="*/ 1084009 w 2116881"/>
                <a:gd name="connsiteY101" fmla="*/ 3125093 h 3529627"/>
                <a:gd name="connsiteX102" fmla="*/ 941080 w 2116881"/>
                <a:gd name="connsiteY102" fmla="*/ 3115155 h 3529627"/>
                <a:gd name="connsiteX103" fmla="*/ 939846 w 2116881"/>
                <a:gd name="connsiteY103" fmla="*/ 3115694 h 3529627"/>
                <a:gd name="connsiteX104" fmla="*/ 938375 w 2116881"/>
                <a:gd name="connsiteY104" fmla="*/ 3120464 h 3529627"/>
                <a:gd name="connsiteX105" fmla="*/ 948674 w 2116881"/>
                <a:gd name="connsiteY105" fmla="*/ 3129271 h 3529627"/>
                <a:gd name="connsiteX106" fmla="*/ 960444 w 2116881"/>
                <a:gd name="connsiteY106" fmla="*/ 3139547 h 3529627"/>
                <a:gd name="connsiteX107" fmla="*/ 973686 w 2116881"/>
                <a:gd name="connsiteY107" fmla="*/ 3148354 h 3529627"/>
                <a:gd name="connsiteX108" fmla="*/ 969272 w 2116881"/>
                <a:gd name="connsiteY108" fmla="*/ 3163032 h 3529627"/>
                <a:gd name="connsiteX109" fmla="*/ 973686 w 2116881"/>
                <a:gd name="connsiteY109" fmla="*/ 3173307 h 3529627"/>
                <a:gd name="connsiteX110" fmla="*/ 975157 w 2116881"/>
                <a:gd name="connsiteY110" fmla="*/ 3182115 h 3529627"/>
                <a:gd name="connsiteX111" fmla="*/ 969272 w 2116881"/>
                <a:gd name="connsiteY111" fmla="*/ 3192390 h 3529627"/>
                <a:gd name="connsiteX112" fmla="*/ 963387 w 2116881"/>
                <a:gd name="connsiteY112" fmla="*/ 3207068 h 3529627"/>
                <a:gd name="connsiteX113" fmla="*/ 963387 w 2116881"/>
                <a:gd name="connsiteY113" fmla="*/ 3217343 h 3529627"/>
                <a:gd name="connsiteX114" fmla="*/ 964858 w 2116881"/>
                <a:gd name="connsiteY114" fmla="*/ 3227618 h 3529627"/>
                <a:gd name="connsiteX115" fmla="*/ 957501 w 2116881"/>
                <a:gd name="connsiteY115" fmla="*/ 3236426 h 3529627"/>
                <a:gd name="connsiteX116" fmla="*/ 942788 w 2116881"/>
                <a:gd name="connsiteY116" fmla="*/ 3236426 h 3529627"/>
                <a:gd name="connsiteX117" fmla="*/ 931018 w 2116881"/>
                <a:gd name="connsiteY117" fmla="*/ 3234958 h 3529627"/>
                <a:gd name="connsiteX118" fmla="*/ 919248 w 2116881"/>
                <a:gd name="connsiteY118" fmla="*/ 3243765 h 3529627"/>
                <a:gd name="connsiteX119" fmla="*/ 906006 w 2116881"/>
                <a:gd name="connsiteY119" fmla="*/ 3251104 h 3529627"/>
                <a:gd name="connsiteX120" fmla="*/ 900121 w 2116881"/>
                <a:gd name="connsiteY120" fmla="*/ 3255508 h 3529627"/>
                <a:gd name="connsiteX121" fmla="*/ 901592 w 2116881"/>
                <a:gd name="connsiteY121" fmla="*/ 3271654 h 3529627"/>
                <a:gd name="connsiteX122" fmla="*/ 906006 w 2116881"/>
                <a:gd name="connsiteY122" fmla="*/ 3278994 h 3529627"/>
                <a:gd name="connsiteX123" fmla="*/ 906006 w 2116881"/>
                <a:gd name="connsiteY123" fmla="*/ 3289269 h 3529627"/>
                <a:gd name="connsiteX124" fmla="*/ 892764 w 2116881"/>
                <a:gd name="connsiteY124" fmla="*/ 3295140 h 3529627"/>
                <a:gd name="connsiteX125" fmla="*/ 872166 w 2116881"/>
                <a:gd name="connsiteY125" fmla="*/ 3296608 h 3529627"/>
                <a:gd name="connsiteX126" fmla="*/ 867752 w 2116881"/>
                <a:gd name="connsiteY126" fmla="*/ 3295140 h 3529627"/>
                <a:gd name="connsiteX127" fmla="*/ 863339 w 2116881"/>
                <a:gd name="connsiteY127" fmla="*/ 3298076 h 3529627"/>
                <a:gd name="connsiteX128" fmla="*/ 859109 w 2116881"/>
                <a:gd name="connsiteY128" fmla="*/ 3299544 h 3529627"/>
                <a:gd name="connsiteX129" fmla="*/ 856558 w 2116881"/>
                <a:gd name="connsiteY129" fmla="*/ 3300741 h 3529627"/>
                <a:gd name="connsiteX130" fmla="*/ 856762 w 2116881"/>
                <a:gd name="connsiteY130" fmla="*/ 3301353 h 3529627"/>
                <a:gd name="connsiteX131" fmla="*/ 864116 w 2116881"/>
                <a:gd name="connsiteY131" fmla="*/ 3298412 h 3529627"/>
                <a:gd name="connsiteX132" fmla="*/ 868529 w 2116881"/>
                <a:gd name="connsiteY132" fmla="*/ 3295472 h 3529627"/>
                <a:gd name="connsiteX133" fmla="*/ 872941 w 2116881"/>
                <a:gd name="connsiteY133" fmla="*/ 3296942 h 3529627"/>
                <a:gd name="connsiteX134" fmla="*/ 893533 w 2116881"/>
                <a:gd name="connsiteY134" fmla="*/ 3295472 h 3529627"/>
                <a:gd name="connsiteX135" fmla="*/ 906771 w 2116881"/>
                <a:gd name="connsiteY135" fmla="*/ 3289590 h 3529627"/>
                <a:gd name="connsiteX136" fmla="*/ 906771 w 2116881"/>
                <a:gd name="connsiteY136" fmla="*/ 3279298 h 3529627"/>
                <a:gd name="connsiteX137" fmla="*/ 902359 w 2116881"/>
                <a:gd name="connsiteY137" fmla="*/ 3271946 h 3529627"/>
                <a:gd name="connsiteX138" fmla="*/ 900888 w 2116881"/>
                <a:gd name="connsiteY138" fmla="*/ 3255772 h 3529627"/>
                <a:gd name="connsiteX139" fmla="*/ 906771 w 2116881"/>
                <a:gd name="connsiteY139" fmla="*/ 3251361 h 3529627"/>
                <a:gd name="connsiteX140" fmla="*/ 920009 w 2116881"/>
                <a:gd name="connsiteY140" fmla="*/ 3244009 h 3529627"/>
                <a:gd name="connsiteX141" fmla="*/ 931776 w 2116881"/>
                <a:gd name="connsiteY141" fmla="*/ 3235187 h 3529627"/>
                <a:gd name="connsiteX142" fmla="*/ 943543 w 2116881"/>
                <a:gd name="connsiteY142" fmla="*/ 3236657 h 3529627"/>
                <a:gd name="connsiteX143" fmla="*/ 958251 w 2116881"/>
                <a:gd name="connsiteY143" fmla="*/ 3236657 h 3529627"/>
                <a:gd name="connsiteX144" fmla="*/ 965605 w 2116881"/>
                <a:gd name="connsiteY144" fmla="*/ 3227835 h 3529627"/>
                <a:gd name="connsiteX145" fmla="*/ 970018 w 2116881"/>
                <a:gd name="connsiteY145" fmla="*/ 3229305 h 3529627"/>
                <a:gd name="connsiteX146" fmla="*/ 968547 w 2116881"/>
                <a:gd name="connsiteY146" fmla="*/ 3233716 h 3529627"/>
                <a:gd name="connsiteX147" fmla="*/ 972960 w 2116881"/>
                <a:gd name="connsiteY147" fmla="*/ 3235187 h 3529627"/>
                <a:gd name="connsiteX148" fmla="*/ 974431 w 2116881"/>
                <a:gd name="connsiteY148" fmla="*/ 3246950 h 3529627"/>
                <a:gd name="connsiteX149" fmla="*/ 981785 w 2116881"/>
                <a:gd name="connsiteY149" fmla="*/ 3238127 h 3529627"/>
                <a:gd name="connsiteX150" fmla="*/ 981785 w 2116881"/>
                <a:gd name="connsiteY150" fmla="*/ 3237929 h 3529627"/>
                <a:gd name="connsiteX151" fmla="*/ 974771 w 2116881"/>
                <a:gd name="connsiteY151" fmla="*/ 3246396 h 3529627"/>
                <a:gd name="connsiteX152" fmla="*/ 973307 w 2116881"/>
                <a:gd name="connsiteY152" fmla="*/ 3234621 h 3529627"/>
                <a:gd name="connsiteX153" fmla="*/ 968918 w 2116881"/>
                <a:gd name="connsiteY153" fmla="*/ 3233149 h 3529627"/>
                <a:gd name="connsiteX154" fmla="*/ 970381 w 2116881"/>
                <a:gd name="connsiteY154" fmla="*/ 3228733 h 3529627"/>
                <a:gd name="connsiteX155" fmla="*/ 965992 w 2116881"/>
                <a:gd name="connsiteY155" fmla="*/ 3227261 h 3529627"/>
                <a:gd name="connsiteX156" fmla="*/ 964528 w 2116881"/>
                <a:gd name="connsiteY156" fmla="*/ 3216958 h 3529627"/>
                <a:gd name="connsiteX157" fmla="*/ 964528 w 2116881"/>
                <a:gd name="connsiteY157" fmla="*/ 3206655 h 3529627"/>
                <a:gd name="connsiteX158" fmla="*/ 970381 w 2116881"/>
                <a:gd name="connsiteY158" fmla="*/ 3191937 h 3529627"/>
                <a:gd name="connsiteX159" fmla="*/ 976234 w 2116881"/>
                <a:gd name="connsiteY159" fmla="*/ 3181634 h 3529627"/>
                <a:gd name="connsiteX160" fmla="*/ 974771 w 2116881"/>
                <a:gd name="connsiteY160" fmla="*/ 3172803 h 3529627"/>
                <a:gd name="connsiteX161" fmla="*/ 970381 w 2116881"/>
                <a:gd name="connsiteY161" fmla="*/ 3162500 h 3529627"/>
                <a:gd name="connsiteX162" fmla="*/ 974771 w 2116881"/>
                <a:gd name="connsiteY162" fmla="*/ 3147781 h 3529627"/>
                <a:gd name="connsiteX163" fmla="*/ 961602 w 2116881"/>
                <a:gd name="connsiteY163" fmla="*/ 3138950 h 3529627"/>
                <a:gd name="connsiteX164" fmla="*/ 949897 w 2116881"/>
                <a:gd name="connsiteY164" fmla="*/ 3128647 h 3529627"/>
                <a:gd name="connsiteX165" fmla="*/ 939654 w 2116881"/>
                <a:gd name="connsiteY165" fmla="*/ 3119816 h 3529627"/>
                <a:gd name="connsiteX166" fmla="*/ 1262893 w 2116881"/>
                <a:gd name="connsiteY166" fmla="*/ 3104710 h 3529627"/>
                <a:gd name="connsiteX167" fmla="*/ 1260775 w 2116881"/>
                <a:gd name="connsiteY167" fmla="*/ 3107076 h 3529627"/>
                <a:gd name="connsiteX168" fmla="*/ 1260592 w 2116881"/>
                <a:gd name="connsiteY168" fmla="*/ 3107360 h 3529627"/>
                <a:gd name="connsiteX169" fmla="*/ 1262627 w 2116881"/>
                <a:gd name="connsiteY169" fmla="*/ 3105082 h 3529627"/>
                <a:gd name="connsiteX170" fmla="*/ 1264190 w 2116881"/>
                <a:gd name="connsiteY170" fmla="*/ 3107265 h 3529627"/>
                <a:gd name="connsiteX171" fmla="*/ 1264717 w 2116881"/>
                <a:gd name="connsiteY171" fmla="*/ 3107163 h 3529627"/>
                <a:gd name="connsiteX172" fmla="*/ 1266691 w 2116881"/>
                <a:gd name="connsiteY172" fmla="*/ 3109234 h 3529627"/>
                <a:gd name="connsiteX173" fmla="*/ 1269767 w 2116881"/>
                <a:gd name="connsiteY173" fmla="*/ 3106186 h 3529627"/>
                <a:gd name="connsiteX174" fmla="*/ 1269889 w 2116881"/>
                <a:gd name="connsiteY174" fmla="*/ 3106162 h 3529627"/>
                <a:gd name="connsiteX175" fmla="*/ 1270032 w 2116881"/>
                <a:gd name="connsiteY175" fmla="*/ 3105923 h 3529627"/>
                <a:gd name="connsiteX176" fmla="*/ 1269767 w 2116881"/>
                <a:gd name="connsiteY176" fmla="*/ 3106186 h 3529627"/>
                <a:gd name="connsiteX177" fmla="*/ 1264717 w 2116881"/>
                <a:gd name="connsiteY177" fmla="*/ 3107163 h 3529627"/>
                <a:gd name="connsiteX178" fmla="*/ 1264458 w 2116881"/>
                <a:gd name="connsiteY178" fmla="*/ 3106892 h 3529627"/>
                <a:gd name="connsiteX179" fmla="*/ 1262893 w 2116881"/>
                <a:gd name="connsiteY179" fmla="*/ 3104710 h 3529627"/>
                <a:gd name="connsiteX180" fmla="*/ 1297986 w 2116881"/>
                <a:gd name="connsiteY180" fmla="*/ 3099959 h 3529627"/>
                <a:gd name="connsiteX181" fmla="*/ 1297930 w 2116881"/>
                <a:gd name="connsiteY181" fmla="*/ 3099976 h 3529627"/>
                <a:gd name="connsiteX182" fmla="*/ 1296853 w 2116881"/>
                <a:gd name="connsiteY182" fmla="*/ 3101413 h 3529627"/>
                <a:gd name="connsiteX183" fmla="*/ 1296917 w 2116881"/>
                <a:gd name="connsiteY183" fmla="*/ 3101384 h 3529627"/>
                <a:gd name="connsiteX184" fmla="*/ 925664 w 2116881"/>
                <a:gd name="connsiteY184" fmla="*/ 3095913 h 3529627"/>
                <a:gd name="connsiteX185" fmla="*/ 924213 w 2116881"/>
                <a:gd name="connsiteY185" fmla="*/ 3096611 h 3529627"/>
                <a:gd name="connsiteX186" fmla="*/ 926604 w 2116881"/>
                <a:gd name="connsiteY186" fmla="*/ 3096978 h 3529627"/>
                <a:gd name="connsiteX187" fmla="*/ 926972 w 2116881"/>
                <a:gd name="connsiteY187" fmla="*/ 3096244 h 3529627"/>
                <a:gd name="connsiteX188" fmla="*/ 927266 w 2116881"/>
                <a:gd name="connsiteY188" fmla="*/ 3096161 h 3529627"/>
                <a:gd name="connsiteX189" fmla="*/ 930875 w 2116881"/>
                <a:gd name="connsiteY189" fmla="*/ 3094794 h 3529627"/>
                <a:gd name="connsiteX190" fmla="*/ 928315 w 2116881"/>
                <a:gd name="connsiteY190" fmla="*/ 3095530 h 3529627"/>
                <a:gd name="connsiteX191" fmla="*/ 928123 w 2116881"/>
                <a:gd name="connsiteY191" fmla="*/ 3095916 h 3529627"/>
                <a:gd name="connsiteX192" fmla="*/ 929547 w 2116881"/>
                <a:gd name="connsiteY192" fmla="*/ 3095511 h 3529627"/>
                <a:gd name="connsiteX193" fmla="*/ 939846 w 2116881"/>
                <a:gd name="connsiteY193" fmla="*/ 3099914 h 3529627"/>
                <a:gd name="connsiteX194" fmla="*/ 948858 w 2116881"/>
                <a:gd name="connsiteY194" fmla="*/ 3100465 h 3529627"/>
                <a:gd name="connsiteX195" fmla="*/ 945765 w 2116881"/>
                <a:gd name="connsiteY195" fmla="*/ 3112987 h 3529627"/>
                <a:gd name="connsiteX196" fmla="*/ 946970 w 2116881"/>
                <a:gd name="connsiteY196" fmla="*/ 3112457 h 3529627"/>
                <a:gd name="connsiteX197" fmla="*/ 941117 w 2116881"/>
                <a:gd name="connsiteY197" fmla="*/ 3099210 h 3529627"/>
                <a:gd name="connsiteX198" fmla="*/ 930875 w 2116881"/>
                <a:gd name="connsiteY198" fmla="*/ 3094794 h 3529627"/>
                <a:gd name="connsiteX199" fmla="*/ 1360681 w 2116881"/>
                <a:gd name="connsiteY199" fmla="*/ 3089087 h 3529627"/>
                <a:gd name="connsiteX200" fmla="*/ 1356854 w 2116881"/>
                <a:gd name="connsiteY200" fmla="*/ 3091091 h 3529627"/>
                <a:gd name="connsiteX201" fmla="*/ 1350970 w 2116881"/>
                <a:gd name="connsiteY201" fmla="*/ 3098443 h 3529627"/>
                <a:gd name="connsiteX202" fmla="*/ 1342145 w 2116881"/>
                <a:gd name="connsiteY202" fmla="*/ 3108735 h 3529627"/>
                <a:gd name="connsiteX203" fmla="*/ 1337733 w 2116881"/>
                <a:gd name="connsiteY203" fmla="*/ 3116087 h 3529627"/>
                <a:gd name="connsiteX204" fmla="*/ 1337750 w 2116881"/>
                <a:gd name="connsiteY204" fmla="*/ 3116140 h 3529627"/>
                <a:gd name="connsiteX205" fmla="*/ 1342138 w 2116881"/>
                <a:gd name="connsiteY205" fmla="*/ 3108822 h 3529627"/>
                <a:gd name="connsiteX206" fmla="*/ 1350980 w 2116881"/>
                <a:gd name="connsiteY206" fmla="*/ 3098501 h 3529627"/>
                <a:gd name="connsiteX207" fmla="*/ 1356874 w 2116881"/>
                <a:gd name="connsiteY207" fmla="*/ 3091129 h 3529627"/>
                <a:gd name="connsiteX208" fmla="*/ 1360742 w 2116881"/>
                <a:gd name="connsiteY208" fmla="*/ 3089102 h 3529627"/>
                <a:gd name="connsiteX209" fmla="*/ 935800 w 2116881"/>
                <a:gd name="connsiteY209" fmla="*/ 3082483 h 3529627"/>
                <a:gd name="connsiteX210" fmla="*/ 936878 w 2116881"/>
                <a:gd name="connsiteY210" fmla="*/ 3090908 h 3529627"/>
                <a:gd name="connsiteX211" fmla="*/ 938191 w 2116881"/>
                <a:gd name="connsiteY211" fmla="*/ 3090379 h 3529627"/>
                <a:gd name="connsiteX212" fmla="*/ 937232 w 2116881"/>
                <a:gd name="connsiteY212" fmla="*/ 3082817 h 3529627"/>
                <a:gd name="connsiteX213" fmla="*/ 1333318 w 2116881"/>
                <a:gd name="connsiteY213" fmla="*/ 3082280 h 3529627"/>
                <a:gd name="connsiteX214" fmla="*/ 1333296 w 2116881"/>
                <a:gd name="connsiteY214" fmla="*/ 3082282 h 3529627"/>
                <a:gd name="connsiteX215" fmla="*/ 1331827 w 2116881"/>
                <a:gd name="connsiteY215" fmla="*/ 3091103 h 3529627"/>
                <a:gd name="connsiteX216" fmla="*/ 1331849 w 2116881"/>
                <a:gd name="connsiteY216" fmla="*/ 3091091 h 3529627"/>
                <a:gd name="connsiteX217" fmla="*/ 621496 w 2116881"/>
                <a:gd name="connsiteY217" fmla="*/ 3066065 h 3529627"/>
                <a:gd name="connsiteX218" fmla="*/ 624381 w 2116881"/>
                <a:gd name="connsiteY218" fmla="*/ 3070394 h 3529627"/>
                <a:gd name="connsiteX219" fmla="*/ 621496 w 2116881"/>
                <a:gd name="connsiteY219" fmla="*/ 3070394 h 3529627"/>
                <a:gd name="connsiteX220" fmla="*/ 618610 w 2116881"/>
                <a:gd name="connsiteY220" fmla="*/ 3068951 h 3529627"/>
                <a:gd name="connsiteX221" fmla="*/ 621496 w 2116881"/>
                <a:gd name="connsiteY221" fmla="*/ 3066065 h 3529627"/>
                <a:gd name="connsiteX222" fmla="*/ 970071 w 2116881"/>
                <a:gd name="connsiteY222" fmla="*/ 3048008 h 3529627"/>
                <a:gd name="connsiteX223" fmla="*/ 969272 w 2116881"/>
                <a:gd name="connsiteY223" fmla="*/ 3048539 h 3529627"/>
                <a:gd name="connsiteX224" fmla="*/ 963387 w 2116881"/>
                <a:gd name="connsiteY224" fmla="*/ 3054410 h 3529627"/>
                <a:gd name="connsiteX225" fmla="*/ 961915 w 2116881"/>
                <a:gd name="connsiteY225" fmla="*/ 3064685 h 3529627"/>
                <a:gd name="connsiteX226" fmla="*/ 960444 w 2116881"/>
                <a:gd name="connsiteY226" fmla="*/ 3073493 h 3529627"/>
                <a:gd name="connsiteX227" fmla="*/ 964858 w 2116881"/>
                <a:gd name="connsiteY227" fmla="*/ 3079364 h 3529627"/>
                <a:gd name="connsiteX228" fmla="*/ 969272 w 2116881"/>
                <a:gd name="connsiteY228" fmla="*/ 3092575 h 3529627"/>
                <a:gd name="connsiteX229" fmla="*/ 964391 w 2116881"/>
                <a:gd name="connsiteY229" fmla="*/ 3096227 h 3529627"/>
                <a:gd name="connsiteX230" fmla="*/ 964528 w 2116881"/>
                <a:gd name="connsiteY230" fmla="*/ 3096266 h 3529627"/>
                <a:gd name="connsiteX231" fmla="*/ 970381 w 2116881"/>
                <a:gd name="connsiteY231" fmla="*/ 3091851 h 3529627"/>
                <a:gd name="connsiteX232" fmla="*/ 965992 w 2116881"/>
                <a:gd name="connsiteY232" fmla="*/ 3078604 h 3529627"/>
                <a:gd name="connsiteX233" fmla="*/ 961602 w 2116881"/>
                <a:gd name="connsiteY233" fmla="*/ 3072717 h 3529627"/>
                <a:gd name="connsiteX234" fmla="*/ 963065 w 2116881"/>
                <a:gd name="connsiteY234" fmla="*/ 3063885 h 3529627"/>
                <a:gd name="connsiteX235" fmla="*/ 964528 w 2116881"/>
                <a:gd name="connsiteY235" fmla="*/ 3053583 h 3529627"/>
                <a:gd name="connsiteX236" fmla="*/ 977668 w 2116881"/>
                <a:gd name="connsiteY236" fmla="*/ 3041837 h 3529627"/>
                <a:gd name="connsiteX237" fmla="*/ 976628 w 2116881"/>
                <a:gd name="connsiteY237" fmla="*/ 3042667 h 3529627"/>
                <a:gd name="connsiteX238" fmla="*/ 974065 w 2116881"/>
                <a:gd name="connsiteY238" fmla="*/ 3045225 h 3529627"/>
                <a:gd name="connsiteX239" fmla="*/ 974771 w 2116881"/>
                <a:gd name="connsiteY239" fmla="*/ 3044751 h 3529627"/>
                <a:gd name="connsiteX240" fmla="*/ 1129850 w 2116881"/>
                <a:gd name="connsiteY240" fmla="*/ 3012496 h 3529627"/>
                <a:gd name="connsiteX241" fmla="*/ 1128405 w 2116881"/>
                <a:gd name="connsiteY241" fmla="*/ 3022674 h 3529627"/>
                <a:gd name="connsiteX242" fmla="*/ 1122552 w 2116881"/>
                <a:gd name="connsiteY242" fmla="*/ 3027089 h 3529627"/>
                <a:gd name="connsiteX243" fmla="*/ 1121089 w 2116881"/>
                <a:gd name="connsiteY243" fmla="*/ 3034448 h 3529627"/>
                <a:gd name="connsiteX244" fmla="*/ 1115236 w 2116881"/>
                <a:gd name="connsiteY244" fmla="*/ 3041808 h 3529627"/>
                <a:gd name="connsiteX245" fmla="*/ 1110847 w 2116881"/>
                <a:gd name="connsiteY245" fmla="*/ 3047695 h 3529627"/>
                <a:gd name="connsiteX246" fmla="*/ 1112310 w 2116881"/>
                <a:gd name="connsiteY246" fmla="*/ 3057998 h 3529627"/>
                <a:gd name="connsiteX247" fmla="*/ 1121089 w 2116881"/>
                <a:gd name="connsiteY247" fmla="*/ 3066829 h 3529627"/>
                <a:gd name="connsiteX248" fmla="*/ 1113773 w 2116881"/>
                <a:gd name="connsiteY248" fmla="*/ 3077132 h 3529627"/>
                <a:gd name="connsiteX249" fmla="*/ 1106457 w 2116881"/>
                <a:gd name="connsiteY249" fmla="*/ 3085963 h 3529627"/>
                <a:gd name="connsiteX250" fmla="*/ 1084509 w 2116881"/>
                <a:gd name="connsiteY250" fmla="*/ 3100682 h 3529627"/>
                <a:gd name="connsiteX251" fmla="*/ 1080120 w 2116881"/>
                <a:gd name="connsiteY251" fmla="*/ 3116872 h 3529627"/>
                <a:gd name="connsiteX252" fmla="*/ 1080381 w 2116881"/>
                <a:gd name="connsiteY252" fmla="*/ 3117398 h 3529627"/>
                <a:gd name="connsiteX253" fmla="*/ 1083090 w 2116881"/>
                <a:gd name="connsiteY253" fmla="*/ 3108368 h 3529627"/>
                <a:gd name="connsiteX254" fmla="*/ 1084745 w 2116881"/>
                <a:gd name="connsiteY254" fmla="*/ 3101384 h 3529627"/>
                <a:gd name="connsiteX255" fmla="*/ 1106808 w 2116881"/>
                <a:gd name="connsiteY255" fmla="*/ 3086680 h 3529627"/>
                <a:gd name="connsiteX256" fmla="*/ 1114162 w 2116881"/>
                <a:gd name="connsiteY256" fmla="*/ 3077858 h 3529627"/>
                <a:gd name="connsiteX257" fmla="*/ 1121517 w 2116881"/>
                <a:gd name="connsiteY257" fmla="*/ 3067565 h 3529627"/>
                <a:gd name="connsiteX258" fmla="*/ 1128871 w 2116881"/>
                <a:gd name="connsiteY258" fmla="*/ 3069035 h 3529627"/>
                <a:gd name="connsiteX259" fmla="*/ 1136225 w 2116881"/>
                <a:gd name="connsiteY259" fmla="*/ 3069035 h 3529627"/>
                <a:gd name="connsiteX260" fmla="*/ 1152405 w 2116881"/>
                <a:gd name="connsiteY260" fmla="*/ 3069035 h 3529627"/>
                <a:gd name="connsiteX261" fmla="*/ 1172997 w 2116881"/>
                <a:gd name="connsiteY261" fmla="*/ 3082269 h 3529627"/>
                <a:gd name="connsiteX262" fmla="*/ 1180351 w 2116881"/>
                <a:gd name="connsiteY262" fmla="*/ 3094032 h 3529627"/>
                <a:gd name="connsiteX263" fmla="*/ 1193589 w 2116881"/>
                <a:gd name="connsiteY263" fmla="*/ 3110206 h 3529627"/>
                <a:gd name="connsiteX264" fmla="*/ 1202414 w 2116881"/>
                <a:gd name="connsiteY264" fmla="*/ 3120498 h 3529627"/>
                <a:gd name="connsiteX265" fmla="*/ 1208297 w 2116881"/>
                <a:gd name="connsiteY265" fmla="*/ 3127850 h 3529627"/>
                <a:gd name="connsiteX266" fmla="*/ 1209768 w 2116881"/>
                <a:gd name="connsiteY266" fmla="*/ 3149906 h 3529627"/>
                <a:gd name="connsiteX267" fmla="*/ 1220064 w 2116881"/>
                <a:gd name="connsiteY267" fmla="*/ 3157257 h 3529627"/>
                <a:gd name="connsiteX268" fmla="*/ 1227418 w 2116881"/>
                <a:gd name="connsiteY268" fmla="*/ 3166080 h 3529627"/>
                <a:gd name="connsiteX269" fmla="*/ 1236795 w 2116881"/>
                <a:gd name="connsiteY269" fmla="*/ 3162702 h 3529627"/>
                <a:gd name="connsiteX270" fmla="*/ 1236875 w 2116881"/>
                <a:gd name="connsiteY270" fmla="*/ 3162358 h 3529627"/>
                <a:gd name="connsiteX271" fmla="*/ 1227631 w 2116881"/>
                <a:gd name="connsiteY271" fmla="*/ 3165681 h 3529627"/>
                <a:gd name="connsiteX272" fmla="*/ 1220266 w 2116881"/>
                <a:gd name="connsiteY272" fmla="*/ 3156863 h 3529627"/>
                <a:gd name="connsiteX273" fmla="*/ 1209955 w 2116881"/>
                <a:gd name="connsiteY273" fmla="*/ 3149514 h 3529627"/>
                <a:gd name="connsiteX274" fmla="*/ 1208482 w 2116881"/>
                <a:gd name="connsiteY274" fmla="*/ 3127468 h 3529627"/>
                <a:gd name="connsiteX275" fmla="*/ 1202589 w 2116881"/>
                <a:gd name="connsiteY275" fmla="*/ 3120120 h 3529627"/>
                <a:gd name="connsiteX276" fmla="*/ 1193751 w 2116881"/>
                <a:gd name="connsiteY276" fmla="*/ 3109832 h 3529627"/>
                <a:gd name="connsiteX277" fmla="*/ 1180493 w 2116881"/>
                <a:gd name="connsiteY277" fmla="*/ 3093665 h 3529627"/>
                <a:gd name="connsiteX278" fmla="*/ 1173128 w 2116881"/>
                <a:gd name="connsiteY278" fmla="*/ 3081907 h 3529627"/>
                <a:gd name="connsiteX279" fmla="*/ 1152505 w 2116881"/>
                <a:gd name="connsiteY279" fmla="*/ 3068679 h 3529627"/>
                <a:gd name="connsiteX280" fmla="*/ 1136302 w 2116881"/>
                <a:gd name="connsiteY280" fmla="*/ 3068679 h 3529627"/>
                <a:gd name="connsiteX281" fmla="*/ 1128936 w 2116881"/>
                <a:gd name="connsiteY281" fmla="*/ 3068679 h 3529627"/>
                <a:gd name="connsiteX282" fmla="*/ 1121571 w 2116881"/>
                <a:gd name="connsiteY282" fmla="*/ 3067210 h 3529627"/>
                <a:gd name="connsiteX283" fmla="*/ 1112733 w 2116881"/>
                <a:gd name="connsiteY283" fmla="*/ 3058391 h 3529627"/>
                <a:gd name="connsiteX284" fmla="*/ 1111259 w 2116881"/>
                <a:gd name="connsiteY284" fmla="*/ 3048103 h 3529627"/>
                <a:gd name="connsiteX285" fmla="*/ 1115679 w 2116881"/>
                <a:gd name="connsiteY285" fmla="*/ 3042224 h 3529627"/>
                <a:gd name="connsiteX286" fmla="*/ 1121571 w 2116881"/>
                <a:gd name="connsiteY286" fmla="*/ 3034876 h 3529627"/>
                <a:gd name="connsiteX287" fmla="*/ 1123044 w 2116881"/>
                <a:gd name="connsiteY287" fmla="*/ 3027527 h 3529627"/>
                <a:gd name="connsiteX288" fmla="*/ 1128936 w 2116881"/>
                <a:gd name="connsiteY288" fmla="*/ 3023118 h 3529627"/>
                <a:gd name="connsiteX289" fmla="*/ 1130409 w 2116881"/>
                <a:gd name="connsiteY289" fmla="*/ 3012830 h 3529627"/>
                <a:gd name="connsiteX290" fmla="*/ 775056 w 2116881"/>
                <a:gd name="connsiteY290" fmla="*/ 3011236 h 3529627"/>
                <a:gd name="connsiteX291" fmla="*/ 776705 w 2116881"/>
                <a:gd name="connsiteY291" fmla="*/ 3014122 h 3529627"/>
                <a:gd name="connsiteX292" fmla="*/ 781652 w 2116881"/>
                <a:gd name="connsiteY292" fmla="*/ 3021336 h 3529627"/>
                <a:gd name="connsiteX293" fmla="*/ 778354 w 2116881"/>
                <a:gd name="connsiteY293" fmla="*/ 3025665 h 3529627"/>
                <a:gd name="connsiteX294" fmla="*/ 776705 w 2116881"/>
                <a:gd name="connsiteY294" fmla="*/ 3021336 h 3529627"/>
                <a:gd name="connsiteX295" fmla="*/ 770109 w 2116881"/>
                <a:gd name="connsiteY295" fmla="*/ 3017008 h 3529627"/>
                <a:gd name="connsiteX296" fmla="*/ 770109 w 2116881"/>
                <a:gd name="connsiteY296" fmla="*/ 3012679 h 3529627"/>
                <a:gd name="connsiteX297" fmla="*/ 775056 w 2116881"/>
                <a:gd name="connsiteY297" fmla="*/ 3011236 h 3529627"/>
                <a:gd name="connsiteX298" fmla="*/ 1110438 w 2116881"/>
                <a:gd name="connsiteY298" fmla="*/ 2999625 h 3529627"/>
                <a:gd name="connsiteX299" fmla="*/ 1113773 w 2116881"/>
                <a:gd name="connsiteY299" fmla="*/ 3003539 h 3529627"/>
                <a:gd name="connsiteX300" fmla="*/ 1117065 w 2116881"/>
                <a:gd name="connsiteY300" fmla="*/ 3007955 h 3529627"/>
                <a:gd name="connsiteX301" fmla="*/ 1117170 w 2116881"/>
                <a:gd name="connsiteY301" fmla="*/ 3007955 h 3529627"/>
                <a:gd name="connsiteX302" fmla="*/ 1114206 w 2116881"/>
                <a:gd name="connsiteY302" fmla="*/ 3004011 h 3529627"/>
                <a:gd name="connsiteX303" fmla="*/ 1059568 w 2116881"/>
                <a:gd name="connsiteY303" fmla="*/ 2981865 h 3529627"/>
                <a:gd name="connsiteX304" fmla="*/ 1058904 w 2116881"/>
                <a:gd name="connsiteY304" fmla="*/ 2985877 h 3529627"/>
                <a:gd name="connsiteX305" fmla="*/ 1053782 w 2116881"/>
                <a:gd name="connsiteY305" fmla="*/ 2990293 h 3529627"/>
                <a:gd name="connsiteX306" fmla="*/ 1043540 w 2116881"/>
                <a:gd name="connsiteY306" fmla="*/ 3007955 h 3529627"/>
                <a:gd name="connsiteX307" fmla="*/ 1043686 w 2116881"/>
                <a:gd name="connsiteY307" fmla="*/ 3008065 h 3529627"/>
                <a:gd name="connsiteX308" fmla="*/ 1047550 w 2116881"/>
                <a:gd name="connsiteY308" fmla="*/ 3000705 h 3529627"/>
                <a:gd name="connsiteX309" fmla="*/ 1053810 w 2116881"/>
                <a:gd name="connsiteY309" fmla="*/ 2990784 h 3529627"/>
                <a:gd name="connsiteX310" fmla="*/ 1059702 w 2116881"/>
                <a:gd name="connsiteY310" fmla="*/ 2981965 h 3529627"/>
                <a:gd name="connsiteX311" fmla="*/ 945468 w 2116881"/>
                <a:gd name="connsiteY311" fmla="*/ 2956493 h 3529627"/>
                <a:gd name="connsiteX312" fmla="*/ 944739 w 2116881"/>
                <a:gd name="connsiteY312" fmla="*/ 2956858 h 3529627"/>
                <a:gd name="connsiteX313" fmla="*/ 940311 w 2116881"/>
                <a:gd name="connsiteY313" fmla="*/ 2962764 h 3529627"/>
                <a:gd name="connsiteX314" fmla="*/ 941787 w 2116881"/>
                <a:gd name="connsiteY314" fmla="*/ 2967194 h 3529627"/>
                <a:gd name="connsiteX315" fmla="*/ 937360 w 2116881"/>
                <a:gd name="connsiteY315" fmla="*/ 2970148 h 3529627"/>
                <a:gd name="connsiteX316" fmla="*/ 932932 w 2116881"/>
                <a:gd name="connsiteY316" fmla="*/ 2979008 h 3529627"/>
                <a:gd name="connsiteX317" fmla="*/ 922602 w 2116881"/>
                <a:gd name="connsiteY317" fmla="*/ 2990822 h 3529627"/>
                <a:gd name="connsiteX318" fmla="*/ 922595 w 2116881"/>
                <a:gd name="connsiteY318" fmla="*/ 2990831 h 3529627"/>
                <a:gd name="connsiteX319" fmla="*/ 932489 w 2116881"/>
                <a:gd name="connsiteY319" fmla="*/ 2979549 h 3529627"/>
                <a:gd name="connsiteX320" fmla="*/ 938375 w 2116881"/>
                <a:gd name="connsiteY320" fmla="*/ 2985421 h 3529627"/>
                <a:gd name="connsiteX321" fmla="*/ 947202 w 2116881"/>
                <a:gd name="connsiteY321" fmla="*/ 2986888 h 3529627"/>
                <a:gd name="connsiteX322" fmla="*/ 947202 w 2116881"/>
                <a:gd name="connsiteY322" fmla="*/ 2992760 h 3529627"/>
                <a:gd name="connsiteX323" fmla="*/ 951616 w 2116881"/>
                <a:gd name="connsiteY323" fmla="*/ 2997164 h 3529627"/>
                <a:gd name="connsiteX324" fmla="*/ 961915 w 2116881"/>
                <a:gd name="connsiteY324" fmla="*/ 3003035 h 3529627"/>
                <a:gd name="connsiteX325" fmla="*/ 979571 w 2116881"/>
                <a:gd name="connsiteY325" fmla="*/ 3003035 h 3529627"/>
                <a:gd name="connsiteX326" fmla="*/ 983985 w 2116881"/>
                <a:gd name="connsiteY326" fmla="*/ 3007439 h 3529627"/>
                <a:gd name="connsiteX327" fmla="*/ 988399 w 2116881"/>
                <a:gd name="connsiteY327" fmla="*/ 3013310 h 3529627"/>
                <a:gd name="connsiteX328" fmla="*/ 989870 w 2116881"/>
                <a:gd name="connsiteY328" fmla="*/ 3022117 h 3529627"/>
                <a:gd name="connsiteX329" fmla="*/ 991267 w 2116881"/>
                <a:gd name="connsiteY329" fmla="*/ 3034662 h 3529627"/>
                <a:gd name="connsiteX330" fmla="*/ 992329 w 2116881"/>
                <a:gd name="connsiteY330" fmla="*/ 3034448 h 3529627"/>
                <a:gd name="connsiteX331" fmla="*/ 990866 w 2116881"/>
                <a:gd name="connsiteY331" fmla="*/ 3021202 h 3529627"/>
                <a:gd name="connsiteX332" fmla="*/ 989402 w 2116881"/>
                <a:gd name="connsiteY332" fmla="*/ 3012371 h 3529627"/>
                <a:gd name="connsiteX333" fmla="*/ 985013 w 2116881"/>
                <a:gd name="connsiteY333" fmla="*/ 3006483 h 3529627"/>
                <a:gd name="connsiteX334" fmla="*/ 980623 w 2116881"/>
                <a:gd name="connsiteY334" fmla="*/ 3002068 h 3529627"/>
                <a:gd name="connsiteX335" fmla="*/ 963065 w 2116881"/>
                <a:gd name="connsiteY335" fmla="*/ 3002068 h 3529627"/>
                <a:gd name="connsiteX336" fmla="*/ 952823 w 2116881"/>
                <a:gd name="connsiteY336" fmla="*/ 2996180 h 3529627"/>
                <a:gd name="connsiteX337" fmla="*/ 948433 w 2116881"/>
                <a:gd name="connsiteY337" fmla="*/ 2991765 h 3529627"/>
                <a:gd name="connsiteX338" fmla="*/ 948433 w 2116881"/>
                <a:gd name="connsiteY338" fmla="*/ 2985877 h 3529627"/>
                <a:gd name="connsiteX339" fmla="*/ 939654 w 2116881"/>
                <a:gd name="connsiteY339" fmla="*/ 2984405 h 3529627"/>
                <a:gd name="connsiteX340" fmla="*/ 933802 w 2116881"/>
                <a:gd name="connsiteY340" fmla="*/ 2978518 h 3529627"/>
                <a:gd name="connsiteX341" fmla="*/ 938191 w 2116881"/>
                <a:gd name="connsiteY341" fmla="*/ 2969687 h 3529627"/>
                <a:gd name="connsiteX342" fmla="*/ 942581 w 2116881"/>
                <a:gd name="connsiteY342" fmla="*/ 2966743 h 3529627"/>
                <a:gd name="connsiteX343" fmla="*/ 941117 w 2116881"/>
                <a:gd name="connsiteY343" fmla="*/ 2962327 h 3529627"/>
                <a:gd name="connsiteX344" fmla="*/ 937545 w 2116881"/>
                <a:gd name="connsiteY344" fmla="*/ 2953626 h 3529627"/>
                <a:gd name="connsiteX345" fmla="*/ 937277 w 2116881"/>
                <a:gd name="connsiteY345" fmla="*/ 2953680 h 3529627"/>
                <a:gd name="connsiteX346" fmla="*/ 936730 w 2116881"/>
                <a:gd name="connsiteY346" fmla="*/ 2954030 h 3529627"/>
                <a:gd name="connsiteX347" fmla="*/ 937360 w 2116881"/>
                <a:gd name="connsiteY347" fmla="*/ 2953904 h 3529627"/>
                <a:gd name="connsiteX348" fmla="*/ 955069 w 2116881"/>
                <a:gd name="connsiteY348" fmla="*/ 2950951 h 3529627"/>
                <a:gd name="connsiteX349" fmla="*/ 953778 w 2116881"/>
                <a:gd name="connsiteY349" fmla="*/ 2952427 h 3529627"/>
                <a:gd name="connsiteX350" fmla="*/ 953624 w 2116881"/>
                <a:gd name="connsiteY350" fmla="*/ 2953663 h 3529627"/>
                <a:gd name="connsiteX351" fmla="*/ 954286 w 2116881"/>
                <a:gd name="connsiteY351" fmla="*/ 2953496 h 3529627"/>
                <a:gd name="connsiteX352" fmla="*/ 954469 w 2116881"/>
                <a:gd name="connsiteY352" fmla="*/ 2952024 h 3529627"/>
                <a:gd name="connsiteX353" fmla="*/ 955403 w 2116881"/>
                <a:gd name="connsiteY353" fmla="*/ 2950951 h 3529627"/>
                <a:gd name="connsiteX354" fmla="*/ 438672 w 2116881"/>
                <a:gd name="connsiteY354" fmla="*/ 2947806 h 3529627"/>
                <a:gd name="connsiteX355" fmla="*/ 437229 w 2116881"/>
                <a:gd name="connsiteY355" fmla="*/ 2952135 h 3529627"/>
                <a:gd name="connsiteX356" fmla="*/ 434343 w 2116881"/>
                <a:gd name="connsiteY356" fmla="*/ 2952135 h 3529627"/>
                <a:gd name="connsiteX357" fmla="*/ 435786 w 2116881"/>
                <a:gd name="connsiteY357" fmla="*/ 2949249 h 3529627"/>
                <a:gd name="connsiteX358" fmla="*/ 438672 w 2116881"/>
                <a:gd name="connsiteY358" fmla="*/ 2947806 h 3529627"/>
                <a:gd name="connsiteX359" fmla="*/ 948433 w 2116881"/>
                <a:gd name="connsiteY359" fmla="*/ 2943193 h 3529627"/>
                <a:gd name="connsiteX360" fmla="*/ 947887 w 2116881"/>
                <a:gd name="connsiteY360" fmla="*/ 2943633 h 3529627"/>
                <a:gd name="connsiteX361" fmla="*/ 952118 w 2116881"/>
                <a:gd name="connsiteY361" fmla="*/ 2945044 h 3529627"/>
                <a:gd name="connsiteX362" fmla="*/ 959497 w 2116881"/>
                <a:gd name="connsiteY362" fmla="*/ 2947997 h 3529627"/>
                <a:gd name="connsiteX363" fmla="*/ 962448 w 2116881"/>
                <a:gd name="connsiteY363" fmla="*/ 2946521 h 3529627"/>
                <a:gd name="connsiteX364" fmla="*/ 963801 w 2116881"/>
                <a:gd name="connsiteY364" fmla="*/ 2949227 h 3529627"/>
                <a:gd name="connsiteX365" fmla="*/ 964528 w 2116881"/>
                <a:gd name="connsiteY365" fmla="*/ 2949081 h 3529627"/>
                <a:gd name="connsiteX366" fmla="*/ 963065 w 2116881"/>
                <a:gd name="connsiteY366" fmla="*/ 2946137 h 3529627"/>
                <a:gd name="connsiteX367" fmla="*/ 960139 w 2116881"/>
                <a:gd name="connsiteY367" fmla="*/ 2947609 h 3529627"/>
                <a:gd name="connsiteX368" fmla="*/ 952823 w 2116881"/>
                <a:gd name="connsiteY368" fmla="*/ 2944665 h 3529627"/>
                <a:gd name="connsiteX369" fmla="*/ 948433 w 2116881"/>
                <a:gd name="connsiteY369" fmla="*/ 2943193 h 3529627"/>
                <a:gd name="connsiteX370" fmla="*/ 564213 w 2116881"/>
                <a:gd name="connsiteY370" fmla="*/ 2942034 h 3529627"/>
                <a:gd name="connsiteX371" fmla="*/ 564213 w 2116881"/>
                <a:gd name="connsiteY371" fmla="*/ 2946363 h 3529627"/>
                <a:gd name="connsiteX372" fmla="*/ 562770 w 2116881"/>
                <a:gd name="connsiteY372" fmla="*/ 2953577 h 3529627"/>
                <a:gd name="connsiteX373" fmla="*/ 559884 w 2116881"/>
                <a:gd name="connsiteY373" fmla="*/ 2949249 h 3529627"/>
                <a:gd name="connsiteX374" fmla="*/ 564213 w 2116881"/>
                <a:gd name="connsiteY374" fmla="*/ 2942034 h 3529627"/>
                <a:gd name="connsiteX375" fmla="*/ 922404 w 2116881"/>
                <a:gd name="connsiteY375" fmla="*/ 2937043 h 3529627"/>
                <a:gd name="connsiteX376" fmla="*/ 921495 w 2116881"/>
                <a:gd name="connsiteY376" fmla="*/ 2937291 h 3529627"/>
                <a:gd name="connsiteX377" fmla="*/ 919650 w 2116881"/>
                <a:gd name="connsiteY377" fmla="*/ 2940614 h 3529627"/>
                <a:gd name="connsiteX378" fmla="*/ 927029 w 2116881"/>
                <a:gd name="connsiteY378" fmla="*/ 2947997 h 3529627"/>
                <a:gd name="connsiteX379" fmla="*/ 934408 w 2116881"/>
                <a:gd name="connsiteY379" fmla="*/ 2955381 h 3529627"/>
                <a:gd name="connsiteX380" fmla="*/ 935147 w 2116881"/>
                <a:gd name="connsiteY380" fmla="*/ 2954911 h 3529627"/>
                <a:gd name="connsiteX381" fmla="*/ 929961 w 2116881"/>
                <a:gd name="connsiteY381" fmla="*/ 2952393 h 3529627"/>
                <a:gd name="connsiteX382" fmla="*/ 927949 w 2116881"/>
                <a:gd name="connsiteY382" fmla="*/ 2947609 h 3529627"/>
                <a:gd name="connsiteX383" fmla="*/ 920633 w 2116881"/>
                <a:gd name="connsiteY383" fmla="*/ 2940250 h 3529627"/>
                <a:gd name="connsiteX384" fmla="*/ 1314139 w 2116881"/>
                <a:gd name="connsiteY384" fmla="*/ 2925991 h 3529627"/>
                <a:gd name="connsiteX385" fmla="*/ 1312666 w 2116881"/>
                <a:gd name="connsiteY385" fmla="*/ 2928940 h 3529627"/>
                <a:gd name="connsiteX386" fmla="*/ 1308573 w 2116881"/>
                <a:gd name="connsiteY386" fmla="*/ 2928940 h 3529627"/>
                <a:gd name="connsiteX387" fmla="*/ 1308650 w 2116881"/>
                <a:gd name="connsiteY387" fmla="*/ 2929055 h 3529627"/>
                <a:gd name="connsiteX388" fmla="*/ 1313069 w 2116881"/>
                <a:gd name="connsiteY388" fmla="*/ 2929055 h 3529627"/>
                <a:gd name="connsiteX389" fmla="*/ 1314272 w 2116881"/>
                <a:gd name="connsiteY389" fmla="*/ 2926655 h 3529627"/>
                <a:gd name="connsiteX390" fmla="*/ 716916 w 2116881"/>
                <a:gd name="connsiteY390" fmla="*/ 2903653 h 3529627"/>
                <a:gd name="connsiteX391" fmla="*/ 722858 w 2116881"/>
                <a:gd name="connsiteY391" fmla="*/ 2904571 h 3529627"/>
                <a:gd name="connsiteX392" fmla="*/ 745140 w 2116881"/>
                <a:gd name="connsiteY392" fmla="*/ 2923657 h 3529627"/>
                <a:gd name="connsiteX393" fmla="*/ 754053 w 2116881"/>
                <a:gd name="connsiteY393" fmla="*/ 2930998 h 3529627"/>
                <a:gd name="connsiteX394" fmla="*/ 758509 w 2116881"/>
                <a:gd name="connsiteY394" fmla="*/ 2953021 h 3529627"/>
                <a:gd name="connsiteX395" fmla="*/ 759994 w 2116881"/>
                <a:gd name="connsiteY395" fmla="*/ 2970639 h 3529627"/>
                <a:gd name="connsiteX396" fmla="*/ 761480 w 2116881"/>
                <a:gd name="connsiteY396" fmla="*/ 2989726 h 3529627"/>
                <a:gd name="connsiteX397" fmla="*/ 773363 w 2116881"/>
                <a:gd name="connsiteY397" fmla="*/ 3002939 h 3529627"/>
                <a:gd name="connsiteX398" fmla="*/ 768907 w 2116881"/>
                <a:gd name="connsiteY398" fmla="*/ 3007344 h 3529627"/>
                <a:gd name="connsiteX399" fmla="*/ 759994 w 2116881"/>
                <a:gd name="connsiteY399" fmla="*/ 3014685 h 3529627"/>
                <a:gd name="connsiteX400" fmla="*/ 773363 w 2116881"/>
                <a:gd name="connsiteY400" fmla="*/ 3029367 h 3529627"/>
                <a:gd name="connsiteX401" fmla="*/ 768907 w 2116881"/>
                <a:gd name="connsiteY401" fmla="*/ 3035240 h 3529627"/>
                <a:gd name="connsiteX402" fmla="*/ 768907 w 2116881"/>
                <a:gd name="connsiteY402" fmla="*/ 3041112 h 3529627"/>
                <a:gd name="connsiteX403" fmla="*/ 771878 w 2116881"/>
                <a:gd name="connsiteY403" fmla="*/ 3052858 h 3529627"/>
                <a:gd name="connsiteX404" fmla="*/ 768907 w 2116881"/>
                <a:gd name="connsiteY404" fmla="*/ 3063135 h 3529627"/>
                <a:gd name="connsiteX405" fmla="*/ 754053 w 2116881"/>
                <a:gd name="connsiteY405" fmla="*/ 3064604 h 3529627"/>
                <a:gd name="connsiteX406" fmla="*/ 746625 w 2116881"/>
                <a:gd name="connsiteY406" fmla="*/ 3066072 h 3529627"/>
                <a:gd name="connsiteX407" fmla="*/ 739198 w 2116881"/>
                <a:gd name="connsiteY407" fmla="*/ 3069008 h 3529627"/>
                <a:gd name="connsiteX408" fmla="*/ 728800 w 2116881"/>
                <a:gd name="connsiteY408" fmla="*/ 3066072 h 3529627"/>
                <a:gd name="connsiteX409" fmla="*/ 710975 w 2116881"/>
                <a:gd name="connsiteY409" fmla="*/ 3058731 h 3529627"/>
                <a:gd name="connsiteX410" fmla="*/ 709489 w 2116881"/>
                <a:gd name="connsiteY410" fmla="*/ 3057263 h 3529627"/>
                <a:gd name="connsiteX411" fmla="*/ 700577 w 2116881"/>
                <a:gd name="connsiteY411" fmla="*/ 3052858 h 3529627"/>
                <a:gd name="connsiteX412" fmla="*/ 694635 w 2116881"/>
                <a:gd name="connsiteY412" fmla="*/ 3038176 h 3529627"/>
                <a:gd name="connsiteX413" fmla="*/ 684237 w 2116881"/>
                <a:gd name="connsiteY413" fmla="*/ 3024962 h 3529627"/>
                <a:gd name="connsiteX414" fmla="*/ 687208 w 2116881"/>
                <a:gd name="connsiteY414" fmla="*/ 3016153 h 3529627"/>
                <a:gd name="connsiteX415" fmla="*/ 691664 w 2116881"/>
                <a:gd name="connsiteY415" fmla="*/ 2997067 h 3529627"/>
                <a:gd name="connsiteX416" fmla="*/ 687208 w 2116881"/>
                <a:gd name="connsiteY416" fmla="*/ 2985321 h 3529627"/>
                <a:gd name="connsiteX417" fmla="*/ 676810 w 2116881"/>
                <a:gd name="connsiteY417" fmla="*/ 2967703 h 3529627"/>
                <a:gd name="connsiteX418" fmla="*/ 675324 w 2116881"/>
                <a:gd name="connsiteY418" fmla="*/ 2958894 h 3529627"/>
                <a:gd name="connsiteX419" fmla="*/ 678295 w 2116881"/>
                <a:gd name="connsiteY419" fmla="*/ 2950084 h 3529627"/>
                <a:gd name="connsiteX420" fmla="*/ 684237 w 2116881"/>
                <a:gd name="connsiteY420" fmla="*/ 2930998 h 3529627"/>
                <a:gd name="connsiteX421" fmla="*/ 696120 w 2116881"/>
                <a:gd name="connsiteY421" fmla="*/ 2922189 h 3529627"/>
                <a:gd name="connsiteX422" fmla="*/ 697606 w 2116881"/>
                <a:gd name="connsiteY422" fmla="*/ 2920721 h 3529627"/>
                <a:gd name="connsiteX423" fmla="*/ 699091 w 2116881"/>
                <a:gd name="connsiteY423" fmla="*/ 2916316 h 3529627"/>
                <a:gd name="connsiteX424" fmla="*/ 705033 w 2116881"/>
                <a:gd name="connsiteY424" fmla="*/ 2911911 h 3529627"/>
                <a:gd name="connsiteX425" fmla="*/ 710975 w 2116881"/>
                <a:gd name="connsiteY425" fmla="*/ 2913380 h 3529627"/>
                <a:gd name="connsiteX426" fmla="*/ 710975 w 2116881"/>
                <a:gd name="connsiteY426" fmla="*/ 2906039 h 3529627"/>
                <a:gd name="connsiteX427" fmla="*/ 716916 w 2116881"/>
                <a:gd name="connsiteY427" fmla="*/ 2903653 h 3529627"/>
                <a:gd name="connsiteX428" fmla="*/ 823953 w 2116881"/>
                <a:gd name="connsiteY428" fmla="*/ 2900191 h 3529627"/>
                <a:gd name="connsiteX429" fmla="*/ 823953 w 2116881"/>
                <a:gd name="connsiteY429" fmla="*/ 2904520 h 3529627"/>
                <a:gd name="connsiteX430" fmla="*/ 821067 w 2116881"/>
                <a:gd name="connsiteY430" fmla="*/ 2907406 h 3529627"/>
                <a:gd name="connsiteX431" fmla="*/ 821067 w 2116881"/>
                <a:gd name="connsiteY431" fmla="*/ 2913177 h 3529627"/>
                <a:gd name="connsiteX432" fmla="*/ 816738 w 2116881"/>
                <a:gd name="connsiteY432" fmla="*/ 2913177 h 3529627"/>
                <a:gd name="connsiteX433" fmla="*/ 813852 w 2116881"/>
                <a:gd name="connsiteY433" fmla="*/ 2907406 h 3529627"/>
                <a:gd name="connsiteX434" fmla="*/ 823953 w 2116881"/>
                <a:gd name="connsiteY434" fmla="*/ 2900191 h 3529627"/>
                <a:gd name="connsiteX435" fmla="*/ 574044 w 2116881"/>
                <a:gd name="connsiteY435" fmla="*/ 2892976 h 3529627"/>
                <a:gd name="connsiteX436" fmla="*/ 578643 w 2116881"/>
                <a:gd name="connsiteY436" fmla="*/ 2898748 h 3529627"/>
                <a:gd name="connsiteX437" fmla="*/ 570977 w 2116881"/>
                <a:gd name="connsiteY437" fmla="*/ 2904519 h 3529627"/>
                <a:gd name="connsiteX438" fmla="*/ 574044 w 2116881"/>
                <a:gd name="connsiteY438" fmla="*/ 2910291 h 3529627"/>
                <a:gd name="connsiteX439" fmla="*/ 569444 w 2116881"/>
                <a:gd name="connsiteY439" fmla="*/ 2918948 h 3529627"/>
                <a:gd name="connsiteX440" fmla="*/ 575577 w 2116881"/>
                <a:gd name="connsiteY440" fmla="*/ 2916062 h 3529627"/>
                <a:gd name="connsiteX441" fmla="*/ 567911 w 2116881"/>
                <a:gd name="connsiteY441" fmla="*/ 2924719 h 3529627"/>
                <a:gd name="connsiteX442" fmla="*/ 567911 w 2116881"/>
                <a:gd name="connsiteY442" fmla="*/ 2926162 h 3529627"/>
                <a:gd name="connsiteX443" fmla="*/ 570977 w 2116881"/>
                <a:gd name="connsiteY443" fmla="*/ 2929048 h 3529627"/>
                <a:gd name="connsiteX444" fmla="*/ 558712 w 2116881"/>
                <a:gd name="connsiteY444" fmla="*/ 2939148 h 3529627"/>
                <a:gd name="connsiteX445" fmla="*/ 558712 w 2116881"/>
                <a:gd name="connsiteY445" fmla="*/ 2933377 h 3529627"/>
                <a:gd name="connsiteX446" fmla="*/ 555645 w 2116881"/>
                <a:gd name="connsiteY446" fmla="*/ 2931934 h 3529627"/>
                <a:gd name="connsiteX447" fmla="*/ 560245 w 2116881"/>
                <a:gd name="connsiteY447" fmla="*/ 2927605 h 3529627"/>
                <a:gd name="connsiteX448" fmla="*/ 555645 w 2116881"/>
                <a:gd name="connsiteY448" fmla="*/ 2923277 h 3529627"/>
                <a:gd name="connsiteX449" fmla="*/ 557179 w 2116881"/>
                <a:gd name="connsiteY449" fmla="*/ 2918948 h 3529627"/>
                <a:gd name="connsiteX450" fmla="*/ 566378 w 2116881"/>
                <a:gd name="connsiteY450" fmla="*/ 2908848 h 3529627"/>
                <a:gd name="connsiteX451" fmla="*/ 564844 w 2116881"/>
                <a:gd name="connsiteY451" fmla="*/ 2903076 h 3529627"/>
                <a:gd name="connsiteX452" fmla="*/ 567911 w 2116881"/>
                <a:gd name="connsiteY452" fmla="*/ 2904519 h 3529627"/>
                <a:gd name="connsiteX453" fmla="*/ 567911 w 2116881"/>
                <a:gd name="connsiteY453" fmla="*/ 2900191 h 3529627"/>
                <a:gd name="connsiteX454" fmla="*/ 566378 w 2116881"/>
                <a:gd name="connsiteY454" fmla="*/ 2895862 h 3529627"/>
                <a:gd name="connsiteX455" fmla="*/ 572510 w 2116881"/>
                <a:gd name="connsiteY455" fmla="*/ 2895862 h 3529627"/>
                <a:gd name="connsiteX456" fmla="*/ 574044 w 2116881"/>
                <a:gd name="connsiteY456" fmla="*/ 2892976 h 3529627"/>
                <a:gd name="connsiteX457" fmla="*/ 1389290 w 2116881"/>
                <a:gd name="connsiteY457" fmla="*/ 2890614 h 3529627"/>
                <a:gd name="connsiteX458" fmla="*/ 1387820 w 2116881"/>
                <a:gd name="connsiteY458" fmla="*/ 2895028 h 3529627"/>
                <a:gd name="connsiteX459" fmla="*/ 1387828 w 2116881"/>
                <a:gd name="connsiteY459" fmla="*/ 2895037 h 3529627"/>
                <a:gd name="connsiteX460" fmla="*/ 1389294 w 2116881"/>
                <a:gd name="connsiteY460" fmla="*/ 2890618 h 3529627"/>
                <a:gd name="connsiteX461" fmla="*/ 946732 w 2116881"/>
                <a:gd name="connsiteY461" fmla="*/ 2883494 h 3529627"/>
                <a:gd name="connsiteX462" fmla="*/ 946732 w 2116881"/>
                <a:gd name="connsiteY462" fmla="*/ 2883662 h 3529627"/>
                <a:gd name="connsiteX463" fmla="*/ 951749 w 2116881"/>
                <a:gd name="connsiteY463" fmla="*/ 2889853 h 3529627"/>
                <a:gd name="connsiteX464" fmla="*/ 955069 w 2116881"/>
                <a:gd name="connsiteY464" fmla="*/ 2897790 h 3529627"/>
                <a:gd name="connsiteX465" fmla="*/ 947690 w 2116881"/>
                <a:gd name="connsiteY465" fmla="*/ 2906650 h 3529627"/>
                <a:gd name="connsiteX466" fmla="*/ 941787 w 2116881"/>
                <a:gd name="connsiteY466" fmla="*/ 2911080 h 3529627"/>
                <a:gd name="connsiteX467" fmla="*/ 938836 w 2116881"/>
                <a:gd name="connsiteY467" fmla="*/ 2916987 h 3529627"/>
                <a:gd name="connsiteX468" fmla="*/ 935884 w 2116881"/>
                <a:gd name="connsiteY468" fmla="*/ 2921417 h 3529627"/>
                <a:gd name="connsiteX469" fmla="*/ 932932 w 2116881"/>
                <a:gd name="connsiteY469" fmla="*/ 2924370 h 3529627"/>
                <a:gd name="connsiteX470" fmla="*/ 932932 w 2116881"/>
                <a:gd name="connsiteY470" fmla="*/ 2930277 h 3529627"/>
                <a:gd name="connsiteX471" fmla="*/ 925732 w 2116881"/>
                <a:gd name="connsiteY471" fmla="*/ 2936041 h 3529627"/>
                <a:gd name="connsiteX472" fmla="*/ 926486 w 2116881"/>
                <a:gd name="connsiteY472" fmla="*/ 2935834 h 3529627"/>
                <a:gd name="connsiteX473" fmla="*/ 933802 w 2116881"/>
                <a:gd name="connsiteY473" fmla="*/ 2929947 h 3529627"/>
                <a:gd name="connsiteX474" fmla="*/ 933802 w 2116881"/>
                <a:gd name="connsiteY474" fmla="*/ 2924059 h 3529627"/>
                <a:gd name="connsiteX475" fmla="*/ 936728 w 2116881"/>
                <a:gd name="connsiteY475" fmla="*/ 2921116 h 3529627"/>
                <a:gd name="connsiteX476" fmla="*/ 939654 w 2116881"/>
                <a:gd name="connsiteY476" fmla="*/ 2916700 h 3529627"/>
                <a:gd name="connsiteX477" fmla="*/ 942581 w 2116881"/>
                <a:gd name="connsiteY477" fmla="*/ 2910813 h 3529627"/>
                <a:gd name="connsiteX478" fmla="*/ 948433 w 2116881"/>
                <a:gd name="connsiteY478" fmla="*/ 2906397 h 3529627"/>
                <a:gd name="connsiteX479" fmla="*/ 955385 w 2116881"/>
                <a:gd name="connsiteY479" fmla="*/ 2898006 h 3529627"/>
                <a:gd name="connsiteX480" fmla="*/ 952095 w 2116881"/>
                <a:gd name="connsiteY480" fmla="*/ 2890127 h 3529627"/>
                <a:gd name="connsiteX481" fmla="*/ 921668 w 2116881"/>
                <a:gd name="connsiteY481" fmla="*/ 2882580 h 3529627"/>
                <a:gd name="connsiteX482" fmla="*/ 921311 w 2116881"/>
                <a:gd name="connsiteY482" fmla="*/ 2883300 h 3529627"/>
                <a:gd name="connsiteX483" fmla="*/ 921668 w 2116881"/>
                <a:gd name="connsiteY483" fmla="*/ 2883836 h 3529627"/>
                <a:gd name="connsiteX484" fmla="*/ 1342278 w 2116881"/>
                <a:gd name="connsiteY484" fmla="*/ 2878803 h 3529627"/>
                <a:gd name="connsiteX485" fmla="*/ 1342180 w 2116881"/>
                <a:gd name="connsiteY485" fmla="*/ 2878843 h 3529627"/>
                <a:gd name="connsiteX486" fmla="*/ 1349506 w 2116881"/>
                <a:gd name="connsiteY486" fmla="*/ 2884707 h 3529627"/>
                <a:gd name="connsiteX487" fmla="*/ 1356874 w 2116881"/>
                <a:gd name="connsiteY487" fmla="*/ 2892079 h 3529627"/>
                <a:gd name="connsiteX488" fmla="*/ 1356932 w 2116881"/>
                <a:gd name="connsiteY488" fmla="*/ 2892056 h 3529627"/>
                <a:gd name="connsiteX489" fmla="*/ 1349625 w 2116881"/>
                <a:gd name="connsiteY489" fmla="*/ 2884710 h 3529627"/>
                <a:gd name="connsiteX490" fmla="*/ 1342278 w 2116881"/>
                <a:gd name="connsiteY490" fmla="*/ 2878803 h 3529627"/>
                <a:gd name="connsiteX491" fmla="*/ 1381948 w 2116881"/>
                <a:gd name="connsiteY491" fmla="*/ 2877326 h 3529627"/>
                <a:gd name="connsiteX492" fmla="*/ 1381932 w 2116881"/>
                <a:gd name="connsiteY492" fmla="*/ 2877350 h 3529627"/>
                <a:gd name="connsiteX493" fmla="*/ 1384135 w 2116881"/>
                <a:gd name="connsiteY493" fmla="*/ 2881943 h 3529627"/>
                <a:gd name="connsiteX494" fmla="*/ 1386346 w 2116881"/>
                <a:gd name="connsiteY494" fmla="*/ 2887656 h 3529627"/>
                <a:gd name="connsiteX495" fmla="*/ 1386744 w 2116881"/>
                <a:gd name="connsiteY495" fmla="*/ 2888055 h 3529627"/>
                <a:gd name="connsiteX496" fmla="*/ 1386355 w 2116881"/>
                <a:gd name="connsiteY496" fmla="*/ 2887664 h 3529627"/>
                <a:gd name="connsiteX497" fmla="*/ 1381948 w 2116881"/>
                <a:gd name="connsiteY497" fmla="*/ 2877326 h 3529627"/>
                <a:gd name="connsiteX498" fmla="*/ 1473224 w 2116881"/>
                <a:gd name="connsiteY498" fmla="*/ 2876588 h 3529627"/>
                <a:gd name="connsiteX499" fmla="*/ 1468633 w 2116881"/>
                <a:gd name="connsiteY499" fmla="*/ 2880280 h 3529627"/>
                <a:gd name="connsiteX500" fmla="*/ 1466980 w 2116881"/>
                <a:gd name="connsiteY500" fmla="*/ 2882864 h 3529627"/>
                <a:gd name="connsiteX501" fmla="*/ 1464442 w 2116881"/>
                <a:gd name="connsiteY501" fmla="*/ 2883204 h 3529627"/>
                <a:gd name="connsiteX502" fmla="*/ 1464447 w 2116881"/>
                <a:gd name="connsiteY502" fmla="*/ 2883232 h 3529627"/>
                <a:gd name="connsiteX503" fmla="*/ 1468868 w 2116881"/>
                <a:gd name="connsiteY503" fmla="*/ 2880284 h 3529627"/>
                <a:gd name="connsiteX504" fmla="*/ 1473449 w 2116881"/>
                <a:gd name="connsiteY504" fmla="*/ 2876617 h 3529627"/>
                <a:gd name="connsiteX505" fmla="*/ 1455410 w 2116881"/>
                <a:gd name="connsiteY505" fmla="*/ 2871419 h 3529627"/>
                <a:gd name="connsiteX506" fmla="*/ 1442186 w 2116881"/>
                <a:gd name="connsiteY506" fmla="*/ 2884710 h 3529627"/>
                <a:gd name="connsiteX507" fmla="*/ 1418679 w 2116881"/>
                <a:gd name="connsiteY507" fmla="*/ 2902432 h 3529627"/>
                <a:gd name="connsiteX508" fmla="*/ 1412802 w 2116881"/>
                <a:gd name="connsiteY508" fmla="*/ 2914247 h 3529627"/>
                <a:gd name="connsiteX509" fmla="*/ 1412434 w 2116881"/>
                <a:gd name="connsiteY509" fmla="*/ 2921816 h 3529627"/>
                <a:gd name="connsiteX510" fmla="*/ 1409894 w 2116881"/>
                <a:gd name="connsiteY510" fmla="*/ 2926011 h 3529627"/>
                <a:gd name="connsiteX511" fmla="*/ 1409924 w 2116881"/>
                <a:gd name="connsiteY511" fmla="*/ 2925991 h 3529627"/>
                <a:gd name="connsiteX512" fmla="*/ 1412871 w 2116881"/>
                <a:gd name="connsiteY512" fmla="*/ 2914196 h 3529627"/>
                <a:gd name="connsiteX513" fmla="*/ 1418766 w 2116881"/>
                <a:gd name="connsiteY513" fmla="*/ 2902400 h 3529627"/>
                <a:gd name="connsiteX514" fmla="*/ 1442343 w 2116881"/>
                <a:gd name="connsiteY514" fmla="*/ 2884707 h 3529627"/>
                <a:gd name="connsiteX515" fmla="*/ 1455606 w 2116881"/>
                <a:gd name="connsiteY515" fmla="*/ 2871437 h 3529627"/>
                <a:gd name="connsiteX516" fmla="*/ 1460926 w 2116881"/>
                <a:gd name="connsiteY516" fmla="*/ 2871614 h 3529627"/>
                <a:gd name="connsiteX517" fmla="*/ 1460919 w 2116881"/>
                <a:gd name="connsiteY517" fmla="*/ 2871603 h 3529627"/>
                <a:gd name="connsiteX518" fmla="*/ 1455410 w 2116881"/>
                <a:gd name="connsiteY518" fmla="*/ 2871419 h 3529627"/>
                <a:gd name="connsiteX519" fmla="*/ 961639 w 2116881"/>
                <a:gd name="connsiteY519" fmla="*/ 2870533 h 3529627"/>
                <a:gd name="connsiteX520" fmla="*/ 961476 w 2116881"/>
                <a:gd name="connsiteY520" fmla="*/ 2870697 h 3529627"/>
                <a:gd name="connsiteX521" fmla="*/ 962594 w 2116881"/>
                <a:gd name="connsiteY521" fmla="*/ 2871824 h 3529627"/>
                <a:gd name="connsiteX522" fmla="*/ 962704 w 2116881"/>
                <a:gd name="connsiteY522" fmla="*/ 2871602 h 3529627"/>
                <a:gd name="connsiteX523" fmla="*/ 835497 w 2116881"/>
                <a:gd name="connsiteY523" fmla="*/ 2867005 h 3529627"/>
                <a:gd name="connsiteX524" fmla="*/ 838383 w 2116881"/>
                <a:gd name="connsiteY524" fmla="*/ 2868517 h 3529627"/>
                <a:gd name="connsiteX525" fmla="*/ 836940 w 2116881"/>
                <a:gd name="connsiteY525" fmla="*/ 2877586 h 3529627"/>
                <a:gd name="connsiteX526" fmla="*/ 838383 w 2116881"/>
                <a:gd name="connsiteY526" fmla="*/ 2883632 h 3529627"/>
                <a:gd name="connsiteX527" fmla="*/ 832611 w 2116881"/>
                <a:gd name="connsiteY527" fmla="*/ 2895725 h 3529627"/>
                <a:gd name="connsiteX528" fmla="*/ 832611 w 2116881"/>
                <a:gd name="connsiteY528" fmla="*/ 2892702 h 3529627"/>
                <a:gd name="connsiteX529" fmla="*/ 826839 w 2116881"/>
                <a:gd name="connsiteY529" fmla="*/ 2891190 h 3529627"/>
                <a:gd name="connsiteX530" fmla="*/ 823953 w 2116881"/>
                <a:gd name="connsiteY530" fmla="*/ 2897237 h 3529627"/>
                <a:gd name="connsiteX531" fmla="*/ 819624 w 2116881"/>
                <a:gd name="connsiteY531" fmla="*/ 2894213 h 3529627"/>
                <a:gd name="connsiteX532" fmla="*/ 823953 w 2116881"/>
                <a:gd name="connsiteY532" fmla="*/ 2885144 h 3529627"/>
                <a:gd name="connsiteX533" fmla="*/ 828282 w 2116881"/>
                <a:gd name="connsiteY533" fmla="*/ 2870028 h 3529627"/>
                <a:gd name="connsiteX534" fmla="*/ 835497 w 2116881"/>
                <a:gd name="connsiteY534" fmla="*/ 2867005 h 3529627"/>
                <a:gd name="connsiteX535" fmla="*/ 906578 w 2116881"/>
                <a:gd name="connsiteY535" fmla="*/ 2866141 h 3529627"/>
                <a:gd name="connsiteX536" fmla="*/ 907844 w 2116881"/>
                <a:gd name="connsiteY536" fmla="*/ 2871209 h 3529627"/>
                <a:gd name="connsiteX537" fmla="*/ 910795 w 2116881"/>
                <a:gd name="connsiteY537" fmla="*/ 2880069 h 3529627"/>
                <a:gd name="connsiteX538" fmla="*/ 912271 w 2116881"/>
                <a:gd name="connsiteY538" fmla="*/ 2883023 h 3529627"/>
                <a:gd name="connsiteX539" fmla="*/ 913378 w 2116881"/>
                <a:gd name="connsiteY539" fmla="*/ 2887084 h 3529627"/>
                <a:gd name="connsiteX540" fmla="*/ 913685 w 2116881"/>
                <a:gd name="connsiteY540" fmla="*/ 2887255 h 3529627"/>
                <a:gd name="connsiteX541" fmla="*/ 912822 w 2116881"/>
                <a:gd name="connsiteY541" fmla="*/ 2884065 h 3529627"/>
                <a:gd name="connsiteX542" fmla="*/ 911347 w 2116881"/>
                <a:gd name="connsiteY542" fmla="*/ 2881095 h 3529627"/>
                <a:gd name="connsiteX543" fmla="*/ 908399 w 2116881"/>
                <a:gd name="connsiteY543" fmla="*/ 2872183 h 3529627"/>
                <a:gd name="connsiteX544" fmla="*/ 906924 w 2116881"/>
                <a:gd name="connsiteY544" fmla="*/ 2866241 h 3529627"/>
                <a:gd name="connsiteX545" fmla="*/ 1325937 w 2116881"/>
                <a:gd name="connsiteY545" fmla="*/ 2865561 h 3529627"/>
                <a:gd name="connsiteX546" fmla="*/ 1329796 w 2116881"/>
                <a:gd name="connsiteY546" fmla="*/ 2875307 h 3529627"/>
                <a:gd name="connsiteX547" fmla="*/ 1334770 w 2116881"/>
                <a:gd name="connsiteY547" fmla="*/ 2881758 h 3529627"/>
                <a:gd name="connsiteX548" fmla="*/ 1334895 w 2116881"/>
                <a:gd name="connsiteY548" fmla="*/ 2881708 h 3529627"/>
                <a:gd name="connsiteX549" fmla="*/ 1329973 w 2116881"/>
                <a:gd name="connsiteY549" fmla="*/ 2875295 h 3529627"/>
                <a:gd name="connsiteX550" fmla="*/ 1326136 w 2116881"/>
                <a:gd name="connsiteY550" fmla="*/ 2865561 h 3529627"/>
                <a:gd name="connsiteX551" fmla="*/ 1487729 w 2116881"/>
                <a:gd name="connsiteY551" fmla="*/ 2864020 h 3529627"/>
                <a:gd name="connsiteX552" fmla="*/ 1487733 w 2116881"/>
                <a:gd name="connsiteY552" fmla="*/ 2864035 h 3529627"/>
                <a:gd name="connsiteX553" fmla="*/ 1483876 w 2116881"/>
                <a:gd name="connsiteY553" fmla="*/ 2871234 h 3529627"/>
                <a:gd name="connsiteX554" fmla="*/ 1478936 w 2116881"/>
                <a:gd name="connsiteY554" fmla="*/ 2877303 h 3529627"/>
                <a:gd name="connsiteX555" fmla="*/ 1479184 w 2116881"/>
                <a:gd name="connsiteY555" fmla="*/ 2877335 h 3529627"/>
                <a:gd name="connsiteX556" fmla="*/ 1484157 w 2116881"/>
                <a:gd name="connsiteY556" fmla="*/ 2871253 h 3529627"/>
                <a:gd name="connsiteX557" fmla="*/ 1487927 w 2116881"/>
                <a:gd name="connsiteY557" fmla="*/ 2864247 h 3529627"/>
                <a:gd name="connsiteX558" fmla="*/ 1019045 w 2116881"/>
                <a:gd name="connsiteY558" fmla="*/ 2863845 h 3529627"/>
                <a:gd name="connsiteX559" fmla="*/ 1019185 w 2116881"/>
                <a:gd name="connsiteY559" fmla="*/ 2864265 h 3529627"/>
                <a:gd name="connsiteX560" fmla="*/ 1021237 w 2116881"/>
                <a:gd name="connsiteY560" fmla="*/ 2864265 h 3529627"/>
                <a:gd name="connsiteX561" fmla="*/ 1021656 w 2116881"/>
                <a:gd name="connsiteY561" fmla="*/ 2863845 h 3529627"/>
                <a:gd name="connsiteX562" fmla="*/ 983592 w 2116881"/>
                <a:gd name="connsiteY562" fmla="*/ 2863271 h 3529627"/>
                <a:gd name="connsiteX563" fmla="*/ 983482 w 2116881"/>
                <a:gd name="connsiteY563" fmla="*/ 2863382 h 3529627"/>
                <a:gd name="connsiteX564" fmla="*/ 984654 w 2116881"/>
                <a:gd name="connsiteY564" fmla="*/ 2865732 h 3529627"/>
                <a:gd name="connsiteX565" fmla="*/ 984761 w 2116881"/>
                <a:gd name="connsiteY565" fmla="*/ 2865626 h 3529627"/>
                <a:gd name="connsiteX566" fmla="*/ 1038072 w 2116881"/>
                <a:gd name="connsiteY566" fmla="*/ 2862377 h 3529627"/>
                <a:gd name="connsiteX567" fmla="*/ 1037546 w 2116881"/>
                <a:gd name="connsiteY567" fmla="*/ 2862904 h 3529627"/>
                <a:gd name="connsiteX568" fmla="*/ 1040261 w 2116881"/>
                <a:gd name="connsiteY568" fmla="*/ 2864265 h 3529627"/>
                <a:gd name="connsiteX569" fmla="*/ 1035871 w 2116881"/>
                <a:gd name="connsiteY569" fmla="*/ 2867200 h 3529627"/>
                <a:gd name="connsiteX570" fmla="*/ 1038797 w 2116881"/>
                <a:gd name="connsiteY570" fmla="*/ 2870135 h 3529627"/>
                <a:gd name="connsiteX571" fmla="*/ 1037334 w 2116881"/>
                <a:gd name="connsiteY571" fmla="*/ 2873069 h 3529627"/>
                <a:gd name="connsiteX572" fmla="*/ 1037334 w 2116881"/>
                <a:gd name="connsiteY572" fmla="*/ 2877471 h 3529627"/>
                <a:gd name="connsiteX573" fmla="*/ 1040261 w 2116881"/>
                <a:gd name="connsiteY573" fmla="*/ 2876004 h 3529627"/>
                <a:gd name="connsiteX574" fmla="*/ 1049041 w 2116881"/>
                <a:gd name="connsiteY574" fmla="*/ 2880406 h 3529627"/>
                <a:gd name="connsiteX575" fmla="*/ 1041724 w 2116881"/>
                <a:gd name="connsiteY575" fmla="*/ 2881873 h 3529627"/>
                <a:gd name="connsiteX576" fmla="*/ 1035871 w 2116881"/>
                <a:gd name="connsiteY576" fmla="*/ 2886275 h 3529627"/>
                <a:gd name="connsiteX577" fmla="*/ 1034407 w 2116881"/>
                <a:gd name="connsiteY577" fmla="*/ 2890677 h 3529627"/>
                <a:gd name="connsiteX578" fmla="*/ 1041724 w 2116881"/>
                <a:gd name="connsiteY578" fmla="*/ 2905351 h 3529627"/>
                <a:gd name="connsiteX579" fmla="*/ 1047577 w 2116881"/>
                <a:gd name="connsiteY579" fmla="*/ 2911220 h 3529627"/>
                <a:gd name="connsiteX580" fmla="*/ 1050504 w 2116881"/>
                <a:gd name="connsiteY580" fmla="*/ 2922959 h 3529627"/>
                <a:gd name="connsiteX581" fmla="*/ 1047577 w 2116881"/>
                <a:gd name="connsiteY581" fmla="*/ 2933230 h 3529627"/>
                <a:gd name="connsiteX582" fmla="*/ 1041984 w 2116881"/>
                <a:gd name="connsiteY582" fmla="*/ 2941643 h 3529627"/>
                <a:gd name="connsiteX583" fmla="*/ 1042077 w 2116881"/>
                <a:gd name="connsiteY583" fmla="*/ 2941721 h 3529627"/>
                <a:gd name="connsiteX584" fmla="*/ 1042198 w 2116881"/>
                <a:gd name="connsiteY584" fmla="*/ 2942026 h 3529627"/>
                <a:gd name="connsiteX585" fmla="*/ 1047918 w 2116881"/>
                <a:gd name="connsiteY585" fmla="*/ 2933464 h 3529627"/>
                <a:gd name="connsiteX586" fmla="*/ 1050864 w 2116881"/>
                <a:gd name="connsiteY586" fmla="*/ 2923176 h 3529627"/>
                <a:gd name="connsiteX587" fmla="*/ 1047918 w 2116881"/>
                <a:gd name="connsiteY587" fmla="*/ 2911419 h 3529627"/>
                <a:gd name="connsiteX588" fmla="*/ 1042026 w 2116881"/>
                <a:gd name="connsiteY588" fmla="*/ 2905540 h 3529627"/>
                <a:gd name="connsiteX589" fmla="*/ 1034660 w 2116881"/>
                <a:gd name="connsiteY589" fmla="*/ 2890842 h 3529627"/>
                <a:gd name="connsiteX590" fmla="*/ 1036133 w 2116881"/>
                <a:gd name="connsiteY590" fmla="*/ 2886433 h 3529627"/>
                <a:gd name="connsiteX591" fmla="*/ 1042026 w 2116881"/>
                <a:gd name="connsiteY591" fmla="*/ 2882024 h 3529627"/>
                <a:gd name="connsiteX592" fmla="*/ 1049391 w 2116881"/>
                <a:gd name="connsiteY592" fmla="*/ 2880554 h 3529627"/>
                <a:gd name="connsiteX593" fmla="*/ 1049756 w 2116881"/>
                <a:gd name="connsiteY593" fmla="*/ 2879977 h 3529627"/>
                <a:gd name="connsiteX594" fmla="*/ 1041000 w 2116881"/>
                <a:gd name="connsiteY594" fmla="*/ 2875587 h 3529627"/>
                <a:gd name="connsiteX595" fmla="*/ 1038072 w 2116881"/>
                <a:gd name="connsiteY595" fmla="*/ 2877055 h 3529627"/>
                <a:gd name="connsiteX596" fmla="*/ 1038072 w 2116881"/>
                <a:gd name="connsiteY596" fmla="*/ 2872651 h 3529627"/>
                <a:gd name="connsiteX597" fmla="*/ 1039536 w 2116881"/>
                <a:gd name="connsiteY597" fmla="*/ 2869716 h 3529627"/>
                <a:gd name="connsiteX598" fmla="*/ 1036609 w 2116881"/>
                <a:gd name="connsiteY598" fmla="*/ 2866780 h 3529627"/>
                <a:gd name="connsiteX599" fmla="*/ 1041000 w 2116881"/>
                <a:gd name="connsiteY599" fmla="*/ 2863845 h 3529627"/>
                <a:gd name="connsiteX600" fmla="*/ 1038072 w 2116881"/>
                <a:gd name="connsiteY600" fmla="*/ 2862377 h 3529627"/>
                <a:gd name="connsiteX601" fmla="*/ 1023436 w 2116881"/>
                <a:gd name="connsiteY601" fmla="*/ 2862377 h 3529627"/>
                <a:gd name="connsiteX602" fmla="*/ 1022859 w 2116881"/>
                <a:gd name="connsiteY602" fmla="*/ 2862956 h 3529627"/>
                <a:gd name="connsiteX603" fmla="*/ 1024164 w 2116881"/>
                <a:gd name="connsiteY603" fmla="*/ 2864265 h 3529627"/>
                <a:gd name="connsiteX604" fmla="*/ 1027091 w 2116881"/>
                <a:gd name="connsiteY604" fmla="*/ 2864265 h 3529627"/>
                <a:gd name="connsiteX605" fmla="*/ 1027300 w 2116881"/>
                <a:gd name="connsiteY605" fmla="*/ 2863845 h 3529627"/>
                <a:gd name="connsiteX606" fmla="*/ 1024900 w 2116881"/>
                <a:gd name="connsiteY606" fmla="*/ 2863845 h 3529627"/>
                <a:gd name="connsiteX607" fmla="*/ 1023436 w 2116881"/>
                <a:gd name="connsiteY607" fmla="*/ 2862377 h 3529627"/>
                <a:gd name="connsiteX608" fmla="*/ 1029291 w 2116881"/>
                <a:gd name="connsiteY608" fmla="*/ 2860909 h 3529627"/>
                <a:gd name="connsiteX609" fmla="*/ 1028993 w 2116881"/>
                <a:gd name="connsiteY609" fmla="*/ 2861506 h 3529627"/>
                <a:gd name="connsiteX610" fmla="*/ 1035871 w 2116881"/>
                <a:gd name="connsiteY610" fmla="*/ 2864265 h 3529627"/>
                <a:gd name="connsiteX611" fmla="*/ 1036381 w 2116881"/>
                <a:gd name="connsiteY611" fmla="*/ 2863754 h 3529627"/>
                <a:gd name="connsiteX612" fmla="*/ 1561623 w 2116881"/>
                <a:gd name="connsiteY612" fmla="*/ 2859503 h 3529627"/>
                <a:gd name="connsiteX613" fmla="*/ 1562074 w 2116881"/>
                <a:gd name="connsiteY613" fmla="*/ 2859641 h 3529627"/>
                <a:gd name="connsiteX614" fmla="*/ 1568666 w 2116881"/>
                <a:gd name="connsiteY614" fmla="*/ 2861030 h 3529627"/>
                <a:gd name="connsiteX615" fmla="*/ 1568512 w 2116881"/>
                <a:gd name="connsiteY615" fmla="*/ 2860953 h 3529627"/>
                <a:gd name="connsiteX616" fmla="*/ 1485871 w 2116881"/>
                <a:gd name="connsiteY616" fmla="*/ 2857733 h 3529627"/>
                <a:gd name="connsiteX617" fmla="*/ 1486150 w 2116881"/>
                <a:gd name="connsiteY617" fmla="*/ 2858013 h 3529627"/>
                <a:gd name="connsiteX618" fmla="*/ 1486150 w 2116881"/>
                <a:gd name="connsiteY618" fmla="*/ 2858011 h 3529627"/>
                <a:gd name="connsiteX619" fmla="*/ 996861 w 2116881"/>
                <a:gd name="connsiteY619" fmla="*/ 2857329 h 3529627"/>
                <a:gd name="connsiteX620" fmla="*/ 996836 w 2116881"/>
                <a:gd name="connsiteY620" fmla="*/ 2857405 h 3529627"/>
                <a:gd name="connsiteX621" fmla="*/ 997824 w 2116881"/>
                <a:gd name="connsiteY621" fmla="*/ 2858396 h 3529627"/>
                <a:gd name="connsiteX622" fmla="*/ 997872 w 2116881"/>
                <a:gd name="connsiteY622" fmla="*/ 2858348 h 3529627"/>
                <a:gd name="connsiteX623" fmla="*/ 754689 w 2116881"/>
                <a:gd name="connsiteY623" fmla="*/ 2856904 h 3529627"/>
                <a:gd name="connsiteX624" fmla="*/ 757575 w 2116881"/>
                <a:gd name="connsiteY624" fmla="*/ 2867004 h 3529627"/>
                <a:gd name="connsiteX625" fmla="*/ 759018 w 2116881"/>
                <a:gd name="connsiteY625" fmla="*/ 2869890 h 3529627"/>
                <a:gd name="connsiteX626" fmla="*/ 756132 w 2116881"/>
                <a:gd name="connsiteY626" fmla="*/ 2874218 h 3529627"/>
                <a:gd name="connsiteX627" fmla="*/ 753246 w 2116881"/>
                <a:gd name="connsiteY627" fmla="*/ 2872775 h 3529627"/>
                <a:gd name="connsiteX628" fmla="*/ 753246 w 2116881"/>
                <a:gd name="connsiteY628" fmla="*/ 2859790 h 3529627"/>
                <a:gd name="connsiteX629" fmla="*/ 754689 w 2116881"/>
                <a:gd name="connsiteY629" fmla="*/ 2856904 h 3529627"/>
                <a:gd name="connsiteX630" fmla="*/ 893352 w 2116881"/>
                <a:gd name="connsiteY630" fmla="*/ 2855630 h 3529627"/>
                <a:gd name="connsiteX631" fmla="*/ 896038 w 2116881"/>
                <a:gd name="connsiteY631" fmla="*/ 2862349 h 3529627"/>
                <a:gd name="connsiteX632" fmla="*/ 896264 w 2116881"/>
                <a:gd name="connsiteY632" fmla="*/ 2862414 h 3529627"/>
                <a:gd name="connsiteX633" fmla="*/ 893655 w 2116881"/>
                <a:gd name="connsiteY633" fmla="*/ 2855844 h 3529627"/>
                <a:gd name="connsiteX634" fmla="*/ 1549393 w 2116881"/>
                <a:gd name="connsiteY634" fmla="*/ 2855253 h 3529627"/>
                <a:gd name="connsiteX635" fmla="*/ 1542039 w 2116881"/>
                <a:gd name="connsiteY635" fmla="*/ 2858011 h 3529627"/>
                <a:gd name="connsiteX636" fmla="*/ 1529905 w 2116881"/>
                <a:gd name="connsiteY636" fmla="*/ 2860402 h 3529627"/>
                <a:gd name="connsiteX637" fmla="*/ 1520387 w 2116881"/>
                <a:gd name="connsiteY637" fmla="*/ 2859520 h 3529627"/>
                <a:gd name="connsiteX638" fmla="*/ 1520445 w 2116881"/>
                <a:gd name="connsiteY638" fmla="*/ 2859641 h 3529627"/>
                <a:gd name="connsiteX639" fmla="*/ 1542549 w 2116881"/>
                <a:gd name="connsiteY639" fmla="*/ 2858167 h 3529627"/>
                <a:gd name="connsiteX640" fmla="*/ 1549853 w 2116881"/>
                <a:gd name="connsiteY640" fmla="*/ 2855426 h 3529627"/>
                <a:gd name="connsiteX641" fmla="*/ 1517956 w 2116881"/>
                <a:gd name="connsiteY641" fmla="*/ 2855253 h 3529627"/>
                <a:gd name="connsiteX642" fmla="*/ 1512624 w 2116881"/>
                <a:gd name="connsiteY642" fmla="*/ 2856540 h 3529627"/>
                <a:gd name="connsiteX643" fmla="*/ 1500561 w 2116881"/>
                <a:gd name="connsiteY643" fmla="*/ 2864203 h 3529627"/>
                <a:gd name="connsiteX644" fmla="*/ 1495312 w 2116881"/>
                <a:gd name="connsiteY644" fmla="*/ 2866465 h 3529627"/>
                <a:gd name="connsiteX645" fmla="*/ 1491310 w 2116881"/>
                <a:gd name="connsiteY645" fmla="*/ 2867849 h 3529627"/>
                <a:gd name="connsiteX646" fmla="*/ 1491525 w 2116881"/>
                <a:gd name="connsiteY646" fmla="*/ 2868096 h 3529627"/>
                <a:gd name="connsiteX647" fmla="*/ 1495312 w 2116881"/>
                <a:gd name="connsiteY647" fmla="*/ 2866465 h 3529627"/>
                <a:gd name="connsiteX648" fmla="*/ 1499019 w 2116881"/>
                <a:gd name="connsiteY648" fmla="*/ 2865182 h 3529627"/>
                <a:gd name="connsiteX649" fmla="*/ 1500561 w 2116881"/>
                <a:gd name="connsiteY649" fmla="*/ 2864203 h 3529627"/>
                <a:gd name="connsiteX650" fmla="*/ 1503855 w 2116881"/>
                <a:gd name="connsiteY650" fmla="*/ 2862783 h 3529627"/>
                <a:gd name="connsiteX651" fmla="*/ 1513077 w 2116881"/>
                <a:gd name="connsiteY651" fmla="*/ 2856692 h 3529627"/>
                <a:gd name="connsiteX652" fmla="*/ 1518067 w 2116881"/>
                <a:gd name="connsiteY652" fmla="*/ 2855487 h 3529627"/>
                <a:gd name="connsiteX653" fmla="*/ 1061490 w 2116881"/>
                <a:gd name="connsiteY653" fmla="*/ 2849167 h 3529627"/>
                <a:gd name="connsiteX654" fmla="*/ 1051245 w 2116881"/>
                <a:gd name="connsiteY654" fmla="*/ 2850635 h 3529627"/>
                <a:gd name="connsiteX655" fmla="*/ 1051178 w 2116881"/>
                <a:gd name="connsiteY655" fmla="*/ 2851103 h 3529627"/>
                <a:gd name="connsiteX656" fmla="*/ 1054915 w 2116881"/>
                <a:gd name="connsiteY656" fmla="*/ 2850425 h 3529627"/>
                <a:gd name="connsiteX657" fmla="*/ 1061175 w 2116881"/>
                <a:gd name="connsiteY657" fmla="*/ 2849690 h 3529627"/>
                <a:gd name="connsiteX658" fmla="*/ 1064121 w 2116881"/>
                <a:gd name="connsiteY658" fmla="*/ 2854099 h 3529627"/>
                <a:gd name="connsiteX659" fmla="*/ 1067068 w 2116881"/>
                <a:gd name="connsiteY659" fmla="*/ 2858508 h 3529627"/>
                <a:gd name="connsiteX660" fmla="*/ 1072960 w 2116881"/>
                <a:gd name="connsiteY660" fmla="*/ 2855569 h 3529627"/>
                <a:gd name="connsiteX661" fmla="*/ 1081798 w 2116881"/>
                <a:gd name="connsiteY661" fmla="*/ 2857039 h 3529627"/>
                <a:gd name="connsiteX662" fmla="*/ 1086217 w 2116881"/>
                <a:gd name="connsiteY662" fmla="*/ 2855569 h 3529627"/>
                <a:gd name="connsiteX663" fmla="*/ 1087690 w 2116881"/>
                <a:gd name="connsiteY663" fmla="*/ 2854099 h 3529627"/>
                <a:gd name="connsiteX664" fmla="*/ 1089057 w 2116881"/>
                <a:gd name="connsiteY664" fmla="*/ 2854099 h 3529627"/>
                <a:gd name="connsiteX665" fmla="*/ 1088778 w 2116881"/>
                <a:gd name="connsiteY665" fmla="*/ 2853945 h 3529627"/>
                <a:gd name="connsiteX666" fmla="*/ 1087461 w 2116881"/>
                <a:gd name="connsiteY666" fmla="*/ 2853945 h 3529627"/>
                <a:gd name="connsiteX667" fmla="*/ 1086372 w 2116881"/>
                <a:gd name="connsiteY667" fmla="*/ 2855038 h 3529627"/>
                <a:gd name="connsiteX668" fmla="*/ 1081981 w 2116881"/>
                <a:gd name="connsiteY668" fmla="*/ 2856506 h 3529627"/>
                <a:gd name="connsiteX669" fmla="*/ 1073199 w 2116881"/>
                <a:gd name="connsiteY669" fmla="*/ 2855038 h 3529627"/>
                <a:gd name="connsiteX670" fmla="*/ 1067345 w 2116881"/>
                <a:gd name="connsiteY670" fmla="*/ 2857974 h 3529627"/>
                <a:gd name="connsiteX671" fmla="*/ 1064418 w 2116881"/>
                <a:gd name="connsiteY671" fmla="*/ 2853570 h 3529627"/>
                <a:gd name="connsiteX672" fmla="*/ 1061490 w 2116881"/>
                <a:gd name="connsiteY672" fmla="*/ 2849167 h 3529627"/>
                <a:gd name="connsiteX673" fmla="*/ 1002821 w 2116881"/>
                <a:gd name="connsiteY673" fmla="*/ 2848322 h 3529627"/>
                <a:gd name="connsiteX674" fmla="*/ 1002758 w 2116881"/>
                <a:gd name="connsiteY674" fmla="*/ 2848417 h 3529627"/>
                <a:gd name="connsiteX675" fmla="*/ 1001284 w 2116881"/>
                <a:gd name="connsiteY675" fmla="*/ 2855844 h 3529627"/>
                <a:gd name="connsiteX676" fmla="*/ 1001209 w 2116881"/>
                <a:gd name="connsiteY676" fmla="*/ 2855920 h 3529627"/>
                <a:gd name="connsiteX677" fmla="*/ 1003678 w 2116881"/>
                <a:gd name="connsiteY677" fmla="*/ 2858396 h 3529627"/>
                <a:gd name="connsiteX678" fmla="*/ 1000751 w 2116881"/>
                <a:gd name="connsiteY678" fmla="*/ 2862798 h 3529627"/>
                <a:gd name="connsiteX679" fmla="*/ 1003678 w 2116881"/>
                <a:gd name="connsiteY679" fmla="*/ 2865732 h 3529627"/>
                <a:gd name="connsiteX680" fmla="*/ 999288 w 2116881"/>
                <a:gd name="connsiteY680" fmla="*/ 2868667 h 3529627"/>
                <a:gd name="connsiteX681" fmla="*/ 1000751 w 2116881"/>
                <a:gd name="connsiteY681" fmla="*/ 2871602 h 3529627"/>
                <a:gd name="connsiteX682" fmla="*/ 1012457 w 2116881"/>
                <a:gd name="connsiteY682" fmla="*/ 2871602 h 3529627"/>
                <a:gd name="connsiteX683" fmla="*/ 1015384 w 2116881"/>
                <a:gd name="connsiteY683" fmla="*/ 2873069 h 3529627"/>
                <a:gd name="connsiteX684" fmla="*/ 1015907 w 2116881"/>
                <a:gd name="connsiteY684" fmla="*/ 2872545 h 3529627"/>
                <a:gd name="connsiteX685" fmla="*/ 1013191 w 2116881"/>
                <a:gd name="connsiteY685" fmla="*/ 2871184 h 3529627"/>
                <a:gd name="connsiteX686" fmla="*/ 1001482 w 2116881"/>
                <a:gd name="connsiteY686" fmla="*/ 2871184 h 3529627"/>
                <a:gd name="connsiteX687" fmla="*/ 1000018 w 2116881"/>
                <a:gd name="connsiteY687" fmla="*/ 2868248 h 3529627"/>
                <a:gd name="connsiteX688" fmla="*/ 1004409 w 2116881"/>
                <a:gd name="connsiteY688" fmla="*/ 2865313 h 3529627"/>
                <a:gd name="connsiteX689" fmla="*/ 1001482 w 2116881"/>
                <a:gd name="connsiteY689" fmla="*/ 2862377 h 3529627"/>
                <a:gd name="connsiteX690" fmla="*/ 1004409 w 2116881"/>
                <a:gd name="connsiteY690" fmla="*/ 2857974 h 3529627"/>
                <a:gd name="connsiteX691" fmla="*/ 1001482 w 2116881"/>
                <a:gd name="connsiteY691" fmla="*/ 2855038 h 3529627"/>
                <a:gd name="connsiteX692" fmla="*/ 1473646 w 2116881"/>
                <a:gd name="connsiteY692" fmla="*/ 2845940 h 3529627"/>
                <a:gd name="connsiteX693" fmla="*/ 1477706 w 2116881"/>
                <a:gd name="connsiteY693" fmla="*/ 2848101 h 3529627"/>
                <a:gd name="connsiteX694" fmla="*/ 1477693 w 2116881"/>
                <a:gd name="connsiteY694" fmla="*/ 2848083 h 3529627"/>
                <a:gd name="connsiteX695" fmla="*/ 1095153 w 2116881"/>
                <a:gd name="connsiteY695" fmla="*/ 2844764 h 3529627"/>
                <a:gd name="connsiteX696" fmla="*/ 1090763 w 2116881"/>
                <a:gd name="connsiteY696" fmla="*/ 2846232 h 3529627"/>
                <a:gd name="connsiteX697" fmla="*/ 1090695 w 2116881"/>
                <a:gd name="connsiteY697" fmla="*/ 2846402 h 3529627"/>
                <a:gd name="connsiteX698" fmla="*/ 1094719 w 2116881"/>
                <a:gd name="connsiteY698" fmla="*/ 2845066 h 3529627"/>
                <a:gd name="connsiteX699" fmla="*/ 1097689 w 2116881"/>
                <a:gd name="connsiteY699" fmla="*/ 2845066 h 3529627"/>
                <a:gd name="connsiteX700" fmla="*/ 1097386 w 2116881"/>
                <a:gd name="connsiteY700" fmla="*/ 2844764 h 3529627"/>
                <a:gd name="connsiteX701" fmla="*/ 901012 w 2116881"/>
                <a:gd name="connsiteY701" fmla="*/ 2842446 h 3529627"/>
                <a:gd name="connsiteX702" fmla="*/ 901027 w 2116881"/>
                <a:gd name="connsiteY702" fmla="*/ 2842476 h 3529627"/>
                <a:gd name="connsiteX703" fmla="*/ 903919 w 2116881"/>
                <a:gd name="connsiteY703" fmla="*/ 2842476 h 3529627"/>
                <a:gd name="connsiteX704" fmla="*/ 903827 w 2116881"/>
                <a:gd name="connsiteY704" fmla="*/ 2842446 h 3529627"/>
                <a:gd name="connsiteX705" fmla="*/ 922238 w 2116881"/>
                <a:gd name="connsiteY705" fmla="*/ 2841519 h 3529627"/>
                <a:gd name="connsiteX706" fmla="*/ 921676 w 2116881"/>
                <a:gd name="connsiteY706" fmla="*/ 2842446 h 3529627"/>
                <a:gd name="connsiteX707" fmla="*/ 920189 w 2116881"/>
                <a:gd name="connsiteY707" fmla="*/ 2842446 h 3529627"/>
                <a:gd name="connsiteX708" fmla="*/ 918701 w 2116881"/>
                <a:gd name="connsiteY708" fmla="*/ 2843918 h 3529627"/>
                <a:gd name="connsiteX709" fmla="*/ 908290 w 2116881"/>
                <a:gd name="connsiteY709" fmla="*/ 2843918 h 3529627"/>
                <a:gd name="connsiteX710" fmla="*/ 907156 w 2116881"/>
                <a:gd name="connsiteY710" fmla="*/ 2843544 h 3529627"/>
                <a:gd name="connsiteX711" fmla="*/ 908399 w 2116881"/>
                <a:gd name="connsiteY711" fmla="*/ 2843961 h 3529627"/>
                <a:gd name="connsiteX712" fmla="*/ 918719 w 2116881"/>
                <a:gd name="connsiteY712" fmla="*/ 2843961 h 3529627"/>
                <a:gd name="connsiteX713" fmla="*/ 920194 w 2116881"/>
                <a:gd name="connsiteY713" fmla="*/ 2842476 h 3529627"/>
                <a:gd name="connsiteX714" fmla="*/ 921668 w 2116881"/>
                <a:gd name="connsiteY714" fmla="*/ 2842476 h 3529627"/>
                <a:gd name="connsiteX715" fmla="*/ 1001553 w 2116881"/>
                <a:gd name="connsiteY715" fmla="*/ 2838964 h 3529627"/>
                <a:gd name="connsiteX716" fmla="*/ 1001284 w 2116881"/>
                <a:gd name="connsiteY716" fmla="*/ 2839505 h 3529627"/>
                <a:gd name="connsiteX717" fmla="*/ 1005542 w 2116881"/>
                <a:gd name="connsiteY717" fmla="*/ 2843795 h 3529627"/>
                <a:gd name="connsiteX718" fmla="*/ 1005873 w 2116881"/>
                <a:gd name="connsiteY718" fmla="*/ 2843296 h 3529627"/>
                <a:gd name="connsiteX719" fmla="*/ 1095153 w 2116881"/>
                <a:gd name="connsiteY719" fmla="*/ 2837425 h 3529627"/>
                <a:gd name="connsiteX720" fmla="*/ 1095033 w 2116881"/>
                <a:gd name="connsiteY720" fmla="*/ 2837666 h 3529627"/>
                <a:gd name="connsiteX721" fmla="*/ 1099174 w 2116881"/>
                <a:gd name="connsiteY721" fmla="*/ 2837666 h 3529627"/>
                <a:gd name="connsiteX722" fmla="*/ 1099416 w 2116881"/>
                <a:gd name="connsiteY722" fmla="*/ 2837425 h 3529627"/>
                <a:gd name="connsiteX723" fmla="*/ 884135 w 2116881"/>
                <a:gd name="connsiteY723" fmla="*/ 2835851 h 3529627"/>
                <a:gd name="connsiteX724" fmla="*/ 879066 w 2116881"/>
                <a:gd name="connsiteY724" fmla="*/ 2840199 h 3529627"/>
                <a:gd name="connsiteX725" fmla="*/ 878328 w 2116881"/>
                <a:gd name="connsiteY725" fmla="*/ 2844629 h 3529627"/>
                <a:gd name="connsiteX726" fmla="*/ 878972 w 2116881"/>
                <a:gd name="connsiteY726" fmla="*/ 2845080 h 3529627"/>
                <a:gd name="connsiteX727" fmla="*/ 879649 w 2116881"/>
                <a:gd name="connsiteY727" fmla="*/ 2840991 h 3529627"/>
                <a:gd name="connsiteX728" fmla="*/ 884784 w 2116881"/>
                <a:gd name="connsiteY728" fmla="*/ 2836556 h 3529627"/>
                <a:gd name="connsiteX729" fmla="*/ 884491 w 2116881"/>
                <a:gd name="connsiteY729" fmla="*/ 2836556 h 3529627"/>
                <a:gd name="connsiteX730" fmla="*/ 891928 w 2116881"/>
                <a:gd name="connsiteY730" fmla="*/ 2835084 h 3529627"/>
                <a:gd name="connsiteX731" fmla="*/ 887531 w 2116881"/>
                <a:gd name="connsiteY731" fmla="*/ 2836535 h 3529627"/>
                <a:gd name="connsiteX732" fmla="*/ 887758 w 2116881"/>
                <a:gd name="connsiteY732" fmla="*/ 2836535 h 3529627"/>
                <a:gd name="connsiteX733" fmla="*/ 892004 w 2116881"/>
                <a:gd name="connsiteY733" fmla="*/ 2835109 h 3529627"/>
                <a:gd name="connsiteX734" fmla="*/ 929172 w 2116881"/>
                <a:gd name="connsiteY734" fmla="*/ 2827694 h 3529627"/>
                <a:gd name="connsiteX735" fmla="*/ 929113 w 2116881"/>
                <a:gd name="connsiteY735" fmla="*/ 2827723 h 3529627"/>
                <a:gd name="connsiteX736" fmla="*/ 931900 w 2116881"/>
                <a:gd name="connsiteY736" fmla="*/ 2829194 h 3529627"/>
                <a:gd name="connsiteX737" fmla="*/ 931804 w 2116881"/>
                <a:gd name="connsiteY737" fmla="*/ 2829108 h 3529627"/>
                <a:gd name="connsiteX738" fmla="*/ 1096204 w 2116881"/>
                <a:gd name="connsiteY738" fmla="*/ 2822868 h 3529627"/>
                <a:gd name="connsiteX739" fmla="*/ 1095003 w 2116881"/>
                <a:gd name="connsiteY739" fmla="*/ 2824064 h 3529627"/>
                <a:gd name="connsiteX740" fmla="*/ 1095153 w 2116881"/>
                <a:gd name="connsiteY740" fmla="*/ 2824215 h 3529627"/>
                <a:gd name="connsiteX741" fmla="*/ 1096351 w 2116881"/>
                <a:gd name="connsiteY741" fmla="*/ 2823015 h 3529627"/>
                <a:gd name="connsiteX742" fmla="*/ 1081353 w 2116881"/>
                <a:gd name="connsiteY742" fmla="*/ 2819908 h 3529627"/>
                <a:gd name="connsiteX743" fmla="*/ 1081353 w 2116881"/>
                <a:gd name="connsiteY743" fmla="*/ 2822868 h 3529627"/>
                <a:gd name="connsiteX744" fmla="*/ 1078852 w 2116881"/>
                <a:gd name="connsiteY744" fmla="*/ 2824114 h 3529627"/>
                <a:gd name="connsiteX745" fmla="*/ 1079054 w 2116881"/>
                <a:gd name="connsiteY745" fmla="*/ 2824215 h 3529627"/>
                <a:gd name="connsiteX746" fmla="*/ 1081981 w 2116881"/>
                <a:gd name="connsiteY746" fmla="*/ 2822748 h 3529627"/>
                <a:gd name="connsiteX747" fmla="*/ 1081981 w 2116881"/>
                <a:gd name="connsiteY747" fmla="*/ 2820116 h 3529627"/>
                <a:gd name="connsiteX748" fmla="*/ 1182797 w 2116881"/>
                <a:gd name="connsiteY748" fmla="*/ 2819193 h 3529627"/>
                <a:gd name="connsiteX749" fmla="*/ 1177880 w 2116881"/>
                <a:gd name="connsiteY749" fmla="*/ 2822868 h 3529627"/>
                <a:gd name="connsiteX750" fmla="*/ 1178194 w 2116881"/>
                <a:gd name="connsiteY750" fmla="*/ 2823091 h 3529627"/>
                <a:gd name="connsiteX751" fmla="*/ 1183318 w 2116881"/>
                <a:gd name="connsiteY751" fmla="*/ 2819237 h 3529627"/>
                <a:gd name="connsiteX752" fmla="*/ 1183031 w 2116881"/>
                <a:gd name="connsiteY752" fmla="*/ 2819389 h 3529627"/>
                <a:gd name="connsiteX753" fmla="*/ 999183 w 2116881"/>
                <a:gd name="connsiteY753" fmla="*/ 2817909 h 3529627"/>
                <a:gd name="connsiteX754" fmla="*/ 1005707 w 2116881"/>
                <a:gd name="connsiteY754" fmla="*/ 2823167 h 3529627"/>
                <a:gd name="connsiteX755" fmla="*/ 1004233 w 2116881"/>
                <a:gd name="connsiteY755" fmla="*/ 2827623 h 3529627"/>
                <a:gd name="connsiteX756" fmla="*/ 1008631 w 2116881"/>
                <a:gd name="connsiteY756" fmla="*/ 2833531 h 3529627"/>
                <a:gd name="connsiteX757" fmla="*/ 1008800 w 2116881"/>
                <a:gd name="connsiteY757" fmla="*/ 2833022 h 3529627"/>
                <a:gd name="connsiteX758" fmla="*/ 1004409 w 2116881"/>
                <a:gd name="connsiteY758" fmla="*/ 2827151 h 3529627"/>
                <a:gd name="connsiteX759" fmla="*/ 1005873 w 2116881"/>
                <a:gd name="connsiteY759" fmla="*/ 2822748 h 3529627"/>
                <a:gd name="connsiteX760" fmla="*/ 999842 w 2116881"/>
                <a:gd name="connsiteY760" fmla="*/ 2817909 h 3529627"/>
                <a:gd name="connsiteX761" fmla="*/ 1448462 w 2116881"/>
                <a:gd name="connsiteY761" fmla="*/ 2816458 h 3529627"/>
                <a:gd name="connsiteX762" fmla="*/ 1443499 w 2116881"/>
                <a:gd name="connsiteY762" fmla="*/ 2818297 h 3529627"/>
                <a:gd name="connsiteX763" fmla="*/ 1441708 w 2116881"/>
                <a:gd name="connsiteY763" fmla="*/ 2820088 h 3529627"/>
                <a:gd name="connsiteX764" fmla="*/ 1441819 w 2116881"/>
                <a:gd name="connsiteY764" fmla="*/ 2820099 h 3529627"/>
                <a:gd name="connsiteX765" fmla="*/ 1443656 w 2116881"/>
                <a:gd name="connsiteY765" fmla="*/ 2818253 h 3529627"/>
                <a:gd name="connsiteX766" fmla="*/ 1448473 w 2116881"/>
                <a:gd name="connsiteY766" fmla="*/ 2816459 h 3529627"/>
                <a:gd name="connsiteX767" fmla="*/ 929178 w 2116881"/>
                <a:gd name="connsiteY767" fmla="*/ 2815880 h 3529627"/>
                <a:gd name="connsiteX768" fmla="*/ 929113 w 2116881"/>
                <a:gd name="connsiteY768" fmla="*/ 2815944 h 3529627"/>
                <a:gd name="connsiteX769" fmla="*/ 932066 w 2116881"/>
                <a:gd name="connsiteY769" fmla="*/ 2818867 h 3529627"/>
                <a:gd name="connsiteX770" fmla="*/ 931989 w 2116881"/>
                <a:gd name="connsiteY770" fmla="*/ 2818711 h 3529627"/>
                <a:gd name="connsiteX771" fmla="*/ 1590390 w 2116881"/>
                <a:gd name="connsiteY771" fmla="*/ 2815171 h 3529627"/>
                <a:gd name="connsiteX772" fmla="*/ 1584691 w 2116881"/>
                <a:gd name="connsiteY772" fmla="*/ 2821239 h 3529627"/>
                <a:gd name="connsiteX773" fmla="*/ 1583220 w 2116881"/>
                <a:gd name="connsiteY773" fmla="*/ 2824181 h 3529627"/>
                <a:gd name="connsiteX774" fmla="*/ 1592044 w 2116881"/>
                <a:gd name="connsiteY774" fmla="*/ 2846244 h 3529627"/>
                <a:gd name="connsiteX775" fmla="*/ 1583220 w 2116881"/>
                <a:gd name="connsiteY775" fmla="*/ 2855069 h 3529627"/>
                <a:gd name="connsiteX776" fmla="*/ 1577153 w 2116881"/>
                <a:gd name="connsiteY776" fmla="*/ 2856724 h 3529627"/>
                <a:gd name="connsiteX777" fmla="*/ 1574433 w 2116881"/>
                <a:gd name="connsiteY777" fmla="*/ 2863797 h 3529627"/>
                <a:gd name="connsiteX778" fmla="*/ 1574968 w 2116881"/>
                <a:gd name="connsiteY778" fmla="*/ 2864065 h 3529627"/>
                <a:gd name="connsiteX779" fmla="*/ 1583810 w 2116881"/>
                <a:gd name="connsiteY779" fmla="*/ 2855218 h 3529627"/>
                <a:gd name="connsiteX780" fmla="*/ 1592651 w 2116881"/>
                <a:gd name="connsiteY780" fmla="*/ 2846371 h 3529627"/>
                <a:gd name="connsiteX781" fmla="*/ 1583810 w 2116881"/>
                <a:gd name="connsiteY781" fmla="*/ 2824255 h 3529627"/>
                <a:gd name="connsiteX782" fmla="*/ 1585283 w 2116881"/>
                <a:gd name="connsiteY782" fmla="*/ 2821306 h 3529627"/>
                <a:gd name="connsiteX783" fmla="*/ 1590947 w 2116881"/>
                <a:gd name="connsiteY783" fmla="*/ 2815274 h 3529627"/>
                <a:gd name="connsiteX784" fmla="*/ 929137 w 2116881"/>
                <a:gd name="connsiteY784" fmla="*/ 2811480 h 3529627"/>
                <a:gd name="connsiteX785" fmla="*/ 929113 w 2116881"/>
                <a:gd name="connsiteY785" fmla="*/ 2811527 h 3529627"/>
                <a:gd name="connsiteX786" fmla="*/ 930499 w 2116881"/>
                <a:gd name="connsiteY786" fmla="*/ 2814270 h 3529627"/>
                <a:gd name="connsiteX787" fmla="*/ 930514 w 2116881"/>
                <a:gd name="connsiteY787" fmla="*/ 2814255 h 3529627"/>
                <a:gd name="connsiteX788" fmla="*/ 1409926 w 2116881"/>
                <a:gd name="connsiteY788" fmla="*/ 2811258 h 3529627"/>
                <a:gd name="connsiteX789" fmla="*/ 1409707 w 2116881"/>
                <a:gd name="connsiteY789" fmla="*/ 2811433 h 3529627"/>
                <a:gd name="connsiteX790" fmla="*/ 1410619 w 2116881"/>
                <a:gd name="connsiteY790" fmla="*/ 2817102 h 3529627"/>
                <a:gd name="connsiteX791" fmla="*/ 1412481 w 2116881"/>
                <a:gd name="connsiteY791" fmla="*/ 2821339 h 3529627"/>
                <a:gd name="connsiteX792" fmla="*/ 1412802 w 2116881"/>
                <a:gd name="connsiteY792" fmla="*/ 2821206 h 3529627"/>
                <a:gd name="connsiteX793" fmla="*/ 1410781 w 2116881"/>
                <a:gd name="connsiteY793" fmla="*/ 2816591 h 3529627"/>
                <a:gd name="connsiteX794" fmla="*/ 1023436 w 2116881"/>
                <a:gd name="connsiteY794" fmla="*/ 2810461 h 3529627"/>
                <a:gd name="connsiteX795" fmla="*/ 1023423 w 2116881"/>
                <a:gd name="connsiteY795" fmla="*/ 2810474 h 3529627"/>
                <a:gd name="connsiteX796" fmla="*/ 1023423 w 2116881"/>
                <a:gd name="connsiteY796" fmla="*/ 2811012 h 3529627"/>
                <a:gd name="connsiteX797" fmla="*/ 1023436 w 2116881"/>
                <a:gd name="connsiteY797" fmla="*/ 2811005 h 3529627"/>
                <a:gd name="connsiteX798" fmla="*/ 1064352 w 2116881"/>
                <a:gd name="connsiteY798" fmla="*/ 2809549 h 3529627"/>
                <a:gd name="connsiteX799" fmla="*/ 1064352 w 2116881"/>
                <a:gd name="connsiteY799" fmla="*/ 2810474 h 3529627"/>
                <a:gd name="connsiteX800" fmla="*/ 1065482 w 2116881"/>
                <a:gd name="connsiteY800" fmla="*/ 2810474 h 3529627"/>
                <a:gd name="connsiteX801" fmla="*/ 1065018 w 2116881"/>
                <a:gd name="connsiteY801" fmla="*/ 2809549 h 3529627"/>
                <a:gd name="connsiteX802" fmla="*/ 1029291 w 2116881"/>
                <a:gd name="connsiteY802" fmla="*/ 2807475 h 3529627"/>
                <a:gd name="connsiteX803" fmla="*/ 1029270 w 2116881"/>
                <a:gd name="connsiteY803" fmla="*/ 2807485 h 3529627"/>
                <a:gd name="connsiteX804" fmla="*/ 1029270 w 2116881"/>
                <a:gd name="connsiteY804" fmla="*/ 2809531 h 3529627"/>
                <a:gd name="connsiteX805" fmla="*/ 1029291 w 2116881"/>
                <a:gd name="connsiteY805" fmla="*/ 2809538 h 3529627"/>
                <a:gd name="connsiteX806" fmla="*/ 1044793 w 2116881"/>
                <a:gd name="connsiteY806" fmla="*/ 2807201 h 3529627"/>
                <a:gd name="connsiteX807" fmla="*/ 1043927 w 2116881"/>
                <a:gd name="connsiteY807" fmla="*/ 2808070 h 3529627"/>
                <a:gd name="connsiteX808" fmla="*/ 1044214 w 2116881"/>
                <a:gd name="connsiteY808" fmla="*/ 2808646 h 3529627"/>
                <a:gd name="connsiteX809" fmla="*/ 1045349 w 2116881"/>
                <a:gd name="connsiteY809" fmla="*/ 2807485 h 3529627"/>
                <a:gd name="connsiteX810" fmla="*/ 923164 w 2116881"/>
                <a:gd name="connsiteY810" fmla="*/ 2803879 h 3529627"/>
                <a:gd name="connsiteX811" fmla="*/ 923164 w 2116881"/>
                <a:gd name="connsiteY811" fmla="*/ 2804165 h 3529627"/>
                <a:gd name="connsiteX812" fmla="*/ 924651 w 2116881"/>
                <a:gd name="connsiteY812" fmla="*/ 2805638 h 3529627"/>
                <a:gd name="connsiteX813" fmla="*/ 929113 w 2116881"/>
                <a:gd name="connsiteY813" fmla="*/ 2805638 h 3529627"/>
                <a:gd name="connsiteX814" fmla="*/ 930490 w 2116881"/>
                <a:gd name="connsiteY814" fmla="*/ 2808363 h 3529627"/>
                <a:gd name="connsiteX815" fmla="*/ 930514 w 2116881"/>
                <a:gd name="connsiteY815" fmla="*/ 2808314 h 3529627"/>
                <a:gd name="connsiteX816" fmla="*/ 929040 w 2116881"/>
                <a:gd name="connsiteY816" fmla="*/ 2805343 h 3529627"/>
                <a:gd name="connsiteX817" fmla="*/ 924617 w 2116881"/>
                <a:gd name="connsiteY817" fmla="*/ 2805343 h 3529627"/>
                <a:gd name="connsiteX818" fmla="*/ 999947 w 2116881"/>
                <a:gd name="connsiteY818" fmla="*/ 2801620 h 3529627"/>
                <a:gd name="connsiteX819" fmla="*/ 999947 w 2116881"/>
                <a:gd name="connsiteY819" fmla="*/ 2804582 h 3529627"/>
                <a:gd name="connsiteX820" fmla="*/ 999947 w 2116881"/>
                <a:gd name="connsiteY820" fmla="*/ 2807543 h 3529627"/>
                <a:gd name="connsiteX821" fmla="*/ 1002641 w 2116881"/>
                <a:gd name="connsiteY821" fmla="*/ 2811617 h 3529627"/>
                <a:gd name="connsiteX822" fmla="*/ 1002946 w 2116881"/>
                <a:gd name="connsiteY822" fmla="*/ 2811005 h 3529627"/>
                <a:gd name="connsiteX823" fmla="*/ 1000018 w 2116881"/>
                <a:gd name="connsiteY823" fmla="*/ 2806602 h 3529627"/>
                <a:gd name="connsiteX824" fmla="*/ 1000018 w 2116881"/>
                <a:gd name="connsiteY824" fmla="*/ 2803667 h 3529627"/>
                <a:gd name="connsiteX825" fmla="*/ 1000018 w 2116881"/>
                <a:gd name="connsiteY825" fmla="*/ 2801620 h 3529627"/>
                <a:gd name="connsiteX826" fmla="*/ 1211097 w 2116881"/>
                <a:gd name="connsiteY826" fmla="*/ 2800133 h 3529627"/>
                <a:gd name="connsiteX827" fmla="*/ 1210929 w 2116881"/>
                <a:gd name="connsiteY827" fmla="*/ 2800163 h 3529627"/>
                <a:gd name="connsiteX828" fmla="*/ 1210751 w 2116881"/>
                <a:gd name="connsiteY828" fmla="*/ 2800303 h 3529627"/>
                <a:gd name="connsiteX829" fmla="*/ 1203047 w 2116881"/>
                <a:gd name="connsiteY829" fmla="*/ 2804079 h 3529627"/>
                <a:gd name="connsiteX830" fmla="*/ 1198333 w 2116881"/>
                <a:gd name="connsiteY830" fmla="*/ 2810030 h 3529627"/>
                <a:gd name="connsiteX831" fmla="*/ 1197714 w 2116881"/>
                <a:gd name="connsiteY831" fmla="*/ 2810515 h 3529627"/>
                <a:gd name="connsiteX832" fmla="*/ 1190372 w 2116881"/>
                <a:gd name="connsiteY832" fmla="*/ 2815507 h 3529627"/>
                <a:gd name="connsiteX833" fmla="*/ 1188241 w 2116881"/>
                <a:gd name="connsiteY833" fmla="*/ 2816634 h 3529627"/>
                <a:gd name="connsiteX834" fmla="*/ 1190727 w 2116881"/>
                <a:gd name="connsiteY834" fmla="*/ 2815325 h 3529627"/>
                <a:gd name="connsiteX835" fmla="*/ 1198082 w 2116881"/>
                <a:gd name="connsiteY835" fmla="*/ 2810347 h 3529627"/>
                <a:gd name="connsiteX836" fmla="*/ 1198333 w 2116881"/>
                <a:gd name="connsiteY836" fmla="*/ 2810030 h 3529627"/>
                <a:gd name="connsiteX837" fmla="*/ 1210751 w 2116881"/>
                <a:gd name="connsiteY837" fmla="*/ 2800303 h 3529627"/>
                <a:gd name="connsiteX838" fmla="*/ 1039348 w 2116881"/>
                <a:gd name="connsiteY838" fmla="*/ 2798361 h 3529627"/>
                <a:gd name="connsiteX839" fmla="*/ 1038072 w 2116881"/>
                <a:gd name="connsiteY839" fmla="*/ 2802199 h 3529627"/>
                <a:gd name="connsiteX840" fmla="*/ 1038303 w 2116881"/>
                <a:gd name="connsiteY840" fmla="*/ 2802199 h 3529627"/>
                <a:gd name="connsiteX841" fmla="*/ 1039502 w 2116881"/>
                <a:gd name="connsiteY841" fmla="*/ 2798519 h 3529627"/>
                <a:gd name="connsiteX842" fmla="*/ 1029270 w 2116881"/>
                <a:gd name="connsiteY842" fmla="*/ 2797024 h 3529627"/>
                <a:gd name="connsiteX843" fmla="*/ 1029270 w 2116881"/>
                <a:gd name="connsiteY843" fmla="*/ 2801508 h 3529627"/>
                <a:gd name="connsiteX844" fmla="*/ 1029270 w 2116881"/>
                <a:gd name="connsiteY844" fmla="*/ 2804496 h 3529627"/>
                <a:gd name="connsiteX845" fmla="*/ 1031360 w 2116881"/>
                <a:gd name="connsiteY845" fmla="*/ 2805565 h 3529627"/>
                <a:gd name="connsiteX846" fmla="*/ 1032218 w 2116881"/>
                <a:gd name="connsiteY846" fmla="*/ 2805134 h 3529627"/>
                <a:gd name="connsiteX847" fmla="*/ 1029291 w 2116881"/>
                <a:gd name="connsiteY847" fmla="*/ 2803667 h 3529627"/>
                <a:gd name="connsiteX848" fmla="*/ 1029291 w 2116881"/>
                <a:gd name="connsiteY848" fmla="*/ 2800731 h 3529627"/>
                <a:gd name="connsiteX849" fmla="*/ 1029291 w 2116881"/>
                <a:gd name="connsiteY849" fmla="*/ 2797028 h 3529627"/>
                <a:gd name="connsiteX850" fmla="*/ 1001416 w 2116881"/>
                <a:gd name="connsiteY850" fmla="*/ 2795696 h 3529627"/>
                <a:gd name="connsiteX851" fmla="*/ 1002665 w 2116881"/>
                <a:gd name="connsiteY851" fmla="*/ 2800731 h 3529627"/>
                <a:gd name="connsiteX852" fmla="*/ 1002769 w 2116881"/>
                <a:gd name="connsiteY852" fmla="*/ 2800731 h 3529627"/>
                <a:gd name="connsiteX853" fmla="*/ 1001538 w 2116881"/>
                <a:gd name="connsiteY853" fmla="*/ 2795696 h 3529627"/>
                <a:gd name="connsiteX854" fmla="*/ 1000041 w 2116881"/>
                <a:gd name="connsiteY854" fmla="*/ 2792547 h 3529627"/>
                <a:gd name="connsiteX855" fmla="*/ 999947 w 2116881"/>
                <a:gd name="connsiteY855" fmla="*/ 2792735 h 3529627"/>
                <a:gd name="connsiteX856" fmla="*/ 1002720 w 2116881"/>
                <a:gd name="connsiteY856" fmla="*/ 2795530 h 3529627"/>
                <a:gd name="connsiteX857" fmla="*/ 1002959 w 2116881"/>
                <a:gd name="connsiteY857" fmla="*/ 2795530 h 3529627"/>
                <a:gd name="connsiteX858" fmla="*/ 1100960 w 2116881"/>
                <a:gd name="connsiteY858" fmla="*/ 2789530 h 3529627"/>
                <a:gd name="connsiteX859" fmla="*/ 1100895 w 2116881"/>
                <a:gd name="connsiteY859" fmla="*/ 2789552 h 3529627"/>
                <a:gd name="connsiteX860" fmla="*/ 1105114 w 2116881"/>
                <a:gd name="connsiteY860" fmla="*/ 2799614 h 3529627"/>
                <a:gd name="connsiteX861" fmla="*/ 1105114 w 2116881"/>
                <a:gd name="connsiteY861" fmla="*/ 2799189 h 3529627"/>
                <a:gd name="connsiteX862" fmla="*/ 750601 w 2116881"/>
                <a:gd name="connsiteY862" fmla="*/ 2787646 h 3529627"/>
                <a:gd name="connsiteX863" fmla="*/ 755020 w 2116881"/>
                <a:gd name="connsiteY863" fmla="*/ 2790603 h 3529627"/>
                <a:gd name="connsiteX864" fmla="*/ 759439 w 2116881"/>
                <a:gd name="connsiteY864" fmla="*/ 2792082 h 3529627"/>
                <a:gd name="connsiteX865" fmla="*/ 765331 w 2116881"/>
                <a:gd name="connsiteY865" fmla="*/ 2800953 h 3529627"/>
                <a:gd name="connsiteX866" fmla="*/ 783008 w 2116881"/>
                <a:gd name="connsiteY866" fmla="*/ 2814259 h 3529627"/>
                <a:gd name="connsiteX867" fmla="*/ 778589 w 2116881"/>
                <a:gd name="connsiteY867" fmla="*/ 2823130 h 3529627"/>
                <a:gd name="connsiteX868" fmla="*/ 780062 w 2116881"/>
                <a:gd name="connsiteY868" fmla="*/ 2826087 h 3529627"/>
                <a:gd name="connsiteX869" fmla="*/ 790373 w 2116881"/>
                <a:gd name="connsiteY869" fmla="*/ 2839394 h 3529627"/>
                <a:gd name="connsiteX870" fmla="*/ 799212 w 2116881"/>
                <a:gd name="connsiteY870" fmla="*/ 2837915 h 3529627"/>
                <a:gd name="connsiteX871" fmla="*/ 800685 w 2116881"/>
                <a:gd name="connsiteY871" fmla="*/ 2852700 h 3529627"/>
                <a:gd name="connsiteX872" fmla="*/ 805104 w 2116881"/>
                <a:gd name="connsiteY872" fmla="*/ 2877835 h 3529627"/>
                <a:gd name="connsiteX873" fmla="*/ 796266 w 2116881"/>
                <a:gd name="connsiteY873" fmla="*/ 2886706 h 3529627"/>
                <a:gd name="connsiteX874" fmla="*/ 800685 w 2116881"/>
                <a:gd name="connsiteY874" fmla="*/ 2904448 h 3529627"/>
                <a:gd name="connsiteX875" fmla="*/ 790373 w 2116881"/>
                <a:gd name="connsiteY875" fmla="*/ 2901491 h 3529627"/>
                <a:gd name="connsiteX876" fmla="*/ 785954 w 2116881"/>
                <a:gd name="connsiteY876" fmla="*/ 2888185 h 3529627"/>
                <a:gd name="connsiteX877" fmla="*/ 781535 w 2116881"/>
                <a:gd name="connsiteY877" fmla="*/ 2879314 h 3529627"/>
                <a:gd name="connsiteX878" fmla="*/ 772697 w 2116881"/>
                <a:gd name="connsiteY878" fmla="*/ 2874878 h 3529627"/>
                <a:gd name="connsiteX879" fmla="*/ 766804 w 2116881"/>
                <a:gd name="connsiteY879" fmla="*/ 2877835 h 3529627"/>
                <a:gd name="connsiteX880" fmla="*/ 765331 w 2116881"/>
                <a:gd name="connsiteY880" fmla="*/ 2864528 h 3529627"/>
                <a:gd name="connsiteX881" fmla="*/ 763858 w 2116881"/>
                <a:gd name="connsiteY881" fmla="*/ 2855657 h 3529627"/>
                <a:gd name="connsiteX882" fmla="*/ 762385 w 2116881"/>
                <a:gd name="connsiteY882" fmla="*/ 2848265 h 3529627"/>
                <a:gd name="connsiteX883" fmla="*/ 759439 w 2116881"/>
                <a:gd name="connsiteY883" fmla="*/ 2832001 h 3529627"/>
                <a:gd name="connsiteX884" fmla="*/ 752074 w 2116881"/>
                <a:gd name="connsiteY884" fmla="*/ 2826087 h 3529627"/>
                <a:gd name="connsiteX885" fmla="*/ 740289 w 2116881"/>
                <a:gd name="connsiteY885" fmla="*/ 2800953 h 3529627"/>
                <a:gd name="connsiteX886" fmla="*/ 750601 w 2116881"/>
                <a:gd name="connsiteY886" fmla="*/ 2787646 h 3529627"/>
                <a:gd name="connsiteX887" fmla="*/ 998479 w 2116881"/>
                <a:gd name="connsiteY887" fmla="*/ 2786811 h 3529627"/>
                <a:gd name="connsiteX888" fmla="*/ 1001398 w 2116881"/>
                <a:gd name="connsiteY888" fmla="*/ 2789755 h 3529627"/>
                <a:gd name="connsiteX889" fmla="*/ 1001497 w 2116881"/>
                <a:gd name="connsiteY889" fmla="*/ 2789552 h 3529627"/>
                <a:gd name="connsiteX890" fmla="*/ 998817 w 2116881"/>
                <a:gd name="connsiteY890" fmla="*/ 2786811 h 3529627"/>
                <a:gd name="connsiteX891" fmla="*/ 1167590 w 2116881"/>
                <a:gd name="connsiteY891" fmla="*/ 2783873 h 3529627"/>
                <a:gd name="connsiteX892" fmla="*/ 1160060 w 2116881"/>
                <a:gd name="connsiteY892" fmla="*/ 2787350 h 3529627"/>
                <a:gd name="connsiteX893" fmla="*/ 1155721 w 2116881"/>
                <a:gd name="connsiteY893" fmla="*/ 2790958 h 3529627"/>
                <a:gd name="connsiteX894" fmla="*/ 1155818 w 2116881"/>
                <a:gd name="connsiteY894" fmla="*/ 2791457 h 3529627"/>
                <a:gd name="connsiteX895" fmla="*/ 1159538 w 2116881"/>
                <a:gd name="connsiteY895" fmla="*/ 2788331 h 3529627"/>
                <a:gd name="connsiteX896" fmla="*/ 1167063 w 2116881"/>
                <a:gd name="connsiteY896" fmla="*/ 2784819 h 3529627"/>
                <a:gd name="connsiteX897" fmla="*/ 1109569 w 2116881"/>
                <a:gd name="connsiteY897" fmla="*/ 2782911 h 3529627"/>
                <a:gd name="connsiteX898" fmla="*/ 1106742 w 2116881"/>
                <a:gd name="connsiteY898" fmla="*/ 2784319 h 3529627"/>
                <a:gd name="connsiteX899" fmla="*/ 1106742 w 2116881"/>
                <a:gd name="connsiteY899" fmla="*/ 2785069 h 3529627"/>
                <a:gd name="connsiteX900" fmla="*/ 1109569 w 2116881"/>
                <a:gd name="connsiteY900" fmla="*/ 2783624 h 3529627"/>
                <a:gd name="connsiteX901" fmla="*/ 385281 w 2116881"/>
                <a:gd name="connsiteY901" fmla="*/ 2781875 h 3529627"/>
                <a:gd name="connsiteX902" fmla="*/ 383838 w 2116881"/>
                <a:gd name="connsiteY902" fmla="*/ 2786204 h 3529627"/>
                <a:gd name="connsiteX903" fmla="*/ 380952 w 2116881"/>
                <a:gd name="connsiteY903" fmla="*/ 2786204 h 3529627"/>
                <a:gd name="connsiteX904" fmla="*/ 382395 w 2116881"/>
                <a:gd name="connsiteY904" fmla="*/ 2783318 h 3529627"/>
                <a:gd name="connsiteX905" fmla="*/ 385281 w 2116881"/>
                <a:gd name="connsiteY905" fmla="*/ 2781875 h 3529627"/>
                <a:gd name="connsiteX906" fmla="*/ 1105114 w 2116881"/>
                <a:gd name="connsiteY906" fmla="*/ 2775511 h 3529627"/>
                <a:gd name="connsiteX907" fmla="*/ 1100659 w 2116881"/>
                <a:gd name="connsiteY907" fmla="*/ 2776991 h 3529627"/>
                <a:gd name="connsiteX908" fmla="*/ 1096204 w 2116881"/>
                <a:gd name="connsiteY908" fmla="*/ 2778471 h 3529627"/>
                <a:gd name="connsiteX909" fmla="*/ 1091748 w 2116881"/>
                <a:gd name="connsiteY909" fmla="*/ 2779951 h 3529627"/>
                <a:gd name="connsiteX910" fmla="*/ 1090263 w 2116881"/>
                <a:gd name="connsiteY910" fmla="*/ 2782911 h 3529627"/>
                <a:gd name="connsiteX911" fmla="*/ 1085927 w 2116881"/>
                <a:gd name="connsiteY911" fmla="*/ 2784351 h 3529627"/>
                <a:gd name="connsiteX912" fmla="*/ 1086278 w 2116881"/>
                <a:gd name="connsiteY912" fmla="*/ 2785069 h 3529627"/>
                <a:gd name="connsiteX913" fmla="*/ 1090663 w 2116881"/>
                <a:gd name="connsiteY913" fmla="*/ 2783574 h 3529627"/>
                <a:gd name="connsiteX914" fmla="*/ 1092125 w 2116881"/>
                <a:gd name="connsiteY914" fmla="*/ 2780586 h 3529627"/>
                <a:gd name="connsiteX915" fmla="*/ 1096510 w 2116881"/>
                <a:gd name="connsiteY915" fmla="*/ 2779091 h 3529627"/>
                <a:gd name="connsiteX916" fmla="*/ 1100895 w 2116881"/>
                <a:gd name="connsiteY916" fmla="*/ 2777597 h 3529627"/>
                <a:gd name="connsiteX917" fmla="*/ 1105281 w 2116881"/>
                <a:gd name="connsiteY917" fmla="*/ 2776102 h 3529627"/>
                <a:gd name="connsiteX918" fmla="*/ 1107919 w 2116881"/>
                <a:gd name="connsiteY918" fmla="*/ 2778800 h 3529627"/>
                <a:gd name="connsiteX919" fmla="*/ 1108084 w 2116881"/>
                <a:gd name="connsiteY919" fmla="*/ 2778471 h 3529627"/>
                <a:gd name="connsiteX920" fmla="*/ 1105114 w 2116881"/>
                <a:gd name="connsiteY920" fmla="*/ 2775511 h 3529627"/>
                <a:gd name="connsiteX921" fmla="*/ 448270 w 2116881"/>
                <a:gd name="connsiteY921" fmla="*/ 2768920 h 3529627"/>
                <a:gd name="connsiteX922" fmla="*/ 454148 w 2116881"/>
                <a:gd name="connsiteY922" fmla="*/ 2773341 h 3529627"/>
                <a:gd name="connsiteX923" fmla="*/ 455617 w 2116881"/>
                <a:gd name="connsiteY923" fmla="*/ 2813134 h 3529627"/>
                <a:gd name="connsiteX924" fmla="*/ 458556 w 2116881"/>
                <a:gd name="connsiteY924" fmla="*/ 2848505 h 3529627"/>
                <a:gd name="connsiteX925" fmla="*/ 470312 w 2116881"/>
                <a:gd name="connsiteY925" fmla="*/ 2866191 h 3529627"/>
                <a:gd name="connsiteX926" fmla="*/ 471782 w 2116881"/>
                <a:gd name="connsiteY926" fmla="*/ 2901562 h 3529627"/>
                <a:gd name="connsiteX927" fmla="*/ 474721 w 2116881"/>
                <a:gd name="connsiteY927" fmla="*/ 2914826 h 3529627"/>
                <a:gd name="connsiteX928" fmla="*/ 467373 w 2116881"/>
                <a:gd name="connsiteY928" fmla="*/ 2917774 h 3529627"/>
                <a:gd name="connsiteX929" fmla="*/ 462965 w 2116881"/>
                <a:gd name="connsiteY929" fmla="*/ 2926617 h 3529627"/>
                <a:gd name="connsiteX930" fmla="*/ 458556 w 2116881"/>
                <a:gd name="connsiteY930" fmla="*/ 2935459 h 3529627"/>
                <a:gd name="connsiteX931" fmla="*/ 451209 w 2116881"/>
                <a:gd name="connsiteY931" fmla="*/ 2935459 h 3529627"/>
                <a:gd name="connsiteX932" fmla="*/ 433575 w 2116881"/>
                <a:gd name="connsiteY932" fmla="*/ 2945776 h 3529627"/>
                <a:gd name="connsiteX933" fmla="*/ 429167 w 2116881"/>
                <a:gd name="connsiteY933" fmla="*/ 2942828 h 3529627"/>
                <a:gd name="connsiteX934" fmla="*/ 413003 w 2116881"/>
                <a:gd name="connsiteY934" fmla="*/ 2942828 h 3529627"/>
                <a:gd name="connsiteX935" fmla="*/ 407125 w 2116881"/>
                <a:gd name="connsiteY935" fmla="*/ 2954619 h 3529627"/>
                <a:gd name="connsiteX936" fmla="*/ 398308 w 2116881"/>
                <a:gd name="connsiteY936" fmla="*/ 2964935 h 3529627"/>
                <a:gd name="connsiteX937" fmla="*/ 386552 w 2116881"/>
                <a:gd name="connsiteY937" fmla="*/ 2969357 h 3529627"/>
                <a:gd name="connsiteX938" fmla="*/ 373327 w 2116881"/>
                <a:gd name="connsiteY938" fmla="*/ 2956093 h 3529627"/>
                <a:gd name="connsiteX939" fmla="*/ 389491 w 2116881"/>
                <a:gd name="connsiteY939" fmla="*/ 2928090 h 3529627"/>
                <a:gd name="connsiteX940" fmla="*/ 401247 w 2116881"/>
                <a:gd name="connsiteY940" fmla="*/ 2917774 h 3529627"/>
                <a:gd name="connsiteX941" fmla="*/ 393899 w 2116881"/>
                <a:gd name="connsiteY941" fmla="*/ 2901562 h 3529627"/>
                <a:gd name="connsiteX942" fmla="*/ 382144 w 2116881"/>
                <a:gd name="connsiteY942" fmla="*/ 2891245 h 3529627"/>
                <a:gd name="connsiteX943" fmla="*/ 377735 w 2116881"/>
                <a:gd name="connsiteY943" fmla="*/ 2879455 h 3529627"/>
                <a:gd name="connsiteX944" fmla="*/ 385083 w 2116881"/>
                <a:gd name="connsiteY944" fmla="*/ 2870612 h 3529627"/>
                <a:gd name="connsiteX945" fmla="*/ 392430 w 2116881"/>
                <a:gd name="connsiteY945" fmla="*/ 2864717 h 3529627"/>
                <a:gd name="connsiteX946" fmla="*/ 401247 w 2116881"/>
                <a:gd name="connsiteY946" fmla="*/ 2858822 h 3529627"/>
                <a:gd name="connsiteX947" fmla="*/ 395369 w 2116881"/>
                <a:gd name="connsiteY947" fmla="*/ 2851453 h 3529627"/>
                <a:gd name="connsiteX948" fmla="*/ 383613 w 2116881"/>
                <a:gd name="connsiteY948" fmla="*/ 2848505 h 3529627"/>
                <a:gd name="connsiteX949" fmla="*/ 373327 w 2116881"/>
                <a:gd name="connsiteY949" fmla="*/ 2852927 h 3529627"/>
                <a:gd name="connsiteX950" fmla="*/ 368918 w 2116881"/>
                <a:gd name="connsiteY950" fmla="*/ 2864717 h 3529627"/>
                <a:gd name="connsiteX951" fmla="*/ 363040 w 2116881"/>
                <a:gd name="connsiteY951" fmla="*/ 2879455 h 3529627"/>
                <a:gd name="connsiteX952" fmla="*/ 329242 w 2116881"/>
                <a:gd name="connsiteY952" fmla="*/ 2908931 h 3529627"/>
                <a:gd name="connsiteX953" fmla="*/ 317487 w 2116881"/>
                <a:gd name="connsiteY953" fmla="*/ 2900088 h 3529627"/>
                <a:gd name="connsiteX954" fmla="*/ 326303 w 2116881"/>
                <a:gd name="connsiteY954" fmla="*/ 2888298 h 3529627"/>
                <a:gd name="connsiteX955" fmla="*/ 323365 w 2116881"/>
                <a:gd name="connsiteY955" fmla="*/ 2877981 h 3529627"/>
                <a:gd name="connsiteX956" fmla="*/ 333651 w 2116881"/>
                <a:gd name="connsiteY956" fmla="*/ 2869138 h 3529627"/>
                <a:gd name="connsiteX957" fmla="*/ 340998 w 2116881"/>
                <a:gd name="connsiteY957" fmla="*/ 2849979 h 3529627"/>
                <a:gd name="connsiteX958" fmla="*/ 336590 w 2116881"/>
                <a:gd name="connsiteY958" fmla="*/ 2838189 h 3529627"/>
                <a:gd name="connsiteX959" fmla="*/ 342468 w 2116881"/>
                <a:gd name="connsiteY959" fmla="*/ 2816082 h 3529627"/>
                <a:gd name="connsiteX960" fmla="*/ 349815 w 2116881"/>
                <a:gd name="connsiteY960" fmla="*/ 2808713 h 3529627"/>
                <a:gd name="connsiteX961" fmla="*/ 360101 w 2116881"/>
                <a:gd name="connsiteY961" fmla="*/ 2808713 h 3529627"/>
                <a:gd name="connsiteX962" fmla="*/ 365979 w 2116881"/>
                <a:gd name="connsiteY962" fmla="*/ 2804291 h 3529627"/>
                <a:gd name="connsiteX963" fmla="*/ 371857 w 2116881"/>
                <a:gd name="connsiteY963" fmla="*/ 2799870 h 3529627"/>
                <a:gd name="connsiteX964" fmla="*/ 374796 w 2116881"/>
                <a:gd name="connsiteY964" fmla="*/ 2798396 h 3529627"/>
                <a:gd name="connsiteX965" fmla="*/ 386552 w 2116881"/>
                <a:gd name="connsiteY965" fmla="*/ 2789553 h 3529627"/>
                <a:gd name="connsiteX966" fmla="*/ 386552 w 2116881"/>
                <a:gd name="connsiteY966" fmla="*/ 2795448 h 3529627"/>
                <a:gd name="connsiteX967" fmla="*/ 377735 w 2116881"/>
                <a:gd name="connsiteY967" fmla="*/ 2820503 h 3529627"/>
                <a:gd name="connsiteX968" fmla="*/ 380674 w 2116881"/>
                <a:gd name="connsiteY968" fmla="*/ 2829346 h 3529627"/>
                <a:gd name="connsiteX969" fmla="*/ 386552 w 2116881"/>
                <a:gd name="connsiteY969" fmla="*/ 2827872 h 3529627"/>
                <a:gd name="connsiteX970" fmla="*/ 388022 w 2116881"/>
                <a:gd name="connsiteY970" fmla="*/ 2814608 h 3529627"/>
                <a:gd name="connsiteX971" fmla="*/ 389491 w 2116881"/>
                <a:gd name="connsiteY971" fmla="*/ 2802817 h 3529627"/>
                <a:gd name="connsiteX972" fmla="*/ 401247 w 2116881"/>
                <a:gd name="connsiteY972" fmla="*/ 2796922 h 3529627"/>
                <a:gd name="connsiteX973" fmla="*/ 413003 w 2116881"/>
                <a:gd name="connsiteY973" fmla="*/ 2788079 h 3529627"/>
                <a:gd name="connsiteX974" fmla="*/ 429167 w 2116881"/>
                <a:gd name="connsiteY974" fmla="*/ 2773341 h 3529627"/>
                <a:gd name="connsiteX975" fmla="*/ 437984 w 2116881"/>
                <a:gd name="connsiteY975" fmla="*/ 2774815 h 3529627"/>
                <a:gd name="connsiteX976" fmla="*/ 448270 w 2116881"/>
                <a:gd name="connsiteY976" fmla="*/ 2768920 h 3529627"/>
                <a:gd name="connsiteX977" fmla="*/ 993893 w 2116881"/>
                <a:gd name="connsiteY977" fmla="*/ 2767258 h 3529627"/>
                <a:gd name="connsiteX978" fmla="*/ 994072 w 2116881"/>
                <a:gd name="connsiteY978" fmla="*/ 2767560 h 3529627"/>
                <a:gd name="connsiteX979" fmla="*/ 997010 w 2116881"/>
                <a:gd name="connsiteY979" fmla="*/ 2769041 h 3529627"/>
                <a:gd name="connsiteX980" fmla="*/ 997010 w 2116881"/>
                <a:gd name="connsiteY980" fmla="*/ 2774964 h 3529627"/>
                <a:gd name="connsiteX981" fmla="*/ 998479 w 2116881"/>
                <a:gd name="connsiteY981" fmla="*/ 2780888 h 3529627"/>
                <a:gd name="connsiteX982" fmla="*/ 1002867 w 2116881"/>
                <a:gd name="connsiteY982" fmla="*/ 2782363 h 3529627"/>
                <a:gd name="connsiteX983" fmla="*/ 1002959 w 2116881"/>
                <a:gd name="connsiteY983" fmla="*/ 2782080 h 3529627"/>
                <a:gd name="connsiteX984" fmla="*/ 998574 w 2116881"/>
                <a:gd name="connsiteY984" fmla="*/ 2780586 h 3529627"/>
                <a:gd name="connsiteX985" fmla="*/ 997112 w 2116881"/>
                <a:gd name="connsiteY985" fmla="*/ 2774608 h 3529627"/>
                <a:gd name="connsiteX986" fmla="*/ 997112 w 2116881"/>
                <a:gd name="connsiteY986" fmla="*/ 2768630 h 3529627"/>
                <a:gd name="connsiteX987" fmla="*/ 1003980 w 2116881"/>
                <a:gd name="connsiteY987" fmla="*/ 2768630 h 3529627"/>
                <a:gd name="connsiteX988" fmla="*/ 1003918 w 2116881"/>
                <a:gd name="connsiteY988" fmla="*/ 2768604 h 3529627"/>
                <a:gd name="connsiteX989" fmla="*/ 996576 w 2116881"/>
                <a:gd name="connsiteY989" fmla="*/ 2768604 h 3529627"/>
                <a:gd name="connsiteX990" fmla="*/ 1084345 w 2116881"/>
                <a:gd name="connsiteY990" fmla="*/ 2766654 h 3529627"/>
                <a:gd name="connsiteX991" fmla="*/ 1087740 w 2116881"/>
                <a:gd name="connsiteY991" fmla="*/ 2770125 h 3529627"/>
                <a:gd name="connsiteX992" fmla="*/ 1088645 w 2116881"/>
                <a:gd name="connsiteY992" fmla="*/ 2770125 h 3529627"/>
                <a:gd name="connsiteX993" fmla="*/ 1088778 w 2116881"/>
                <a:gd name="connsiteY993" fmla="*/ 2769592 h 3529627"/>
                <a:gd name="connsiteX994" fmla="*/ 1087293 w 2116881"/>
                <a:gd name="connsiteY994" fmla="*/ 2769592 h 3529627"/>
                <a:gd name="connsiteX995" fmla="*/ 1256447 w 2116881"/>
                <a:gd name="connsiteY995" fmla="*/ 2766147 h 3529627"/>
                <a:gd name="connsiteX996" fmla="*/ 1237359 w 2116881"/>
                <a:gd name="connsiteY996" fmla="*/ 2777978 h 3529627"/>
                <a:gd name="connsiteX997" fmla="*/ 1230017 w 2116881"/>
                <a:gd name="connsiteY997" fmla="*/ 2788331 h 3529627"/>
                <a:gd name="connsiteX998" fmla="*/ 1222181 w 2116881"/>
                <a:gd name="connsiteY998" fmla="*/ 2798059 h 3529627"/>
                <a:gd name="connsiteX999" fmla="*/ 1222538 w 2116881"/>
                <a:gd name="connsiteY999" fmla="*/ 2797995 h 3529627"/>
                <a:gd name="connsiteX1000" fmla="*/ 1230444 w 2116881"/>
                <a:gd name="connsiteY1000" fmla="*/ 2788223 h 3529627"/>
                <a:gd name="connsiteX1001" fmla="*/ 1237800 w 2116881"/>
                <a:gd name="connsiteY1001" fmla="*/ 2777899 h 3529627"/>
                <a:gd name="connsiteX1002" fmla="*/ 1246258 w 2116881"/>
                <a:gd name="connsiteY1002" fmla="*/ 2770893 h 3529627"/>
                <a:gd name="connsiteX1003" fmla="*/ 1256668 w 2116881"/>
                <a:gd name="connsiteY1003" fmla="*/ 2766213 h 3529627"/>
                <a:gd name="connsiteX1004" fmla="*/ 1132838 w 2116881"/>
                <a:gd name="connsiteY1004" fmla="*/ 2764197 h 3529627"/>
                <a:gd name="connsiteX1005" fmla="*/ 1130731 w 2116881"/>
                <a:gd name="connsiteY1005" fmla="*/ 2766447 h 3529627"/>
                <a:gd name="connsiteX1006" fmla="*/ 1130359 w 2116881"/>
                <a:gd name="connsiteY1006" fmla="*/ 2768112 h 3529627"/>
                <a:gd name="connsiteX1007" fmla="*/ 1130392 w 2116881"/>
                <a:gd name="connsiteY1007" fmla="*/ 2768107 h 3529627"/>
                <a:gd name="connsiteX1008" fmla="*/ 1130539 w 2116881"/>
                <a:gd name="connsiteY1008" fmla="*/ 2767441 h 3529627"/>
                <a:gd name="connsiteX1009" fmla="*/ 1133108 w 2116881"/>
                <a:gd name="connsiteY1009" fmla="*/ 2764668 h 3529627"/>
                <a:gd name="connsiteX1010" fmla="*/ 979309 w 2116881"/>
                <a:gd name="connsiteY1010" fmla="*/ 2752565 h 3529627"/>
                <a:gd name="connsiteX1011" fmla="*/ 979385 w 2116881"/>
                <a:gd name="connsiteY1011" fmla="*/ 2752752 h 3529627"/>
                <a:gd name="connsiteX1012" fmla="*/ 985106 w 2116881"/>
                <a:gd name="connsiteY1012" fmla="*/ 2755636 h 3529627"/>
                <a:gd name="connsiteX1013" fmla="*/ 984827 w 2116881"/>
                <a:gd name="connsiteY1013" fmla="*/ 2755335 h 3529627"/>
                <a:gd name="connsiteX1014" fmla="*/ 1077508 w 2116881"/>
                <a:gd name="connsiteY1014" fmla="*/ 2751173 h 3529627"/>
                <a:gd name="connsiteX1015" fmla="*/ 1077508 w 2116881"/>
                <a:gd name="connsiteY1015" fmla="*/ 2751326 h 3529627"/>
                <a:gd name="connsiteX1016" fmla="*/ 1078754 w 2116881"/>
                <a:gd name="connsiteY1016" fmla="*/ 2753313 h 3529627"/>
                <a:gd name="connsiteX1017" fmla="*/ 1078824 w 2116881"/>
                <a:gd name="connsiteY1017" fmla="*/ 2753288 h 3529627"/>
                <a:gd name="connsiteX1018" fmla="*/ 1036341 w 2116881"/>
                <a:gd name="connsiteY1018" fmla="*/ 2740499 h 3529627"/>
                <a:gd name="connsiteX1019" fmla="*/ 1033289 w 2116881"/>
                <a:gd name="connsiteY1019" fmla="*/ 2743540 h 3529627"/>
                <a:gd name="connsiteX1020" fmla="*/ 1037695 w 2116881"/>
                <a:gd name="connsiteY1020" fmla="*/ 2758284 h 3529627"/>
                <a:gd name="connsiteX1021" fmla="*/ 1036226 w 2116881"/>
                <a:gd name="connsiteY1021" fmla="*/ 2768604 h 3529627"/>
                <a:gd name="connsiteX1022" fmla="*/ 1037695 w 2116881"/>
                <a:gd name="connsiteY1022" fmla="*/ 2775976 h 3529627"/>
                <a:gd name="connsiteX1023" fmla="*/ 1031453 w 2116881"/>
                <a:gd name="connsiteY1023" fmla="*/ 2779847 h 3529627"/>
                <a:gd name="connsiteX1024" fmla="*/ 1023191 w 2116881"/>
                <a:gd name="connsiteY1024" fmla="*/ 2780387 h 3529627"/>
                <a:gd name="connsiteX1025" fmla="*/ 1023423 w 2116881"/>
                <a:gd name="connsiteY1025" fmla="*/ 2780586 h 3529627"/>
                <a:gd name="connsiteX1026" fmla="*/ 1038041 w 2116881"/>
                <a:gd name="connsiteY1026" fmla="*/ 2776102 h 3529627"/>
                <a:gd name="connsiteX1027" fmla="*/ 1036579 w 2116881"/>
                <a:gd name="connsiteY1027" fmla="*/ 2768630 h 3529627"/>
                <a:gd name="connsiteX1028" fmla="*/ 1038041 w 2116881"/>
                <a:gd name="connsiteY1028" fmla="*/ 2758169 h 3529627"/>
                <a:gd name="connsiteX1029" fmla="*/ 1033655 w 2116881"/>
                <a:gd name="connsiteY1029" fmla="*/ 2743225 h 3529627"/>
                <a:gd name="connsiteX1030" fmla="*/ 1036342 w 2116881"/>
                <a:gd name="connsiteY1030" fmla="*/ 2740500 h 3529627"/>
                <a:gd name="connsiteX1031" fmla="*/ 624499 w 2116881"/>
                <a:gd name="connsiteY1031" fmla="*/ 2723897 h 3529627"/>
                <a:gd name="connsiteX1032" fmla="*/ 622264 w 2116881"/>
                <a:gd name="connsiteY1032" fmla="*/ 2726129 h 3529627"/>
                <a:gd name="connsiteX1033" fmla="*/ 622816 w 2116881"/>
                <a:gd name="connsiteY1033" fmla="*/ 2725578 h 3529627"/>
                <a:gd name="connsiteX1034" fmla="*/ 626683 w 2116881"/>
                <a:gd name="connsiteY1034" fmla="*/ 2721715 h 3529627"/>
                <a:gd name="connsiteX1035" fmla="*/ 626683 w 2116881"/>
                <a:gd name="connsiteY1035" fmla="*/ 2721715 h 3529627"/>
                <a:gd name="connsiteX1036" fmla="*/ 624499 w 2116881"/>
                <a:gd name="connsiteY1036" fmla="*/ 2723897 h 3529627"/>
                <a:gd name="connsiteX1037" fmla="*/ 1188612 w 2116881"/>
                <a:gd name="connsiteY1037" fmla="*/ 2721506 h 3529627"/>
                <a:gd name="connsiteX1038" fmla="*/ 1186017 w 2116881"/>
                <a:gd name="connsiteY1038" fmla="*/ 2725847 h 3529627"/>
                <a:gd name="connsiteX1039" fmla="*/ 1181611 w 2116881"/>
                <a:gd name="connsiteY1039" fmla="*/ 2730270 h 3529627"/>
                <a:gd name="connsiteX1040" fmla="*/ 1147835 w 2116881"/>
                <a:gd name="connsiteY1040" fmla="*/ 2733219 h 3529627"/>
                <a:gd name="connsiteX1041" fmla="*/ 1136087 w 2116881"/>
                <a:gd name="connsiteY1041" fmla="*/ 2733219 h 3529627"/>
                <a:gd name="connsiteX1042" fmla="*/ 1128744 w 2116881"/>
                <a:gd name="connsiteY1042" fmla="*/ 2737642 h 3529627"/>
                <a:gd name="connsiteX1043" fmla="*/ 1118464 w 2116881"/>
                <a:gd name="connsiteY1043" fmla="*/ 2745014 h 3529627"/>
                <a:gd name="connsiteX1044" fmla="*/ 1118361 w 2116881"/>
                <a:gd name="connsiteY1044" fmla="*/ 2744995 h 3529627"/>
                <a:gd name="connsiteX1045" fmla="*/ 1116808 w 2116881"/>
                <a:gd name="connsiteY1045" fmla="*/ 2752388 h 3529627"/>
                <a:gd name="connsiteX1046" fmla="*/ 1116968 w 2116881"/>
                <a:gd name="connsiteY1046" fmla="*/ 2752451 h 3529627"/>
                <a:gd name="connsiteX1047" fmla="*/ 1118425 w 2116881"/>
                <a:gd name="connsiteY1047" fmla="*/ 2745441 h 3529627"/>
                <a:gd name="connsiteX1048" fmla="*/ 1128703 w 2116881"/>
                <a:gd name="connsiteY1048" fmla="*/ 2738047 h 3529627"/>
                <a:gd name="connsiteX1049" fmla="*/ 1136045 w 2116881"/>
                <a:gd name="connsiteY1049" fmla="*/ 2733610 h 3529627"/>
                <a:gd name="connsiteX1050" fmla="*/ 1147791 w 2116881"/>
                <a:gd name="connsiteY1050" fmla="*/ 2733610 h 3529627"/>
                <a:gd name="connsiteX1051" fmla="*/ 1181563 w 2116881"/>
                <a:gd name="connsiteY1051" fmla="*/ 2730652 h 3529627"/>
                <a:gd name="connsiteX1052" fmla="*/ 1185968 w 2116881"/>
                <a:gd name="connsiteY1052" fmla="*/ 2726215 h 3529627"/>
                <a:gd name="connsiteX1053" fmla="*/ 1188721 w 2116881"/>
                <a:gd name="connsiteY1053" fmla="*/ 2721593 h 3529627"/>
                <a:gd name="connsiteX1054" fmla="*/ 967081 w 2116881"/>
                <a:gd name="connsiteY1054" fmla="*/ 2717664 h 3529627"/>
                <a:gd name="connsiteX1055" fmla="*/ 976194 w 2116881"/>
                <a:gd name="connsiteY1055" fmla="*/ 2722178 h 3529627"/>
                <a:gd name="connsiteX1056" fmla="*/ 976200 w 2116881"/>
                <a:gd name="connsiteY1056" fmla="*/ 2722161 h 3529627"/>
                <a:gd name="connsiteX1057" fmla="*/ 409902 w 2116881"/>
                <a:gd name="connsiteY1057" fmla="*/ 2715501 h 3529627"/>
                <a:gd name="connsiteX1058" fmla="*/ 428300 w 2116881"/>
                <a:gd name="connsiteY1058" fmla="*/ 2715501 h 3529627"/>
                <a:gd name="connsiteX1059" fmla="*/ 431367 w 2116881"/>
                <a:gd name="connsiteY1059" fmla="*/ 2719830 h 3529627"/>
                <a:gd name="connsiteX1060" fmla="*/ 422168 w 2116881"/>
                <a:gd name="connsiteY1060" fmla="*/ 2719830 h 3529627"/>
                <a:gd name="connsiteX1061" fmla="*/ 414502 w 2116881"/>
                <a:gd name="connsiteY1061" fmla="*/ 2728487 h 3529627"/>
                <a:gd name="connsiteX1062" fmla="*/ 411435 w 2116881"/>
                <a:gd name="connsiteY1062" fmla="*/ 2727044 h 3529627"/>
                <a:gd name="connsiteX1063" fmla="*/ 414502 w 2116881"/>
                <a:gd name="connsiteY1063" fmla="*/ 2722716 h 3529627"/>
                <a:gd name="connsiteX1064" fmla="*/ 408369 w 2116881"/>
                <a:gd name="connsiteY1064" fmla="*/ 2718387 h 3529627"/>
                <a:gd name="connsiteX1065" fmla="*/ 409902 w 2116881"/>
                <a:gd name="connsiteY1065" fmla="*/ 2715501 h 3529627"/>
                <a:gd name="connsiteX1066" fmla="*/ 942626 w 2116881"/>
                <a:gd name="connsiteY1066" fmla="*/ 2711168 h 3529627"/>
                <a:gd name="connsiteX1067" fmla="*/ 942665 w 2116881"/>
                <a:gd name="connsiteY1067" fmla="*/ 2711288 h 3529627"/>
                <a:gd name="connsiteX1068" fmla="*/ 951478 w 2116881"/>
                <a:gd name="connsiteY1068" fmla="*/ 2712769 h 3529627"/>
                <a:gd name="connsiteX1069" fmla="*/ 958709 w 2116881"/>
                <a:gd name="connsiteY1069" fmla="*/ 2712769 h 3529627"/>
                <a:gd name="connsiteX1070" fmla="*/ 958393 w 2116881"/>
                <a:gd name="connsiteY1070" fmla="*/ 2712578 h 3529627"/>
                <a:gd name="connsiteX1071" fmla="*/ 951051 w 2116881"/>
                <a:gd name="connsiteY1071" fmla="*/ 2712578 h 3529627"/>
                <a:gd name="connsiteX1072" fmla="*/ 1218666 w 2116881"/>
                <a:gd name="connsiteY1072" fmla="*/ 2700796 h 3529627"/>
                <a:gd name="connsiteX1073" fmla="*/ 1218538 w 2116881"/>
                <a:gd name="connsiteY1073" fmla="*/ 2701255 h 3529627"/>
                <a:gd name="connsiteX1074" fmla="*/ 1229913 w 2116881"/>
                <a:gd name="connsiteY1074" fmla="*/ 2705517 h 3529627"/>
                <a:gd name="connsiteX1075" fmla="*/ 1229913 w 2116881"/>
                <a:gd name="connsiteY1075" fmla="*/ 2705033 h 3529627"/>
                <a:gd name="connsiteX1076" fmla="*/ 1244453 w 2116881"/>
                <a:gd name="connsiteY1076" fmla="*/ 2699382 h 3529627"/>
                <a:gd name="connsiteX1077" fmla="*/ 1230377 w 2116881"/>
                <a:gd name="connsiteY1077" fmla="*/ 2700796 h 3529627"/>
                <a:gd name="connsiteX1078" fmla="*/ 1230377 w 2116881"/>
                <a:gd name="connsiteY1078" fmla="*/ 2701043 h 3529627"/>
                <a:gd name="connsiteX1079" fmla="*/ 1244684 w 2116881"/>
                <a:gd name="connsiteY1079" fmla="*/ 2699613 h 3529627"/>
                <a:gd name="connsiteX1080" fmla="*/ 1243549 w 2116881"/>
                <a:gd name="connsiteY1080" fmla="*/ 2678749 h 3529627"/>
                <a:gd name="connsiteX1081" fmla="*/ 1242454 w 2116881"/>
                <a:gd name="connsiteY1081" fmla="*/ 2683332 h 3529627"/>
                <a:gd name="connsiteX1082" fmla="*/ 1243552 w 2116881"/>
                <a:gd name="connsiteY1082" fmla="*/ 2689031 h 3529627"/>
                <a:gd name="connsiteX1083" fmla="*/ 1234769 w 2116881"/>
                <a:gd name="connsiteY1083" fmla="*/ 2691972 h 3529627"/>
                <a:gd name="connsiteX1084" fmla="*/ 1234820 w 2116881"/>
                <a:gd name="connsiteY1084" fmla="*/ 2692075 h 3529627"/>
                <a:gd name="connsiteX1085" fmla="*/ 1243207 w 2116881"/>
                <a:gd name="connsiteY1085" fmla="*/ 2689280 h 3529627"/>
                <a:gd name="connsiteX1086" fmla="*/ 1243895 w 2116881"/>
                <a:gd name="connsiteY1086" fmla="*/ 2689111 h 3529627"/>
                <a:gd name="connsiteX1087" fmla="*/ 1242869 w 2116881"/>
                <a:gd name="connsiteY1087" fmla="*/ 2683816 h 3529627"/>
                <a:gd name="connsiteX1088" fmla="*/ 1243976 w 2116881"/>
                <a:gd name="connsiteY1088" fmla="*/ 2679208 h 3529627"/>
                <a:gd name="connsiteX1089" fmla="*/ 1267034 w 2116881"/>
                <a:gd name="connsiteY1089" fmla="*/ 2673495 h 3529627"/>
                <a:gd name="connsiteX1090" fmla="*/ 1266876 w 2116881"/>
                <a:gd name="connsiteY1090" fmla="*/ 2673750 h 3529627"/>
                <a:gd name="connsiteX1091" fmla="*/ 1272748 w 2116881"/>
                <a:gd name="connsiteY1091" fmla="*/ 2678948 h 3529627"/>
                <a:gd name="connsiteX1092" fmla="*/ 1273300 w 2116881"/>
                <a:gd name="connsiteY1092" fmla="*/ 2679040 h 3529627"/>
                <a:gd name="connsiteX1093" fmla="*/ 639249 w 2116881"/>
                <a:gd name="connsiteY1093" fmla="*/ 2659229 h 3529627"/>
                <a:gd name="connsiteX1094" fmla="*/ 636363 w 2116881"/>
                <a:gd name="connsiteY1094" fmla="*/ 2665001 h 3529627"/>
                <a:gd name="connsiteX1095" fmla="*/ 634920 w 2116881"/>
                <a:gd name="connsiteY1095" fmla="*/ 2667886 h 3529627"/>
                <a:gd name="connsiteX1096" fmla="*/ 634920 w 2116881"/>
                <a:gd name="connsiteY1096" fmla="*/ 2663558 h 3529627"/>
                <a:gd name="connsiteX1097" fmla="*/ 639249 w 2116881"/>
                <a:gd name="connsiteY1097" fmla="*/ 2659229 h 3529627"/>
                <a:gd name="connsiteX1098" fmla="*/ 1585857 w 2116881"/>
                <a:gd name="connsiteY1098" fmla="*/ 2654901 h 3529627"/>
                <a:gd name="connsiteX1099" fmla="*/ 1593072 w 2116881"/>
                <a:gd name="connsiteY1099" fmla="*/ 2662115 h 3529627"/>
                <a:gd name="connsiteX1100" fmla="*/ 1590186 w 2116881"/>
                <a:gd name="connsiteY1100" fmla="*/ 2663558 h 3529627"/>
                <a:gd name="connsiteX1101" fmla="*/ 1584414 w 2116881"/>
                <a:gd name="connsiteY1101" fmla="*/ 2659230 h 3529627"/>
                <a:gd name="connsiteX1102" fmla="*/ 1585857 w 2116881"/>
                <a:gd name="connsiteY1102" fmla="*/ 2654901 h 3529627"/>
                <a:gd name="connsiteX1103" fmla="*/ 452978 w 2116881"/>
                <a:gd name="connsiteY1103" fmla="*/ 2654900 h 3529627"/>
                <a:gd name="connsiteX1104" fmla="*/ 448526 w 2116881"/>
                <a:gd name="connsiteY1104" fmla="*/ 2675618 h 3529627"/>
                <a:gd name="connsiteX1105" fmla="*/ 441104 w 2116881"/>
                <a:gd name="connsiteY1105" fmla="*/ 2688937 h 3529627"/>
                <a:gd name="connsiteX1106" fmla="*/ 439620 w 2116881"/>
                <a:gd name="connsiteY1106" fmla="*/ 2693377 h 3529627"/>
                <a:gd name="connsiteX1107" fmla="*/ 436652 w 2116881"/>
                <a:gd name="connsiteY1107" fmla="*/ 2697816 h 3529627"/>
                <a:gd name="connsiteX1108" fmla="*/ 427746 w 2116881"/>
                <a:gd name="connsiteY1108" fmla="*/ 2711135 h 3529627"/>
                <a:gd name="connsiteX1109" fmla="*/ 426262 w 2116881"/>
                <a:gd name="connsiteY1109" fmla="*/ 2709655 h 3529627"/>
                <a:gd name="connsiteX1110" fmla="*/ 421809 w 2116881"/>
                <a:gd name="connsiteY1110" fmla="*/ 2711135 h 3529627"/>
                <a:gd name="connsiteX1111" fmla="*/ 417357 w 2116881"/>
                <a:gd name="connsiteY1111" fmla="*/ 2709655 h 3529627"/>
                <a:gd name="connsiteX1112" fmla="*/ 418841 w 2116881"/>
                <a:gd name="connsiteY1112" fmla="*/ 2706696 h 3529627"/>
                <a:gd name="connsiteX1113" fmla="*/ 409936 w 2116881"/>
                <a:gd name="connsiteY1113" fmla="*/ 2709655 h 3529627"/>
                <a:gd name="connsiteX1114" fmla="*/ 411420 w 2116881"/>
                <a:gd name="connsiteY1114" fmla="*/ 2703736 h 3529627"/>
                <a:gd name="connsiteX1115" fmla="*/ 415872 w 2116881"/>
                <a:gd name="connsiteY1115" fmla="*/ 2697816 h 3529627"/>
                <a:gd name="connsiteX1116" fmla="*/ 417357 w 2116881"/>
                <a:gd name="connsiteY1116" fmla="*/ 2690417 h 3529627"/>
                <a:gd name="connsiteX1117" fmla="*/ 418841 w 2116881"/>
                <a:gd name="connsiteY1117" fmla="*/ 2684498 h 3529627"/>
                <a:gd name="connsiteX1118" fmla="*/ 426262 w 2116881"/>
                <a:gd name="connsiteY1118" fmla="*/ 2677098 h 3529627"/>
                <a:gd name="connsiteX1119" fmla="*/ 432199 w 2116881"/>
                <a:gd name="connsiteY1119" fmla="*/ 2668219 h 3529627"/>
                <a:gd name="connsiteX1120" fmla="*/ 439620 w 2116881"/>
                <a:gd name="connsiteY1120" fmla="*/ 2671179 h 3529627"/>
                <a:gd name="connsiteX1121" fmla="*/ 444073 w 2116881"/>
                <a:gd name="connsiteY1121" fmla="*/ 2662299 h 3529627"/>
                <a:gd name="connsiteX1122" fmla="*/ 452978 w 2116881"/>
                <a:gd name="connsiteY1122" fmla="*/ 2654900 h 3529627"/>
                <a:gd name="connsiteX1123" fmla="*/ 591448 w 2116881"/>
                <a:gd name="connsiteY1123" fmla="*/ 2650572 h 3529627"/>
                <a:gd name="connsiteX1124" fmla="*/ 594395 w 2116881"/>
                <a:gd name="connsiteY1124" fmla="*/ 2677085 h 3529627"/>
                <a:gd name="connsiteX1125" fmla="*/ 581134 w 2116881"/>
                <a:gd name="connsiteY1125" fmla="*/ 2696233 h 3529627"/>
                <a:gd name="connsiteX1126" fmla="*/ 563454 w 2116881"/>
                <a:gd name="connsiteY1126" fmla="*/ 2730111 h 3529627"/>
                <a:gd name="connsiteX1127" fmla="*/ 539880 w 2116881"/>
                <a:gd name="connsiteY1127" fmla="*/ 2772827 h 3529627"/>
                <a:gd name="connsiteX1128" fmla="*/ 531039 w 2116881"/>
                <a:gd name="connsiteY1128" fmla="*/ 2796394 h 3529627"/>
                <a:gd name="connsiteX1129" fmla="*/ 528093 w 2116881"/>
                <a:gd name="connsiteY1129" fmla="*/ 2800812 h 3529627"/>
                <a:gd name="connsiteX1130" fmla="*/ 523672 w 2116881"/>
                <a:gd name="connsiteY1130" fmla="*/ 2803758 h 3529627"/>
                <a:gd name="connsiteX1131" fmla="*/ 508939 w 2116881"/>
                <a:gd name="connsiteY1131" fmla="*/ 2811123 h 3529627"/>
                <a:gd name="connsiteX1132" fmla="*/ 505992 w 2116881"/>
                <a:gd name="connsiteY1132" fmla="*/ 2830271 h 3529627"/>
                <a:gd name="connsiteX1133" fmla="*/ 501572 w 2116881"/>
                <a:gd name="connsiteY1133" fmla="*/ 2845001 h 3529627"/>
                <a:gd name="connsiteX1134" fmla="*/ 460317 w 2116881"/>
                <a:gd name="connsiteY1134" fmla="*/ 2824380 h 3529627"/>
                <a:gd name="connsiteX1135" fmla="*/ 461791 w 2116881"/>
                <a:gd name="connsiteY1135" fmla="*/ 2793448 h 3529627"/>
                <a:gd name="connsiteX1136" fmla="*/ 479471 w 2116881"/>
                <a:gd name="connsiteY1136" fmla="*/ 2768408 h 3529627"/>
                <a:gd name="connsiteX1137" fmla="*/ 501572 w 2116881"/>
                <a:gd name="connsiteY1137" fmla="*/ 2761043 h 3529627"/>
                <a:gd name="connsiteX1138" fmla="*/ 508939 w 2116881"/>
                <a:gd name="connsiteY1138" fmla="*/ 2759570 h 3529627"/>
                <a:gd name="connsiteX1139" fmla="*/ 517779 w 2116881"/>
                <a:gd name="connsiteY1139" fmla="*/ 2761043 h 3529627"/>
                <a:gd name="connsiteX1140" fmla="*/ 529566 w 2116881"/>
                <a:gd name="connsiteY1140" fmla="*/ 2753678 h 3529627"/>
                <a:gd name="connsiteX1141" fmla="*/ 539880 w 2116881"/>
                <a:gd name="connsiteY1141" fmla="*/ 2749259 h 3529627"/>
                <a:gd name="connsiteX1142" fmla="*/ 538406 w 2116881"/>
                <a:gd name="connsiteY1142" fmla="*/ 2743368 h 3529627"/>
                <a:gd name="connsiteX1143" fmla="*/ 532513 w 2116881"/>
                <a:gd name="connsiteY1143" fmla="*/ 2749259 h 3529627"/>
                <a:gd name="connsiteX1144" fmla="*/ 525146 w 2116881"/>
                <a:gd name="connsiteY1144" fmla="*/ 2749259 h 3529627"/>
                <a:gd name="connsiteX1145" fmla="*/ 513359 w 2116881"/>
                <a:gd name="connsiteY1145" fmla="*/ 2755151 h 3529627"/>
                <a:gd name="connsiteX1146" fmla="*/ 501572 w 2116881"/>
                <a:gd name="connsiteY1146" fmla="*/ 2750732 h 3529627"/>
                <a:gd name="connsiteX1147" fmla="*/ 492731 w 2116881"/>
                <a:gd name="connsiteY1147" fmla="*/ 2747786 h 3529627"/>
                <a:gd name="connsiteX1148" fmla="*/ 498625 w 2116881"/>
                <a:gd name="connsiteY1148" fmla="*/ 2736003 h 3529627"/>
                <a:gd name="connsiteX1149" fmla="*/ 505992 w 2116881"/>
                <a:gd name="connsiteY1149" fmla="*/ 2725692 h 3529627"/>
                <a:gd name="connsiteX1150" fmla="*/ 516306 w 2116881"/>
                <a:gd name="connsiteY1150" fmla="*/ 2709490 h 3529627"/>
                <a:gd name="connsiteX1151" fmla="*/ 528093 w 2116881"/>
                <a:gd name="connsiteY1151" fmla="*/ 2699179 h 3529627"/>
                <a:gd name="connsiteX1152" fmla="*/ 573767 w 2116881"/>
                <a:gd name="connsiteY1152" fmla="*/ 2665302 h 3529627"/>
                <a:gd name="connsiteX1153" fmla="*/ 585554 w 2116881"/>
                <a:gd name="connsiteY1153" fmla="*/ 2657937 h 3529627"/>
                <a:gd name="connsiteX1154" fmla="*/ 587028 w 2116881"/>
                <a:gd name="connsiteY1154" fmla="*/ 2654991 h 3529627"/>
                <a:gd name="connsiteX1155" fmla="*/ 591448 w 2116881"/>
                <a:gd name="connsiteY1155" fmla="*/ 2650572 h 3529627"/>
                <a:gd name="connsiteX1156" fmla="*/ 1259926 w 2116881"/>
                <a:gd name="connsiteY1156" fmla="*/ 2648211 h 3529627"/>
                <a:gd name="connsiteX1157" fmla="*/ 1263132 w 2116881"/>
                <a:gd name="connsiteY1157" fmla="*/ 2652449 h 3529627"/>
                <a:gd name="connsiteX1158" fmla="*/ 1261119 w 2116881"/>
                <a:gd name="connsiteY1158" fmla="*/ 2658147 h 3529627"/>
                <a:gd name="connsiteX1159" fmla="*/ 1256727 w 2116881"/>
                <a:gd name="connsiteY1159" fmla="*/ 2664030 h 3529627"/>
                <a:gd name="connsiteX1160" fmla="*/ 1242088 w 2116881"/>
                <a:gd name="connsiteY1160" fmla="*/ 2671383 h 3529627"/>
                <a:gd name="connsiteX1161" fmla="*/ 1241173 w 2116881"/>
                <a:gd name="connsiteY1161" fmla="*/ 2676163 h 3529627"/>
                <a:gd name="connsiteX1162" fmla="*/ 1241582 w 2116881"/>
                <a:gd name="connsiteY1162" fmla="*/ 2676606 h 3529627"/>
                <a:gd name="connsiteX1163" fmla="*/ 1242500 w 2116881"/>
                <a:gd name="connsiteY1163" fmla="*/ 2671836 h 3529627"/>
                <a:gd name="connsiteX1164" fmla="*/ 1257257 w 2116881"/>
                <a:gd name="connsiteY1164" fmla="*/ 2664464 h 3529627"/>
                <a:gd name="connsiteX1165" fmla="*/ 1261685 w 2116881"/>
                <a:gd name="connsiteY1165" fmla="*/ 2658566 h 3529627"/>
                <a:gd name="connsiteX1166" fmla="*/ 1260209 w 2116881"/>
                <a:gd name="connsiteY1166" fmla="*/ 2648245 h 3529627"/>
                <a:gd name="connsiteX1167" fmla="*/ 647907 w 2116881"/>
                <a:gd name="connsiteY1167" fmla="*/ 2643357 h 3529627"/>
                <a:gd name="connsiteX1168" fmla="*/ 645021 w 2116881"/>
                <a:gd name="connsiteY1168" fmla="*/ 2650572 h 3529627"/>
                <a:gd name="connsiteX1169" fmla="*/ 640692 w 2116881"/>
                <a:gd name="connsiteY1169" fmla="*/ 2657786 h 3529627"/>
                <a:gd name="connsiteX1170" fmla="*/ 643578 w 2116881"/>
                <a:gd name="connsiteY1170" fmla="*/ 2649129 h 3529627"/>
                <a:gd name="connsiteX1171" fmla="*/ 647907 w 2116881"/>
                <a:gd name="connsiteY1171" fmla="*/ 2643357 h 3529627"/>
                <a:gd name="connsiteX1172" fmla="*/ 1335726 w 2116881"/>
                <a:gd name="connsiteY1172" fmla="*/ 2628240 h 3529627"/>
                <a:gd name="connsiteX1173" fmla="*/ 1335815 w 2116881"/>
                <a:gd name="connsiteY1173" fmla="*/ 2628501 h 3529627"/>
                <a:gd name="connsiteX1174" fmla="*/ 1344139 w 2116881"/>
                <a:gd name="connsiteY1174" fmla="*/ 2629261 h 3529627"/>
                <a:gd name="connsiteX1175" fmla="*/ 1353107 w 2116881"/>
                <a:gd name="connsiteY1175" fmla="*/ 2629194 h 3529627"/>
                <a:gd name="connsiteX1176" fmla="*/ 1352626 w 2116881"/>
                <a:gd name="connsiteY1176" fmla="*/ 2628878 h 3529627"/>
                <a:gd name="connsiteX1177" fmla="*/ 1343464 w 2116881"/>
                <a:gd name="connsiteY1177" fmla="*/ 2628947 h 3529627"/>
                <a:gd name="connsiteX1178" fmla="*/ 595959 w 2116881"/>
                <a:gd name="connsiteY1178" fmla="*/ 2613056 h 3529627"/>
                <a:gd name="connsiteX1179" fmla="*/ 600288 w 2116881"/>
                <a:gd name="connsiteY1179" fmla="*/ 2614499 h 3529627"/>
                <a:gd name="connsiteX1180" fmla="*/ 600288 w 2116881"/>
                <a:gd name="connsiteY1180" fmla="*/ 2628928 h 3529627"/>
                <a:gd name="connsiteX1181" fmla="*/ 603174 w 2116881"/>
                <a:gd name="connsiteY1181" fmla="*/ 2641914 h 3529627"/>
                <a:gd name="connsiteX1182" fmla="*/ 595959 w 2116881"/>
                <a:gd name="connsiteY1182" fmla="*/ 2641914 h 3529627"/>
                <a:gd name="connsiteX1183" fmla="*/ 594516 w 2116881"/>
                <a:gd name="connsiteY1183" fmla="*/ 2646242 h 3529627"/>
                <a:gd name="connsiteX1184" fmla="*/ 582972 w 2116881"/>
                <a:gd name="connsiteY1184" fmla="*/ 2646242 h 3529627"/>
                <a:gd name="connsiteX1185" fmla="*/ 578643 w 2116881"/>
                <a:gd name="connsiteY1185" fmla="*/ 2639028 h 3529627"/>
                <a:gd name="connsiteX1186" fmla="*/ 587301 w 2116881"/>
                <a:gd name="connsiteY1186" fmla="*/ 2621713 h 3529627"/>
                <a:gd name="connsiteX1187" fmla="*/ 595959 w 2116881"/>
                <a:gd name="connsiteY1187" fmla="*/ 2613056 h 3529627"/>
                <a:gd name="connsiteX1188" fmla="*/ 625360 w 2116881"/>
                <a:gd name="connsiteY1188" fmla="*/ 2610171 h 3529627"/>
                <a:gd name="connsiteX1189" fmla="*/ 631853 w 2116881"/>
                <a:gd name="connsiteY1189" fmla="*/ 2614500 h 3529627"/>
                <a:gd name="connsiteX1190" fmla="*/ 628607 w 2116881"/>
                <a:gd name="connsiteY1190" fmla="*/ 2626043 h 3529627"/>
                <a:gd name="connsiteX1191" fmla="*/ 626983 w 2116881"/>
                <a:gd name="connsiteY1191" fmla="*/ 2628928 h 3529627"/>
                <a:gd name="connsiteX1192" fmla="*/ 622113 w 2116881"/>
                <a:gd name="connsiteY1192" fmla="*/ 2623157 h 3529627"/>
                <a:gd name="connsiteX1193" fmla="*/ 622113 w 2116881"/>
                <a:gd name="connsiteY1193" fmla="*/ 2613057 h 3529627"/>
                <a:gd name="connsiteX1194" fmla="*/ 625360 w 2116881"/>
                <a:gd name="connsiteY1194" fmla="*/ 2610171 h 3529627"/>
                <a:gd name="connsiteX1195" fmla="*/ 564213 w 2116881"/>
                <a:gd name="connsiteY1195" fmla="*/ 2608728 h 3529627"/>
                <a:gd name="connsiteX1196" fmla="*/ 564213 w 2116881"/>
                <a:gd name="connsiteY1196" fmla="*/ 2613057 h 3529627"/>
                <a:gd name="connsiteX1197" fmla="*/ 558441 w 2116881"/>
                <a:gd name="connsiteY1197" fmla="*/ 2613057 h 3529627"/>
                <a:gd name="connsiteX1198" fmla="*/ 564213 w 2116881"/>
                <a:gd name="connsiteY1198" fmla="*/ 2608728 h 3529627"/>
                <a:gd name="connsiteX1199" fmla="*/ 598845 w 2116881"/>
                <a:gd name="connsiteY1199" fmla="*/ 2604399 h 3529627"/>
                <a:gd name="connsiteX1200" fmla="*/ 600288 w 2116881"/>
                <a:gd name="connsiteY1200" fmla="*/ 2607285 h 3529627"/>
                <a:gd name="connsiteX1201" fmla="*/ 598845 w 2116881"/>
                <a:gd name="connsiteY1201" fmla="*/ 2610170 h 3529627"/>
                <a:gd name="connsiteX1202" fmla="*/ 598845 w 2116881"/>
                <a:gd name="connsiteY1202" fmla="*/ 2604399 h 3529627"/>
                <a:gd name="connsiteX1203" fmla="*/ 593073 w 2116881"/>
                <a:gd name="connsiteY1203" fmla="*/ 2604399 h 3529627"/>
                <a:gd name="connsiteX1204" fmla="*/ 590187 w 2116881"/>
                <a:gd name="connsiteY1204" fmla="*/ 2611613 h 3529627"/>
                <a:gd name="connsiteX1205" fmla="*/ 587301 w 2116881"/>
                <a:gd name="connsiteY1205" fmla="*/ 2607285 h 3529627"/>
                <a:gd name="connsiteX1206" fmla="*/ 593073 w 2116881"/>
                <a:gd name="connsiteY1206" fmla="*/ 2604399 h 3529627"/>
                <a:gd name="connsiteX1207" fmla="*/ 572871 w 2116881"/>
                <a:gd name="connsiteY1207" fmla="*/ 2602956 h 3529627"/>
                <a:gd name="connsiteX1208" fmla="*/ 572871 w 2116881"/>
                <a:gd name="connsiteY1208" fmla="*/ 2604399 h 3529627"/>
                <a:gd name="connsiteX1209" fmla="*/ 568542 w 2116881"/>
                <a:gd name="connsiteY1209" fmla="*/ 2605842 h 3529627"/>
                <a:gd name="connsiteX1210" fmla="*/ 572871 w 2116881"/>
                <a:gd name="connsiteY1210" fmla="*/ 2602956 h 3529627"/>
                <a:gd name="connsiteX1211" fmla="*/ 1118440 w 2116881"/>
                <a:gd name="connsiteY1211" fmla="*/ 2600955 h 3529627"/>
                <a:gd name="connsiteX1212" fmla="*/ 1118281 w 2116881"/>
                <a:gd name="connsiteY1212" fmla="*/ 2603842 h 3529627"/>
                <a:gd name="connsiteX1213" fmla="*/ 1118385 w 2116881"/>
                <a:gd name="connsiteY1213" fmla="*/ 2603879 h 3529627"/>
                <a:gd name="connsiteX1214" fmla="*/ 1118542 w 2116881"/>
                <a:gd name="connsiteY1214" fmla="*/ 2601063 h 3529627"/>
                <a:gd name="connsiteX1215" fmla="*/ 911847 w 2116881"/>
                <a:gd name="connsiteY1215" fmla="*/ 2598656 h 3529627"/>
                <a:gd name="connsiteX1216" fmla="*/ 911444 w 2116881"/>
                <a:gd name="connsiteY1216" fmla="*/ 2598936 h 3529627"/>
                <a:gd name="connsiteX1217" fmla="*/ 913930 w 2116881"/>
                <a:gd name="connsiteY1217" fmla="*/ 2624595 h 3529627"/>
                <a:gd name="connsiteX1218" fmla="*/ 913930 w 2116881"/>
                <a:gd name="connsiteY1218" fmla="*/ 2637839 h 3529627"/>
                <a:gd name="connsiteX1219" fmla="*/ 921296 w 2116881"/>
                <a:gd name="connsiteY1219" fmla="*/ 2655497 h 3529627"/>
                <a:gd name="connsiteX1220" fmla="*/ 930134 w 2116881"/>
                <a:gd name="connsiteY1220" fmla="*/ 2686399 h 3529627"/>
                <a:gd name="connsiteX1221" fmla="*/ 941918 w 2116881"/>
                <a:gd name="connsiteY1221" fmla="*/ 2695228 h 3529627"/>
                <a:gd name="connsiteX1222" fmla="*/ 937499 w 2116881"/>
                <a:gd name="connsiteY1222" fmla="*/ 2701114 h 3529627"/>
                <a:gd name="connsiteX1223" fmla="*/ 940445 w 2116881"/>
                <a:gd name="connsiteY1223" fmla="*/ 2707000 h 3529627"/>
                <a:gd name="connsiteX1224" fmla="*/ 936026 w 2116881"/>
                <a:gd name="connsiteY1224" fmla="*/ 2715829 h 3529627"/>
                <a:gd name="connsiteX1225" fmla="*/ 931607 w 2116881"/>
                <a:gd name="connsiteY1225" fmla="*/ 2720243 h 3529627"/>
                <a:gd name="connsiteX1226" fmla="*/ 931607 w 2116881"/>
                <a:gd name="connsiteY1226" fmla="*/ 2730544 h 3529627"/>
                <a:gd name="connsiteX1227" fmla="*/ 936026 w 2116881"/>
                <a:gd name="connsiteY1227" fmla="*/ 2740844 h 3529627"/>
                <a:gd name="connsiteX1228" fmla="*/ 933080 w 2116881"/>
                <a:gd name="connsiteY1228" fmla="*/ 2746730 h 3529627"/>
                <a:gd name="connsiteX1229" fmla="*/ 928764 w 2116881"/>
                <a:gd name="connsiteY1229" fmla="*/ 2751042 h 3529627"/>
                <a:gd name="connsiteX1230" fmla="*/ 929446 w 2116881"/>
                <a:gd name="connsiteY1230" fmla="*/ 2751271 h 3529627"/>
                <a:gd name="connsiteX1231" fmla="*/ 933853 w 2116881"/>
                <a:gd name="connsiteY1231" fmla="*/ 2746828 h 3529627"/>
                <a:gd name="connsiteX1232" fmla="*/ 936790 w 2116881"/>
                <a:gd name="connsiteY1232" fmla="*/ 2740905 h 3529627"/>
                <a:gd name="connsiteX1233" fmla="*/ 932384 w 2116881"/>
                <a:gd name="connsiteY1233" fmla="*/ 2730539 h 3529627"/>
                <a:gd name="connsiteX1234" fmla="*/ 932384 w 2116881"/>
                <a:gd name="connsiteY1234" fmla="*/ 2720173 h 3529627"/>
                <a:gd name="connsiteX1235" fmla="*/ 936790 w 2116881"/>
                <a:gd name="connsiteY1235" fmla="*/ 2715730 h 3529627"/>
                <a:gd name="connsiteX1236" fmla="*/ 940974 w 2116881"/>
                <a:gd name="connsiteY1236" fmla="*/ 2707293 h 3529627"/>
                <a:gd name="connsiteX1237" fmla="*/ 940771 w 2116881"/>
                <a:gd name="connsiteY1237" fmla="*/ 2706680 h 3529627"/>
                <a:gd name="connsiteX1238" fmla="*/ 937834 w 2116881"/>
                <a:gd name="connsiteY1238" fmla="*/ 2700783 h 3529627"/>
                <a:gd name="connsiteX1239" fmla="*/ 942240 w 2116881"/>
                <a:gd name="connsiteY1239" fmla="*/ 2694885 h 3529627"/>
                <a:gd name="connsiteX1240" fmla="*/ 930491 w 2116881"/>
                <a:gd name="connsiteY1240" fmla="*/ 2686039 h 3529627"/>
                <a:gd name="connsiteX1241" fmla="*/ 921680 w 2116881"/>
                <a:gd name="connsiteY1241" fmla="*/ 2655077 h 3529627"/>
                <a:gd name="connsiteX1242" fmla="*/ 914337 w 2116881"/>
                <a:gd name="connsiteY1242" fmla="*/ 2637384 h 3529627"/>
                <a:gd name="connsiteX1243" fmla="*/ 914337 w 2116881"/>
                <a:gd name="connsiteY1243" fmla="*/ 2624115 h 3529627"/>
                <a:gd name="connsiteX1244" fmla="*/ 911400 w 2116881"/>
                <a:gd name="connsiteY1244" fmla="*/ 2608265 h 3529627"/>
                <a:gd name="connsiteX1245" fmla="*/ 581529 w 2116881"/>
                <a:gd name="connsiteY1245" fmla="*/ 2594299 h 3529627"/>
                <a:gd name="connsiteX1246" fmla="*/ 580086 w 2116881"/>
                <a:gd name="connsiteY1246" fmla="*/ 2601225 h 3529627"/>
                <a:gd name="connsiteX1247" fmla="*/ 574314 w 2116881"/>
                <a:gd name="connsiteY1247" fmla="*/ 2599493 h 3529627"/>
                <a:gd name="connsiteX1248" fmla="*/ 581529 w 2116881"/>
                <a:gd name="connsiteY1248" fmla="*/ 2594299 h 3529627"/>
                <a:gd name="connsiteX1249" fmla="*/ 616161 w 2116881"/>
                <a:gd name="connsiteY1249" fmla="*/ 2587132 h 3529627"/>
                <a:gd name="connsiteX1250" fmla="*/ 619047 w 2116881"/>
                <a:gd name="connsiteY1250" fmla="*/ 2593089 h 3529627"/>
                <a:gd name="connsiteX1251" fmla="*/ 623376 w 2116881"/>
                <a:gd name="connsiteY1251" fmla="*/ 2602026 h 3529627"/>
                <a:gd name="connsiteX1252" fmla="*/ 617604 w 2116881"/>
                <a:gd name="connsiteY1252" fmla="*/ 2615431 h 3529627"/>
                <a:gd name="connsiteX1253" fmla="*/ 616161 w 2116881"/>
                <a:gd name="connsiteY1253" fmla="*/ 2630325 h 3529627"/>
                <a:gd name="connsiteX1254" fmla="*/ 608946 w 2116881"/>
                <a:gd name="connsiteY1254" fmla="*/ 2625856 h 3529627"/>
                <a:gd name="connsiteX1255" fmla="*/ 610389 w 2116881"/>
                <a:gd name="connsiteY1255" fmla="*/ 2615431 h 3529627"/>
                <a:gd name="connsiteX1256" fmla="*/ 608946 w 2116881"/>
                <a:gd name="connsiteY1256" fmla="*/ 2613941 h 3529627"/>
                <a:gd name="connsiteX1257" fmla="*/ 611832 w 2116881"/>
                <a:gd name="connsiteY1257" fmla="*/ 2599047 h 3529627"/>
                <a:gd name="connsiteX1258" fmla="*/ 611832 w 2116881"/>
                <a:gd name="connsiteY1258" fmla="*/ 2590110 h 3529627"/>
                <a:gd name="connsiteX1259" fmla="*/ 616161 w 2116881"/>
                <a:gd name="connsiteY1259" fmla="*/ 2587132 h 3529627"/>
                <a:gd name="connsiteX1260" fmla="*/ 920189 w 2116881"/>
                <a:gd name="connsiteY1260" fmla="*/ 2578521 h 3529627"/>
                <a:gd name="connsiteX1261" fmla="*/ 919822 w 2116881"/>
                <a:gd name="connsiteY1261" fmla="*/ 2578978 h 3529627"/>
                <a:gd name="connsiteX1262" fmla="*/ 918349 w 2116881"/>
                <a:gd name="connsiteY1262" fmla="*/ 2586336 h 3529627"/>
                <a:gd name="connsiteX1263" fmla="*/ 922584 w 2116881"/>
                <a:gd name="connsiteY1263" fmla="*/ 2587991 h 3529627"/>
                <a:gd name="connsiteX1264" fmla="*/ 925661 w 2116881"/>
                <a:gd name="connsiteY1264" fmla="*/ 2590703 h 3529627"/>
                <a:gd name="connsiteX1265" fmla="*/ 926086 w 2116881"/>
                <a:gd name="connsiteY1265" fmla="*/ 2590204 h 3529627"/>
                <a:gd name="connsiteX1266" fmla="*/ 918743 w 2116881"/>
                <a:gd name="connsiteY1266" fmla="*/ 2585781 h 3529627"/>
                <a:gd name="connsiteX1267" fmla="*/ 886435 w 2116881"/>
                <a:gd name="connsiteY1267" fmla="*/ 2562462 h 3529627"/>
                <a:gd name="connsiteX1268" fmla="*/ 885942 w 2116881"/>
                <a:gd name="connsiteY1268" fmla="*/ 2562792 h 3529627"/>
                <a:gd name="connsiteX1269" fmla="*/ 885942 w 2116881"/>
                <a:gd name="connsiteY1269" fmla="*/ 2567206 h 3529627"/>
                <a:gd name="connsiteX1270" fmla="*/ 899200 w 2116881"/>
                <a:gd name="connsiteY1270" fmla="*/ 2564263 h 3529627"/>
                <a:gd name="connsiteX1271" fmla="*/ 908038 w 2116881"/>
                <a:gd name="connsiteY1271" fmla="*/ 2564263 h 3529627"/>
                <a:gd name="connsiteX1272" fmla="*/ 909511 w 2116881"/>
                <a:gd name="connsiteY1272" fmla="*/ 2567206 h 3529627"/>
                <a:gd name="connsiteX1273" fmla="*/ 925254 w 2116881"/>
                <a:gd name="connsiteY1273" fmla="*/ 2568655 h 3529627"/>
                <a:gd name="connsiteX1274" fmla="*/ 925699 w 2116881"/>
                <a:gd name="connsiteY1274" fmla="*/ 2571522 h 3529627"/>
                <a:gd name="connsiteX1275" fmla="*/ 926086 w 2116881"/>
                <a:gd name="connsiteY1275" fmla="*/ 2571037 h 3529627"/>
                <a:gd name="connsiteX1276" fmla="*/ 909932 w 2116881"/>
                <a:gd name="connsiteY1276" fmla="*/ 2566614 h 3529627"/>
                <a:gd name="connsiteX1277" fmla="*/ 908463 w 2116881"/>
                <a:gd name="connsiteY1277" fmla="*/ 2563665 h 3529627"/>
                <a:gd name="connsiteX1278" fmla="*/ 899652 w 2116881"/>
                <a:gd name="connsiteY1278" fmla="*/ 2563665 h 3529627"/>
                <a:gd name="connsiteX1279" fmla="*/ 886435 w 2116881"/>
                <a:gd name="connsiteY1279" fmla="*/ 2566614 h 3529627"/>
                <a:gd name="connsiteX1280" fmla="*/ 385281 w 2116881"/>
                <a:gd name="connsiteY1280" fmla="*/ 2556784 h 3529627"/>
                <a:gd name="connsiteX1281" fmla="*/ 389610 w 2116881"/>
                <a:gd name="connsiteY1281" fmla="*/ 2559670 h 3529627"/>
                <a:gd name="connsiteX1282" fmla="*/ 388167 w 2116881"/>
                <a:gd name="connsiteY1282" fmla="*/ 2565441 h 3529627"/>
                <a:gd name="connsiteX1283" fmla="*/ 385281 w 2116881"/>
                <a:gd name="connsiteY1283" fmla="*/ 2562556 h 3529627"/>
                <a:gd name="connsiteX1284" fmla="*/ 383838 w 2116881"/>
                <a:gd name="connsiteY1284" fmla="*/ 2565441 h 3529627"/>
                <a:gd name="connsiteX1285" fmla="*/ 380952 w 2116881"/>
                <a:gd name="connsiteY1285" fmla="*/ 2562556 h 3529627"/>
                <a:gd name="connsiteX1286" fmla="*/ 382395 w 2116881"/>
                <a:gd name="connsiteY1286" fmla="*/ 2559670 h 3529627"/>
                <a:gd name="connsiteX1287" fmla="*/ 385281 w 2116881"/>
                <a:gd name="connsiteY1287" fmla="*/ 2559670 h 3529627"/>
                <a:gd name="connsiteX1288" fmla="*/ 385281 w 2116881"/>
                <a:gd name="connsiteY1288" fmla="*/ 2556784 h 3529627"/>
                <a:gd name="connsiteX1289" fmla="*/ 636203 w 2116881"/>
                <a:gd name="connsiteY1289" fmla="*/ 2553898 h 3529627"/>
                <a:gd name="connsiteX1290" fmla="*/ 631633 w 2116881"/>
                <a:gd name="connsiteY1290" fmla="*/ 2568327 h 3529627"/>
                <a:gd name="connsiteX1291" fmla="*/ 627064 w 2116881"/>
                <a:gd name="connsiteY1291" fmla="*/ 2571213 h 3529627"/>
                <a:gd name="connsiteX1292" fmla="*/ 630110 w 2116881"/>
                <a:gd name="connsiteY1292" fmla="*/ 2575541 h 3529627"/>
                <a:gd name="connsiteX1293" fmla="*/ 630110 w 2116881"/>
                <a:gd name="connsiteY1293" fmla="*/ 2581313 h 3529627"/>
                <a:gd name="connsiteX1294" fmla="*/ 622494 w 2116881"/>
                <a:gd name="connsiteY1294" fmla="*/ 2588527 h 3529627"/>
                <a:gd name="connsiteX1295" fmla="*/ 619448 w 2116881"/>
                <a:gd name="connsiteY1295" fmla="*/ 2581313 h 3529627"/>
                <a:gd name="connsiteX1296" fmla="*/ 620971 w 2116881"/>
                <a:gd name="connsiteY1296" fmla="*/ 2574098 h 3529627"/>
                <a:gd name="connsiteX1297" fmla="*/ 613355 w 2116881"/>
                <a:gd name="connsiteY1297" fmla="*/ 2571213 h 3529627"/>
                <a:gd name="connsiteX1298" fmla="*/ 614878 w 2116881"/>
                <a:gd name="connsiteY1298" fmla="*/ 2563998 h 3529627"/>
                <a:gd name="connsiteX1299" fmla="*/ 624017 w 2116881"/>
                <a:gd name="connsiteY1299" fmla="*/ 2555341 h 3529627"/>
                <a:gd name="connsiteX1300" fmla="*/ 627064 w 2116881"/>
                <a:gd name="connsiteY1300" fmla="*/ 2561112 h 3529627"/>
                <a:gd name="connsiteX1301" fmla="*/ 636203 w 2116881"/>
                <a:gd name="connsiteY1301" fmla="*/ 2553898 h 3529627"/>
                <a:gd name="connsiteX1302" fmla="*/ 867315 w 2116881"/>
                <a:gd name="connsiteY1302" fmla="*/ 2537183 h 3529627"/>
                <a:gd name="connsiteX1303" fmla="*/ 866792 w 2116881"/>
                <a:gd name="connsiteY1303" fmla="*/ 2537776 h 3529627"/>
                <a:gd name="connsiteX1304" fmla="*/ 878577 w 2116881"/>
                <a:gd name="connsiteY1304" fmla="*/ 2549548 h 3529627"/>
                <a:gd name="connsiteX1305" fmla="*/ 886126 w 2116881"/>
                <a:gd name="connsiteY1305" fmla="*/ 2556722 h 3529627"/>
                <a:gd name="connsiteX1306" fmla="*/ 888605 w 2116881"/>
                <a:gd name="connsiteY1306" fmla="*/ 2560732 h 3529627"/>
                <a:gd name="connsiteX1307" fmla="*/ 889212 w 2116881"/>
                <a:gd name="connsiteY1307" fmla="*/ 2560325 h 3529627"/>
                <a:gd name="connsiteX1308" fmla="*/ 879092 w 2116881"/>
                <a:gd name="connsiteY1308" fmla="*/ 2548921 h 3529627"/>
                <a:gd name="connsiteX1309" fmla="*/ 866495 w 2116881"/>
                <a:gd name="connsiteY1309" fmla="*/ 2538762 h 3529627"/>
                <a:gd name="connsiteX1310" fmla="*/ 1066982 w 2116881"/>
                <a:gd name="connsiteY1310" fmla="*/ 2537143 h 3529627"/>
                <a:gd name="connsiteX1311" fmla="*/ 1059723 w 2116881"/>
                <a:gd name="connsiteY1311" fmla="*/ 2538600 h 3529627"/>
                <a:gd name="connsiteX1312" fmla="*/ 1056786 w 2116881"/>
                <a:gd name="connsiteY1312" fmla="*/ 2544498 h 3529627"/>
                <a:gd name="connsiteX1313" fmla="*/ 1056786 w 2116881"/>
                <a:gd name="connsiteY1313" fmla="*/ 2544587 h 3529627"/>
                <a:gd name="connsiteX1314" fmla="*/ 1059514 w 2116881"/>
                <a:gd name="connsiteY1314" fmla="*/ 2539136 h 3529627"/>
                <a:gd name="connsiteX1315" fmla="*/ 1066892 w 2116881"/>
                <a:gd name="connsiteY1315" fmla="*/ 2537661 h 3529627"/>
                <a:gd name="connsiteX1316" fmla="*/ 385281 w 2116881"/>
                <a:gd name="connsiteY1316" fmla="*/ 2527926 h 3529627"/>
                <a:gd name="connsiteX1317" fmla="*/ 383838 w 2116881"/>
                <a:gd name="connsiteY1317" fmla="*/ 2536583 h 3529627"/>
                <a:gd name="connsiteX1318" fmla="*/ 372294 w 2116881"/>
                <a:gd name="connsiteY1318" fmla="*/ 2551012 h 3529627"/>
                <a:gd name="connsiteX1319" fmla="*/ 363636 w 2116881"/>
                <a:gd name="connsiteY1319" fmla="*/ 2546684 h 3529627"/>
                <a:gd name="connsiteX1320" fmla="*/ 372294 w 2116881"/>
                <a:gd name="connsiteY1320" fmla="*/ 2542355 h 3529627"/>
                <a:gd name="connsiteX1321" fmla="*/ 369408 w 2116881"/>
                <a:gd name="connsiteY1321" fmla="*/ 2535140 h 3529627"/>
                <a:gd name="connsiteX1322" fmla="*/ 376623 w 2116881"/>
                <a:gd name="connsiteY1322" fmla="*/ 2529369 h 3529627"/>
                <a:gd name="connsiteX1323" fmla="*/ 385281 w 2116881"/>
                <a:gd name="connsiteY1323" fmla="*/ 2527926 h 3529627"/>
                <a:gd name="connsiteX1324" fmla="*/ 878059 w 2116881"/>
                <a:gd name="connsiteY1324" fmla="*/ 2519516 h 3529627"/>
                <a:gd name="connsiteX1325" fmla="*/ 877840 w 2116881"/>
                <a:gd name="connsiteY1325" fmla="*/ 2519750 h 3529627"/>
                <a:gd name="connsiteX1326" fmla="*/ 872684 w 2116881"/>
                <a:gd name="connsiteY1326" fmla="*/ 2527475 h 3529627"/>
                <a:gd name="connsiteX1327" fmla="*/ 870865 w 2116881"/>
                <a:gd name="connsiteY1327" fmla="*/ 2533109 h 3529627"/>
                <a:gd name="connsiteX1328" fmla="*/ 871383 w 2116881"/>
                <a:gd name="connsiteY1328" fmla="*/ 2532519 h 3529627"/>
                <a:gd name="connsiteX1329" fmla="*/ 873218 w 2116881"/>
                <a:gd name="connsiteY1329" fmla="*/ 2526805 h 3529627"/>
                <a:gd name="connsiteX1330" fmla="*/ 663780 w 2116881"/>
                <a:gd name="connsiteY1330" fmla="*/ 2500578 h 3529627"/>
                <a:gd name="connsiteX1331" fmla="*/ 666666 w 2116881"/>
                <a:gd name="connsiteY1331" fmla="*/ 2503594 h 3529627"/>
                <a:gd name="connsiteX1332" fmla="*/ 659451 w 2116881"/>
                <a:gd name="connsiteY1332" fmla="*/ 2511137 h 3529627"/>
                <a:gd name="connsiteX1333" fmla="*/ 649350 w 2116881"/>
                <a:gd name="connsiteY1333" fmla="*/ 2529238 h 3529627"/>
                <a:gd name="connsiteX1334" fmla="*/ 645021 w 2116881"/>
                <a:gd name="connsiteY1334" fmla="*/ 2527730 h 3529627"/>
                <a:gd name="connsiteX1335" fmla="*/ 642135 w 2116881"/>
                <a:gd name="connsiteY1335" fmla="*/ 2523204 h 3529627"/>
                <a:gd name="connsiteX1336" fmla="*/ 637806 w 2116881"/>
                <a:gd name="connsiteY1336" fmla="*/ 2520187 h 3529627"/>
                <a:gd name="connsiteX1337" fmla="*/ 640692 w 2116881"/>
                <a:gd name="connsiteY1337" fmla="*/ 2517171 h 3529627"/>
                <a:gd name="connsiteX1338" fmla="*/ 643578 w 2116881"/>
                <a:gd name="connsiteY1338" fmla="*/ 2512645 h 3529627"/>
                <a:gd name="connsiteX1339" fmla="*/ 649350 w 2116881"/>
                <a:gd name="connsiteY1339" fmla="*/ 2509628 h 3529627"/>
                <a:gd name="connsiteX1340" fmla="*/ 653679 w 2116881"/>
                <a:gd name="connsiteY1340" fmla="*/ 2506611 h 3529627"/>
                <a:gd name="connsiteX1341" fmla="*/ 659451 w 2116881"/>
                <a:gd name="connsiteY1341" fmla="*/ 2506611 h 3529627"/>
                <a:gd name="connsiteX1342" fmla="*/ 663780 w 2116881"/>
                <a:gd name="connsiteY1342" fmla="*/ 2500578 h 3529627"/>
                <a:gd name="connsiteX1343" fmla="*/ 1428798 w 2116881"/>
                <a:gd name="connsiteY1343" fmla="*/ 2500512 h 3529627"/>
                <a:gd name="connsiteX1344" fmla="*/ 1423567 w 2116881"/>
                <a:gd name="connsiteY1344" fmla="*/ 2503082 h 3529627"/>
                <a:gd name="connsiteX1345" fmla="*/ 1424012 w 2116881"/>
                <a:gd name="connsiteY1345" fmla="*/ 2503749 h 3529627"/>
                <a:gd name="connsiteX1346" fmla="*/ 1429369 w 2116881"/>
                <a:gd name="connsiteY1346" fmla="*/ 2501073 h 3529627"/>
                <a:gd name="connsiteX1347" fmla="*/ 1414953 w 2116881"/>
                <a:gd name="connsiteY1347" fmla="*/ 2498985 h 3529627"/>
                <a:gd name="connsiteX1348" fmla="*/ 1415158 w 2116881"/>
                <a:gd name="connsiteY1348" fmla="*/ 2499326 h 3529627"/>
                <a:gd name="connsiteX1349" fmla="*/ 1420162 w 2116881"/>
                <a:gd name="connsiteY1349" fmla="*/ 2499326 h 3529627"/>
                <a:gd name="connsiteX1350" fmla="*/ 1419988 w 2116881"/>
                <a:gd name="connsiteY1350" fmla="*/ 2499069 h 3529627"/>
                <a:gd name="connsiteX1351" fmla="*/ 1419972 w 2116881"/>
                <a:gd name="connsiteY1351" fmla="*/ 2498985 h 3529627"/>
                <a:gd name="connsiteX1352" fmla="*/ 909774 w 2116881"/>
                <a:gd name="connsiteY1352" fmla="*/ 2490908 h 3529627"/>
                <a:gd name="connsiteX1353" fmla="*/ 909511 w 2116881"/>
                <a:gd name="connsiteY1353" fmla="*/ 2491056 h 3529627"/>
                <a:gd name="connsiteX1354" fmla="*/ 908038 w 2116881"/>
                <a:gd name="connsiteY1354" fmla="*/ 2496574 h 3529627"/>
                <a:gd name="connsiteX1355" fmla="*/ 906031 w 2116881"/>
                <a:gd name="connsiteY1355" fmla="*/ 2503089 h 3529627"/>
                <a:gd name="connsiteX1356" fmla="*/ 906260 w 2116881"/>
                <a:gd name="connsiteY1356" fmla="*/ 2503031 h 3529627"/>
                <a:gd name="connsiteX1357" fmla="*/ 908463 w 2116881"/>
                <a:gd name="connsiteY1357" fmla="*/ 2495843 h 3529627"/>
                <a:gd name="connsiteX1358" fmla="*/ 1430082 w 2116881"/>
                <a:gd name="connsiteY1358" fmla="*/ 2489419 h 3529627"/>
                <a:gd name="connsiteX1359" fmla="*/ 1424666 w 2116881"/>
                <a:gd name="connsiteY1359" fmla="*/ 2490160 h 3529627"/>
                <a:gd name="connsiteX1360" fmla="*/ 1419150 w 2116881"/>
                <a:gd name="connsiteY1360" fmla="*/ 2492918 h 3529627"/>
                <a:gd name="connsiteX1361" fmla="*/ 1419162 w 2116881"/>
                <a:gd name="connsiteY1361" fmla="*/ 2492982 h 3529627"/>
                <a:gd name="connsiteX1362" fmla="*/ 1424393 w 2116881"/>
                <a:gd name="connsiteY1362" fmla="*/ 2490411 h 3529627"/>
                <a:gd name="connsiteX1363" fmla="*/ 1429922 w 2116881"/>
                <a:gd name="connsiteY1363" fmla="*/ 2489667 h 3529627"/>
                <a:gd name="connsiteX1364" fmla="*/ 1101730 w 2116881"/>
                <a:gd name="connsiteY1364" fmla="*/ 2485311 h 3529627"/>
                <a:gd name="connsiteX1365" fmla="*/ 1100842 w 2116881"/>
                <a:gd name="connsiteY1365" fmla="*/ 2492895 h 3529627"/>
                <a:gd name="connsiteX1366" fmla="*/ 1089094 w 2116881"/>
                <a:gd name="connsiteY1366" fmla="*/ 2495843 h 3529627"/>
                <a:gd name="connsiteX1367" fmla="*/ 1081751 w 2116881"/>
                <a:gd name="connsiteY1367" fmla="*/ 2503215 h 3529627"/>
                <a:gd name="connsiteX1368" fmla="*/ 1074408 w 2116881"/>
                <a:gd name="connsiteY1368" fmla="*/ 2497318 h 3529627"/>
                <a:gd name="connsiteX1369" fmla="*/ 1070003 w 2116881"/>
                <a:gd name="connsiteY1369" fmla="*/ 2498792 h 3529627"/>
                <a:gd name="connsiteX1370" fmla="*/ 1070005 w 2116881"/>
                <a:gd name="connsiteY1370" fmla="*/ 2498976 h 3529627"/>
                <a:gd name="connsiteX1371" fmla="*/ 1070950 w 2116881"/>
                <a:gd name="connsiteY1371" fmla="*/ 2496930 h 3529627"/>
                <a:gd name="connsiteX1372" fmla="*/ 1074270 w 2116881"/>
                <a:gd name="connsiteY1372" fmla="*/ 2497851 h 3529627"/>
                <a:gd name="connsiteX1373" fmla="*/ 1081649 w 2116881"/>
                <a:gd name="connsiteY1373" fmla="*/ 2503749 h 3529627"/>
                <a:gd name="connsiteX1374" fmla="*/ 1089027 w 2116881"/>
                <a:gd name="connsiteY1374" fmla="*/ 2496377 h 3529627"/>
                <a:gd name="connsiteX1375" fmla="*/ 1100833 w 2116881"/>
                <a:gd name="connsiteY1375" fmla="*/ 2493428 h 3529627"/>
                <a:gd name="connsiteX1376" fmla="*/ 1101779 w 2116881"/>
                <a:gd name="connsiteY1376" fmla="*/ 2485388 h 3529627"/>
                <a:gd name="connsiteX1377" fmla="*/ 922790 w 2116881"/>
                <a:gd name="connsiteY1377" fmla="*/ 2480291 h 3529627"/>
                <a:gd name="connsiteX1378" fmla="*/ 922769 w 2116881"/>
                <a:gd name="connsiteY1378" fmla="*/ 2480387 h 3529627"/>
                <a:gd name="connsiteX1379" fmla="*/ 929120 w 2116881"/>
                <a:gd name="connsiteY1379" fmla="*/ 2482019 h 3529627"/>
                <a:gd name="connsiteX1380" fmla="*/ 928730 w 2116881"/>
                <a:gd name="connsiteY1380" fmla="*/ 2481817 h 3529627"/>
                <a:gd name="connsiteX1381" fmla="*/ 457431 w 2116881"/>
                <a:gd name="connsiteY1381" fmla="*/ 2477426 h 3529627"/>
                <a:gd name="connsiteX1382" fmla="*/ 461760 w 2116881"/>
                <a:gd name="connsiteY1382" fmla="*/ 2478869 h 3529627"/>
                <a:gd name="connsiteX1383" fmla="*/ 458874 w 2116881"/>
                <a:gd name="connsiteY1383" fmla="*/ 2481755 h 3529627"/>
                <a:gd name="connsiteX1384" fmla="*/ 457431 w 2116881"/>
                <a:gd name="connsiteY1384" fmla="*/ 2483197 h 3529627"/>
                <a:gd name="connsiteX1385" fmla="*/ 455988 w 2116881"/>
                <a:gd name="connsiteY1385" fmla="*/ 2478869 h 3529627"/>
                <a:gd name="connsiteX1386" fmla="*/ 457431 w 2116881"/>
                <a:gd name="connsiteY1386" fmla="*/ 2477426 h 3529627"/>
                <a:gd name="connsiteX1387" fmla="*/ 947704 w 2116881"/>
                <a:gd name="connsiteY1387" fmla="*/ 2471225 h 3529627"/>
                <a:gd name="connsiteX1388" fmla="*/ 947360 w 2116881"/>
                <a:gd name="connsiteY1388" fmla="*/ 2471311 h 3529627"/>
                <a:gd name="connsiteX1389" fmla="*/ 940720 w 2116881"/>
                <a:gd name="connsiteY1389" fmla="*/ 2478499 h 3529627"/>
                <a:gd name="connsiteX1390" fmla="*/ 934595 w 2116881"/>
                <a:gd name="connsiteY1390" fmla="*/ 2484109 h 3529627"/>
                <a:gd name="connsiteX1391" fmla="*/ 934897 w 2116881"/>
                <a:gd name="connsiteY1391" fmla="*/ 2484048 h 3529627"/>
                <a:gd name="connsiteX1392" fmla="*/ 941506 w 2116881"/>
                <a:gd name="connsiteY1392" fmla="*/ 2477967 h 3529627"/>
                <a:gd name="connsiteX1393" fmla="*/ 425685 w 2116881"/>
                <a:gd name="connsiteY1393" fmla="*/ 2468768 h 3529627"/>
                <a:gd name="connsiteX1394" fmla="*/ 430014 w 2116881"/>
                <a:gd name="connsiteY1394" fmla="*/ 2470211 h 3529627"/>
                <a:gd name="connsiteX1395" fmla="*/ 427128 w 2116881"/>
                <a:gd name="connsiteY1395" fmla="*/ 2473097 h 3529627"/>
                <a:gd name="connsiteX1396" fmla="*/ 425685 w 2116881"/>
                <a:gd name="connsiteY1396" fmla="*/ 2468768 h 3529627"/>
                <a:gd name="connsiteX1397" fmla="*/ 486359 w 2116881"/>
                <a:gd name="connsiteY1397" fmla="*/ 2466604 h 3529627"/>
                <a:gd name="connsiteX1398" fmla="*/ 482503 w 2116881"/>
                <a:gd name="connsiteY1398" fmla="*/ 2470211 h 3529627"/>
                <a:gd name="connsiteX1399" fmla="*/ 477633 w 2116881"/>
                <a:gd name="connsiteY1399" fmla="*/ 2470211 h 3529627"/>
                <a:gd name="connsiteX1400" fmla="*/ 479256 w 2116881"/>
                <a:gd name="connsiteY1400" fmla="*/ 2467326 h 3529627"/>
                <a:gd name="connsiteX1401" fmla="*/ 486359 w 2116881"/>
                <a:gd name="connsiteY1401" fmla="*/ 2466604 h 3529627"/>
                <a:gd name="connsiteX1402" fmla="*/ 973923 w 2116881"/>
                <a:gd name="connsiteY1402" fmla="*/ 2458041 h 3529627"/>
                <a:gd name="connsiteX1403" fmla="*/ 970049 w 2116881"/>
                <a:gd name="connsiteY1403" fmla="*/ 2462465 h 3529627"/>
                <a:gd name="connsiteX1404" fmla="*/ 969620 w 2116881"/>
                <a:gd name="connsiteY1404" fmla="*/ 2465156 h 3529627"/>
                <a:gd name="connsiteX1405" fmla="*/ 970211 w 2116881"/>
                <a:gd name="connsiteY1405" fmla="*/ 2464974 h 3529627"/>
                <a:gd name="connsiteX1406" fmla="*/ 970693 w 2116881"/>
                <a:gd name="connsiteY1406" fmla="*/ 2461933 h 3529627"/>
                <a:gd name="connsiteX1407" fmla="*/ 974040 w 2116881"/>
                <a:gd name="connsiteY1407" fmla="*/ 2458091 h 3529627"/>
                <a:gd name="connsiteX1408" fmla="*/ 642135 w 2116881"/>
                <a:gd name="connsiteY1408" fmla="*/ 2457225 h 3529627"/>
                <a:gd name="connsiteX1409" fmla="*/ 645021 w 2116881"/>
                <a:gd name="connsiteY1409" fmla="*/ 2458668 h 3529627"/>
                <a:gd name="connsiteX1410" fmla="*/ 642135 w 2116881"/>
                <a:gd name="connsiteY1410" fmla="*/ 2461554 h 3529627"/>
                <a:gd name="connsiteX1411" fmla="*/ 637806 w 2116881"/>
                <a:gd name="connsiteY1411" fmla="*/ 2461554 h 3529627"/>
                <a:gd name="connsiteX1412" fmla="*/ 642135 w 2116881"/>
                <a:gd name="connsiteY1412" fmla="*/ 2457225 h 3529627"/>
                <a:gd name="connsiteX1413" fmla="*/ 434343 w 2116881"/>
                <a:gd name="connsiteY1413" fmla="*/ 2445767 h 3529627"/>
                <a:gd name="connsiteX1414" fmla="*/ 437229 w 2116881"/>
                <a:gd name="connsiteY1414" fmla="*/ 2448822 h 3529627"/>
                <a:gd name="connsiteX1415" fmla="*/ 441558 w 2116881"/>
                <a:gd name="connsiteY1415" fmla="*/ 2445767 h 3529627"/>
                <a:gd name="connsiteX1416" fmla="*/ 450216 w 2116881"/>
                <a:gd name="connsiteY1416" fmla="*/ 2451878 h 3529627"/>
                <a:gd name="connsiteX1417" fmla="*/ 457431 w 2116881"/>
                <a:gd name="connsiteY1417" fmla="*/ 2456461 h 3529627"/>
                <a:gd name="connsiteX1418" fmla="*/ 464646 w 2116881"/>
                <a:gd name="connsiteY1418" fmla="*/ 2462572 h 3529627"/>
                <a:gd name="connsiteX1419" fmla="*/ 457431 w 2116881"/>
                <a:gd name="connsiteY1419" fmla="*/ 2468683 h 3529627"/>
                <a:gd name="connsiteX1420" fmla="*/ 450216 w 2116881"/>
                <a:gd name="connsiteY1420" fmla="*/ 2465628 h 3529627"/>
                <a:gd name="connsiteX1421" fmla="*/ 444444 w 2116881"/>
                <a:gd name="connsiteY1421" fmla="*/ 2468683 h 3529627"/>
                <a:gd name="connsiteX1422" fmla="*/ 444444 w 2116881"/>
                <a:gd name="connsiteY1422" fmla="*/ 2464100 h 3529627"/>
                <a:gd name="connsiteX1423" fmla="*/ 432900 w 2116881"/>
                <a:gd name="connsiteY1423" fmla="*/ 2464100 h 3529627"/>
                <a:gd name="connsiteX1424" fmla="*/ 430014 w 2116881"/>
                <a:gd name="connsiteY1424" fmla="*/ 2462572 h 3529627"/>
                <a:gd name="connsiteX1425" fmla="*/ 431457 w 2116881"/>
                <a:gd name="connsiteY1425" fmla="*/ 2461045 h 3529627"/>
                <a:gd name="connsiteX1426" fmla="*/ 428571 w 2116881"/>
                <a:gd name="connsiteY1426" fmla="*/ 2456461 h 3529627"/>
                <a:gd name="connsiteX1427" fmla="*/ 432900 w 2116881"/>
                <a:gd name="connsiteY1427" fmla="*/ 2450350 h 3529627"/>
                <a:gd name="connsiteX1428" fmla="*/ 434343 w 2116881"/>
                <a:gd name="connsiteY1428" fmla="*/ 2445767 h 3529627"/>
                <a:gd name="connsiteX1429" fmla="*/ 419913 w 2116881"/>
                <a:gd name="connsiteY1429" fmla="*/ 2444239 h 3529627"/>
                <a:gd name="connsiteX1430" fmla="*/ 424242 w 2116881"/>
                <a:gd name="connsiteY1430" fmla="*/ 2447387 h 3529627"/>
                <a:gd name="connsiteX1431" fmla="*/ 424242 w 2116881"/>
                <a:gd name="connsiteY1431" fmla="*/ 2452110 h 3529627"/>
                <a:gd name="connsiteX1432" fmla="*/ 430014 w 2116881"/>
                <a:gd name="connsiteY1432" fmla="*/ 2445813 h 3529627"/>
                <a:gd name="connsiteX1433" fmla="*/ 422799 w 2116881"/>
                <a:gd name="connsiteY1433" fmla="*/ 2459980 h 3529627"/>
                <a:gd name="connsiteX1434" fmla="*/ 422799 w 2116881"/>
                <a:gd name="connsiteY1434" fmla="*/ 2456832 h 3529627"/>
                <a:gd name="connsiteX1435" fmla="*/ 414141 w 2116881"/>
                <a:gd name="connsiteY1435" fmla="*/ 2456832 h 3529627"/>
                <a:gd name="connsiteX1436" fmla="*/ 417027 w 2116881"/>
                <a:gd name="connsiteY1436" fmla="*/ 2448961 h 3529627"/>
                <a:gd name="connsiteX1437" fmla="*/ 419913 w 2116881"/>
                <a:gd name="connsiteY1437" fmla="*/ 2444239 h 3529627"/>
                <a:gd name="connsiteX1438" fmla="*/ 379509 w 2116881"/>
                <a:gd name="connsiteY1438" fmla="*/ 2442796 h 3529627"/>
                <a:gd name="connsiteX1439" fmla="*/ 380952 w 2116881"/>
                <a:gd name="connsiteY1439" fmla="*/ 2446094 h 3529627"/>
                <a:gd name="connsiteX1440" fmla="*/ 376623 w 2116881"/>
                <a:gd name="connsiteY1440" fmla="*/ 2451041 h 3529627"/>
                <a:gd name="connsiteX1441" fmla="*/ 376623 w 2116881"/>
                <a:gd name="connsiteY1441" fmla="*/ 2452690 h 3529627"/>
                <a:gd name="connsiteX1442" fmla="*/ 372294 w 2116881"/>
                <a:gd name="connsiteY1442" fmla="*/ 2452690 h 3529627"/>
                <a:gd name="connsiteX1443" fmla="*/ 375180 w 2116881"/>
                <a:gd name="connsiteY1443" fmla="*/ 2449392 h 3529627"/>
                <a:gd name="connsiteX1444" fmla="*/ 376623 w 2116881"/>
                <a:gd name="connsiteY1444" fmla="*/ 2444445 h 3529627"/>
                <a:gd name="connsiteX1445" fmla="*/ 379509 w 2116881"/>
                <a:gd name="connsiteY1445" fmla="*/ 2442796 h 3529627"/>
                <a:gd name="connsiteX1446" fmla="*/ 681096 w 2116881"/>
                <a:gd name="connsiteY1446" fmla="*/ 2425554 h 3529627"/>
                <a:gd name="connsiteX1447" fmla="*/ 685425 w 2116881"/>
                <a:gd name="connsiteY1447" fmla="*/ 2428512 h 3529627"/>
                <a:gd name="connsiteX1448" fmla="*/ 692640 w 2116881"/>
                <a:gd name="connsiteY1448" fmla="*/ 2425554 h 3529627"/>
                <a:gd name="connsiteX1449" fmla="*/ 665223 w 2116881"/>
                <a:gd name="connsiteY1449" fmla="*/ 2458091 h 3529627"/>
                <a:gd name="connsiteX1450" fmla="*/ 653679 w 2116881"/>
                <a:gd name="connsiteY1450" fmla="*/ 2466965 h 3529627"/>
                <a:gd name="connsiteX1451" fmla="*/ 642135 w 2116881"/>
                <a:gd name="connsiteY1451" fmla="*/ 2475838 h 3529627"/>
                <a:gd name="connsiteX1452" fmla="*/ 636363 w 2116881"/>
                <a:gd name="connsiteY1452" fmla="*/ 2475838 h 3529627"/>
                <a:gd name="connsiteX1453" fmla="*/ 647907 w 2116881"/>
                <a:gd name="connsiteY1453" fmla="*/ 2456612 h 3529627"/>
                <a:gd name="connsiteX1454" fmla="*/ 662337 w 2116881"/>
                <a:gd name="connsiteY1454" fmla="*/ 2447738 h 3529627"/>
                <a:gd name="connsiteX1455" fmla="*/ 678210 w 2116881"/>
                <a:gd name="connsiteY1455" fmla="*/ 2427033 h 3529627"/>
                <a:gd name="connsiteX1456" fmla="*/ 681096 w 2116881"/>
                <a:gd name="connsiteY1456" fmla="*/ 2425554 h 3529627"/>
                <a:gd name="connsiteX1457" fmla="*/ 1415473 w 2116881"/>
                <a:gd name="connsiteY1457" fmla="*/ 2414784 h 3529627"/>
                <a:gd name="connsiteX1458" fmla="*/ 1408486 w 2116881"/>
                <a:gd name="connsiteY1458" fmla="*/ 2421034 h 3529627"/>
                <a:gd name="connsiteX1459" fmla="*/ 1403450 w 2116881"/>
                <a:gd name="connsiteY1459" fmla="*/ 2423146 h 3529627"/>
                <a:gd name="connsiteX1460" fmla="*/ 1403537 w 2116881"/>
                <a:gd name="connsiteY1460" fmla="*/ 2423576 h 3529627"/>
                <a:gd name="connsiteX1461" fmla="*/ 1409255 w 2116881"/>
                <a:gd name="connsiteY1461" fmla="*/ 2421180 h 3529627"/>
                <a:gd name="connsiteX1462" fmla="*/ 1416264 w 2116881"/>
                <a:gd name="connsiteY1462" fmla="*/ 2414914 h 3529627"/>
                <a:gd name="connsiteX1463" fmla="*/ 1424609 w 2116881"/>
                <a:gd name="connsiteY1463" fmla="*/ 2415248 h 3529627"/>
                <a:gd name="connsiteX1464" fmla="*/ 1424666 w 2116881"/>
                <a:gd name="connsiteY1464" fmla="*/ 2415151 h 3529627"/>
                <a:gd name="connsiteX1465" fmla="*/ 1415473 w 2116881"/>
                <a:gd name="connsiteY1465" fmla="*/ 2414784 h 3529627"/>
                <a:gd name="connsiteX1466" fmla="*/ 799690 w 2116881"/>
                <a:gd name="connsiteY1466" fmla="*/ 2410768 h 3529627"/>
                <a:gd name="connsiteX1467" fmla="*/ 794554 w 2116881"/>
                <a:gd name="connsiteY1467" fmla="*/ 2414506 h 3529627"/>
                <a:gd name="connsiteX1468" fmla="*/ 794556 w 2116881"/>
                <a:gd name="connsiteY1468" fmla="*/ 2414543 h 3529627"/>
                <a:gd name="connsiteX1469" fmla="*/ 708272 w 2116881"/>
                <a:gd name="connsiteY1469" fmla="*/ 2405281 h 3529627"/>
                <a:gd name="connsiteX1470" fmla="*/ 706589 w 2116881"/>
                <a:gd name="connsiteY1470" fmla="*/ 2409610 h 3529627"/>
                <a:gd name="connsiteX1471" fmla="*/ 703222 w 2116881"/>
                <a:gd name="connsiteY1471" fmla="*/ 2413938 h 3529627"/>
                <a:gd name="connsiteX1472" fmla="*/ 701538 w 2116881"/>
                <a:gd name="connsiteY1472" fmla="*/ 2408167 h 3529627"/>
                <a:gd name="connsiteX1473" fmla="*/ 708272 w 2116881"/>
                <a:gd name="connsiteY1473" fmla="*/ 2405281 h 3529627"/>
                <a:gd name="connsiteX1474" fmla="*/ 276916 w 2116881"/>
                <a:gd name="connsiteY1474" fmla="*/ 2403839 h 3529627"/>
                <a:gd name="connsiteX1475" fmla="*/ 285714 w 2116881"/>
                <a:gd name="connsiteY1475" fmla="*/ 2415657 h 3529627"/>
                <a:gd name="connsiteX1476" fmla="*/ 279849 w 2116881"/>
                <a:gd name="connsiteY1476" fmla="*/ 2417134 h 3529627"/>
                <a:gd name="connsiteX1477" fmla="*/ 257855 w 2116881"/>
                <a:gd name="connsiteY1477" fmla="*/ 2424520 h 3529627"/>
                <a:gd name="connsiteX1478" fmla="*/ 254922 w 2116881"/>
                <a:gd name="connsiteY1478" fmla="*/ 2439293 h 3529627"/>
                <a:gd name="connsiteX1479" fmla="*/ 241726 w 2116881"/>
                <a:gd name="connsiteY1479" fmla="*/ 2437816 h 3529627"/>
                <a:gd name="connsiteX1480" fmla="*/ 235861 w 2116881"/>
                <a:gd name="connsiteY1480" fmla="*/ 2437816 h 3529627"/>
                <a:gd name="connsiteX1481" fmla="*/ 227063 w 2116881"/>
                <a:gd name="connsiteY1481" fmla="*/ 2455542 h 3529627"/>
                <a:gd name="connsiteX1482" fmla="*/ 225597 w 2116881"/>
                <a:gd name="connsiteY1482" fmla="*/ 2462929 h 3529627"/>
                <a:gd name="connsiteX1483" fmla="*/ 215333 w 2116881"/>
                <a:gd name="connsiteY1483" fmla="*/ 2462929 h 3529627"/>
                <a:gd name="connsiteX1484" fmla="*/ 210934 w 2116881"/>
                <a:gd name="connsiteY1484" fmla="*/ 2454065 h 3529627"/>
                <a:gd name="connsiteX1485" fmla="*/ 200670 w 2116881"/>
                <a:gd name="connsiteY1485" fmla="*/ 2454065 h 3529627"/>
                <a:gd name="connsiteX1486" fmla="*/ 205069 w 2116881"/>
                <a:gd name="connsiteY1486" fmla="*/ 2448156 h 3529627"/>
                <a:gd name="connsiteX1487" fmla="*/ 203603 w 2116881"/>
                <a:gd name="connsiteY1487" fmla="*/ 2442247 h 3529627"/>
                <a:gd name="connsiteX1488" fmla="*/ 202136 w 2116881"/>
                <a:gd name="connsiteY1488" fmla="*/ 2430429 h 3529627"/>
                <a:gd name="connsiteX1489" fmla="*/ 202136 w 2116881"/>
                <a:gd name="connsiteY1489" fmla="*/ 2425998 h 3529627"/>
                <a:gd name="connsiteX1490" fmla="*/ 216799 w 2116881"/>
                <a:gd name="connsiteY1490" fmla="*/ 2414180 h 3529627"/>
                <a:gd name="connsiteX1491" fmla="*/ 231462 w 2116881"/>
                <a:gd name="connsiteY1491" fmla="*/ 2418612 h 3529627"/>
                <a:gd name="connsiteX1492" fmla="*/ 244658 w 2116881"/>
                <a:gd name="connsiteY1492" fmla="*/ 2415657 h 3529627"/>
                <a:gd name="connsiteX1493" fmla="*/ 259321 w 2116881"/>
                <a:gd name="connsiteY1493" fmla="*/ 2411225 h 3529627"/>
                <a:gd name="connsiteX1494" fmla="*/ 276916 w 2116881"/>
                <a:gd name="connsiteY1494" fmla="*/ 2403839 h 3529627"/>
                <a:gd name="connsiteX1495" fmla="*/ 942048 w 2116881"/>
                <a:gd name="connsiteY1495" fmla="*/ 2402301 h 3529627"/>
                <a:gd name="connsiteX1496" fmla="*/ 942026 w 2116881"/>
                <a:gd name="connsiteY1496" fmla="*/ 2402481 h 3529627"/>
                <a:gd name="connsiteX1497" fmla="*/ 954753 w 2116881"/>
                <a:gd name="connsiteY1497" fmla="*/ 2412369 h 3529627"/>
                <a:gd name="connsiteX1498" fmla="*/ 954739 w 2116881"/>
                <a:gd name="connsiteY1498" fmla="*/ 2412334 h 3529627"/>
                <a:gd name="connsiteX1499" fmla="*/ 949758 w 2116881"/>
                <a:gd name="connsiteY1499" fmla="*/ 2406067 h 3529627"/>
                <a:gd name="connsiteX1500" fmla="*/ 290043 w 2116881"/>
                <a:gd name="connsiteY1500" fmla="*/ 2398788 h 3529627"/>
                <a:gd name="connsiteX1501" fmla="*/ 287157 w 2116881"/>
                <a:gd name="connsiteY1501" fmla="*/ 2402395 h 3529627"/>
                <a:gd name="connsiteX1502" fmla="*/ 282828 w 2116881"/>
                <a:gd name="connsiteY1502" fmla="*/ 2402395 h 3529627"/>
                <a:gd name="connsiteX1503" fmla="*/ 284271 w 2116881"/>
                <a:gd name="connsiteY1503" fmla="*/ 2399510 h 3529627"/>
                <a:gd name="connsiteX1504" fmla="*/ 290043 w 2116881"/>
                <a:gd name="connsiteY1504" fmla="*/ 2398788 h 3529627"/>
                <a:gd name="connsiteX1505" fmla="*/ 1382671 w 2116881"/>
                <a:gd name="connsiteY1505" fmla="*/ 2390208 h 3529627"/>
                <a:gd name="connsiteX1506" fmla="*/ 1382692 w 2116881"/>
                <a:gd name="connsiteY1506" fmla="*/ 2390217 h 3529627"/>
                <a:gd name="connsiteX1507" fmla="*/ 1398193 w 2116881"/>
                <a:gd name="connsiteY1507" fmla="*/ 2391625 h 3529627"/>
                <a:gd name="connsiteX1508" fmla="*/ 1398190 w 2116881"/>
                <a:gd name="connsiteY1508" fmla="*/ 2391619 h 3529627"/>
                <a:gd name="connsiteX1509" fmla="*/ 760916 w 2116881"/>
                <a:gd name="connsiteY1509" fmla="*/ 2386491 h 3529627"/>
                <a:gd name="connsiteX1510" fmla="*/ 759444 w 2116881"/>
                <a:gd name="connsiteY1510" fmla="*/ 2395326 h 3529627"/>
                <a:gd name="connsiteX1511" fmla="*/ 756838 w 2116881"/>
                <a:gd name="connsiteY1511" fmla="*/ 2399887 h 3529627"/>
                <a:gd name="connsiteX1512" fmla="*/ 759476 w 2116881"/>
                <a:gd name="connsiteY1512" fmla="*/ 2395316 h 3529627"/>
                <a:gd name="connsiteX1513" fmla="*/ 760953 w 2116881"/>
                <a:gd name="connsiteY1513" fmla="*/ 2386543 h 3529627"/>
                <a:gd name="connsiteX1514" fmla="*/ 770369 w 2116881"/>
                <a:gd name="connsiteY1514" fmla="*/ 2388188 h 3529627"/>
                <a:gd name="connsiteX1515" fmla="*/ 775719 w 2116881"/>
                <a:gd name="connsiteY1515" fmla="*/ 2389954 h 3529627"/>
                <a:gd name="connsiteX1516" fmla="*/ 770302 w 2116881"/>
                <a:gd name="connsiteY1516" fmla="*/ 2388148 h 3529627"/>
                <a:gd name="connsiteX1517" fmla="*/ 760916 w 2116881"/>
                <a:gd name="connsiteY1517" fmla="*/ 2386491 h 3529627"/>
                <a:gd name="connsiteX1518" fmla="*/ 939982 w 2116881"/>
                <a:gd name="connsiteY1518" fmla="*/ 2379896 h 3529627"/>
                <a:gd name="connsiteX1519" fmla="*/ 931681 w 2116881"/>
                <a:gd name="connsiteY1519" fmla="*/ 2386900 h 3529627"/>
                <a:gd name="connsiteX1520" fmla="*/ 918025 w 2116881"/>
                <a:gd name="connsiteY1520" fmla="*/ 2387263 h 3529627"/>
                <a:gd name="connsiteX1521" fmla="*/ 918445 w 2116881"/>
                <a:gd name="connsiteY1521" fmla="*/ 2387964 h 3529627"/>
                <a:gd name="connsiteX1522" fmla="*/ 940529 w 2116881"/>
                <a:gd name="connsiteY1522" fmla="*/ 2380602 h 3529627"/>
                <a:gd name="connsiteX1523" fmla="*/ 942719 w 2116881"/>
                <a:gd name="connsiteY1523" fmla="*/ 2381214 h 3529627"/>
                <a:gd name="connsiteX1524" fmla="*/ 942702 w 2116881"/>
                <a:gd name="connsiteY1524" fmla="*/ 2380656 h 3529627"/>
                <a:gd name="connsiteX1525" fmla="*/ 939982 w 2116881"/>
                <a:gd name="connsiteY1525" fmla="*/ 2379896 h 3529627"/>
                <a:gd name="connsiteX1526" fmla="*/ 500721 w 2116881"/>
                <a:gd name="connsiteY1526" fmla="*/ 2375161 h 3529627"/>
                <a:gd name="connsiteX1527" fmla="*/ 506493 w 2116881"/>
                <a:gd name="connsiteY1527" fmla="*/ 2378408 h 3529627"/>
                <a:gd name="connsiteX1528" fmla="*/ 506493 w 2116881"/>
                <a:gd name="connsiteY1528" fmla="*/ 2384901 h 3529627"/>
                <a:gd name="connsiteX1529" fmla="*/ 502164 w 2116881"/>
                <a:gd name="connsiteY1529" fmla="*/ 2381654 h 3529627"/>
                <a:gd name="connsiteX1530" fmla="*/ 500721 w 2116881"/>
                <a:gd name="connsiteY1530" fmla="*/ 2375161 h 3529627"/>
                <a:gd name="connsiteX1531" fmla="*/ 476067 w 2116881"/>
                <a:gd name="connsiteY1531" fmla="*/ 2358614 h 3529627"/>
                <a:gd name="connsiteX1532" fmla="*/ 477905 w 2116881"/>
                <a:gd name="connsiteY1532" fmla="*/ 2359165 h 3529627"/>
                <a:gd name="connsiteX1533" fmla="*/ 479375 w 2116881"/>
                <a:gd name="connsiteY1533" fmla="*/ 2365050 h 3529627"/>
                <a:gd name="connsiteX1534" fmla="*/ 494078 w 2116881"/>
                <a:gd name="connsiteY1534" fmla="*/ 2376820 h 3529627"/>
                <a:gd name="connsiteX1535" fmla="*/ 502899 w 2116881"/>
                <a:gd name="connsiteY1535" fmla="*/ 2385647 h 3529627"/>
                <a:gd name="connsiteX1536" fmla="*/ 516131 w 2116881"/>
                <a:gd name="connsiteY1536" fmla="*/ 2406243 h 3529627"/>
                <a:gd name="connsiteX1537" fmla="*/ 522012 w 2116881"/>
                <a:gd name="connsiteY1537" fmla="*/ 2434195 h 3529627"/>
                <a:gd name="connsiteX1538" fmla="*/ 561708 w 2116881"/>
                <a:gd name="connsiteY1538" fmla="*/ 2444494 h 3529627"/>
                <a:gd name="connsiteX1539" fmla="*/ 570529 w 2116881"/>
                <a:gd name="connsiteY1539" fmla="*/ 2443023 h 3529627"/>
                <a:gd name="connsiteX1540" fmla="*/ 579351 w 2116881"/>
                <a:gd name="connsiteY1540" fmla="*/ 2451850 h 3529627"/>
                <a:gd name="connsiteX1541" fmla="*/ 596993 w 2116881"/>
                <a:gd name="connsiteY1541" fmla="*/ 2462148 h 3529627"/>
                <a:gd name="connsiteX1542" fmla="*/ 599934 w 2116881"/>
                <a:gd name="connsiteY1542" fmla="*/ 2466561 h 3529627"/>
                <a:gd name="connsiteX1543" fmla="*/ 605815 w 2116881"/>
                <a:gd name="connsiteY1543" fmla="*/ 2473917 h 3529627"/>
                <a:gd name="connsiteX1544" fmla="*/ 613166 w 2116881"/>
                <a:gd name="connsiteY1544" fmla="*/ 2484215 h 3529627"/>
                <a:gd name="connsiteX1545" fmla="*/ 617577 w 2116881"/>
                <a:gd name="connsiteY1545" fmla="*/ 2481273 h 3529627"/>
                <a:gd name="connsiteX1546" fmla="*/ 619047 w 2116881"/>
                <a:gd name="connsiteY1546" fmla="*/ 2479802 h 3529627"/>
                <a:gd name="connsiteX1547" fmla="*/ 619047 w 2116881"/>
                <a:gd name="connsiteY1547" fmla="*/ 2494514 h 3529627"/>
                <a:gd name="connsiteX1548" fmla="*/ 616106 w 2116881"/>
                <a:gd name="connsiteY1548" fmla="*/ 2497456 h 3529627"/>
                <a:gd name="connsiteX1549" fmla="*/ 613166 w 2116881"/>
                <a:gd name="connsiteY1549" fmla="*/ 2490100 h 3529627"/>
                <a:gd name="connsiteX1550" fmla="*/ 611696 w 2116881"/>
                <a:gd name="connsiteY1550" fmla="*/ 2488629 h 3529627"/>
                <a:gd name="connsiteX1551" fmla="*/ 608755 w 2116881"/>
                <a:gd name="connsiteY1551" fmla="*/ 2493043 h 3529627"/>
                <a:gd name="connsiteX1552" fmla="*/ 610226 w 2116881"/>
                <a:gd name="connsiteY1552" fmla="*/ 2494514 h 3529627"/>
                <a:gd name="connsiteX1553" fmla="*/ 611696 w 2116881"/>
                <a:gd name="connsiteY1553" fmla="*/ 2500398 h 3529627"/>
                <a:gd name="connsiteX1554" fmla="*/ 616106 w 2116881"/>
                <a:gd name="connsiteY1554" fmla="*/ 2503341 h 3529627"/>
                <a:gd name="connsiteX1555" fmla="*/ 614636 w 2116881"/>
                <a:gd name="connsiteY1555" fmla="*/ 2510697 h 3529627"/>
                <a:gd name="connsiteX1556" fmla="*/ 611696 w 2116881"/>
                <a:gd name="connsiteY1556" fmla="*/ 2518053 h 3529627"/>
                <a:gd name="connsiteX1557" fmla="*/ 602874 w 2116881"/>
                <a:gd name="connsiteY1557" fmla="*/ 2518053 h 3529627"/>
                <a:gd name="connsiteX1558" fmla="*/ 596993 w 2116881"/>
                <a:gd name="connsiteY1558" fmla="*/ 2513639 h 3529627"/>
                <a:gd name="connsiteX1559" fmla="*/ 598464 w 2116881"/>
                <a:gd name="connsiteY1559" fmla="*/ 2503341 h 3529627"/>
                <a:gd name="connsiteX1560" fmla="*/ 595523 w 2116881"/>
                <a:gd name="connsiteY1560" fmla="*/ 2507754 h 3529627"/>
                <a:gd name="connsiteX1561" fmla="*/ 594053 w 2116881"/>
                <a:gd name="connsiteY1561" fmla="*/ 2504812 h 3529627"/>
                <a:gd name="connsiteX1562" fmla="*/ 588172 w 2116881"/>
                <a:gd name="connsiteY1562" fmla="*/ 2504812 h 3529627"/>
                <a:gd name="connsiteX1563" fmla="*/ 589642 w 2116881"/>
                <a:gd name="connsiteY1563" fmla="*/ 2513639 h 3529627"/>
                <a:gd name="connsiteX1564" fmla="*/ 585232 w 2116881"/>
                <a:gd name="connsiteY1564" fmla="*/ 2515110 h 3529627"/>
                <a:gd name="connsiteX1565" fmla="*/ 582291 w 2116881"/>
                <a:gd name="connsiteY1565" fmla="*/ 2516581 h 3529627"/>
                <a:gd name="connsiteX1566" fmla="*/ 576410 w 2116881"/>
                <a:gd name="connsiteY1566" fmla="*/ 2525408 h 3529627"/>
                <a:gd name="connsiteX1567" fmla="*/ 576410 w 2116881"/>
                <a:gd name="connsiteY1567" fmla="*/ 2529822 h 3529627"/>
                <a:gd name="connsiteX1568" fmla="*/ 583761 w 2116881"/>
                <a:gd name="connsiteY1568" fmla="*/ 2526880 h 3529627"/>
                <a:gd name="connsiteX1569" fmla="*/ 592583 w 2116881"/>
                <a:gd name="connsiteY1569" fmla="*/ 2522466 h 3529627"/>
                <a:gd name="connsiteX1570" fmla="*/ 604345 w 2116881"/>
                <a:gd name="connsiteY1570" fmla="*/ 2523937 h 3529627"/>
                <a:gd name="connsiteX1571" fmla="*/ 554357 w 2116881"/>
                <a:gd name="connsiteY1571" fmla="*/ 2559245 h 3529627"/>
                <a:gd name="connsiteX1572" fmla="*/ 541125 w 2116881"/>
                <a:gd name="connsiteY1572" fmla="*/ 2553361 h 3529627"/>
                <a:gd name="connsiteX1573" fmla="*/ 547006 w 2116881"/>
                <a:gd name="connsiteY1573" fmla="*/ 2531293 h 3529627"/>
                <a:gd name="connsiteX1574" fmla="*/ 517601 w 2116881"/>
                <a:gd name="connsiteY1574" fmla="*/ 2551890 h 3529627"/>
                <a:gd name="connsiteX1575" fmla="*/ 510250 w 2116881"/>
                <a:gd name="connsiteY1575" fmla="*/ 2551890 h 3529627"/>
                <a:gd name="connsiteX1576" fmla="*/ 501429 w 2116881"/>
                <a:gd name="connsiteY1576" fmla="*/ 2556303 h 3529627"/>
                <a:gd name="connsiteX1577" fmla="*/ 483786 w 2116881"/>
                <a:gd name="connsiteY1577" fmla="*/ 2563659 h 3529627"/>
                <a:gd name="connsiteX1578" fmla="*/ 467614 w 2116881"/>
                <a:gd name="connsiteY1578" fmla="*/ 2562188 h 3529627"/>
                <a:gd name="connsiteX1579" fmla="*/ 455852 w 2116881"/>
                <a:gd name="connsiteY1579" fmla="*/ 2566601 h 3529627"/>
                <a:gd name="connsiteX1580" fmla="*/ 422037 w 2116881"/>
                <a:gd name="connsiteY1580" fmla="*/ 2571015 h 3529627"/>
                <a:gd name="connsiteX1581" fmla="*/ 420566 w 2116881"/>
                <a:gd name="connsiteY1581" fmla="*/ 2576900 h 3529627"/>
                <a:gd name="connsiteX1582" fmla="*/ 411745 w 2116881"/>
                <a:gd name="connsiteY1582" fmla="*/ 2573957 h 3529627"/>
                <a:gd name="connsiteX1583" fmla="*/ 405864 w 2116881"/>
                <a:gd name="connsiteY1583" fmla="*/ 2572486 h 3529627"/>
                <a:gd name="connsiteX1584" fmla="*/ 398513 w 2116881"/>
                <a:gd name="connsiteY1584" fmla="*/ 2571015 h 3529627"/>
                <a:gd name="connsiteX1585" fmla="*/ 399983 w 2116881"/>
                <a:gd name="connsiteY1585" fmla="*/ 2566601 h 3529627"/>
                <a:gd name="connsiteX1586" fmla="*/ 392632 w 2116881"/>
                <a:gd name="connsiteY1586" fmla="*/ 2563659 h 3529627"/>
                <a:gd name="connsiteX1587" fmla="*/ 392632 w 2116881"/>
                <a:gd name="connsiteY1587" fmla="*/ 2554832 h 3529627"/>
                <a:gd name="connsiteX1588" fmla="*/ 388221 w 2116881"/>
                <a:gd name="connsiteY1588" fmla="*/ 2551890 h 3529627"/>
                <a:gd name="connsiteX1589" fmla="*/ 392632 w 2116881"/>
                <a:gd name="connsiteY1589" fmla="*/ 2531293 h 3529627"/>
                <a:gd name="connsiteX1590" fmla="*/ 401453 w 2116881"/>
                <a:gd name="connsiteY1590" fmla="*/ 2529822 h 3529627"/>
                <a:gd name="connsiteX1591" fmla="*/ 414685 w 2116881"/>
                <a:gd name="connsiteY1591" fmla="*/ 2537178 h 3529627"/>
                <a:gd name="connsiteX1592" fmla="*/ 419096 w 2116881"/>
                <a:gd name="connsiteY1592" fmla="*/ 2543063 h 3529627"/>
                <a:gd name="connsiteX1593" fmla="*/ 411745 w 2116881"/>
                <a:gd name="connsiteY1593" fmla="*/ 2546005 h 3529627"/>
                <a:gd name="connsiteX1594" fmla="*/ 419096 w 2116881"/>
                <a:gd name="connsiteY1594" fmla="*/ 2547476 h 3529627"/>
                <a:gd name="connsiteX1595" fmla="*/ 426447 w 2116881"/>
                <a:gd name="connsiteY1595" fmla="*/ 2546005 h 3529627"/>
                <a:gd name="connsiteX1596" fmla="*/ 430858 w 2116881"/>
                <a:gd name="connsiteY1596" fmla="*/ 2543063 h 3529627"/>
                <a:gd name="connsiteX1597" fmla="*/ 426447 w 2116881"/>
                <a:gd name="connsiteY1597" fmla="*/ 2534235 h 3529627"/>
                <a:gd name="connsiteX1598" fmla="*/ 448501 w 2116881"/>
                <a:gd name="connsiteY1598" fmla="*/ 2538649 h 3529627"/>
                <a:gd name="connsiteX1599" fmla="*/ 457322 w 2116881"/>
                <a:gd name="connsiteY1599" fmla="*/ 2538649 h 3529627"/>
                <a:gd name="connsiteX1600" fmla="*/ 464673 w 2116881"/>
                <a:gd name="connsiteY1600" fmla="*/ 2535707 h 3529627"/>
                <a:gd name="connsiteX1601" fmla="*/ 479375 w 2116881"/>
                <a:gd name="connsiteY1601" fmla="*/ 2532764 h 3529627"/>
                <a:gd name="connsiteX1602" fmla="*/ 491137 w 2116881"/>
                <a:gd name="connsiteY1602" fmla="*/ 2526880 h 3529627"/>
                <a:gd name="connsiteX1603" fmla="*/ 502899 w 2116881"/>
                <a:gd name="connsiteY1603" fmla="*/ 2519524 h 3529627"/>
                <a:gd name="connsiteX1604" fmla="*/ 511720 w 2116881"/>
                <a:gd name="connsiteY1604" fmla="*/ 2515110 h 3529627"/>
                <a:gd name="connsiteX1605" fmla="*/ 501429 w 2116881"/>
                <a:gd name="connsiteY1605" fmla="*/ 2509225 h 3529627"/>
                <a:gd name="connsiteX1606" fmla="*/ 489667 w 2116881"/>
                <a:gd name="connsiteY1606" fmla="*/ 2518053 h 3529627"/>
                <a:gd name="connsiteX1607" fmla="*/ 486726 w 2116881"/>
                <a:gd name="connsiteY1607" fmla="*/ 2515110 h 3529627"/>
                <a:gd name="connsiteX1608" fmla="*/ 480846 w 2116881"/>
                <a:gd name="connsiteY1608" fmla="*/ 2519524 h 3529627"/>
                <a:gd name="connsiteX1609" fmla="*/ 464673 w 2116881"/>
                <a:gd name="connsiteY1609" fmla="*/ 2523937 h 3529627"/>
                <a:gd name="connsiteX1610" fmla="*/ 454382 w 2116881"/>
                <a:gd name="connsiteY1610" fmla="*/ 2526880 h 3529627"/>
                <a:gd name="connsiteX1611" fmla="*/ 441149 w 2116881"/>
                <a:gd name="connsiteY1611" fmla="*/ 2519524 h 3529627"/>
                <a:gd name="connsiteX1612" fmla="*/ 448501 w 2116881"/>
                <a:gd name="connsiteY1612" fmla="*/ 2504812 h 3529627"/>
                <a:gd name="connsiteX1613" fmla="*/ 464673 w 2116881"/>
                <a:gd name="connsiteY1613" fmla="*/ 2490100 h 3529627"/>
                <a:gd name="connsiteX1614" fmla="*/ 473494 w 2116881"/>
                <a:gd name="connsiteY1614" fmla="*/ 2475388 h 3529627"/>
                <a:gd name="connsiteX1615" fmla="*/ 486726 w 2116881"/>
                <a:gd name="connsiteY1615" fmla="*/ 2476860 h 3529627"/>
                <a:gd name="connsiteX1616" fmla="*/ 499959 w 2116881"/>
                <a:gd name="connsiteY1616" fmla="*/ 2468033 h 3529627"/>
                <a:gd name="connsiteX1617" fmla="*/ 508780 w 2116881"/>
                <a:gd name="connsiteY1617" fmla="*/ 2460677 h 3529627"/>
                <a:gd name="connsiteX1618" fmla="*/ 502899 w 2116881"/>
                <a:gd name="connsiteY1618" fmla="*/ 2448907 h 3529627"/>
                <a:gd name="connsiteX1619" fmla="*/ 489667 w 2116881"/>
                <a:gd name="connsiteY1619" fmla="*/ 2456263 h 3529627"/>
                <a:gd name="connsiteX1620" fmla="*/ 477905 w 2116881"/>
                <a:gd name="connsiteY1620" fmla="*/ 2460677 h 3529627"/>
                <a:gd name="connsiteX1621" fmla="*/ 472024 w 2116881"/>
                <a:gd name="connsiteY1621" fmla="*/ 2462148 h 3529627"/>
                <a:gd name="connsiteX1622" fmla="*/ 463203 w 2116881"/>
                <a:gd name="connsiteY1622" fmla="*/ 2456263 h 3529627"/>
                <a:gd name="connsiteX1623" fmla="*/ 467614 w 2116881"/>
                <a:gd name="connsiteY1623" fmla="*/ 2451850 h 3529627"/>
                <a:gd name="connsiteX1624" fmla="*/ 464673 w 2116881"/>
                <a:gd name="connsiteY1624" fmla="*/ 2447436 h 3529627"/>
                <a:gd name="connsiteX1625" fmla="*/ 451441 w 2116881"/>
                <a:gd name="connsiteY1625" fmla="*/ 2435667 h 3529627"/>
                <a:gd name="connsiteX1626" fmla="*/ 441149 w 2116881"/>
                <a:gd name="connsiteY1626" fmla="*/ 2428311 h 3529627"/>
                <a:gd name="connsiteX1627" fmla="*/ 424977 w 2116881"/>
                <a:gd name="connsiteY1627" fmla="*/ 2431253 h 3529627"/>
                <a:gd name="connsiteX1628" fmla="*/ 405864 w 2116881"/>
                <a:gd name="connsiteY1628" fmla="*/ 2418013 h 3529627"/>
                <a:gd name="connsiteX1629" fmla="*/ 417626 w 2116881"/>
                <a:gd name="connsiteY1629" fmla="*/ 2406243 h 3529627"/>
                <a:gd name="connsiteX1630" fmla="*/ 423507 w 2116881"/>
                <a:gd name="connsiteY1630" fmla="*/ 2397416 h 3529627"/>
                <a:gd name="connsiteX1631" fmla="*/ 413215 w 2116881"/>
                <a:gd name="connsiteY1631" fmla="*/ 2384175 h 3529627"/>
                <a:gd name="connsiteX1632" fmla="*/ 430858 w 2116881"/>
                <a:gd name="connsiteY1632" fmla="*/ 2384175 h 3529627"/>
                <a:gd name="connsiteX1633" fmla="*/ 436739 w 2116881"/>
                <a:gd name="connsiteY1633" fmla="*/ 2379762 h 3529627"/>
                <a:gd name="connsiteX1634" fmla="*/ 445560 w 2116881"/>
                <a:gd name="connsiteY1634" fmla="*/ 2390060 h 3529627"/>
                <a:gd name="connsiteX1635" fmla="*/ 447030 w 2116881"/>
                <a:gd name="connsiteY1635" fmla="*/ 2391531 h 3529627"/>
                <a:gd name="connsiteX1636" fmla="*/ 455852 w 2116881"/>
                <a:gd name="connsiteY1636" fmla="*/ 2398887 h 3529627"/>
                <a:gd name="connsiteX1637" fmla="*/ 444090 w 2116881"/>
                <a:gd name="connsiteY1637" fmla="*/ 2384175 h 3529627"/>
                <a:gd name="connsiteX1638" fmla="*/ 448501 w 2116881"/>
                <a:gd name="connsiteY1638" fmla="*/ 2370935 h 3529627"/>
                <a:gd name="connsiteX1639" fmla="*/ 452911 w 2116881"/>
                <a:gd name="connsiteY1639" fmla="*/ 2370935 h 3529627"/>
                <a:gd name="connsiteX1640" fmla="*/ 457322 w 2116881"/>
                <a:gd name="connsiteY1640" fmla="*/ 2363579 h 3529627"/>
                <a:gd name="connsiteX1641" fmla="*/ 472024 w 2116881"/>
                <a:gd name="connsiteY1641" fmla="*/ 2359165 h 3529627"/>
                <a:gd name="connsiteX1642" fmla="*/ 476067 w 2116881"/>
                <a:gd name="connsiteY1642" fmla="*/ 2358614 h 3529627"/>
                <a:gd name="connsiteX1643" fmla="*/ 553535 w 2116881"/>
                <a:gd name="connsiteY1643" fmla="*/ 2354781 h 3529627"/>
                <a:gd name="connsiteX1644" fmla="*/ 555266 w 2116881"/>
                <a:gd name="connsiteY1644" fmla="*/ 2356224 h 3529627"/>
                <a:gd name="connsiteX1645" fmla="*/ 556998 w 2116881"/>
                <a:gd name="connsiteY1645" fmla="*/ 2357667 h 3529627"/>
                <a:gd name="connsiteX1646" fmla="*/ 553535 w 2116881"/>
                <a:gd name="connsiteY1646" fmla="*/ 2360552 h 3529627"/>
                <a:gd name="connsiteX1647" fmla="*/ 550071 w 2116881"/>
                <a:gd name="connsiteY1647" fmla="*/ 2363438 h 3529627"/>
                <a:gd name="connsiteX1648" fmla="*/ 548340 w 2116881"/>
                <a:gd name="connsiteY1648" fmla="*/ 2357667 h 3529627"/>
                <a:gd name="connsiteX1649" fmla="*/ 553535 w 2116881"/>
                <a:gd name="connsiteY1649" fmla="*/ 2354781 h 3529627"/>
                <a:gd name="connsiteX1650" fmla="*/ 535353 w 2116881"/>
                <a:gd name="connsiteY1650" fmla="*/ 2354781 h 3529627"/>
                <a:gd name="connsiteX1651" fmla="*/ 536796 w 2116881"/>
                <a:gd name="connsiteY1651" fmla="*/ 2356224 h 3529627"/>
                <a:gd name="connsiteX1652" fmla="*/ 541125 w 2116881"/>
                <a:gd name="connsiteY1652" fmla="*/ 2356224 h 3529627"/>
                <a:gd name="connsiteX1653" fmla="*/ 544011 w 2116881"/>
                <a:gd name="connsiteY1653" fmla="*/ 2359110 h 3529627"/>
                <a:gd name="connsiteX1654" fmla="*/ 535353 w 2116881"/>
                <a:gd name="connsiteY1654" fmla="*/ 2360553 h 3529627"/>
                <a:gd name="connsiteX1655" fmla="*/ 531024 w 2116881"/>
                <a:gd name="connsiteY1655" fmla="*/ 2357667 h 3529627"/>
                <a:gd name="connsiteX1656" fmla="*/ 535353 w 2116881"/>
                <a:gd name="connsiteY1656" fmla="*/ 2354781 h 3529627"/>
                <a:gd name="connsiteX1657" fmla="*/ 952320 w 2116881"/>
                <a:gd name="connsiteY1657" fmla="*/ 2350033 h 3529627"/>
                <a:gd name="connsiteX1658" fmla="*/ 952307 w 2116881"/>
                <a:gd name="connsiteY1658" fmla="*/ 2350049 h 3529627"/>
                <a:gd name="connsiteX1659" fmla="*/ 954722 w 2116881"/>
                <a:gd name="connsiteY1659" fmla="*/ 2353370 h 3529627"/>
                <a:gd name="connsiteX1660" fmla="*/ 954739 w 2116881"/>
                <a:gd name="connsiteY1660" fmla="*/ 2353356 h 3529627"/>
                <a:gd name="connsiteX1661" fmla="*/ 367525 w 2116881"/>
                <a:gd name="connsiteY1661" fmla="*/ 2330749 h 3529627"/>
                <a:gd name="connsiteX1662" fmla="*/ 370756 w 2116881"/>
                <a:gd name="connsiteY1662" fmla="*/ 2331806 h 3529627"/>
                <a:gd name="connsiteX1663" fmla="*/ 359023 w 2116881"/>
                <a:gd name="connsiteY1663" fmla="*/ 2365630 h 3529627"/>
                <a:gd name="connsiteX1664" fmla="*/ 351690 w 2116881"/>
                <a:gd name="connsiteY1664" fmla="*/ 2365630 h 3529627"/>
                <a:gd name="connsiteX1665" fmla="*/ 350223 w 2116881"/>
                <a:gd name="connsiteY1665" fmla="*/ 2372983 h 3529627"/>
                <a:gd name="connsiteX1666" fmla="*/ 345823 w 2116881"/>
                <a:gd name="connsiteY1666" fmla="*/ 2381807 h 3529627"/>
                <a:gd name="connsiteX1667" fmla="*/ 338490 w 2116881"/>
                <a:gd name="connsiteY1667" fmla="*/ 2384749 h 3529627"/>
                <a:gd name="connsiteX1668" fmla="*/ 334090 w 2116881"/>
                <a:gd name="connsiteY1668" fmla="*/ 2389160 h 3529627"/>
                <a:gd name="connsiteX1669" fmla="*/ 319423 w 2116881"/>
                <a:gd name="connsiteY1669" fmla="*/ 2395043 h 3529627"/>
                <a:gd name="connsiteX1670" fmla="*/ 315023 w 2116881"/>
                <a:gd name="connsiteY1670" fmla="*/ 2389160 h 3529627"/>
                <a:gd name="connsiteX1671" fmla="*/ 303290 w 2116881"/>
                <a:gd name="connsiteY1671" fmla="*/ 2390631 h 3529627"/>
                <a:gd name="connsiteX1672" fmla="*/ 298890 w 2116881"/>
                <a:gd name="connsiteY1672" fmla="*/ 2397984 h 3529627"/>
                <a:gd name="connsiteX1673" fmla="*/ 293023 w 2116881"/>
                <a:gd name="connsiteY1673" fmla="*/ 2397984 h 3529627"/>
                <a:gd name="connsiteX1674" fmla="*/ 295957 w 2116881"/>
                <a:gd name="connsiteY1674" fmla="*/ 2384749 h 3529627"/>
                <a:gd name="connsiteX1675" fmla="*/ 313557 w 2116881"/>
                <a:gd name="connsiteY1675" fmla="*/ 2371513 h 3529627"/>
                <a:gd name="connsiteX1676" fmla="*/ 325290 w 2116881"/>
                <a:gd name="connsiteY1676" fmla="*/ 2358277 h 3529627"/>
                <a:gd name="connsiteX1677" fmla="*/ 348756 w 2116881"/>
                <a:gd name="connsiteY1677" fmla="*/ 2343571 h 3529627"/>
                <a:gd name="connsiteX1678" fmla="*/ 367525 w 2116881"/>
                <a:gd name="connsiteY1678" fmla="*/ 2330749 h 3529627"/>
                <a:gd name="connsiteX1679" fmla="*/ 1558500 w 2116881"/>
                <a:gd name="connsiteY1679" fmla="*/ 2277072 h 3529627"/>
                <a:gd name="connsiteX1680" fmla="*/ 1557229 w 2116881"/>
                <a:gd name="connsiteY1680" fmla="*/ 2290320 h 3529627"/>
                <a:gd name="connsiteX1681" fmla="*/ 1557230 w 2116881"/>
                <a:gd name="connsiteY1681" fmla="*/ 2290323 h 3529627"/>
                <a:gd name="connsiteX1682" fmla="*/ 1558500 w 2116881"/>
                <a:gd name="connsiteY1682" fmla="*/ 2277110 h 3529627"/>
                <a:gd name="connsiteX1683" fmla="*/ 561836 w 2116881"/>
                <a:gd name="connsiteY1683" fmla="*/ 2273979 h 3529627"/>
                <a:gd name="connsiteX1684" fmla="*/ 564892 w 2116881"/>
                <a:gd name="connsiteY1684" fmla="*/ 2278308 h 3529627"/>
                <a:gd name="connsiteX1685" fmla="*/ 572531 w 2116881"/>
                <a:gd name="connsiteY1685" fmla="*/ 2281194 h 3529627"/>
                <a:gd name="connsiteX1686" fmla="*/ 578643 w 2116881"/>
                <a:gd name="connsiteY1686" fmla="*/ 2284079 h 3529627"/>
                <a:gd name="connsiteX1687" fmla="*/ 572531 w 2116881"/>
                <a:gd name="connsiteY1687" fmla="*/ 2285522 h 3529627"/>
                <a:gd name="connsiteX1688" fmla="*/ 561836 w 2116881"/>
                <a:gd name="connsiteY1688" fmla="*/ 2286965 h 3529627"/>
                <a:gd name="connsiteX1689" fmla="*/ 560308 w 2116881"/>
                <a:gd name="connsiteY1689" fmla="*/ 2284079 h 3529627"/>
                <a:gd name="connsiteX1690" fmla="*/ 555725 w 2116881"/>
                <a:gd name="connsiteY1690" fmla="*/ 2284079 h 3529627"/>
                <a:gd name="connsiteX1691" fmla="*/ 557253 w 2116881"/>
                <a:gd name="connsiteY1691" fmla="*/ 2279751 h 3529627"/>
                <a:gd name="connsiteX1692" fmla="*/ 558780 w 2116881"/>
                <a:gd name="connsiteY1692" fmla="*/ 2275422 h 3529627"/>
                <a:gd name="connsiteX1693" fmla="*/ 561836 w 2116881"/>
                <a:gd name="connsiteY1693" fmla="*/ 2273979 h 3529627"/>
                <a:gd name="connsiteX1694" fmla="*/ 1323915 w 2116881"/>
                <a:gd name="connsiteY1694" fmla="*/ 2262776 h 3529627"/>
                <a:gd name="connsiteX1695" fmla="*/ 1311706 w 2116881"/>
                <a:gd name="connsiteY1695" fmla="*/ 2264963 h 3529627"/>
                <a:gd name="connsiteX1696" fmla="*/ 1334251 w 2116881"/>
                <a:gd name="connsiteY1696" fmla="*/ 2266214 h 3529627"/>
                <a:gd name="connsiteX1697" fmla="*/ 1342750 w 2116881"/>
                <a:gd name="connsiteY1697" fmla="*/ 2259181 h 3529627"/>
                <a:gd name="connsiteX1698" fmla="*/ 1342512 w 2116881"/>
                <a:gd name="connsiteY1698" fmla="*/ 2259284 h 3529627"/>
                <a:gd name="connsiteX1699" fmla="*/ 1336478 w 2116881"/>
                <a:gd name="connsiteY1699" fmla="*/ 2266338 h 3529627"/>
                <a:gd name="connsiteX1700" fmla="*/ 1336633 w 2116881"/>
                <a:gd name="connsiteY1700" fmla="*/ 2266347 h 3529627"/>
                <a:gd name="connsiteX1701" fmla="*/ 7215 w 2116881"/>
                <a:gd name="connsiteY1701" fmla="*/ 2249450 h 3529627"/>
                <a:gd name="connsiteX1702" fmla="*/ 18759 w 2116881"/>
                <a:gd name="connsiteY1702" fmla="*/ 2253779 h 3529627"/>
                <a:gd name="connsiteX1703" fmla="*/ 10101 w 2116881"/>
                <a:gd name="connsiteY1703" fmla="*/ 2256664 h 3529627"/>
                <a:gd name="connsiteX1704" fmla="*/ 1443 w 2116881"/>
                <a:gd name="connsiteY1704" fmla="*/ 2253779 h 3529627"/>
                <a:gd name="connsiteX1705" fmla="*/ 7215 w 2116881"/>
                <a:gd name="connsiteY1705" fmla="*/ 2249450 h 3529627"/>
                <a:gd name="connsiteX1706" fmla="*/ 438672 w 2116881"/>
                <a:gd name="connsiteY1706" fmla="*/ 2245122 h 3529627"/>
                <a:gd name="connsiteX1707" fmla="*/ 443001 w 2116881"/>
                <a:gd name="connsiteY1707" fmla="*/ 2249451 h 3529627"/>
                <a:gd name="connsiteX1708" fmla="*/ 445887 w 2116881"/>
                <a:gd name="connsiteY1708" fmla="*/ 2248008 h 3529627"/>
                <a:gd name="connsiteX1709" fmla="*/ 447330 w 2116881"/>
                <a:gd name="connsiteY1709" fmla="*/ 2248008 h 3529627"/>
                <a:gd name="connsiteX1710" fmla="*/ 450216 w 2116881"/>
                <a:gd name="connsiteY1710" fmla="*/ 2249451 h 3529627"/>
                <a:gd name="connsiteX1711" fmla="*/ 453102 w 2116881"/>
                <a:gd name="connsiteY1711" fmla="*/ 2249451 h 3529627"/>
                <a:gd name="connsiteX1712" fmla="*/ 453102 w 2116881"/>
                <a:gd name="connsiteY1712" fmla="*/ 2255222 h 3529627"/>
                <a:gd name="connsiteX1713" fmla="*/ 450216 w 2116881"/>
                <a:gd name="connsiteY1713" fmla="*/ 2256665 h 3529627"/>
                <a:gd name="connsiteX1714" fmla="*/ 445887 w 2116881"/>
                <a:gd name="connsiteY1714" fmla="*/ 2259550 h 3529627"/>
                <a:gd name="connsiteX1715" fmla="*/ 444444 w 2116881"/>
                <a:gd name="connsiteY1715" fmla="*/ 2255222 h 3529627"/>
                <a:gd name="connsiteX1716" fmla="*/ 443001 w 2116881"/>
                <a:gd name="connsiteY1716" fmla="*/ 2253779 h 3529627"/>
                <a:gd name="connsiteX1717" fmla="*/ 441558 w 2116881"/>
                <a:gd name="connsiteY1717" fmla="*/ 2259550 h 3529627"/>
                <a:gd name="connsiteX1718" fmla="*/ 435786 w 2116881"/>
                <a:gd name="connsiteY1718" fmla="*/ 2253779 h 3529627"/>
                <a:gd name="connsiteX1719" fmla="*/ 438672 w 2116881"/>
                <a:gd name="connsiteY1719" fmla="*/ 2252336 h 3529627"/>
                <a:gd name="connsiteX1720" fmla="*/ 438672 w 2116881"/>
                <a:gd name="connsiteY1720" fmla="*/ 2245122 h 3529627"/>
                <a:gd name="connsiteX1721" fmla="*/ 1366634 w 2116881"/>
                <a:gd name="connsiteY1721" fmla="*/ 2237600 h 3529627"/>
                <a:gd name="connsiteX1722" fmla="*/ 1365529 w 2116881"/>
                <a:gd name="connsiteY1722" fmla="*/ 2244767 h 3529627"/>
                <a:gd name="connsiteX1723" fmla="*/ 1360102 w 2116881"/>
                <a:gd name="connsiteY1723" fmla="*/ 2250905 h 3529627"/>
                <a:gd name="connsiteX1724" fmla="*/ 1360315 w 2116881"/>
                <a:gd name="connsiteY1724" fmla="*/ 2250794 h 3529627"/>
                <a:gd name="connsiteX1725" fmla="*/ 1365831 w 2116881"/>
                <a:gd name="connsiteY1725" fmla="*/ 2244543 h 3529627"/>
                <a:gd name="connsiteX1726" fmla="*/ 1366869 w 2116881"/>
                <a:gd name="connsiteY1726" fmla="*/ 2237796 h 3529627"/>
                <a:gd name="connsiteX1727" fmla="*/ 1240432 w 2116881"/>
                <a:gd name="connsiteY1727" fmla="*/ 2235820 h 3529627"/>
                <a:gd name="connsiteX1728" fmla="*/ 1239766 w 2116881"/>
                <a:gd name="connsiteY1728" fmla="*/ 2236314 h 3529627"/>
                <a:gd name="connsiteX1729" fmla="*/ 1234935 w 2116881"/>
                <a:gd name="connsiteY1729" fmla="*/ 2242632 h 3529627"/>
                <a:gd name="connsiteX1730" fmla="*/ 1235122 w 2116881"/>
                <a:gd name="connsiteY1730" fmla="*/ 2242773 h 3529627"/>
                <a:gd name="connsiteX1731" fmla="*/ 1151122 w 2116881"/>
                <a:gd name="connsiteY1731" fmla="*/ 2231785 h 3529627"/>
                <a:gd name="connsiteX1732" fmla="*/ 1151059 w 2116881"/>
                <a:gd name="connsiteY1732" fmla="*/ 2231889 h 3529627"/>
                <a:gd name="connsiteX1733" fmla="*/ 1152422 w 2116881"/>
                <a:gd name="connsiteY1733" fmla="*/ 2241433 h 3529627"/>
                <a:gd name="connsiteX1734" fmla="*/ 1152483 w 2116881"/>
                <a:gd name="connsiteY1734" fmla="*/ 2241298 h 3529627"/>
                <a:gd name="connsiteX1735" fmla="*/ 1217691 w 2116881"/>
                <a:gd name="connsiteY1735" fmla="*/ 2231348 h 3529627"/>
                <a:gd name="connsiteX1736" fmla="*/ 1217670 w 2116881"/>
                <a:gd name="connsiteY1736" fmla="*/ 2231352 h 3529627"/>
                <a:gd name="connsiteX1737" fmla="*/ 1212974 w 2116881"/>
                <a:gd name="connsiteY1737" fmla="*/ 2235393 h 3529627"/>
                <a:gd name="connsiteX1738" fmla="*/ 1212986 w 2116881"/>
                <a:gd name="connsiteY1738" fmla="*/ 2235400 h 3529627"/>
                <a:gd name="connsiteX1739" fmla="*/ 1422090 w 2116881"/>
                <a:gd name="connsiteY1739" fmla="*/ 2228770 h 3529627"/>
                <a:gd name="connsiteX1740" fmla="*/ 1421873 w 2116881"/>
                <a:gd name="connsiteY1740" fmla="*/ 2228964 h 3529627"/>
                <a:gd name="connsiteX1741" fmla="*/ 1421505 w 2116881"/>
                <a:gd name="connsiteY1741" fmla="*/ 2237417 h 3529627"/>
                <a:gd name="connsiteX1742" fmla="*/ 1418941 w 2116881"/>
                <a:gd name="connsiteY1742" fmla="*/ 2251492 h 3529627"/>
                <a:gd name="connsiteX1743" fmla="*/ 1419150 w 2116881"/>
                <a:gd name="connsiteY1743" fmla="*/ 2251345 h 3529627"/>
                <a:gd name="connsiteX1744" fmla="*/ 1421724 w 2116881"/>
                <a:gd name="connsiteY1744" fmla="*/ 2237189 h 3529627"/>
                <a:gd name="connsiteX1745" fmla="*/ 15873 w 2116881"/>
                <a:gd name="connsiteY1745" fmla="*/ 2226467 h 3529627"/>
                <a:gd name="connsiteX1746" fmla="*/ 17316 w 2116881"/>
                <a:gd name="connsiteY1746" fmla="*/ 2235743 h 3529627"/>
                <a:gd name="connsiteX1747" fmla="*/ 11544 w 2116881"/>
                <a:gd name="connsiteY1747" fmla="*/ 2235743 h 3529627"/>
                <a:gd name="connsiteX1748" fmla="*/ 15873 w 2116881"/>
                <a:gd name="connsiteY1748" fmla="*/ 2241926 h 3529627"/>
                <a:gd name="connsiteX1749" fmla="*/ 5772 w 2116881"/>
                <a:gd name="connsiteY1749" fmla="*/ 2246564 h 3529627"/>
                <a:gd name="connsiteX1750" fmla="*/ 0 w 2116881"/>
                <a:gd name="connsiteY1750" fmla="*/ 2241926 h 3529627"/>
                <a:gd name="connsiteX1751" fmla="*/ 5772 w 2116881"/>
                <a:gd name="connsiteY1751" fmla="*/ 2237289 h 3529627"/>
                <a:gd name="connsiteX1752" fmla="*/ 8658 w 2116881"/>
                <a:gd name="connsiteY1752" fmla="*/ 2231105 h 3529627"/>
                <a:gd name="connsiteX1753" fmla="*/ 15873 w 2116881"/>
                <a:gd name="connsiteY1753" fmla="*/ 2226467 h 3529627"/>
                <a:gd name="connsiteX1754" fmla="*/ 544011 w 2116881"/>
                <a:gd name="connsiteY1754" fmla="*/ 2217707 h 3529627"/>
                <a:gd name="connsiteX1755" fmla="*/ 548340 w 2116881"/>
                <a:gd name="connsiteY1755" fmla="*/ 2219150 h 3529627"/>
                <a:gd name="connsiteX1756" fmla="*/ 545454 w 2116881"/>
                <a:gd name="connsiteY1756" fmla="*/ 2222036 h 3529627"/>
                <a:gd name="connsiteX1757" fmla="*/ 542568 w 2116881"/>
                <a:gd name="connsiteY1757" fmla="*/ 2220593 h 3529627"/>
                <a:gd name="connsiteX1758" fmla="*/ 544011 w 2116881"/>
                <a:gd name="connsiteY1758" fmla="*/ 2217707 h 3529627"/>
                <a:gd name="connsiteX1759" fmla="*/ 25974 w 2116881"/>
                <a:gd name="connsiteY1759" fmla="*/ 2209050 h 3529627"/>
                <a:gd name="connsiteX1760" fmla="*/ 30303 w 2116881"/>
                <a:gd name="connsiteY1760" fmla="*/ 2210493 h 3529627"/>
                <a:gd name="connsiteX1761" fmla="*/ 41847 w 2116881"/>
                <a:gd name="connsiteY1761" fmla="*/ 2216264 h 3529627"/>
                <a:gd name="connsiteX1762" fmla="*/ 33189 w 2116881"/>
                <a:gd name="connsiteY1762" fmla="*/ 2214822 h 3529627"/>
                <a:gd name="connsiteX1763" fmla="*/ 34632 w 2116881"/>
                <a:gd name="connsiteY1763" fmla="*/ 2219150 h 3529627"/>
                <a:gd name="connsiteX1764" fmla="*/ 24531 w 2116881"/>
                <a:gd name="connsiteY1764" fmla="*/ 2214822 h 3529627"/>
                <a:gd name="connsiteX1765" fmla="*/ 25974 w 2116881"/>
                <a:gd name="connsiteY1765" fmla="*/ 2209050 h 3529627"/>
                <a:gd name="connsiteX1766" fmla="*/ 556036 w 2116881"/>
                <a:gd name="connsiteY1766" fmla="*/ 2207607 h 3529627"/>
                <a:gd name="connsiteX1767" fmla="*/ 559884 w 2116881"/>
                <a:gd name="connsiteY1767" fmla="*/ 2209050 h 3529627"/>
                <a:gd name="connsiteX1768" fmla="*/ 556036 w 2116881"/>
                <a:gd name="connsiteY1768" fmla="*/ 2211936 h 3529627"/>
                <a:gd name="connsiteX1769" fmla="*/ 554112 w 2116881"/>
                <a:gd name="connsiteY1769" fmla="*/ 2210493 h 3529627"/>
                <a:gd name="connsiteX1770" fmla="*/ 556036 w 2116881"/>
                <a:gd name="connsiteY1770" fmla="*/ 2207607 h 3529627"/>
                <a:gd name="connsiteX1771" fmla="*/ 33189 w 2116881"/>
                <a:gd name="connsiteY1771" fmla="*/ 2197507 h 3529627"/>
                <a:gd name="connsiteX1772" fmla="*/ 36075 w 2116881"/>
                <a:gd name="connsiteY1772" fmla="*/ 2200393 h 3529627"/>
                <a:gd name="connsiteX1773" fmla="*/ 34632 w 2116881"/>
                <a:gd name="connsiteY1773" fmla="*/ 2203279 h 3529627"/>
                <a:gd name="connsiteX1774" fmla="*/ 33189 w 2116881"/>
                <a:gd name="connsiteY1774" fmla="*/ 2200393 h 3529627"/>
                <a:gd name="connsiteX1775" fmla="*/ 33189 w 2116881"/>
                <a:gd name="connsiteY1775" fmla="*/ 2197507 h 3529627"/>
                <a:gd name="connsiteX1776" fmla="*/ 481460 w 2116881"/>
                <a:gd name="connsiteY1776" fmla="*/ 2193178 h 3529627"/>
                <a:gd name="connsiteX1777" fmla="*/ 484471 w 2116881"/>
                <a:gd name="connsiteY1777" fmla="*/ 2194671 h 3529627"/>
                <a:gd name="connsiteX1778" fmla="*/ 488989 w 2116881"/>
                <a:gd name="connsiteY1778" fmla="*/ 2202134 h 3529627"/>
                <a:gd name="connsiteX1779" fmla="*/ 492000 w 2116881"/>
                <a:gd name="connsiteY1779" fmla="*/ 2206612 h 3529627"/>
                <a:gd name="connsiteX1780" fmla="*/ 488989 w 2116881"/>
                <a:gd name="connsiteY1780" fmla="*/ 2212582 h 3529627"/>
                <a:gd name="connsiteX1781" fmla="*/ 487483 w 2116881"/>
                <a:gd name="connsiteY1781" fmla="*/ 2226016 h 3529627"/>
                <a:gd name="connsiteX1782" fmla="*/ 484471 w 2116881"/>
                <a:gd name="connsiteY1782" fmla="*/ 2229001 h 3529627"/>
                <a:gd name="connsiteX1783" fmla="*/ 482966 w 2116881"/>
                <a:gd name="connsiteY1783" fmla="*/ 2233479 h 3529627"/>
                <a:gd name="connsiteX1784" fmla="*/ 472426 w 2116881"/>
                <a:gd name="connsiteY1784" fmla="*/ 2234972 h 3529627"/>
                <a:gd name="connsiteX1785" fmla="*/ 466403 w 2116881"/>
                <a:gd name="connsiteY1785" fmla="*/ 2230494 h 3529627"/>
                <a:gd name="connsiteX1786" fmla="*/ 460380 w 2116881"/>
                <a:gd name="connsiteY1786" fmla="*/ 2227508 h 3529627"/>
                <a:gd name="connsiteX1787" fmla="*/ 458874 w 2116881"/>
                <a:gd name="connsiteY1787" fmla="*/ 2221538 h 3529627"/>
                <a:gd name="connsiteX1788" fmla="*/ 460380 w 2116881"/>
                <a:gd name="connsiteY1788" fmla="*/ 2214075 h 3529627"/>
                <a:gd name="connsiteX1789" fmla="*/ 466403 w 2116881"/>
                <a:gd name="connsiteY1789" fmla="*/ 2209597 h 3529627"/>
                <a:gd name="connsiteX1790" fmla="*/ 470920 w 2116881"/>
                <a:gd name="connsiteY1790" fmla="*/ 2209597 h 3529627"/>
                <a:gd name="connsiteX1791" fmla="*/ 475437 w 2116881"/>
                <a:gd name="connsiteY1791" fmla="*/ 2208104 h 3529627"/>
                <a:gd name="connsiteX1792" fmla="*/ 475437 w 2116881"/>
                <a:gd name="connsiteY1792" fmla="*/ 2194671 h 3529627"/>
                <a:gd name="connsiteX1793" fmla="*/ 481460 w 2116881"/>
                <a:gd name="connsiteY1793" fmla="*/ 2193178 h 3529627"/>
                <a:gd name="connsiteX1794" fmla="*/ 46438 w 2116881"/>
                <a:gd name="connsiteY1794" fmla="*/ 2187406 h 3529627"/>
                <a:gd name="connsiteX1795" fmla="*/ 59032 w 2116881"/>
                <a:gd name="connsiteY1795" fmla="*/ 2188849 h 3529627"/>
                <a:gd name="connsiteX1796" fmla="*/ 59032 w 2116881"/>
                <a:gd name="connsiteY1796" fmla="*/ 2196063 h 3529627"/>
                <a:gd name="connsiteX1797" fmla="*/ 51161 w 2116881"/>
                <a:gd name="connsiteY1797" fmla="*/ 2197506 h 3529627"/>
                <a:gd name="connsiteX1798" fmla="*/ 44864 w 2116881"/>
                <a:gd name="connsiteY1798" fmla="*/ 2194620 h 3529627"/>
                <a:gd name="connsiteX1799" fmla="*/ 46438 w 2116881"/>
                <a:gd name="connsiteY1799" fmla="*/ 2187406 h 3529627"/>
                <a:gd name="connsiteX1800" fmla="*/ 76479 w 2116881"/>
                <a:gd name="connsiteY1800" fmla="*/ 2177306 h 3529627"/>
                <a:gd name="connsiteX1801" fmla="*/ 77922 w 2116881"/>
                <a:gd name="connsiteY1801" fmla="*/ 2180192 h 3529627"/>
                <a:gd name="connsiteX1802" fmla="*/ 76479 w 2116881"/>
                <a:gd name="connsiteY1802" fmla="*/ 2183078 h 3529627"/>
                <a:gd name="connsiteX1803" fmla="*/ 75036 w 2116881"/>
                <a:gd name="connsiteY1803" fmla="*/ 2180192 h 3529627"/>
                <a:gd name="connsiteX1804" fmla="*/ 76479 w 2116881"/>
                <a:gd name="connsiteY1804" fmla="*/ 2177306 h 3529627"/>
                <a:gd name="connsiteX1805" fmla="*/ 40747 w 2116881"/>
                <a:gd name="connsiteY1805" fmla="*/ 2157106 h 3529627"/>
                <a:gd name="connsiteX1806" fmla="*/ 46794 w 2116881"/>
                <a:gd name="connsiteY1806" fmla="*/ 2160162 h 3529627"/>
                <a:gd name="connsiteX1807" fmla="*/ 49818 w 2116881"/>
                <a:gd name="connsiteY1807" fmla="*/ 2158634 h 3529627"/>
                <a:gd name="connsiteX1808" fmla="*/ 54353 w 2116881"/>
                <a:gd name="connsiteY1808" fmla="*/ 2163217 h 3529627"/>
                <a:gd name="connsiteX1809" fmla="*/ 58888 w 2116881"/>
                <a:gd name="connsiteY1809" fmla="*/ 2166273 h 3529627"/>
                <a:gd name="connsiteX1810" fmla="*/ 63423 w 2116881"/>
                <a:gd name="connsiteY1810" fmla="*/ 2169328 h 3529627"/>
                <a:gd name="connsiteX1811" fmla="*/ 61911 w 2116881"/>
                <a:gd name="connsiteY1811" fmla="*/ 2170856 h 3529627"/>
                <a:gd name="connsiteX1812" fmla="*/ 51329 w 2116881"/>
                <a:gd name="connsiteY1812" fmla="*/ 2170856 h 3529627"/>
                <a:gd name="connsiteX1813" fmla="*/ 49818 w 2116881"/>
                <a:gd name="connsiteY1813" fmla="*/ 2172384 h 3529627"/>
                <a:gd name="connsiteX1814" fmla="*/ 52841 w 2116881"/>
                <a:gd name="connsiteY1814" fmla="*/ 2173912 h 3529627"/>
                <a:gd name="connsiteX1815" fmla="*/ 57376 w 2116881"/>
                <a:gd name="connsiteY1815" fmla="*/ 2173912 h 3529627"/>
                <a:gd name="connsiteX1816" fmla="*/ 52841 w 2116881"/>
                <a:gd name="connsiteY1816" fmla="*/ 2178495 h 3529627"/>
                <a:gd name="connsiteX1817" fmla="*/ 49818 w 2116881"/>
                <a:gd name="connsiteY1817" fmla="*/ 2180023 h 3529627"/>
                <a:gd name="connsiteX1818" fmla="*/ 45283 w 2116881"/>
                <a:gd name="connsiteY1818" fmla="*/ 2181550 h 3529627"/>
                <a:gd name="connsiteX1819" fmla="*/ 40747 w 2116881"/>
                <a:gd name="connsiteY1819" fmla="*/ 2175439 h 3529627"/>
                <a:gd name="connsiteX1820" fmla="*/ 43771 w 2116881"/>
                <a:gd name="connsiteY1820" fmla="*/ 2173912 h 3529627"/>
                <a:gd name="connsiteX1821" fmla="*/ 45283 w 2116881"/>
                <a:gd name="connsiteY1821" fmla="*/ 2169328 h 3529627"/>
                <a:gd name="connsiteX1822" fmla="*/ 37724 w 2116881"/>
                <a:gd name="connsiteY1822" fmla="*/ 2166273 h 3529627"/>
                <a:gd name="connsiteX1823" fmla="*/ 40747 w 2116881"/>
                <a:gd name="connsiteY1823" fmla="*/ 2161689 h 3529627"/>
                <a:gd name="connsiteX1824" fmla="*/ 40747 w 2116881"/>
                <a:gd name="connsiteY1824" fmla="*/ 2157106 h 3529627"/>
                <a:gd name="connsiteX1825" fmla="*/ 1654082 w 2116881"/>
                <a:gd name="connsiteY1825" fmla="*/ 2136005 h 3529627"/>
                <a:gd name="connsiteX1826" fmla="*/ 1653973 w 2116881"/>
                <a:gd name="connsiteY1826" fmla="*/ 2136691 h 3529627"/>
                <a:gd name="connsiteX1827" fmla="*/ 1671466 w 2116881"/>
                <a:gd name="connsiteY1827" fmla="*/ 2139953 h 3529627"/>
                <a:gd name="connsiteX1828" fmla="*/ 1675883 w 2116881"/>
                <a:gd name="connsiteY1828" fmla="*/ 2141679 h 3529627"/>
                <a:gd name="connsiteX1829" fmla="*/ 1676230 w 2116881"/>
                <a:gd name="connsiteY1829" fmla="*/ 2140994 h 3529627"/>
                <a:gd name="connsiteX1830" fmla="*/ 1661388 w 2116881"/>
                <a:gd name="connsiteY1830" fmla="*/ 2138980 h 3529627"/>
                <a:gd name="connsiteX1831" fmla="*/ 92352 w 2116881"/>
                <a:gd name="connsiteY1831" fmla="*/ 2134020 h 3529627"/>
                <a:gd name="connsiteX1832" fmla="*/ 95238 w 2116881"/>
                <a:gd name="connsiteY1832" fmla="*/ 2136906 h 3529627"/>
                <a:gd name="connsiteX1833" fmla="*/ 101010 w 2116881"/>
                <a:gd name="connsiteY1833" fmla="*/ 2142677 h 3529627"/>
                <a:gd name="connsiteX1834" fmla="*/ 95238 w 2116881"/>
                <a:gd name="connsiteY1834" fmla="*/ 2144120 h 3529627"/>
                <a:gd name="connsiteX1835" fmla="*/ 90909 w 2116881"/>
                <a:gd name="connsiteY1835" fmla="*/ 2136906 h 3529627"/>
                <a:gd name="connsiteX1836" fmla="*/ 92352 w 2116881"/>
                <a:gd name="connsiteY1836" fmla="*/ 2134020 h 3529627"/>
                <a:gd name="connsiteX1837" fmla="*/ 108225 w 2116881"/>
                <a:gd name="connsiteY1837" fmla="*/ 2132577 h 3529627"/>
                <a:gd name="connsiteX1838" fmla="*/ 112554 w 2116881"/>
                <a:gd name="connsiteY1838" fmla="*/ 2134020 h 3529627"/>
                <a:gd name="connsiteX1839" fmla="*/ 109668 w 2116881"/>
                <a:gd name="connsiteY1839" fmla="*/ 2135463 h 3529627"/>
                <a:gd name="connsiteX1840" fmla="*/ 106782 w 2116881"/>
                <a:gd name="connsiteY1840" fmla="*/ 2134020 h 3529627"/>
                <a:gd name="connsiteX1841" fmla="*/ 108225 w 2116881"/>
                <a:gd name="connsiteY1841" fmla="*/ 2132577 h 3529627"/>
                <a:gd name="connsiteX1842" fmla="*/ 99567 w 2116881"/>
                <a:gd name="connsiteY1842" fmla="*/ 2132577 h 3529627"/>
                <a:gd name="connsiteX1843" fmla="*/ 102453 w 2116881"/>
                <a:gd name="connsiteY1843" fmla="*/ 2134020 h 3529627"/>
                <a:gd name="connsiteX1844" fmla="*/ 103896 w 2116881"/>
                <a:gd name="connsiteY1844" fmla="*/ 2136906 h 3529627"/>
                <a:gd name="connsiteX1845" fmla="*/ 101010 w 2116881"/>
                <a:gd name="connsiteY1845" fmla="*/ 2135463 h 3529627"/>
                <a:gd name="connsiteX1846" fmla="*/ 99567 w 2116881"/>
                <a:gd name="connsiteY1846" fmla="*/ 2132577 h 3529627"/>
                <a:gd name="connsiteX1847" fmla="*/ 1352246 w 2116881"/>
                <a:gd name="connsiteY1847" fmla="*/ 2126814 h 3529627"/>
                <a:gd name="connsiteX1848" fmla="*/ 1350886 w 2116881"/>
                <a:gd name="connsiteY1848" fmla="*/ 2128241 h 3529627"/>
                <a:gd name="connsiteX1849" fmla="*/ 1344989 w 2116881"/>
                <a:gd name="connsiteY1849" fmla="*/ 2132847 h 3529627"/>
                <a:gd name="connsiteX1850" fmla="*/ 1336675 w 2116881"/>
                <a:gd name="connsiteY1850" fmla="*/ 2137774 h 3529627"/>
                <a:gd name="connsiteX1851" fmla="*/ 1332601 w 2116881"/>
                <a:gd name="connsiteY1851" fmla="*/ 2138750 h 3529627"/>
                <a:gd name="connsiteX1852" fmla="*/ 1326363 w 2116881"/>
                <a:gd name="connsiteY1852" fmla="*/ 2139481 h 3529627"/>
                <a:gd name="connsiteX1853" fmla="*/ 1316085 w 2116881"/>
                <a:gd name="connsiteY1853" fmla="*/ 2138010 h 3529627"/>
                <a:gd name="connsiteX1854" fmla="*/ 1291126 w 2116881"/>
                <a:gd name="connsiteY1854" fmla="*/ 2143895 h 3529627"/>
                <a:gd name="connsiteX1855" fmla="*/ 1285253 w 2116881"/>
                <a:gd name="connsiteY1855" fmla="*/ 2145366 h 3529627"/>
                <a:gd name="connsiteX1856" fmla="*/ 1274975 w 2116881"/>
                <a:gd name="connsiteY1856" fmla="*/ 2140953 h 3529627"/>
                <a:gd name="connsiteX1857" fmla="*/ 1250016 w 2116881"/>
                <a:gd name="connsiteY1857" fmla="*/ 2148308 h 3529627"/>
                <a:gd name="connsiteX1858" fmla="*/ 1249511 w 2116881"/>
                <a:gd name="connsiteY1858" fmla="*/ 2148989 h 3529627"/>
                <a:gd name="connsiteX1859" fmla="*/ 1249157 w 2116881"/>
                <a:gd name="connsiteY1859" fmla="*/ 2149210 h 3529627"/>
                <a:gd name="connsiteX1860" fmla="*/ 1248330 w 2116881"/>
                <a:gd name="connsiteY1860" fmla="*/ 2150323 h 3529627"/>
                <a:gd name="connsiteX1861" fmla="*/ 1246162 w 2116881"/>
                <a:gd name="connsiteY1861" fmla="*/ 2147756 h 3529627"/>
                <a:gd name="connsiteX1862" fmla="*/ 1241394 w 2116881"/>
                <a:gd name="connsiteY1862" fmla="*/ 2139794 h 3529627"/>
                <a:gd name="connsiteX1863" fmla="*/ 1240865 w 2116881"/>
                <a:gd name="connsiteY1863" fmla="*/ 2140600 h 3529627"/>
                <a:gd name="connsiteX1864" fmla="*/ 1240573 w 2116881"/>
                <a:gd name="connsiteY1864" fmla="*/ 2140813 h 3529627"/>
                <a:gd name="connsiteX1865" fmla="*/ 1245290 w 2116881"/>
                <a:gd name="connsiteY1865" fmla="*/ 2148659 h 3529627"/>
                <a:gd name="connsiteX1866" fmla="*/ 1247569 w 2116881"/>
                <a:gd name="connsiteY1866" fmla="*/ 2151347 h 3529627"/>
                <a:gd name="connsiteX1867" fmla="*/ 1248330 w 2116881"/>
                <a:gd name="connsiteY1867" fmla="*/ 2150323 h 3529627"/>
                <a:gd name="connsiteX1868" fmla="*/ 1248433 w 2116881"/>
                <a:gd name="connsiteY1868" fmla="*/ 2150445 h 3529627"/>
                <a:gd name="connsiteX1869" fmla="*/ 1249511 w 2116881"/>
                <a:gd name="connsiteY1869" fmla="*/ 2148989 h 3529627"/>
                <a:gd name="connsiteX1870" fmla="*/ 1259468 w 2116881"/>
                <a:gd name="connsiteY1870" fmla="*/ 2142779 h 3529627"/>
                <a:gd name="connsiteX1871" fmla="*/ 1274199 w 2116881"/>
                <a:gd name="connsiteY1871" fmla="*/ 2141860 h 3529627"/>
                <a:gd name="connsiteX1872" fmla="*/ 1284510 w 2116881"/>
                <a:gd name="connsiteY1872" fmla="*/ 2146270 h 3529627"/>
                <a:gd name="connsiteX1873" fmla="*/ 1290403 w 2116881"/>
                <a:gd name="connsiteY1873" fmla="*/ 2144800 h 3529627"/>
                <a:gd name="connsiteX1874" fmla="*/ 1315445 w 2116881"/>
                <a:gd name="connsiteY1874" fmla="*/ 2138920 h 3529627"/>
                <a:gd name="connsiteX1875" fmla="*/ 1325756 w 2116881"/>
                <a:gd name="connsiteY1875" fmla="*/ 2140390 h 3529627"/>
                <a:gd name="connsiteX1876" fmla="*/ 1332601 w 2116881"/>
                <a:gd name="connsiteY1876" fmla="*/ 2138750 h 3529627"/>
                <a:gd name="connsiteX1877" fmla="*/ 1335628 w 2116881"/>
                <a:gd name="connsiteY1877" fmla="*/ 2138395 h 3529627"/>
                <a:gd name="connsiteX1878" fmla="*/ 1336675 w 2116881"/>
                <a:gd name="connsiteY1878" fmla="*/ 2137774 h 3529627"/>
                <a:gd name="connsiteX1879" fmla="*/ 1339566 w 2116881"/>
                <a:gd name="connsiteY1879" fmla="*/ 2137082 h 3529627"/>
                <a:gd name="connsiteX1880" fmla="*/ 1344989 w 2116881"/>
                <a:gd name="connsiteY1880" fmla="*/ 2132847 h 3529627"/>
                <a:gd name="connsiteX1881" fmla="*/ 1348454 w 2116881"/>
                <a:gd name="connsiteY1881" fmla="*/ 2130793 h 3529627"/>
                <a:gd name="connsiteX1882" fmla="*/ 1350886 w 2116881"/>
                <a:gd name="connsiteY1882" fmla="*/ 2128241 h 3529627"/>
                <a:gd name="connsiteX1883" fmla="*/ 1352271 w 2116881"/>
                <a:gd name="connsiteY1883" fmla="*/ 2127159 h 3529627"/>
                <a:gd name="connsiteX1884" fmla="*/ 370851 w 2116881"/>
                <a:gd name="connsiteY1884" fmla="*/ 2125363 h 3529627"/>
                <a:gd name="connsiteX1885" fmla="*/ 375180 w 2116881"/>
                <a:gd name="connsiteY1885" fmla="*/ 2125363 h 3529627"/>
                <a:gd name="connsiteX1886" fmla="*/ 378066 w 2116881"/>
                <a:gd name="connsiteY1886" fmla="*/ 2126806 h 3529627"/>
                <a:gd name="connsiteX1887" fmla="*/ 373737 w 2116881"/>
                <a:gd name="connsiteY1887" fmla="*/ 2128249 h 3529627"/>
                <a:gd name="connsiteX1888" fmla="*/ 370851 w 2116881"/>
                <a:gd name="connsiteY1888" fmla="*/ 2125363 h 3529627"/>
                <a:gd name="connsiteX1889" fmla="*/ 379509 w 2116881"/>
                <a:gd name="connsiteY1889" fmla="*/ 2125362 h 3529627"/>
                <a:gd name="connsiteX1890" fmla="*/ 382395 w 2116881"/>
                <a:gd name="connsiteY1890" fmla="*/ 2125362 h 3529627"/>
                <a:gd name="connsiteX1891" fmla="*/ 385281 w 2116881"/>
                <a:gd name="connsiteY1891" fmla="*/ 2128248 h 3529627"/>
                <a:gd name="connsiteX1892" fmla="*/ 380952 w 2116881"/>
                <a:gd name="connsiteY1892" fmla="*/ 2128248 h 3529627"/>
                <a:gd name="connsiteX1893" fmla="*/ 379509 w 2116881"/>
                <a:gd name="connsiteY1893" fmla="*/ 2125362 h 3529627"/>
                <a:gd name="connsiteX1894" fmla="*/ 425376 w 2116881"/>
                <a:gd name="connsiteY1894" fmla="*/ 2122554 h 3529627"/>
                <a:gd name="connsiteX1895" fmla="*/ 429425 w 2116881"/>
                <a:gd name="connsiteY1895" fmla="*/ 2124023 h 3529627"/>
                <a:gd name="connsiteX1896" fmla="*/ 448567 w 2116881"/>
                <a:gd name="connsiteY1896" fmla="*/ 2135772 h 3529627"/>
                <a:gd name="connsiteX1897" fmla="*/ 445622 w 2116881"/>
                <a:gd name="connsiteY1897" fmla="*/ 2147521 h 3529627"/>
                <a:gd name="connsiteX1898" fmla="*/ 441204 w 2116881"/>
                <a:gd name="connsiteY1898" fmla="*/ 2153396 h 3529627"/>
                <a:gd name="connsiteX1899" fmla="*/ 455929 w 2116881"/>
                <a:gd name="connsiteY1899" fmla="*/ 2159270 h 3529627"/>
                <a:gd name="connsiteX1900" fmla="*/ 447094 w 2116881"/>
                <a:gd name="connsiteY1900" fmla="*/ 2171019 h 3529627"/>
                <a:gd name="connsiteX1901" fmla="*/ 435315 w 2116881"/>
                <a:gd name="connsiteY1901" fmla="*/ 2191580 h 3529627"/>
                <a:gd name="connsiteX1902" fmla="*/ 419118 w 2116881"/>
                <a:gd name="connsiteY1902" fmla="*/ 2191580 h 3529627"/>
                <a:gd name="connsiteX1903" fmla="*/ 411756 w 2116881"/>
                <a:gd name="connsiteY1903" fmla="*/ 2182768 h 3529627"/>
                <a:gd name="connsiteX1904" fmla="*/ 401448 w 2116881"/>
                <a:gd name="connsiteY1904" fmla="*/ 2165145 h 3529627"/>
                <a:gd name="connsiteX1905" fmla="*/ 386724 w 2116881"/>
                <a:gd name="connsiteY1905" fmla="*/ 2150458 h 3529627"/>
                <a:gd name="connsiteX1906" fmla="*/ 397031 w 2116881"/>
                <a:gd name="connsiteY1906" fmla="*/ 2143115 h 3529627"/>
                <a:gd name="connsiteX1907" fmla="*/ 419118 w 2116881"/>
                <a:gd name="connsiteY1907" fmla="*/ 2125491 h 3529627"/>
                <a:gd name="connsiteX1908" fmla="*/ 425376 w 2116881"/>
                <a:gd name="connsiteY1908" fmla="*/ 2122554 h 3529627"/>
                <a:gd name="connsiteX1909" fmla="*/ 108225 w 2116881"/>
                <a:gd name="connsiteY1909" fmla="*/ 2122477 h 3529627"/>
                <a:gd name="connsiteX1910" fmla="*/ 113997 w 2116881"/>
                <a:gd name="connsiteY1910" fmla="*/ 2126806 h 3529627"/>
                <a:gd name="connsiteX1911" fmla="*/ 113997 w 2116881"/>
                <a:gd name="connsiteY1911" fmla="*/ 2131134 h 3529627"/>
                <a:gd name="connsiteX1912" fmla="*/ 108225 w 2116881"/>
                <a:gd name="connsiteY1912" fmla="*/ 2128248 h 3529627"/>
                <a:gd name="connsiteX1913" fmla="*/ 103896 w 2116881"/>
                <a:gd name="connsiteY1913" fmla="*/ 2123920 h 3529627"/>
                <a:gd name="connsiteX1914" fmla="*/ 108225 w 2116881"/>
                <a:gd name="connsiteY1914" fmla="*/ 2122477 h 3529627"/>
                <a:gd name="connsiteX1915" fmla="*/ 119357 w 2116881"/>
                <a:gd name="connsiteY1915" fmla="*/ 2118148 h 3529627"/>
                <a:gd name="connsiteX1916" fmla="*/ 119357 w 2116881"/>
                <a:gd name="connsiteY1916" fmla="*/ 2126805 h 3529627"/>
                <a:gd name="connsiteX1917" fmla="*/ 112760 w 2116881"/>
                <a:gd name="connsiteY1917" fmla="*/ 2122477 h 3529627"/>
                <a:gd name="connsiteX1918" fmla="*/ 112760 w 2116881"/>
                <a:gd name="connsiteY1918" fmla="*/ 2121034 h 3529627"/>
                <a:gd name="connsiteX1919" fmla="*/ 119357 w 2116881"/>
                <a:gd name="connsiteY1919" fmla="*/ 2118148 h 3529627"/>
                <a:gd name="connsiteX1920" fmla="*/ 88023 w 2116881"/>
                <a:gd name="connsiteY1920" fmla="*/ 2115262 h 3529627"/>
                <a:gd name="connsiteX1921" fmla="*/ 90909 w 2116881"/>
                <a:gd name="connsiteY1921" fmla="*/ 2116705 h 3529627"/>
                <a:gd name="connsiteX1922" fmla="*/ 89466 w 2116881"/>
                <a:gd name="connsiteY1922" fmla="*/ 2116705 h 3529627"/>
                <a:gd name="connsiteX1923" fmla="*/ 86580 w 2116881"/>
                <a:gd name="connsiteY1923" fmla="*/ 2116705 h 3529627"/>
                <a:gd name="connsiteX1924" fmla="*/ 88023 w 2116881"/>
                <a:gd name="connsiteY1924" fmla="*/ 2115262 h 3529627"/>
                <a:gd name="connsiteX1925" fmla="*/ 362373 w 2116881"/>
                <a:gd name="connsiteY1925" fmla="*/ 2112016 h 3529627"/>
                <a:gd name="connsiteX1926" fmla="*/ 367965 w 2116881"/>
                <a:gd name="connsiteY1926" fmla="*/ 2113820 h 3529627"/>
                <a:gd name="connsiteX1927" fmla="*/ 375180 w 2116881"/>
                <a:gd name="connsiteY1927" fmla="*/ 2115263 h 3529627"/>
                <a:gd name="connsiteX1928" fmla="*/ 380952 w 2116881"/>
                <a:gd name="connsiteY1928" fmla="*/ 2116706 h 3529627"/>
                <a:gd name="connsiteX1929" fmla="*/ 375180 w 2116881"/>
                <a:gd name="connsiteY1929" fmla="*/ 2121034 h 3529627"/>
                <a:gd name="connsiteX1930" fmla="*/ 366522 w 2116881"/>
                <a:gd name="connsiteY1930" fmla="*/ 2121034 h 3529627"/>
                <a:gd name="connsiteX1931" fmla="*/ 362193 w 2116881"/>
                <a:gd name="connsiteY1931" fmla="*/ 2119592 h 3529627"/>
                <a:gd name="connsiteX1932" fmla="*/ 359307 w 2116881"/>
                <a:gd name="connsiteY1932" fmla="*/ 2122477 h 3529627"/>
                <a:gd name="connsiteX1933" fmla="*/ 354978 w 2116881"/>
                <a:gd name="connsiteY1933" fmla="*/ 2125363 h 3529627"/>
                <a:gd name="connsiteX1934" fmla="*/ 346320 w 2116881"/>
                <a:gd name="connsiteY1934" fmla="*/ 2126806 h 3529627"/>
                <a:gd name="connsiteX1935" fmla="*/ 341991 w 2116881"/>
                <a:gd name="connsiteY1935" fmla="*/ 2121034 h 3529627"/>
                <a:gd name="connsiteX1936" fmla="*/ 350649 w 2116881"/>
                <a:gd name="connsiteY1936" fmla="*/ 2116706 h 3529627"/>
                <a:gd name="connsiteX1937" fmla="*/ 357864 w 2116881"/>
                <a:gd name="connsiteY1937" fmla="*/ 2112377 h 3529627"/>
                <a:gd name="connsiteX1938" fmla="*/ 362373 w 2116881"/>
                <a:gd name="connsiteY1938" fmla="*/ 2112016 h 3529627"/>
                <a:gd name="connsiteX1939" fmla="*/ 99567 w 2116881"/>
                <a:gd name="connsiteY1939" fmla="*/ 2097948 h 3529627"/>
                <a:gd name="connsiteX1940" fmla="*/ 105339 w 2116881"/>
                <a:gd name="connsiteY1940" fmla="*/ 2103720 h 3529627"/>
                <a:gd name="connsiteX1941" fmla="*/ 99567 w 2116881"/>
                <a:gd name="connsiteY1941" fmla="*/ 2109491 h 3529627"/>
                <a:gd name="connsiteX1942" fmla="*/ 95238 w 2116881"/>
                <a:gd name="connsiteY1942" fmla="*/ 2106605 h 3529627"/>
                <a:gd name="connsiteX1943" fmla="*/ 98124 w 2116881"/>
                <a:gd name="connsiteY1943" fmla="*/ 2100834 h 3529627"/>
                <a:gd name="connsiteX1944" fmla="*/ 96681 w 2116881"/>
                <a:gd name="connsiteY1944" fmla="*/ 2099391 h 3529627"/>
                <a:gd name="connsiteX1945" fmla="*/ 99567 w 2116881"/>
                <a:gd name="connsiteY1945" fmla="*/ 2097948 h 3529627"/>
                <a:gd name="connsiteX1946" fmla="*/ 81871 w 2116881"/>
                <a:gd name="connsiteY1946" fmla="*/ 2097948 h 3529627"/>
                <a:gd name="connsiteX1947" fmla="*/ 86314 w 2116881"/>
                <a:gd name="connsiteY1947" fmla="*/ 2105327 h 3529627"/>
                <a:gd name="connsiteX1948" fmla="*/ 83352 w 2116881"/>
                <a:gd name="connsiteY1948" fmla="*/ 2115656 h 3529627"/>
                <a:gd name="connsiteX1949" fmla="*/ 80390 w 2116881"/>
                <a:gd name="connsiteY1949" fmla="*/ 2120083 h 3529627"/>
                <a:gd name="connsiteX1950" fmla="*/ 84833 w 2116881"/>
                <a:gd name="connsiteY1950" fmla="*/ 2125986 h 3529627"/>
                <a:gd name="connsiteX1951" fmla="*/ 93719 w 2116881"/>
                <a:gd name="connsiteY1951" fmla="*/ 2128937 h 3529627"/>
                <a:gd name="connsiteX1952" fmla="*/ 86314 w 2116881"/>
                <a:gd name="connsiteY1952" fmla="*/ 2130413 h 3529627"/>
                <a:gd name="connsiteX1953" fmla="*/ 89276 w 2116881"/>
                <a:gd name="connsiteY1953" fmla="*/ 2134840 h 3529627"/>
                <a:gd name="connsiteX1954" fmla="*/ 86314 w 2116881"/>
                <a:gd name="connsiteY1954" fmla="*/ 2139267 h 3529627"/>
                <a:gd name="connsiteX1955" fmla="*/ 89276 w 2116881"/>
                <a:gd name="connsiteY1955" fmla="*/ 2145170 h 3529627"/>
                <a:gd name="connsiteX1956" fmla="*/ 83352 w 2116881"/>
                <a:gd name="connsiteY1956" fmla="*/ 2152548 h 3529627"/>
                <a:gd name="connsiteX1957" fmla="*/ 78909 w 2116881"/>
                <a:gd name="connsiteY1957" fmla="*/ 2154024 h 3529627"/>
                <a:gd name="connsiteX1958" fmla="*/ 81871 w 2116881"/>
                <a:gd name="connsiteY1958" fmla="*/ 2158451 h 3529627"/>
                <a:gd name="connsiteX1959" fmla="*/ 77428 w 2116881"/>
                <a:gd name="connsiteY1959" fmla="*/ 2159927 h 3529627"/>
                <a:gd name="connsiteX1960" fmla="*/ 74466 w 2116881"/>
                <a:gd name="connsiteY1960" fmla="*/ 2161402 h 3529627"/>
                <a:gd name="connsiteX1961" fmla="*/ 67061 w 2116881"/>
                <a:gd name="connsiteY1961" fmla="*/ 2162878 h 3529627"/>
                <a:gd name="connsiteX1962" fmla="*/ 64099 w 2116881"/>
                <a:gd name="connsiteY1962" fmla="*/ 2158451 h 3529627"/>
                <a:gd name="connsiteX1963" fmla="*/ 61138 w 2116881"/>
                <a:gd name="connsiteY1963" fmla="*/ 2158451 h 3529627"/>
                <a:gd name="connsiteX1964" fmla="*/ 58176 w 2116881"/>
                <a:gd name="connsiteY1964" fmla="*/ 2154024 h 3529627"/>
                <a:gd name="connsiteX1965" fmla="*/ 56695 w 2116881"/>
                <a:gd name="connsiteY1965" fmla="*/ 2161402 h 3529627"/>
                <a:gd name="connsiteX1966" fmla="*/ 43366 w 2116881"/>
                <a:gd name="connsiteY1966" fmla="*/ 2155500 h 3529627"/>
                <a:gd name="connsiteX1967" fmla="*/ 41885 w 2116881"/>
                <a:gd name="connsiteY1967" fmla="*/ 2152548 h 3529627"/>
                <a:gd name="connsiteX1968" fmla="*/ 49290 w 2116881"/>
                <a:gd name="connsiteY1968" fmla="*/ 2145170 h 3529627"/>
                <a:gd name="connsiteX1969" fmla="*/ 55214 w 2116881"/>
                <a:gd name="connsiteY1969" fmla="*/ 2137792 h 3529627"/>
                <a:gd name="connsiteX1970" fmla="*/ 56695 w 2116881"/>
                <a:gd name="connsiteY1970" fmla="*/ 2137792 h 3529627"/>
                <a:gd name="connsiteX1971" fmla="*/ 59657 w 2116881"/>
                <a:gd name="connsiteY1971" fmla="*/ 2124510 h 3529627"/>
                <a:gd name="connsiteX1972" fmla="*/ 62618 w 2116881"/>
                <a:gd name="connsiteY1972" fmla="*/ 2121559 h 3529627"/>
                <a:gd name="connsiteX1973" fmla="*/ 78909 w 2116881"/>
                <a:gd name="connsiteY1973" fmla="*/ 2114181 h 3529627"/>
                <a:gd name="connsiteX1974" fmla="*/ 78909 w 2116881"/>
                <a:gd name="connsiteY1974" fmla="*/ 2105327 h 3529627"/>
                <a:gd name="connsiteX1975" fmla="*/ 81871 w 2116881"/>
                <a:gd name="connsiteY1975" fmla="*/ 2097948 h 3529627"/>
                <a:gd name="connsiteX1976" fmla="*/ 82251 w 2116881"/>
                <a:gd name="connsiteY1976" fmla="*/ 2092176 h 3529627"/>
                <a:gd name="connsiteX1977" fmla="*/ 85137 w 2116881"/>
                <a:gd name="connsiteY1977" fmla="*/ 2093619 h 3529627"/>
                <a:gd name="connsiteX1978" fmla="*/ 82251 w 2116881"/>
                <a:gd name="connsiteY1978" fmla="*/ 2095062 h 3529627"/>
                <a:gd name="connsiteX1979" fmla="*/ 79365 w 2116881"/>
                <a:gd name="connsiteY1979" fmla="*/ 2093619 h 3529627"/>
                <a:gd name="connsiteX1980" fmla="*/ 82251 w 2116881"/>
                <a:gd name="connsiteY1980" fmla="*/ 2092176 h 3529627"/>
                <a:gd name="connsiteX1981" fmla="*/ 1673386 w 2116881"/>
                <a:gd name="connsiteY1981" fmla="*/ 2089903 h 3529627"/>
                <a:gd name="connsiteX1982" fmla="*/ 1673399 w 2116881"/>
                <a:gd name="connsiteY1982" fmla="*/ 2090406 h 3529627"/>
                <a:gd name="connsiteX1983" fmla="*/ 1683487 w 2116881"/>
                <a:gd name="connsiteY1983" fmla="*/ 2104789 h 3529627"/>
                <a:gd name="connsiteX1984" fmla="*/ 1683651 w 2116881"/>
                <a:gd name="connsiteY1984" fmla="*/ 2104375 h 3529627"/>
                <a:gd name="connsiteX1985" fmla="*/ 125541 w 2116881"/>
                <a:gd name="connsiteY1985" fmla="*/ 2083689 h 3529627"/>
                <a:gd name="connsiteX1986" fmla="*/ 138528 w 2116881"/>
                <a:gd name="connsiteY1986" fmla="*/ 2083689 h 3529627"/>
                <a:gd name="connsiteX1987" fmla="*/ 137085 w 2116881"/>
                <a:gd name="connsiteY1987" fmla="*/ 2092855 h 3529627"/>
                <a:gd name="connsiteX1988" fmla="*/ 128427 w 2116881"/>
                <a:gd name="connsiteY1988" fmla="*/ 2095911 h 3529627"/>
                <a:gd name="connsiteX1989" fmla="*/ 134199 w 2116881"/>
                <a:gd name="connsiteY1989" fmla="*/ 2098966 h 3529627"/>
                <a:gd name="connsiteX1990" fmla="*/ 131313 w 2116881"/>
                <a:gd name="connsiteY1990" fmla="*/ 2106605 h 3529627"/>
                <a:gd name="connsiteX1991" fmla="*/ 125541 w 2116881"/>
                <a:gd name="connsiteY1991" fmla="*/ 2102022 h 3529627"/>
                <a:gd name="connsiteX1992" fmla="*/ 126984 w 2116881"/>
                <a:gd name="connsiteY1992" fmla="*/ 2095911 h 3529627"/>
                <a:gd name="connsiteX1993" fmla="*/ 124098 w 2116881"/>
                <a:gd name="connsiteY1993" fmla="*/ 2089800 h 3529627"/>
                <a:gd name="connsiteX1994" fmla="*/ 125541 w 2116881"/>
                <a:gd name="connsiteY1994" fmla="*/ 2083689 h 3529627"/>
                <a:gd name="connsiteX1995" fmla="*/ 601731 w 2116881"/>
                <a:gd name="connsiteY1995" fmla="*/ 2079190 h 3529627"/>
                <a:gd name="connsiteX1996" fmla="*/ 601731 w 2116881"/>
                <a:gd name="connsiteY1996" fmla="*/ 2084601 h 3529627"/>
                <a:gd name="connsiteX1997" fmla="*/ 598845 w 2116881"/>
                <a:gd name="connsiteY1997" fmla="*/ 2086404 h 3529627"/>
                <a:gd name="connsiteX1998" fmla="*/ 597402 w 2116881"/>
                <a:gd name="connsiteY1998" fmla="*/ 2080994 h 3529627"/>
                <a:gd name="connsiteX1999" fmla="*/ 601731 w 2116881"/>
                <a:gd name="connsiteY1999" fmla="*/ 2079190 h 3529627"/>
                <a:gd name="connsiteX2000" fmla="*/ 1380344 w 2116881"/>
                <a:gd name="connsiteY2000" fmla="*/ 2074979 h 3529627"/>
                <a:gd name="connsiteX2001" fmla="*/ 1368940 w 2116881"/>
                <a:gd name="connsiteY2001" fmla="*/ 2082478 h 3529627"/>
                <a:gd name="connsiteX2002" fmla="*/ 1352790 w 2116881"/>
                <a:gd name="connsiteY2002" fmla="*/ 2087994 h 3529627"/>
                <a:gd name="connsiteX2003" fmla="*/ 1345358 w 2116881"/>
                <a:gd name="connsiteY2003" fmla="*/ 2096660 h 3529627"/>
                <a:gd name="connsiteX2004" fmla="*/ 1345411 w 2116881"/>
                <a:gd name="connsiteY2004" fmla="*/ 2096903 h 3529627"/>
                <a:gd name="connsiteX2005" fmla="*/ 1352271 w 2116881"/>
                <a:gd name="connsiteY2005" fmla="*/ 2088936 h 3529627"/>
                <a:gd name="connsiteX2006" fmla="*/ 1380259 w 2116881"/>
                <a:gd name="connsiteY2006" fmla="*/ 2075705 h 3529627"/>
                <a:gd name="connsiteX2007" fmla="*/ 1318989 w 2116881"/>
                <a:gd name="connsiteY2007" fmla="*/ 2074172 h 3529627"/>
                <a:gd name="connsiteX2008" fmla="*/ 1318893 w 2116881"/>
                <a:gd name="connsiteY2008" fmla="*/ 2074342 h 3529627"/>
                <a:gd name="connsiteX2009" fmla="*/ 1318379 w 2116881"/>
                <a:gd name="connsiteY2009" fmla="*/ 2088391 h 3529627"/>
                <a:gd name="connsiteX2010" fmla="*/ 1318471 w 2116881"/>
                <a:gd name="connsiteY2010" fmla="*/ 2088362 h 3529627"/>
                <a:gd name="connsiteX2011" fmla="*/ 466089 w 2116881"/>
                <a:gd name="connsiteY2011" fmla="*/ 2064858 h 3529627"/>
                <a:gd name="connsiteX2012" fmla="*/ 474747 w 2116881"/>
                <a:gd name="connsiteY2012" fmla="*/ 2066397 h 3529627"/>
                <a:gd name="connsiteX2013" fmla="*/ 476190 w 2116881"/>
                <a:gd name="connsiteY2013" fmla="*/ 2074093 h 3529627"/>
                <a:gd name="connsiteX2014" fmla="*/ 468975 w 2116881"/>
                <a:gd name="connsiteY2014" fmla="*/ 2074093 h 3529627"/>
                <a:gd name="connsiteX2015" fmla="*/ 467532 w 2116881"/>
                <a:gd name="connsiteY2015" fmla="*/ 2077171 h 3529627"/>
                <a:gd name="connsiteX2016" fmla="*/ 464646 w 2116881"/>
                <a:gd name="connsiteY2016" fmla="*/ 2084866 h 3529627"/>
                <a:gd name="connsiteX2017" fmla="*/ 461760 w 2116881"/>
                <a:gd name="connsiteY2017" fmla="*/ 2086405 h 3529627"/>
                <a:gd name="connsiteX2018" fmla="*/ 457431 w 2116881"/>
                <a:gd name="connsiteY2018" fmla="*/ 2081788 h 3529627"/>
                <a:gd name="connsiteX2019" fmla="*/ 454545 w 2116881"/>
                <a:gd name="connsiteY2019" fmla="*/ 2074093 h 3529627"/>
                <a:gd name="connsiteX2020" fmla="*/ 461760 w 2116881"/>
                <a:gd name="connsiteY2020" fmla="*/ 2069475 h 3529627"/>
                <a:gd name="connsiteX2021" fmla="*/ 466089 w 2116881"/>
                <a:gd name="connsiteY2021" fmla="*/ 2071014 h 3529627"/>
                <a:gd name="connsiteX2022" fmla="*/ 466089 w 2116881"/>
                <a:gd name="connsiteY2022" fmla="*/ 2064858 h 3529627"/>
                <a:gd name="connsiteX2023" fmla="*/ 1313847 w 2116881"/>
                <a:gd name="connsiteY2023" fmla="*/ 2055559 h 3529627"/>
                <a:gd name="connsiteX2024" fmla="*/ 1313556 w 2116881"/>
                <a:gd name="connsiteY2024" fmla="*/ 2056306 h 3529627"/>
                <a:gd name="connsiteX2025" fmla="*/ 1317421 w 2116881"/>
                <a:gd name="connsiteY2025" fmla="*/ 2064036 h 3529627"/>
                <a:gd name="connsiteX2026" fmla="*/ 1321208 w 2116881"/>
                <a:gd name="connsiteY2026" fmla="*/ 2069372 h 3529627"/>
                <a:gd name="connsiteX2027" fmla="*/ 1321591 w 2116881"/>
                <a:gd name="connsiteY2027" fmla="*/ 2068687 h 3529627"/>
                <a:gd name="connsiteX2028" fmla="*/ 1317553 w 2116881"/>
                <a:gd name="connsiteY2028" fmla="*/ 2062986 h 3529627"/>
                <a:gd name="connsiteX2029" fmla="*/ 122655 w 2116881"/>
                <a:gd name="connsiteY2029" fmla="*/ 2050333 h 3529627"/>
                <a:gd name="connsiteX2030" fmla="*/ 126984 w 2116881"/>
                <a:gd name="connsiteY2030" fmla="*/ 2050333 h 3529627"/>
                <a:gd name="connsiteX2031" fmla="*/ 128427 w 2116881"/>
                <a:gd name="connsiteY2031" fmla="*/ 2053219 h 3529627"/>
                <a:gd name="connsiteX2032" fmla="*/ 124098 w 2116881"/>
                <a:gd name="connsiteY2032" fmla="*/ 2053219 h 3529627"/>
                <a:gd name="connsiteX2033" fmla="*/ 122655 w 2116881"/>
                <a:gd name="connsiteY2033" fmla="*/ 2050333 h 3529627"/>
                <a:gd name="connsiteX2034" fmla="*/ 125541 w 2116881"/>
                <a:gd name="connsiteY2034" fmla="*/ 2047447 h 3529627"/>
                <a:gd name="connsiteX2035" fmla="*/ 129870 w 2116881"/>
                <a:gd name="connsiteY2035" fmla="*/ 2048890 h 3529627"/>
                <a:gd name="connsiteX2036" fmla="*/ 129870 w 2116881"/>
                <a:gd name="connsiteY2036" fmla="*/ 2051776 h 3529627"/>
                <a:gd name="connsiteX2037" fmla="*/ 126984 w 2116881"/>
                <a:gd name="connsiteY2037" fmla="*/ 2050333 h 3529627"/>
                <a:gd name="connsiteX2038" fmla="*/ 125541 w 2116881"/>
                <a:gd name="connsiteY2038" fmla="*/ 2047447 h 3529627"/>
                <a:gd name="connsiteX2039" fmla="*/ 1315951 w 2116881"/>
                <a:gd name="connsiteY2039" fmla="*/ 2038955 h 3529627"/>
                <a:gd name="connsiteX2040" fmla="*/ 1315949 w 2116881"/>
                <a:gd name="connsiteY2040" fmla="*/ 2039005 h 3529627"/>
                <a:gd name="connsiteX2041" fmla="*/ 1317421 w 2116881"/>
                <a:gd name="connsiteY2041" fmla="*/ 2040477 h 3529627"/>
                <a:gd name="connsiteX2042" fmla="*/ 1317421 w 2116881"/>
                <a:gd name="connsiteY2042" fmla="*/ 2045673 h 3529627"/>
                <a:gd name="connsiteX2043" fmla="*/ 1317553 w 2116881"/>
                <a:gd name="connsiteY2043" fmla="*/ 2045333 h 3529627"/>
                <a:gd name="connsiteX2044" fmla="*/ 1317553 w 2116881"/>
                <a:gd name="connsiteY2044" fmla="*/ 2039449 h 3529627"/>
                <a:gd name="connsiteX2045" fmla="*/ 147186 w 2116881"/>
                <a:gd name="connsiteY2045" fmla="*/ 2025804 h 3529627"/>
                <a:gd name="connsiteX2046" fmla="*/ 151515 w 2116881"/>
                <a:gd name="connsiteY2046" fmla="*/ 2027247 h 3529627"/>
                <a:gd name="connsiteX2047" fmla="*/ 151515 w 2116881"/>
                <a:gd name="connsiteY2047" fmla="*/ 2030133 h 3529627"/>
                <a:gd name="connsiteX2048" fmla="*/ 148629 w 2116881"/>
                <a:gd name="connsiteY2048" fmla="*/ 2028690 h 3529627"/>
                <a:gd name="connsiteX2049" fmla="*/ 147186 w 2116881"/>
                <a:gd name="connsiteY2049" fmla="*/ 2025804 h 3529627"/>
                <a:gd name="connsiteX2050" fmla="*/ 1306898 w 2116881"/>
                <a:gd name="connsiteY2050" fmla="*/ 2019314 h 3529627"/>
                <a:gd name="connsiteX2051" fmla="*/ 1306563 w 2116881"/>
                <a:gd name="connsiteY2051" fmla="*/ 2019680 h 3529627"/>
                <a:gd name="connsiteX2052" fmla="*/ 1308588 w 2116881"/>
                <a:gd name="connsiteY2052" fmla="*/ 2027226 h 3529627"/>
                <a:gd name="connsiteX2053" fmla="*/ 1313004 w 2116881"/>
                <a:gd name="connsiteY2053" fmla="*/ 2031643 h 3529627"/>
                <a:gd name="connsiteX2054" fmla="*/ 1316133 w 2116881"/>
                <a:gd name="connsiteY2054" fmla="*/ 2034772 h 3529627"/>
                <a:gd name="connsiteX2055" fmla="*/ 1315990 w 2116881"/>
                <a:gd name="connsiteY2055" fmla="*/ 2038054 h 3529627"/>
                <a:gd name="connsiteX2056" fmla="*/ 1316085 w 2116881"/>
                <a:gd name="connsiteY2056" fmla="*/ 2037978 h 3529627"/>
                <a:gd name="connsiteX2057" fmla="*/ 1313149 w 2116881"/>
                <a:gd name="connsiteY2057" fmla="*/ 2030623 h 3529627"/>
                <a:gd name="connsiteX2058" fmla="*/ 1308744 w 2116881"/>
                <a:gd name="connsiteY2058" fmla="*/ 2026210 h 3529627"/>
                <a:gd name="connsiteX2059" fmla="*/ 1467956 w 2116881"/>
                <a:gd name="connsiteY2059" fmla="*/ 2017835 h 3529627"/>
                <a:gd name="connsiteX2060" fmla="*/ 1464374 w 2116881"/>
                <a:gd name="connsiteY2060" fmla="*/ 2026210 h 3529627"/>
                <a:gd name="connsiteX2061" fmla="*/ 1461437 w 2116881"/>
                <a:gd name="connsiteY2061" fmla="*/ 2035036 h 3529627"/>
                <a:gd name="connsiteX2062" fmla="*/ 1452628 w 2116881"/>
                <a:gd name="connsiteY2062" fmla="*/ 2043862 h 3529627"/>
                <a:gd name="connsiteX2063" fmla="*/ 1443819 w 2116881"/>
                <a:gd name="connsiteY2063" fmla="*/ 2039449 h 3529627"/>
                <a:gd name="connsiteX2064" fmla="*/ 1404177 w 2116881"/>
                <a:gd name="connsiteY2064" fmla="*/ 2043862 h 3529627"/>
                <a:gd name="connsiteX2065" fmla="*/ 1389495 w 2116881"/>
                <a:gd name="connsiteY2065" fmla="*/ 2049747 h 3529627"/>
                <a:gd name="connsiteX2066" fmla="*/ 1382338 w 2116881"/>
                <a:gd name="connsiteY2066" fmla="*/ 2060596 h 3529627"/>
                <a:gd name="connsiteX2067" fmla="*/ 1382292 w 2116881"/>
                <a:gd name="connsiteY2067" fmla="*/ 2060988 h 3529627"/>
                <a:gd name="connsiteX2068" fmla="*/ 1389098 w 2116881"/>
                <a:gd name="connsiteY2068" fmla="*/ 2050713 h 3529627"/>
                <a:gd name="connsiteX2069" fmla="*/ 1403828 w 2116881"/>
                <a:gd name="connsiteY2069" fmla="*/ 2044833 h 3529627"/>
                <a:gd name="connsiteX2070" fmla="*/ 1443601 w 2116881"/>
                <a:gd name="connsiteY2070" fmla="*/ 2040423 h 3529627"/>
                <a:gd name="connsiteX2071" fmla="*/ 1452439 w 2116881"/>
                <a:gd name="connsiteY2071" fmla="*/ 2044833 h 3529627"/>
                <a:gd name="connsiteX2072" fmla="*/ 1461278 w 2116881"/>
                <a:gd name="connsiteY2072" fmla="*/ 2036012 h 3529627"/>
                <a:gd name="connsiteX2073" fmla="*/ 1464224 w 2116881"/>
                <a:gd name="connsiteY2073" fmla="*/ 2027192 h 3529627"/>
                <a:gd name="connsiteX2074" fmla="*/ 1468091 w 2116881"/>
                <a:gd name="connsiteY2074" fmla="*/ 2018187 h 3529627"/>
                <a:gd name="connsiteX2075" fmla="*/ 134199 w 2116881"/>
                <a:gd name="connsiteY2075" fmla="*/ 2004161 h 3529627"/>
                <a:gd name="connsiteX2076" fmla="*/ 138528 w 2116881"/>
                <a:gd name="connsiteY2076" fmla="*/ 2004161 h 3529627"/>
                <a:gd name="connsiteX2077" fmla="*/ 139971 w 2116881"/>
                <a:gd name="connsiteY2077" fmla="*/ 2008490 h 3529627"/>
                <a:gd name="connsiteX2078" fmla="*/ 137085 w 2116881"/>
                <a:gd name="connsiteY2078" fmla="*/ 2007047 h 3529627"/>
                <a:gd name="connsiteX2079" fmla="*/ 134199 w 2116881"/>
                <a:gd name="connsiteY2079" fmla="*/ 2004161 h 3529627"/>
                <a:gd name="connsiteX2080" fmla="*/ 582972 w 2116881"/>
                <a:gd name="connsiteY2080" fmla="*/ 2002718 h 3529627"/>
                <a:gd name="connsiteX2081" fmla="*/ 585858 w 2116881"/>
                <a:gd name="connsiteY2081" fmla="*/ 2010963 h 3529627"/>
                <a:gd name="connsiteX2082" fmla="*/ 580086 w 2116881"/>
                <a:gd name="connsiteY2082" fmla="*/ 2012612 h 3529627"/>
                <a:gd name="connsiteX2083" fmla="*/ 577200 w 2116881"/>
                <a:gd name="connsiteY2083" fmla="*/ 2006016 h 3529627"/>
                <a:gd name="connsiteX2084" fmla="*/ 582972 w 2116881"/>
                <a:gd name="connsiteY2084" fmla="*/ 2002718 h 3529627"/>
                <a:gd name="connsiteX2085" fmla="*/ 1468019 w 2116881"/>
                <a:gd name="connsiteY2085" fmla="*/ 1981592 h 3529627"/>
                <a:gd name="connsiteX2086" fmla="*/ 1465842 w 2116881"/>
                <a:gd name="connsiteY2086" fmla="*/ 1985020 h 3529627"/>
                <a:gd name="connsiteX2087" fmla="*/ 1464007 w 2116881"/>
                <a:gd name="connsiteY2087" fmla="*/ 1994950 h 3529627"/>
                <a:gd name="connsiteX2088" fmla="*/ 1464012 w 2116881"/>
                <a:gd name="connsiteY2088" fmla="*/ 1995110 h 3529627"/>
                <a:gd name="connsiteX2089" fmla="*/ 1465697 w 2116881"/>
                <a:gd name="connsiteY2089" fmla="*/ 1986029 h 3529627"/>
                <a:gd name="connsiteX2090" fmla="*/ 1468275 w 2116881"/>
                <a:gd name="connsiteY2090" fmla="*/ 1981986 h 3529627"/>
                <a:gd name="connsiteX2091" fmla="*/ 1334245 w 2116881"/>
                <a:gd name="connsiteY2091" fmla="*/ 1977901 h 3529627"/>
                <a:gd name="connsiteX2092" fmla="*/ 1333984 w 2116881"/>
                <a:gd name="connsiteY2092" fmla="*/ 1978084 h 3529627"/>
                <a:gd name="connsiteX2093" fmla="*/ 1334901 w 2116881"/>
                <a:gd name="connsiteY2093" fmla="*/ 1982213 h 3529627"/>
                <a:gd name="connsiteX2094" fmla="*/ 1335172 w 2116881"/>
                <a:gd name="connsiteY2094" fmla="*/ 1982078 h 3529627"/>
                <a:gd name="connsiteX2095" fmla="*/ 538600 w 2116881"/>
                <a:gd name="connsiteY2095" fmla="*/ 1976746 h 3529627"/>
                <a:gd name="connsiteX2096" fmla="*/ 553751 w 2116881"/>
                <a:gd name="connsiteY2096" fmla="*/ 1982518 h 3529627"/>
                <a:gd name="connsiteX2097" fmla="*/ 561327 w 2116881"/>
                <a:gd name="connsiteY2097" fmla="*/ 1994061 h 3529627"/>
                <a:gd name="connsiteX2098" fmla="*/ 556781 w 2116881"/>
                <a:gd name="connsiteY2098" fmla="*/ 2007047 h 3529627"/>
                <a:gd name="connsiteX2099" fmla="*/ 547691 w 2116881"/>
                <a:gd name="connsiteY2099" fmla="*/ 2005604 h 3529627"/>
                <a:gd name="connsiteX2100" fmla="*/ 540115 w 2116881"/>
                <a:gd name="connsiteY2100" fmla="*/ 1998390 h 3529627"/>
                <a:gd name="connsiteX2101" fmla="*/ 534054 w 2116881"/>
                <a:gd name="connsiteY2101" fmla="*/ 1994061 h 3529627"/>
                <a:gd name="connsiteX2102" fmla="*/ 532539 w 2116881"/>
                <a:gd name="connsiteY2102" fmla="*/ 1982518 h 3529627"/>
                <a:gd name="connsiteX2103" fmla="*/ 538600 w 2116881"/>
                <a:gd name="connsiteY2103" fmla="*/ 1976746 h 3529627"/>
                <a:gd name="connsiteX2104" fmla="*/ 590187 w 2116881"/>
                <a:gd name="connsiteY2104" fmla="*/ 1965203 h 3529627"/>
                <a:gd name="connsiteX2105" fmla="*/ 595959 w 2116881"/>
                <a:gd name="connsiteY2105" fmla="*/ 1972418 h 3529627"/>
                <a:gd name="connsiteX2106" fmla="*/ 590187 w 2116881"/>
                <a:gd name="connsiteY2106" fmla="*/ 1976746 h 3529627"/>
                <a:gd name="connsiteX2107" fmla="*/ 588744 w 2116881"/>
                <a:gd name="connsiteY2107" fmla="*/ 1969532 h 3529627"/>
                <a:gd name="connsiteX2108" fmla="*/ 590187 w 2116881"/>
                <a:gd name="connsiteY2108" fmla="*/ 1965203 h 3529627"/>
                <a:gd name="connsiteX2109" fmla="*/ 389610 w 2116881"/>
                <a:gd name="connsiteY2109" fmla="*/ 1956545 h 3529627"/>
                <a:gd name="connsiteX2110" fmla="*/ 389610 w 2116881"/>
                <a:gd name="connsiteY2110" fmla="*/ 1965202 h 3529627"/>
                <a:gd name="connsiteX2111" fmla="*/ 382395 w 2116881"/>
                <a:gd name="connsiteY2111" fmla="*/ 1963759 h 3529627"/>
                <a:gd name="connsiteX2112" fmla="*/ 383838 w 2116881"/>
                <a:gd name="connsiteY2112" fmla="*/ 1959431 h 3529627"/>
                <a:gd name="connsiteX2113" fmla="*/ 389610 w 2116881"/>
                <a:gd name="connsiteY2113" fmla="*/ 1956545 h 3529627"/>
                <a:gd name="connsiteX2114" fmla="*/ 157287 w 2116881"/>
                <a:gd name="connsiteY2114" fmla="*/ 1949331 h 3529627"/>
                <a:gd name="connsiteX2115" fmla="*/ 158730 w 2116881"/>
                <a:gd name="connsiteY2115" fmla="*/ 1950774 h 3529627"/>
                <a:gd name="connsiteX2116" fmla="*/ 157287 w 2116881"/>
                <a:gd name="connsiteY2116" fmla="*/ 1950774 h 3529627"/>
                <a:gd name="connsiteX2117" fmla="*/ 155844 w 2116881"/>
                <a:gd name="connsiteY2117" fmla="*/ 1950774 h 3529627"/>
                <a:gd name="connsiteX2118" fmla="*/ 157287 w 2116881"/>
                <a:gd name="connsiteY2118" fmla="*/ 1949331 h 3529627"/>
                <a:gd name="connsiteX2119" fmla="*/ 1467201 w 2116881"/>
                <a:gd name="connsiteY2119" fmla="*/ 1948313 h 3529627"/>
                <a:gd name="connsiteX2120" fmla="*/ 1466507 w 2116881"/>
                <a:gd name="connsiteY2120" fmla="*/ 1950657 h 3529627"/>
                <a:gd name="connsiteX2121" fmla="*/ 1458501 w 2116881"/>
                <a:gd name="connsiteY2121" fmla="*/ 1954128 h 3529627"/>
                <a:gd name="connsiteX2122" fmla="*/ 1451160 w 2116881"/>
                <a:gd name="connsiteY2122" fmla="*/ 1959207 h 3529627"/>
                <a:gd name="connsiteX2123" fmla="*/ 1451464 w 2116881"/>
                <a:gd name="connsiteY2123" fmla="*/ 1959890 h 3529627"/>
                <a:gd name="connsiteX2124" fmla="*/ 1458332 w 2116881"/>
                <a:gd name="connsiteY2124" fmla="*/ 1955156 h 3529627"/>
                <a:gd name="connsiteX2125" fmla="*/ 1467354 w 2116881"/>
                <a:gd name="connsiteY2125" fmla="*/ 1948357 h 3529627"/>
                <a:gd name="connsiteX2126" fmla="*/ 163059 w 2116881"/>
                <a:gd name="connsiteY2126" fmla="*/ 1947888 h 3529627"/>
                <a:gd name="connsiteX2127" fmla="*/ 164502 w 2116881"/>
                <a:gd name="connsiteY2127" fmla="*/ 1949331 h 3529627"/>
                <a:gd name="connsiteX2128" fmla="*/ 163059 w 2116881"/>
                <a:gd name="connsiteY2128" fmla="*/ 1950774 h 3529627"/>
                <a:gd name="connsiteX2129" fmla="*/ 161616 w 2116881"/>
                <a:gd name="connsiteY2129" fmla="*/ 1949331 h 3529627"/>
                <a:gd name="connsiteX2130" fmla="*/ 163059 w 2116881"/>
                <a:gd name="connsiteY2130" fmla="*/ 1947888 h 3529627"/>
                <a:gd name="connsiteX2131" fmla="*/ 167388 w 2116881"/>
                <a:gd name="connsiteY2131" fmla="*/ 1940674 h 3529627"/>
                <a:gd name="connsiteX2132" fmla="*/ 170274 w 2116881"/>
                <a:gd name="connsiteY2132" fmla="*/ 1942117 h 3529627"/>
                <a:gd name="connsiteX2133" fmla="*/ 167388 w 2116881"/>
                <a:gd name="connsiteY2133" fmla="*/ 1943560 h 3529627"/>
                <a:gd name="connsiteX2134" fmla="*/ 164502 w 2116881"/>
                <a:gd name="connsiteY2134" fmla="*/ 1942117 h 3529627"/>
                <a:gd name="connsiteX2135" fmla="*/ 167388 w 2116881"/>
                <a:gd name="connsiteY2135" fmla="*/ 1940674 h 3529627"/>
                <a:gd name="connsiteX2136" fmla="*/ 164502 w 2116881"/>
                <a:gd name="connsiteY2136" fmla="*/ 1936345 h 3529627"/>
                <a:gd name="connsiteX2137" fmla="*/ 163059 w 2116881"/>
                <a:gd name="connsiteY2137" fmla="*/ 1940193 h 3529627"/>
                <a:gd name="connsiteX2138" fmla="*/ 160173 w 2116881"/>
                <a:gd name="connsiteY2138" fmla="*/ 1942117 h 3529627"/>
                <a:gd name="connsiteX2139" fmla="*/ 161616 w 2116881"/>
                <a:gd name="connsiteY2139" fmla="*/ 1938269 h 3529627"/>
                <a:gd name="connsiteX2140" fmla="*/ 164502 w 2116881"/>
                <a:gd name="connsiteY2140" fmla="*/ 1936345 h 3529627"/>
                <a:gd name="connsiteX2141" fmla="*/ 1307276 w 2116881"/>
                <a:gd name="connsiteY2141" fmla="*/ 1932062 h 3529627"/>
                <a:gd name="connsiteX2142" fmla="*/ 1285253 w 2116881"/>
                <a:gd name="connsiteY2142" fmla="*/ 1939417 h 3529627"/>
                <a:gd name="connsiteX2143" fmla="*/ 1273507 w 2116881"/>
                <a:gd name="connsiteY2143" fmla="*/ 1939417 h 3529627"/>
                <a:gd name="connsiteX2144" fmla="*/ 1266166 w 2116881"/>
                <a:gd name="connsiteY2144" fmla="*/ 1948243 h 3529627"/>
                <a:gd name="connsiteX2145" fmla="*/ 1250016 w 2116881"/>
                <a:gd name="connsiteY2145" fmla="*/ 1948243 h 3529627"/>
                <a:gd name="connsiteX2146" fmla="*/ 1243443 w 2116881"/>
                <a:gd name="connsiteY2146" fmla="*/ 1944951 h 3529627"/>
                <a:gd name="connsiteX2147" fmla="*/ 1243073 w 2116881"/>
                <a:gd name="connsiteY2147" fmla="*/ 1945876 h 3529627"/>
                <a:gd name="connsiteX2148" fmla="*/ 1249698 w 2116881"/>
                <a:gd name="connsiteY2148" fmla="*/ 1949189 h 3529627"/>
                <a:gd name="connsiteX2149" fmla="*/ 1265893 w 2116881"/>
                <a:gd name="connsiteY2149" fmla="*/ 1949189 h 3529627"/>
                <a:gd name="connsiteX2150" fmla="*/ 1273254 w 2116881"/>
                <a:gd name="connsiteY2150" fmla="*/ 1940354 h 3529627"/>
                <a:gd name="connsiteX2151" fmla="*/ 1285032 w 2116881"/>
                <a:gd name="connsiteY2151" fmla="*/ 1940354 h 3529627"/>
                <a:gd name="connsiteX2152" fmla="*/ 1307116 w 2116881"/>
                <a:gd name="connsiteY2152" fmla="*/ 1932992 h 3529627"/>
                <a:gd name="connsiteX2153" fmla="*/ 1313004 w 2116881"/>
                <a:gd name="connsiteY2153" fmla="*/ 1944771 h 3529627"/>
                <a:gd name="connsiteX2154" fmla="*/ 1321838 w 2116881"/>
                <a:gd name="connsiteY2154" fmla="*/ 1950661 h 3529627"/>
                <a:gd name="connsiteX2155" fmla="*/ 1330671 w 2116881"/>
                <a:gd name="connsiteY2155" fmla="*/ 1955078 h 3529627"/>
                <a:gd name="connsiteX2156" fmla="*/ 1335088 w 2116881"/>
                <a:gd name="connsiteY2156" fmla="*/ 1964097 h 3529627"/>
                <a:gd name="connsiteX2157" fmla="*/ 1339198 w 2116881"/>
                <a:gd name="connsiteY2157" fmla="*/ 1973517 h 3529627"/>
                <a:gd name="connsiteX2158" fmla="*/ 1339576 w 2116881"/>
                <a:gd name="connsiteY2158" fmla="*/ 1973251 h 3529627"/>
                <a:gd name="connsiteX2159" fmla="*/ 1330767 w 2116881"/>
                <a:gd name="connsiteY2159" fmla="*/ 1954128 h 3529627"/>
                <a:gd name="connsiteX2160" fmla="*/ 1321958 w 2116881"/>
                <a:gd name="connsiteY2160" fmla="*/ 1949714 h 3529627"/>
                <a:gd name="connsiteX2161" fmla="*/ 1313149 w 2116881"/>
                <a:gd name="connsiteY2161" fmla="*/ 1943830 h 3529627"/>
                <a:gd name="connsiteX2162" fmla="*/ 1307276 w 2116881"/>
                <a:gd name="connsiteY2162" fmla="*/ 1932062 h 3529627"/>
                <a:gd name="connsiteX2163" fmla="*/ 1245611 w 2116881"/>
                <a:gd name="connsiteY2163" fmla="*/ 1927916 h 3529627"/>
                <a:gd name="connsiteX2164" fmla="*/ 1245282 w 2116881"/>
                <a:gd name="connsiteY2164" fmla="*/ 1928575 h 3529627"/>
                <a:gd name="connsiteX2165" fmla="*/ 1245282 w 2116881"/>
                <a:gd name="connsiteY2165" fmla="*/ 1940242 h 3529627"/>
                <a:gd name="connsiteX2166" fmla="*/ 1245611 w 2116881"/>
                <a:gd name="connsiteY2166" fmla="*/ 1939417 h 3529627"/>
                <a:gd name="connsiteX2167" fmla="*/ 170996 w 2116881"/>
                <a:gd name="connsiteY2167" fmla="*/ 1916145 h 3529627"/>
                <a:gd name="connsiteX2168" fmla="*/ 173161 w 2116881"/>
                <a:gd name="connsiteY2168" fmla="*/ 1916867 h 3529627"/>
                <a:gd name="connsiteX2169" fmla="*/ 170996 w 2116881"/>
                <a:gd name="connsiteY2169" fmla="*/ 1917589 h 3529627"/>
                <a:gd name="connsiteX2170" fmla="*/ 168831 w 2116881"/>
                <a:gd name="connsiteY2170" fmla="*/ 1916867 h 3529627"/>
                <a:gd name="connsiteX2171" fmla="*/ 170996 w 2116881"/>
                <a:gd name="connsiteY2171" fmla="*/ 1916145 h 3529627"/>
                <a:gd name="connsiteX2172" fmla="*/ 1481099 w 2116881"/>
                <a:gd name="connsiteY2172" fmla="*/ 1913464 h 3529627"/>
                <a:gd name="connsiteX2173" fmla="*/ 1479056 w 2116881"/>
                <a:gd name="connsiteY2173" fmla="*/ 1914409 h 3529627"/>
                <a:gd name="connsiteX2174" fmla="*/ 1458501 w 2116881"/>
                <a:gd name="connsiteY2174" fmla="*/ 1929120 h 3529627"/>
                <a:gd name="connsiteX2175" fmla="*/ 1455249 w 2116881"/>
                <a:gd name="connsiteY2175" fmla="*/ 1934421 h 3529627"/>
                <a:gd name="connsiteX2176" fmla="*/ 1454254 w 2116881"/>
                <a:gd name="connsiteY2176" fmla="*/ 1936895 h 3529627"/>
                <a:gd name="connsiteX2177" fmla="*/ 1453544 w 2116881"/>
                <a:gd name="connsiteY2177" fmla="*/ 1938066 h 3529627"/>
                <a:gd name="connsiteX2178" fmla="*/ 1452813 w 2116881"/>
                <a:gd name="connsiteY2178" fmla="*/ 1940478 h 3529627"/>
                <a:gd name="connsiteX2179" fmla="*/ 1452307 w 2116881"/>
                <a:gd name="connsiteY2179" fmla="*/ 1941738 h 3529627"/>
                <a:gd name="connsiteX2180" fmla="*/ 1452411 w 2116881"/>
                <a:gd name="connsiteY2180" fmla="*/ 1941805 h 3529627"/>
                <a:gd name="connsiteX2181" fmla="*/ 1452813 w 2116881"/>
                <a:gd name="connsiteY2181" fmla="*/ 1940478 h 3529627"/>
                <a:gd name="connsiteX2182" fmla="*/ 1454254 w 2116881"/>
                <a:gd name="connsiteY2182" fmla="*/ 1936895 h 3529627"/>
                <a:gd name="connsiteX2183" fmla="*/ 1458332 w 2116881"/>
                <a:gd name="connsiteY2183" fmla="*/ 1930165 h 3529627"/>
                <a:gd name="connsiteX2184" fmla="*/ 1478955 w 2116881"/>
                <a:gd name="connsiteY2184" fmla="*/ 1915464 h 3529627"/>
                <a:gd name="connsiteX2185" fmla="*/ 1481348 w 2116881"/>
                <a:gd name="connsiteY2185" fmla="*/ 1914361 h 3529627"/>
                <a:gd name="connsiteX2186" fmla="*/ 154401 w 2116881"/>
                <a:gd name="connsiteY2186" fmla="*/ 1911816 h 3529627"/>
                <a:gd name="connsiteX2187" fmla="*/ 155844 w 2116881"/>
                <a:gd name="connsiteY2187" fmla="*/ 1911816 h 3529627"/>
                <a:gd name="connsiteX2188" fmla="*/ 158730 w 2116881"/>
                <a:gd name="connsiteY2188" fmla="*/ 1914702 h 3529627"/>
                <a:gd name="connsiteX2189" fmla="*/ 155844 w 2116881"/>
                <a:gd name="connsiteY2189" fmla="*/ 1913259 h 3529627"/>
                <a:gd name="connsiteX2190" fmla="*/ 154401 w 2116881"/>
                <a:gd name="connsiteY2190" fmla="*/ 1911816 h 3529627"/>
                <a:gd name="connsiteX2191" fmla="*/ 157287 w 2116881"/>
                <a:gd name="connsiteY2191" fmla="*/ 1908930 h 3529627"/>
                <a:gd name="connsiteX2192" fmla="*/ 158730 w 2116881"/>
                <a:gd name="connsiteY2192" fmla="*/ 1908930 h 3529627"/>
                <a:gd name="connsiteX2193" fmla="*/ 161616 w 2116881"/>
                <a:gd name="connsiteY2193" fmla="*/ 1908930 h 3529627"/>
                <a:gd name="connsiteX2194" fmla="*/ 161616 w 2116881"/>
                <a:gd name="connsiteY2194" fmla="*/ 1913259 h 3529627"/>
                <a:gd name="connsiteX2195" fmla="*/ 157287 w 2116881"/>
                <a:gd name="connsiteY2195" fmla="*/ 1908930 h 3529627"/>
                <a:gd name="connsiteX2196" fmla="*/ 168831 w 2116881"/>
                <a:gd name="connsiteY2196" fmla="*/ 1906045 h 3529627"/>
                <a:gd name="connsiteX2197" fmla="*/ 176046 w 2116881"/>
                <a:gd name="connsiteY2197" fmla="*/ 1906045 h 3529627"/>
                <a:gd name="connsiteX2198" fmla="*/ 176046 w 2116881"/>
                <a:gd name="connsiteY2198" fmla="*/ 1908931 h 3529627"/>
                <a:gd name="connsiteX2199" fmla="*/ 178932 w 2116881"/>
                <a:gd name="connsiteY2199" fmla="*/ 1913259 h 3529627"/>
                <a:gd name="connsiteX2200" fmla="*/ 171717 w 2116881"/>
                <a:gd name="connsiteY2200" fmla="*/ 1914702 h 3529627"/>
                <a:gd name="connsiteX2201" fmla="*/ 168831 w 2116881"/>
                <a:gd name="connsiteY2201" fmla="*/ 1913259 h 3529627"/>
                <a:gd name="connsiteX2202" fmla="*/ 165945 w 2116881"/>
                <a:gd name="connsiteY2202" fmla="*/ 1917588 h 3529627"/>
                <a:gd name="connsiteX2203" fmla="*/ 163059 w 2116881"/>
                <a:gd name="connsiteY2203" fmla="*/ 1914702 h 3529627"/>
                <a:gd name="connsiteX2204" fmla="*/ 168831 w 2116881"/>
                <a:gd name="connsiteY2204" fmla="*/ 1906045 h 3529627"/>
                <a:gd name="connsiteX2205" fmla="*/ 129160 w 2116881"/>
                <a:gd name="connsiteY2205" fmla="*/ 1904626 h 3529627"/>
                <a:gd name="connsiteX2206" fmla="*/ 133558 w 2116881"/>
                <a:gd name="connsiteY2206" fmla="*/ 1909026 h 3529627"/>
                <a:gd name="connsiteX2207" fmla="*/ 135023 w 2116881"/>
                <a:gd name="connsiteY2207" fmla="*/ 1916360 h 3529627"/>
                <a:gd name="connsiteX2208" fmla="*/ 140887 w 2116881"/>
                <a:gd name="connsiteY2208" fmla="*/ 1914893 h 3529627"/>
                <a:gd name="connsiteX2209" fmla="*/ 149682 w 2116881"/>
                <a:gd name="connsiteY2209" fmla="*/ 1920760 h 3529627"/>
                <a:gd name="connsiteX2210" fmla="*/ 145285 w 2116881"/>
                <a:gd name="connsiteY2210" fmla="*/ 1922227 h 3529627"/>
                <a:gd name="connsiteX2211" fmla="*/ 140887 w 2116881"/>
                <a:gd name="connsiteY2211" fmla="*/ 1923693 h 3529627"/>
                <a:gd name="connsiteX2212" fmla="*/ 151148 w 2116881"/>
                <a:gd name="connsiteY2212" fmla="*/ 1926627 h 3529627"/>
                <a:gd name="connsiteX2213" fmla="*/ 155546 w 2116881"/>
                <a:gd name="connsiteY2213" fmla="*/ 1938361 h 3529627"/>
                <a:gd name="connsiteX2214" fmla="*/ 148217 w 2116881"/>
                <a:gd name="connsiteY2214" fmla="*/ 1936894 h 3529627"/>
                <a:gd name="connsiteX2215" fmla="*/ 146751 w 2116881"/>
                <a:gd name="connsiteY2215" fmla="*/ 1939827 h 3529627"/>
                <a:gd name="connsiteX2216" fmla="*/ 151148 w 2116881"/>
                <a:gd name="connsiteY2216" fmla="*/ 1938361 h 3529627"/>
                <a:gd name="connsiteX2217" fmla="*/ 154080 w 2116881"/>
                <a:gd name="connsiteY2217" fmla="*/ 1941294 h 3529627"/>
                <a:gd name="connsiteX2218" fmla="*/ 152614 w 2116881"/>
                <a:gd name="connsiteY2218" fmla="*/ 1947161 h 3529627"/>
                <a:gd name="connsiteX2219" fmla="*/ 148217 w 2116881"/>
                <a:gd name="connsiteY2219" fmla="*/ 1945694 h 3529627"/>
                <a:gd name="connsiteX2220" fmla="*/ 142353 w 2116881"/>
                <a:gd name="connsiteY2220" fmla="*/ 1941294 h 3529627"/>
                <a:gd name="connsiteX2221" fmla="*/ 146751 w 2116881"/>
                <a:gd name="connsiteY2221" fmla="*/ 1948628 h 3529627"/>
                <a:gd name="connsiteX2222" fmla="*/ 148217 w 2116881"/>
                <a:gd name="connsiteY2222" fmla="*/ 1951561 h 3529627"/>
                <a:gd name="connsiteX2223" fmla="*/ 152614 w 2116881"/>
                <a:gd name="connsiteY2223" fmla="*/ 1951561 h 3529627"/>
                <a:gd name="connsiteX2224" fmla="*/ 154080 w 2116881"/>
                <a:gd name="connsiteY2224" fmla="*/ 1953028 h 3529627"/>
                <a:gd name="connsiteX2225" fmla="*/ 162876 w 2116881"/>
                <a:gd name="connsiteY2225" fmla="*/ 1954495 h 3529627"/>
                <a:gd name="connsiteX2226" fmla="*/ 159944 w 2116881"/>
                <a:gd name="connsiteY2226" fmla="*/ 1955961 h 3529627"/>
                <a:gd name="connsiteX2227" fmla="*/ 161410 w 2116881"/>
                <a:gd name="connsiteY2227" fmla="*/ 1957428 h 3529627"/>
                <a:gd name="connsiteX2228" fmla="*/ 162876 w 2116881"/>
                <a:gd name="connsiteY2228" fmla="*/ 1964762 h 3529627"/>
                <a:gd name="connsiteX2229" fmla="*/ 171671 w 2116881"/>
                <a:gd name="connsiteY2229" fmla="*/ 1967695 h 3529627"/>
                <a:gd name="connsiteX2230" fmla="*/ 168739 w 2116881"/>
                <a:gd name="connsiteY2230" fmla="*/ 1970629 h 3529627"/>
                <a:gd name="connsiteX2231" fmla="*/ 162876 w 2116881"/>
                <a:gd name="connsiteY2231" fmla="*/ 1977962 h 3529627"/>
                <a:gd name="connsiteX2232" fmla="*/ 159944 w 2116881"/>
                <a:gd name="connsiteY2232" fmla="*/ 1976495 h 3529627"/>
                <a:gd name="connsiteX2233" fmla="*/ 158478 w 2116881"/>
                <a:gd name="connsiteY2233" fmla="*/ 1979429 h 3529627"/>
                <a:gd name="connsiteX2234" fmla="*/ 154080 w 2116881"/>
                <a:gd name="connsiteY2234" fmla="*/ 1994096 h 3529627"/>
                <a:gd name="connsiteX2235" fmla="*/ 148217 w 2116881"/>
                <a:gd name="connsiteY2235" fmla="*/ 1997030 h 3529627"/>
                <a:gd name="connsiteX2236" fmla="*/ 143819 w 2116881"/>
                <a:gd name="connsiteY2236" fmla="*/ 2005830 h 3529627"/>
                <a:gd name="connsiteX2237" fmla="*/ 137955 w 2116881"/>
                <a:gd name="connsiteY2237" fmla="*/ 2001430 h 3529627"/>
                <a:gd name="connsiteX2238" fmla="*/ 136489 w 2116881"/>
                <a:gd name="connsiteY2238" fmla="*/ 1999963 h 3529627"/>
                <a:gd name="connsiteX2239" fmla="*/ 133558 w 2116881"/>
                <a:gd name="connsiteY2239" fmla="*/ 1997030 h 3529627"/>
                <a:gd name="connsiteX2240" fmla="*/ 132092 w 2116881"/>
                <a:gd name="connsiteY2240" fmla="*/ 2001430 h 3529627"/>
                <a:gd name="connsiteX2241" fmla="*/ 118898 w 2116881"/>
                <a:gd name="connsiteY2241" fmla="*/ 1997030 h 3529627"/>
                <a:gd name="connsiteX2242" fmla="*/ 114501 w 2116881"/>
                <a:gd name="connsiteY2242" fmla="*/ 1995563 h 3529627"/>
                <a:gd name="connsiteX2243" fmla="*/ 117433 w 2116881"/>
                <a:gd name="connsiteY2243" fmla="*/ 1998496 h 3529627"/>
                <a:gd name="connsiteX2244" fmla="*/ 118898 w 2116881"/>
                <a:gd name="connsiteY2244" fmla="*/ 2002897 h 3529627"/>
                <a:gd name="connsiteX2245" fmla="*/ 126228 w 2116881"/>
                <a:gd name="connsiteY2245" fmla="*/ 2007297 h 3529627"/>
                <a:gd name="connsiteX2246" fmla="*/ 130626 w 2116881"/>
                <a:gd name="connsiteY2246" fmla="*/ 2007297 h 3529627"/>
                <a:gd name="connsiteX2247" fmla="*/ 140887 w 2116881"/>
                <a:gd name="connsiteY2247" fmla="*/ 2013164 h 3529627"/>
                <a:gd name="connsiteX2248" fmla="*/ 145285 w 2116881"/>
                <a:gd name="connsiteY2248" fmla="*/ 2020497 h 3529627"/>
                <a:gd name="connsiteX2249" fmla="*/ 148217 w 2116881"/>
                <a:gd name="connsiteY2249" fmla="*/ 2039565 h 3529627"/>
                <a:gd name="connsiteX2250" fmla="*/ 139421 w 2116881"/>
                <a:gd name="connsiteY2250" fmla="*/ 2049832 h 3529627"/>
                <a:gd name="connsiteX2251" fmla="*/ 132092 w 2116881"/>
                <a:gd name="connsiteY2251" fmla="*/ 2048365 h 3529627"/>
                <a:gd name="connsiteX2252" fmla="*/ 130626 w 2116881"/>
                <a:gd name="connsiteY2252" fmla="*/ 2045432 h 3529627"/>
                <a:gd name="connsiteX2253" fmla="*/ 129160 w 2116881"/>
                <a:gd name="connsiteY2253" fmla="*/ 2041031 h 3529627"/>
                <a:gd name="connsiteX2254" fmla="*/ 129160 w 2116881"/>
                <a:gd name="connsiteY2254" fmla="*/ 2045432 h 3529627"/>
                <a:gd name="connsiteX2255" fmla="*/ 120364 w 2116881"/>
                <a:gd name="connsiteY2255" fmla="*/ 2042498 h 3529627"/>
                <a:gd name="connsiteX2256" fmla="*/ 117433 w 2116881"/>
                <a:gd name="connsiteY2256" fmla="*/ 2045432 h 3529627"/>
                <a:gd name="connsiteX2257" fmla="*/ 117433 w 2116881"/>
                <a:gd name="connsiteY2257" fmla="*/ 2049832 h 3529627"/>
                <a:gd name="connsiteX2258" fmla="*/ 120364 w 2116881"/>
                <a:gd name="connsiteY2258" fmla="*/ 2052765 h 3529627"/>
                <a:gd name="connsiteX2259" fmla="*/ 120364 w 2116881"/>
                <a:gd name="connsiteY2259" fmla="*/ 2054232 h 3529627"/>
                <a:gd name="connsiteX2260" fmla="*/ 124762 w 2116881"/>
                <a:gd name="connsiteY2260" fmla="*/ 2054232 h 3529627"/>
                <a:gd name="connsiteX2261" fmla="*/ 137955 w 2116881"/>
                <a:gd name="connsiteY2261" fmla="*/ 2054232 h 3529627"/>
                <a:gd name="connsiteX2262" fmla="*/ 139421 w 2116881"/>
                <a:gd name="connsiteY2262" fmla="*/ 2054232 h 3529627"/>
                <a:gd name="connsiteX2263" fmla="*/ 148217 w 2116881"/>
                <a:gd name="connsiteY2263" fmla="*/ 2058632 h 3529627"/>
                <a:gd name="connsiteX2264" fmla="*/ 145285 w 2116881"/>
                <a:gd name="connsiteY2264" fmla="*/ 2061566 h 3529627"/>
                <a:gd name="connsiteX2265" fmla="*/ 145285 w 2116881"/>
                <a:gd name="connsiteY2265" fmla="*/ 2063032 h 3529627"/>
                <a:gd name="connsiteX2266" fmla="*/ 146751 w 2116881"/>
                <a:gd name="connsiteY2266" fmla="*/ 2065966 h 3529627"/>
                <a:gd name="connsiteX2267" fmla="*/ 154080 w 2116881"/>
                <a:gd name="connsiteY2267" fmla="*/ 2065966 h 3529627"/>
                <a:gd name="connsiteX2268" fmla="*/ 154080 w 2116881"/>
                <a:gd name="connsiteY2268" fmla="*/ 2073299 h 3529627"/>
                <a:gd name="connsiteX2269" fmla="*/ 145285 w 2116881"/>
                <a:gd name="connsiteY2269" fmla="*/ 2080633 h 3529627"/>
                <a:gd name="connsiteX2270" fmla="*/ 121830 w 2116881"/>
                <a:gd name="connsiteY2270" fmla="*/ 2074766 h 3529627"/>
                <a:gd name="connsiteX2271" fmla="*/ 102774 w 2116881"/>
                <a:gd name="connsiteY2271" fmla="*/ 2068899 h 3529627"/>
                <a:gd name="connsiteX2272" fmla="*/ 101308 w 2116881"/>
                <a:gd name="connsiteY2272" fmla="*/ 2060099 h 3529627"/>
                <a:gd name="connsiteX2273" fmla="*/ 98376 w 2116881"/>
                <a:gd name="connsiteY2273" fmla="*/ 2055699 h 3529627"/>
                <a:gd name="connsiteX2274" fmla="*/ 98376 w 2116881"/>
                <a:gd name="connsiteY2274" fmla="*/ 2032231 h 3529627"/>
                <a:gd name="connsiteX2275" fmla="*/ 95444 w 2116881"/>
                <a:gd name="connsiteY2275" fmla="*/ 2019031 h 3529627"/>
                <a:gd name="connsiteX2276" fmla="*/ 96910 w 2116881"/>
                <a:gd name="connsiteY2276" fmla="*/ 2011697 h 3529627"/>
                <a:gd name="connsiteX2277" fmla="*/ 95444 w 2116881"/>
                <a:gd name="connsiteY2277" fmla="*/ 2005830 h 3529627"/>
                <a:gd name="connsiteX2278" fmla="*/ 93978 w 2116881"/>
                <a:gd name="connsiteY2278" fmla="*/ 1997030 h 3529627"/>
                <a:gd name="connsiteX2279" fmla="*/ 93978 w 2116881"/>
                <a:gd name="connsiteY2279" fmla="*/ 1992629 h 3529627"/>
                <a:gd name="connsiteX2280" fmla="*/ 99842 w 2116881"/>
                <a:gd name="connsiteY2280" fmla="*/ 1982362 h 3529627"/>
                <a:gd name="connsiteX2281" fmla="*/ 98376 w 2116881"/>
                <a:gd name="connsiteY2281" fmla="*/ 1977962 h 3529627"/>
                <a:gd name="connsiteX2282" fmla="*/ 101308 w 2116881"/>
                <a:gd name="connsiteY2282" fmla="*/ 1969162 h 3529627"/>
                <a:gd name="connsiteX2283" fmla="*/ 107171 w 2116881"/>
                <a:gd name="connsiteY2283" fmla="*/ 1963295 h 3529627"/>
                <a:gd name="connsiteX2284" fmla="*/ 108637 w 2116881"/>
                <a:gd name="connsiteY2284" fmla="*/ 1942761 h 3529627"/>
                <a:gd name="connsiteX2285" fmla="*/ 105705 w 2116881"/>
                <a:gd name="connsiteY2285" fmla="*/ 1917826 h 3529627"/>
                <a:gd name="connsiteX2286" fmla="*/ 105705 w 2116881"/>
                <a:gd name="connsiteY2286" fmla="*/ 1909026 h 3529627"/>
                <a:gd name="connsiteX2287" fmla="*/ 110103 w 2116881"/>
                <a:gd name="connsiteY2287" fmla="*/ 1910493 h 3529627"/>
                <a:gd name="connsiteX2288" fmla="*/ 115967 w 2116881"/>
                <a:gd name="connsiteY2288" fmla="*/ 1906093 h 3529627"/>
                <a:gd name="connsiteX2289" fmla="*/ 121830 w 2116881"/>
                <a:gd name="connsiteY2289" fmla="*/ 1909026 h 3529627"/>
                <a:gd name="connsiteX2290" fmla="*/ 129160 w 2116881"/>
                <a:gd name="connsiteY2290" fmla="*/ 1904626 h 3529627"/>
                <a:gd name="connsiteX2291" fmla="*/ 148629 w 2116881"/>
                <a:gd name="connsiteY2291" fmla="*/ 1904602 h 3529627"/>
                <a:gd name="connsiteX2292" fmla="*/ 152958 w 2116881"/>
                <a:gd name="connsiteY2292" fmla="*/ 1906045 h 3529627"/>
                <a:gd name="connsiteX2293" fmla="*/ 154401 w 2116881"/>
                <a:gd name="connsiteY2293" fmla="*/ 1908931 h 3529627"/>
                <a:gd name="connsiteX2294" fmla="*/ 151515 w 2116881"/>
                <a:gd name="connsiteY2294" fmla="*/ 1907488 h 3529627"/>
                <a:gd name="connsiteX2295" fmla="*/ 148629 w 2116881"/>
                <a:gd name="connsiteY2295" fmla="*/ 1904602 h 3529627"/>
                <a:gd name="connsiteX2296" fmla="*/ 1490621 w 2116881"/>
                <a:gd name="connsiteY2296" fmla="*/ 1899879 h 3529627"/>
                <a:gd name="connsiteX2297" fmla="*/ 1486764 w 2116881"/>
                <a:gd name="connsiteY2297" fmla="*/ 1903744 h 3529627"/>
                <a:gd name="connsiteX2298" fmla="*/ 1480524 w 2116881"/>
                <a:gd name="connsiteY2298" fmla="*/ 1909996 h 3529627"/>
                <a:gd name="connsiteX2299" fmla="*/ 1480733 w 2116881"/>
                <a:gd name="connsiteY2299" fmla="*/ 1910749 h 3529627"/>
                <a:gd name="connsiteX2300" fmla="*/ 1486688 w 2116881"/>
                <a:gd name="connsiteY2300" fmla="*/ 1904805 h 3529627"/>
                <a:gd name="connsiteX2301" fmla="*/ 1490739 w 2116881"/>
                <a:gd name="connsiteY2301" fmla="*/ 1900763 h 3529627"/>
                <a:gd name="connsiteX2302" fmla="*/ 122294 w 2116881"/>
                <a:gd name="connsiteY2302" fmla="*/ 1895944 h 3529627"/>
                <a:gd name="connsiteX2303" fmla="*/ 122294 w 2116881"/>
                <a:gd name="connsiteY2303" fmla="*/ 1901716 h 3529627"/>
                <a:gd name="connsiteX2304" fmla="*/ 118687 w 2116881"/>
                <a:gd name="connsiteY2304" fmla="*/ 1906044 h 3529627"/>
                <a:gd name="connsiteX2305" fmla="*/ 120490 w 2116881"/>
                <a:gd name="connsiteY2305" fmla="*/ 1900273 h 3529627"/>
                <a:gd name="connsiteX2306" fmla="*/ 122294 w 2116881"/>
                <a:gd name="connsiteY2306" fmla="*/ 1895944 h 3529627"/>
                <a:gd name="connsiteX2307" fmla="*/ 1512825 w 2116881"/>
                <a:gd name="connsiteY2307" fmla="*/ 1890872 h 3529627"/>
                <a:gd name="connsiteX2308" fmla="*/ 1504015 w 2116881"/>
                <a:gd name="connsiteY2308" fmla="*/ 1892343 h 3529627"/>
                <a:gd name="connsiteX2309" fmla="*/ 1490182 w 2116881"/>
                <a:gd name="connsiteY2309" fmla="*/ 1895032 h 3529627"/>
                <a:gd name="connsiteX2310" fmla="*/ 1490314 w 2116881"/>
                <a:gd name="connsiteY2310" fmla="*/ 1896022 h 3529627"/>
                <a:gd name="connsiteX2311" fmla="*/ 1494606 w 2116881"/>
                <a:gd name="connsiteY2311" fmla="*/ 1894331 h 3529627"/>
                <a:gd name="connsiteX2312" fmla="*/ 1503997 w 2116881"/>
                <a:gd name="connsiteY2312" fmla="*/ 1893412 h 3529627"/>
                <a:gd name="connsiteX2313" fmla="*/ 1512835 w 2116881"/>
                <a:gd name="connsiteY2313" fmla="*/ 1891942 h 3529627"/>
                <a:gd name="connsiteX2314" fmla="*/ 1524619 w 2116881"/>
                <a:gd name="connsiteY2314" fmla="*/ 1905173 h 3529627"/>
                <a:gd name="connsiteX2315" fmla="*/ 1543769 w 2116881"/>
                <a:gd name="connsiteY2315" fmla="*/ 1911053 h 3529627"/>
                <a:gd name="connsiteX2316" fmla="*/ 1548188 w 2116881"/>
                <a:gd name="connsiteY2316" fmla="*/ 1906643 h 3529627"/>
                <a:gd name="connsiteX2317" fmla="*/ 1552608 w 2116881"/>
                <a:gd name="connsiteY2317" fmla="*/ 1906643 h 3529627"/>
                <a:gd name="connsiteX2318" fmla="*/ 1559973 w 2116881"/>
                <a:gd name="connsiteY2318" fmla="*/ 1897822 h 3529627"/>
                <a:gd name="connsiteX2319" fmla="*/ 1562919 w 2116881"/>
                <a:gd name="connsiteY2319" fmla="*/ 1896352 h 3529627"/>
                <a:gd name="connsiteX2320" fmla="*/ 1561764 w 2116881"/>
                <a:gd name="connsiteY2320" fmla="*/ 1895776 h 3529627"/>
                <a:gd name="connsiteX2321" fmla="*/ 1559807 w 2116881"/>
                <a:gd name="connsiteY2321" fmla="*/ 1896756 h 3529627"/>
                <a:gd name="connsiteX2322" fmla="*/ 1552466 w 2116881"/>
                <a:gd name="connsiteY2322" fmla="*/ 1905583 h 3529627"/>
                <a:gd name="connsiteX2323" fmla="*/ 1548062 w 2116881"/>
                <a:gd name="connsiteY2323" fmla="*/ 1905583 h 3529627"/>
                <a:gd name="connsiteX2324" fmla="*/ 1543657 w 2116881"/>
                <a:gd name="connsiteY2324" fmla="*/ 1909996 h 3529627"/>
                <a:gd name="connsiteX2325" fmla="*/ 1524570 w 2116881"/>
                <a:gd name="connsiteY2325" fmla="*/ 1904111 h 3529627"/>
                <a:gd name="connsiteX2326" fmla="*/ 1512825 w 2116881"/>
                <a:gd name="connsiteY2326" fmla="*/ 1890872 h 3529627"/>
                <a:gd name="connsiteX2327" fmla="*/ 538239 w 2116881"/>
                <a:gd name="connsiteY2327" fmla="*/ 1881516 h 3529627"/>
                <a:gd name="connsiteX2328" fmla="*/ 538239 w 2116881"/>
                <a:gd name="connsiteY2328" fmla="*/ 1885845 h 3529627"/>
                <a:gd name="connsiteX2329" fmla="*/ 535353 w 2116881"/>
                <a:gd name="connsiteY2329" fmla="*/ 1890173 h 3529627"/>
                <a:gd name="connsiteX2330" fmla="*/ 533910 w 2116881"/>
                <a:gd name="connsiteY2330" fmla="*/ 1882959 h 3529627"/>
                <a:gd name="connsiteX2331" fmla="*/ 538239 w 2116881"/>
                <a:gd name="connsiteY2331" fmla="*/ 1881516 h 3529627"/>
                <a:gd name="connsiteX2332" fmla="*/ 1544476 w 2116881"/>
                <a:gd name="connsiteY2332" fmla="*/ 1881435 h 3529627"/>
                <a:gd name="connsiteX2333" fmla="*/ 1545125 w 2116881"/>
                <a:gd name="connsiteY2333" fmla="*/ 1889401 h 3529627"/>
                <a:gd name="connsiteX2334" fmla="*/ 1545158 w 2116881"/>
                <a:gd name="connsiteY2334" fmla="*/ 1889440 h 3529627"/>
                <a:gd name="connsiteX2335" fmla="*/ 1544506 w 2116881"/>
                <a:gd name="connsiteY2335" fmla="*/ 1881468 h 3529627"/>
                <a:gd name="connsiteX2336" fmla="*/ 164502 w 2116881"/>
                <a:gd name="connsiteY2336" fmla="*/ 1880073 h 3529627"/>
                <a:gd name="connsiteX2337" fmla="*/ 167388 w 2116881"/>
                <a:gd name="connsiteY2337" fmla="*/ 1881516 h 3529627"/>
                <a:gd name="connsiteX2338" fmla="*/ 170274 w 2116881"/>
                <a:gd name="connsiteY2338" fmla="*/ 1884402 h 3529627"/>
                <a:gd name="connsiteX2339" fmla="*/ 165945 w 2116881"/>
                <a:gd name="connsiteY2339" fmla="*/ 1882959 h 3529627"/>
                <a:gd name="connsiteX2340" fmla="*/ 164502 w 2116881"/>
                <a:gd name="connsiteY2340" fmla="*/ 1880073 h 3529627"/>
                <a:gd name="connsiteX2341" fmla="*/ 546897 w 2116881"/>
                <a:gd name="connsiteY2341" fmla="*/ 1877187 h 3529627"/>
                <a:gd name="connsiteX2342" fmla="*/ 551226 w 2116881"/>
                <a:gd name="connsiteY2342" fmla="*/ 1884509 h 3529627"/>
                <a:gd name="connsiteX2343" fmla="*/ 544011 w 2116881"/>
                <a:gd name="connsiteY2343" fmla="*/ 1906475 h 3529627"/>
                <a:gd name="connsiteX2344" fmla="*/ 532467 w 2116881"/>
                <a:gd name="connsiteY2344" fmla="*/ 1913798 h 3529627"/>
                <a:gd name="connsiteX2345" fmla="*/ 535353 w 2116881"/>
                <a:gd name="connsiteY2345" fmla="*/ 1928442 h 3529627"/>
                <a:gd name="connsiteX2346" fmla="*/ 535353 w 2116881"/>
                <a:gd name="connsiteY2346" fmla="*/ 1943086 h 3529627"/>
                <a:gd name="connsiteX2347" fmla="*/ 542568 w 2116881"/>
                <a:gd name="connsiteY2347" fmla="*/ 1956266 h 3529627"/>
                <a:gd name="connsiteX2348" fmla="*/ 536796 w 2116881"/>
                <a:gd name="connsiteY2348" fmla="*/ 1965052 h 3529627"/>
                <a:gd name="connsiteX2349" fmla="*/ 532467 w 2116881"/>
                <a:gd name="connsiteY2349" fmla="*/ 1972374 h 3529627"/>
                <a:gd name="connsiteX2350" fmla="*/ 523809 w 2116881"/>
                <a:gd name="connsiteY2350" fmla="*/ 1975303 h 3529627"/>
                <a:gd name="connsiteX2351" fmla="*/ 518037 w 2116881"/>
                <a:gd name="connsiteY2351" fmla="*/ 1970910 h 3529627"/>
                <a:gd name="connsiteX2352" fmla="*/ 518037 w 2116881"/>
                <a:gd name="connsiteY2352" fmla="*/ 1963588 h 3529627"/>
                <a:gd name="connsiteX2353" fmla="*/ 513708 w 2116881"/>
                <a:gd name="connsiteY2353" fmla="*/ 1962123 h 3529627"/>
                <a:gd name="connsiteX2354" fmla="*/ 516594 w 2116881"/>
                <a:gd name="connsiteY2354" fmla="*/ 1957730 h 3529627"/>
                <a:gd name="connsiteX2355" fmla="*/ 515151 w 2116881"/>
                <a:gd name="connsiteY2355" fmla="*/ 1950408 h 3529627"/>
                <a:gd name="connsiteX2356" fmla="*/ 519480 w 2116881"/>
                <a:gd name="connsiteY2356" fmla="*/ 1946015 h 3529627"/>
                <a:gd name="connsiteX2357" fmla="*/ 518037 w 2116881"/>
                <a:gd name="connsiteY2357" fmla="*/ 1921120 h 3529627"/>
                <a:gd name="connsiteX2358" fmla="*/ 526695 w 2116881"/>
                <a:gd name="connsiteY2358" fmla="*/ 1899153 h 3529627"/>
                <a:gd name="connsiteX2359" fmla="*/ 536796 w 2116881"/>
                <a:gd name="connsiteY2359" fmla="*/ 1903547 h 3529627"/>
                <a:gd name="connsiteX2360" fmla="*/ 539682 w 2116881"/>
                <a:gd name="connsiteY2360" fmla="*/ 1899153 h 3529627"/>
                <a:gd name="connsiteX2361" fmla="*/ 536796 w 2116881"/>
                <a:gd name="connsiteY2361" fmla="*/ 1894760 h 3529627"/>
                <a:gd name="connsiteX2362" fmla="*/ 541125 w 2116881"/>
                <a:gd name="connsiteY2362" fmla="*/ 1885974 h 3529627"/>
                <a:gd name="connsiteX2363" fmla="*/ 545454 w 2116881"/>
                <a:gd name="connsiteY2363" fmla="*/ 1884509 h 3529627"/>
                <a:gd name="connsiteX2364" fmla="*/ 546897 w 2116881"/>
                <a:gd name="connsiteY2364" fmla="*/ 1877187 h 3529627"/>
                <a:gd name="connsiteX2365" fmla="*/ 176046 w 2116881"/>
                <a:gd name="connsiteY2365" fmla="*/ 1875744 h 3529627"/>
                <a:gd name="connsiteX2366" fmla="*/ 178932 w 2116881"/>
                <a:gd name="connsiteY2366" fmla="*/ 1875744 h 3529627"/>
                <a:gd name="connsiteX2367" fmla="*/ 180375 w 2116881"/>
                <a:gd name="connsiteY2367" fmla="*/ 1878630 h 3529627"/>
                <a:gd name="connsiteX2368" fmla="*/ 177489 w 2116881"/>
                <a:gd name="connsiteY2368" fmla="*/ 1878630 h 3529627"/>
                <a:gd name="connsiteX2369" fmla="*/ 176046 w 2116881"/>
                <a:gd name="connsiteY2369" fmla="*/ 1875744 h 3529627"/>
                <a:gd name="connsiteX2370" fmla="*/ 1236806 w 2116881"/>
                <a:gd name="connsiteY2370" fmla="*/ 1871820 h 3529627"/>
                <a:gd name="connsiteX2371" fmla="*/ 1236448 w 2116881"/>
                <a:gd name="connsiteY2371" fmla="*/ 1872624 h 3529627"/>
                <a:gd name="connsiteX2372" fmla="*/ 1239393 w 2116881"/>
                <a:gd name="connsiteY2372" fmla="*/ 1887348 h 3529627"/>
                <a:gd name="connsiteX2373" fmla="*/ 1242337 w 2116881"/>
                <a:gd name="connsiteY2373" fmla="*/ 1896182 h 3529627"/>
                <a:gd name="connsiteX2374" fmla="*/ 1245282 w 2116881"/>
                <a:gd name="connsiteY2374" fmla="*/ 1900599 h 3529627"/>
                <a:gd name="connsiteX2375" fmla="*/ 1248226 w 2116881"/>
                <a:gd name="connsiteY2375" fmla="*/ 1913851 h 3529627"/>
                <a:gd name="connsiteX2376" fmla="*/ 1248404 w 2116881"/>
                <a:gd name="connsiteY2376" fmla="*/ 1922051 h 3529627"/>
                <a:gd name="connsiteX2377" fmla="*/ 1248731 w 2116881"/>
                <a:gd name="connsiteY2377" fmla="*/ 1921396 h 3529627"/>
                <a:gd name="connsiteX2378" fmla="*/ 1248548 w 2116881"/>
                <a:gd name="connsiteY2378" fmla="*/ 1912938 h 3529627"/>
                <a:gd name="connsiteX2379" fmla="*/ 1245611 w 2116881"/>
                <a:gd name="connsiteY2379" fmla="*/ 1899698 h 3529627"/>
                <a:gd name="connsiteX2380" fmla="*/ 1242675 w 2116881"/>
                <a:gd name="connsiteY2380" fmla="*/ 1895285 h 3529627"/>
                <a:gd name="connsiteX2381" fmla="*/ 1239738 w 2116881"/>
                <a:gd name="connsiteY2381" fmla="*/ 1886459 h 3529627"/>
                <a:gd name="connsiteX2382" fmla="*/ 1237169 w 2116881"/>
                <a:gd name="connsiteY2382" fmla="*/ 1878552 h 3529627"/>
                <a:gd name="connsiteX2383" fmla="*/ 541125 w 2116881"/>
                <a:gd name="connsiteY2383" fmla="*/ 1869973 h 3529627"/>
                <a:gd name="connsiteX2384" fmla="*/ 545454 w 2116881"/>
                <a:gd name="connsiteY2384" fmla="*/ 1869973 h 3529627"/>
                <a:gd name="connsiteX2385" fmla="*/ 545454 w 2116881"/>
                <a:gd name="connsiteY2385" fmla="*/ 1874301 h 3529627"/>
                <a:gd name="connsiteX2386" fmla="*/ 541125 w 2116881"/>
                <a:gd name="connsiteY2386" fmla="*/ 1869973 h 3529627"/>
                <a:gd name="connsiteX2387" fmla="*/ 168831 w 2116881"/>
                <a:gd name="connsiteY2387" fmla="*/ 1869973 h 3529627"/>
                <a:gd name="connsiteX2388" fmla="*/ 173160 w 2116881"/>
                <a:gd name="connsiteY2388" fmla="*/ 1871416 h 3529627"/>
                <a:gd name="connsiteX2389" fmla="*/ 174603 w 2116881"/>
                <a:gd name="connsiteY2389" fmla="*/ 1874301 h 3529627"/>
                <a:gd name="connsiteX2390" fmla="*/ 168831 w 2116881"/>
                <a:gd name="connsiteY2390" fmla="*/ 1874301 h 3529627"/>
                <a:gd name="connsiteX2391" fmla="*/ 168831 w 2116881"/>
                <a:gd name="connsiteY2391" fmla="*/ 1869973 h 3529627"/>
                <a:gd name="connsiteX2392" fmla="*/ 155844 w 2116881"/>
                <a:gd name="connsiteY2392" fmla="*/ 1862758 h 3529627"/>
                <a:gd name="connsiteX2393" fmla="*/ 158730 w 2116881"/>
                <a:gd name="connsiteY2393" fmla="*/ 1864682 h 3529627"/>
                <a:gd name="connsiteX2394" fmla="*/ 159650 w 2116881"/>
                <a:gd name="connsiteY2394" fmla="*/ 1867136 h 3529627"/>
                <a:gd name="connsiteX2395" fmla="*/ 158867 w 2116881"/>
                <a:gd name="connsiteY2395" fmla="*/ 1867660 h 3529627"/>
                <a:gd name="connsiteX2396" fmla="*/ 157287 w 2116881"/>
                <a:gd name="connsiteY2396" fmla="*/ 1866606 h 3529627"/>
                <a:gd name="connsiteX2397" fmla="*/ 155844 w 2116881"/>
                <a:gd name="connsiteY2397" fmla="*/ 1862758 h 3529627"/>
                <a:gd name="connsiteX2398" fmla="*/ 181818 w 2116881"/>
                <a:gd name="connsiteY2398" fmla="*/ 1852778 h 3529627"/>
                <a:gd name="connsiteX2399" fmla="*/ 187590 w 2116881"/>
                <a:gd name="connsiteY2399" fmla="*/ 1852778 h 3529627"/>
                <a:gd name="connsiteX2400" fmla="*/ 189033 w 2116881"/>
                <a:gd name="connsiteY2400" fmla="*/ 1857467 h 3529627"/>
                <a:gd name="connsiteX2401" fmla="*/ 187590 w 2116881"/>
                <a:gd name="connsiteY2401" fmla="*/ 1860594 h 3529627"/>
                <a:gd name="connsiteX2402" fmla="*/ 189033 w 2116881"/>
                <a:gd name="connsiteY2402" fmla="*/ 1862157 h 3529627"/>
                <a:gd name="connsiteX2403" fmla="*/ 186147 w 2116881"/>
                <a:gd name="connsiteY2403" fmla="*/ 1863720 h 3529627"/>
                <a:gd name="connsiteX2404" fmla="*/ 187590 w 2116881"/>
                <a:gd name="connsiteY2404" fmla="*/ 1868409 h 3529627"/>
                <a:gd name="connsiteX2405" fmla="*/ 181818 w 2116881"/>
                <a:gd name="connsiteY2405" fmla="*/ 1869972 h 3529627"/>
                <a:gd name="connsiteX2406" fmla="*/ 180375 w 2116881"/>
                <a:gd name="connsiteY2406" fmla="*/ 1866846 h 3529627"/>
                <a:gd name="connsiteX2407" fmla="*/ 181818 w 2116881"/>
                <a:gd name="connsiteY2407" fmla="*/ 1862157 h 3529627"/>
                <a:gd name="connsiteX2408" fmla="*/ 178932 w 2116881"/>
                <a:gd name="connsiteY2408" fmla="*/ 1859031 h 3529627"/>
                <a:gd name="connsiteX2409" fmla="*/ 178932 w 2116881"/>
                <a:gd name="connsiteY2409" fmla="*/ 1854341 h 3529627"/>
                <a:gd name="connsiteX2410" fmla="*/ 184704 w 2116881"/>
                <a:gd name="connsiteY2410" fmla="*/ 1859031 h 3529627"/>
                <a:gd name="connsiteX2411" fmla="*/ 184704 w 2116881"/>
                <a:gd name="connsiteY2411" fmla="*/ 1855904 h 3529627"/>
                <a:gd name="connsiteX2412" fmla="*/ 181818 w 2116881"/>
                <a:gd name="connsiteY2412" fmla="*/ 1852778 h 3529627"/>
                <a:gd name="connsiteX2413" fmla="*/ 130351 w 2116881"/>
                <a:gd name="connsiteY2413" fmla="*/ 1852695 h 3529627"/>
                <a:gd name="connsiteX2414" fmla="*/ 136251 w 2116881"/>
                <a:gd name="connsiteY2414" fmla="*/ 1860094 h 3529627"/>
                <a:gd name="connsiteX2415" fmla="*/ 145102 w 2116881"/>
                <a:gd name="connsiteY2415" fmla="*/ 1858614 h 3529627"/>
                <a:gd name="connsiteX2416" fmla="*/ 148052 w 2116881"/>
                <a:gd name="connsiteY2416" fmla="*/ 1861574 h 3529627"/>
                <a:gd name="connsiteX2417" fmla="*/ 153952 w 2116881"/>
                <a:gd name="connsiteY2417" fmla="*/ 1863054 h 3529627"/>
                <a:gd name="connsiteX2418" fmla="*/ 152477 w 2116881"/>
                <a:gd name="connsiteY2418" fmla="*/ 1866014 h 3529627"/>
                <a:gd name="connsiteX2419" fmla="*/ 156902 w 2116881"/>
                <a:gd name="connsiteY2419" fmla="*/ 1868974 h 3529627"/>
                <a:gd name="connsiteX2420" fmla="*/ 158867 w 2116881"/>
                <a:gd name="connsiteY2420" fmla="*/ 1867660 h 3529627"/>
                <a:gd name="connsiteX2421" fmla="*/ 160173 w 2116881"/>
                <a:gd name="connsiteY2421" fmla="*/ 1868530 h 3529627"/>
                <a:gd name="connsiteX2422" fmla="*/ 159650 w 2116881"/>
                <a:gd name="connsiteY2422" fmla="*/ 1867136 h 3529627"/>
                <a:gd name="connsiteX2423" fmla="*/ 161327 w 2116881"/>
                <a:gd name="connsiteY2423" fmla="*/ 1866014 h 3529627"/>
                <a:gd name="connsiteX2424" fmla="*/ 164277 w 2116881"/>
                <a:gd name="connsiteY2424" fmla="*/ 1867494 h 3529627"/>
                <a:gd name="connsiteX2425" fmla="*/ 164277 w 2116881"/>
                <a:gd name="connsiteY2425" fmla="*/ 1871933 h 3529627"/>
                <a:gd name="connsiteX2426" fmla="*/ 165752 w 2116881"/>
                <a:gd name="connsiteY2426" fmla="*/ 1874893 h 3529627"/>
                <a:gd name="connsiteX2427" fmla="*/ 162802 w 2116881"/>
                <a:gd name="connsiteY2427" fmla="*/ 1877853 h 3529627"/>
                <a:gd name="connsiteX2428" fmla="*/ 159852 w 2116881"/>
                <a:gd name="connsiteY2428" fmla="*/ 1876373 h 3529627"/>
                <a:gd name="connsiteX2429" fmla="*/ 161327 w 2116881"/>
                <a:gd name="connsiteY2429" fmla="*/ 1880813 h 3529627"/>
                <a:gd name="connsiteX2430" fmla="*/ 158377 w 2116881"/>
                <a:gd name="connsiteY2430" fmla="*/ 1882292 h 3529627"/>
                <a:gd name="connsiteX2431" fmla="*/ 155427 w 2116881"/>
                <a:gd name="connsiteY2431" fmla="*/ 1880813 h 3529627"/>
                <a:gd name="connsiteX2432" fmla="*/ 151002 w 2116881"/>
                <a:gd name="connsiteY2432" fmla="*/ 1885252 h 3529627"/>
                <a:gd name="connsiteX2433" fmla="*/ 149527 w 2116881"/>
                <a:gd name="connsiteY2433" fmla="*/ 1886732 h 3529627"/>
                <a:gd name="connsiteX2434" fmla="*/ 152477 w 2116881"/>
                <a:gd name="connsiteY2434" fmla="*/ 1888212 h 3529627"/>
                <a:gd name="connsiteX2435" fmla="*/ 158377 w 2116881"/>
                <a:gd name="connsiteY2435" fmla="*/ 1891172 h 3529627"/>
                <a:gd name="connsiteX2436" fmla="*/ 161327 w 2116881"/>
                <a:gd name="connsiteY2436" fmla="*/ 1891172 h 3529627"/>
                <a:gd name="connsiteX2437" fmla="*/ 161327 w 2116881"/>
                <a:gd name="connsiteY2437" fmla="*/ 1892652 h 3529627"/>
                <a:gd name="connsiteX2438" fmla="*/ 165752 w 2116881"/>
                <a:gd name="connsiteY2438" fmla="*/ 1891172 h 3529627"/>
                <a:gd name="connsiteX2439" fmla="*/ 164277 w 2116881"/>
                <a:gd name="connsiteY2439" fmla="*/ 1888212 h 3529627"/>
                <a:gd name="connsiteX2440" fmla="*/ 168703 w 2116881"/>
                <a:gd name="connsiteY2440" fmla="*/ 1888212 h 3529627"/>
                <a:gd name="connsiteX2441" fmla="*/ 171653 w 2116881"/>
                <a:gd name="connsiteY2441" fmla="*/ 1895611 h 3529627"/>
                <a:gd name="connsiteX2442" fmla="*/ 168703 w 2116881"/>
                <a:gd name="connsiteY2442" fmla="*/ 1895611 h 3529627"/>
                <a:gd name="connsiteX2443" fmla="*/ 173128 w 2116881"/>
                <a:gd name="connsiteY2443" fmla="*/ 1898571 h 3529627"/>
                <a:gd name="connsiteX2444" fmla="*/ 162802 w 2116881"/>
                <a:gd name="connsiteY2444" fmla="*/ 1901531 h 3529627"/>
                <a:gd name="connsiteX2445" fmla="*/ 158377 w 2116881"/>
                <a:gd name="connsiteY2445" fmla="*/ 1904491 h 3529627"/>
                <a:gd name="connsiteX2446" fmla="*/ 161327 w 2116881"/>
                <a:gd name="connsiteY2446" fmla="*/ 1904491 h 3529627"/>
                <a:gd name="connsiteX2447" fmla="*/ 159852 w 2116881"/>
                <a:gd name="connsiteY2447" fmla="*/ 1907450 h 3529627"/>
                <a:gd name="connsiteX2448" fmla="*/ 153952 w 2116881"/>
                <a:gd name="connsiteY2448" fmla="*/ 1903011 h 3529627"/>
                <a:gd name="connsiteX2449" fmla="*/ 145102 w 2116881"/>
                <a:gd name="connsiteY2449" fmla="*/ 1900051 h 3529627"/>
                <a:gd name="connsiteX2450" fmla="*/ 139201 w 2116881"/>
                <a:gd name="connsiteY2450" fmla="*/ 1898571 h 3529627"/>
                <a:gd name="connsiteX2451" fmla="*/ 146577 w 2116881"/>
                <a:gd name="connsiteY2451" fmla="*/ 1903011 h 3529627"/>
                <a:gd name="connsiteX2452" fmla="*/ 142151 w 2116881"/>
                <a:gd name="connsiteY2452" fmla="*/ 1905970 h 3529627"/>
                <a:gd name="connsiteX2453" fmla="*/ 140676 w 2116881"/>
                <a:gd name="connsiteY2453" fmla="*/ 1908930 h 3529627"/>
                <a:gd name="connsiteX2454" fmla="*/ 131826 w 2116881"/>
                <a:gd name="connsiteY2454" fmla="*/ 1898571 h 3529627"/>
                <a:gd name="connsiteX2455" fmla="*/ 125926 w 2116881"/>
                <a:gd name="connsiteY2455" fmla="*/ 1895611 h 3529627"/>
                <a:gd name="connsiteX2456" fmla="*/ 122976 w 2116881"/>
                <a:gd name="connsiteY2456" fmla="*/ 1892652 h 3529627"/>
                <a:gd name="connsiteX2457" fmla="*/ 117075 w 2116881"/>
                <a:gd name="connsiteY2457" fmla="*/ 1880813 h 3529627"/>
                <a:gd name="connsiteX2458" fmla="*/ 111175 w 2116881"/>
                <a:gd name="connsiteY2458" fmla="*/ 1874893 h 3529627"/>
                <a:gd name="connsiteX2459" fmla="*/ 112650 w 2116881"/>
                <a:gd name="connsiteY2459" fmla="*/ 1867494 h 3529627"/>
                <a:gd name="connsiteX2460" fmla="*/ 117075 w 2116881"/>
                <a:gd name="connsiteY2460" fmla="*/ 1863054 h 3529627"/>
                <a:gd name="connsiteX2461" fmla="*/ 122976 w 2116881"/>
                <a:gd name="connsiteY2461" fmla="*/ 1860094 h 3529627"/>
                <a:gd name="connsiteX2462" fmla="*/ 130351 w 2116881"/>
                <a:gd name="connsiteY2462" fmla="*/ 1852695 h 3529627"/>
                <a:gd name="connsiteX2463" fmla="*/ 193362 w 2116881"/>
                <a:gd name="connsiteY2463" fmla="*/ 1852658 h 3529627"/>
                <a:gd name="connsiteX2464" fmla="*/ 196248 w 2116881"/>
                <a:gd name="connsiteY2464" fmla="*/ 1854101 h 3529627"/>
                <a:gd name="connsiteX2465" fmla="*/ 193362 w 2116881"/>
                <a:gd name="connsiteY2465" fmla="*/ 1855544 h 3529627"/>
                <a:gd name="connsiteX2466" fmla="*/ 190476 w 2116881"/>
                <a:gd name="connsiteY2466" fmla="*/ 1854101 h 3529627"/>
                <a:gd name="connsiteX2467" fmla="*/ 193362 w 2116881"/>
                <a:gd name="connsiteY2467" fmla="*/ 1852658 h 3529627"/>
                <a:gd name="connsiteX2468" fmla="*/ 155844 w 2116881"/>
                <a:gd name="connsiteY2468" fmla="*/ 1852658 h 3529627"/>
                <a:gd name="connsiteX2469" fmla="*/ 154401 w 2116881"/>
                <a:gd name="connsiteY2469" fmla="*/ 1855544 h 3529627"/>
                <a:gd name="connsiteX2470" fmla="*/ 150072 w 2116881"/>
                <a:gd name="connsiteY2470" fmla="*/ 1856987 h 3529627"/>
                <a:gd name="connsiteX2471" fmla="*/ 151515 w 2116881"/>
                <a:gd name="connsiteY2471" fmla="*/ 1854101 h 3529627"/>
                <a:gd name="connsiteX2472" fmla="*/ 155844 w 2116881"/>
                <a:gd name="connsiteY2472" fmla="*/ 1852658 h 3529627"/>
                <a:gd name="connsiteX2473" fmla="*/ 350649 w 2116881"/>
                <a:gd name="connsiteY2473" fmla="*/ 1851215 h 3529627"/>
                <a:gd name="connsiteX2474" fmla="*/ 350649 w 2116881"/>
                <a:gd name="connsiteY2474" fmla="*/ 1854101 h 3529627"/>
                <a:gd name="connsiteX2475" fmla="*/ 353535 w 2116881"/>
                <a:gd name="connsiteY2475" fmla="*/ 1858429 h 3529627"/>
                <a:gd name="connsiteX2476" fmla="*/ 347763 w 2116881"/>
                <a:gd name="connsiteY2476" fmla="*/ 1858429 h 3529627"/>
                <a:gd name="connsiteX2477" fmla="*/ 346320 w 2116881"/>
                <a:gd name="connsiteY2477" fmla="*/ 1852658 h 3529627"/>
                <a:gd name="connsiteX2478" fmla="*/ 350649 w 2116881"/>
                <a:gd name="connsiteY2478" fmla="*/ 1851215 h 3529627"/>
                <a:gd name="connsiteX2479" fmla="*/ 134199 w 2116881"/>
                <a:gd name="connsiteY2479" fmla="*/ 1851215 h 3529627"/>
                <a:gd name="connsiteX2480" fmla="*/ 139971 w 2116881"/>
                <a:gd name="connsiteY2480" fmla="*/ 1854101 h 3529627"/>
                <a:gd name="connsiteX2481" fmla="*/ 139971 w 2116881"/>
                <a:gd name="connsiteY2481" fmla="*/ 1856986 h 3529627"/>
                <a:gd name="connsiteX2482" fmla="*/ 135642 w 2116881"/>
                <a:gd name="connsiteY2482" fmla="*/ 1855544 h 3529627"/>
                <a:gd name="connsiteX2483" fmla="*/ 134199 w 2116881"/>
                <a:gd name="connsiteY2483" fmla="*/ 1851215 h 3529627"/>
                <a:gd name="connsiteX2484" fmla="*/ 163059 w 2116881"/>
                <a:gd name="connsiteY2484" fmla="*/ 1848440 h 3529627"/>
                <a:gd name="connsiteX2485" fmla="*/ 173160 w 2116881"/>
                <a:gd name="connsiteY2485" fmla="*/ 1851548 h 3529627"/>
                <a:gd name="connsiteX2486" fmla="*/ 173160 w 2116881"/>
                <a:gd name="connsiteY2486" fmla="*/ 1860871 h 3529627"/>
                <a:gd name="connsiteX2487" fmla="*/ 177489 w 2116881"/>
                <a:gd name="connsiteY2487" fmla="*/ 1863978 h 3529627"/>
                <a:gd name="connsiteX2488" fmla="*/ 176046 w 2116881"/>
                <a:gd name="connsiteY2488" fmla="*/ 1867086 h 3529627"/>
                <a:gd name="connsiteX2489" fmla="*/ 170274 w 2116881"/>
                <a:gd name="connsiteY2489" fmla="*/ 1863978 h 3529627"/>
                <a:gd name="connsiteX2490" fmla="*/ 168831 w 2116881"/>
                <a:gd name="connsiteY2490" fmla="*/ 1860871 h 3529627"/>
                <a:gd name="connsiteX2491" fmla="*/ 165945 w 2116881"/>
                <a:gd name="connsiteY2491" fmla="*/ 1860871 h 3529627"/>
                <a:gd name="connsiteX2492" fmla="*/ 164502 w 2116881"/>
                <a:gd name="connsiteY2492" fmla="*/ 1863978 h 3529627"/>
                <a:gd name="connsiteX2493" fmla="*/ 161616 w 2116881"/>
                <a:gd name="connsiteY2493" fmla="*/ 1860871 h 3529627"/>
                <a:gd name="connsiteX2494" fmla="*/ 157287 w 2116881"/>
                <a:gd name="connsiteY2494" fmla="*/ 1854655 h 3529627"/>
                <a:gd name="connsiteX2495" fmla="*/ 157287 w 2116881"/>
                <a:gd name="connsiteY2495" fmla="*/ 1849994 h 3529627"/>
                <a:gd name="connsiteX2496" fmla="*/ 167388 w 2116881"/>
                <a:gd name="connsiteY2496" fmla="*/ 1853102 h 3529627"/>
                <a:gd name="connsiteX2497" fmla="*/ 163059 w 2116881"/>
                <a:gd name="connsiteY2497" fmla="*/ 1848440 h 3529627"/>
                <a:gd name="connsiteX2498" fmla="*/ 147186 w 2116881"/>
                <a:gd name="connsiteY2498" fmla="*/ 1848329 h 3529627"/>
                <a:gd name="connsiteX2499" fmla="*/ 151515 w 2116881"/>
                <a:gd name="connsiteY2499" fmla="*/ 1849772 h 3529627"/>
                <a:gd name="connsiteX2500" fmla="*/ 152958 w 2116881"/>
                <a:gd name="connsiteY2500" fmla="*/ 1852658 h 3529627"/>
                <a:gd name="connsiteX2501" fmla="*/ 150072 w 2116881"/>
                <a:gd name="connsiteY2501" fmla="*/ 1851215 h 3529627"/>
                <a:gd name="connsiteX2502" fmla="*/ 147186 w 2116881"/>
                <a:gd name="connsiteY2502" fmla="*/ 1848329 h 3529627"/>
                <a:gd name="connsiteX2503" fmla="*/ 1228061 w 2116881"/>
                <a:gd name="connsiteY2503" fmla="*/ 1833842 h 3529627"/>
                <a:gd name="connsiteX2504" fmla="*/ 1227615 w 2116881"/>
                <a:gd name="connsiteY2504" fmla="*/ 1834341 h 3529627"/>
                <a:gd name="connsiteX2505" fmla="*/ 1230559 w 2116881"/>
                <a:gd name="connsiteY2505" fmla="*/ 1849065 h 3529627"/>
                <a:gd name="connsiteX2506" fmla="*/ 1233504 w 2116881"/>
                <a:gd name="connsiteY2506" fmla="*/ 1849065 h 3529627"/>
                <a:gd name="connsiteX2507" fmla="*/ 1230559 w 2116881"/>
                <a:gd name="connsiteY2507" fmla="*/ 1859372 h 3529627"/>
                <a:gd name="connsiteX2508" fmla="*/ 1235712 w 2116881"/>
                <a:gd name="connsiteY2508" fmla="*/ 1863789 h 3529627"/>
                <a:gd name="connsiteX2509" fmla="*/ 1238814 w 2116881"/>
                <a:gd name="connsiteY2509" fmla="*/ 1867211 h 3529627"/>
                <a:gd name="connsiteX2510" fmla="*/ 1239188 w 2116881"/>
                <a:gd name="connsiteY2510" fmla="*/ 1866370 h 3529627"/>
                <a:gd name="connsiteX2511" fmla="*/ 1230929 w 2116881"/>
                <a:gd name="connsiteY2511" fmla="*/ 1858509 h 3529627"/>
                <a:gd name="connsiteX2512" fmla="*/ 1233866 w 2116881"/>
                <a:gd name="connsiteY2512" fmla="*/ 1848211 h 3529627"/>
                <a:gd name="connsiteX2513" fmla="*/ 1230929 w 2116881"/>
                <a:gd name="connsiteY2513" fmla="*/ 1848211 h 3529627"/>
                <a:gd name="connsiteX2514" fmla="*/ 559551 w 2116881"/>
                <a:gd name="connsiteY2514" fmla="*/ 1831015 h 3529627"/>
                <a:gd name="connsiteX2515" fmla="*/ 561105 w 2116881"/>
                <a:gd name="connsiteY2515" fmla="*/ 1845941 h 3529627"/>
                <a:gd name="connsiteX2516" fmla="*/ 557997 w 2116881"/>
                <a:gd name="connsiteY2516" fmla="*/ 1857882 h 3529627"/>
                <a:gd name="connsiteX2517" fmla="*/ 554889 w 2116881"/>
                <a:gd name="connsiteY2517" fmla="*/ 1869823 h 3529627"/>
                <a:gd name="connsiteX2518" fmla="*/ 550227 w 2116881"/>
                <a:gd name="connsiteY2518" fmla="*/ 1869823 h 3529627"/>
                <a:gd name="connsiteX2519" fmla="*/ 548673 w 2116881"/>
                <a:gd name="connsiteY2519" fmla="*/ 1863853 h 3529627"/>
                <a:gd name="connsiteX2520" fmla="*/ 550227 w 2116881"/>
                <a:gd name="connsiteY2520" fmla="*/ 1857882 h 3529627"/>
                <a:gd name="connsiteX2521" fmla="*/ 548673 w 2116881"/>
                <a:gd name="connsiteY2521" fmla="*/ 1856390 h 3529627"/>
                <a:gd name="connsiteX2522" fmla="*/ 547119 w 2116881"/>
                <a:gd name="connsiteY2522" fmla="*/ 1851912 h 3529627"/>
                <a:gd name="connsiteX2523" fmla="*/ 551781 w 2116881"/>
                <a:gd name="connsiteY2523" fmla="*/ 1853404 h 3529627"/>
                <a:gd name="connsiteX2524" fmla="*/ 553335 w 2116881"/>
                <a:gd name="connsiteY2524" fmla="*/ 1847434 h 3529627"/>
                <a:gd name="connsiteX2525" fmla="*/ 554889 w 2116881"/>
                <a:gd name="connsiteY2525" fmla="*/ 1835493 h 3529627"/>
                <a:gd name="connsiteX2526" fmla="*/ 559551 w 2116881"/>
                <a:gd name="connsiteY2526" fmla="*/ 1836986 h 3529627"/>
                <a:gd name="connsiteX2527" fmla="*/ 559551 w 2116881"/>
                <a:gd name="connsiteY2527" fmla="*/ 1831015 h 3529627"/>
                <a:gd name="connsiteX2528" fmla="*/ 1525699 w 2116881"/>
                <a:gd name="connsiteY2528" fmla="*/ 1827528 h 3529627"/>
                <a:gd name="connsiteX2529" fmla="*/ 1523102 w 2116881"/>
                <a:gd name="connsiteY2529" fmla="*/ 1835523 h 3529627"/>
                <a:gd name="connsiteX2530" fmla="*/ 1519156 w 2116881"/>
                <a:gd name="connsiteY2530" fmla="*/ 1845108 h 3529627"/>
                <a:gd name="connsiteX2531" fmla="*/ 1519275 w 2116881"/>
                <a:gd name="connsiteY2531" fmla="*/ 1845995 h 3529627"/>
                <a:gd name="connsiteX2532" fmla="*/ 1523146 w 2116881"/>
                <a:gd name="connsiteY2532" fmla="*/ 1836629 h 3529627"/>
                <a:gd name="connsiteX2533" fmla="*/ 1526000 w 2116881"/>
                <a:gd name="connsiteY2533" fmla="*/ 1827878 h 3529627"/>
                <a:gd name="connsiteX2534" fmla="*/ 57720 w 2116881"/>
                <a:gd name="connsiteY2534" fmla="*/ 1823800 h 3529627"/>
                <a:gd name="connsiteX2535" fmla="*/ 59163 w 2116881"/>
                <a:gd name="connsiteY2535" fmla="*/ 1829572 h 3529627"/>
                <a:gd name="connsiteX2536" fmla="*/ 54834 w 2116881"/>
                <a:gd name="connsiteY2536" fmla="*/ 1831015 h 3529627"/>
                <a:gd name="connsiteX2537" fmla="*/ 51948 w 2116881"/>
                <a:gd name="connsiteY2537" fmla="*/ 1836786 h 3529627"/>
                <a:gd name="connsiteX2538" fmla="*/ 50505 w 2116881"/>
                <a:gd name="connsiteY2538" fmla="*/ 1832457 h 3529627"/>
                <a:gd name="connsiteX2539" fmla="*/ 53391 w 2116881"/>
                <a:gd name="connsiteY2539" fmla="*/ 1826686 h 3529627"/>
                <a:gd name="connsiteX2540" fmla="*/ 57720 w 2116881"/>
                <a:gd name="connsiteY2540" fmla="*/ 1823800 h 3529627"/>
                <a:gd name="connsiteX2541" fmla="*/ 120181 w 2116881"/>
                <a:gd name="connsiteY2541" fmla="*/ 1820915 h 3529627"/>
                <a:gd name="connsiteX2542" fmla="*/ 121727 w 2116881"/>
                <a:gd name="connsiteY2542" fmla="*/ 1826687 h 3529627"/>
                <a:gd name="connsiteX2543" fmla="*/ 127912 w 2116881"/>
                <a:gd name="connsiteY2543" fmla="*/ 1820915 h 3529627"/>
                <a:gd name="connsiteX2544" fmla="*/ 131004 w 2116881"/>
                <a:gd name="connsiteY2544" fmla="*/ 1825244 h 3529627"/>
                <a:gd name="connsiteX2545" fmla="*/ 132550 w 2116881"/>
                <a:gd name="connsiteY2545" fmla="*/ 1825244 h 3529627"/>
                <a:gd name="connsiteX2546" fmla="*/ 135642 w 2116881"/>
                <a:gd name="connsiteY2546" fmla="*/ 1831015 h 3529627"/>
                <a:gd name="connsiteX2547" fmla="*/ 132550 w 2116881"/>
                <a:gd name="connsiteY2547" fmla="*/ 1836787 h 3529627"/>
                <a:gd name="connsiteX2548" fmla="*/ 134096 w 2116881"/>
                <a:gd name="connsiteY2548" fmla="*/ 1842558 h 3529627"/>
                <a:gd name="connsiteX2549" fmla="*/ 132550 w 2116881"/>
                <a:gd name="connsiteY2549" fmla="*/ 1846887 h 3529627"/>
                <a:gd name="connsiteX2550" fmla="*/ 127912 w 2116881"/>
                <a:gd name="connsiteY2550" fmla="*/ 1845444 h 3529627"/>
                <a:gd name="connsiteX2551" fmla="*/ 126365 w 2116881"/>
                <a:gd name="connsiteY2551" fmla="*/ 1838230 h 3529627"/>
                <a:gd name="connsiteX2552" fmla="*/ 123273 w 2116881"/>
                <a:gd name="connsiteY2552" fmla="*/ 1832458 h 3529627"/>
                <a:gd name="connsiteX2553" fmla="*/ 121727 w 2116881"/>
                <a:gd name="connsiteY2553" fmla="*/ 1829572 h 3529627"/>
                <a:gd name="connsiteX2554" fmla="*/ 120181 w 2116881"/>
                <a:gd name="connsiteY2554" fmla="*/ 1820915 h 3529627"/>
                <a:gd name="connsiteX2555" fmla="*/ 44252 w 2116881"/>
                <a:gd name="connsiteY2555" fmla="*/ 1820914 h 3529627"/>
                <a:gd name="connsiteX2556" fmla="*/ 44252 w 2116881"/>
                <a:gd name="connsiteY2556" fmla="*/ 1825243 h 3529627"/>
                <a:gd name="connsiteX2557" fmla="*/ 50505 w 2116881"/>
                <a:gd name="connsiteY2557" fmla="*/ 1829571 h 3529627"/>
                <a:gd name="connsiteX2558" fmla="*/ 41125 w 2116881"/>
                <a:gd name="connsiteY2558" fmla="*/ 1828129 h 3529627"/>
                <a:gd name="connsiteX2559" fmla="*/ 33309 w 2116881"/>
                <a:gd name="connsiteY2559" fmla="*/ 1831014 h 3529627"/>
                <a:gd name="connsiteX2560" fmla="*/ 34872 w 2116881"/>
                <a:gd name="connsiteY2560" fmla="*/ 1826686 h 3529627"/>
                <a:gd name="connsiteX2561" fmla="*/ 39562 w 2116881"/>
                <a:gd name="connsiteY2561" fmla="*/ 1825243 h 3529627"/>
                <a:gd name="connsiteX2562" fmla="*/ 44252 w 2116881"/>
                <a:gd name="connsiteY2562" fmla="*/ 1820914 h 3529627"/>
                <a:gd name="connsiteX2563" fmla="*/ 111111 w 2116881"/>
                <a:gd name="connsiteY2563" fmla="*/ 1807929 h 3529627"/>
                <a:gd name="connsiteX2564" fmla="*/ 112554 w 2116881"/>
                <a:gd name="connsiteY2564" fmla="*/ 1812258 h 3529627"/>
                <a:gd name="connsiteX2565" fmla="*/ 116883 w 2116881"/>
                <a:gd name="connsiteY2565" fmla="*/ 1815144 h 3529627"/>
                <a:gd name="connsiteX2566" fmla="*/ 113997 w 2116881"/>
                <a:gd name="connsiteY2566" fmla="*/ 1819472 h 3529627"/>
                <a:gd name="connsiteX2567" fmla="*/ 109668 w 2116881"/>
                <a:gd name="connsiteY2567" fmla="*/ 1815144 h 3529627"/>
                <a:gd name="connsiteX2568" fmla="*/ 108225 w 2116881"/>
                <a:gd name="connsiteY2568" fmla="*/ 1809372 h 3529627"/>
                <a:gd name="connsiteX2569" fmla="*/ 111111 w 2116881"/>
                <a:gd name="connsiteY2569" fmla="*/ 1807929 h 3529627"/>
                <a:gd name="connsiteX2570" fmla="*/ 206349 w 2116881"/>
                <a:gd name="connsiteY2570" fmla="*/ 1787728 h 3529627"/>
                <a:gd name="connsiteX2571" fmla="*/ 209235 w 2116881"/>
                <a:gd name="connsiteY2571" fmla="*/ 1791335 h 3529627"/>
                <a:gd name="connsiteX2572" fmla="*/ 207792 w 2116881"/>
                <a:gd name="connsiteY2572" fmla="*/ 1794942 h 3529627"/>
                <a:gd name="connsiteX2573" fmla="*/ 206349 w 2116881"/>
                <a:gd name="connsiteY2573" fmla="*/ 1791335 h 3529627"/>
                <a:gd name="connsiteX2574" fmla="*/ 206349 w 2116881"/>
                <a:gd name="connsiteY2574" fmla="*/ 1787728 h 3529627"/>
                <a:gd name="connsiteX2575" fmla="*/ 203463 w 2116881"/>
                <a:gd name="connsiteY2575" fmla="*/ 1784842 h 3529627"/>
                <a:gd name="connsiteX2576" fmla="*/ 206349 w 2116881"/>
                <a:gd name="connsiteY2576" fmla="*/ 1786285 h 3529627"/>
                <a:gd name="connsiteX2577" fmla="*/ 203463 w 2116881"/>
                <a:gd name="connsiteY2577" fmla="*/ 1787728 h 3529627"/>
                <a:gd name="connsiteX2578" fmla="*/ 200577 w 2116881"/>
                <a:gd name="connsiteY2578" fmla="*/ 1787728 h 3529627"/>
                <a:gd name="connsiteX2579" fmla="*/ 203463 w 2116881"/>
                <a:gd name="connsiteY2579" fmla="*/ 1784842 h 3529627"/>
                <a:gd name="connsiteX2580" fmla="*/ 193362 w 2116881"/>
                <a:gd name="connsiteY2580" fmla="*/ 1780514 h 3529627"/>
                <a:gd name="connsiteX2581" fmla="*/ 197691 w 2116881"/>
                <a:gd name="connsiteY2581" fmla="*/ 1780514 h 3529627"/>
                <a:gd name="connsiteX2582" fmla="*/ 197691 w 2116881"/>
                <a:gd name="connsiteY2582" fmla="*/ 1783400 h 3529627"/>
                <a:gd name="connsiteX2583" fmla="*/ 194805 w 2116881"/>
                <a:gd name="connsiteY2583" fmla="*/ 1783400 h 3529627"/>
                <a:gd name="connsiteX2584" fmla="*/ 193362 w 2116881"/>
                <a:gd name="connsiteY2584" fmla="*/ 1780514 h 3529627"/>
                <a:gd name="connsiteX2585" fmla="*/ 189033 w 2116881"/>
                <a:gd name="connsiteY2585" fmla="*/ 1776185 h 3529627"/>
                <a:gd name="connsiteX2586" fmla="*/ 194444 w 2116881"/>
                <a:gd name="connsiteY2586" fmla="*/ 1776185 h 3529627"/>
                <a:gd name="connsiteX2587" fmla="*/ 196248 w 2116881"/>
                <a:gd name="connsiteY2587" fmla="*/ 1779071 h 3529627"/>
                <a:gd name="connsiteX2588" fmla="*/ 190837 w 2116881"/>
                <a:gd name="connsiteY2588" fmla="*/ 1779071 h 3529627"/>
                <a:gd name="connsiteX2589" fmla="*/ 189033 w 2116881"/>
                <a:gd name="connsiteY2589" fmla="*/ 1776185 h 3529627"/>
                <a:gd name="connsiteX2590" fmla="*/ 230880 w 2116881"/>
                <a:gd name="connsiteY2590" fmla="*/ 1764642 h 3529627"/>
                <a:gd name="connsiteX2591" fmla="*/ 233766 w 2116881"/>
                <a:gd name="connsiteY2591" fmla="*/ 1767528 h 3529627"/>
                <a:gd name="connsiteX2592" fmla="*/ 230880 w 2116881"/>
                <a:gd name="connsiteY2592" fmla="*/ 1770414 h 3529627"/>
                <a:gd name="connsiteX2593" fmla="*/ 229437 w 2116881"/>
                <a:gd name="connsiteY2593" fmla="*/ 1767528 h 3529627"/>
                <a:gd name="connsiteX2594" fmla="*/ 230880 w 2116881"/>
                <a:gd name="connsiteY2594" fmla="*/ 1764642 h 3529627"/>
                <a:gd name="connsiteX2595" fmla="*/ 209985 w 2116881"/>
                <a:gd name="connsiteY2595" fmla="*/ 1763262 h 3529627"/>
                <a:gd name="connsiteX2596" fmla="*/ 212987 w 2116881"/>
                <a:gd name="connsiteY2596" fmla="*/ 1763262 h 3529627"/>
                <a:gd name="connsiteX2597" fmla="*/ 220490 w 2116881"/>
                <a:gd name="connsiteY2597" fmla="*/ 1770790 h 3529627"/>
                <a:gd name="connsiteX2598" fmla="*/ 224992 w 2116881"/>
                <a:gd name="connsiteY2598" fmla="*/ 1772295 h 3529627"/>
                <a:gd name="connsiteX2599" fmla="*/ 227994 w 2116881"/>
                <a:gd name="connsiteY2599" fmla="*/ 1776812 h 3529627"/>
                <a:gd name="connsiteX2600" fmla="*/ 214487 w 2116881"/>
                <a:gd name="connsiteY2600" fmla="*/ 1793374 h 3529627"/>
                <a:gd name="connsiteX2601" fmla="*/ 206984 w 2116881"/>
                <a:gd name="connsiteY2601" fmla="*/ 1784340 h 3529627"/>
                <a:gd name="connsiteX2602" fmla="*/ 212987 w 2116881"/>
                <a:gd name="connsiteY2602" fmla="*/ 1779823 h 3529627"/>
                <a:gd name="connsiteX2603" fmla="*/ 209985 w 2116881"/>
                <a:gd name="connsiteY2603" fmla="*/ 1778318 h 3529627"/>
                <a:gd name="connsiteX2604" fmla="*/ 203982 w 2116881"/>
                <a:gd name="connsiteY2604" fmla="*/ 1781329 h 3529627"/>
                <a:gd name="connsiteX2605" fmla="*/ 194978 w 2116881"/>
                <a:gd name="connsiteY2605" fmla="*/ 1776812 h 3529627"/>
                <a:gd name="connsiteX2606" fmla="*/ 194978 w 2116881"/>
                <a:gd name="connsiteY2606" fmla="*/ 1772295 h 3529627"/>
                <a:gd name="connsiteX2607" fmla="*/ 190476 w 2116881"/>
                <a:gd name="connsiteY2607" fmla="*/ 1770790 h 3529627"/>
                <a:gd name="connsiteX2608" fmla="*/ 194978 w 2116881"/>
                <a:gd name="connsiteY2608" fmla="*/ 1767779 h 3529627"/>
                <a:gd name="connsiteX2609" fmla="*/ 199480 w 2116881"/>
                <a:gd name="connsiteY2609" fmla="*/ 1766273 h 3529627"/>
                <a:gd name="connsiteX2610" fmla="*/ 202482 w 2116881"/>
                <a:gd name="connsiteY2610" fmla="*/ 1769284 h 3529627"/>
                <a:gd name="connsiteX2611" fmla="*/ 203982 w 2116881"/>
                <a:gd name="connsiteY2611" fmla="*/ 1775307 h 3529627"/>
                <a:gd name="connsiteX2612" fmla="*/ 214487 w 2116881"/>
                <a:gd name="connsiteY2612" fmla="*/ 1770790 h 3529627"/>
                <a:gd name="connsiteX2613" fmla="*/ 209985 w 2116881"/>
                <a:gd name="connsiteY2613" fmla="*/ 1763262 h 3529627"/>
                <a:gd name="connsiteX2614" fmla="*/ 204906 w 2116881"/>
                <a:gd name="connsiteY2614" fmla="*/ 1763199 h 3529627"/>
                <a:gd name="connsiteX2615" fmla="*/ 209235 w 2116881"/>
                <a:gd name="connsiteY2615" fmla="*/ 1763199 h 3529627"/>
                <a:gd name="connsiteX2616" fmla="*/ 207792 w 2116881"/>
                <a:gd name="connsiteY2616" fmla="*/ 1766085 h 3529627"/>
                <a:gd name="connsiteX2617" fmla="*/ 203463 w 2116881"/>
                <a:gd name="connsiteY2617" fmla="*/ 1767528 h 3529627"/>
                <a:gd name="connsiteX2618" fmla="*/ 204906 w 2116881"/>
                <a:gd name="connsiteY2618" fmla="*/ 1763199 h 3529627"/>
                <a:gd name="connsiteX2619" fmla="*/ 218615 w 2116881"/>
                <a:gd name="connsiteY2619" fmla="*/ 1760313 h 3529627"/>
                <a:gd name="connsiteX2620" fmla="*/ 220780 w 2116881"/>
                <a:gd name="connsiteY2620" fmla="*/ 1762478 h 3529627"/>
                <a:gd name="connsiteX2621" fmla="*/ 218615 w 2116881"/>
                <a:gd name="connsiteY2621" fmla="*/ 1764643 h 3529627"/>
                <a:gd name="connsiteX2622" fmla="*/ 216450 w 2116881"/>
                <a:gd name="connsiteY2622" fmla="*/ 1762478 h 3529627"/>
                <a:gd name="connsiteX2623" fmla="*/ 218615 w 2116881"/>
                <a:gd name="connsiteY2623" fmla="*/ 1760313 h 3529627"/>
                <a:gd name="connsiteX2624" fmla="*/ 215007 w 2116881"/>
                <a:gd name="connsiteY2624" fmla="*/ 1755985 h 3529627"/>
                <a:gd name="connsiteX2625" fmla="*/ 217893 w 2116881"/>
                <a:gd name="connsiteY2625" fmla="*/ 1757428 h 3529627"/>
                <a:gd name="connsiteX2626" fmla="*/ 219336 w 2116881"/>
                <a:gd name="connsiteY2626" fmla="*/ 1760314 h 3529627"/>
                <a:gd name="connsiteX2627" fmla="*/ 216450 w 2116881"/>
                <a:gd name="connsiteY2627" fmla="*/ 1758871 h 3529627"/>
                <a:gd name="connsiteX2628" fmla="*/ 215007 w 2116881"/>
                <a:gd name="connsiteY2628" fmla="*/ 1755985 h 3529627"/>
                <a:gd name="connsiteX2629" fmla="*/ 453460 w 2116881"/>
                <a:gd name="connsiteY2629" fmla="*/ 1754568 h 3529627"/>
                <a:gd name="connsiteX2630" fmla="*/ 463773 w 2116881"/>
                <a:gd name="connsiteY2630" fmla="*/ 1754568 h 3529627"/>
                <a:gd name="connsiteX2631" fmla="*/ 475559 w 2116881"/>
                <a:gd name="connsiteY2631" fmla="*/ 1775139 h 3529627"/>
                <a:gd name="connsiteX2632" fmla="*/ 479979 w 2116881"/>
                <a:gd name="connsiteY2632" fmla="*/ 1795709 h 3529627"/>
                <a:gd name="connsiteX2633" fmla="*/ 488819 w 2116881"/>
                <a:gd name="connsiteY2633" fmla="*/ 1795709 h 3529627"/>
                <a:gd name="connsiteX2634" fmla="*/ 493239 w 2116881"/>
                <a:gd name="connsiteY2634" fmla="*/ 1804525 h 3529627"/>
                <a:gd name="connsiteX2635" fmla="*/ 507972 w 2116881"/>
                <a:gd name="connsiteY2635" fmla="*/ 1826565 h 3529627"/>
                <a:gd name="connsiteX2636" fmla="*/ 503552 w 2116881"/>
                <a:gd name="connsiteY2636" fmla="*/ 1864767 h 3529627"/>
                <a:gd name="connsiteX2637" fmla="*/ 503552 w 2116881"/>
                <a:gd name="connsiteY2637" fmla="*/ 1891214 h 3529627"/>
                <a:gd name="connsiteX2638" fmla="*/ 496186 w 2116881"/>
                <a:gd name="connsiteY2638" fmla="*/ 1917662 h 3529627"/>
                <a:gd name="connsiteX2639" fmla="*/ 481453 w 2116881"/>
                <a:gd name="connsiteY2639" fmla="*/ 1935293 h 3529627"/>
                <a:gd name="connsiteX2640" fmla="*/ 491766 w 2116881"/>
                <a:gd name="connsiteY2640" fmla="*/ 1930885 h 3529627"/>
                <a:gd name="connsiteX2641" fmla="*/ 502079 w 2116881"/>
                <a:gd name="connsiteY2641" fmla="*/ 1930885 h 3529627"/>
                <a:gd name="connsiteX2642" fmla="*/ 497659 w 2116881"/>
                <a:gd name="connsiteY2642" fmla="*/ 1952925 h 3529627"/>
                <a:gd name="connsiteX2643" fmla="*/ 506499 w 2116881"/>
                <a:gd name="connsiteY2643" fmla="*/ 1963210 h 3529627"/>
                <a:gd name="connsiteX2644" fmla="*/ 510919 w 2116881"/>
                <a:gd name="connsiteY2644" fmla="*/ 1969087 h 3529627"/>
                <a:gd name="connsiteX2645" fmla="*/ 507972 w 2116881"/>
                <a:gd name="connsiteY2645" fmla="*/ 1973495 h 3529627"/>
                <a:gd name="connsiteX2646" fmla="*/ 503552 w 2116881"/>
                <a:gd name="connsiteY2646" fmla="*/ 1977903 h 3529627"/>
                <a:gd name="connsiteX2647" fmla="*/ 491766 w 2116881"/>
                <a:gd name="connsiteY2647" fmla="*/ 1989658 h 3529627"/>
                <a:gd name="connsiteX2648" fmla="*/ 510919 w 2116881"/>
                <a:gd name="connsiteY2648" fmla="*/ 1982311 h 3529627"/>
                <a:gd name="connsiteX2649" fmla="*/ 516812 w 2116881"/>
                <a:gd name="connsiteY2649" fmla="*/ 1983780 h 3529627"/>
                <a:gd name="connsiteX2650" fmla="*/ 524179 w 2116881"/>
                <a:gd name="connsiteY2650" fmla="*/ 1991127 h 3529627"/>
                <a:gd name="connsiteX2651" fmla="*/ 512392 w 2116881"/>
                <a:gd name="connsiteY2651" fmla="*/ 2004351 h 3529627"/>
                <a:gd name="connsiteX2652" fmla="*/ 531545 w 2116881"/>
                <a:gd name="connsiteY2652" fmla="*/ 1998474 h 3529627"/>
                <a:gd name="connsiteX2653" fmla="*/ 538912 w 2116881"/>
                <a:gd name="connsiteY2653" fmla="*/ 2007289 h 3529627"/>
                <a:gd name="connsiteX2654" fmla="*/ 549225 w 2116881"/>
                <a:gd name="connsiteY2654" fmla="*/ 2010228 h 3529627"/>
                <a:gd name="connsiteX2655" fmla="*/ 565432 w 2116881"/>
                <a:gd name="connsiteY2655" fmla="*/ 2017575 h 3529627"/>
                <a:gd name="connsiteX2656" fmla="*/ 577218 w 2116881"/>
                <a:gd name="connsiteY2656" fmla="*/ 2026390 h 3529627"/>
                <a:gd name="connsiteX2657" fmla="*/ 581638 w 2116881"/>
                <a:gd name="connsiteY2657" fmla="*/ 2021982 h 3529627"/>
                <a:gd name="connsiteX2658" fmla="*/ 584585 w 2116881"/>
                <a:gd name="connsiteY2658" fmla="*/ 2021982 h 3529627"/>
                <a:gd name="connsiteX2659" fmla="*/ 591951 w 2116881"/>
                <a:gd name="connsiteY2659" fmla="*/ 2020513 h 3529627"/>
                <a:gd name="connsiteX2660" fmla="*/ 615524 w 2116881"/>
                <a:gd name="connsiteY2660" fmla="*/ 2011697 h 3529627"/>
                <a:gd name="connsiteX2661" fmla="*/ 619944 w 2116881"/>
                <a:gd name="connsiteY2661" fmla="*/ 2019044 h 3529627"/>
                <a:gd name="connsiteX2662" fmla="*/ 637624 w 2116881"/>
                <a:gd name="connsiteY2662" fmla="*/ 2019044 h 3529627"/>
                <a:gd name="connsiteX2663" fmla="*/ 639097 w 2116881"/>
                <a:gd name="connsiteY2663" fmla="*/ 2032268 h 3529627"/>
                <a:gd name="connsiteX2664" fmla="*/ 628784 w 2116881"/>
                <a:gd name="connsiteY2664" fmla="*/ 2055777 h 3529627"/>
                <a:gd name="connsiteX2665" fmla="*/ 608158 w 2116881"/>
                <a:gd name="connsiteY2665" fmla="*/ 2069000 h 3529627"/>
                <a:gd name="connsiteX2666" fmla="*/ 594898 w 2116881"/>
                <a:gd name="connsiteY2666" fmla="*/ 2073408 h 3529627"/>
                <a:gd name="connsiteX2667" fmla="*/ 586058 w 2116881"/>
                <a:gd name="connsiteY2667" fmla="*/ 2102794 h 3529627"/>
                <a:gd name="connsiteX2668" fmla="*/ 575745 w 2116881"/>
                <a:gd name="connsiteY2668" fmla="*/ 2108672 h 3529627"/>
                <a:gd name="connsiteX2669" fmla="*/ 561012 w 2116881"/>
                <a:gd name="connsiteY2669" fmla="*/ 2129242 h 3529627"/>
                <a:gd name="connsiteX2670" fmla="*/ 550698 w 2116881"/>
                <a:gd name="connsiteY2670" fmla="*/ 2140996 h 3529627"/>
                <a:gd name="connsiteX2671" fmla="*/ 538912 w 2116881"/>
                <a:gd name="connsiteY2671" fmla="*/ 2146874 h 3529627"/>
                <a:gd name="connsiteX2672" fmla="*/ 521232 w 2116881"/>
                <a:gd name="connsiteY2672" fmla="*/ 2151282 h 3529627"/>
                <a:gd name="connsiteX2673" fmla="*/ 519759 w 2116881"/>
                <a:gd name="connsiteY2673" fmla="*/ 2129242 h 3529627"/>
                <a:gd name="connsiteX2674" fmla="*/ 528599 w 2116881"/>
                <a:gd name="connsiteY2674" fmla="*/ 2118957 h 3529627"/>
                <a:gd name="connsiteX2675" fmla="*/ 540385 w 2116881"/>
                <a:gd name="connsiteY2675" fmla="*/ 2088101 h 3529627"/>
                <a:gd name="connsiteX2676" fmla="*/ 552172 w 2116881"/>
                <a:gd name="connsiteY2676" fmla="*/ 2076347 h 3529627"/>
                <a:gd name="connsiteX2677" fmla="*/ 584585 w 2116881"/>
                <a:gd name="connsiteY2677" fmla="*/ 2058715 h 3529627"/>
                <a:gd name="connsiteX2678" fmla="*/ 556592 w 2116881"/>
                <a:gd name="connsiteY2678" fmla="*/ 2063123 h 3529627"/>
                <a:gd name="connsiteX2679" fmla="*/ 535965 w 2116881"/>
                <a:gd name="connsiteY2679" fmla="*/ 2055777 h 3529627"/>
                <a:gd name="connsiteX2680" fmla="*/ 525652 w 2116881"/>
                <a:gd name="connsiteY2680" fmla="*/ 2033737 h 3529627"/>
                <a:gd name="connsiteX2681" fmla="*/ 524179 w 2116881"/>
                <a:gd name="connsiteY2681" fmla="*/ 2055777 h 3529627"/>
                <a:gd name="connsiteX2682" fmla="*/ 506499 w 2116881"/>
                <a:gd name="connsiteY2682" fmla="*/ 2086632 h 3529627"/>
                <a:gd name="connsiteX2683" fmla="*/ 502079 w 2116881"/>
                <a:gd name="connsiteY2683" fmla="*/ 2083693 h 3529627"/>
                <a:gd name="connsiteX2684" fmla="*/ 503552 w 2116881"/>
                <a:gd name="connsiteY2684" fmla="*/ 2057246 h 3529627"/>
                <a:gd name="connsiteX2685" fmla="*/ 490292 w 2116881"/>
                <a:gd name="connsiteY2685" fmla="*/ 2049899 h 3529627"/>
                <a:gd name="connsiteX2686" fmla="*/ 482926 w 2116881"/>
                <a:gd name="connsiteY2686" fmla="*/ 2054307 h 3529627"/>
                <a:gd name="connsiteX2687" fmla="*/ 460826 w 2116881"/>
                <a:gd name="connsiteY2687" fmla="*/ 2058715 h 3529627"/>
                <a:gd name="connsiteX2688" fmla="*/ 434306 w 2116881"/>
                <a:gd name="connsiteY2688" fmla="*/ 2063123 h 3529627"/>
                <a:gd name="connsiteX2689" fmla="*/ 446093 w 2116881"/>
                <a:gd name="connsiteY2689" fmla="*/ 2045491 h 3529627"/>
                <a:gd name="connsiteX2690" fmla="*/ 421047 w 2116881"/>
                <a:gd name="connsiteY2690" fmla="*/ 2041083 h 3529627"/>
                <a:gd name="connsiteX2691" fmla="*/ 416627 w 2116881"/>
                <a:gd name="connsiteY2691" fmla="*/ 2029329 h 3529627"/>
                <a:gd name="connsiteX2692" fmla="*/ 429887 w 2116881"/>
                <a:gd name="connsiteY2692" fmla="*/ 2019044 h 3529627"/>
                <a:gd name="connsiteX2693" fmla="*/ 423993 w 2116881"/>
                <a:gd name="connsiteY2693" fmla="*/ 2019044 h 3529627"/>
                <a:gd name="connsiteX2694" fmla="*/ 400420 w 2116881"/>
                <a:gd name="connsiteY2694" fmla="*/ 2005820 h 3529627"/>
                <a:gd name="connsiteX2695" fmla="*/ 397474 w 2116881"/>
                <a:gd name="connsiteY2695" fmla="*/ 1994066 h 3529627"/>
                <a:gd name="connsiteX2696" fmla="*/ 393054 w 2116881"/>
                <a:gd name="connsiteY2696" fmla="*/ 1974965 h 3529627"/>
                <a:gd name="connsiteX2697" fmla="*/ 406314 w 2116881"/>
                <a:gd name="connsiteY2697" fmla="*/ 1969087 h 3529627"/>
                <a:gd name="connsiteX2698" fmla="*/ 415153 w 2116881"/>
                <a:gd name="connsiteY2698" fmla="*/ 1966149 h 3529627"/>
                <a:gd name="connsiteX2699" fmla="*/ 441673 w 2116881"/>
                <a:gd name="connsiteY2699" fmla="*/ 1986719 h 3529627"/>
                <a:gd name="connsiteX2700" fmla="*/ 419573 w 2116881"/>
                <a:gd name="connsiteY2700" fmla="*/ 1961741 h 3529627"/>
                <a:gd name="connsiteX2701" fmla="*/ 422520 w 2116881"/>
                <a:gd name="connsiteY2701" fmla="*/ 1949986 h 3529627"/>
                <a:gd name="connsiteX2702" fmla="*/ 415153 w 2116881"/>
                <a:gd name="connsiteY2702" fmla="*/ 1952925 h 3529627"/>
                <a:gd name="connsiteX2703" fmla="*/ 400420 w 2116881"/>
                <a:gd name="connsiteY2703" fmla="*/ 1960272 h 3529627"/>
                <a:gd name="connsiteX2704" fmla="*/ 400420 w 2116881"/>
                <a:gd name="connsiteY2704" fmla="*/ 1949986 h 3529627"/>
                <a:gd name="connsiteX2705" fmla="*/ 393054 w 2116881"/>
                <a:gd name="connsiteY2705" fmla="*/ 1944109 h 3529627"/>
                <a:gd name="connsiteX2706" fmla="*/ 393054 w 2116881"/>
                <a:gd name="connsiteY2706" fmla="*/ 1925008 h 3529627"/>
                <a:gd name="connsiteX2707" fmla="*/ 382740 w 2116881"/>
                <a:gd name="connsiteY2707" fmla="*/ 1939701 h 3529627"/>
                <a:gd name="connsiteX2708" fmla="*/ 382740 w 2116881"/>
                <a:gd name="connsiteY2708" fmla="*/ 1927947 h 3529627"/>
                <a:gd name="connsiteX2709" fmla="*/ 376847 w 2116881"/>
                <a:gd name="connsiteY2709" fmla="*/ 1923539 h 3529627"/>
                <a:gd name="connsiteX2710" fmla="*/ 368007 w 2116881"/>
                <a:gd name="connsiteY2710" fmla="*/ 1930885 h 3529627"/>
                <a:gd name="connsiteX2711" fmla="*/ 368007 w 2116881"/>
                <a:gd name="connsiteY2711" fmla="*/ 1958802 h 3529627"/>
                <a:gd name="connsiteX2712" fmla="*/ 334121 w 2116881"/>
                <a:gd name="connsiteY2712" fmla="*/ 1942640 h 3529627"/>
                <a:gd name="connsiteX2713" fmla="*/ 316441 w 2116881"/>
                <a:gd name="connsiteY2713" fmla="*/ 1929416 h 3529627"/>
                <a:gd name="connsiteX2714" fmla="*/ 313495 w 2116881"/>
                <a:gd name="connsiteY2714" fmla="*/ 1910315 h 3529627"/>
                <a:gd name="connsiteX2715" fmla="*/ 306128 w 2116881"/>
                <a:gd name="connsiteY2715" fmla="*/ 1904438 h 3529627"/>
                <a:gd name="connsiteX2716" fmla="*/ 306128 w 2116881"/>
                <a:gd name="connsiteY2716" fmla="*/ 1889745 h 3529627"/>
                <a:gd name="connsiteX2717" fmla="*/ 309075 w 2116881"/>
                <a:gd name="connsiteY2717" fmla="*/ 1885337 h 3529627"/>
                <a:gd name="connsiteX2718" fmla="*/ 319388 w 2116881"/>
                <a:gd name="connsiteY2718" fmla="*/ 1891214 h 3529627"/>
                <a:gd name="connsiteX2719" fmla="*/ 317915 w 2116881"/>
                <a:gd name="connsiteY2719" fmla="*/ 1872113 h 3529627"/>
                <a:gd name="connsiteX2720" fmla="*/ 328228 w 2116881"/>
                <a:gd name="connsiteY2720" fmla="*/ 1855951 h 3529627"/>
                <a:gd name="connsiteX2721" fmla="*/ 334121 w 2116881"/>
                <a:gd name="connsiteY2721" fmla="*/ 1876521 h 3529627"/>
                <a:gd name="connsiteX2722" fmla="*/ 354747 w 2116881"/>
                <a:gd name="connsiteY2722" fmla="*/ 1901499 h 3529627"/>
                <a:gd name="connsiteX2723" fmla="*/ 363587 w 2116881"/>
                <a:gd name="connsiteY2723" fmla="*/ 1908846 h 3529627"/>
                <a:gd name="connsiteX2724" fmla="*/ 363587 w 2116881"/>
                <a:gd name="connsiteY2724" fmla="*/ 1900030 h 3529627"/>
                <a:gd name="connsiteX2725" fmla="*/ 357694 w 2116881"/>
                <a:gd name="connsiteY2725" fmla="*/ 1891214 h 3529627"/>
                <a:gd name="connsiteX2726" fmla="*/ 351801 w 2116881"/>
                <a:gd name="connsiteY2726" fmla="*/ 1886806 h 3529627"/>
                <a:gd name="connsiteX2727" fmla="*/ 356221 w 2116881"/>
                <a:gd name="connsiteY2727" fmla="*/ 1883868 h 3529627"/>
                <a:gd name="connsiteX2728" fmla="*/ 351801 w 2116881"/>
                <a:gd name="connsiteY2728" fmla="*/ 1869174 h 3529627"/>
                <a:gd name="connsiteX2729" fmla="*/ 368007 w 2116881"/>
                <a:gd name="connsiteY2729" fmla="*/ 1867705 h 3529627"/>
                <a:gd name="connsiteX2730" fmla="*/ 373901 w 2116881"/>
                <a:gd name="connsiteY2730" fmla="*/ 1864767 h 3529627"/>
                <a:gd name="connsiteX2731" fmla="*/ 365061 w 2116881"/>
                <a:gd name="connsiteY2731" fmla="*/ 1845666 h 3529627"/>
                <a:gd name="connsiteX2732" fmla="*/ 350328 w 2116881"/>
                <a:gd name="connsiteY2732" fmla="*/ 1830972 h 3529627"/>
                <a:gd name="connsiteX2733" fmla="*/ 359167 w 2116881"/>
                <a:gd name="connsiteY2733" fmla="*/ 1804525 h 3529627"/>
                <a:gd name="connsiteX2734" fmla="*/ 376847 w 2116881"/>
                <a:gd name="connsiteY2734" fmla="*/ 1839788 h 3529627"/>
                <a:gd name="connsiteX2735" fmla="*/ 387160 w 2116881"/>
                <a:gd name="connsiteY2735" fmla="*/ 1844196 h 3529627"/>
                <a:gd name="connsiteX2736" fmla="*/ 406314 w 2116881"/>
                <a:gd name="connsiteY2736" fmla="*/ 1867705 h 3529627"/>
                <a:gd name="connsiteX2737" fmla="*/ 412207 w 2116881"/>
                <a:gd name="connsiteY2737" fmla="*/ 1860359 h 3529627"/>
                <a:gd name="connsiteX2738" fmla="*/ 410733 w 2116881"/>
                <a:gd name="connsiteY2738" fmla="*/ 1872113 h 3529627"/>
                <a:gd name="connsiteX2739" fmla="*/ 413680 w 2116881"/>
                <a:gd name="connsiteY2739" fmla="*/ 1882398 h 3529627"/>
                <a:gd name="connsiteX2740" fmla="*/ 421047 w 2116881"/>
                <a:gd name="connsiteY2740" fmla="*/ 1867705 h 3529627"/>
                <a:gd name="connsiteX2741" fmla="*/ 426940 w 2116881"/>
                <a:gd name="connsiteY2741" fmla="*/ 1857420 h 3529627"/>
                <a:gd name="connsiteX2742" fmla="*/ 443146 w 2116881"/>
                <a:gd name="connsiteY2742" fmla="*/ 1883868 h 3529627"/>
                <a:gd name="connsiteX2743" fmla="*/ 447566 w 2116881"/>
                <a:gd name="connsiteY2743" fmla="*/ 1898561 h 3529627"/>
                <a:gd name="connsiteX2744" fmla="*/ 447566 w 2116881"/>
                <a:gd name="connsiteY2744" fmla="*/ 1883868 h 3529627"/>
                <a:gd name="connsiteX2745" fmla="*/ 437253 w 2116881"/>
                <a:gd name="connsiteY2745" fmla="*/ 1866236 h 3529627"/>
                <a:gd name="connsiteX2746" fmla="*/ 431360 w 2116881"/>
                <a:gd name="connsiteY2746" fmla="*/ 1832442 h 3529627"/>
                <a:gd name="connsiteX2747" fmla="*/ 435780 w 2116881"/>
                <a:gd name="connsiteY2747" fmla="*/ 1828034 h 3529627"/>
                <a:gd name="connsiteX2748" fmla="*/ 429887 w 2116881"/>
                <a:gd name="connsiteY2748" fmla="*/ 1822157 h 3529627"/>
                <a:gd name="connsiteX2749" fmla="*/ 429887 w 2116881"/>
                <a:gd name="connsiteY2749" fmla="*/ 1810402 h 3529627"/>
                <a:gd name="connsiteX2750" fmla="*/ 440200 w 2116881"/>
                <a:gd name="connsiteY2750" fmla="*/ 1776608 h 3529627"/>
                <a:gd name="connsiteX2751" fmla="*/ 444620 w 2116881"/>
                <a:gd name="connsiteY2751" fmla="*/ 1758976 h 3529627"/>
                <a:gd name="connsiteX2752" fmla="*/ 453460 w 2116881"/>
                <a:gd name="connsiteY2752" fmla="*/ 1754568 h 3529627"/>
                <a:gd name="connsiteX2753" fmla="*/ 160173 w 2116881"/>
                <a:gd name="connsiteY2753" fmla="*/ 1754542 h 3529627"/>
                <a:gd name="connsiteX2754" fmla="*/ 161616 w 2116881"/>
                <a:gd name="connsiteY2754" fmla="*/ 1761756 h 3529627"/>
                <a:gd name="connsiteX2755" fmla="*/ 157287 w 2116881"/>
                <a:gd name="connsiteY2755" fmla="*/ 1760313 h 3529627"/>
                <a:gd name="connsiteX2756" fmla="*/ 154401 w 2116881"/>
                <a:gd name="connsiteY2756" fmla="*/ 1757428 h 3529627"/>
                <a:gd name="connsiteX2757" fmla="*/ 160173 w 2116881"/>
                <a:gd name="connsiteY2757" fmla="*/ 1754542 h 3529627"/>
                <a:gd name="connsiteX2758" fmla="*/ 128042 w 2116881"/>
                <a:gd name="connsiteY2758" fmla="*/ 1751656 h 3529627"/>
                <a:gd name="connsiteX2759" fmla="*/ 134199 w 2116881"/>
                <a:gd name="connsiteY2759" fmla="*/ 1753099 h 3529627"/>
                <a:gd name="connsiteX2760" fmla="*/ 128042 w 2116881"/>
                <a:gd name="connsiteY2760" fmla="*/ 1757428 h 3529627"/>
                <a:gd name="connsiteX2761" fmla="*/ 128042 w 2116881"/>
                <a:gd name="connsiteY2761" fmla="*/ 1761756 h 3529627"/>
                <a:gd name="connsiteX2762" fmla="*/ 124964 w 2116881"/>
                <a:gd name="connsiteY2762" fmla="*/ 1757428 h 3529627"/>
                <a:gd name="connsiteX2763" fmla="*/ 121885 w 2116881"/>
                <a:gd name="connsiteY2763" fmla="*/ 1758870 h 3529627"/>
                <a:gd name="connsiteX2764" fmla="*/ 114189 w 2116881"/>
                <a:gd name="connsiteY2764" fmla="*/ 1757428 h 3529627"/>
                <a:gd name="connsiteX2765" fmla="*/ 112650 w 2116881"/>
                <a:gd name="connsiteY2765" fmla="*/ 1753099 h 3529627"/>
                <a:gd name="connsiteX2766" fmla="*/ 120346 w 2116881"/>
                <a:gd name="connsiteY2766" fmla="*/ 1754542 h 3529627"/>
                <a:gd name="connsiteX2767" fmla="*/ 121885 w 2116881"/>
                <a:gd name="connsiteY2767" fmla="*/ 1753099 h 3529627"/>
                <a:gd name="connsiteX2768" fmla="*/ 128042 w 2116881"/>
                <a:gd name="connsiteY2768" fmla="*/ 1751656 h 3529627"/>
                <a:gd name="connsiteX2769" fmla="*/ 606060 w 2116881"/>
                <a:gd name="connsiteY2769" fmla="*/ 1747328 h 3529627"/>
                <a:gd name="connsiteX2770" fmla="*/ 611832 w 2116881"/>
                <a:gd name="connsiteY2770" fmla="*/ 1748771 h 3529627"/>
                <a:gd name="connsiteX2771" fmla="*/ 617604 w 2116881"/>
                <a:gd name="connsiteY2771" fmla="*/ 1748771 h 3529627"/>
                <a:gd name="connsiteX2772" fmla="*/ 611832 w 2116881"/>
                <a:gd name="connsiteY2772" fmla="*/ 1754542 h 3529627"/>
                <a:gd name="connsiteX2773" fmla="*/ 606060 w 2116881"/>
                <a:gd name="connsiteY2773" fmla="*/ 1747328 h 3529627"/>
                <a:gd name="connsiteX2774" fmla="*/ 170274 w 2116881"/>
                <a:gd name="connsiteY2774" fmla="*/ 1744442 h 3529627"/>
                <a:gd name="connsiteX2775" fmla="*/ 173160 w 2116881"/>
                <a:gd name="connsiteY2775" fmla="*/ 1745885 h 3529627"/>
                <a:gd name="connsiteX2776" fmla="*/ 171717 w 2116881"/>
                <a:gd name="connsiteY2776" fmla="*/ 1747328 h 3529627"/>
                <a:gd name="connsiteX2777" fmla="*/ 168831 w 2116881"/>
                <a:gd name="connsiteY2777" fmla="*/ 1745885 h 3529627"/>
                <a:gd name="connsiteX2778" fmla="*/ 170274 w 2116881"/>
                <a:gd name="connsiteY2778" fmla="*/ 1744442 h 3529627"/>
                <a:gd name="connsiteX2779" fmla="*/ 154616 w 2116881"/>
                <a:gd name="connsiteY2779" fmla="*/ 1740113 h 3529627"/>
                <a:gd name="connsiteX2780" fmla="*/ 154616 w 2116881"/>
                <a:gd name="connsiteY2780" fmla="*/ 1745959 h 3529627"/>
                <a:gd name="connsiteX2781" fmla="*/ 153142 w 2116881"/>
                <a:gd name="connsiteY2781" fmla="*/ 1754727 h 3529627"/>
                <a:gd name="connsiteX2782" fmla="*/ 148721 w 2116881"/>
                <a:gd name="connsiteY2782" fmla="*/ 1753266 h 3529627"/>
                <a:gd name="connsiteX2783" fmla="*/ 145774 w 2116881"/>
                <a:gd name="connsiteY2783" fmla="*/ 1757650 h 3529627"/>
                <a:gd name="connsiteX2784" fmla="*/ 153142 w 2116881"/>
                <a:gd name="connsiteY2784" fmla="*/ 1762034 h 3529627"/>
                <a:gd name="connsiteX2785" fmla="*/ 157563 w 2116881"/>
                <a:gd name="connsiteY2785" fmla="*/ 1764957 h 3529627"/>
                <a:gd name="connsiteX2786" fmla="*/ 159037 w 2116881"/>
                <a:gd name="connsiteY2786" fmla="*/ 1770802 h 3529627"/>
                <a:gd name="connsiteX2787" fmla="*/ 161984 w 2116881"/>
                <a:gd name="connsiteY2787" fmla="*/ 1764957 h 3529627"/>
                <a:gd name="connsiteX2788" fmla="*/ 167879 w 2116881"/>
                <a:gd name="connsiteY2788" fmla="*/ 1764957 h 3529627"/>
                <a:gd name="connsiteX2789" fmla="*/ 164932 w 2116881"/>
                <a:gd name="connsiteY2789" fmla="*/ 1762034 h 3529627"/>
                <a:gd name="connsiteX2790" fmla="*/ 172300 w 2116881"/>
                <a:gd name="connsiteY2790" fmla="*/ 1764957 h 3529627"/>
                <a:gd name="connsiteX2791" fmla="*/ 170827 w 2116881"/>
                <a:gd name="connsiteY2791" fmla="*/ 1760573 h 3529627"/>
                <a:gd name="connsiteX2792" fmla="*/ 167879 w 2116881"/>
                <a:gd name="connsiteY2792" fmla="*/ 1756188 h 3529627"/>
                <a:gd name="connsiteX2793" fmla="*/ 176721 w 2116881"/>
                <a:gd name="connsiteY2793" fmla="*/ 1748881 h 3529627"/>
                <a:gd name="connsiteX2794" fmla="*/ 179669 w 2116881"/>
                <a:gd name="connsiteY2794" fmla="*/ 1747420 h 3529627"/>
                <a:gd name="connsiteX2795" fmla="*/ 182616 w 2116881"/>
                <a:gd name="connsiteY2795" fmla="*/ 1744497 h 3529627"/>
                <a:gd name="connsiteX2796" fmla="*/ 182616 w 2116881"/>
                <a:gd name="connsiteY2796" fmla="*/ 1750343 h 3529627"/>
                <a:gd name="connsiteX2797" fmla="*/ 187037 w 2116881"/>
                <a:gd name="connsiteY2797" fmla="*/ 1743036 h 3529627"/>
                <a:gd name="connsiteX2798" fmla="*/ 191458 w 2116881"/>
                <a:gd name="connsiteY2798" fmla="*/ 1743036 h 3529627"/>
                <a:gd name="connsiteX2799" fmla="*/ 198827 w 2116881"/>
                <a:gd name="connsiteY2799" fmla="*/ 1753266 h 3529627"/>
                <a:gd name="connsiteX2800" fmla="*/ 198827 w 2116881"/>
                <a:gd name="connsiteY2800" fmla="*/ 1760573 h 3529627"/>
                <a:gd name="connsiteX2801" fmla="*/ 195879 w 2116881"/>
                <a:gd name="connsiteY2801" fmla="*/ 1757650 h 3529627"/>
                <a:gd name="connsiteX2802" fmla="*/ 195879 w 2116881"/>
                <a:gd name="connsiteY2802" fmla="*/ 1762034 h 3529627"/>
                <a:gd name="connsiteX2803" fmla="*/ 188511 w 2116881"/>
                <a:gd name="connsiteY2803" fmla="*/ 1763495 h 3529627"/>
                <a:gd name="connsiteX2804" fmla="*/ 187037 w 2116881"/>
                <a:gd name="connsiteY2804" fmla="*/ 1772264 h 3529627"/>
                <a:gd name="connsiteX2805" fmla="*/ 178195 w 2116881"/>
                <a:gd name="connsiteY2805" fmla="*/ 1776648 h 3529627"/>
                <a:gd name="connsiteX2806" fmla="*/ 187037 w 2116881"/>
                <a:gd name="connsiteY2806" fmla="*/ 1776648 h 3529627"/>
                <a:gd name="connsiteX2807" fmla="*/ 188511 w 2116881"/>
                <a:gd name="connsiteY2807" fmla="*/ 1778109 h 3529627"/>
                <a:gd name="connsiteX2808" fmla="*/ 184090 w 2116881"/>
                <a:gd name="connsiteY2808" fmla="*/ 1782493 h 3529627"/>
                <a:gd name="connsiteX2809" fmla="*/ 185564 w 2116881"/>
                <a:gd name="connsiteY2809" fmla="*/ 1785416 h 3529627"/>
                <a:gd name="connsiteX2810" fmla="*/ 195879 w 2116881"/>
                <a:gd name="connsiteY2810" fmla="*/ 1788339 h 3529627"/>
                <a:gd name="connsiteX2811" fmla="*/ 197353 w 2116881"/>
                <a:gd name="connsiteY2811" fmla="*/ 1788339 h 3529627"/>
                <a:gd name="connsiteX2812" fmla="*/ 200301 w 2116881"/>
                <a:gd name="connsiteY2812" fmla="*/ 1789800 h 3529627"/>
                <a:gd name="connsiteX2813" fmla="*/ 194406 w 2116881"/>
                <a:gd name="connsiteY2813" fmla="*/ 1789800 h 3529627"/>
                <a:gd name="connsiteX2814" fmla="*/ 189985 w 2116881"/>
                <a:gd name="connsiteY2814" fmla="*/ 1791262 h 3529627"/>
                <a:gd name="connsiteX2815" fmla="*/ 197353 w 2116881"/>
                <a:gd name="connsiteY2815" fmla="*/ 1794184 h 3529627"/>
                <a:gd name="connsiteX2816" fmla="*/ 195879 w 2116881"/>
                <a:gd name="connsiteY2816" fmla="*/ 1801491 h 3529627"/>
                <a:gd name="connsiteX2817" fmla="*/ 198827 w 2116881"/>
                <a:gd name="connsiteY2817" fmla="*/ 1804414 h 3529627"/>
                <a:gd name="connsiteX2818" fmla="*/ 207669 w 2116881"/>
                <a:gd name="connsiteY2818" fmla="*/ 1804414 h 3529627"/>
                <a:gd name="connsiteX2819" fmla="*/ 209143 w 2116881"/>
                <a:gd name="connsiteY2819" fmla="*/ 1800030 h 3529627"/>
                <a:gd name="connsiteX2820" fmla="*/ 213564 w 2116881"/>
                <a:gd name="connsiteY2820" fmla="*/ 1804414 h 3529627"/>
                <a:gd name="connsiteX2821" fmla="*/ 204722 w 2116881"/>
                <a:gd name="connsiteY2821" fmla="*/ 1817567 h 3529627"/>
                <a:gd name="connsiteX2822" fmla="*/ 198827 w 2116881"/>
                <a:gd name="connsiteY2822" fmla="*/ 1820489 h 3529627"/>
                <a:gd name="connsiteX2823" fmla="*/ 189985 w 2116881"/>
                <a:gd name="connsiteY2823" fmla="*/ 1817567 h 3529627"/>
                <a:gd name="connsiteX2824" fmla="*/ 187037 w 2116881"/>
                <a:gd name="connsiteY2824" fmla="*/ 1816105 h 3529627"/>
                <a:gd name="connsiteX2825" fmla="*/ 187037 w 2116881"/>
                <a:gd name="connsiteY2825" fmla="*/ 1819028 h 3529627"/>
                <a:gd name="connsiteX2826" fmla="*/ 181142 w 2116881"/>
                <a:gd name="connsiteY2826" fmla="*/ 1816105 h 3529627"/>
                <a:gd name="connsiteX2827" fmla="*/ 179669 w 2116881"/>
                <a:gd name="connsiteY2827" fmla="*/ 1816105 h 3529627"/>
                <a:gd name="connsiteX2828" fmla="*/ 176721 w 2116881"/>
                <a:gd name="connsiteY2828" fmla="*/ 1819028 h 3529627"/>
                <a:gd name="connsiteX2829" fmla="*/ 170827 w 2116881"/>
                <a:gd name="connsiteY2829" fmla="*/ 1820489 h 3529627"/>
                <a:gd name="connsiteX2830" fmla="*/ 164932 w 2116881"/>
                <a:gd name="connsiteY2830" fmla="*/ 1820489 h 3529627"/>
                <a:gd name="connsiteX2831" fmla="*/ 167879 w 2116881"/>
                <a:gd name="connsiteY2831" fmla="*/ 1814644 h 3529627"/>
                <a:gd name="connsiteX2832" fmla="*/ 164932 w 2116881"/>
                <a:gd name="connsiteY2832" fmla="*/ 1811721 h 3529627"/>
                <a:gd name="connsiteX2833" fmla="*/ 159037 w 2116881"/>
                <a:gd name="connsiteY2833" fmla="*/ 1813182 h 3529627"/>
                <a:gd name="connsiteX2834" fmla="*/ 160511 w 2116881"/>
                <a:gd name="connsiteY2834" fmla="*/ 1816105 h 3529627"/>
                <a:gd name="connsiteX2835" fmla="*/ 150195 w 2116881"/>
                <a:gd name="connsiteY2835" fmla="*/ 1819028 h 3529627"/>
                <a:gd name="connsiteX2836" fmla="*/ 160511 w 2116881"/>
                <a:gd name="connsiteY2836" fmla="*/ 1826335 h 3529627"/>
                <a:gd name="connsiteX2837" fmla="*/ 157563 w 2116881"/>
                <a:gd name="connsiteY2837" fmla="*/ 1820489 h 3529627"/>
                <a:gd name="connsiteX2838" fmla="*/ 178195 w 2116881"/>
                <a:gd name="connsiteY2838" fmla="*/ 1823412 h 3529627"/>
                <a:gd name="connsiteX2839" fmla="*/ 191458 w 2116881"/>
                <a:gd name="connsiteY2839" fmla="*/ 1824873 h 3529627"/>
                <a:gd name="connsiteX2840" fmla="*/ 201774 w 2116881"/>
                <a:gd name="connsiteY2840" fmla="*/ 1823412 h 3529627"/>
                <a:gd name="connsiteX2841" fmla="*/ 200301 w 2116881"/>
                <a:gd name="connsiteY2841" fmla="*/ 1836565 h 3529627"/>
                <a:gd name="connsiteX2842" fmla="*/ 195879 w 2116881"/>
                <a:gd name="connsiteY2842" fmla="*/ 1842410 h 3529627"/>
                <a:gd name="connsiteX2843" fmla="*/ 189985 w 2116881"/>
                <a:gd name="connsiteY2843" fmla="*/ 1845333 h 3529627"/>
                <a:gd name="connsiteX2844" fmla="*/ 197353 w 2116881"/>
                <a:gd name="connsiteY2844" fmla="*/ 1849717 h 3529627"/>
                <a:gd name="connsiteX2845" fmla="*/ 179669 w 2116881"/>
                <a:gd name="connsiteY2845" fmla="*/ 1843871 h 3529627"/>
                <a:gd name="connsiteX2846" fmla="*/ 173774 w 2116881"/>
                <a:gd name="connsiteY2846" fmla="*/ 1839487 h 3529627"/>
                <a:gd name="connsiteX2847" fmla="*/ 178195 w 2116881"/>
                <a:gd name="connsiteY2847" fmla="*/ 1843871 h 3529627"/>
                <a:gd name="connsiteX2848" fmla="*/ 170827 w 2116881"/>
                <a:gd name="connsiteY2848" fmla="*/ 1842410 h 3529627"/>
                <a:gd name="connsiteX2849" fmla="*/ 164932 w 2116881"/>
                <a:gd name="connsiteY2849" fmla="*/ 1845333 h 3529627"/>
                <a:gd name="connsiteX2850" fmla="*/ 161984 w 2116881"/>
                <a:gd name="connsiteY2850" fmla="*/ 1840949 h 3529627"/>
                <a:gd name="connsiteX2851" fmla="*/ 159037 w 2116881"/>
                <a:gd name="connsiteY2851" fmla="*/ 1839487 h 3529627"/>
                <a:gd name="connsiteX2852" fmla="*/ 157563 w 2116881"/>
                <a:gd name="connsiteY2852" fmla="*/ 1840949 h 3529627"/>
                <a:gd name="connsiteX2853" fmla="*/ 156089 w 2116881"/>
                <a:gd name="connsiteY2853" fmla="*/ 1840949 h 3529627"/>
                <a:gd name="connsiteX2854" fmla="*/ 148721 w 2116881"/>
                <a:gd name="connsiteY2854" fmla="*/ 1838026 h 3529627"/>
                <a:gd name="connsiteX2855" fmla="*/ 148721 w 2116881"/>
                <a:gd name="connsiteY2855" fmla="*/ 1842410 h 3529627"/>
                <a:gd name="connsiteX2856" fmla="*/ 141352 w 2116881"/>
                <a:gd name="connsiteY2856" fmla="*/ 1839487 h 3529627"/>
                <a:gd name="connsiteX2857" fmla="*/ 141352 w 2116881"/>
                <a:gd name="connsiteY2857" fmla="*/ 1827796 h 3529627"/>
                <a:gd name="connsiteX2858" fmla="*/ 133984 w 2116881"/>
                <a:gd name="connsiteY2858" fmla="*/ 1821951 h 3529627"/>
                <a:gd name="connsiteX2859" fmla="*/ 141352 w 2116881"/>
                <a:gd name="connsiteY2859" fmla="*/ 1820489 h 3529627"/>
                <a:gd name="connsiteX2860" fmla="*/ 147247 w 2116881"/>
                <a:gd name="connsiteY2860" fmla="*/ 1816105 h 3529627"/>
                <a:gd name="connsiteX2861" fmla="*/ 129563 w 2116881"/>
                <a:gd name="connsiteY2861" fmla="*/ 1813182 h 3529627"/>
                <a:gd name="connsiteX2862" fmla="*/ 120721 w 2116881"/>
                <a:gd name="connsiteY2862" fmla="*/ 1804414 h 3529627"/>
                <a:gd name="connsiteX2863" fmla="*/ 105984 w 2116881"/>
                <a:gd name="connsiteY2863" fmla="*/ 1801491 h 3529627"/>
                <a:gd name="connsiteX2864" fmla="*/ 94194 w 2116881"/>
                <a:gd name="connsiteY2864" fmla="*/ 1801491 h 3529627"/>
                <a:gd name="connsiteX2865" fmla="*/ 94194 w 2116881"/>
                <a:gd name="connsiteY2865" fmla="*/ 1791262 h 3529627"/>
                <a:gd name="connsiteX2866" fmla="*/ 89773 w 2116881"/>
                <a:gd name="connsiteY2866" fmla="*/ 1797107 h 3529627"/>
                <a:gd name="connsiteX2867" fmla="*/ 86825 w 2116881"/>
                <a:gd name="connsiteY2867" fmla="*/ 1794184 h 3529627"/>
                <a:gd name="connsiteX2868" fmla="*/ 83878 w 2116881"/>
                <a:gd name="connsiteY2868" fmla="*/ 1791262 h 3529627"/>
                <a:gd name="connsiteX2869" fmla="*/ 77983 w 2116881"/>
                <a:gd name="connsiteY2869" fmla="*/ 1786877 h 3529627"/>
                <a:gd name="connsiteX2870" fmla="*/ 80931 w 2116881"/>
                <a:gd name="connsiteY2870" fmla="*/ 1782493 h 3529627"/>
                <a:gd name="connsiteX2871" fmla="*/ 83878 w 2116881"/>
                <a:gd name="connsiteY2871" fmla="*/ 1783955 h 3529627"/>
                <a:gd name="connsiteX2872" fmla="*/ 85352 w 2116881"/>
                <a:gd name="connsiteY2872" fmla="*/ 1783955 h 3529627"/>
                <a:gd name="connsiteX2873" fmla="*/ 89773 w 2116881"/>
                <a:gd name="connsiteY2873" fmla="*/ 1776648 h 3529627"/>
                <a:gd name="connsiteX2874" fmla="*/ 86825 w 2116881"/>
                <a:gd name="connsiteY2874" fmla="*/ 1773725 h 3529627"/>
                <a:gd name="connsiteX2875" fmla="*/ 91247 w 2116881"/>
                <a:gd name="connsiteY2875" fmla="*/ 1772264 h 3529627"/>
                <a:gd name="connsiteX2876" fmla="*/ 94194 w 2116881"/>
                <a:gd name="connsiteY2876" fmla="*/ 1766418 h 3529627"/>
                <a:gd name="connsiteX2877" fmla="*/ 98615 w 2116881"/>
                <a:gd name="connsiteY2877" fmla="*/ 1760573 h 3529627"/>
                <a:gd name="connsiteX2878" fmla="*/ 103036 w 2116881"/>
                <a:gd name="connsiteY2878" fmla="*/ 1754727 h 3529627"/>
                <a:gd name="connsiteX2879" fmla="*/ 105984 w 2116881"/>
                <a:gd name="connsiteY2879" fmla="*/ 1756188 h 3529627"/>
                <a:gd name="connsiteX2880" fmla="*/ 108931 w 2116881"/>
                <a:gd name="connsiteY2880" fmla="*/ 1754727 h 3529627"/>
                <a:gd name="connsiteX2881" fmla="*/ 113352 w 2116881"/>
                <a:gd name="connsiteY2881" fmla="*/ 1760573 h 3529627"/>
                <a:gd name="connsiteX2882" fmla="*/ 119247 w 2116881"/>
                <a:gd name="connsiteY2882" fmla="*/ 1763495 h 3529627"/>
                <a:gd name="connsiteX2883" fmla="*/ 129563 w 2116881"/>
                <a:gd name="connsiteY2883" fmla="*/ 1773725 h 3529627"/>
                <a:gd name="connsiteX2884" fmla="*/ 133984 w 2116881"/>
                <a:gd name="connsiteY2884" fmla="*/ 1762034 h 3529627"/>
                <a:gd name="connsiteX2885" fmla="*/ 144300 w 2116881"/>
                <a:gd name="connsiteY2885" fmla="*/ 1747420 h 3529627"/>
                <a:gd name="connsiteX2886" fmla="*/ 150195 w 2116881"/>
                <a:gd name="connsiteY2886" fmla="*/ 1743036 h 3529627"/>
                <a:gd name="connsiteX2887" fmla="*/ 154616 w 2116881"/>
                <a:gd name="connsiteY2887" fmla="*/ 1740113 h 3529627"/>
                <a:gd name="connsiteX2888" fmla="*/ 161616 w 2116881"/>
                <a:gd name="connsiteY2888" fmla="*/ 1725684 h 3529627"/>
                <a:gd name="connsiteX2889" fmla="*/ 167388 w 2116881"/>
                <a:gd name="connsiteY2889" fmla="*/ 1730013 h 3529627"/>
                <a:gd name="connsiteX2890" fmla="*/ 161616 w 2116881"/>
                <a:gd name="connsiteY2890" fmla="*/ 1734341 h 3529627"/>
                <a:gd name="connsiteX2891" fmla="*/ 164502 w 2116881"/>
                <a:gd name="connsiteY2891" fmla="*/ 1738670 h 3529627"/>
                <a:gd name="connsiteX2892" fmla="*/ 158730 w 2116881"/>
                <a:gd name="connsiteY2892" fmla="*/ 1734341 h 3529627"/>
                <a:gd name="connsiteX2893" fmla="*/ 157287 w 2116881"/>
                <a:gd name="connsiteY2893" fmla="*/ 1728570 h 3529627"/>
                <a:gd name="connsiteX2894" fmla="*/ 161616 w 2116881"/>
                <a:gd name="connsiteY2894" fmla="*/ 1725684 h 3529627"/>
                <a:gd name="connsiteX2895" fmla="*/ 358586 w 2116881"/>
                <a:gd name="connsiteY2895" fmla="*/ 1718470 h 3529627"/>
                <a:gd name="connsiteX2896" fmla="*/ 359308 w 2116881"/>
                <a:gd name="connsiteY2896" fmla="*/ 1722077 h 3529627"/>
                <a:gd name="connsiteX2897" fmla="*/ 358586 w 2116881"/>
                <a:gd name="connsiteY2897" fmla="*/ 1725684 h 3529627"/>
                <a:gd name="connsiteX2898" fmla="*/ 357864 w 2116881"/>
                <a:gd name="connsiteY2898" fmla="*/ 1722077 h 3529627"/>
                <a:gd name="connsiteX2899" fmla="*/ 358586 w 2116881"/>
                <a:gd name="connsiteY2899" fmla="*/ 1718470 h 3529627"/>
                <a:gd name="connsiteX2900" fmla="*/ 203222 w 2116881"/>
                <a:gd name="connsiteY2900" fmla="*/ 1717123 h 3529627"/>
                <a:gd name="connsiteX2901" fmla="*/ 207792 w 2116881"/>
                <a:gd name="connsiteY2901" fmla="*/ 1721740 h 3529627"/>
                <a:gd name="connsiteX2902" fmla="*/ 204746 w 2116881"/>
                <a:gd name="connsiteY2902" fmla="*/ 1723279 h 3529627"/>
                <a:gd name="connsiteX2903" fmla="*/ 204746 w 2116881"/>
                <a:gd name="connsiteY2903" fmla="*/ 1730975 h 3529627"/>
                <a:gd name="connsiteX2904" fmla="*/ 198653 w 2116881"/>
                <a:gd name="connsiteY2904" fmla="*/ 1727897 h 3529627"/>
                <a:gd name="connsiteX2905" fmla="*/ 200176 w 2116881"/>
                <a:gd name="connsiteY2905" fmla="*/ 1732514 h 3529627"/>
                <a:gd name="connsiteX2906" fmla="*/ 197130 w 2116881"/>
                <a:gd name="connsiteY2906" fmla="*/ 1732514 h 3529627"/>
                <a:gd name="connsiteX2907" fmla="*/ 194083 w 2116881"/>
                <a:gd name="connsiteY2907" fmla="*/ 1737131 h 3529627"/>
                <a:gd name="connsiteX2908" fmla="*/ 189514 w 2116881"/>
                <a:gd name="connsiteY2908" fmla="*/ 1732514 h 3529627"/>
                <a:gd name="connsiteX2909" fmla="*/ 189514 w 2116881"/>
                <a:gd name="connsiteY2909" fmla="*/ 1738670 h 3529627"/>
                <a:gd name="connsiteX2910" fmla="*/ 180375 w 2116881"/>
                <a:gd name="connsiteY2910" fmla="*/ 1735592 h 3529627"/>
                <a:gd name="connsiteX2911" fmla="*/ 189514 w 2116881"/>
                <a:gd name="connsiteY2911" fmla="*/ 1718662 h 3529627"/>
                <a:gd name="connsiteX2912" fmla="*/ 203222 w 2116881"/>
                <a:gd name="connsiteY2912" fmla="*/ 1717123 h 3529627"/>
                <a:gd name="connsiteX2913" fmla="*/ 357864 w 2116881"/>
                <a:gd name="connsiteY2913" fmla="*/ 1712698 h 3529627"/>
                <a:gd name="connsiteX2914" fmla="*/ 360750 w 2116881"/>
                <a:gd name="connsiteY2914" fmla="*/ 1714141 h 3529627"/>
                <a:gd name="connsiteX2915" fmla="*/ 357864 w 2116881"/>
                <a:gd name="connsiteY2915" fmla="*/ 1715584 h 3529627"/>
                <a:gd name="connsiteX2916" fmla="*/ 354978 w 2116881"/>
                <a:gd name="connsiteY2916" fmla="*/ 1714141 h 3529627"/>
                <a:gd name="connsiteX2917" fmla="*/ 357864 w 2116881"/>
                <a:gd name="connsiteY2917" fmla="*/ 1712698 h 3529627"/>
                <a:gd name="connsiteX2918" fmla="*/ 225108 w 2116881"/>
                <a:gd name="connsiteY2918" fmla="*/ 1712698 h 3529627"/>
                <a:gd name="connsiteX2919" fmla="*/ 233766 w 2116881"/>
                <a:gd name="connsiteY2919" fmla="*/ 1724061 h 3529627"/>
                <a:gd name="connsiteX2920" fmla="*/ 227994 w 2116881"/>
                <a:gd name="connsiteY2920" fmla="*/ 1724061 h 3529627"/>
                <a:gd name="connsiteX2921" fmla="*/ 220779 w 2116881"/>
                <a:gd name="connsiteY2921" fmla="*/ 1717568 h 3529627"/>
                <a:gd name="connsiteX2922" fmla="*/ 225108 w 2116881"/>
                <a:gd name="connsiteY2922" fmla="*/ 1712698 h 3529627"/>
                <a:gd name="connsiteX2923" fmla="*/ 360750 w 2116881"/>
                <a:gd name="connsiteY2923" fmla="*/ 1704041 h 3529627"/>
                <a:gd name="connsiteX2924" fmla="*/ 359307 w 2116881"/>
                <a:gd name="connsiteY2924" fmla="*/ 1706927 h 3529627"/>
                <a:gd name="connsiteX2925" fmla="*/ 356421 w 2116881"/>
                <a:gd name="connsiteY2925" fmla="*/ 1708370 h 3529627"/>
                <a:gd name="connsiteX2926" fmla="*/ 357864 w 2116881"/>
                <a:gd name="connsiteY2926" fmla="*/ 1705484 h 3529627"/>
                <a:gd name="connsiteX2927" fmla="*/ 360750 w 2116881"/>
                <a:gd name="connsiteY2927" fmla="*/ 1704041 h 3529627"/>
                <a:gd name="connsiteX2928" fmla="*/ 227994 w 2116881"/>
                <a:gd name="connsiteY2928" fmla="*/ 1698270 h 3529627"/>
                <a:gd name="connsiteX2929" fmla="*/ 227994 w 2116881"/>
                <a:gd name="connsiteY2929" fmla="*/ 1706928 h 3529627"/>
                <a:gd name="connsiteX2930" fmla="*/ 230880 w 2116881"/>
                <a:gd name="connsiteY2930" fmla="*/ 1712699 h 3529627"/>
                <a:gd name="connsiteX2931" fmla="*/ 222222 w 2116881"/>
                <a:gd name="connsiteY2931" fmla="*/ 1704042 h 3529627"/>
                <a:gd name="connsiteX2932" fmla="*/ 225108 w 2116881"/>
                <a:gd name="connsiteY2932" fmla="*/ 1702599 h 3529627"/>
                <a:gd name="connsiteX2933" fmla="*/ 227994 w 2116881"/>
                <a:gd name="connsiteY2933" fmla="*/ 1698270 h 3529627"/>
                <a:gd name="connsiteX2934" fmla="*/ 357864 w 2116881"/>
                <a:gd name="connsiteY2934" fmla="*/ 1695384 h 3529627"/>
                <a:gd name="connsiteX2935" fmla="*/ 360750 w 2116881"/>
                <a:gd name="connsiteY2935" fmla="*/ 1696827 h 3529627"/>
                <a:gd name="connsiteX2936" fmla="*/ 357864 w 2116881"/>
                <a:gd name="connsiteY2936" fmla="*/ 1699713 h 3529627"/>
                <a:gd name="connsiteX2937" fmla="*/ 354978 w 2116881"/>
                <a:gd name="connsiteY2937" fmla="*/ 1698270 h 3529627"/>
                <a:gd name="connsiteX2938" fmla="*/ 357864 w 2116881"/>
                <a:gd name="connsiteY2938" fmla="*/ 1695384 h 3529627"/>
                <a:gd name="connsiteX2939" fmla="*/ 187178 w 2116881"/>
                <a:gd name="connsiteY2939" fmla="*/ 1689612 h 3529627"/>
                <a:gd name="connsiteX2940" fmla="*/ 193362 w 2116881"/>
                <a:gd name="connsiteY2940" fmla="*/ 1698270 h 3529627"/>
                <a:gd name="connsiteX2941" fmla="*/ 185632 w 2116881"/>
                <a:gd name="connsiteY2941" fmla="*/ 1704041 h 3529627"/>
                <a:gd name="connsiteX2942" fmla="*/ 177901 w 2116881"/>
                <a:gd name="connsiteY2942" fmla="*/ 1702598 h 3529627"/>
                <a:gd name="connsiteX2943" fmla="*/ 171717 w 2116881"/>
                <a:gd name="connsiteY2943" fmla="*/ 1698270 h 3529627"/>
                <a:gd name="connsiteX2944" fmla="*/ 174809 w 2116881"/>
                <a:gd name="connsiteY2944" fmla="*/ 1691055 h 3529627"/>
                <a:gd name="connsiteX2945" fmla="*/ 179447 w 2116881"/>
                <a:gd name="connsiteY2945" fmla="*/ 1691055 h 3529627"/>
                <a:gd name="connsiteX2946" fmla="*/ 187178 w 2116881"/>
                <a:gd name="connsiteY2946" fmla="*/ 1689612 h 3529627"/>
                <a:gd name="connsiteX2947" fmla="*/ 668109 w 2116881"/>
                <a:gd name="connsiteY2947" fmla="*/ 1686726 h 3529627"/>
                <a:gd name="connsiteX2948" fmla="*/ 672438 w 2116881"/>
                <a:gd name="connsiteY2948" fmla="*/ 1693940 h 3529627"/>
                <a:gd name="connsiteX2949" fmla="*/ 676767 w 2116881"/>
                <a:gd name="connsiteY2949" fmla="*/ 1702597 h 3529627"/>
                <a:gd name="connsiteX2950" fmla="*/ 666666 w 2116881"/>
                <a:gd name="connsiteY2950" fmla="*/ 1696826 h 3529627"/>
                <a:gd name="connsiteX2951" fmla="*/ 663780 w 2116881"/>
                <a:gd name="connsiteY2951" fmla="*/ 1688169 h 3529627"/>
                <a:gd name="connsiteX2952" fmla="*/ 668109 w 2116881"/>
                <a:gd name="connsiteY2952" fmla="*/ 1686726 h 3529627"/>
                <a:gd name="connsiteX2953" fmla="*/ 354978 w 2116881"/>
                <a:gd name="connsiteY2953" fmla="*/ 1672298 h 3529627"/>
                <a:gd name="connsiteX2954" fmla="*/ 363636 w 2116881"/>
                <a:gd name="connsiteY2954" fmla="*/ 1679512 h 3529627"/>
                <a:gd name="connsiteX2955" fmla="*/ 356421 w 2116881"/>
                <a:gd name="connsiteY2955" fmla="*/ 1683841 h 3529627"/>
                <a:gd name="connsiteX2956" fmla="*/ 349206 w 2116881"/>
                <a:gd name="connsiteY2956" fmla="*/ 1679512 h 3529627"/>
                <a:gd name="connsiteX2957" fmla="*/ 354978 w 2116881"/>
                <a:gd name="connsiteY2957" fmla="*/ 1672298 h 3529627"/>
                <a:gd name="connsiteX2958" fmla="*/ 720057 w 2116881"/>
                <a:gd name="connsiteY2958" fmla="*/ 1660755 h 3529627"/>
                <a:gd name="connsiteX2959" fmla="*/ 722943 w 2116881"/>
                <a:gd name="connsiteY2959" fmla="*/ 1665084 h 3529627"/>
                <a:gd name="connsiteX2960" fmla="*/ 720057 w 2116881"/>
                <a:gd name="connsiteY2960" fmla="*/ 1672298 h 3529627"/>
                <a:gd name="connsiteX2961" fmla="*/ 715728 w 2116881"/>
                <a:gd name="connsiteY2961" fmla="*/ 1665084 h 3529627"/>
                <a:gd name="connsiteX2962" fmla="*/ 720057 w 2116881"/>
                <a:gd name="connsiteY2962" fmla="*/ 1660755 h 3529627"/>
                <a:gd name="connsiteX2963" fmla="*/ 343434 w 2116881"/>
                <a:gd name="connsiteY2963" fmla="*/ 1650656 h 3529627"/>
                <a:gd name="connsiteX2964" fmla="*/ 353535 w 2116881"/>
                <a:gd name="connsiteY2964" fmla="*/ 1652099 h 3529627"/>
                <a:gd name="connsiteX2965" fmla="*/ 356421 w 2116881"/>
                <a:gd name="connsiteY2965" fmla="*/ 1653542 h 3529627"/>
                <a:gd name="connsiteX2966" fmla="*/ 362193 w 2116881"/>
                <a:gd name="connsiteY2966" fmla="*/ 1654984 h 3529627"/>
                <a:gd name="connsiteX2967" fmla="*/ 365079 w 2116881"/>
                <a:gd name="connsiteY2967" fmla="*/ 1663641 h 3529627"/>
                <a:gd name="connsiteX2968" fmla="*/ 356421 w 2116881"/>
                <a:gd name="connsiteY2968" fmla="*/ 1666526 h 3529627"/>
                <a:gd name="connsiteX2969" fmla="*/ 352092 w 2116881"/>
                <a:gd name="connsiteY2969" fmla="*/ 1662198 h 3529627"/>
                <a:gd name="connsiteX2970" fmla="*/ 349206 w 2116881"/>
                <a:gd name="connsiteY2970" fmla="*/ 1656427 h 3529627"/>
                <a:gd name="connsiteX2971" fmla="*/ 347763 w 2116881"/>
                <a:gd name="connsiteY2971" fmla="*/ 1659313 h 3529627"/>
                <a:gd name="connsiteX2972" fmla="*/ 343434 w 2116881"/>
                <a:gd name="connsiteY2972" fmla="*/ 1657870 h 3529627"/>
                <a:gd name="connsiteX2973" fmla="*/ 346320 w 2116881"/>
                <a:gd name="connsiteY2973" fmla="*/ 1654984 h 3529627"/>
                <a:gd name="connsiteX2974" fmla="*/ 343434 w 2116881"/>
                <a:gd name="connsiteY2974" fmla="*/ 1650656 h 3529627"/>
                <a:gd name="connsiteX2975" fmla="*/ 329004 w 2116881"/>
                <a:gd name="connsiteY2975" fmla="*/ 1649213 h 3529627"/>
                <a:gd name="connsiteX2976" fmla="*/ 333333 w 2116881"/>
                <a:gd name="connsiteY2976" fmla="*/ 1649213 h 3529627"/>
                <a:gd name="connsiteX2977" fmla="*/ 334776 w 2116881"/>
                <a:gd name="connsiteY2977" fmla="*/ 1653542 h 3529627"/>
                <a:gd name="connsiteX2978" fmla="*/ 330447 w 2116881"/>
                <a:gd name="connsiteY2978" fmla="*/ 1652099 h 3529627"/>
                <a:gd name="connsiteX2979" fmla="*/ 329004 w 2116881"/>
                <a:gd name="connsiteY2979" fmla="*/ 1649213 h 3529627"/>
                <a:gd name="connsiteX2980" fmla="*/ 444444 w 2116881"/>
                <a:gd name="connsiteY2980" fmla="*/ 1639223 h 3529627"/>
                <a:gd name="connsiteX2981" fmla="*/ 454545 w 2116881"/>
                <a:gd name="connsiteY2981" fmla="*/ 1639223 h 3529627"/>
                <a:gd name="connsiteX2982" fmla="*/ 451659 w 2116881"/>
                <a:gd name="connsiteY2982" fmla="*/ 1643884 h 3529627"/>
                <a:gd name="connsiteX2983" fmla="*/ 454545 w 2116881"/>
                <a:gd name="connsiteY2983" fmla="*/ 1648546 h 3529627"/>
                <a:gd name="connsiteX2984" fmla="*/ 451659 w 2116881"/>
                <a:gd name="connsiteY2984" fmla="*/ 1656315 h 3529627"/>
                <a:gd name="connsiteX2985" fmla="*/ 450216 w 2116881"/>
                <a:gd name="connsiteY2985" fmla="*/ 1645438 h 3529627"/>
                <a:gd name="connsiteX2986" fmla="*/ 444444 w 2116881"/>
                <a:gd name="connsiteY2986" fmla="*/ 1642331 h 3529627"/>
                <a:gd name="connsiteX2987" fmla="*/ 444444 w 2116881"/>
                <a:gd name="connsiteY2987" fmla="*/ 1639223 h 3529627"/>
                <a:gd name="connsiteX2988" fmla="*/ 789321 w 2116881"/>
                <a:gd name="connsiteY2988" fmla="*/ 1634784 h 3529627"/>
                <a:gd name="connsiteX2989" fmla="*/ 799422 w 2116881"/>
                <a:gd name="connsiteY2989" fmla="*/ 1634784 h 3529627"/>
                <a:gd name="connsiteX2990" fmla="*/ 797979 w 2116881"/>
                <a:gd name="connsiteY2990" fmla="*/ 1639112 h 3529627"/>
                <a:gd name="connsiteX2991" fmla="*/ 796536 w 2116881"/>
                <a:gd name="connsiteY2991" fmla="*/ 1641997 h 3529627"/>
                <a:gd name="connsiteX2992" fmla="*/ 789321 w 2116881"/>
                <a:gd name="connsiteY2992" fmla="*/ 1634784 h 3529627"/>
                <a:gd name="connsiteX2993" fmla="*/ 242424 w 2116881"/>
                <a:gd name="connsiteY2993" fmla="*/ 1629012 h 3529627"/>
                <a:gd name="connsiteX2994" fmla="*/ 240981 w 2116881"/>
                <a:gd name="connsiteY2994" fmla="*/ 1637669 h 3529627"/>
                <a:gd name="connsiteX2995" fmla="*/ 233766 w 2116881"/>
                <a:gd name="connsiteY2995" fmla="*/ 1641997 h 3529627"/>
                <a:gd name="connsiteX2996" fmla="*/ 233766 w 2116881"/>
                <a:gd name="connsiteY2996" fmla="*/ 1633341 h 3529627"/>
                <a:gd name="connsiteX2997" fmla="*/ 229437 w 2116881"/>
                <a:gd name="connsiteY2997" fmla="*/ 1631897 h 3529627"/>
                <a:gd name="connsiteX2998" fmla="*/ 232323 w 2116881"/>
                <a:gd name="connsiteY2998" fmla="*/ 1630455 h 3529627"/>
                <a:gd name="connsiteX2999" fmla="*/ 233766 w 2116881"/>
                <a:gd name="connsiteY2999" fmla="*/ 1631897 h 3529627"/>
                <a:gd name="connsiteX3000" fmla="*/ 238095 w 2116881"/>
                <a:gd name="connsiteY3000" fmla="*/ 1630455 h 3529627"/>
                <a:gd name="connsiteX3001" fmla="*/ 242424 w 2116881"/>
                <a:gd name="connsiteY3001" fmla="*/ 1629012 h 3529627"/>
                <a:gd name="connsiteX3002" fmla="*/ 711399 w 2116881"/>
                <a:gd name="connsiteY3002" fmla="*/ 1618912 h 3529627"/>
                <a:gd name="connsiteX3003" fmla="*/ 711399 w 2116881"/>
                <a:gd name="connsiteY3003" fmla="*/ 1623241 h 3529627"/>
                <a:gd name="connsiteX3004" fmla="*/ 715728 w 2116881"/>
                <a:gd name="connsiteY3004" fmla="*/ 1626126 h 3529627"/>
                <a:gd name="connsiteX3005" fmla="*/ 707070 w 2116881"/>
                <a:gd name="connsiteY3005" fmla="*/ 1629012 h 3529627"/>
                <a:gd name="connsiteX3006" fmla="*/ 705627 w 2116881"/>
                <a:gd name="connsiteY3006" fmla="*/ 1624683 h 3529627"/>
                <a:gd name="connsiteX3007" fmla="*/ 708513 w 2116881"/>
                <a:gd name="connsiteY3007" fmla="*/ 1621797 h 3529627"/>
                <a:gd name="connsiteX3008" fmla="*/ 711399 w 2116881"/>
                <a:gd name="connsiteY3008" fmla="*/ 1618912 h 3529627"/>
                <a:gd name="connsiteX3009" fmla="*/ 249639 w 2116881"/>
                <a:gd name="connsiteY3009" fmla="*/ 1617469 h 3529627"/>
                <a:gd name="connsiteX3010" fmla="*/ 258297 w 2116881"/>
                <a:gd name="connsiteY3010" fmla="*/ 1617469 h 3529627"/>
                <a:gd name="connsiteX3011" fmla="*/ 261183 w 2116881"/>
                <a:gd name="connsiteY3011" fmla="*/ 1627569 h 3529627"/>
                <a:gd name="connsiteX3012" fmla="*/ 252525 w 2116881"/>
                <a:gd name="connsiteY3012" fmla="*/ 1639112 h 3529627"/>
                <a:gd name="connsiteX3013" fmla="*/ 243867 w 2116881"/>
                <a:gd name="connsiteY3013" fmla="*/ 1630455 h 3529627"/>
                <a:gd name="connsiteX3014" fmla="*/ 243867 w 2116881"/>
                <a:gd name="connsiteY3014" fmla="*/ 1621797 h 3529627"/>
                <a:gd name="connsiteX3015" fmla="*/ 249639 w 2116881"/>
                <a:gd name="connsiteY3015" fmla="*/ 1617469 h 3529627"/>
                <a:gd name="connsiteX3016" fmla="*/ 737373 w 2116881"/>
                <a:gd name="connsiteY3016" fmla="*/ 1614584 h 3529627"/>
                <a:gd name="connsiteX3017" fmla="*/ 734487 w 2116881"/>
                <a:gd name="connsiteY3017" fmla="*/ 1618912 h 3529627"/>
                <a:gd name="connsiteX3018" fmla="*/ 731601 w 2116881"/>
                <a:gd name="connsiteY3018" fmla="*/ 1620355 h 3529627"/>
                <a:gd name="connsiteX3019" fmla="*/ 731601 w 2116881"/>
                <a:gd name="connsiteY3019" fmla="*/ 1616027 h 3529627"/>
                <a:gd name="connsiteX3020" fmla="*/ 737373 w 2116881"/>
                <a:gd name="connsiteY3020" fmla="*/ 1614584 h 3529627"/>
                <a:gd name="connsiteX3021" fmla="*/ 760461 w 2116881"/>
                <a:gd name="connsiteY3021" fmla="*/ 1608812 h 3529627"/>
                <a:gd name="connsiteX3022" fmla="*/ 761904 w 2116881"/>
                <a:gd name="connsiteY3022" fmla="*/ 1613139 h 3529627"/>
                <a:gd name="connsiteX3023" fmla="*/ 759018 w 2116881"/>
                <a:gd name="connsiteY3023" fmla="*/ 1616026 h 3529627"/>
                <a:gd name="connsiteX3024" fmla="*/ 759018 w 2116881"/>
                <a:gd name="connsiteY3024" fmla="*/ 1611698 h 3529627"/>
                <a:gd name="connsiteX3025" fmla="*/ 760461 w 2116881"/>
                <a:gd name="connsiteY3025" fmla="*/ 1608812 h 3529627"/>
                <a:gd name="connsiteX3026" fmla="*/ 269841 w 2116881"/>
                <a:gd name="connsiteY3026" fmla="*/ 1608812 h 3529627"/>
                <a:gd name="connsiteX3027" fmla="*/ 271284 w 2116881"/>
                <a:gd name="connsiteY3027" fmla="*/ 1610255 h 3529627"/>
                <a:gd name="connsiteX3028" fmla="*/ 271284 w 2116881"/>
                <a:gd name="connsiteY3028" fmla="*/ 1613141 h 3529627"/>
                <a:gd name="connsiteX3029" fmla="*/ 269841 w 2116881"/>
                <a:gd name="connsiteY3029" fmla="*/ 1610255 h 3529627"/>
                <a:gd name="connsiteX3030" fmla="*/ 269841 w 2116881"/>
                <a:gd name="connsiteY3030" fmla="*/ 1608812 h 3529627"/>
                <a:gd name="connsiteX3031" fmla="*/ 265512 w 2116881"/>
                <a:gd name="connsiteY3031" fmla="*/ 1604483 h 3529627"/>
                <a:gd name="connsiteX3032" fmla="*/ 268398 w 2116881"/>
                <a:gd name="connsiteY3032" fmla="*/ 1605926 h 3529627"/>
                <a:gd name="connsiteX3033" fmla="*/ 268398 w 2116881"/>
                <a:gd name="connsiteY3033" fmla="*/ 1607369 h 3529627"/>
                <a:gd name="connsiteX3034" fmla="*/ 266955 w 2116881"/>
                <a:gd name="connsiteY3034" fmla="*/ 1607369 h 3529627"/>
                <a:gd name="connsiteX3035" fmla="*/ 265512 w 2116881"/>
                <a:gd name="connsiteY3035" fmla="*/ 1604483 h 3529627"/>
                <a:gd name="connsiteX3036" fmla="*/ 728715 w 2116881"/>
                <a:gd name="connsiteY3036" fmla="*/ 1594382 h 3529627"/>
                <a:gd name="connsiteX3037" fmla="*/ 733044 w 2116881"/>
                <a:gd name="connsiteY3037" fmla="*/ 1597269 h 3529627"/>
                <a:gd name="connsiteX3038" fmla="*/ 733044 w 2116881"/>
                <a:gd name="connsiteY3038" fmla="*/ 1600154 h 3529627"/>
                <a:gd name="connsiteX3039" fmla="*/ 728715 w 2116881"/>
                <a:gd name="connsiteY3039" fmla="*/ 1600154 h 3529627"/>
                <a:gd name="connsiteX3040" fmla="*/ 728715 w 2116881"/>
                <a:gd name="connsiteY3040" fmla="*/ 1594382 h 3529627"/>
                <a:gd name="connsiteX3041" fmla="*/ 741702 w 2116881"/>
                <a:gd name="connsiteY3041" fmla="*/ 1590054 h 3529627"/>
                <a:gd name="connsiteX3042" fmla="*/ 746031 w 2116881"/>
                <a:gd name="connsiteY3042" fmla="*/ 1594382 h 3529627"/>
                <a:gd name="connsiteX3043" fmla="*/ 743145 w 2116881"/>
                <a:gd name="connsiteY3043" fmla="*/ 1600154 h 3529627"/>
                <a:gd name="connsiteX3044" fmla="*/ 750360 w 2116881"/>
                <a:gd name="connsiteY3044" fmla="*/ 1603039 h 3529627"/>
                <a:gd name="connsiteX3045" fmla="*/ 738816 w 2116881"/>
                <a:gd name="connsiteY3045" fmla="*/ 1604483 h 3529627"/>
                <a:gd name="connsiteX3046" fmla="*/ 737373 w 2116881"/>
                <a:gd name="connsiteY3046" fmla="*/ 1597269 h 3529627"/>
                <a:gd name="connsiteX3047" fmla="*/ 741702 w 2116881"/>
                <a:gd name="connsiteY3047" fmla="*/ 1590054 h 3529627"/>
                <a:gd name="connsiteX3048" fmla="*/ 428571 w 2116881"/>
                <a:gd name="connsiteY3048" fmla="*/ 1582840 h 3529627"/>
                <a:gd name="connsiteX3049" fmla="*/ 438672 w 2116881"/>
                <a:gd name="connsiteY3049" fmla="*/ 1582840 h 3529627"/>
                <a:gd name="connsiteX3050" fmla="*/ 440115 w 2116881"/>
                <a:gd name="connsiteY3050" fmla="*/ 1588611 h 3529627"/>
                <a:gd name="connsiteX3051" fmla="*/ 434343 w 2116881"/>
                <a:gd name="connsiteY3051" fmla="*/ 1585725 h 3529627"/>
                <a:gd name="connsiteX3052" fmla="*/ 431457 w 2116881"/>
                <a:gd name="connsiteY3052" fmla="*/ 1588611 h 3529627"/>
                <a:gd name="connsiteX3053" fmla="*/ 428571 w 2116881"/>
                <a:gd name="connsiteY3053" fmla="*/ 1582840 h 3529627"/>
                <a:gd name="connsiteX3054" fmla="*/ 733044 w 2116881"/>
                <a:gd name="connsiteY3054" fmla="*/ 1574183 h 3529627"/>
                <a:gd name="connsiteX3055" fmla="*/ 737373 w 2116881"/>
                <a:gd name="connsiteY3055" fmla="*/ 1578511 h 3529627"/>
                <a:gd name="connsiteX3056" fmla="*/ 733044 w 2116881"/>
                <a:gd name="connsiteY3056" fmla="*/ 1581396 h 3529627"/>
                <a:gd name="connsiteX3057" fmla="*/ 728715 w 2116881"/>
                <a:gd name="connsiteY3057" fmla="*/ 1578511 h 3529627"/>
                <a:gd name="connsiteX3058" fmla="*/ 728715 w 2116881"/>
                <a:gd name="connsiteY3058" fmla="*/ 1577069 h 3529627"/>
                <a:gd name="connsiteX3059" fmla="*/ 733044 w 2116881"/>
                <a:gd name="connsiteY3059" fmla="*/ 1574183 h 3529627"/>
                <a:gd name="connsiteX3060" fmla="*/ 344877 w 2116881"/>
                <a:gd name="connsiteY3060" fmla="*/ 1574183 h 3529627"/>
                <a:gd name="connsiteX3061" fmla="*/ 349206 w 2116881"/>
                <a:gd name="connsiteY3061" fmla="*/ 1582841 h 3529627"/>
                <a:gd name="connsiteX3062" fmla="*/ 346320 w 2116881"/>
                <a:gd name="connsiteY3062" fmla="*/ 1588612 h 3529627"/>
                <a:gd name="connsiteX3063" fmla="*/ 341991 w 2116881"/>
                <a:gd name="connsiteY3063" fmla="*/ 1578512 h 3529627"/>
                <a:gd name="connsiteX3064" fmla="*/ 344877 w 2116881"/>
                <a:gd name="connsiteY3064" fmla="*/ 1574183 h 3529627"/>
                <a:gd name="connsiteX3065" fmla="*/ 171717 w 2116881"/>
                <a:gd name="connsiteY3065" fmla="*/ 1574183 h 3529627"/>
                <a:gd name="connsiteX3066" fmla="*/ 173160 w 2116881"/>
                <a:gd name="connsiteY3066" fmla="*/ 1577069 h 3529627"/>
                <a:gd name="connsiteX3067" fmla="*/ 171717 w 2116881"/>
                <a:gd name="connsiteY3067" fmla="*/ 1577069 h 3529627"/>
                <a:gd name="connsiteX3068" fmla="*/ 170274 w 2116881"/>
                <a:gd name="connsiteY3068" fmla="*/ 1577069 h 3529627"/>
                <a:gd name="connsiteX3069" fmla="*/ 171717 w 2116881"/>
                <a:gd name="connsiteY3069" fmla="*/ 1574183 h 3529627"/>
                <a:gd name="connsiteX3070" fmla="*/ 222222 w 2116881"/>
                <a:gd name="connsiteY3070" fmla="*/ 1546768 h 3529627"/>
                <a:gd name="connsiteX3071" fmla="*/ 229437 w 2116881"/>
                <a:gd name="connsiteY3071" fmla="*/ 1553982 h 3529627"/>
                <a:gd name="connsiteX3072" fmla="*/ 230880 w 2116881"/>
                <a:gd name="connsiteY3072" fmla="*/ 1565526 h 3529627"/>
                <a:gd name="connsiteX3073" fmla="*/ 226551 w 2116881"/>
                <a:gd name="connsiteY3073" fmla="*/ 1569854 h 3529627"/>
                <a:gd name="connsiteX3074" fmla="*/ 223665 w 2116881"/>
                <a:gd name="connsiteY3074" fmla="*/ 1564083 h 3529627"/>
                <a:gd name="connsiteX3075" fmla="*/ 217893 w 2116881"/>
                <a:gd name="connsiteY3075" fmla="*/ 1564083 h 3529627"/>
                <a:gd name="connsiteX3076" fmla="*/ 212121 w 2116881"/>
                <a:gd name="connsiteY3076" fmla="*/ 1556867 h 3529627"/>
                <a:gd name="connsiteX3077" fmla="*/ 213564 w 2116881"/>
                <a:gd name="connsiteY3077" fmla="*/ 1551097 h 3529627"/>
                <a:gd name="connsiteX3078" fmla="*/ 222222 w 2116881"/>
                <a:gd name="connsiteY3078" fmla="*/ 1546768 h 3529627"/>
                <a:gd name="connsiteX3079" fmla="*/ 226551 w 2116881"/>
                <a:gd name="connsiteY3079" fmla="*/ 1520796 h 3529627"/>
                <a:gd name="connsiteX3080" fmla="*/ 230880 w 2116881"/>
                <a:gd name="connsiteY3080" fmla="*/ 1526566 h 3529627"/>
                <a:gd name="connsiteX3081" fmla="*/ 229437 w 2116881"/>
                <a:gd name="connsiteY3081" fmla="*/ 1529453 h 3529627"/>
                <a:gd name="connsiteX3082" fmla="*/ 223665 w 2116881"/>
                <a:gd name="connsiteY3082" fmla="*/ 1526566 h 3529627"/>
                <a:gd name="connsiteX3083" fmla="*/ 225108 w 2116881"/>
                <a:gd name="connsiteY3083" fmla="*/ 1525125 h 3529627"/>
                <a:gd name="connsiteX3084" fmla="*/ 223665 w 2116881"/>
                <a:gd name="connsiteY3084" fmla="*/ 1522238 h 3529627"/>
                <a:gd name="connsiteX3085" fmla="*/ 226551 w 2116881"/>
                <a:gd name="connsiteY3085" fmla="*/ 1520796 h 3529627"/>
                <a:gd name="connsiteX3086" fmla="*/ 300144 w 2116881"/>
                <a:gd name="connsiteY3086" fmla="*/ 1463080 h 3529627"/>
                <a:gd name="connsiteX3087" fmla="*/ 301587 w 2116881"/>
                <a:gd name="connsiteY3087" fmla="*/ 1464523 h 3529627"/>
                <a:gd name="connsiteX3088" fmla="*/ 301587 w 2116881"/>
                <a:gd name="connsiteY3088" fmla="*/ 1467410 h 3529627"/>
                <a:gd name="connsiteX3089" fmla="*/ 298701 w 2116881"/>
                <a:gd name="connsiteY3089" fmla="*/ 1465967 h 3529627"/>
                <a:gd name="connsiteX3090" fmla="*/ 300144 w 2116881"/>
                <a:gd name="connsiteY3090" fmla="*/ 1463080 h 3529627"/>
                <a:gd name="connsiteX3091" fmla="*/ 792207 w 2116881"/>
                <a:gd name="connsiteY3091" fmla="*/ 1452981 h 3529627"/>
                <a:gd name="connsiteX3092" fmla="*/ 795093 w 2116881"/>
                <a:gd name="connsiteY3092" fmla="*/ 1457310 h 3529627"/>
                <a:gd name="connsiteX3093" fmla="*/ 799422 w 2116881"/>
                <a:gd name="connsiteY3093" fmla="*/ 1454423 h 3529627"/>
                <a:gd name="connsiteX3094" fmla="*/ 797979 w 2116881"/>
                <a:gd name="connsiteY3094" fmla="*/ 1460194 h 3529627"/>
                <a:gd name="connsiteX3095" fmla="*/ 792207 w 2116881"/>
                <a:gd name="connsiteY3095" fmla="*/ 1463080 h 3529627"/>
                <a:gd name="connsiteX3096" fmla="*/ 786435 w 2116881"/>
                <a:gd name="connsiteY3096" fmla="*/ 1457310 h 3529627"/>
                <a:gd name="connsiteX3097" fmla="*/ 792207 w 2116881"/>
                <a:gd name="connsiteY3097" fmla="*/ 1452981 h 3529627"/>
                <a:gd name="connsiteX3098" fmla="*/ 303030 w 2116881"/>
                <a:gd name="connsiteY3098" fmla="*/ 1451538 h 3529627"/>
                <a:gd name="connsiteX3099" fmla="*/ 307359 w 2116881"/>
                <a:gd name="connsiteY3099" fmla="*/ 1455867 h 3529627"/>
                <a:gd name="connsiteX3100" fmla="*/ 307359 w 2116881"/>
                <a:gd name="connsiteY3100" fmla="*/ 1460194 h 3529627"/>
                <a:gd name="connsiteX3101" fmla="*/ 301587 w 2116881"/>
                <a:gd name="connsiteY3101" fmla="*/ 1457308 h 3529627"/>
                <a:gd name="connsiteX3102" fmla="*/ 303030 w 2116881"/>
                <a:gd name="connsiteY3102" fmla="*/ 1451538 h 3529627"/>
                <a:gd name="connsiteX3103" fmla="*/ 831168 w 2116881"/>
                <a:gd name="connsiteY3103" fmla="*/ 1444323 h 3529627"/>
                <a:gd name="connsiteX3104" fmla="*/ 832611 w 2116881"/>
                <a:gd name="connsiteY3104" fmla="*/ 1444323 h 3529627"/>
                <a:gd name="connsiteX3105" fmla="*/ 834054 w 2116881"/>
                <a:gd name="connsiteY3105" fmla="*/ 1445766 h 3529627"/>
                <a:gd name="connsiteX3106" fmla="*/ 832611 w 2116881"/>
                <a:gd name="connsiteY3106" fmla="*/ 1448652 h 3529627"/>
                <a:gd name="connsiteX3107" fmla="*/ 829725 w 2116881"/>
                <a:gd name="connsiteY3107" fmla="*/ 1447209 h 3529627"/>
                <a:gd name="connsiteX3108" fmla="*/ 831168 w 2116881"/>
                <a:gd name="connsiteY3108" fmla="*/ 1444323 h 3529627"/>
                <a:gd name="connsiteX3109" fmla="*/ 825396 w 2116881"/>
                <a:gd name="connsiteY3109" fmla="*/ 1444323 h 3529627"/>
                <a:gd name="connsiteX3110" fmla="*/ 826839 w 2116881"/>
                <a:gd name="connsiteY3110" fmla="*/ 1445766 h 3529627"/>
                <a:gd name="connsiteX3111" fmla="*/ 828282 w 2116881"/>
                <a:gd name="connsiteY3111" fmla="*/ 1448652 h 3529627"/>
                <a:gd name="connsiteX3112" fmla="*/ 825396 w 2116881"/>
                <a:gd name="connsiteY3112" fmla="*/ 1447209 h 3529627"/>
                <a:gd name="connsiteX3113" fmla="*/ 825396 w 2116881"/>
                <a:gd name="connsiteY3113" fmla="*/ 1444323 h 3529627"/>
                <a:gd name="connsiteX3114" fmla="*/ 525252 w 2116881"/>
                <a:gd name="connsiteY3114" fmla="*/ 1439994 h 3529627"/>
                <a:gd name="connsiteX3115" fmla="*/ 531024 w 2116881"/>
                <a:gd name="connsiteY3115" fmla="*/ 1444323 h 3529627"/>
                <a:gd name="connsiteX3116" fmla="*/ 525252 w 2116881"/>
                <a:gd name="connsiteY3116" fmla="*/ 1450095 h 3529627"/>
                <a:gd name="connsiteX3117" fmla="*/ 526695 w 2116881"/>
                <a:gd name="connsiteY3117" fmla="*/ 1455867 h 3529627"/>
                <a:gd name="connsiteX3118" fmla="*/ 520923 w 2116881"/>
                <a:gd name="connsiteY3118" fmla="*/ 1461638 h 3529627"/>
                <a:gd name="connsiteX3119" fmla="*/ 523809 w 2116881"/>
                <a:gd name="connsiteY3119" fmla="*/ 1467410 h 3529627"/>
                <a:gd name="connsiteX3120" fmla="*/ 506493 w 2116881"/>
                <a:gd name="connsiteY3120" fmla="*/ 1476067 h 3529627"/>
                <a:gd name="connsiteX3121" fmla="*/ 507936 w 2116881"/>
                <a:gd name="connsiteY3121" fmla="*/ 1481838 h 3529627"/>
                <a:gd name="connsiteX3122" fmla="*/ 493506 w 2116881"/>
                <a:gd name="connsiteY3122" fmla="*/ 1486166 h 3529627"/>
                <a:gd name="connsiteX3123" fmla="*/ 492063 w 2116881"/>
                <a:gd name="connsiteY3123" fmla="*/ 1480396 h 3529627"/>
                <a:gd name="connsiteX3124" fmla="*/ 486291 w 2116881"/>
                <a:gd name="connsiteY3124" fmla="*/ 1476067 h 3529627"/>
                <a:gd name="connsiteX3125" fmla="*/ 484848 w 2116881"/>
                <a:gd name="connsiteY3125" fmla="*/ 1470294 h 3529627"/>
                <a:gd name="connsiteX3126" fmla="*/ 493506 w 2116881"/>
                <a:gd name="connsiteY3126" fmla="*/ 1465967 h 3529627"/>
                <a:gd name="connsiteX3127" fmla="*/ 496392 w 2116881"/>
                <a:gd name="connsiteY3127" fmla="*/ 1461638 h 3529627"/>
                <a:gd name="connsiteX3128" fmla="*/ 505050 w 2116881"/>
                <a:gd name="connsiteY3128" fmla="*/ 1460194 h 3529627"/>
                <a:gd name="connsiteX3129" fmla="*/ 512265 w 2116881"/>
                <a:gd name="connsiteY3129" fmla="*/ 1448652 h 3529627"/>
                <a:gd name="connsiteX3130" fmla="*/ 522366 w 2116881"/>
                <a:gd name="connsiteY3130" fmla="*/ 1445767 h 3529627"/>
                <a:gd name="connsiteX3131" fmla="*/ 525252 w 2116881"/>
                <a:gd name="connsiteY3131" fmla="*/ 1439994 h 3529627"/>
                <a:gd name="connsiteX3132" fmla="*/ 288600 w 2116881"/>
                <a:gd name="connsiteY3132" fmla="*/ 1438552 h 3529627"/>
                <a:gd name="connsiteX3133" fmla="*/ 292929 w 2116881"/>
                <a:gd name="connsiteY3133" fmla="*/ 1439994 h 3529627"/>
                <a:gd name="connsiteX3134" fmla="*/ 291486 w 2116881"/>
                <a:gd name="connsiteY3134" fmla="*/ 1445766 h 3529627"/>
                <a:gd name="connsiteX3135" fmla="*/ 288600 w 2116881"/>
                <a:gd name="connsiteY3135" fmla="*/ 1442879 h 3529627"/>
                <a:gd name="connsiteX3136" fmla="*/ 288600 w 2116881"/>
                <a:gd name="connsiteY3136" fmla="*/ 1438552 h 3529627"/>
                <a:gd name="connsiteX3137" fmla="*/ 305916 w 2116881"/>
                <a:gd name="connsiteY3137" fmla="*/ 1429894 h 3529627"/>
                <a:gd name="connsiteX3138" fmla="*/ 308927 w 2116881"/>
                <a:gd name="connsiteY3138" fmla="*/ 1429894 h 3529627"/>
                <a:gd name="connsiteX3139" fmla="*/ 320973 w 2116881"/>
                <a:gd name="connsiteY3139" fmla="*/ 1432781 h 3529627"/>
                <a:gd name="connsiteX3140" fmla="*/ 320973 w 2116881"/>
                <a:gd name="connsiteY3140" fmla="*/ 1441437 h 3529627"/>
                <a:gd name="connsiteX3141" fmla="*/ 326996 w 2116881"/>
                <a:gd name="connsiteY3141" fmla="*/ 1445767 h 3529627"/>
                <a:gd name="connsiteX3142" fmla="*/ 330008 w 2116881"/>
                <a:gd name="connsiteY3142" fmla="*/ 1442881 h 3529627"/>
                <a:gd name="connsiteX3143" fmla="*/ 333019 w 2116881"/>
                <a:gd name="connsiteY3143" fmla="*/ 1451538 h 3529627"/>
                <a:gd name="connsiteX3144" fmla="*/ 336031 w 2116881"/>
                <a:gd name="connsiteY3144" fmla="*/ 1451538 h 3529627"/>
                <a:gd name="connsiteX3145" fmla="*/ 337536 w 2116881"/>
                <a:gd name="connsiteY3145" fmla="*/ 1463080 h 3529627"/>
                <a:gd name="connsiteX3146" fmla="*/ 328502 w 2116881"/>
                <a:gd name="connsiteY3146" fmla="*/ 1460195 h 3529627"/>
                <a:gd name="connsiteX3147" fmla="*/ 311939 w 2116881"/>
                <a:gd name="connsiteY3147" fmla="*/ 1458753 h 3529627"/>
                <a:gd name="connsiteX3148" fmla="*/ 308927 w 2116881"/>
                <a:gd name="connsiteY3148" fmla="*/ 1450095 h 3529627"/>
                <a:gd name="connsiteX3149" fmla="*/ 313445 w 2116881"/>
                <a:gd name="connsiteY3149" fmla="*/ 1452981 h 3529627"/>
                <a:gd name="connsiteX3150" fmla="*/ 313445 w 2116881"/>
                <a:gd name="connsiteY3150" fmla="*/ 1447210 h 3529627"/>
                <a:gd name="connsiteX3151" fmla="*/ 307422 w 2116881"/>
                <a:gd name="connsiteY3151" fmla="*/ 1442881 h 3529627"/>
                <a:gd name="connsiteX3152" fmla="*/ 311939 w 2116881"/>
                <a:gd name="connsiteY3152" fmla="*/ 1439994 h 3529627"/>
                <a:gd name="connsiteX3153" fmla="*/ 305916 w 2116881"/>
                <a:gd name="connsiteY3153" fmla="*/ 1439994 h 3529627"/>
                <a:gd name="connsiteX3154" fmla="*/ 307422 w 2116881"/>
                <a:gd name="connsiteY3154" fmla="*/ 1435665 h 3529627"/>
                <a:gd name="connsiteX3155" fmla="*/ 305916 w 2116881"/>
                <a:gd name="connsiteY3155" fmla="*/ 1429894 h 3529627"/>
                <a:gd name="connsiteX3156" fmla="*/ 308802 w 2116881"/>
                <a:gd name="connsiteY3156" fmla="*/ 1422967 h 3529627"/>
                <a:gd name="connsiteX3157" fmla="*/ 313131 w 2116881"/>
                <a:gd name="connsiteY3157" fmla="*/ 1422967 h 3529627"/>
                <a:gd name="connsiteX3158" fmla="*/ 316017 w 2116881"/>
                <a:gd name="connsiteY3158" fmla="*/ 1428163 h 3529627"/>
                <a:gd name="connsiteX3159" fmla="*/ 311688 w 2116881"/>
                <a:gd name="connsiteY3159" fmla="*/ 1428163 h 3529627"/>
                <a:gd name="connsiteX3160" fmla="*/ 308802 w 2116881"/>
                <a:gd name="connsiteY3160" fmla="*/ 1422967 h 3529627"/>
                <a:gd name="connsiteX3161" fmla="*/ 96681 w 2116881"/>
                <a:gd name="connsiteY3161" fmla="*/ 1395265 h 3529627"/>
                <a:gd name="connsiteX3162" fmla="*/ 99567 w 2116881"/>
                <a:gd name="connsiteY3162" fmla="*/ 1395265 h 3529627"/>
                <a:gd name="connsiteX3163" fmla="*/ 101010 w 2116881"/>
                <a:gd name="connsiteY3163" fmla="*/ 1398152 h 3529627"/>
                <a:gd name="connsiteX3164" fmla="*/ 98124 w 2116881"/>
                <a:gd name="connsiteY3164" fmla="*/ 1396708 h 3529627"/>
                <a:gd name="connsiteX3165" fmla="*/ 96681 w 2116881"/>
                <a:gd name="connsiteY3165" fmla="*/ 1395265 h 3529627"/>
                <a:gd name="connsiteX3166" fmla="*/ 82251 w 2116881"/>
                <a:gd name="connsiteY3166" fmla="*/ 1395265 h 3529627"/>
                <a:gd name="connsiteX3167" fmla="*/ 82251 w 2116881"/>
                <a:gd name="connsiteY3167" fmla="*/ 1398150 h 3529627"/>
                <a:gd name="connsiteX3168" fmla="*/ 80808 w 2116881"/>
                <a:gd name="connsiteY3168" fmla="*/ 1399594 h 3529627"/>
                <a:gd name="connsiteX3169" fmla="*/ 80808 w 2116881"/>
                <a:gd name="connsiteY3169" fmla="*/ 1396707 h 3529627"/>
                <a:gd name="connsiteX3170" fmla="*/ 82251 w 2116881"/>
                <a:gd name="connsiteY3170" fmla="*/ 1395265 h 3529627"/>
                <a:gd name="connsiteX3171" fmla="*/ 819624 w 2116881"/>
                <a:gd name="connsiteY3171" fmla="*/ 1385164 h 3529627"/>
                <a:gd name="connsiteX3172" fmla="*/ 823953 w 2116881"/>
                <a:gd name="connsiteY3172" fmla="*/ 1388051 h 3529627"/>
                <a:gd name="connsiteX3173" fmla="*/ 822510 w 2116881"/>
                <a:gd name="connsiteY3173" fmla="*/ 1393822 h 3529627"/>
                <a:gd name="connsiteX3174" fmla="*/ 813852 w 2116881"/>
                <a:gd name="connsiteY3174" fmla="*/ 1393822 h 3529627"/>
                <a:gd name="connsiteX3175" fmla="*/ 812409 w 2116881"/>
                <a:gd name="connsiteY3175" fmla="*/ 1390936 h 3529627"/>
                <a:gd name="connsiteX3176" fmla="*/ 815295 w 2116881"/>
                <a:gd name="connsiteY3176" fmla="*/ 1386608 h 3529627"/>
                <a:gd name="connsiteX3177" fmla="*/ 819624 w 2116881"/>
                <a:gd name="connsiteY3177" fmla="*/ 1385164 h 3529627"/>
                <a:gd name="connsiteX3178" fmla="*/ 841269 w 2116881"/>
                <a:gd name="connsiteY3178" fmla="*/ 1334663 h 3529627"/>
                <a:gd name="connsiteX3179" fmla="*/ 838383 w 2116881"/>
                <a:gd name="connsiteY3179" fmla="*/ 1337549 h 3529627"/>
                <a:gd name="connsiteX3180" fmla="*/ 835497 w 2116881"/>
                <a:gd name="connsiteY3180" fmla="*/ 1337549 h 3529627"/>
                <a:gd name="connsiteX3181" fmla="*/ 836940 w 2116881"/>
                <a:gd name="connsiteY3181" fmla="*/ 1336106 h 3529627"/>
                <a:gd name="connsiteX3182" fmla="*/ 841269 w 2116881"/>
                <a:gd name="connsiteY3182" fmla="*/ 1334663 h 3529627"/>
                <a:gd name="connsiteX3183" fmla="*/ 1053390 w 2116881"/>
                <a:gd name="connsiteY3183" fmla="*/ 1308693 h 3529627"/>
                <a:gd name="connsiteX3184" fmla="*/ 1054833 w 2116881"/>
                <a:gd name="connsiteY3184" fmla="*/ 1311579 h 3529627"/>
                <a:gd name="connsiteX3185" fmla="*/ 1051947 w 2116881"/>
                <a:gd name="connsiteY3185" fmla="*/ 1314464 h 3529627"/>
                <a:gd name="connsiteX3186" fmla="*/ 1049061 w 2116881"/>
                <a:gd name="connsiteY3186" fmla="*/ 1311579 h 3529627"/>
                <a:gd name="connsiteX3187" fmla="*/ 1051947 w 2116881"/>
                <a:gd name="connsiteY3187" fmla="*/ 1310135 h 3529627"/>
                <a:gd name="connsiteX3188" fmla="*/ 1053390 w 2116881"/>
                <a:gd name="connsiteY3188" fmla="*/ 1308693 h 3529627"/>
                <a:gd name="connsiteX3189" fmla="*/ 1069263 w 2116881"/>
                <a:gd name="connsiteY3189" fmla="*/ 1297149 h 3529627"/>
                <a:gd name="connsiteX3190" fmla="*/ 1075035 w 2116881"/>
                <a:gd name="connsiteY3190" fmla="*/ 1297149 h 3529627"/>
                <a:gd name="connsiteX3191" fmla="*/ 1070706 w 2116881"/>
                <a:gd name="connsiteY3191" fmla="*/ 1304364 h 3529627"/>
                <a:gd name="connsiteX3192" fmla="*/ 1069263 w 2116881"/>
                <a:gd name="connsiteY3192" fmla="*/ 1302921 h 3529627"/>
                <a:gd name="connsiteX3193" fmla="*/ 1069263 w 2116881"/>
                <a:gd name="connsiteY3193" fmla="*/ 1297149 h 3529627"/>
                <a:gd name="connsiteX3194" fmla="*/ 497220 w 2116881"/>
                <a:gd name="connsiteY3194" fmla="*/ 1295765 h 3529627"/>
                <a:gd name="connsiteX3195" fmla="*/ 523675 w 2116881"/>
                <a:gd name="connsiteY3195" fmla="*/ 1322260 h 3529627"/>
                <a:gd name="connsiteX3196" fmla="*/ 526615 w 2116881"/>
                <a:gd name="connsiteY3196" fmla="*/ 1344338 h 3529627"/>
                <a:gd name="connsiteX3197" fmla="*/ 517796 w 2116881"/>
                <a:gd name="connsiteY3197" fmla="*/ 1366418 h 3529627"/>
                <a:gd name="connsiteX3198" fmla="*/ 522206 w 2116881"/>
                <a:gd name="connsiteY3198" fmla="*/ 1394383 h 3529627"/>
                <a:gd name="connsiteX3199" fmla="*/ 528084 w 2116881"/>
                <a:gd name="connsiteY3199" fmla="*/ 1394383 h 3529627"/>
                <a:gd name="connsiteX3200" fmla="*/ 511917 w 2116881"/>
                <a:gd name="connsiteY3200" fmla="*/ 1403215 h 3529627"/>
                <a:gd name="connsiteX3201" fmla="*/ 501629 w 2116881"/>
                <a:gd name="connsiteY3201" fmla="*/ 1413520 h 3529627"/>
                <a:gd name="connsiteX3202" fmla="*/ 491341 w 2116881"/>
                <a:gd name="connsiteY3202" fmla="*/ 1420878 h 3529627"/>
                <a:gd name="connsiteX3203" fmla="*/ 488402 w 2116881"/>
                <a:gd name="connsiteY3203" fmla="*/ 1432655 h 3529627"/>
                <a:gd name="connsiteX3204" fmla="*/ 473705 w 2116881"/>
                <a:gd name="connsiteY3204" fmla="*/ 1435598 h 3529627"/>
                <a:gd name="connsiteX3205" fmla="*/ 475174 w 2116881"/>
                <a:gd name="connsiteY3205" fmla="*/ 1442957 h 3529627"/>
                <a:gd name="connsiteX3206" fmla="*/ 469296 w 2116881"/>
                <a:gd name="connsiteY3206" fmla="*/ 1453262 h 3529627"/>
                <a:gd name="connsiteX3207" fmla="*/ 463417 w 2116881"/>
                <a:gd name="connsiteY3207" fmla="*/ 1453262 h 3529627"/>
                <a:gd name="connsiteX3208" fmla="*/ 459007 w 2116881"/>
                <a:gd name="connsiteY3208" fmla="*/ 1457677 h 3529627"/>
                <a:gd name="connsiteX3209" fmla="*/ 467826 w 2116881"/>
                <a:gd name="connsiteY3209" fmla="*/ 1462092 h 3529627"/>
                <a:gd name="connsiteX3210" fmla="*/ 478114 w 2116881"/>
                <a:gd name="connsiteY3210" fmla="*/ 1463565 h 3529627"/>
                <a:gd name="connsiteX3211" fmla="*/ 483993 w 2116881"/>
                <a:gd name="connsiteY3211" fmla="*/ 1472397 h 3529627"/>
                <a:gd name="connsiteX3212" fmla="*/ 473705 w 2116881"/>
                <a:gd name="connsiteY3212" fmla="*/ 1473869 h 3529627"/>
                <a:gd name="connsiteX3213" fmla="*/ 469296 w 2116881"/>
                <a:gd name="connsiteY3213" fmla="*/ 1478285 h 3529627"/>
                <a:gd name="connsiteX3214" fmla="*/ 464886 w 2116881"/>
                <a:gd name="connsiteY3214" fmla="*/ 1473869 h 3529627"/>
                <a:gd name="connsiteX3215" fmla="*/ 453129 w 2116881"/>
                <a:gd name="connsiteY3215" fmla="*/ 1467980 h 3529627"/>
                <a:gd name="connsiteX3216" fmla="*/ 457538 w 2116881"/>
                <a:gd name="connsiteY3216" fmla="*/ 1479757 h 3529627"/>
                <a:gd name="connsiteX3217" fmla="*/ 457538 w 2116881"/>
                <a:gd name="connsiteY3217" fmla="*/ 1497420 h 3529627"/>
                <a:gd name="connsiteX3218" fmla="*/ 442841 w 2116881"/>
                <a:gd name="connsiteY3218" fmla="*/ 1504779 h 3529627"/>
                <a:gd name="connsiteX3219" fmla="*/ 447250 w 2116881"/>
                <a:gd name="connsiteY3219" fmla="*/ 1509194 h 3529627"/>
                <a:gd name="connsiteX3220" fmla="*/ 457538 w 2116881"/>
                <a:gd name="connsiteY3220" fmla="*/ 1507723 h 3529627"/>
                <a:gd name="connsiteX3221" fmla="*/ 450189 w 2116881"/>
                <a:gd name="connsiteY3221" fmla="*/ 1510667 h 3529627"/>
                <a:gd name="connsiteX3222" fmla="*/ 438431 w 2116881"/>
                <a:gd name="connsiteY3222" fmla="*/ 1512139 h 3529627"/>
                <a:gd name="connsiteX3223" fmla="*/ 422264 w 2116881"/>
                <a:gd name="connsiteY3223" fmla="*/ 1504779 h 3529627"/>
                <a:gd name="connsiteX3224" fmla="*/ 431083 w 2116881"/>
                <a:gd name="connsiteY3224" fmla="*/ 1512139 h 3529627"/>
                <a:gd name="connsiteX3225" fmla="*/ 438431 w 2116881"/>
                <a:gd name="connsiteY3225" fmla="*/ 1513611 h 3529627"/>
                <a:gd name="connsiteX3226" fmla="*/ 429613 w 2116881"/>
                <a:gd name="connsiteY3226" fmla="*/ 1523915 h 3529627"/>
                <a:gd name="connsiteX3227" fmla="*/ 376703 w 2116881"/>
                <a:gd name="connsiteY3227" fmla="*/ 1532745 h 3529627"/>
                <a:gd name="connsiteX3228" fmla="*/ 385521 w 2116881"/>
                <a:gd name="connsiteY3228" fmla="*/ 1535690 h 3529627"/>
                <a:gd name="connsiteX3229" fmla="*/ 392870 w 2116881"/>
                <a:gd name="connsiteY3229" fmla="*/ 1534218 h 3529627"/>
                <a:gd name="connsiteX3230" fmla="*/ 397279 w 2116881"/>
                <a:gd name="connsiteY3230" fmla="*/ 1537162 h 3529627"/>
                <a:gd name="connsiteX3231" fmla="*/ 423734 w 2116881"/>
                <a:gd name="connsiteY3231" fmla="*/ 1532745 h 3529627"/>
                <a:gd name="connsiteX3232" fmla="*/ 435492 w 2116881"/>
                <a:gd name="connsiteY3232" fmla="*/ 1532745 h 3529627"/>
                <a:gd name="connsiteX3233" fmla="*/ 441371 w 2116881"/>
                <a:gd name="connsiteY3233" fmla="*/ 1525385 h 3529627"/>
                <a:gd name="connsiteX3234" fmla="*/ 450189 w 2116881"/>
                <a:gd name="connsiteY3234" fmla="*/ 1531274 h 3529627"/>
                <a:gd name="connsiteX3235" fmla="*/ 447250 w 2116881"/>
                <a:gd name="connsiteY3235" fmla="*/ 1538634 h 3529627"/>
                <a:gd name="connsiteX3236" fmla="*/ 451659 w 2116881"/>
                <a:gd name="connsiteY3236" fmla="*/ 1535690 h 3529627"/>
                <a:gd name="connsiteX3237" fmla="*/ 453129 w 2116881"/>
                <a:gd name="connsiteY3237" fmla="*/ 1541577 h 3529627"/>
                <a:gd name="connsiteX3238" fmla="*/ 451659 w 2116881"/>
                <a:gd name="connsiteY3238" fmla="*/ 1548937 h 3529627"/>
                <a:gd name="connsiteX3239" fmla="*/ 454598 w 2116881"/>
                <a:gd name="connsiteY3239" fmla="*/ 1557769 h 3529627"/>
                <a:gd name="connsiteX3240" fmla="*/ 438431 w 2116881"/>
                <a:gd name="connsiteY3240" fmla="*/ 1559241 h 3529627"/>
                <a:gd name="connsiteX3241" fmla="*/ 444310 w 2116881"/>
                <a:gd name="connsiteY3241" fmla="*/ 1563657 h 3529627"/>
                <a:gd name="connsiteX3242" fmla="*/ 456068 w 2116881"/>
                <a:gd name="connsiteY3242" fmla="*/ 1568073 h 3529627"/>
                <a:gd name="connsiteX3243" fmla="*/ 448719 w 2116881"/>
                <a:gd name="connsiteY3243" fmla="*/ 1581320 h 3529627"/>
                <a:gd name="connsiteX3244" fmla="*/ 434022 w 2116881"/>
                <a:gd name="connsiteY3244" fmla="*/ 1576904 h 3529627"/>
                <a:gd name="connsiteX3245" fmla="*/ 431083 w 2116881"/>
                <a:gd name="connsiteY3245" fmla="*/ 1579847 h 3529627"/>
                <a:gd name="connsiteX3246" fmla="*/ 423734 w 2116881"/>
                <a:gd name="connsiteY3246" fmla="*/ 1575432 h 3529627"/>
                <a:gd name="connsiteX3247" fmla="*/ 410507 w 2116881"/>
                <a:gd name="connsiteY3247" fmla="*/ 1579847 h 3529627"/>
                <a:gd name="connsiteX3248" fmla="*/ 406097 w 2116881"/>
                <a:gd name="connsiteY3248" fmla="*/ 1573960 h 3529627"/>
                <a:gd name="connsiteX3249" fmla="*/ 403158 w 2116881"/>
                <a:gd name="connsiteY3249" fmla="*/ 1581320 h 3529627"/>
                <a:gd name="connsiteX3250" fmla="*/ 394340 w 2116881"/>
                <a:gd name="connsiteY3250" fmla="*/ 1578376 h 3529627"/>
                <a:gd name="connsiteX3251" fmla="*/ 395809 w 2116881"/>
                <a:gd name="connsiteY3251" fmla="*/ 1581320 h 3529627"/>
                <a:gd name="connsiteX3252" fmla="*/ 400219 w 2116881"/>
                <a:gd name="connsiteY3252" fmla="*/ 1582792 h 3529627"/>
                <a:gd name="connsiteX3253" fmla="*/ 423734 w 2116881"/>
                <a:gd name="connsiteY3253" fmla="*/ 1585736 h 3529627"/>
                <a:gd name="connsiteX3254" fmla="*/ 422264 w 2116881"/>
                <a:gd name="connsiteY3254" fmla="*/ 1606342 h 3529627"/>
                <a:gd name="connsiteX3255" fmla="*/ 419325 w 2116881"/>
                <a:gd name="connsiteY3255" fmla="*/ 1619589 h 3529627"/>
                <a:gd name="connsiteX3256" fmla="*/ 410507 w 2116881"/>
                <a:gd name="connsiteY3256" fmla="*/ 1618118 h 3529627"/>
                <a:gd name="connsiteX3257" fmla="*/ 404628 w 2116881"/>
                <a:gd name="connsiteY3257" fmla="*/ 1624006 h 3529627"/>
                <a:gd name="connsiteX3258" fmla="*/ 398749 w 2116881"/>
                <a:gd name="connsiteY3258" fmla="*/ 1609286 h 3529627"/>
                <a:gd name="connsiteX3259" fmla="*/ 391400 w 2116881"/>
                <a:gd name="connsiteY3259" fmla="*/ 1629894 h 3529627"/>
                <a:gd name="connsiteX3260" fmla="*/ 388461 w 2116881"/>
                <a:gd name="connsiteY3260" fmla="*/ 1628422 h 3529627"/>
                <a:gd name="connsiteX3261" fmla="*/ 385521 w 2116881"/>
                <a:gd name="connsiteY3261" fmla="*/ 1629894 h 3529627"/>
                <a:gd name="connsiteX3262" fmla="*/ 372294 w 2116881"/>
                <a:gd name="connsiteY3262" fmla="*/ 1607815 h 3529627"/>
                <a:gd name="connsiteX3263" fmla="*/ 369354 w 2116881"/>
                <a:gd name="connsiteY3263" fmla="*/ 1610759 h 3529627"/>
                <a:gd name="connsiteX3264" fmla="*/ 375233 w 2116881"/>
                <a:gd name="connsiteY3264" fmla="*/ 1625478 h 3529627"/>
                <a:gd name="connsiteX3265" fmla="*/ 372294 w 2116881"/>
                <a:gd name="connsiteY3265" fmla="*/ 1626949 h 3529627"/>
                <a:gd name="connsiteX3266" fmla="*/ 367885 w 2116881"/>
                <a:gd name="connsiteY3266" fmla="*/ 1625478 h 3529627"/>
                <a:gd name="connsiteX3267" fmla="*/ 364945 w 2116881"/>
                <a:gd name="connsiteY3267" fmla="*/ 1626949 h 3529627"/>
                <a:gd name="connsiteX3268" fmla="*/ 354657 w 2116881"/>
                <a:gd name="connsiteY3268" fmla="*/ 1607815 h 3529627"/>
                <a:gd name="connsiteX3269" fmla="*/ 351718 w 2116881"/>
                <a:gd name="connsiteY3269" fmla="*/ 1584263 h 3529627"/>
                <a:gd name="connsiteX3270" fmla="*/ 350248 w 2116881"/>
                <a:gd name="connsiteY3270" fmla="*/ 1572488 h 3529627"/>
                <a:gd name="connsiteX3271" fmla="*/ 372294 w 2116881"/>
                <a:gd name="connsiteY3271" fmla="*/ 1550409 h 3529627"/>
                <a:gd name="connsiteX3272" fmla="*/ 381112 w 2116881"/>
                <a:gd name="connsiteY3272" fmla="*/ 1554825 h 3529627"/>
                <a:gd name="connsiteX3273" fmla="*/ 376703 w 2116881"/>
                <a:gd name="connsiteY3273" fmla="*/ 1548937 h 3529627"/>
                <a:gd name="connsiteX3274" fmla="*/ 359066 w 2116881"/>
                <a:gd name="connsiteY3274" fmla="*/ 1550409 h 3529627"/>
                <a:gd name="connsiteX3275" fmla="*/ 363476 w 2116881"/>
                <a:gd name="connsiteY3275" fmla="*/ 1553353 h 3529627"/>
                <a:gd name="connsiteX3276" fmla="*/ 351718 w 2116881"/>
                <a:gd name="connsiteY3276" fmla="*/ 1563657 h 3529627"/>
                <a:gd name="connsiteX3277" fmla="*/ 337021 w 2116881"/>
                <a:gd name="connsiteY3277" fmla="*/ 1575432 h 3529627"/>
                <a:gd name="connsiteX3278" fmla="*/ 344369 w 2116881"/>
                <a:gd name="connsiteY3278" fmla="*/ 1601926 h 3529627"/>
                <a:gd name="connsiteX3279" fmla="*/ 351718 w 2116881"/>
                <a:gd name="connsiteY3279" fmla="*/ 1610759 h 3529627"/>
                <a:gd name="connsiteX3280" fmla="*/ 353187 w 2116881"/>
                <a:gd name="connsiteY3280" fmla="*/ 1626949 h 3529627"/>
                <a:gd name="connsiteX3281" fmla="*/ 357597 w 2116881"/>
                <a:gd name="connsiteY3281" fmla="*/ 1637253 h 3529627"/>
                <a:gd name="connsiteX3282" fmla="*/ 357597 w 2116881"/>
                <a:gd name="connsiteY3282" fmla="*/ 1649028 h 3529627"/>
                <a:gd name="connsiteX3283" fmla="*/ 334081 w 2116881"/>
                <a:gd name="connsiteY3283" fmla="*/ 1643141 h 3529627"/>
                <a:gd name="connsiteX3284" fmla="*/ 319384 w 2116881"/>
                <a:gd name="connsiteY3284" fmla="*/ 1637253 h 3529627"/>
                <a:gd name="connsiteX3285" fmla="*/ 322323 w 2116881"/>
                <a:gd name="connsiteY3285" fmla="*/ 1647557 h 3529627"/>
                <a:gd name="connsiteX3286" fmla="*/ 319384 w 2116881"/>
                <a:gd name="connsiteY3286" fmla="*/ 1647557 h 3529627"/>
                <a:gd name="connsiteX3287" fmla="*/ 317914 w 2116881"/>
                <a:gd name="connsiteY3287" fmla="*/ 1643141 h 3529627"/>
                <a:gd name="connsiteX3288" fmla="*/ 313505 w 2116881"/>
                <a:gd name="connsiteY3288" fmla="*/ 1643141 h 3529627"/>
                <a:gd name="connsiteX3289" fmla="*/ 314975 w 2116881"/>
                <a:gd name="connsiteY3289" fmla="*/ 1653445 h 3529627"/>
                <a:gd name="connsiteX3290" fmla="*/ 323793 w 2116881"/>
                <a:gd name="connsiteY3290" fmla="*/ 1651973 h 3529627"/>
                <a:gd name="connsiteX3291" fmla="*/ 326732 w 2116881"/>
                <a:gd name="connsiteY3291" fmla="*/ 1662275 h 3529627"/>
                <a:gd name="connsiteX3292" fmla="*/ 335551 w 2116881"/>
                <a:gd name="connsiteY3292" fmla="*/ 1674051 h 3529627"/>
                <a:gd name="connsiteX3293" fmla="*/ 331142 w 2116881"/>
                <a:gd name="connsiteY3293" fmla="*/ 1681410 h 3529627"/>
                <a:gd name="connsiteX3294" fmla="*/ 329672 w 2116881"/>
                <a:gd name="connsiteY3294" fmla="*/ 1675523 h 3529627"/>
                <a:gd name="connsiteX3295" fmla="*/ 325263 w 2116881"/>
                <a:gd name="connsiteY3295" fmla="*/ 1679938 h 3529627"/>
                <a:gd name="connsiteX3296" fmla="*/ 317914 w 2116881"/>
                <a:gd name="connsiteY3296" fmla="*/ 1672579 h 3529627"/>
                <a:gd name="connsiteX3297" fmla="*/ 316444 w 2116881"/>
                <a:gd name="connsiteY3297" fmla="*/ 1678466 h 3529627"/>
                <a:gd name="connsiteX3298" fmla="*/ 317914 w 2116881"/>
                <a:gd name="connsiteY3298" fmla="*/ 1690242 h 3529627"/>
                <a:gd name="connsiteX3299" fmla="*/ 313505 w 2116881"/>
                <a:gd name="connsiteY3299" fmla="*/ 1684354 h 3529627"/>
                <a:gd name="connsiteX3300" fmla="*/ 310566 w 2116881"/>
                <a:gd name="connsiteY3300" fmla="*/ 1685826 h 3529627"/>
                <a:gd name="connsiteX3301" fmla="*/ 301747 w 2116881"/>
                <a:gd name="connsiteY3301" fmla="*/ 1671107 h 3529627"/>
                <a:gd name="connsiteX3302" fmla="*/ 300277 w 2116881"/>
                <a:gd name="connsiteY3302" fmla="*/ 1676995 h 3529627"/>
                <a:gd name="connsiteX3303" fmla="*/ 303217 w 2116881"/>
                <a:gd name="connsiteY3303" fmla="*/ 1682882 h 3529627"/>
                <a:gd name="connsiteX3304" fmla="*/ 300277 w 2116881"/>
                <a:gd name="connsiteY3304" fmla="*/ 1688770 h 3529627"/>
                <a:gd name="connsiteX3305" fmla="*/ 295868 w 2116881"/>
                <a:gd name="connsiteY3305" fmla="*/ 1682882 h 3529627"/>
                <a:gd name="connsiteX3306" fmla="*/ 297338 w 2116881"/>
                <a:gd name="connsiteY3306" fmla="*/ 1693186 h 3529627"/>
                <a:gd name="connsiteX3307" fmla="*/ 291459 w 2116881"/>
                <a:gd name="connsiteY3307" fmla="*/ 1691714 h 3529627"/>
                <a:gd name="connsiteX3308" fmla="*/ 288520 w 2116881"/>
                <a:gd name="connsiteY3308" fmla="*/ 1693186 h 3529627"/>
                <a:gd name="connsiteX3309" fmla="*/ 291459 w 2116881"/>
                <a:gd name="connsiteY3309" fmla="*/ 1706433 h 3529627"/>
                <a:gd name="connsiteX3310" fmla="*/ 281171 w 2116881"/>
                <a:gd name="connsiteY3310" fmla="*/ 1699074 h 3529627"/>
                <a:gd name="connsiteX3311" fmla="*/ 281171 w 2116881"/>
                <a:gd name="connsiteY3311" fmla="*/ 1703489 h 3529627"/>
                <a:gd name="connsiteX3312" fmla="*/ 275292 w 2116881"/>
                <a:gd name="connsiteY3312" fmla="*/ 1702017 h 3529627"/>
                <a:gd name="connsiteX3313" fmla="*/ 282641 w 2116881"/>
                <a:gd name="connsiteY3313" fmla="*/ 1710849 h 3529627"/>
                <a:gd name="connsiteX3314" fmla="*/ 270883 w 2116881"/>
                <a:gd name="connsiteY3314" fmla="*/ 1712321 h 3529627"/>
                <a:gd name="connsiteX3315" fmla="*/ 267944 w 2116881"/>
                <a:gd name="connsiteY3315" fmla="*/ 1722625 h 3529627"/>
                <a:gd name="connsiteX3316" fmla="*/ 263534 w 2116881"/>
                <a:gd name="connsiteY3316" fmla="*/ 1724096 h 3529627"/>
                <a:gd name="connsiteX3317" fmla="*/ 259125 w 2116881"/>
                <a:gd name="connsiteY3317" fmla="*/ 1719681 h 3529627"/>
                <a:gd name="connsiteX3318" fmla="*/ 260595 w 2116881"/>
                <a:gd name="connsiteY3318" fmla="*/ 1728512 h 3529627"/>
                <a:gd name="connsiteX3319" fmla="*/ 259125 w 2116881"/>
                <a:gd name="connsiteY3319" fmla="*/ 1729984 h 3529627"/>
                <a:gd name="connsiteX3320" fmla="*/ 248837 w 2116881"/>
                <a:gd name="connsiteY3320" fmla="*/ 1712321 h 3529627"/>
                <a:gd name="connsiteX3321" fmla="*/ 235610 w 2116881"/>
                <a:gd name="connsiteY3321" fmla="*/ 1697602 h 3529627"/>
                <a:gd name="connsiteX3322" fmla="*/ 228261 w 2116881"/>
                <a:gd name="connsiteY3322" fmla="*/ 1682882 h 3529627"/>
                <a:gd name="connsiteX3323" fmla="*/ 223852 w 2116881"/>
                <a:gd name="connsiteY3323" fmla="*/ 1681410 h 3529627"/>
                <a:gd name="connsiteX3324" fmla="*/ 216503 w 2116881"/>
                <a:gd name="connsiteY3324" fmla="*/ 1672579 h 3529627"/>
                <a:gd name="connsiteX3325" fmla="*/ 215034 w 2116881"/>
                <a:gd name="connsiteY3325" fmla="*/ 1662275 h 3529627"/>
                <a:gd name="connsiteX3326" fmla="*/ 222382 w 2116881"/>
                <a:gd name="connsiteY3326" fmla="*/ 1662275 h 3529627"/>
                <a:gd name="connsiteX3327" fmla="*/ 229731 w 2116881"/>
                <a:gd name="connsiteY3327" fmla="*/ 1666691 h 3529627"/>
                <a:gd name="connsiteX3328" fmla="*/ 232670 w 2116881"/>
                <a:gd name="connsiteY3328" fmla="*/ 1678466 h 3529627"/>
                <a:gd name="connsiteX3329" fmla="*/ 234140 w 2116881"/>
                <a:gd name="connsiteY3329" fmla="*/ 1674051 h 3529627"/>
                <a:gd name="connsiteX3330" fmla="*/ 242958 w 2116881"/>
                <a:gd name="connsiteY3330" fmla="*/ 1668163 h 3529627"/>
                <a:gd name="connsiteX3331" fmla="*/ 247367 w 2116881"/>
                <a:gd name="connsiteY3331" fmla="*/ 1668163 h 3529627"/>
                <a:gd name="connsiteX3332" fmla="*/ 254716 w 2116881"/>
                <a:gd name="connsiteY3332" fmla="*/ 1660803 h 3529627"/>
                <a:gd name="connsiteX3333" fmla="*/ 257656 w 2116881"/>
                <a:gd name="connsiteY3333" fmla="*/ 1649028 h 3529627"/>
                <a:gd name="connsiteX3334" fmla="*/ 259125 w 2116881"/>
                <a:gd name="connsiteY3334" fmla="*/ 1649028 h 3529627"/>
                <a:gd name="connsiteX3335" fmla="*/ 262065 w 2116881"/>
                <a:gd name="connsiteY3335" fmla="*/ 1650501 h 3529627"/>
                <a:gd name="connsiteX3336" fmla="*/ 270883 w 2116881"/>
                <a:gd name="connsiteY3336" fmla="*/ 1646085 h 3529627"/>
                <a:gd name="connsiteX3337" fmla="*/ 272353 w 2116881"/>
                <a:gd name="connsiteY3337" fmla="*/ 1651973 h 3529627"/>
                <a:gd name="connsiteX3338" fmla="*/ 275292 w 2116881"/>
                <a:gd name="connsiteY3338" fmla="*/ 1647557 h 3529627"/>
                <a:gd name="connsiteX3339" fmla="*/ 281171 w 2116881"/>
                <a:gd name="connsiteY3339" fmla="*/ 1653445 h 3529627"/>
                <a:gd name="connsiteX3340" fmla="*/ 284111 w 2116881"/>
                <a:gd name="connsiteY3340" fmla="*/ 1650501 h 3529627"/>
                <a:gd name="connsiteX3341" fmla="*/ 269413 w 2116881"/>
                <a:gd name="connsiteY3341" fmla="*/ 1638725 h 3529627"/>
                <a:gd name="connsiteX3342" fmla="*/ 272353 w 2116881"/>
                <a:gd name="connsiteY3342" fmla="*/ 1634310 h 3529627"/>
                <a:gd name="connsiteX3343" fmla="*/ 273822 w 2116881"/>
                <a:gd name="connsiteY3343" fmla="*/ 1628422 h 3529627"/>
                <a:gd name="connsiteX3344" fmla="*/ 285580 w 2116881"/>
                <a:gd name="connsiteY3344" fmla="*/ 1626949 h 3529627"/>
                <a:gd name="connsiteX3345" fmla="*/ 292929 w 2116881"/>
                <a:gd name="connsiteY3345" fmla="*/ 1629894 h 3529627"/>
                <a:gd name="connsiteX3346" fmla="*/ 297338 w 2116881"/>
                <a:gd name="connsiteY3346" fmla="*/ 1632838 h 3529627"/>
                <a:gd name="connsiteX3347" fmla="*/ 300277 w 2116881"/>
                <a:gd name="connsiteY3347" fmla="*/ 1632838 h 3529627"/>
                <a:gd name="connsiteX3348" fmla="*/ 304687 w 2116881"/>
                <a:gd name="connsiteY3348" fmla="*/ 1631366 h 3529627"/>
                <a:gd name="connsiteX3349" fmla="*/ 314975 w 2116881"/>
                <a:gd name="connsiteY3349" fmla="*/ 1634310 h 3529627"/>
                <a:gd name="connsiteX3350" fmla="*/ 313505 w 2116881"/>
                <a:gd name="connsiteY3350" fmla="*/ 1632838 h 3529627"/>
                <a:gd name="connsiteX3351" fmla="*/ 306156 w 2116881"/>
                <a:gd name="connsiteY3351" fmla="*/ 1626949 h 3529627"/>
                <a:gd name="connsiteX3352" fmla="*/ 301747 w 2116881"/>
                <a:gd name="connsiteY3352" fmla="*/ 1619589 h 3529627"/>
                <a:gd name="connsiteX3353" fmla="*/ 306156 w 2116881"/>
                <a:gd name="connsiteY3353" fmla="*/ 1615174 h 3529627"/>
                <a:gd name="connsiteX3354" fmla="*/ 295868 w 2116881"/>
                <a:gd name="connsiteY3354" fmla="*/ 1615174 h 3529627"/>
                <a:gd name="connsiteX3355" fmla="*/ 289989 w 2116881"/>
                <a:gd name="connsiteY3355" fmla="*/ 1612231 h 3529627"/>
                <a:gd name="connsiteX3356" fmla="*/ 285580 w 2116881"/>
                <a:gd name="connsiteY3356" fmla="*/ 1609286 h 3529627"/>
                <a:gd name="connsiteX3357" fmla="*/ 288520 w 2116881"/>
                <a:gd name="connsiteY3357" fmla="*/ 1604871 h 3529627"/>
                <a:gd name="connsiteX3358" fmla="*/ 281171 w 2116881"/>
                <a:gd name="connsiteY3358" fmla="*/ 1606342 h 3529627"/>
                <a:gd name="connsiteX3359" fmla="*/ 270883 w 2116881"/>
                <a:gd name="connsiteY3359" fmla="*/ 1601926 h 3529627"/>
                <a:gd name="connsiteX3360" fmla="*/ 260595 w 2116881"/>
                <a:gd name="connsiteY3360" fmla="*/ 1591622 h 3529627"/>
                <a:gd name="connsiteX3361" fmla="*/ 260595 w 2116881"/>
                <a:gd name="connsiteY3361" fmla="*/ 1596039 h 3529627"/>
                <a:gd name="connsiteX3362" fmla="*/ 257656 w 2116881"/>
                <a:gd name="connsiteY3362" fmla="*/ 1598982 h 3529627"/>
                <a:gd name="connsiteX3363" fmla="*/ 248837 w 2116881"/>
                <a:gd name="connsiteY3363" fmla="*/ 1597511 h 3529627"/>
                <a:gd name="connsiteX3364" fmla="*/ 244428 w 2116881"/>
                <a:gd name="connsiteY3364" fmla="*/ 1587208 h 3529627"/>
                <a:gd name="connsiteX3365" fmla="*/ 237079 w 2116881"/>
                <a:gd name="connsiteY3365" fmla="*/ 1588679 h 3529627"/>
                <a:gd name="connsiteX3366" fmla="*/ 231201 w 2116881"/>
                <a:gd name="connsiteY3366" fmla="*/ 1576904 h 3529627"/>
                <a:gd name="connsiteX3367" fmla="*/ 235610 w 2116881"/>
                <a:gd name="connsiteY3367" fmla="*/ 1569543 h 3529627"/>
                <a:gd name="connsiteX3368" fmla="*/ 241489 w 2116881"/>
                <a:gd name="connsiteY3368" fmla="*/ 1565129 h 3529627"/>
                <a:gd name="connsiteX3369" fmla="*/ 251777 w 2116881"/>
                <a:gd name="connsiteY3369" fmla="*/ 1557769 h 3529627"/>
                <a:gd name="connsiteX3370" fmla="*/ 275292 w 2116881"/>
                <a:gd name="connsiteY3370" fmla="*/ 1551881 h 3529627"/>
                <a:gd name="connsiteX3371" fmla="*/ 281171 w 2116881"/>
                <a:gd name="connsiteY3371" fmla="*/ 1548937 h 3529627"/>
                <a:gd name="connsiteX3372" fmla="*/ 269413 w 2116881"/>
                <a:gd name="connsiteY3372" fmla="*/ 1548937 h 3529627"/>
                <a:gd name="connsiteX3373" fmla="*/ 251777 w 2116881"/>
                <a:gd name="connsiteY3373" fmla="*/ 1551881 h 3529627"/>
                <a:gd name="connsiteX3374" fmla="*/ 253246 w 2116881"/>
                <a:gd name="connsiteY3374" fmla="*/ 1544522 h 3529627"/>
                <a:gd name="connsiteX3375" fmla="*/ 253246 w 2116881"/>
                <a:gd name="connsiteY3375" fmla="*/ 1541577 h 3529627"/>
                <a:gd name="connsiteX3376" fmla="*/ 251777 w 2116881"/>
                <a:gd name="connsiteY3376" fmla="*/ 1535690 h 3529627"/>
                <a:gd name="connsiteX3377" fmla="*/ 254716 w 2116881"/>
                <a:gd name="connsiteY3377" fmla="*/ 1532745 h 3529627"/>
                <a:gd name="connsiteX3378" fmla="*/ 254716 w 2116881"/>
                <a:gd name="connsiteY3378" fmla="*/ 1529802 h 3529627"/>
                <a:gd name="connsiteX3379" fmla="*/ 238549 w 2116881"/>
                <a:gd name="connsiteY3379" fmla="*/ 1532745 h 3529627"/>
                <a:gd name="connsiteX3380" fmla="*/ 234140 w 2116881"/>
                <a:gd name="connsiteY3380" fmla="*/ 1522443 h 3529627"/>
                <a:gd name="connsiteX3381" fmla="*/ 231201 w 2116881"/>
                <a:gd name="connsiteY3381" fmla="*/ 1506251 h 3529627"/>
                <a:gd name="connsiteX3382" fmla="*/ 232670 w 2116881"/>
                <a:gd name="connsiteY3382" fmla="*/ 1490060 h 3529627"/>
                <a:gd name="connsiteX3383" fmla="*/ 240019 w 2116881"/>
                <a:gd name="connsiteY3383" fmla="*/ 1481228 h 3529627"/>
                <a:gd name="connsiteX3384" fmla="*/ 241489 w 2116881"/>
                <a:gd name="connsiteY3384" fmla="*/ 1465037 h 3529627"/>
                <a:gd name="connsiteX3385" fmla="*/ 254716 w 2116881"/>
                <a:gd name="connsiteY3385" fmla="*/ 1470924 h 3529627"/>
                <a:gd name="connsiteX3386" fmla="*/ 266474 w 2116881"/>
                <a:gd name="connsiteY3386" fmla="*/ 1466508 h 3529627"/>
                <a:gd name="connsiteX3387" fmla="*/ 260595 w 2116881"/>
                <a:gd name="connsiteY3387" fmla="*/ 1459149 h 3529627"/>
                <a:gd name="connsiteX3388" fmla="*/ 257656 w 2116881"/>
                <a:gd name="connsiteY3388" fmla="*/ 1465037 h 3529627"/>
                <a:gd name="connsiteX3389" fmla="*/ 254716 w 2116881"/>
                <a:gd name="connsiteY3389" fmla="*/ 1453262 h 3529627"/>
                <a:gd name="connsiteX3390" fmla="*/ 257656 w 2116881"/>
                <a:gd name="connsiteY3390" fmla="*/ 1441486 h 3529627"/>
                <a:gd name="connsiteX3391" fmla="*/ 265004 w 2116881"/>
                <a:gd name="connsiteY3391" fmla="*/ 1435598 h 3529627"/>
                <a:gd name="connsiteX3392" fmla="*/ 267944 w 2116881"/>
                <a:gd name="connsiteY3392" fmla="*/ 1438541 h 3529627"/>
                <a:gd name="connsiteX3393" fmla="*/ 282641 w 2116881"/>
                <a:gd name="connsiteY3393" fmla="*/ 1448846 h 3529627"/>
                <a:gd name="connsiteX3394" fmla="*/ 284111 w 2116881"/>
                <a:gd name="connsiteY3394" fmla="*/ 1440013 h 3529627"/>
                <a:gd name="connsiteX3395" fmla="*/ 287050 w 2116881"/>
                <a:gd name="connsiteY3395" fmla="*/ 1448846 h 3529627"/>
                <a:gd name="connsiteX3396" fmla="*/ 297338 w 2116881"/>
                <a:gd name="connsiteY3396" fmla="*/ 1459149 h 3529627"/>
                <a:gd name="connsiteX3397" fmla="*/ 288520 w 2116881"/>
                <a:gd name="connsiteY3397" fmla="*/ 1460620 h 3529627"/>
                <a:gd name="connsiteX3398" fmla="*/ 282641 w 2116881"/>
                <a:gd name="connsiteY3398" fmla="*/ 1460620 h 3529627"/>
                <a:gd name="connsiteX3399" fmla="*/ 304687 w 2116881"/>
                <a:gd name="connsiteY3399" fmla="*/ 1473869 h 3529627"/>
                <a:gd name="connsiteX3400" fmla="*/ 301747 w 2116881"/>
                <a:gd name="connsiteY3400" fmla="*/ 1487116 h 3529627"/>
                <a:gd name="connsiteX3401" fmla="*/ 304687 w 2116881"/>
                <a:gd name="connsiteY3401" fmla="*/ 1503307 h 3529627"/>
                <a:gd name="connsiteX3402" fmla="*/ 307626 w 2116881"/>
                <a:gd name="connsiteY3402" fmla="*/ 1498891 h 3529627"/>
                <a:gd name="connsiteX3403" fmla="*/ 307626 w 2116881"/>
                <a:gd name="connsiteY3403" fmla="*/ 1478285 h 3529627"/>
                <a:gd name="connsiteX3404" fmla="*/ 312035 w 2116881"/>
                <a:gd name="connsiteY3404" fmla="*/ 1470924 h 3529627"/>
                <a:gd name="connsiteX3405" fmla="*/ 313505 w 2116881"/>
                <a:gd name="connsiteY3405" fmla="*/ 1465037 h 3529627"/>
                <a:gd name="connsiteX3406" fmla="*/ 322323 w 2116881"/>
                <a:gd name="connsiteY3406" fmla="*/ 1462092 h 3529627"/>
                <a:gd name="connsiteX3407" fmla="*/ 329672 w 2116881"/>
                <a:gd name="connsiteY3407" fmla="*/ 1465037 h 3529627"/>
                <a:gd name="connsiteX3408" fmla="*/ 347309 w 2116881"/>
                <a:gd name="connsiteY3408" fmla="*/ 1473869 h 3529627"/>
                <a:gd name="connsiteX3409" fmla="*/ 350248 w 2116881"/>
                <a:gd name="connsiteY3409" fmla="*/ 1482700 h 3529627"/>
                <a:gd name="connsiteX3410" fmla="*/ 353187 w 2116881"/>
                <a:gd name="connsiteY3410" fmla="*/ 1481228 h 3529627"/>
                <a:gd name="connsiteX3411" fmla="*/ 353187 w 2116881"/>
                <a:gd name="connsiteY3411" fmla="*/ 1475341 h 3529627"/>
                <a:gd name="connsiteX3412" fmla="*/ 356127 w 2116881"/>
                <a:gd name="connsiteY3412" fmla="*/ 1472397 h 3529627"/>
                <a:gd name="connsiteX3413" fmla="*/ 347309 w 2116881"/>
                <a:gd name="connsiteY3413" fmla="*/ 1467980 h 3529627"/>
                <a:gd name="connsiteX3414" fmla="*/ 342899 w 2116881"/>
                <a:gd name="connsiteY3414" fmla="*/ 1463565 h 3529627"/>
                <a:gd name="connsiteX3415" fmla="*/ 348778 w 2116881"/>
                <a:gd name="connsiteY3415" fmla="*/ 1462092 h 3529627"/>
                <a:gd name="connsiteX3416" fmla="*/ 339960 w 2116881"/>
                <a:gd name="connsiteY3416" fmla="*/ 1444429 h 3529627"/>
                <a:gd name="connsiteX3417" fmla="*/ 335551 w 2116881"/>
                <a:gd name="connsiteY3417" fmla="*/ 1438541 h 3529627"/>
                <a:gd name="connsiteX3418" fmla="*/ 332611 w 2116881"/>
                <a:gd name="connsiteY3418" fmla="*/ 1422350 h 3529627"/>
                <a:gd name="connsiteX3419" fmla="*/ 326732 w 2116881"/>
                <a:gd name="connsiteY3419" fmla="*/ 1419406 h 3529627"/>
                <a:gd name="connsiteX3420" fmla="*/ 335551 w 2116881"/>
                <a:gd name="connsiteY3420" fmla="*/ 1407632 h 3529627"/>
                <a:gd name="connsiteX3421" fmla="*/ 338490 w 2116881"/>
                <a:gd name="connsiteY3421" fmla="*/ 1404688 h 3529627"/>
                <a:gd name="connsiteX3422" fmla="*/ 345839 w 2116881"/>
                <a:gd name="connsiteY3422" fmla="*/ 1406160 h 3529627"/>
                <a:gd name="connsiteX3423" fmla="*/ 350248 w 2116881"/>
                <a:gd name="connsiteY3423" fmla="*/ 1401744 h 3529627"/>
                <a:gd name="connsiteX3424" fmla="*/ 364945 w 2116881"/>
                <a:gd name="connsiteY3424" fmla="*/ 1388497 h 3529627"/>
                <a:gd name="connsiteX3425" fmla="*/ 367885 w 2116881"/>
                <a:gd name="connsiteY3425" fmla="*/ 1391441 h 3529627"/>
                <a:gd name="connsiteX3426" fmla="*/ 375233 w 2116881"/>
                <a:gd name="connsiteY3426" fmla="*/ 1384080 h 3529627"/>
                <a:gd name="connsiteX3427" fmla="*/ 381112 w 2116881"/>
                <a:gd name="connsiteY3427" fmla="*/ 1385553 h 3529627"/>
                <a:gd name="connsiteX3428" fmla="*/ 394340 w 2116881"/>
                <a:gd name="connsiteY3428" fmla="*/ 1379664 h 3529627"/>
                <a:gd name="connsiteX3429" fmla="*/ 411976 w 2116881"/>
                <a:gd name="connsiteY3429" fmla="*/ 1373776 h 3529627"/>
                <a:gd name="connsiteX3430" fmla="*/ 432552 w 2116881"/>
                <a:gd name="connsiteY3430" fmla="*/ 1351697 h 3529627"/>
                <a:gd name="connsiteX3431" fmla="*/ 451659 w 2116881"/>
                <a:gd name="connsiteY3431" fmla="*/ 1336979 h 3529627"/>
                <a:gd name="connsiteX3432" fmla="*/ 470765 w 2116881"/>
                <a:gd name="connsiteY3432" fmla="*/ 1323731 h 3529627"/>
                <a:gd name="connsiteX3433" fmla="*/ 481053 w 2116881"/>
                <a:gd name="connsiteY3433" fmla="*/ 1316372 h 3529627"/>
                <a:gd name="connsiteX3434" fmla="*/ 495751 w 2116881"/>
                <a:gd name="connsiteY3434" fmla="*/ 1309012 h 3529627"/>
                <a:gd name="connsiteX3435" fmla="*/ 497220 w 2116881"/>
                <a:gd name="connsiteY3435" fmla="*/ 1295765 h 3529627"/>
                <a:gd name="connsiteX3436" fmla="*/ 1360484 w 2116881"/>
                <a:gd name="connsiteY3436" fmla="*/ 1241149 h 3529627"/>
                <a:gd name="connsiteX3437" fmla="*/ 1364533 w 2116881"/>
                <a:gd name="connsiteY3437" fmla="*/ 1251272 h 3529627"/>
                <a:gd name="connsiteX3438" fmla="*/ 1391033 w 2116881"/>
                <a:gd name="connsiteY3438" fmla="*/ 1254217 h 3529627"/>
                <a:gd name="connsiteX3439" fmla="*/ 1417533 w 2116881"/>
                <a:gd name="connsiteY3439" fmla="*/ 1257162 h 3529627"/>
                <a:gd name="connsiteX3440" fmla="*/ 1455811 w 2116881"/>
                <a:gd name="connsiteY3440" fmla="*/ 1279248 h 3529627"/>
                <a:gd name="connsiteX3441" fmla="*/ 1449922 w 2116881"/>
                <a:gd name="connsiteY3441" fmla="*/ 1293971 h 3529627"/>
                <a:gd name="connsiteX3442" fmla="*/ 1449922 w 2116881"/>
                <a:gd name="connsiteY3442" fmla="*/ 1354339 h 3529627"/>
                <a:gd name="connsiteX3443" fmla="*/ 1451395 w 2116881"/>
                <a:gd name="connsiteY3443" fmla="*/ 1370535 h 3529627"/>
                <a:gd name="connsiteX3444" fmla="*/ 1442561 w 2116881"/>
                <a:gd name="connsiteY3444" fmla="*/ 1379370 h 3529627"/>
                <a:gd name="connsiteX3445" fmla="*/ 1427839 w 2116881"/>
                <a:gd name="connsiteY3445" fmla="*/ 1420598 h 3529627"/>
                <a:gd name="connsiteX3446" fmla="*/ 1416061 w 2116881"/>
                <a:gd name="connsiteY3446" fmla="*/ 1432377 h 3529627"/>
                <a:gd name="connsiteX3447" fmla="*/ 1396922 w 2116881"/>
                <a:gd name="connsiteY3447" fmla="*/ 1451518 h 3529627"/>
                <a:gd name="connsiteX3448" fmla="*/ 1358644 w 2116881"/>
                <a:gd name="connsiteY3448" fmla="*/ 1467714 h 3529627"/>
                <a:gd name="connsiteX3449" fmla="*/ 1326255 w 2116881"/>
                <a:gd name="connsiteY3449" fmla="*/ 1500108 h 3529627"/>
                <a:gd name="connsiteX3450" fmla="*/ 1311532 w 2116881"/>
                <a:gd name="connsiteY3450" fmla="*/ 1525138 h 3529627"/>
                <a:gd name="connsiteX3451" fmla="*/ 1220254 w 2116881"/>
                <a:gd name="connsiteY3451" fmla="*/ 1592869 h 3529627"/>
                <a:gd name="connsiteX3452" fmla="*/ 1198170 w 2116881"/>
                <a:gd name="connsiteY3452" fmla="*/ 1622317 h 3529627"/>
                <a:gd name="connsiteX3453" fmla="*/ 1189337 w 2116881"/>
                <a:gd name="connsiteY3453" fmla="*/ 1628206 h 3529627"/>
                <a:gd name="connsiteX3454" fmla="*/ 1161364 w 2116881"/>
                <a:gd name="connsiteY3454" fmla="*/ 1642930 h 3529627"/>
                <a:gd name="connsiteX3455" fmla="*/ 1148114 w 2116881"/>
                <a:gd name="connsiteY3455" fmla="*/ 1648820 h 3529627"/>
                <a:gd name="connsiteX3456" fmla="*/ 1161364 w 2116881"/>
                <a:gd name="connsiteY3456" fmla="*/ 1669433 h 3529627"/>
                <a:gd name="connsiteX3457" fmla="*/ 1154003 w 2116881"/>
                <a:gd name="connsiteY3457" fmla="*/ 1688574 h 3529627"/>
                <a:gd name="connsiteX3458" fmla="*/ 1140753 w 2116881"/>
                <a:gd name="connsiteY3458" fmla="*/ 1697408 h 3529627"/>
                <a:gd name="connsiteX3459" fmla="*/ 1124558 w 2116881"/>
                <a:gd name="connsiteY3459" fmla="*/ 1704770 h 3529627"/>
                <a:gd name="connsiteX3460" fmla="*/ 1118669 w 2116881"/>
                <a:gd name="connsiteY3460" fmla="*/ 1691519 h 3529627"/>
                <a:gd name="connsiteX3461" fmla="*/ 1093641 w 2116881"/>
                <a:gd name="connsiteY3461" fmla="*/ 1690046 h 3529627"/>
                <a:gd name="connsiteX3462" fmla="*/ 1067141 w 2116881"/>
                <a:gd name="connsiteY3462" fmla="*/ 1692991 h 3529627"/>
                <a:gd name="connsiteX3463" fmla="*/ 1050947 w 2116881"/>
                <a:gd name="connsiteY3463" fmla="*/ 1672377 h 3529627"/>
                <a:gd name="connsiteX3464" fmla="*/ 1045058 w 2116881"/>
                <a:gd name="connsiteY3464" fmla="*/ 1666488 h 3529627"/>
                <a:gd name="connsiteX3465" fmla="*/ 1036224 w 2116881"/>
                <a:gd name="connsiteY3465" fmla="*/ 1660598 h 3529627"/>
                <a:gd name="connsiteX3466" fmla="*/ 1049474 w 2116881"/>
                <a:gd name="connsiteY3466" fmla="*/ 1673850 h 3529627"/>
                <a:gd name="connsiteX3467" fmla="*/ 1053891 w 2116881"/>
                <a:gd name="connsiteY3467" fmla="*/ 1687101 h 3529627"/>
                <a:gd name="connsiteX3468" fmla="*/ 1078919 w 2116881"/>
                <a:gd name="connsiteY3468" fmla="*/ 1700353 h 3529627"/>
                <a:gd name="connsiteX3469" fmla="*/ 1102475 w 2116881"/>
                <a:gd name="connsiteY3469" fmla="*/ 1698881 h 3529627"/>
                <a:gd name="connsiteX3470" fmla="*/ 1111308 w 2116881"/>
                <a:gd name="connsiteY3470" fmla="*/ 1713605 h 3529627"/>
                <a:gd name="connsiteX3471" fmla="*/ 1121614 w 2116881"/>
                <a:gd name="connsiteY3471" fmla="*/ 1710660 h 3529627"/>
                <a:gd name="connsiteX3472" fmla="*/ 1143697 w 2116881"/>
                <a:gd name="connsiteY3472" fmla="*/ 1723911 h 3529627"/>
                <a:gd name="connsiteX3473" fmla="*/ 1168725 w 2116881"/>
                <a:gd name="connsiteY3473" fmla="*/ 1710660 h 3529627"/>
                <a:gd name="connsiteX3474" fmla="*/ 1180503 w 2116881"/>
                <a:gd name="connsiteY3474" fmla="*/ 1720967 h 3529627"/>
                <a:gd name="connsiteX3475" fmla="*/ 1174614 w 2116881"/>
                <a:gd name="connsiteY3475" fmla="*/ 1725384 h 3529627"/>
                <a:gd name="connsiteX3476" fmla="*/ 1201115 w 2116881"/>
                <a:gd name="connsiteY3476" fmla="*/ 1720967 h 3529627"/>
                <a:gd name="connsiteX3477" fmla="*/ 1224670 w 2116881"/>
                <a:gd name="connsiteY3477" fmla="*/ 1700353 h 3529627"/>
                <a:gd name="connsiteX3478" fmla="*/ 1214365 w 2116881"/>
                <a:gd name="connsiteY3478" fmla="*/ 1723911 h 3529627"/>
                <a:gd name="connsiteX3479" fmla="*/ 1187864 w 2116881"/>
                <a:gd name="connsiteY3479" fmla="*/ 1754832 h 3529627"/>
                <a:gd name="connsiteX3480" fmla="*/ 1170198 w 2116881"/>
                <a:gd name="connsiteY3480" fmla="*/ 1785752 h 3529627"/>
                <a:gd name="connsiteX3481" fmla="*/ 1145170 w 2116881"/>
                <a:gd name="connsiteY3481" fmla="*/ 1794587 h 3529627"/>
                <a:gd name="connsiteX3482" fmla="*/ 1148114 w 2116881"/>
                <a:gd name="connsiteY3482" fmla="*/ 1784280 h 3529627"/>
                <a:gd name="connsiteX3483" fmla="*/ 1154003 w 2116881"/>
                <a:gd name="connsiteY3483" fmla="*/ 1776918 h 3529627"/>
                <a:gd name="connsiteX3484" fmla="*/ 1115725 w 2116881"/>
                <a:gd name="connsiteY3484" fmla="*/ 1787225 h 3529627"/>
                <a:gd name="connsiteX3485" fmla="*/ 1101003 w 2116881"/>
                <a:gd name="connsiteY3485" fmla="*/ 1796059 h 3529627"/>
                <a:gd name="connsiteX3486" fmla="*/ 1077447 w 2116881"/>
                <a:gd name="connsiteY3486" fmla="*/ 1799004 h 3529627"/>
                <a:gd name="connsiteX3487" fmla="*/ 1062724 w 2116881"/>
                <a:gd name="connsiteY3487" fmla="*/ 1810783 h 3529627"/>
                <a:gd name="connsiteX3488" fmla="*/ 1049474 w 2116881"/>
                <a:gd name="connsiteY3488" fmla="*/ 1818145 h 3529627"/>
                <a:gd name="connsiteX3489" fmla="*/ 1020030 w 2116881"/>
                <a:gd name="connsiteY3489" fmla="*/ 1862317 h 3529627"/>
                <a:gd name="connsiteX3490" fmla="*/ 1053891 w 2116881"/>
                <a:gd name="connsiteY3490" fmla="*/ 1832869 h 3529627"/>
                <a:gd name="connsiteX3491" fmla="*/ 1080391 w 2116881"/>
                <a:gd name="connsiteY3491" fmla="*/ 1809311 h 3529627"/>
                <a:gd name="connsiteX3492" fmla="*/ 1105419 w 2116881"/>
                <a:gd name="connsiteY3492" fmla="*/ 1809311 h 3529627"/>
                <a:gd name="connsiteX3493" fmla="*/ 1155475 w 2116881"/>
                <a:gd name="connsiteY3493" fmla="*/ 1806366 h 3529627"/>
                <a:gd name="connsiteX3494" fmla="*/ 1137808 w 2116881"/>
                <a:gd name="connsiteY3494" fmla="*/ 1825507 h 3529627"/>
                <a:gd name="connsiteX3495" fmla="*/ 1118669 w 2116881"/>
                <a:gd name="connsiteY3495" fmla="*/ 1852010 h 3529627"/>
                <a:gd name="connsiteX3496" fmla="*/ 1124558 w 2116881"/>
                <a:gd name="connsiteY3496" fmla="*/ 1862317 h 3529627"/>
                <a:gd name="connsiteX3497" fmla="*/ 1112780 w 2116881"/>
                <a:gd name="connsiteY3497" fmla="*/ 1860845 h 3529627"/>
                <a:gd name="connsiteX3498" fmla="*/ 1099530 w 2116881"/>
                <a:gd name="connsiteY3498" fmla="*/ 1872624 h 3529627"/>
                <a:gd name="connsiteX3499" fmla="*/ 1084808 w 2116881"/>
                <a:gd name="connsiteY3499" fmla="*/ 1875569 h 3529627"/>
                <a:gd name="connsiteX3500" fmla="*/ 1087752 w 2116881"/>
                <a:gd name="connsiteY3500" fmla="*/ 1879986 h 3529627"/>
                <a:gd name="connsiteX3501" fmla="*/ 1078919 w 2116881"/>
                <a:gd name="connsiteY3501" fmla="*/ 1900599 h 3529627"/>
                <a:gd name="connsiteX3502" fmla="*/ 1048002 w 2116881"/>
                <a:gd name="connsiteY3502" fmla="*/ 1897655 h 3529627"/>
                <a:gd name="connsiteX3503" fmla="*/ 1022974 w 2116881"/>
                <a:gd name="connsiteY3503" fmla="*/ 1899127 h 3529627"/>
                <a:gd name="connsiteX3504" fmla="*/ 1014141 w 2116881"/>
                <a:gd name="connsiteY3504" fmla="*/ 1912379 h 3529627"/>
                <a:gd name="connsiteX3505" fmla="*/ 1028863 w 2116881"/>
                <a:gd name="connsiteY3505" fmla="*/ 1907961 h 3529627"/>
                <a:gd name="connsiteX3506" fmla="*/ 1056836 w 2116881"/>
                <a:gd name="connsiteY3506" fmla="*/ 1912379 h 3529627"/>
                <a:gd name="connsiteX3507" fmla="*/ 1080391 w 2116881"/>
                <a:gd name="connsiteY3507" fmla="*/ 1907961 h 3529627"/>
                <a:gd name="connsiteX3508" fmla="*/ 1106892 w 2116881"/>
                <a:gd name="connsiteY3508" fmla="*/ 1899127 h 3529627"/>
                <a:gd name="connsiteX3509" fmla="*/ 1115725 w 2116881"/>
                <a:gd name="connsiteY3509" fmla="*/ 1890293 h 3529627"/>
                <a:gd name="connsiteX3510" fmla="*/ 1127503 w 2116881"/>
                <a:gd name="connsiteY3510" fmla="*/ 1881458 h 3529627"/>
                <a:gd name="connsiteX3511" fmla="*/ 1136336 w 2116881"/>
                <a:gd name="connsiteY3511" fmla="*/ 1872624 h 3529627"/>
                <a:gd name="connsiteX3512" fmla="*/ 1131920 w 2116881"/>
                <a:gd name="connsiteY3512" fmla="*/ 1853483 h 3529627"/>
                <a:gd name="connsiteX3513" fmla="*/ 1149586 w 2116881"/>
                <a:gd name="connsiteY3513" fmla="*/ 1847593 h 3529627"/>
                <a:gd name="connsiteX3514" fmla="*/ 1155475 w 2116881"/>
                <a:gd name="connsiteY3514" fmla="*/ 1853483 h 3529627"/>
                <a:gd name="connsiteX3515" fmla="*/ 1192281 w 2116881"/>
                <a:gd name="connsiteY3515" fmla="*/ 1856427 h 3529627"/>
                <a:gd name="connsiteX3516" fmla="*/ 1214365 w 2116881"/>
                <a:gd name="connsiteY3516" fmla="*/ 1844648 h 3529627"/>
                <a:gd name="connsiteX3517" fmla="*/ 1218781 w 2116881"/>
                <a:gd name="connsiteY3517" fmla="*/ 1838759 h 3529627"/>
                <a:gd name="connsiteX3518" fmla="*/ 1207004 w 2116881"/>
                <a:gd name="connsiteY3518" fmla="*/ 1843176 h 3529627"/>
                <a:gd name="connsiteX3519" fmla="*/ 1229087 w 2116881"/>
                <a:gd name="connsiteY3519" fmla="*/ 1828452 h 3529627"/>
                <a:gd name="connsiteX3520" fmla="*/ 1237920 w 2116881"/>
                <a:gd name="connsiteY3520" fmla="*/ 1824035 h 3529627"/>
                <a:gd name="connsiteX3521" fmla="*/ 1232216 w 2116881"/>
                <a:gd name="connsiteY3521" fmla="*/ 1829188 h 3529627"/>
                <a:gd name="connsiteX3522" fmla="*/ 1228509 w 2116881"/>
                <a:gd name="connsiteY3522" fmla="*/ 1833340 h 3529627"/>
                <a:gd name="connsiteX3523" fmla="*/ 1238637 w 2116881"/>
                <a:gd name="connsiteY3523" fmla="*/ 1830191 h 3529627"/>
                <a:gd name="connsiteX3524" fmla="*/ 1247079 w 2116881"/>
                <a:gd name="connsiteY3524" fmla="*/ 1824674 h 3529627"/>
                <a:gd name="connsiteX3525" fmla="*/ 1248548 w 2116881"/>
                <a:gd name="connsiteY3525" fmla="*/ 1817319 h 3529627"/>
                <a:gd name="connsiteX3526" fmla="*/ 1251484 w 2116881"/>
                <a:gd name="connsiteY3526" fmla="*/ 1815848 h 3529627"/>
                <a:gd name="connsiteX3527" fmla="*/ 1267634 w 2116881"/>
                <a:gd name="connsiteY3527" fmla="*/ 1815848 h 3529627"/>
                <a:gd name="connsiteX3528" fmla="*/ 1261761 w 2116881"/>
                <a:gd name="connsiteY3528" fmla="*/ 1827616 h 3529627"/>
                <a:gd name="connsiteX3529" fmla="*/ 1267634 w 2116881"/>
                <a:gd name="connsiteY3529" fmla="*/ 1829087 h 3529627"/>
                <a:gd name="connsiteX3530" fmla="*/ 1279380 w 2116881"/>
                <a:gd name="connsiteY3530" fmla="*/ 1832029 h 3529627"/>
                <a:gd name="connsiteX3531" fmla="*/ 1272039 w 2116881"/>
                <a:gd name="connsiteY3531" fmla="*/ 1815848 h 3529627"/>
                <a:gd name="connsiteX3532" fmla="*/ 1276444 w 2116881"/>
                <a:gd name="connsiteY3532" fmla="*/ 1814377 h 3529627"/>
                <a:gd name="connsiteX3533" fmla="*/ 1304339 w 2116881"/>
                <a:gd name="connsiteY3533" fmla="*/ 1811435 h 3529627"/>
                <a:gd name="connsiteX3534" fmla="*/ 1311680 w 2116881"/>
                <a:gd name="connsiteY3534" fmla="*/ 1798195 h 3529627"/>
                <a:gd name="connsiteX3535" fmla="*/ 1308744 w 2116881"/>
                <a:gd name="connsiteY3535" fmla="*/ 1792311 h 3529627"/>
                <a:gd name="connsiteX3536" fmla="*/ 1316085 w 2116881"/>
                <a:gd name="connsiteY3536" fmla="*/ 1792311 h 3529627"/>
                <a:gd name="connsiteX3537" fmla="*/ 1352790 w 2116881"/>
                <a:gd name="connsiteY3537" fmla="*/ 1780542 h 3529627"/>
                <a:gd name="connsiteX3538" fmla="*/ 1376281 w 2116881"/>
                <a:gd name="connsiteY3538" fmla="*/ 1786426 h 3529627"/>
                <a:gd name="connsiteX3539" fmla="*/ 1405646 w 2116881"/>
                <a:gd name="connsiteY3539" fmla="*/ 1801137 h 3529627"/>
                <a:gd name="connsiteX3540" fmla="*/ 1430605 w 2116881"/>
                <a:gd name="connsiteY3540" fmla="*/ 1809963 h 3529627"/>
                <a:gd name="connsiteX3541" fmla="*/ 1459969 w 2116881"/>
                <a:gd name="connsiteY3541" fmla="*/ 1814377 h 3529627"/>
                <a:gd name="connsiteX3542" fmla="*/ 1477588 w 2116881"/>
                <a:gd name="connsiteY3542" fmla="*/ 1805550 h 3529627"/>
                <a:gd name="connsiteX3543" fmla="*/ 1484929 w 2116881"/>
                <a:gd name="connsiteY3543" fmla="*/ 1798195 h 3529627"/>
                <a:gd name="connsiteX3544" fmla="*/ 1495206 w 2116881"/>
                <a:gd name="connsiteY3544" fmla="*/ 1793782 h 3529627"/>
                <a:gd name="connsiteX3545" fmla="*/ 1504015 w 2116881"/>
                <a:gd name="connsiteY3545" fmla="*/ 1795253 h 3529627"/>
                <a:gd name="connsiteX3546" fmla="*/ 1511356 w 2116881"/>
                <a:gd name="connsiteY3546" fmla="*/ 1801137 h 3529627"/>
                <a:gd name="connsiteX3547" fmla="*/ 1521634 w 2116881"/>
                <a:gd name="connsiteY3547" fmla="*/ 1799666 h 3529627"/>
                <a:gd name="connsiteX3548" fmla="*/ 1518881 w 2116881"/>
                <a:gd name="connsiteY3548" fmla="*/ 1812906 h 3529627"/>
                <a:gd name="connsiteX3549" fmla="*/ 1519039 w 2116881"/>
                <a:gd name="connsiteY3549" fmla="*/ 1813413 h 3529627"/>
                <a:gd name="connsiteX3550" fmla="*/ 1521673 w 2116881"/>
                <a:gd name="connsiteY3550" fmla="*/ 1800795 h 3529627"/>
                <a:gd name="connsiteX3551" fmla="*/ 1534931 w 2116881"/>
                <a:gd name="connsiteY3551" fmla="*/ 1803736 h 3529627"/>
                <a:gd name="connsiteX3552" fmla="*/ 1542296 w 2116881"/>
                <a:gd name="connsiteY3552" fmla="*/ 1806676 h 3529627"/>
                <a:gd name="connsiteX3553" fmla="*/ 1552608 w 2116881"/>
                <a:gd name="connsiteY3553" fmla="*/ 1806676 h 3529627"/>
                <a:gd name="connsiteX3554" fmla="*/ 1574704 w 2116881"/>
                <a:gd name="connsiteY3554" fmla="*/ 1809616 h 3529627"/>
                <a:gd name="connsiteX3555" fmla="*/ 1604165 w 2116881"/>
                <a:gd name="connsiteY3555" fmla="*/ 1819907 h 3529627"/>
                <a:gd name="connsiteX3556" fmla="*/ 1613004 w 2116881"/>
                <a:gd name="connsiteY3556" fmla="*/ 1815496 h 3529627"/>
                <a:gd name="connsiteX3557" fmla="*/ 1642465 w 2116881"/>
                <a:gd name="connsiteY3557" fmla="*/ 1818437 h 3529627"/>
                <a:gd name="connsiteX3558" fmla="*/ 1658669 w 2116881"/>
                <a:gd name="connsiteY3558" fmla="*/ 1815496 h 3529627"/>
                <a:gd name="connsiteX3559" fmla="*/ 1676345 w 2116881"/>
                <a:gd name="connsiteY3559" fmla="*/ 1806676 h 3529627"/>
                <a:gd name="connsiteX3560" fmla="*/ 1696968 w 2116881"/>
                <a:gd name="connsiteY3560" fmla="*/ 1812556 h 3529627"/>
                <a:gd name="connsiteX3561" fmla="*/ 1710226 w 2116881"/>
                <a:gd name="connsiteY3561" fmla="*/ 1815496 h 3529627"/>
                <a:gd name="connsiteX3562" fmla="*/ 1717591 w 2116881"/>
                <a:gd name="connsiteY3562" fmla="*/ 1809616 h 3529627"/>
                <a:gd name="connsiteX3563" fmla="*/ 1730849 w 2116881"/>
                <a:gd name="connsiteY3563" fmla="*/ 1799325 h 3529627"/>
                <a:gd name="connsiteX3564" fmla="*/ 1749998 w 2116881"/>
                <a:gd name="connsiteY3564" fmla="*/ 1805206 h 3529627"/>
                <a:gd name="connsiteX3565" fmla="*/ 1760310 w 2116881"/>
                <a:gd name="connsiteY3565" fmla="*/ 1802266 h 3529627"/>
                <a:gd name="connsiteX3566" fmla="*/ 1770621 w 2116881"/>
                <a:gd name="connsiteY3566" fmla="*/ 1812556 h 3529627"/>
                <a:gd name="connsiteX3567" fmla="*/ 1785352 w 2116881"/>
                <a:gd name="connsiteY3567" fmla="*/ 1814026 h 3529627"/>
                <a:gd name="connsiteX3568" fmla="*/ 1800083 w 2116881"/>
                <a:gd name="connsiteY3568" fmla="*/ 1833138 h 3529627"/>
                <a:gd name="connsiteX3569" fmla="*/ 1811867 w 2116881"/>
                <a:gd name="connsiteY3569" fmla="*/ 1846369 h 3529627"/>
                <a:gd name="connsiteX3570" fmla="*/ 1817759 w 2116881"/>
                <a:gd name="connsiteY3570" fmla="*/ 1859600 h 3529627"/>
                <a:gd name="connsiteX3571" fmla="*/ 1822179 w 2116881"/>
                <a:gd name="connsiteY3571" fmla="*/ 1883121 h 3529627"/>
                <a:gd name="connsiteX3572" fmla="*/ 1822179 w 2116881"/>
                <a:gd name="connsiteY3572" fmla="*/ 1896352 h 3529627"/>
                <a:gd name="connsiteX3573" fmla="*/ 1828071 w 2116881"/>
                <a:gd name="connsiteY3573" fmla="*/ 1905173 h 3529627"/>
                <a:gd name="connsiteX3574" fmla="*/ 1831017 w 2116881"/>
                <a:gd name="connsiteY3574" fmla="*/ 1913994 h 3529627"/>
                <a:gd name="connsiteX3575" fmla="*/ 1828071 w 2116881"/>
                <a:gd name="connsiteY3575" fmla="*/ 1921344 h 3529627"/>
                <a:gd name="connsiteX3576" fmla="*/ 1826598 w 2116881"/>
                <a:gd name="connsiteY3576" fmla="*/ 1940455 h 3529627"/>
                <a:gd name="connsiteX3577" fmla="*/ 1816286 w 2116881"/>
                <a:gd name="connsiteY3577" fmla="*/ 1961037 h 3529627"/>
                <a:gd name="connsiteX3578" fmla="*/ 1807448 w 2116881"/>
                <a:gd name="connsiteY3578" fmla="*/ 1965447 h 3529627"/>
                <a:gd name="connsiteX3579" fmla="*/ 1800083 w 2116881"/>
                <a:gd name="connsiteY3579" fmla="*/ 1983088 h 3529627"/>
                <a:gd name="connsiteX3580" fmla="*/ 1786825 w 2116881"/>
                <a:gd name="connsiteY3580" fmla="*/ 1997790 h 3529627"/>
                <a:gd name="connsiteX3581" fmla="*/ 1782406 w 2116881"/>
                <a:gd name="connsiteY3581" fmla="*/ 2006610 h 3529627"/>
                <a:gd name="connsiteX3582" fmla="*/ 1776514 w 2116881"/>
                <a:gd name="connsiteY3582" fmla="*/ 2012491 h 3529627"/>
                <a:gd name="connsiteX3583" fmla="*/ 1772094 w 2116881"/>
                <a:gd name="connsiteY3583" fmla="*/ 2015431 h 3529627"/>
                <a:gd name="connsiteX3584" fmla="*/ 1769148 w 2116881"/>
                <a:gd name="connsiteY3584" fmla="*/ 2018371 h 3529627"/>
                <a:gd name="connsiteX3585" fmla="*/ 1766202 w 2116881"/>
                <a:gd name="connsiteY3585" fmla="*/ 2006610 h 3529627"/>
                <a:gd name="connsiteX3586" fmla="*/ 1764729 w 2116881"/>
                <a:gd name="connsiteY3586" fmla="*/ 1996319 h 3529627"/>
                <a:gd name="connsiteX3587" fmla="*/ 1760310 w 2116881"/>
                <a:gd name="connsiteY3587" fmla="*/ 1993379 h 3529627"/>
                <a:gd name="connsiteX3588" fmla="*/ 1755891 w 2116881"/>
                <a:gd name="connsiteY3588" fmla="*/ 1993379 h 3529627"/>
                <a:gd name="connsiteX3589" fmla="*/ 1763256 w 2116881"/>
                <a:gd name="connsiteY3589" fmla="*/ 2003670 h 3529627"/>
                <a:gd name="connsiteX3590" fmla="*/ 1761783 w 2116881"/>
                <a:gd name="connsiteY3590" fmla="*/ 2008080 h 3529627"/>
                <a:gd name="connsiteX3591" fmla="*/ 1761783 w 2116881"/>
                <a:gd name="connsiteY3591" fmla="*/ 2016901 h 3529627"/>
                <a:gd name="connsiteX3592" fmla="*/ 1763256 w 2116881"/>
                <a:gd name="connsiteY3592" fmla="*/ 2030132 h 3529627"/>
                <a:gd name="connsiteX3593" fmla="*/ 1755891 w 2116881"/>
                <a:gd name="connsiteY3593" fmla="*/ 2043363 h 3529627"/>
                <a:gd name="connsiteX3594" fmla="*/ 1742902 w 2116881"/>
                <a:gd name="connsiteY3594" fmla="*/ 2077930 h 3529627"/>
                <a:gd name="connsiteX3595" fmla="*/ 1743021 w 2116881"/>
                <a:gd name="connsiteY3595" fmla="*/ 2078010 h 3529627"/>
                <a:gd name="connsiteX3596" fmla="*/ 1738568 w 2116881"/>
                <a:gd name="connsiteY3596" fmla="*/ 2102911 h 3529627"/>
                <a:gd name="connsiteX3597" fmla="*/ 1740052 w 2116881"/>
                <a:gd name="connsiteY3597" fmla="*/ 2116093 h 3529627"/>
                <a:gd name="connsiteX3598" fmla="*/ 1741536 w 2116881"/>
                <a:gd name="connsiteY3598" fmla="*/ 2120488 h 3529627"/>
                <a:gd name="connsiteX3599" fmla="*/ 1747473 w 2116881"/>
                <a:gd name="connsiteY3599" fmla="*/ 2120488 h 3529627"/>
                <a:gd name="connsiteX3600" fmla="*/ 1737084 w 2116881"/>
                <a:gd name="connsiteY3600" fmla="*/ 2148318 h 3529627"/>
                <a:gd name="connsiteX3601" fmla="*/ 1725210 w 2116881"/>
                <a:gd name="connsiteY3601" fmla="*/ 2133670 h 3529627"/>
                <a:gd name="connsiteX3602" fmla="*/ 1720757 w 2116881"/>
                <a:gd name="connsiteY3602" fmla="*/ 2133670 h 3529627"/>
                <a:gd name="connsiteX3603" fmla="*/ 1711852 w 2116881"/>
                <a:gd name="connsiteY3603" fmla="*/ 2135135 h 3529627"/>
                <a:gd name="connsiteX3604" fmla="*/ 1701462 w 2116881"/>
                <a:gd name="connsiteY3604" fmla="*/ 2139529 h 3529627"/>
                <a:gd name="connsiteX3605" fmla="*/ 1692557 w 2116881"/>
                <a:gd name="connsiteY3605" fmla="*/ 2139529 h 3529627"/>
                <a:gd name="connsiteX3606" fmla="*/ 1689588 w 2116881"/>
                <a:gd name="connsiteY3606" fmla="*/ 2145388 h 3529627"/>
                <a:gd name="connsiteX3607" fmla="*/ 1683651 w 2116881"/>
                <a:gd name="connsiteY3607" fmla="*/ 2145388 h 3529627"/>
                <a:gd name="connsiteX3608" fmla="*/ 1680683 w 2116881"/>
                <a:gd name="connsiteY3608" fmla="*/ 2152712 h 3529627"/>
                <a:gd name="connsiteX3609" fmla="*/ 1668809 w 2116881"/>
                <a:gd name="connsiteY3609" fmla="*/ 2154177 h 3529627"/>
                <a:gd name="connsiteX3610" fmla="*/ 1665472 w 2116881"/>
                <a:gd name="connsiteY3610" fmla="*/ 2153727 h 3529627"/>
                <a:gd name="connsiteX3611" fmla="*/ 1664929 w 2116881"/>
                <a:gd name="connsiteY3611" fmla="*/ 2154540 h 3529627"/>
                <a:gd name="connsiteX3612" fmla="*/ 1668980 w 2116881"/>
                <a:gd name="connsiteY3612" fmla="*/ 2155091 h 3529627"/>
                <a:gd name="connsiteX3613" fmla="*/ 1680765 w 2116881"/>
                <a:gd name="connsiteY3613" fmla="*/ 2153621 h 3529627"/>
                <a:gd name="connsiteX3614" fmla="*/ 1683711 w 2116881"/>
                <a:gd name="connsiteY3614" fmla="*/ 2146270 h 3529627"/>
                <a:gd name="connsiteX3615" fmla="*/ 1689603 w 2116881"/>
                <a:gd name="connsiteY3615" fmla="*/ 2146270 h 3529627"/>
                <a:gd name="connsiteX3616" fmla="*/ 1692549 w 2116881"/>
                <a:gd name="connsiteY3616" fmla="*/ 2140390 h 3529627"/>
                <a:gd name="connsiteX3617" fmla="*/ 1701387 w 2116881"/>
                <a:gd name="connsiteY3617" fmla="*/ 2140390 h 3529627"/>
                <a:gd name="connsiteX3618" fmla="*/ 1711699 w 2116881"/>
                <a:gd name="connsiteY3618" fmla="*/ 2135979 h 3529627"/>
                <a:gd name="connsiteX3619" fmla="*/ 1720537 w 2116881"/>
                <a:gd name="connsiteY3619" fmla="*/ 2134509 h 3529627"/>
                <a:gd name="connsiteX3620" fmla="*/ 1724956 w 2116881"/>
                <a:gd name="connsiteY3620" fmla="*/ 2134509 h 3529627"/>
                <a:gd name="connsiteX3621" fmla="*/ 1736741 w 2116881"/>
                <a:gd name="connsiteY3621" fmla="*/ 2149210 h 3529627"/>
                <a:gd name="connsiteX3622" fmla="*/ 1711699 w 2116881"/>
                <a:gd name="connsiteY3622" fmla="*/ 2191843 h 3529627"/>
                <a:gd name="connsiteX3623" fmla="*/ 1701387 w 2116881"/>
                <a:gd name="connsiteY3623" fmla="*/ 2215365 h 3529627"/>
                <a:gd name="connsiteX3624" fmla="*/ 1698441 w 2116881"/>
                <a:gd name="connsiteY3624" fmla="*/ 2241827 h 3529627"/>
                <a:gd name="connsiteX3625" fmla="*/ 1689603 w 2116881"/>
                <a:gd name="connsiteY3625" fmla="*/ 2274169 h 3529627"/>
                <a:gd name="connsiteX3626" fmla="*/ 1663088 w 2116881"/>
                <a:gd name="connsiteY3626" fmla="*/ 2312392 h 3529627"/>
                <a:gd name="connsiteX3627" fmla="*/ 1655722 w 2116881"/>
                <a:gd name="connsiteY3627" fmla="*/ 2319743 h 3529627"/>
                <a:gd name="connsiteX3628" fmla="*/ 1648357 w 2116881"/>
                <a:gd name="connsiteY3628" fmla="*/ 2322683 h 3529627"/>
                <a:gd name="connsiteX3629" fmla="*/ 1630680 w 2116881"/>
                <a:gd name="connsiteY3629" fmla="*/ 2337384 h 3529627"/>
                <a:gd name="connsiteX3630" fmla="*/ 1630529 w 2116881"/>
                <a:gd name="connsiteY3630" fmla="*/ 2337384 h 3529627"/>
                <a:gd name="connsiteX3631" fmla="*/ 1626178 w 2116881"/>
                <a:gd name="connsiteY3631" fmla="*/ 2350438 h 3529627"/>
                <a:gd name="connsiteX3632" fmla="*/ 1620294 w 2116881"/>
                <a:gd name="connsiteY3632" fmla="*/ 2362204 h 3529627"/>
                <a:gd name="connsiteX3633" fmla="*/ 1611469 w 2116881"/>
                <a:gd name="connsiteY3633" fmla="*/ 2362204 h 3529627"/>
                <a:gd name="connsiteX3634" fmla="*/ 1605585 w 2116881"/>
                <a:gd name="connsiteY3634" fmla="*/ 2354850 h 3529627"/>
                <a:gd name="connsiteX3635" fmla="*/ 1598231 w 2116881"/>
                <a:gd name="connsiteY3635" fmla="*/ 2363675 h 3529627"/>
                <a:gd name="connsiteX3636" fmla="*/ 1605585 w 2116881"/>
                <a:gd name="connsiteY3636" fmla="*/ 2368087 h 3529627"/>
                <a:gd name="connsiteX3637" fmla="*/ 1617352 w 2116881"/>
                <a:gd name="connsiteY3637" fmla="*/ 2366616 h 3529627"/>
                <a:gd name="connsiteX3638" fmla="*/ 1626178 w 2116881"/>
                <a:gd name="connsiteY3638" fmla="*/ 2369558 h 3529627"/>
                <a:gd name="connsiteX3639" fmla="*/ 1620294 w 2116881"/>
                <a:gd name="connsiteY3639" fmla="*/ 2381324 h 3529627"/>
                <a:gd name="connsiteX3640" fmla="*/ 1608527 w 2116881"/>
                <a:gd name="connsiteY3640" fmla="*/ 2387207 h 3529627"/>
                <a:gd name="connsiteX3641" fmla="*/ 1604114 w 2116881"/>
                <a:gd name="connsiteY3641" fmla="*/ 2403385 h 3529627"/>
                <a:gd name="connsiteX3642" fmla="*/ 1611469 w 2116881"/>
                <a:gd name="connsiteY3642" fmla="*/ 2407798 h 3529627"/>
                <a:gd name="connsiteX3643" fmla="*/ 1607056 w 2116881"/>
                <a:gd name="connsiteY3643" fmla="*/ 2422505 h 3529627"/>
                <a:gd name="connsiteX3644" fmla="*/ 1587934 w 2116881"/>
                <a:gd name="connsiteY3644" fmla="*/ 2446037 h 3529627"/>
                <a:gd name="connsiteX3645" fmla="*/ 1561458 w 2116881"/>
                <a:gd name="connsiteY3645" fmla="*/ 2465157 h 3529627"/>
                <a:gd name="connsiteX3646" fmla="*/ 1537924 w 2116881"/>
                <a:gd name="connsiteY3646" fmla="*/ 2491631 h 3529627"/>
                <a:gd name="connsiteX3647" fmla="*/ 1523215 w 2116881"/>
                <a:gd name="connsiteY3647" fmla="*/ 2497514 h 3529627"/>
                <a:gd name="connsiteX3648" fmla="*/ 1499681 w 2116881"/>
                <a:gd name="connsiteY3648" fmla="*/ 2496043 h 3529627"/>
                <a:gd name="connsiteX3649" fmla="*/ 1499681 w 2116881"/>
                <a:gd name="connsiteY3649" fmla="*/ 2485748 h 3529627"/>
                <a:gd name="connsiteX3650" fmla="*/ 1483501 w 2116881"/>
                <a:gd name="connsiteY3650" fmla="*/ 2482806 h 3529627"/>
                <a:gd name="connsiteX3651" fmla="*/ 1459967 w 2116881"/>
                <a:gd name="connsiteY3651" fmla="*/ 2479865 h 3529627"/>
                <a:gd name="connsiteX3652" fmla="*/ 1452613 w 2116881"/>
                <a:gd name="connsiteY3652" fmla="*/ 2481336 h 3529627"/>
                <a:gd name="connsiteX3653" fmla="*/ 1445258 w 2116881"/>
                <a:gd name="connsiteY3653" fmla="*/ 2481336 h 3529627"/>
                <a:gd name="connsiteX3654" fmla="*/ 1434962 w 2116881"/>
                <a:gd name="connsiteY3654" fmla="*/ 2481336 h 3529627"/>
                <a:gd name="connsiteX3655" fmla="*/ 1434721 w 2116881"/>
                <a:gd name="connsiteY3655" fmla="*/ 2481754 h 3529627"/>
                <a:gd name="connsiteX3656" fmla="*/ 1444949 w 2116881"/>
                <a:gd name="connsiteY3656" fmla="*/ 2481754 h 3529627"/>
                <a:gd name="connsiteX3657" fmla="*/ 1452291 w 2116881"/>
                <a:gd name="connsiteY3657" fmla="*/ 2481754 h 3529627"/>
                <a:gd name="connsiteX3658" fmla="*/ 1459632 w 2116881"/>
                <a:gd name="connsiteY3658" fmla="*/ 2480311 h 3529627"/>
                <a:gd name="connsiteX3659" fmla="*/ 1483125 w 2116881"/>
                <a:gd name="connsiteY3659" fmla="*/ 2483197 h 3529627"/>
                <a:gd name="connsiteX3660" fmla="*/ 1499277 w 2116881"/>
                <a:gd name="connsiteY3660" fmla="*/ 2486083 h 3529627"/>
                <a:gd name="connsiteX3661" fmla="*/ 1499277 w 2116881"/>
                <a:gd name="connsiteY3661" fmla="*/ 2496183 h 3529627"/>
                <a:gd name="connsiteX3662" fmla="*/ 1493403 w 2116881"/>
                <a:gd name="connsiteY3662" fmla="*/ 2499069 h 3529627"/>
                <a:gd name="connsiteX3663" fmla="*/ 1487530 w 2116881"/>
                <a:gd name="connsiteY3663" fmla="*/ 2500512 h 3529627"/>
                <a:gd name="connsiteX3664" fmla="*/ 1462569 w 2116881"/>
                <a:gd name="connsiteY3664" fmla="*/ 2503398 h 3529627"/>
                <a:gd name="connsiteX3665" fmla="*/ 1447886 w 2116881"/>
                <a:gd name="connsiteY3665" fmla="*/ 2507726 h 3529627"/>
                <a:gd name="connsiteX3666" fmla="*/ 1439994 w 2116881"/>
                <a:gd name="connsiteY3666" fmla="*/ 2507907 h 3529627"/>
                <a:gd name="connsiteX3667" fmla="*/ 1434220 w 2116881"/>
                <a:gd name="connsiteY3667" fmla="*/ 2505300 h 3529627"/>
                <a:gd name="connsiteX3668" fmla="*/ 1410731 w 2116881"/>
                <a:gd name="connsiteY3668" fmla="*/ 2519968 h 3529627"/>
                <a:gd name="connsiteX3669" fmla="*/ 1393022 w 2116881"/>
                <a:gd name="connsiteY3669" fmla="*/ 2537661 h 3529627"/>
                <a:gd name="connsiteX3670" fmla="*/ 1379741 w 2116881"/>
                <a:gd name="connsiteY3670" fmla="*/ 2547983 h 3529627"/>
                <a:gd name="connsiteX3671" fmla="*/ 1359081 w 2116881"/>
                <a:gd name="connsiteY3671" fmla="*/ 2558304 h 3529627"/>
                <a:gd name="connsiteX3672" fmla="*/ 1348751 w 2116881"/>
                <a:gd name="connsiteY3672" fmla="*/ 2556829 h 3529627"/>
                <a:gd name="connsiteX3673" fmla="*/ 1332518 w 2116881"/>
                <a:gd name="connsiteY3673" fmla="*/ 2546508 h 3529627"/>
                <a:gd name="connsiteX3674" fmla="*/ 1342848 w 2116881"/>
                <a:gd name="connsiteY3674" fmla="*/ 2556829 h 3529627"/>
                <a:gd name="connsiteX3675" fmla="*/ 1351333 w 2116881"/>
                <a:gd name="connsiteY3675" fmla="*/ 2562358 h 3529627"/>
                <a:gd name="connsiteX3676" fmla="*/ 1361857 w 2116881"/>
                <a:gd name="connsiteY3676" fmla="*/ 2565622 h 3529627"/>
                <a:gd name="connsiteX3677" fmla="*/ 1361374 w 2116881"/>
                <a:gd name="connsiteY3677" fmla="*/ 2565292 h 3529627"/>
                <a:gd name="connsiteX3678" fmla="*/ 1399778 w 2116881"/>
                <a:gd name="connsiteY3678" fmla="*/ 2549056 h 3529627"/>
                <a:gd name="connsiteX3679" fmla="*/ 1433751 w 2116881"/>
                <a:gd name="connsiteY3679" fmla="*/ 2531343 h 3529627"/>
                <a:gd name="connsiteX3680" fmla="*/ 1441136 w 2116881"/>
                <a:gd name="connsiteY3680" fmla="*/ 2525439 h 3529627"/>
                <a:gd name="connsiteX3681" fmla="*/ 1454430 w 2116881"/>
                <a:gd name="connsiteY3681" fmla="*/ 2521011 h 3529627"/>
                <a:gd name="connsiteX3682" fmla="*/ 1482495 w 2116881"/>
                <a:gd name="connsiteY3682" fmla="*/ 2507726 h 3529627"/>
                <a:gd name="connsiteX3683" fmla="*/ 1491357 w 2116881"/>
                <a:gd name="connsiteY3683" fmla="*/ 2512154 h 3529627"/>
                <a:gd name="connsiteX3684" fmla="*/ 1492834 w 2116881"/>
                <a:gd name="connsiteY3684" fmla="*/ 2513630 h 3529627"/>
                <a:gd name="connsiteX3685" fmla="*/ 1503174 w 2116881"/>
                <a:gd name="connsiteY3685" fmla="*/ 2510678 h 3529627"/>
                <a:gd name="connsiteX3686" fmla="*/ 1510559 w 2116881"/>
                <a:gd name="connsiteY3686" fmla="*/ 2513630 h 3529627"/>
                <a:gd name="connsiteX3687" fmla="*/ 1510559 w 2116881"/>
                <a:gd name="connsiteY3687" fmla="*/ 2525439 h 3529627"/>
                <a:gd name="connsiteX3688" fmla="*/ 1509082 w 2116881"/>
                <a:gd name="connsiteY3688" fmla="*/ 2531343 h 3529627"/>
                <a:gd name="connsiteX3689" fmla="*/ 1503174 w 2116881"/>
                <a:gd name="connsiteY3689" fmla="*/ 2547580 h 3529627"/>
                <a:gd name="connsiteX3690" fmla="*/ 1498743 w 2116881"/>
                <a:gd name="connsiteY3690" fmla="*/ 2553484 h 3529627"/>
                <a:gd name="connsiteX3691" fmla="*/ 1488403 w 2116881"/>
                <a:gd name="connsiteY3691" fmla="*/ 2553484 h 3529627"/>
                <a:gd name="connsiteX3692" fmla="*/ 1482495 w 2116881"/>
                <a:gd name="connsiteY3692" fmla="*/ 2554960 h 3529627"/>
                <a:gd name="connsiteX3693" fmla="*/ 1483972 w 2116881"/>
                <a:gd name="connsiteY3693" fmla="*/ 2556436 h 3529627"/>
                <a:gd name="connsiteX3694" fmla="*/ 1488403 w 2116881"/>
                <a:gd name="connsiteY3694" fmla="*/ 2557912 h 3529627"/>
                <a:gd name="connsiteX3695" fmla="*/ 1488403 w 2116881"/>
                <a:gd name="connsiteY3695" fmla="*/ 2559388 h 3529627"/>
                <a:gd name="connsiteX3696" fmla="*/ 1492834 w 2116881"/>
                <a:gd name="connsiteY3696" fmla="*/ 2560864 h 3529627"/>
                <a:gd name="connsiteX3697" fmla="*/ 1500220 w 2116881"/>
                <a:gd name="connsiteY3697" fmla="*/ 2562340 h 3529627"/>
                <a:gd name="connsiteX3698" fmla="*/ 1506128 w 2116881"/>
                <a:gd name="connsiteY3698" fmla="*/ 2556436 h 3529627"/>
                <a:gd name="connsiteX3699" fmla="*/ 1517945 w 2116881"/>
                <a:gd name="connsiteY3699" fmla="*/ 2571196 h 3529627"/>
                <a:gd name="connsiteX3700" fmla="*/ 1556349 w 2116881"/>
                <a:gd name="connsiteY3700" fmla="*/ 2585957 h 3529627"/>
                <a:gd name="connsiteX3701" fmla="*/ 1574074 w 2116881"/>
                <a:gd name="connsiteY3701" fmla="*/ 2605146 h 3529627"/>
                <a:gd name="connsiteX3702" fmla="*/ 1574074 w 2116881"/>
                <a:gd name="connsiteY3702" fmla="*/ 2614002 h 3529627"/>
                <a:gd name="connsiteX3703" fmla="*/ 1560780 w 2116881"/>
                <a:gd name="connsiteY3703" fmla="*/ 2627286 h 3529627"/>
                <a:gd name="connsiteX3704" fmla="*/ 1525330 w 2116881"/>
                <a:gd name="connsiteY3704" fmla="*/ 2647951 h 3529627"/>
                <a:gd name="connsiteX3705" fmla="*/ 1513514 w 2116881"/>
                <a:gd name="connsiteY3705" fmla="*/ 2653855 h 3529627"/>
                <a:gd name="connsiteX3706" fmla="*/ 1504651 w 2116881"/>
                <a:gd name="connsiteY3706" fmla="*/ 2658283 h 3529627"/>
                <a:gd name="connsiteX3707" fmla="*/ 1491357 w 2116881"/>
                <a:gd name="connsiteY3707" fmla="*/ 2656807 h 3529627"/>
                <a:gd name="connsiteX3708" fmla="*/ 1486926 w 2116881"/>
                <a:gd name="connsiteY3708" fmla="*/ 2653855 h 3529627"/>
                <a:gd name="connsiteX3709" fmla="*/ 1473632 w 2116881"/>
                <a:gd name="connsiteY3709" fmla="*/ 2644999 h 3529627"/>
                <a:gd name="connsiteX3710" fmla="*/ 1413072 w 2116881"/>
                <a:gd name="connsiteY3710" fmla="*/ 2687804 h 3529627"/>
                <a:gd name="connsiteX3711" fmla="*/ 1395347 w 2116881"/>
                <a:gd name="connsiteY3711" fmla="*/ 2705517 h 3529627"/>
                <a:gd name="connsiteX3712" fmla="*/ 1386484 w 2116881"/>
                <a:gd name="connsiteY3712" fmla="*/ 2727658 h 3529627"/>
                <a:gd name="connsiteX3713" fmla="*/ 1370236 w 2116881"/>
                <a:gd name="connsiteY3713" fmla="*/ 2732086 h 3529627"/>
                <a:gd name="connsiteX3714" fmla="*/ 1364328 w 2116881"/>
                <a:gd name="connsiteY3714" fmla="*/ 2732086 h 3529627"/>
                <a:gd name="connsiteX3715" fmla="*/ 1345126 w 2116881"/>
                <a:gd name="connsiteY3715" fmla="*/ 2742418 h 3529627"/>
                <a:gd name="connsiteX3716" fmla="*/ 1340694 w 2116881"/>
                <a:gd name="connsiteY3716" fmla="*/ 2740942 h 3529627"/>
                <a:gd name="connsiteX3717" fmla="*/ 1334786 w 2116881"/>
                <a:gd name="connsiteY3717" fmla="*/ 2748323 h 3529627"/>
                <a:gd name="connsiteX3718" fmla="*/ 1325924 w 2116881"/>
                <a:gd name="connsiteY3718" fmla="*/ 2746847 h 3529627"/>
                <a:gd name="connsiteX3719" fmla="*/ 1315584 w 2116881"/>
                <a:gd name="connsiteY3719" fmla="*/ 2757179 h 3529627"/>
                <a:gd name="connsiteX3720" fmla="*/ 1302290 w 2116881"/>
                <a:gd name="connsiteY3720" fmla="*/ 2751275 h 3529627"/>
                <a:gd name="connsiteX3721" fmla="*/ 1296382 w 2116881"/>
                <a:gd name="connsiteY3721" fmla="*/ 2746847 h 3529627"/>
                <a:gd name="connsiteX3722" fmla="*/ 1268317 w 2116881"/>
                <a:gd name="connsiteY3722" fmla="*/ 2737990 h 3529627"/>
                <a:gd name="connsiteX3723" fmla="*/ 1256501 w 2116881"/>
                <a:gd name="connsiteY3723" fmla="*/ 2735038 h 3529627"/>
                <a:gd name="connsiteX3724" fmla="*/ 1250592 w 2116881"/>
                <a:gd name="connsiteY3724" fmla="*/ 2732086 h 3529627"/>
                <a:gd name="connsiteX3725" fmla="*/ 1235821 w 2116881"/>
                <a:gd name="connsiteY3725" fmla="*/ 2735038 h 3529627"/>
                <a:gd name="connsiteX3726" fmla="*/ 1209234 w 2116881"/>
                <a:gd name="connsiteY3726" fmla="*/ 2715849 h 3529627"/>
                <a:gd name="connsiteX3727" fmla="*/ 1209850 w 2116881"/>
                <a:gd name="connsiteY3727" fmla="*/ 2715480 h 3529627"/>
                <a:gd name="connsiteX3728" fmla="*/ 1201099 w 2116881"/>
                <a:gd name="connsiteY3728" fmla="*/ 2709620 h 3529627"/>
                <a:gd name="connsiteX3729" fmla="*/ 1192315 w 2116881"/>
                <a:gd name="connsiteY3729" fmla="*/ 2697855 h 3529627"/>
                <a:gd name="connsiteX3730" fmla="*/ 1186459 w 2116881"/>
                <a:gd name="connsiteY3730" fmla="*/ 2697855 h 3529627"/>
                <a:gd name="connsiteX3731" fmla="*/ 1183532 w 2116881"/>
                <a:gd name="connsiteY3731" fmla="*/ 2700796 h 3529627"/>
                <a:gd name="connsiteX3732" fmla="*/ 1182068 w 2116881"/>
                <a:gd name="connsiteY3732" fmla="*/ 2700796 h 3529627"/>
                <a:gd name="connsiteX3733" fmla="*/ 1182068 w 2116881"/>
                <a:gd name="connsiteY3733" fmla="*/ 2694913 h 3529627"/>
                <a:gd name="connsiteX3734" fmla="*/ 1176212 w 2116881"/>
                <a:gd name="connsiteY3734" fmla="*/ 2691972 h 3529627"/>
                <a:gd name="connsiteX3735" fmla="*/ 1173284 w 2116881"/>
                <a:gd name="connsiteY3735" fmla="*/ 2693443 h 3529627"/>
                <a:gd name="connsiteX3736" fmla="*/ 1170356 w 2116881"/>
                <a:gd name="connsiteY3736" fmla="*/ 2691972 h 3529627"/>
                <a:gd name="connsiteX3737" fmla="*/ 1165965 w 2116881"/>
                <a:gd name="connsiteY3737" fmla="*/ 2687560 h 3529627"/>
                <a:gd name="connsiteX3738" fmla="*/ 1165965 w 2116881"/>
                <a:gd name="connsiteY3738" fmla="*/ 2683148 h 3529627"/>
                <a:gd name="connsiteX3739" fmla="*/ 1173284 w 2116881"/>
                <a:gd name="connsiteY3739" fmla="*/ 2683148 h 3529627"/>
                <a:gd name="connsiteX3740" fmla="*/ 1167429 w 2116881"/>
                <a:gd name="connsiteY3740" fmla="*/ 2674324 h 3529627"/>
                <a:gd name="connsiteX3741" fmla="*/ 1174748 w 2116881"/>
                <a:gd name="connsiteY3741" fmla="*/ 2674324 h 3529627"/>
                <a:gd name="connsiteX3742" fmla="*/ 1174748 w 2116881"/>
                <a:gd name="connsiteY3742" fmla="*/ 2666971 h 3529627"/>
                <a:gd name="connsiteX3743" fmla="*/ 1181951 w 2116881"/>
                <a:gd name="connsiteY3743" fmla="*/ 2649605 h 3529627"/>
                <a:gd name="connsiteX3744" fmla="*/ 1179045 w 2116881"/>
                <a:gd name="connsiteY3744" fmla="*/ 2642347 h 3529627"/>
                <a:gd name="connsiteX3745" fmla="*/ 1176094 w 2116881"/>
                <a:gd name="connsiteY3745" fmla="*/ 2634975 h 3529627"/>
                <a:gd name="connsiteX3746" fmla="*/ 1175975 w 2116881"/>
                <a:gd name="connsiteY3746" fmla="*/ 2635032 h 3529627"/>
                <a:gd name="connsiteX3747" fmla="*/ 1178674 w 2116881"/>
                <a:gd name="connsiteY3747" fmla="*/ 2641807 h 3529627"/>
                <a:gd name="connsiteX3748" fmla="*/ 1181611 w 2116881"/>
                <a:gd name="connsiteY3748" fmla="*/ 2649179 h 3529627"/>
                <a:gd name="connsiteX3749" fmla="*/ 1174269 w 2116881"/>
                <a:gd name="connsiteY3749" fmla="*/ 2666872 h 3529627"/>
                <a:gd name="connsiteX3750" fmla="*/ 1174269 w 2116881"/>
                <a:gd name="connsiteY3750" fmla="*/ 2674244 h 3529627"/>
                <a:gd name="connsiteX3751" fmla="*/ 1166926 w 2116881"/>
                <a:gd name="connsiteY3751" fmla="*/ 2674244 h 3529627"/>
                <a:gd name="connsiteX3752" fmla="*/ 1172800 w 2116881"/>
                <a:gd name="connsiteY3752" fmla="*/ 2683090 h 3529627"/>
                <a:gd name="connsiteX3753" fmla="*/ 1165458 w 2116881"/>
                <a:gd name="connsiteY3753" fmla="*/ 2683090 h 3529627"/>
                <a:gd name="connsiteX3754" fmla="*/ 1165458 w 2116881"/>
                <a:gd name="connsiteY3754" fmla="*/ 2687513 h 3529627"/>
                <a:gd name="connsiteX3755" fmla="*/ 1165458 w 2116881"/>
                <a:gd name="connsiteY3755" fmla="*/ 2691936 h 3529627"/>
                <a:gd name="connsiteX3756" fmla="*/ 1168395 w 2116881"/>
                <a:gd name="connsiteY3756" fmla="*/ 2694885 h 3529627"/>
                <a:gd name="connsiteX3757" fmla="*/ 1168395 w 2116881"/>
                <a:gd name="connsiteY3757" fmla="*/ 2699308 h 3529627"/>
                <a:gd name="connsiteX3758" fmla="*/ 1171332 w 2116881"/>
                <a:gd name="connsiteY3758" fmla="*/ 2700783 h 3529627"/>
                <a:gd name="connsiteX3759" fmla="*/ 1175737 w 2116881"/>
                <a:gd name="connsiteY3759" fmla="*/ 2694885 h 3529627"/>
                <a:gd name="connsiteX3760" fmla="*/ 1178674 w 2116881"/>
                <a:gd name="connsiteY3760" fmla="*/ 2696360 h 3529627"/>
                <a:gd name="connsiteX3761" fmla="*/ 1177206 w 2116881"/>
                <a:gd name="connsiteY3761" fmla="*/ 2702257 h 3529627"/>
                <a:gd name="connsiteX3762" fmla="*/ 1183080 w 2116881"/>
                <a:gd name="connsiteY3762" fmla="*/ 2705206 h 3529627"/>
                <a:gd name="connsiteX3763" fmla="*/ 1180693 w 2116881"/>
                <a:gd name="connsiteY3763" fmla="*/ 2712025 h 3529627"/>
                <a:gd name="connsiteX3764" fmla="*/ 1180721 w 2116881"/>
                <a:gd name="connsiteY3764" fmla="*/ 2712131 h 3529627"/>
                <a:gd name="connsiteX3765" fmla="*/ 1183031 w 2116881"/>
                <a:gd name="connsiteY3765" fmla="*/ 2705510 h 3529627"/>
                <a:gd name="connsiteX3766" fmla="*/ 1190372 w 2116881"/>
                <a:gd name="connsiteY3766" fmla="*/ 2702552 h 3529627"/>
                <a:gd name="connsiteX3767" fmla="*/ 1197714 w 2116881"/>
                <a:gd name="connsiteY3767" fmla="*/ 2714383 h 3529627"/>
                <a:gd name="connsiteX3768" fmla="*/ 1213866 w 2116881"/>
                <a:gd name="connsiteY3768" fmla="*/ 2736568 h 3529627"/>
                <a:gd name="connsiteX3769" fmla="*/ 1225612 w 2116881"/>
                <a:gd name="connsiteY3769" fmla="*/ 2739526 h 3529627"/>
                <a:gd name="connsiteX3770" fmla="*/ 1230017 w 2116881"/>
                <a:gd name="connsiteY3770" fmla="*/ 2754315 h 3529627"/>
                <a:gd name="connsiteX3771" fmla="*/ 1246168 w 2116881"/>
                <a:gd name="connsiteY3771" fmla="*/ 2752836 h 3529627"/>
                <a:gd name="connsiteX3772" fmla="*/ 1253510 w 2116881"/>
                <a:gd name="connsiteY3772" fmla="*/ 2748399 h 3529627"/>
                <a:gd name="connsiteX3773" fmla="*/ 1262320 w 2116881"/>
                <a:gd name="connsiteY3773" fmla="*/ 2752836 h 3529627"/>
                <a:gd name="connsiteX3774" fmla="*/ 1279940 w 2116881"/>
                <a:gd name="connsiteY3774" fmla="*/ 2761710 h 3529627"/>
                <a:gd name="connsiteX3775" fmla="*/ 1269824 w 2116881"/>
                <a:gd name="connsiteY3775" fmla="*/ 2768989 h 3529627"/>
                <a:gd name="connsiteX3776" fmla="*/ 1270162 w 2116881"/>
                <a:gd name="connsiteY3776" fmla="*/ 2769049 h 3529627"/>
                <a:gd name="connsiteX3777" fmla="*/ 1280459 w 2116881"/>
                <a:gd name="connsiteY3777" fmla="*/ 2761674 h 3529627"/>
                <a:gd name="connsiteX3778" fmla="*/ 1286343 w 2116881"/>
                <a:gd name="connsiteY3778" fmla="*/ 2763149 h 3529627"/>
                <a:gd name="connsiteX3779" fmla="*/ 1295169 w 2116881"/>
                <a:gd name="connsiteY3779" fmla="*/ 2763149 h 3529627"/>
                <a:gd name="connsiteX3780" fmla="*/ 1309880 w 2116881"/>
                <a:gd name="connsiteY3780" fmla="*/ 2767574 h 3529627"/>
                <a:gd name="connsiteX3781" fmla="*/ 1301053 w 2116881"/>
                <a:gd name="connsiteY3781" fmla="*/ 2777899 h 3529627"/>
                <a:gd name="connsiteX3782" fmla="*/ 1308408 w 2116881"/>
                <a:gd name="connsiteY3782" fmla="*/ 2788223 h 3529627"/>
                <a:gd name="connsiteX3783" fmla="*/ 1299582 w 2116881"/>
                <a:gd name="connsiteY3783" fmla="*/ 2794123 h 3529627"/>
                <a:gd name="connsiteX3784" fmla="*/ 1308408 w 2116881"/>
                <a:gd name="connsiteY3784" fmla="*/ 2804448 h 3529627"/>
                <a:gd name="connsiteX3785" fmla="*/ 1306937 w 2116881"/>
                <a:gd name="connsiteY3785" fmla="*/ 2819197 h 3529627"/>
                <a:gd name="connsiteX3786" fmla="*/ 1312822 w 2116881"/>
                <a:gd name="connsiteY3786" fmla="*/ 2839846 h 3529627"/>
                <a:gd name="connsiteX3787" fmla="*/ 1308408 w 2116881"/>
                <a:gd name="connsiteY3787" fmla="*/ 2851646 h 3529627"/>
                <a:gd name="connsiteX3788" fmla="*/ 1312638 w 2116881"/>
                <a:gd name="connsiteY3788" fmla="*/ 2859020 h 3529627"/>
                <a:gd name="connsiteX3789" fmla="*/ 1315498 w 2116881"/>
                <a:gd name="connsiteY3789" fmla="*/ 2865768 h 3529627"/>
                <a:gd name="connsiteX3790" fmla="*/ 1315613 w 2116881"/>
                <a:gd name="connsiteY3790" fmla="*/ 2865539 h 3529627"/>
                <a:gd name="connsiteX3791" fmla="*/ 1316246 w 2116881"/>
                <a:gd name="connsiteY3791" fmla="*/ 2865539 h 3529627"/>
                <a:gd name="connsiteX3792" fmla="*/ 1313153 w 2116881"/>
                <a:gd name="connsiteY3792" fmla="*/ 2858247 h 3529627"/>
                <a:gd name="connsiteX3793" fmla="*/ 1308955 w 2116881"/>
                <a:gd name="connsiteY3793" fmla="*/ 2850932 h 3529627"/>
                <a:gd name="connsiteX3794" fmla="*/ 1313335 w 2116881"/>
                <a:gd name="connsiteY3794" fmla="*/ 2839229 h 3529627"/>
                <a:gd name="connsiteX3795" fmla="*/ 1307495 w 2116881"/>
                <a:gd name="connsiteY3795" fmla="*/ 2818748 h 3529627"/>
                <a:gd name="connsiteX3796" fmla="*/ 1308955 w 2116881"/>
                <a:gd name="connsiteY3796" fmla="*/ 2804119 h 3529627"/>
                <a:gd name="connsiteX3797" fmla="*/ 1300194 w 2116881"/>
                <a:gd name="connsiteY3797" fmla="*/ 2793878 h 3529627"/>
                <a:gd name="connsiteX3798" fmla="*/ 1308955 w 2116881"/>
                <a:gd name="connsiteY3798" fmla="*/ 2788026 h 3529627"/>
                <a:gd name="connsiteX3799" fmla="*/ 1301654 w 2116881"/>
                <a:gd name="connsiteY3799" fmla="*/ 2777786 h 3529627"/>
                <a:gd name="connsiteX3800" fmla="*/ 1310415 w 2116881"/>
                <a:gd name="connsiteY3800" fmla="*/ 2767545 h 3529627"/>
                <a:gd name="connsiteX3801" fmla="*/ 1326477 w 2116881"/>
                <a:gd name="connsiteY3801" fmla="*/ 2766083 h 3529627"/>
                <a:gd name="connsiteX3802" fmla="*/ 1333413 w 2116881"/>
                <a:gd name="connsiteY3802" fmla="*/ 2763705 h 3529627"/>
                <a:gd name="connsiteX3803" fmla="*/ 1338158 w 2116881"/>
                <a:gd name="connsiteY3803" fmla="*/ 2769008 h 3529627"/>
                <a:gd name="connsiteX3804" fmla="*/ 1361521 w 2116881"/>
                <a:gd name="connsiteY3804" fmla="*/ 2774860 h 3529627"/>
                <a:gd name="connsiteX3805" fmla="*/ 1373203 w 2116881"/>
                <a:gd name="connsiteY3805" fmla="*/ 2771934 h 3529627"/>
                <a:gd name="connsiteX3806" fmla="*/ 1379043 w 2116881"/>
                <a:gd name="connsiteY3806" fmla="*/ 2774860 h 3529627"/>
                <a:gd name="connsiteX3807" fmla="*/ 1381964 w 2116881"/>
                <a:gd name="connsiteY3807" fmla="*/ 2771934 h 3529627"/>
                <a:gd name="connsiteX3808" fmla="*/ 1389265 w 2116881"/>
                <a:gd name="connsiteY3808" fmla="*/ 2771934 h 3529627"/>
                <a:gd name="connsiteX3809" fmla="*/ 1412057 w 2116881"/>
                <a:gd name="connsiteY3809" fmla="*/ 2792095 h 3529627"/>
                <a:gd name="connsiteX3810" fmla="*/ 1418417 w 2116881"/>
                <a:gd name="connsiteY3810" fmla="*/ 2795315 h 3529627"/>
                <a:gd name="connsiteX3811" fmla="*/ 1418496 w 2116881"/>
                <a:gd name="connsiteY3811" fmla="*/ 2794762 h 3529627"/>
                <a:gd name="connsiteX3812" fmla="*/ 1433203 w 2116881"/>
                <a:gd name="connsiteY3812" fmla="*/ 2793291 h 3529627"/>
                <a:gd name="connsiteX3813" fmla="*/ 1447911 w 2116881"/>
                <a:gd name="connsiteY3813" fmla="*/ 2787408 h 3529627"/>
                <a:gd name="connsiteX3814" fmla="*/ 1458206 w 2116881"/>
                <a:gd name="connsiteY3814" fmla="*/ 2781524 h 3529627"/>
                <a:gd name="connsiteX3815" fmla="*/ 1474384 w 2116881"/>
                <a:gd name="connsiteY3815" fmla="*/ 2774170 h 3529627"/>
                <a:gd name="connsiteX3816" fmla="*/ 1481738 w 2116881"/>
                <a:gd name="connsiteY3816" fmla="*/ 2760931 h 3529627"/>
                <a:gd name="connsiteX3817" fmla="*/ 1487621 w 2116881"/>
                <a:gd name="connsiteY3817" fmla="*/ 2757990 h 3529627"/>
                <a:gd name="connsiteX3818" fmla="*/ 1492033 w 2116881"/>
                <a:gd name="connsiteY3818" fmla="*/ 2753577 h 3529627"/>
                <a:gd name="connsiteX3819" fmla="*/ 1494975 w 2116881"/>
                <a:gd name="connsiteY3819" fmla="*/ 2743281 h 3529627"/>
                <a:gd name="connsiteX3820" fmla="*/ 1509682 w 2116881"/>
                <a:gd name="connsiteY3820" fmla="*/ 2727101 h 3529627"/>
                <a:gd name="connsiteX3821" fmla="*/ 1531744 w 2116881"/>
                <a:gd name="connsiteY3821" fmla="*/ 2731513 h 3529627"/>
                <a:gd name="connsiteX3822" fmla="*/ 1546451 w 2116881"/>
                <a:gd name="connsiteY3822" fmla="*/ 2730042 h 3529627"/>
                <a:gd name="connsiteX3823" fmla="*/ 1562629 w 2116881"/>
                <a:gd name="connsiteY3823" fmla="*/ 2735926 h 3529627"/>
                <a:gd name="connsiteX3824" fmla="*/ 1575866 w 2116881"/>
                <a:gd name="connsiteY3824" fmla="*/ 2753577 h 3529627"/>
                <a:gd name="connsiteX3825" fmla="*/ 1571454 w 2116881"/>
                <a:gd name="connsiteY3825" fmla="*/ 2762402 h 3529627"/>
                <a:gd name="connsiteX3826" fmla="*/ 1583220 w 2116881"/>
                <a:gd name="connsiteY3826" fmla="*/ 2762402 h 3529627"/>
                <a:gd name="connsiteX3827" fmla="*/ 1590574 w 2116881"/>
                <a:gd name="connsiteY3827" fmla="*/ 2762402 h 3529627"/>
                <a:gd name="connsiteX3828" fmla="*/ 1602340 w 2116881"/>
                <a:gd name="connsiteY3828" fmla="*/ 2763873 h 3529627"/>
                <a:gd name="connsiteX3829" fmla="*/ 1615576 w 2116881"/>
                <a:gd name="connsiteY3829" fmla="*/ 2772699 h 3529627"/>
                <a:gd name="connsiteX3830" fmla="*/ 1622930 w 2116881"/>
                <a:gd name="connsiteY3830" fmla="*/ 2775640 h 3529627"/>
                <a:gd name="connsiteX3831" fmla="*/ 1631755 w 2116881"/>
                <a:gd name="connsiteY3831" fmla="*/ 2781524 h 3529627"/>
                <a:gd name="connsiteX3832" fmla="*/ 1639108 w 2116881"/>
                <a:gd name="connsiteY3832" fmla="*/ 2788879 h 3529627"/>
                <a:gd name="connsiteX3833" fmla="*/ 1646462 w 2116881"/>
                <a:gd name="connsiteY3833" fmla="*/ 2799175 h 3529627"/>
                <a:gd name="connsiteX3834" fmla="*/ 1642050 w 2116881"/>
                <a:gd name="connsiteY3834" fmla="*/ 2803588 h 3529627"/>
                <a:gd name="connsiteX3835" fmla="*/ 1637638 w 2116881"/>
                <a:gd name="connsiteY3835" fmla="*/ 2808001 h 3529627"/>
                <a:gd name="connsiteX3836" fmla="*/ 1628813 w 2116881"/>
                <a:gd name="connsiteY3836" fmla="*/ 2816826 h 3529627"/>
                <a:gd name="connsiteX3837" fmla="*/ 1622195 w 2116881"/>
                <a:gd name="connsiteY3837" fmla="*/ 2824916 h 3529627"/>
                <a:gd name="connsiteX3838" fmla="*/ 1611630 w 2116881"/>
                <a:gd name="connsiteY3838" fmla="*/ 2828438 h 3529627"/>
                <a:gd name="connsiteX3839" fmla="*/ 1611808 w 2116881"/>
                <a:gd name="connsiteY3839" fmla="*/ 2828678 h 3529627"/>
                <a:gd name="connsiteX3840" fmla="*/ 1629492 w 2116881"/>
                <a:gd name="connsiteY3840" fmla="*/ 2816882 h 3529627"/>
                <a:gd name="connsiteX3841" fmla="*/ 1638333 w 2116881"/>
                <a:gd name="connsiteY3841" fmla="*/ 2808036 h 3529627"/>
                <a:gd name="connsiteX3842" fmla="*/ 1642754 w 2116881"/>
                <a:gd name="connsiteY3842" fmla="*/ 2803612 h 3529627"/>
                <a:gd name="connsiteX3843" fmla="*/ 1647175 w 2116881"/>
                <a:gd name="connsiteY3843" fmla="*/ 2799189 h 3529627"/>
                <a:gd name="connsiteX3844" fmla="*/ 1658964 w 2116881"/>
                <a:gd name="connsiteY3844" fmla="*/ 2805087 h 3529627"/>
                <a:gd name="connsiteX3845" fmla="*/ 1667806 w 2116881"/>
                <a:gd name="connsiteY3845" fmla="*/ 2805087 h 3529627"/>
                <a:gd name="connsiteX3846" fmla="*/ 1681068 w 2116881"/>
                <a:gd name="connsiteY3846" fmla="*/ 2808036 h 3529627"/>
                <a:gd name="connsiteX3847" fmla="*/ 1697278 w 2116881"/>
                <a:gd name="connsiteY3847" fmla="*/ 2805087 h 3529627"/>
                <a:gd name="connsiteX3848" fmla="*/ 1704646 w 2116881"/>
                <a:gd name="connsiteY3848" fmla="*/ 2812459 h 3529627"/>
                <a:gd name="connsiteX3849" fmla="*/ 1714961 w 2116881"/>
                <a:gd name="connsiteY3849" fmla="*/ 2813934 h 3529627"/>
                <a:gd name="connsiteX3850" fmla="*/ 1722329 w 2116881"/>
                <a:gd name="connsiteY3850" fmla="*/ 2819831 h 3529627"/>
                <a:gd name="connsiteX3851" fmla="*/ 1738539 w 2116881"/>
                <a:gd name="connsiteY3851" fmla="*/ 2838999 h 3529627"/>
                <a:gd name="connsiteX3852" fmla="*/ 1740012 w 2116881"/>
                <a:gd name="connsiteY3852" fmla="*/ 2843422 h 3529627"/>
                <a:gd name="connsiteX3853" fmla="*/ 1745907 w 2116881"/>
                <a:gd name="connsiteY3853" fmla="*/ 2859641 h 3529627"/>
                <a:gd name="connsiteX3854" fmla="*/ 1751801 w 2116881"/>
                <a:gd name="connsiteY3854" fmla="*/ 2874386 h 3529627"/>
                <a:gd name="connsiteX3855" fmla="*/ 1742960 w 2116881"/>
                <a:gd name="connsiteY3855" fmla="*/ 2880284 h 3529627"/>
                <a:gd name="connsiteX3856" fmla="*/ 1735592 w 2116881"/>
                <a:gd name="connsiteY3856" fmla="*/ 2896502 h 3529627"/>
                <a:gd name="connsiteX3857" fmla="*/ 1728223 w 2116881"/>
                <a:gd name="connsiteY3857" fmla="*/ 2908298 h 3529627"/>
                <a:gd name="connsiteX3858" fmla="*/ 1722329 w 2116881"/>
                <a:gd name="connsiteY3858" fmla="*/ 2915670 h 3529627"/>
                <a:gd name="connsiteX3859" fmla="*/ 1714961 w 2116881"/>
                <a:gd name="connsiteY3859" fmla="*/ 2917145 h 3529627"/>
                <a:gd name="connsiteX3860" fmla="*/ 1713487 w 2116881"/>
                <a:gd name="connsiteY3860" fmla="*/ 2923042 h 3529627"/>
                <a:gd name="connsiteX3861" fmla="*/ 1707593 w 2116881"/>
                <a:gd name="connsiteY3861" fmla="*/ 2927466 h 3529627"/>
                <a:gd name="connsiteX3862" fmla="*/ 1703172 w 2116881"/>
                <a:gd name="connsiteY3862" fmla="*/ 2936312 h 3529627"/>
                <a:gd name="connsiteX3863" fmla="*/ 1694330 w 2116881"/>
                <a:gd name="connsiteY3863" fmla="*/ 2949582 h 3529627"/>
                <a:gd name="connsiteX3864" fmla="*/ 1688436 w 2116881"/>
                <a:gd name="connsiteY3864" fmla="*/ 2959904 h 3529627"/>
                <a:gd name="connsiteX3865" fmla="*/ 1685489 w 2116881"/>
                <a:gd name="connsiteY3865" fmla="*/ 2964327 h 3529627"/>
                <a:gd name="connsiteX3866" fmla="*/ 1684015 w 2116881"/>
                <a:gd name="connsiteY3866" fmla="*/ 2970225 h 3529627"/>
                <a:gd name="connsiteX3867" fmla="*/ 1666332 w 2116881"/>
                <a:gd name="connsiteY3867" fmla="*/ 2968750 h 3529627"/>
                <a:gd name="connsiteX3868" fmla="*/ 1660437 w 2116881"/>
                <a:gd name="connsiteY3868" fmla="*/ 2979071 h 3529627"/>
                <a:gd name="connsiteX3869" fmla="*/ 1667806 w 2116881"/>
                <a:gd name="connsiteY3869" fmla="*/ 2987918 h 3529627"/>
                <a:gd name="connsiteX3870" fmla="*/ 1672226 w 2116881"/>
                <a:gd name="connsiteY3870" fmla="*/ 3005611 h 3529627"/>
                <a:gd name="connsiteX3871" fmla="*/ 1682542 w 2116881"/>
                <a:gd name="connsiteY3871" fmla="*/ 3017407 h 3529627"/>
                <a:gd name="connsiteX3872" fmla="*/ 1689910 w 2116881"/>
                <a:gd name="connsiteY3872" fmla="*/ 3036575 h 3529627"/>
                <a:gd name="connsiteX3873" fmla="*/ 1689910 w 2116881"/>
                <a:gd name="connsiteY3873" fmla="*/ 3045421 h 3529627"/>
                <a:gd name="connsiteX3874" fmla="*/ 1697278 w 2116881"/>
                <a:gd name="connsiteY3874" fmla="*/ 3049845 h 3529627"/>
                <a:gd name="connsiteX3875" fmla="*/ 1700225 w 2116881"/>
                <a:gd name="connsiteY3875" fmla="*/ 3064589 h 3529627"/>
                <a:gd name="connsiteX3876" fmla="*/ 1704646 w 2116881"/>
                <a:gd name="connsiteY3876" fmla="*/ 3071961 h 3529627"/>
                <a:gd name="connsiteX3877" fmla="*/ 1692857 w 2116881"/>
                <a:gd name="connsiteY3877" fmla="*/ 3091129 h 3529627"/>
                <a:gd name="connsiteX3878" fmla="*/ 1679594 w 2116881"/>
                <a:gd name="connsiteY3878" fmla="*/ 3091129 h 3529627"/>
                <a:gd name="connsiteX3879" fmla="*/ 1657490 w 2116881"/>
                <a:gd name="connsiteY3879" fmla="*/ 3104399 h 3529627"/>
                <a:gd name="connsiteX3880" fmla="*/ 1653069 w 2116881"/>
                <a:gd name="connsiteY3880" fmla="*/ 3108822 h 3529627"/>
                <a:gd name="connsiteX3881" fmla="*/ 1653069 w 2116881"/>
                <a:gd name="connsiteY3881" fmla="*/ 3123567 h 3529627"/>
                <a:gd name="connsiteX3882" fmla="*/ 1639807 w 2116881"/>
                <a:gd name="connsiteY3882" fmla="*/ 3136837 h 3529627"/>
                <a:gd name="connsiteX3883" fmla="*/ 1622124 w 2116881"/>
                <a:gd name="connsiteY3883" fmla="*/ 3130939 h 3529627"/>
                <a:gd name="connsiteX3884" fmla="*/ 1605914 w 2116881"/>
                <a:gd name="connsiteY3884" fmla="*/ 3135362 h 3529627"/>
                <a:gd name="connsiteX3885" fmla="*/ 1595599 w 2116881"/>
                <a:gd name="connsiteY3885" fmla="*/ 3153056 h 3529627"/>
                <a:gd name="connsiteX3886" fmla="*/ 1583810 w 2116881"/>
                <a:gd name="connsiteY3886" fmla="*/ 3156005 h 3529627"/>
                <a:gd name="connsiteX3887" fmla="*/ 1569074 w 2116881"/>
                <a:gd name="connsiteY3887" fmla="*/ 3173698 h 3529627"/>
                <a:gd name="connsiteX3888" fmla="*/ 1558758 w 2116881"/>
                <a:gd name="connsiteY3888" fmla="*/ 3186968 h 3529627"/>
                <a:gd name="connsiteX3889" fmla="*/ 1560232 w 2116881"/>
                <a:gd name="connsiteY3889" fmla="*/ 3194340 h 3529627"/>
                <a:gd name="connsiteX3890" fmla="*/ 1557285 w 2116881"/>
                <a:gd name="connsiteY3890" fmla="*/ 3207610 h 3529627"/>
                <a:gd name="connsiteX3891" fmla="*/ 1551390 w 2116881"/>
                <a:gd name="connsiteY3891" fmla="*/ 3209085 h 3529627"/>
                <a:gd name="connsiteX3892" fmla="*/ 1548443 w 2116881"/>
                <a:gd name="connsiteY3892" fmla="*/ 3209085 h 3529627"/>
                <a:gd name="connsiteX3893" fmla="*/ 1538128 w 2116881"/>
                <a:gd name="connsiteY3893" fmla="*/ 3232676 h 3529627"/>
                <a:gd name="connsiteX3894" fmla="*/ 1524865 w 2116881"/>
                <a:gd name="connsiteY3894" fmla="*/ 3240048 h 3529627"/>
                <a:gd name="connsiteX3895" fmla="*/ 1516024 w 2116881"/>
                <a:gd name="connsiteY3895" fmla="*/ 3250369 h 3529627"/>
                <a:gd name="connsiteX3896" fmla="*/ 1507182 w 2116881"/>
                <a:gd name="connsiteY3896" fmla="*/ 3254792 h 3529627"/>
                <a:gd name="connsiteX3897" fmla="*/ 1505709 w 2116881"/>
                <a:gd name="connsiteY3897" fmla="*/ 3256267 h 3529627"/>
                <a:gd name="connsiteX3898" fmla="*/ 1498340 w 2116881"/>
                <a:gd name="connsiteY3898" fmla="*/ 3257741 h 3529627"/>
                <a:gd name="connsiteX3899" fmla="*/ 1493920 w 2116881"/>
                <a:gd name="connsiteY3899" fmla="*/ 3265113 h 3529627"/>
                <a:gd name="connsiteX3900" fmla="*/ 1485078 w 2116881"/>
                <a:gd name="connsiteY3900" fmla="*/ 3271011 h 3529627"/>
                <a:gd name="connsiteX3901" fmla="*/ 1481578 w 2116881"/>
                <a:gd name="connsiteY3901" fmla="*/ 3258663 h 3529627"/>
                <a:gd name="connsiteX3902" fmla="*/ 1481423 w 2116881"/>
                <a:gd name="connsiteY3902" fmla="*/ 3258508 h 3529627"/>
                <a:gd name="connsiteX3903" fmla="*/ 1484818 w 2116881"/>
                <a:gd name="connsiteY3903" fmla="*/ 3270476 h 3529627"/>
                <a:gd name="connsiteX3904" fmla="*/ 1475993 w 2116881"/>
                <a:gd name="connsiteY3904" fmla="*/ 3283709 h 3529627"/>
                <a:gd name="connsiteX3905" fmla="*/ 1467168 w 2116881"/>
                <a:gd name="connsiteY3905" fmla="*/ 3291061 h 3529627"/>
                <a:gd name="connsiteX3906" fmla="*/ 1458343 w 2116881"/>
                <a:gd name="connsiteY3906" fmla="*/ 3295472 h 3529627"/>
                <a:gd name="connsiteX3907" fmla="*/ 1443634 w 2116881"/>
                <a:gd name="connsiteY3907" fmla="*/ 3304294 h 3529627"/>
                <a:gd name="connsiteX3908" fmla="*/ 1424513 w 2116881"/>
                <a:gd name="connsiteY3908" fmla="*/ 3302824 h 3529627"/>
                <a:gd name="connsiteX3909" fmla="*/ 1425984 w 2116881"/>
                <a:gd name="connsiteY3909" fmla="*/ 3311646 h 3529627"/>
                <a:gd name="connsiteX3910" fmla="*/ 1423042 w 2116881"/>
                <a:gd name="connsiteY3910" fmla="*/ 3327820 h 3529627"/>
                <a:gd name="connsiteX3911" fmla="*/ 1415688 w 2116881"/>
                <a:gd name="connsiteY3911" fmla="*/ 3343994 h 3529627"/>
                <a:gd name="connsiteX3912" fmla="*/ 1400980 w 2116881"/>
                <a:gd name="connsiteY3912" fmla="*/ 3346935 h 3529627"/>
                <a:gd name="connsiteX3913" fmla="*/ 1386271 w 2116881"/>
                <a:gd name="connsiteY3913" fmla="*/ 3354286 h 3529627"/>
                <a:gd name="connsiteX3914" fmla="*/ 1373033 w 2116881"/>
                <a:gd name="connsiteY3914" fmla="*/ 3348405 h 3529627"/>
                <a:gd name="connsiteX3915" fmla="*/ 1348029 w 2116881"/>
                <a:gd name="connsiteY3915" fmla="*/ 3348405 h 3529627"/>
                <a:gd name="connsiteX3916" fmla="*/ 1349500 w 2116881"/>
                <a:gd name="connsiteY3916" fmla="*/ 3352816 h 3529627"/>
                <a:gd name="connsiteX3917" fmla="*/ 1337733 w 2116881"/>
                <a:gd name="connsiteY3917" fmla="*/ 3348405 h 3529627"/>
                <a:gd name="connsiteX3918" fmla="*/ 1325966 w 2116881"/>
                <a:gd name="connsiteY3918" fmla="*/ 3346935 h 3529627"/>
                <a:gd name="connsiteX3919" fmla="*/ 1317141 w 2116881"/>
                <a:gd name="connsiteY3919" fmla="*/ 3349875 h 3529627"/>
                <a:gd name="connsiteX3920" fmla="*/ 1306845 w 2116881"/>
                <a:gd name="connsiteY3920" fmla="*/ 3346935 h 3529627"/>
                <a:gd name="connsiteX3921" fmla="*/ 1292136 w 2116881"/>
                <a:gd name="connsiteY3921" fmla="*/ 3336642 h 3529627"/>
                <a:gd name="connsiteX3922" fmla="*/ 1286253 w 2116881"/>
                <a:gd name="connsiteY3922" fmla="*/ 3338112 h 3529627"/>
                <a:gd name="connsiteX3923" fmla="*/ 1290665 w 2116881"/>
                <a:gd name="connsiteY3923" fmla="*/ 3339583 h 3529627"/>
                <a:gd name="connsiteX3924" fmla="*/ 1293607 w 2116881"/>
                <a:gd name="connsiteY3924" fmla="*/ 3341053 h 3529627"/>
                <a:gd name="connsiteX3925" fmla="*/ 1261248 w 2116881"/>
                <a:gd name="connsiteY3925" fmla="*/ 3349875 h 3529627"/>
                <a:gd name="connsiteX3926" fmla="*/ 1252423 w 2116881"/>
                <a:gd name="connsiteY3926" fmla="*/ 3341053 h 3529627"/>
                <a:gd name="connsiteX3927" fmla="*/ 1248010 w 2116881"/>
                <a:gd name="connsiteY3927" fmla="*/ 3332231 h 3529627"/>
                <a:gd name="connsiteX3928" fmla="*/ 1243598 w 2116881"/>
                <a:gd name="connsiteY3928" fmla="*/ 3336642 h 3529627"/>
                <a:gd name="connsiteX3929" fmla="*/ 1243598 w 2116881"/>
                <a:gd name="connsiteY3929" fmla="*/ 3348405 h 3529627"/>
                <a:gd name="connsiteX3930" fmla="*/ 1246540 w 2116881"/>
                <a:gd name="connsiteY3930" fmla="*/ 3357227 h 3529627"/>
                <a:gd name="connsiteX3931" fmla="*/ 1243598 w 2116881"/>
                <a:gd name="connsiteY3931" fmla="*/ 3370460 h 3529627"/>
                <a:gd name="connsiteX3932" fmla="*/ 1249481 w 2116881"/>
                <a:gd name="connsiteY3932" fmla="*/ 3380753 h 3529627"/>
                <a:gd name="connsiteX3933" fmla="*/ 1245069 w 2116881"/>
                <a:gd name="connsiteY3933" fmla="*/ 3393986 h 3529627"/>
                <a:gd name="connsiteX3934" fmla="*/ 1239185 w 2116881"/>
                <a:gd name="connsiteY3934" fmla="*/ 3402808 h 3529627"/>
                <a:gd name="connsiteX3935" fmla="*/ 1218593 w 2116881"/>
                <a:gd name="connsiteY3935" fmla="*/ 3399868 h 3529627"/>
                <a:gd name="connsiteX3936" fmla="*/ 1209768 w 2116881"/>
                <a:gd name="connsiteY3936" fmla="*/ 3399868 h 3529627"/>
                <a:gd name="connsiteX3937" fmla="*/ 1205356 w 2116881"/>
                <a:gd name="connsiteY3937" fmla="*/ 3395457 h 3529627"/>
                <a:gd name="connsiteX3938" fmla="*/ 1196530 w 2116881"/>
                <a:gd name="connsiteY3938" fmla="*/ 3401338 h 3529627"/>
                <a:gd name="connsiteX3939" fmla="*/ 1178880 w 2116881"/>
                <a:gd name="connsiteY3939" fmla="*/ 3411631 h 3529627"/>
                <a:gd name="connsiteX3940" fmla="*/ 1167113 w 2116881"/>
                <a:gd name="connsiteY3940" fmla="*/ 3398397 h 3529627"/>
                <a:gd name="connsiteX3941" fmla="*/ 1162701 w 2116881"/>
                <a:gd name="connsiteY3941" fmla="*/ 3402808 h 3529627"/>
                <a:gd name="connsiteX3942" fmla="*/ 1165642 w 2116881"/>
                <a:gd name="connsiteY3942" fmla="*/ 3413101 h 3529627"/>
                <a:gd name="connsiteX3943" fmla="*/ 1161230 w 2116881"/>
                <a:gd name="connsiteY3943" fmla="*/ 3408690 h 3529627"/>
                <a:gd name="connsiteX3944" fmla="*/ 1156817 w 2116881"/>
                <a:gd name="connsiteY3944" fmla="*/ 3411631 h 3529627"/>
                <a:gd name="connsiteX3945" fmla="*/ 1158288 w 2116881"/>
                <a:gd name="connsiteY3945" fmla="*/ 3417512 h 3529627"/>
                <a:gd name="connsiteX3946" fmla="*/ 1152405 w 2116881"/>
                <a:gd name="connsiteY3946" fmla="*/ 3420453 h 3529627"/>
                <a:gd name="connsiteX3947" fmla="*/ 1162701 w 2116881"/>
                <a:gd name="connsiteY3947" fmla="*/ 3430745 h 3529627"/>
                <a:gd name="connsiteX3948" fmla="*/ 1150934 w 2116881"/>
                <a:gd name="connsiteY3948" fmla="*/ 3438097 h 3529627"/>
                <a:gd name="connsiteX3949" fmla="*/ 1127400 w 2116881"/>
                <a:gd name="connsiteY3949" fmla="*/ 3449860 h 3529627"/>
                <a:gd name="connsiteX3950" fmla="*/ 1112691 w 2116881"/>
                <a:gd name="connsiteY3950" fmla="*/ 3461623 h 3529627"/>
                <a:gd name="connsiteX3951" fmla="*/ 1095041 w 2116881"/>
                <a:gd name="connsiteY3951" fmla="*/ 3458682 h 3529627"/>
                <a:gd name="connsiteX3952" fmla="*/ 1086216 w 2116881"/>
                <a:gd name="connsiteY3952" fmla="*/ 3454271 h 3529627"/>
                <a:gd name="connsiteX3953" fmla="*/ 1087687 w 2116881"/>
                <a:gd name="connsiteY3953" fmla="*/ 3441038 h 3529627"/>
                <a:gd name="connsiteX3954" fmla="*/ 1089158 w 2116881"/>
                <a:gd name="connsiteY3954" fmla="*/ 3429275 h 3529627"/>
                <a:gd name="connsiteX3955" fmla="*/ 1084745 w 2116881"/>
                <a:gd name="connsiteY3955" fmla="*/ 3435156 h 3529627"/>
                <a:gd name="connsiteX3956" fmla="*/ 1087687 w 2116881"/>
                <a:gd name="connsiteY3956" fmla="*/ 3426334 h 3529627"/>
                <a:gd name="connsiteX3957" fmla="*/ 1083274 w 2116881"/>
                <a:gd name="connsiteY3957" fmla="*/ 3426334 h 3529627"/>
                <a:gd name="connsiteX3958" fmla="*/ 1077391 w 2116881"/>
                <a:gd name="connsiteY3958" fmla="*/ 3438097 h 3529627"/>
                <a:gd name="connsiteX3959" fmla="*/ 1075920 w 2116881"/>
                <a:gd name="connsiteY3959" fmla="*/ 3449860 h 3529627"/>
                <a:gd name="connsiteX3960" fmla="*/ 1074449 w 2116881"/>
                <a:gd name="connsiteY3960" fmla="*/ 3455742 h 3529627"/>
                <a:gd name="connsiteX3961" fmla="*/ 1067095 w 2116881"/>
                <a:gd name="connsiteY3961" fmla="*/ 3451330 h 3529627"/>
                <a:gd name="connsiteX3962" fmla="*/ 1058270 w 2116881"/>
                <a:gd name="connsiteY3962" fmla="*/ 3454271 h 3529627"/>
                <a:gd name="connsiteX3963" fmla="*/ 1053857 w 2116881"/>
                <a:gd name="connsiteY3963" fmla="*/ 3449860 h 3529627"/>
                <a:gd name="connsiteX3964" fmla="*/ 1046503 w 2116881"/>
                <a:gd name="connsiteY3964" fmla="*/ 3439568 h 3529627"/>
                <a:gd name="connsiteX3965" fmla="*/ 1036207 w 2116881"/>
                <a:gd name="connsiteY3965" fmla="*/ 3421923 h 3529627"/>
                <a:gd name="connsiteX3966" fmla="*/ 1037678 w 2116881"/>
                <a:gd name="connsiteY3966" fmla="*/ 3407219 h 3529627"/>
                <a:gd name="connsiteX3967" fmla="*/ 1025911 w 2116881"/>
                <a:gd name="connsiteY3967" fmla="*/ 3414571 h 3529627"/>
                <a:gd name="connsiteX3968" fmla="*/ 1017085 w 2116881"/>
                <a:gd name="connsiteY3968" fmla="*/ 3418982 h 3529627"/>
                <a:gd name="connsiteX3969" fmla="*/ 1003848 w 2116881"/>
                <a:gd name="connsiteY3969" fmla="*/ 3413101 h 3529627"/>
                <a:gd name="connsiteX3970" fmla="*/ 989139 w 2116881"/>
                <a:gd name="connsiteY3970" fmla="*/ 3399868 h 3529627"/>
                <a:gd name="connsiteX3971" fmla="*/ 983256 w 2116881"/>
                <a:gd name="connsiteY3971" fmla="*/ 3385164 h 3529627"/>
                <a:gd name="connsiteX3972" fmla="*/ 980314 w 2116881"/>
                <a:gd name="connsiteY3972" fmla="*/ 3379283 h 3529627"/>
                <a:gd name="connsiteX3973" fmla="*/ 977372 w 2116881"/>
                <a:gd name="connsiteY3973" fmla="*/ 3376342 h 3529627"/>
                <a:gd name="connsiteX3974" fmla="*/ 977372 w 2116881"/>
                <a:gd name="connsiteY3974" fmla="*/ 3386634 h 3529627"/>
                <a:gd name="connsiteX3975" fmla="*/ 967076 w 2116881"/>
                <a:gd name="connsiteY3975" fmla="*/ 3402808 h 3529627"/>
                <a:gd name="connsiteX3976" fmla="*/ 984727 w 2116881"/>
                <a:gd name="connsiteY3976" fmla="*/ 3429275 h 3529627"/>
                <a:gd name="connsiteX3977" fmla="*/ 996493 w 2116881"/>
                <a:gd name="connsiteY3977" fmla="*/ 3441038 h 3529627"/>
                <a:gd name="connsiteX3978" fmla="*/ 990610 w 2116881"/>
                <a:gd name="connsiteY3978" fmla="*/ 3443979 h 3529627"/>
                <a:gd name="connsiteX3979" fmla="*/ 989139 w 2116881"/>
                <a:gd name="connsiteY3979" fmla="*/ 3446919 h 3529627"/>
                <a:gd name="connsiteX3980" fmla="*/ 989139 w 2116881"/>
                <a:gd name="connsiteY3980" fmla="*/ 3455742 h 3529627"/>
                <a:gd name="connsiteX3981" fmla="*/ 987668 w 2116881"/>
                <a:gd name="connsiteY3981" fmla="*/ 3474856 h 3529627"/>
                <a:gd name="connsiteX3982" fmla="*/ 989139 w 2116881"/>
                <a:gd name="connsiteY3982" fmla="*/ 3486619 h 3529627"/>
                <a:gd name="connsiteX3983" fmla="*/ 990610 w 2116881"/>
                <a:gd name="connsiteY3983" fmla="*/ 3493971 h 3529627"/>
                <a:gd name="connsiteX3984" fmla="*/ 971489 w 2116881"/>
                <a:gd name="connsiteY3984" fmla="*/ 3507204 h 3529627"/>
                <a:gd name="connsiteX3985" fmla="*/ 953839 w 2116881"/>
                <a:gd name="connsiteY3985" fmla="*/ 3496912 h 3529627"/>
                <a:gd name="connsiteX3986" fmla="*/ 945013 w 2116881"/>
                <a:gd name="connsiteY3986" fmla="*/ 3493971 h 3529627"/>
                <a:gd name="connsiteX3987" fmla="*/ 931776 w 2116881"/>
                <a:gd name="connsiteY3987" fmla="*/ 3482208 h 3529627"/>
                <a:gd name="connsiteX3988" fmla="*/ 925892 w 2116881"/>
                <a:gd name="connsiteY3988" fmla="*/ 3473386 h 3529627"/>
                <a:gd name="connsiteX3989" fmla="*/ 920009 w 2116881"/>
                <a:gd name="connsiteY3989" fmla="*/ 3468975 h 3529627"/>
                <a:gd name="connsiteX3990" fmla="*/ 908242 w 2116881"/>
                <a:gd name="connsiteY3990" fmla="*/ 3445449 h 3529627"/>
                <a:gd name="connsiteX3991" fmla="*/ 896475 w 2116881"/>
                <a:gd name="connsiteY3991" fmla="*/ 3441038 h 3529627"/>
                <a:gd name="connsiteX3992" fmla="*/ 890592 w 2116881"/>
                <a:gd name="connsiteY3992" fmla="*/ 3435156 h 3529627"/>
                <a:gd name="connsiteX3993" fmla="*/ 875883 w 2116881"/>
                <a:gd name="connsiteY3993" fmla="*/ 3420453 h 3529627"/>
                <a:gd name="connsiteX3994" fmla="*/ 867058 w 2116881"/>
                <a:gd name="connsiteY3994" fmla="*/ 3417512 h 3529627"/>
                <a:gd name="connsiteX3995" fmla="*/ 853820 w 2116881"/>
                <a:gd name="connsiteY3995" fmla="*/ 3416042 h 3529627"/>
                <a:gd name="connsiteX3996" fmla="*/ 847937 w 2116881"/>
                <a:gd name="connsiteY3996" fmla="*/ 3404279 h 3529627"/>
                <a:gd name="connsiteX3997" fmla="*/ 836170 w 2116881"/>
                <a:gd name="connsiteY3997" fmla="*/ 3395457 h 3529627"/>
                <a:gd name="connsiteX3998" fmla="*/ 830287 w 2116881"/>
                <a:gd name="connsiteY3998" fmla="*/ 3392516 h 3529627"/>
                <a:gd name="connsiteX3999" fmla="*/ 831757 w 2116881"/>
                <a:gd name="connsiteY3999" fmla="*/ 3398397 h 3529627"/>
                <a:gd name="connsiteX4000" fmla="*/ 830287 w 2116881"/>
                <a:gd name="connsiteY4000" fmla="*/ 3402808 h 3529627"/>
                <a:gd name="connsiteX4001" fmla="*/ 799399 w 2116881"/>
                <a:gd name="connsiteY4001" fmla="*/ 3420453 h 3529627"/>
                <a:gd name="connsiteX4002" fmla="*/ 796457 w 2116881"/>
                <a:gd name="connsiteY4002" fmla="*/ 3430745 h 3529627"/>
                <a:gd name="connsiteX4003" fmla="*/ 802340 w 2116881"/>
                <a:gd name="connsiteY4003" fmla="*/ 3451330 h 3529627"/>
                <a:gd name="connsiteX4004" fmla="*/ 806753 w 2116881"/>
                <a:gd name="connsiteY4004" fmla="*/ 3466034 h 3529627"/>
                <a:gd name="connsiteX4005" fmla="*/ 811165 w 2116881"/>
                <a:gd name="connsiteY4005" fmla="*/ 3479267 h 3529627"/>
                <a:gd name="connsiteX4006" fmla="*/ 817049 w 2116881"/>
                <a:gd name="connsiteY4006" fmla="*/ 3496912 h 3529627"/>
                <a:gd name="connsiteX4007" fmla="*/ 817049 w 2116881"/>
                <a:gd name="connsiteY4007" fmla="*/ 3513086 h 3529627"/>
                <a:gd name="connsiteX4008" fmla="*/ 819991 w 2116881"/>
                <a:gd name="connsiteY4008" fmla="*/ 3523378 h 3529627"/>
                <a:gd name="connsiteX4009" fmla="*/ 827345 w 2116881"/>
                <a:gd name="connsiteY4009" fmla="*/ 3527789 h 3529627"/>
                <a:gd name="connsiteX4010" fmla="*/ 821461 w 2116881"/>
                <a:gd name="connsiteY4010" fmla="*/ 3529260 h 3529627"/>
                <a:gd name="connsiteX4011" fmla="*/ 808224 w 2116881"/>
                <a:gd name="connsiteY4011" fmla="*/ 3521908 h 3529627"/>
                <a:gd name="connsiteX4012" fmla="*/ 799399 w 2116881"/>
                <a:gd name="connsiteY4012" fmla="*/ 3514556 h 3529627"/>
                <a:gd name="connsiteX4013" fmla="*/ 790573 w 2116881"/>
                <a:gd name="connsiteY4013" fmla="*/ 3508675 h 3529627"/>
                <a:gd name="connsiteX4014" fmla="*/ 792044 w 2116881"/>
                <a:gd name="connsiteY4014" fmla="*/ 3502793 h 3529627"/>
                <a:gd name="connsiteX4015" fmla="*/ 794986 w 2116881"/>
                <a:gd name="connsiteY4015" fmla="*/ 3491030 h 3529627"/>
                <a:gd name="connsiteX4016" fmla="*/ 792044 w 2116881"/>
                <a:gd name="connsiteY4016" fmla="*/ 3477797 h 3529627"/>
                <a:gd name="connsiteX4017" fmla="*/ 790573 w 2116881"/>
                <a:gd name="connsiteY4017" fmla="*/ 3471916 h 3529627"/>
                <a:gd name="connsiteX4018" fmla="*/ 784690 w 2116881"/>
                <a:gd name="connsiteY4018" fmla="*/ 3471916 h 3529627"/>
                <a:gd name="connsiteX4019" fmla="*/ 784690 w 2116881"/>
                <a:gd name="connsiteY4019" fmla="*/ 3458682 h 3529627"/>
                <a:gd name="connsiteX4020" fmla="*/ 781748 w 2116881"/>
                <a:gd name="connsiteY4020" fmla="*/ 3448390 h 3529627"/>
                <a:gd name="connsiteX4021" fmla="*/ 777336 w 2116881"/>
                <a:gd name="connsiteY4021" fmla="*/ 3439568 h 3529627"/>
                <a:gd name="connsiteX4022" fmla="*/ 771452 w 2116881"/>
                <a:gd name="connsiteY4022" fmla="*/ 3435156 h 3529627"/>
                <a:gd name="connsiteX4023" fmla="*/ 767040 w 2116881"/>
                <a:gd name="connsiteY4023" fmla="*/ 3429275 h 3529627"/>
                <a:gd name="connsiteX4024" fmla="*/ 764098 w 2116881"/>
                <a:gd name="connsiteY4024" fmla="*/ 3424864 h 3529627"/>
                <a:gd name="connsiteX4025" fmla="*/ 758215 w 2116881"/>
                <a:gd name="connsiteY4025" fmla="*/ 3421923 h 3529627"/>
                <a:gd name="connsiteX4026" fmla="*/ 753802 w 2116881"/>
                <a:gd name="connsiteY4026" fmla="*/ 3413101 h 3529627"/>
                <a:gd name="connsiteX4027" fmla="*/ 747919 w 2116881"/>
                <a:gd name="connsiteY4027" fmla="*/ 3408690 h 3529627"/>
                <a:gd name="connsiteX4028" fmla="*/ 743506 w 2116881"/>
                <a:gd name="connsiteY4028" fmla="*/ 3407219 h 3529627"/>
                <a:gd name="connsiteX4029" fmla="*/ 739093 w 2116881"/>
                <a:gd name="connsiteY4029" fmla="*/ 3399868 h 3529627"/>
                <a:gd name="connsiteX4030" fmla="*/ 736152 w 2116881"/>
                <a:gd name="connsiteY4030" fmla="*/ 3389575 h 3529627"/>
                <a:gd name="connsiteX4031" fmla="*/ 725856 w 2116881"/>
                <a:gd name="connsiteY4031" fmla="*/ 3361638 h 3529627"/>
                <a:gd name="connsiteX4032" fmla="*/ 725856 w 2116881"/>
                <a:gd name="connsiteY4032" fmla="*/ 3338112 h 3529627"/>
                <a:gd name="connsiteX4033" fmla="*/ 727327 w 2116881"/>
                <a:gd name="connsiteY4033" fmla="*/ 3324879 h 3529627"/>
                <a:gd name="connsiteX4034" fmla="*/ 733210 w 2116881"/>
                <a:gd name="connsiteY4034" fmla="*/ 3314586 h 3529627"/>
                <a:gd name="connsiteX4035" fmla="*/ 746448 w 2116881"/>
                <a:gd name="connsiteY4035" fmla="*/ 3310175 h 3529627"/>
                <a:gd name="connsiteX4036" fmla="*/ 755273 w 2116881"/>
                <a:gd name="connsiteY4036" fmla="*/ 3307235 h 3529627"/>
                <a:gd name="connsiteX4037" fmla="*/ 761156 w 2116881"/>
                <a:gd name="connsiteY4037" fmla="*/ 3316057 h 3529627"/>
                <a:gd name="connsiteX4038" fmla="*/ 765569 w 2116881"/>
                <a:gd name="connsiteY4038" fmla="*/ 3332231 h 3529627"/>
                <a:gd name="connsiteX4039" fmla="*/ 768511 w 2116881"/>
                <a:gd name="connsiteY4039" fmla="*/ 3335172 h 3529627"/>
                <a:gd name="connsiteX4040" fmla="*/ 762627 w 2116881"/>
                <a:gd name="connsiteY4040" fmla="*/ 3339583 h 3529627"/>
                <a:gd name="connsiteX4041" fmla="*/ 764098 w 2116881"/>
                <a:gd name="connsiteY4041" fmla="*/ 3354286 h 3529627"/>
                <a:gd name="connsiteX4042" fmla="*/ 768511 w 2116881"/>
                <a:gd name="connsiteY4042" fmla="*/ 3364579 h 3529627"/>
                <a:gd name="connsiteX4043" fmla="*/ 784690 w 2116881"/>
                <a:gd name="connsiteY4043" fmla="*/ 3370460 h 3529627"/>
                <a:gd name="connsiteX4044" fmla="*/ 789103 w 2116881"/>
                <a:gd name="connsiteY4044" fmla="*/ 3357227 h 3529627"/>
                <a:gd name="connsiteX4045" fmla="*/ 786161 w 2116881"/>
                <a:gd name="connsiteY4045" fmla="*/ 3349875 h 3529627"/>
                <a:gd name="connsiteX4046" fmla="*/ 781748 w 2116881"/>
                <a:gd name="connsiteY4046" fmla="*/ 3335172 h 3529627"/>
                <a:gd name="connsiteX4047" fmla="*/ 777336 w 2116881"/>
                <a:gd name="connsiteY4047" fmla="*/ 3327820 h 3529627"/>
                <a:gd name="connsiteX4048" fmla="*/ 775865 w 2116881"/>
                <a:gd name="connsiteY4048" fmla="*/ 3318998 h 3529627"/>
                <a:gd name="connsiteX4049" fmla="*/ 796457 w 2116881"/>
                <a:gd name="connsiteY4049" fmla="*/ 3314586 h 3529627"/>
                <a:gd name="connsiteX4050" fmla="*/ 800869 w 2116881"/>
                <a:gd name="connsiteY4050" fmla="*/ 3305764 h 3529627"/>
                <a:gd name="connsiteX4051" fmla="*/ 812636 w 2116881"/>
                <a:gd name="connsiteY4051" fmla="*/ 3285179 h 3529627"/>
                <a:gd name="connsiteX4052" fmla="*/ 815210 w 2116881"/>
                <a:gd name="connsiteY4052" fmla="*/ 3282239 h 3529627"/>
                <a:gd name="connsiteX4053" fmla="*/ 819266 w 2116881"/>
                <a:gd name="connsiteY4053" fmla="*/ 3283486 h 3529627"/>
                <a:gd name="connsiteX4054" fmla="*/ 819200 w 2116881"/>
                <a:gd name="connsiteY4054" fmla="*/ 3283397 h 3529627"/>
                <a:gd name="connsiteX4055" fmla="*/ 811843 w 2116881"/>
                <a:gd name="connsiteY4055" fmla="*/ 3284865 h 3529627"/>
                <a:gd name="connsiteX4056" fmla="*/ 800073 w 2116881"/>
                <a:gd name="connsiteY4056" fmla="*/ 3305415 h 3529627"/>
                <a:gd name="connsiteX4057" fmla="*/ 795659 w 2116881"/>
                <a:gd name="connsiteY4057" fmla="*/ 3314223 h 3529627"/>
                <a:gd name="connsiteX4058" fmla="*/ 775061 w 2116881"/>
                <a:gd name="connsiteY4058" fmla="*/ 3318626 h 3529627"/>
                <a:gd name="connsiteX4059" fmla="*/ 769176 w 2116881"/>
                <a:gd name="connsiteY4059" fmla="*/ 3299544 h 3529627"/>
                <a:gd name="connsiteX4060" fmla="*/ 783889 w 2116881"/>
                <a:gd name="connsiteY4060" fmla="*/ 3265783 h 3529627"/>
                <a:gd name="connsiteX4061" fmla="*/ 792716 w 2116881"/>
                <a:gd name="connsiteY4061" fmla="*/ 3236426 h 3529627"/>
                <a:gd name="connsiteX4062" fmla="*/ 814786 w 2116881"/>
                <a:gd name="connsiteY4062" fmla="*/ 3217343 h 3529627"/>
                <a:gd name="connsiteX4063" fmla="*/ 835384 w 2116881"/>
                <a:gd name="connsiteY4063" fmla="*/ 3189454 h 3529627"/>
                <a:gd name="connsiteX4064" fmla="*/ 845683 w 2116881"/>
                <a:gd name="connsiteY4064" fmla="*/ 3164500 h 3529627"/>
                <a:gd name="connsiteX4065" fmla="*/ 847154 w 2116881"/>
                <a:gd name="connsiteY4065" fmla="*/ 3135143 h 3529627"/>
                <a:gd name="connsiteX4066" fmla="*/ 857453 w 2116881"/>
                <a:gd name="connsiteY4066" fmla="*/ 3121932 h 3529627"/>
                <a:gd name="connsiteX4067" fmla="*/ 864810 w 2116881"/>
                <a:gd name="connsiteY4067" fmla="*/ 3117529 h 3529627"/>
                <a:gd name="connsiteX4068" fmla="*/ 869224 w 2116881"/>
                <a:gd name="connsiteY4068" fmla="*/ 3108721 h 3529627"/>
                <a:gd name="connsiteX4069" fmla="*/ 876580 w 2116881"/>
                <a:gd name="connsiteY4069" fmla="*/ 3086703 h 3529627"/>
                <a:gd name="connsiteX4070" fmla="*/ 880994 w 2116881"/>
                <a:gd name="connsiteY4070" fmla="*/ 3079364 h 3529627"/>
                <a:gd name="connsiteX4071" fmla="*/ 889822 w 2116881"/>
                <a:gd name="connsiteY4071" fmla="*/ 3077896 h 3529627"/>
                <a:gd name="connsiteX4072" fmla="*/ 889822 w 2116881"/>
                <a:gd name="connsiteY4072" fmla="*/ 3074960 h 3529627"/>
                <a:gd name="connsiteX4073" fmla="*/ 900121 w 2116881"/>
                <a:gd name="connsiteY4073" fmla="*/ 3076428 h 3529627"/>
                <a:gd name="connsiteX4074" fmla="*/ 903063 w 2116881"/>
                <a:gd name="connsiteY4074" fmla="*/ 3073493 h 3529627"/>
                <a:gd name="connsiteX4075" fmla="*/ 914834 w 2116881"/>
                <a:gd name="connsiteY4075" fmla="*/ 3054410 h 3529627"/>
                <a:gd name="connsiteX4076" fmla="*/ 919248 w 2116881"/>
                <a:gd name="connsiteY4076" fmla="*/ 3045603 h 3529627"/>
                <a:gd name="connsiteX4077" fmla="*/ 920719 w 2116881"/>
                <a:gd name="connsiteY4077" fmla="*/ 3036796 h 3529627"/>
                <a:gd name="connsiteX4078" fmla="*/ 913363 w 2116881"/>
                <a:gd name="connsiteY4078" fmla="*/ 3023585 h 3529627"/>
                <a:gd name="connsiteX4079" fmla="*/ 903063 w 2116881"/>
                <a:gd name="connsiteY4079" fmla="*/ 3013310 h 3529627"/>
                <a:gd name="connsiteX4080" fmla="*/ 906006 w 2116881"/>
                <a:gd name="connsiteY4080" fmla="*/ 3010374 h 3529627"/>
                <a:gd name="connsiteX4081" fmla="*/ 910420 w 2116881"/>
                <a:gd name="connsiteY4081" fmla="*/ 2997164 h 3529627"/>
                <a:gd name="connsiteX4082" fmla="*/ 913363 w 2116881"/>
                <a:gd name="connsiteY4082" fmla="*/ 3003035 h 3529627"/>
                <a:gd name="connsiteX4083" fmla="*/ 913714 w 2116881"/>
                <a:gd name="connsiteY4083" fmla="*/ 3002568 h 3529627"/>
                <a:gd name="connsiteX4084" fmla="*/ 910795 w 2116881"/>
                <a:gd name="connsiteY4084" fmla="*/ 2996728 h 3529627"/>
                <a:gd name="connsiteX4085" fmla="*/ 904892 w 2116881"/>
                <a:gd name="connsiteY4085" fmla="*/ 2984915 h 3529627"/>
                <a:gd name="connsiteX4086" fmla="*/ 900465 w 2116881"/>
                <a:gd name="connsiteY4086" fmla="*/ 2979008 h 3529627"/>
                <a:gd name="connsiteX4087" fmla="*/ 890134 w 2116881"/>
                <a:gd name="connsiteY4087" fmla="*/ 2970148 h 3529627"/>
                <a:gd name="connsiteX4088" fmla="*/ 887183 w 2116881"/>
                <a:gd name="connsiteY4088" fmla="*/ 2965718 h 3529627"/>
                <a:gd name="connsiteX4089" fmla="*/ 882755 w 2116881"/>
                <a:gd name="connsiteY4089" fmla="*/ 2965718 h 3529627"/>
                <a:gd name="connsiteX4090" fmla="*/ 873901 w 2116881"/>
                <a:gd name="connsiteY4090" fmla="*/ 2961288 h 3529627"/>
                <a:gd name="connsiteX4091" fmla="*/ 867997 w 2116881"/>
                <a:gd name="connsiteY4091" fmla="*/ 2961288 h 3529627"/>
                <a:gd name="connsiteX4092" fmla="*/ 857667 w 2116881"/>
                <a:gd name="connsiteY4092" fmla="*/ 2956858 h 3529627"/>
                <a:gd name="connsiteX4093" fmla="*/ 859143 w 2116881"/>
                <a:gd name="connsiteY4093" fmla="*/ 2952427 h 3529627"/>
                <a:gd name="connsiteX4094" fmla="*/ 857667 w 2116881"/>
                <a:gd name="connsiteY4094" fmla="*/ 2946521 h 3529627"/>
                <a:gd name="connsiteX4095" fmla="*/ 851764 w 2116881"/>
                <a:gd name="connsiteY4095" fmla="*/ 2939137 h 3529627"/>
                <a:gd name="connsiteX4096" fmla="*/ 842909 w 2116881"/>
                <a:gd name="connsiteY4096" fmla="*/ 2927324 h 3529627"/>
                <a:gd name="connsiteX4097" fmla="*/ 839957 w 2116881"/>
                <a:gd name="connsiteY4097" fmla="*/ 2924370 h 3529627"/>
                <a:gd name="connsiteX4098" fmla="*/ 834054 w 2116881"/>
                <a:gd name="connsiteY4098" fmla="*/ 2915510 h 3529627"/>
                <a:gd name="connsiteX4099" fmla="*/ 841433 w 2116881"/>
                <a:gd name="connsiteY4099" fmla="*/ 2902220 h 3529627"/>
                <a:gd name="connsiteX4100" fmla="*/ 845860 w 2116881"/>
                <a:gd name="connsiteY4100" fmla="*/ 2893360 h 3529627"/>
                <a:gd name="connsiteX4101" fmla="*/ 850288 w 2116881"/>
                <a:gd name="connsiteY4101" fmla="*/ 2887453 h 3529627"/>
                <a:gd name="connsiteX4102" fmla="*/ 848812 w 2116881"/>
                <a:gd name="connsiteY4102" fmla="*/ 2872686 h 3529627"/>
                <a:gd name="connsiteX4103" fmla="*/ 845860 w 2116881"/>
                <a:gd name="connsiteY4103" fmla="*/ 2860872 h 3529627"/>
                <a:gd name="connsiteX4104" fmla="*/ 839957 w 2116881"/>
                <a:gd name="connsiteY4104" fmla="*/ 2852012 h 3529627"/>
                <a:gd name="connsiteX4105" fmla="*/ 842833 w 2116881"/>
                <a:gd name="connsiteY4105" fmla="*/ 2821800 h 3529627"/>
                <a:gd name="connsiteX4106" fmla="*/ 841915 w 2116881"/>
                <a:gd name="connsiteY4106" fmla="*/ 2819073 h 3529627"/>
                <a:gd name="connsiteX4107" fmla="*/ 839869 w 2116881"/>
                <a:gd name="connsiteY4107" fmla="*/ 2812999 h 3529627"/>
                <a:gd name="connsiteX4108" fmla="*/ 845819 w 2116881"/>
                <a:gd name="connsiteY4108" fmla="*/ 2805638 h 3529627"/>
                <a:gd name="connsiteX4109" fmla="*/ 847306 w 2116881"/>
                <a:gd name="connsiteY4109" fmla="*/ 2798276 h 3529627"/>
                <a:gd name="connsiteX4110" fmla="*/ 850281 w 2116881"/>
                <a:gd name="connsiteY4110" fmla="*/ 2795331 h 3529627"/>
                <a:gd name="connsiteX4111" fmla="*/ 847306 w 2116881"/>
                <a:gd name="connsiteY4111" fmla="*/ 2792386 h 3529627"/>
                <a:gd name="connsiteX4112" fmla="*/ 847306 w 2116881"/>
                <a:gd name="connsiteY4112" fmla="*/ 2786497 h 3529627"/>
                <a:gd name="connsiteX4113" fmla="*/ 856231 w 2116881"/>
                <a:gd name="connsiteY4113" fmla="*/ 2777663 h 3529627"/>
                <a:gd name="connsiteX4114" fmla="*/ 869617 w 2116881"/>
                <a:gd name="connsiteY4114" fmla="*/ 2774719 h 3529627"/>
                <a:gd name="connsiteX4115" fmla="*/ 872592 w 2116881"/>
                <a:gd name="connsiteY4115" fmla="*/ 2773246 h 3529627"/>
                <a:gd name="connsiteX4116" fmla="*/ 878542 w 2116881"/>
                <a:gd name="connsiteY4116" fmla="*/ 2773246 h 3529627"/>
                <a:gd name="connsiteX4117" fmla="*/ 887466 w 2116881"/>
                <a:gd name="connsiteY4117" fmla="*/ 2780608 h 3529627"/>
                <a:gd name="connsiteX4118" fmla="*/ 911264 w 2116881"/>
                <a:gd name="connsiteY4118" fmla="*/ 2787969 h 3529627"/>
                <a:gd name="connsiteX4119" fmla="*/ 928920 w 2116881"/>
                <a:gd name="connsiteY4119" fmla="*/ 2792338 h 3529627"/>
                <a:gd name="connsiteX4120" fmla="*/ 929040 w 2116881"/>
                <a:gd name="connsiteY4120" fmla="*/ 2791975 h 3529627"/>
                <a:gd name="connsiteX4121" fmla="*/ 930514 w 2116881"/>
                <a:gd name="connsiteY4121" fmla="*/ 2791975 h 3529627"/>
                <a:gd name="connsiteX4122" fmla="*/ 976220 w 2116881"/>
                <a:gd name="connsiteY4122" fmla="*/ 2800887 h 3529627"/>
                <a:gd name="connsiteX4123" fmla="*/ 986172 w 2116881"/>
                <a:gd name="connsiteY4123" fmla="*/ 2810170 h 3529627"/>
                <a:gd name="connsiteX4124" fmla="*/ 996599 w 2116881"/>
                <a:gd name="connsiteY4124" fmla="*/ 2816219 h 3529627"/>
                <a:gd name="connsiteX4125" fmla="*/ 991686 w 2116881"/>
                <a:gd name="connsiteY4125" fmla="*/ 2811801 h 3529627"/>
                <a:gd name="connsiteX4126" fmla="*/ 983791 w 2116881"/>
                <a:gd name="connsiteY4126" fmla="*/ 2804582 h 3529627"/>
                <a:gd name="connsiteX4127" fmla="*/ 979385 w 2116881"/>
                <a:gd name="connsiteY4127" fmla="*/ 2798658 h 3529627"/>
                <a:gd name="connsiteX4128" fmla="*/ 970572 w 2116881"/>
                <a:gd name="connsiteY4128" fmla="*/ 2795696 h 3529627"/>
                <a:gd name="connsiteX4129" fmla="*/ 955884 w 2116881"/>
                <a:gd name="connsiteY4129" fmla="*/ 2791254 h 3529627"/>
                <a:gd name="connsiteX4130" fmla="*/ 948540 w 2116881"/>
                <a:gd name="connsiteY4130" fmla="*/ 2788292 h 3529627"/>
                <a:gd name="connsiteX4131" fmla="*/ 947072 w 2116881"/>
                <a:gd name="connsiteY4131" fmla="*/ 2786811 h 3529627"/>
                <a:gd name="connsiteX4132" fmla="*/ 935322 w 2116881"/>
                <a:gd name="connsiteY4132" fmla="*/ 2785330 h 3529627"/>
                <a:gd name="connsiteX4133" fmla="*/ 935322 w 2116881"/>
                <a:gd name="connsiteY4133" fmla="*/ 2777926 h 3529627"/>
                <a:gd name="connsiteX4134" fmla="*/ 932384 w 2116881"/>
                <a:gd name="connsiteY4134" fmla="*/ 2774964 h 3529627"/>
                <a:gd name="connsiteX4135" fmla="*/ 932384 w 2116881"/>
                <a:gd name="connsiteY4135" fmla="*/ 2763118 h 3529627"/>
                <a:gd name="connsiteX4136" fmla="*/ 927978 w 2116881"/>
                <a:gd name="connsiteY4136" fmla="*/ 2760156 h 3529627"/>
                <a:gd name="connsiteX4137" fmla="*/ 926509 w 2116881"/>
                <a:gd name="connsiteY4137" fmla="*/ 2757194 h 3529627"/>
                <a:gd name="connsiteX4138" fmla="*/ 920634 w 2116881"/>
                <a:gd name="connsiteY4138" fmla="*/ 2751271 h 3529627"/>
                <a:gd name="connsiteX4139" fmla="*/ 924817 w 2116881"/>
                <a:gd name="connsiteY4139" fmla="*/ 2749865 h 3529627"/>
                <a:gd name="connsiteX4140" fmla="*/ 924242 w 2116881"/>
                <a:gd name="connsiteY4140" fmla="*/ 2749673 h 3529627"/>
                <a:gd name="connsiteX4141" fmla="*/ 919822 w 2116881"/>
                <a:gd name="connsiteY4141" fmla="*/ 2751145 h 3529627"/>
                <a:gd name="connsiteX4142" fmla="*/ 925715 w 2116881"/>
                <a:gd name="connsiteY4142" fmla="*/ 2757031 h 3529627"/>
                <a:gd name="connsiteX4143" fmla="*/ 927188 w 2116881"/>
                <a:gd name="connsiteY4143" fmla="*/ 2759974 h 3529627"/>
                <a:gd name="connsiteX4144" fmla="*/ 931607 w 2116881"/>
                <a:gd name="connsiteY4144" fmla="*/ 2762917 h 3529627"/>
                <a:gd name="connsiteX4145" fmla="*/ 931607 w 2116881"/>
                <a:gd name="connsiteY4145" fmla="*/ 2774689 h 3529627"/>
                <a:gd name="connsiteX4146" fmla="*/ 934553 w 2116881"/>
                <a:gd name="connsiteY4146" fmla="*/ 2777632 h 3529627"/>
                <a:gd name="connsiteX4147" fmla="*/ 934553 w 2116881"/>
                <a:gd name="connsiteY4147" fmla="*/ 2784990 h 3529627"/>
                <a:gd name="connsiteX4148" fmla="*/ 908038 w 2116881"/>
                <a:gd name="connsiteY4148" fmla="*/ 2771746 h 3529627"/>
                <a:gd name="connsiteX4149" fmla="*/ 906565 w 2116881"/>
                <a:gd name="connsiteY4149" fmla="*/ 2767332 h 3529627"/>
                <a:gd name="connsiteX4150" fmla="*/ 900673 w 2116881"/>
                <a:gd name="connsiteY4150" fmla="*/ 2752617 h 3529627"/>
                <a:gd name="connsiteX4151" fmla="*/ 875631 w 2116881"/>
                <a:gd name="connsiteY4151" fmla="*/ 2734958 h 3529627"/>
                <a:gd name="connsiteX4152" fmla="*/ 868265 w 2116881"/>
                <a:gd name="connsiteY4152" fmla="*/ 2720243 h 3529627"/>
                <a:gd name="connsiteX4153" fmla="*/ 868265 w 2116881"/>
                <a:gd name="connsiteY4153" fmla="*/ 2711414 h 3529627"/>
                <a:gd name="connsiteX4154" fmla="*/ 863846 w 2116881"/>
                <a:gd name="connsiteY4154" fmla="*/ 2705528 h 3529627"/>
                <a:gd name="connsiteX4155" fmla="*/ 863846 w 2116881"/>
                <a:gd name="connsiteY4155" fmla="*/ 2721715 h 3529627"/>
                <a:gd name="connsiteX4156" fmla="*/ 863846 w 2116881"/>
                <a:gd name="connsiteY4156" fmla="*/ 2730544 h 3529627"/>
                <a:gd name="connsiteX4157" fmla="*/ 871211 w 2116881"/>
                <a:gd name="connsiteY4157" fmla="*/ 2740844 h 3529627"/>
                <a:gd name="connsiteX4158" fmla="*/ 872684 w 2116881"/>
                <a:gd name="connsiteY4158" fmla="*/ 2743787 h 3529627"/>
                <a:gd name="connsiteX4159" fmla="*/ 875631 w 2116881"/>
                <a:gd name="connsiteY4159" fmla="*/ 2746730 h 3529627"/>
                <a:gd name="connsiteX4160" fmla="*/ 882996 w 2116881"/>
                <a:gd name="connsiteY4160" fmla="*/ 2752617 h 3529627"/>
                <a:gd name="connsiteX4161" fmla="*/ 877104 w 2116881"/>
                <a:gd name="connsiteY4161" fmla="*/ 2758503 h 3529627"/>
                <a:gd name="connsiteX4162" fmla="*/ 868265 w 2116881"/>
                <a:gd name="connsiteY4162" fmla="*/ 2761446 h 3529627"/>
                <a:gd name="connsiteX4163" fmla="*/ 860900 w 2116881"/>
                <a:gd name="connsiteY4163" fmla="*/ 2758503 h 3529627"/>
                <a:gd name="connsiteX4164" fmla="*/ 856481 w 2116881"/>
                <a:gd name="connsiteY4164" fmla="*/ 2754088 h 3529627"/>
                <a:gd name="connsiteX4165" fmla="*/ 855008 w 2116881"/>
                <a:gd name="connsiteY4165" fmla="*/ 2739373 h 3529627"/>
                <a:gd name="connsiteX4166" fmla="*/ 855008 w 2116881"/>
                <a:gd name="connsiteY4166" fmla="*/ 2730544 h 3529627"/>
                <a:gd name="connsiteX4167" fmla="*/ 850589 w 2116881"/>
                <a:gd name="connsiteY4167" fmla="*/ 2717300 h 3529627"/>
                <a:gd name="connsiteX4168" fmla="*/ 856481 w 2116881"/>
                <a:gd name="connsiteY4168" fmla="*/ 2705528 h 3529627"/>
                <a:gd name="connsiteX4169" fmla="*/ 865319 w 2116881"/>
                <a:gd name="connsiteY4169" fmla="*/ 2687870 h 3529627"/>
                <a:gd name="connsiteX4170" fmla="*/ 871211 w 2116881"/>
                <a:gd name="connsiteY4170" fmla="*/ 2681984 h 3529627"/>
                <a:gd name="connsiteX4171" fmla="*/ 881523 w 2116881"/>
                <a:gd name="connsiteY4171" fmla="*/ 2656968 h 3529627"/>
                <a:gd name="connsiteX4172" fmla="*/ 888888 w 2116881"/>
                <a:gd name="connsiteY4172" fmla="*/ 2645196 h 3529627"/>
                <a:gd name="connsiteX4173" fmla="*/ 896253 w 2116881"/>
                <a:gd name="connsiteY4173" fmla="*/ 2634896 h 3529627"/>
                <a:gd name="connsiteX4174" fmla="*/ 888888 w 2116881"/>
                <a:gd name="connsiteY4174" fmla="*/ 2639310 h 3529627"/>
                <a:gd name="connsiteX4175" fmla="*/ 885942 w 2116881"/>
                <a:gd name="connsiteY4175" fmla="*/ 2640782 h 3529627"/>
                <a:gd name="connsiteX4176" fmla="*/ 877104 w 2116881"/>
                <a:gd name="connsiteY4176" fmla="*/ 2652554 h 3529627"/>
                <a:gd name="connsiteX4177" fmla="*/ 871211 w 2116881"/>
                <a:gd name="connsiteY4177" fmla="*/ 2662854 h 3529627"/>
                <a:gd name="connsiteX4178" fmla="*/ 866792 w 2116881"/>
                <a:gd name="connsiteY4178" fmla="*/ 2674626 h 3529627"/>
                <a:gd name="connsiteX4179" fmla="*/ 866792 w 2116881"/>
                <a:gd name="connsiteY4179" fmla="*/ 2679041 h 3529627"/>
                <a:gd name="connsiteX4180" fmla="*/ 859427 w 2116881"/>
                <a:gd name="connsiteY4180" fmla="*/ 2684927 h 3529627"/>
                <a:gd name="connsiteX4181" fmla="*/ 856481 w 2116881"/>
                <a:gd name="connsiteY4181" fmla="*/ 2690813 h 3529627"/>
                <a:gd name="connsiteX4182" fmla="*/ 853535 w 2116881"/>
                <a:gd name="connsiteY4182" fmla="*/ 2690813 h 3529627"/>
                <a:gd name="connsiteX4183" fmla="*/ 849115 w 2116881"/>
                <a:gd name="connsiteY4183" fmla="*/ 2686399 h 3529627"/>
                <a:gd name="connsiteX4184" fmla="*/ 849115 w 2116881"/>
                <a:gd name="connsiteY4184" fmla="*/ 2679041 h 3529627"/>
                <a:gd name="connsiteX4185" fmla="*/ 852062 w 2116881"/>
                <a:gd name="connsiteY4185" fmla="*/ 2668740 h 3529627"/>
                <a:gd name="connsiteX4186" fmla="*/ 846169 w 2116881"/>
                <a:gd name="connsiteY4186" fmla="*/ 2654025 h 3529627"/>
                <a:gd name="connsiteX4187" fmla="*/ 844696 w 2116881"/>
                <a:gd name="connsiteY4187" fmla="*/ 2668740 h 3529627"/>
                <a:gd name="connsiteX4188" fmla="*/ 841750 w 2116881"/>
                <a:gd name="connsiteY4188" fmla="*/ 2684927 h 3529627"/>
                <a:gd name="connsiteX4189" fmla="*/ 849115 w 2116881"/>
                <a:gd name="connsiteY4189" fmla="*/ 2695228 h 3529627"/>
                <a:gd name="connsiteX4190" fmla="*/ 843223 w 2116881"/>
                <a:gd name="connsiteY4190" fmla="*/ 2712886 h 3529627"/>
                <a:gd name="connsiteX4191" fmla="*/ 844696 w 2116881"/>
                <a:gd name="connsiteY4191" fmla="*/ 2752617 h 3529627"/>
                <a:gd name="connsiteX4192" fmla="*/ 832912 w 2116881"/>
                <a:gd name="connsiteY4192" fmla="*/ 2755560 h 3529627"/>
                <a:gd name="connsiteX4193" fmla="*/ 827020 w 2116881"/>
                <a:gd name="connsiteY4193" fmla="*/ 2757031 h 3529627"/>
                <a:gd name="connsiteX4194" fmla="*/ 837331 w 2116881"/>
                <a:gd name="connsiteY4194" fmla="*/ 2774689 h 3529627"/>
                <a:gd name="connsiteX4195" fmla="*/ 827020 w 2116881"/>
                <a:gd name="connsiteY4195" fmla="*/ 2792347 h 3529627"/>
                <a:gd name="connsiteX4196" fmla="*/ 813762 w 2116881"/>
                <a:gd name="connsiteY4196" fmla="*/ 2824720 h 3529627"/>
                <a:gd name="connsiteX4197" fmla="*/ 800504 w 2116881"/>
                <a:gd name="connsiteY4197" fmla="*/ 2826192 h 3529627"/>
                <a:gd name="connsiteX4198" fmla="*/ 794612 w 2116881"/>
                <a:gd name="connsiteY4198" fmla="*/ 2808534 h 3529627"/>
                <a:gd name="connsiteX4199" fmla="*/ 785774 w 2116881"/>
                <a:gd name="connsiteY4199" fmla="*/ 2773218 h 3529627"/>
                <a:gd name="connsiteX4200" fmla="*/ 771043 w 2116881"/>
                <a:gd name="connsiteY4200" fmla="*/ 2742316 h 3529627"/>
                <a:gd name="connsiteX4201" fmla="*/ 771043 w 2116881"/>
                <a:gd name="connsiteY4201" fmla="*/ 2759974 h 3529627"/>
                <a:gd name="connsiteX4202" fmla="*/ 781355 w 2116881"/>
                <a:gd name="connsiteY4202" fmla="*/ 2780575 h 3529627"/>
                <a:gd name="connsiteX4203" fmla="*/ 782828 w 2116881"/>
                <a:gd name="connsiteY4203" fmla="*/ 2805591 h 3529627"/>
                <a:gd name="connsiteX4204" fmla="*/ 765151 w 2116881"/>
                <a:gd name="connsiteY4204" fmla="*/ 2793819 h 3529627"/>
                <a:gd name="connsiteX4205" fmla="*/ 751893 w 2116881"/>
                <a:gd name="connsiteY4205" fmla="*/ 2767332 h 3529627"/>
                <a:gd name="connsiteX4206" fmla="*/ 750420 w 2116881"/>
                <a:gd name="connsiteY4206" fmla="*/ 2754088 h 3529627"/>
                <a:gd name="connsiteX4207" fmla="*/ 747474 w 2116881"/>
                <a:gd name="connsiteY4207" fmla="*/ 2764389 h 3529627"/>
                <a:gd name="connsiteX4208" fmla="*/ 744528 w 2116881"/>
                <a:gd name="connsiteY4208" fmla="*/ 2773218 h 3529627"/>
                <a:gd name="connsiteX4209" fmla="*/ 743055 w 2116881"/>
                <a:gd name="connsiteY4209" fmla="*/ 2789404 h 3529627"/>
                <a:gd name="connsiteX4210" fmla="*/ 734217 w 2116881"/>
                <a:gd name="connsiteY4210" fmla="*/ 2798233 h 3529627"/>
                <a:gd name="connsiteX4211" fmla="*/ 737163 w 2116881"/>
                <a:gd name="connsiteY4211" fmla="*/ 2820306 h 3529627"/>
                <a:gd name="connsiteX4212" fmla="*/ 743055 w 2116881"/>
                <a:gd name="connsiteY4212" fmla="*/ 2842379 h 3529627"/>
                <a:gd name="connsiteX4213" fmla="*/ 740109 w 2116881"/>
                <a:gd name="connsiteY4213" fmla="*/ 2845322 h 3529627"/>
                <a:gd name="connsiteX4214" fmla="*/ 734217 w 2116881"/>
                <a:gd name="connsiteY4214" fmla="*/ 2837964 h 3529627"/>
                <a:gd name="connsiteX4215" fmla="*/ 728324 w 2116881"/>
                <a:gd name="connsiteY4215" fmla="*/ 2835021 h 3529627"/>
                <a:gd name="connsiteX4216" fmla="*/ 716540 w 2116881"/>
                <a:gd name="connsiteY4216" fmla="*/ 2830607 h 3529627"/>
                <a:gd name="connsiteX4217" fmla="*/ 715067 w 2116881"/>
                <a:gd name="connsiteY4217" fmla="*/ 2826192 h 3529627"/>
                <a:gd name="connsiteX4218" fmla="*/ 709175 w 2116881"/>
                <a:gd name="connsiteY4218" fmla="*/ 2818834 h 3529627"/>
                <a:gd name="connsiteX4219" fmla="*/ 698863 w 2116881"/>
                <a:gd name="connsiteY4219" fmla="*/ 2798233 h 3529627"/>
                <a:gd name="connsiteX4220" fmla="*/ 700336 w 2116881"/>
                <a:gd name="connsiteY4220" fmla="*/ 2782047 h 3529627"/>
                <a:gd name="connsiteX4221" fmla="*/ 704755 w 2116881"/>
                <a:gd name="connsiteY4221" fmla="*/ 2771746 h 3529627"/>
                <a:gd name="connsiteX4222" fmla="*/ 700336 w 2116881"/>
                <a:gd name="connsiteY4222" fmla="*/ 2762917 h 3529627"/>
                <a:gd name="connsiteX4223" fmla="*/ 701809 w 2116881"/>
                <a:gd name="connsiteY4223" fmla="*/ 2748202 h 3529627"/>
                <a:gd name="connsiteX4224" fmla="*/ 710648 w 2116881"/>
                <a:gd name="connsiteY4224" fmla="*/ 2737901 h 3529627"/>
                <a:gd name="connsiteX4225" fmla="*/ 734217 w 2116881"/>
                <a:gd name="connsiteY4225" fmla="*/ 2701114 h 3529627"/>
                <a:gd name="connsiteX4226" fmla="*/ 744528 w 2116881"/>
                <a:gd name="connsiteY4226" fmla="*/ 2689342 h 3529627"/>
                <a:gd name="connsiteX4227" fmla="*/ 757786 w 2116881"/>
                <a:gd name="connsiteY4227" fmla="*/ 2667269 h 3529627"/>
                <a:gd name="connsiteX4228" fmla="*/ 790193 w 2116881"/>
                <a:gd name="connsiteY4228" fmla="*/ 2645196 h 3529627"/>
                <a:gd name="connsiteX4229" fmla="*/ 821127 w 2116881"/>
                <a:gd name="connsiteY4229" fmla="*/ 2615766 h 3529627"/>
                <a:gd name="connsiteX4230" fmla="*/ 841750 w 2116881"/>
                <a:gd name="connsiteY4230" fmla="*/ 2598108 h 3529627"/>
                <a:gd name="connsiteX4231" fmla="*/ 824073 w 2116881"/>
                <a:gd name="connsiteY4231" fmla="*/ 2605466 h 3529627"/>
                <a:gd name="connsiteX4232" fmla="*/ 800504 w 2116881"/>
                <a:gd name="connsiteY4232" fmla="*/ 2615766 h 3529627"/>
                <a:gd name="connsiteX4233" fmla="*/ 793139 w 2116881"/>
                <a:gd name="connsiteY4233" fmla="*/ 2615766 h 3529627"/>
                <a:gd name="connsiteX4234" fmla="*/ 779882 w 2116881"/>
                <a:gd name="connsiteY4234" fmla="*/ 2643725 h 3529627"/>
                <a:gd name="connsiteX4235" fmla="*/ 757786 w 2116881"/>
                <a:gd name="connsiteY4235" fmla="*/ 2659911 h 3529627"/>
                <a:gd name="connsiteX4236" fmla="*/ 738636 w 2116881"/>
                <a:gd name="connsiteY4236" fmla="*/ 2671683 h 3529627"/>
                <a:gd name="connsiteX4237" fmla="*/ 731270 w 2116881"/>
                <a:gd name="connsiteY4237" fmla="*/ 2692285 h 3529627"/>
                <a:gd name="connsiteX4238" fmla="*/ 715067 w 2116881"/>
                <a:gd name="connsiteY4238" fmla="*/ 2709943 h 3529627"/>
                <a:gd name="connsiteX4239" fmla="*/ 707701 w 2116881"/>
                <a:gd name="connsiteY4239" fmla="*/ 2707000 h 3529627"/>
                <a:gd name="connsiteX4240" fmla="*/ 703282 w 2116881"/>
                <a:gd name="connsiteY4240" fmla="*/ 2727601 h 3529627"/>
                <a:gd name="connsiteX4241" fmla="*/ 700336 w 2116881"/>
                <a:gd name="connsiteY4241" fmla="*/ 2730544 h 3529627"/>
                <a:gd name="connsiteX4242" fmla="*/ 691498 w 2116881"/>
                <a:gd name="connsiteY4242" fmla="*/ 2740844 h 3529627"/>
                <a:gd name="connsiteX4243" fmla="*/ 679713 w 2116881"/>
                <a:gd name="connsiteY4243" fmla="*/ 2739373 h 3529627"/>
                <a:gd name="connsiteX4244" fmla="*/ 675294 w 2116881"/>
                <a:gd name="connsiteY4244" fmla="*/ 2727601 h 3529627"/>
                <a:gd name="connsiteX4245" fmla="*/ 669402 w 2116881"/>
                <a:gd name="connsiteY4245" fmla="*/ 2724658 h 3529627"/>
                <a:gd name="connsiteX4246" fmla="*/ 672348 w 2116881"/>
                <a:gd name="connsiteY4246" fmla="*/ 2771746 h 3529627"/>
                <a:gd name="connsiteX4247" fmla="*/ 676767 w 2116881"/>
                <a:gd name="connsiteY4247" fmla="*/ 2799705 h 3529627"/>
                <a:gd name="connsiteX4248" fmla="*/ 678240 w 2116881"/>
                <a:gd name="connsiteY4248" fmla="*/ 2818834 h 3529627"/>
                <a:gd name="connsiteX4249" fmla="*/ 700336 w 2116881"/>
                <a:gd name="connsiteY4249" fmla="*/ 2848265 h 3529627"/>
                <a:gd name="connsiteX4250" fmla="*/ 700336 w 2116881"/>
                <a:gd name="connsiteY4250" fmla="*/ 2876223 h 3529627"/>
                <a:gd name="connsiteX4251" fmla="*/ 679713 w 2116881"/>
                <a:gd name="connsiteY4251" fmla="*/ 2886524 h 3529627"/>
                <a:gd name="connsiteX4252" fmla="*/ 660563 w 2116881"/>
                <a:gd name="connsiteY4252" fmla="*/ 2911540 h 3529627"/>
                <a:gd name="connsiteX4253" fmla="*/ 648779 w 2116881"/>
                <a:gd name="connsiteY4253" fmla="*/ 2945384 h 3529627"/>
                <a:gd name="connsiteX4254" fmla="*/ 651725 w 2116881"/>
                <a:gd name="connsiteY4254" fmla="*/ 2985115 h 3529627"/>
                <a:gd name="connsiteX4255" fmla="*/ 642887 w 2116881"/>
                <a:gd name="connsiteY4255" fmla="*/ 2986587 h 3529627"/>
                <a:gd name="connsiteX4256" fmla="*/ 641414 w 2116881"/>
                <a:gd name="connsiteY4256" fmla="*/ 3008659 h 3529627"/>
                <a:gd name="connsiteX4257" fmla="*/ 626683 w 2116881"/>
                <a:gd name="connsiteY4257" fmla="*/ 3042504 h 3529627"/>
                <a:gd name="connsiteX4258" fmla="*/ 619318 w 2116881"/>
                <a:gd name="connsiteY4258" fmla="*/ 3061634 h 3529627"/>
                <a:gd name="connsiteX4259" fmla="*/ 603114 w 2116881"/>
                <a:gd name="connsiteY4259" fmla="*/ 3068991 h 3529627"/>
                <a:gd name="connsiteX4260" fmla="*/ 620791 w 2116881"/>
                <a:gd name="connsiteY4260" fmla="*/ 3073406 h 3529627"/>
                <a:gd name="connsiteX4261" fmla="*/ 626683 w 2116881"/>
                <a:gd name="connsiteY4261" fmla="*/ 3092535 h 3529627"/>
                <a:gd name="connsiteX4262" fmla="*/ 631102 w 2116881"/>
                <a:gd name="connsiteY4262" fmla="*/ 3098421 h 3529627"/>
                <a:gd name="connsiteX4263" fmla="*/ 607533 w 2116881"/>
                <a:gd name="connsiteY4263" fmla="*/ 3129323 h 3529627"/>
                <a:gd name="connsiteX4264" fmla="*/ 588383 w 2116881"/>
                <a:gd name="connsiteY4264" fmla="*/ 3133738 h 3529627"/>
                <a:gd name="connsiteX4265" fmla="*/ 561868 w 2116881"/>
                <a:gd name="connsiteY4265" fmla="*/ 3141095 h 3529627"/>
                <a:gd name="connsiteX4266" fmla="*/ 535353 w 2116881"/>
                <a:gd name="connsiteY4266" fmla="*/ 3132266 h 3529627"/>
                <a:gd name="connsiteX4267" fmla="*/ 536826 w 2116881"/>
                <a:gd name="connsiteY4267" fmla="*/ 3113136 h 3529627"/>
                <a:gd name="connsiteX4268" fmla="*/ 545665 w 2116881"/>
                <a:gd name="connsiteY4268" fmla="*/ 3076349 h 3529627"/>
                <a:gd name="connsiteX4269" fmla="*/ 566287 w 2116881"/>
                <a:gd name="connsiteY4269" fmla="*/ 3060162 h 3529627"/>
                <a:gd name="connsiteX4270" fmla="*/ 567761 w 2116881"/>
                <a:gd name="connsiteY4270" fmla="*/ 3023374 h 3529627"/>
                <a:gd name="connsiteX4271" fmla="*/ 572180 w 2116881"/>
                <a:gd name="connsiteY4271" fmla="*/ 3001302 h 3529627"/>
                <a:gd name="connsiteX4272" fmla="*/ 578072 w 2116881"/>
                <a:gd name="connsiteY4272" fmla="*/ 2973343 h 3529627"/>
                <a:gd name="connsiteX4273" fmla="*/ 588383 w 2116881"/>
                <a:gd name="connsiteY4273" fmla="*/ 2939498 h 3529627"/>
                <a:gd name="connsiteX4274" fmla="*/ 592803 w 2116881"/>
                <a:gd name="connsiteY4274" fmla="*/ 2926255 h 3529627"/>
                <a:gd name="connsiteX4275" fmla="*/ 598695 w 2116881"/>
                <a:gd name="connsiteY4275" fmla="*/ 2911540 h 3529627"/>
                <a:gd name="connsiteX4276" fmla="*/ 616372 w 2116881"/>
                <a:gd name="connsiteY4276" fmla="*/ 2885052 h 3529627"/>
                <a:gd name="connsiteX4277" fmla="*/ 629629 w 2116881"/>
                <a:gd name="connsiteY4277" fmla="*/ 2871809 h 3529627"/>
                <a:gd name="connsiteX4278" fmla="*/ 641414 w 2116881"/>
                <a:gd name="connsiteY4278" fmla="*/ 2862980 h 3529627"/>
                <a:gd name="connsiteX4279" fmla="*/ 657617 w 2116881"/>
                <a:gd name="connsiteY4279" fmla="*/ 2846793 h 3529627"/>
                <a:gd name="connsiteX4280" fmla="*/ 666456 w 2116881"/>
                <a:gd name="connsiteY4280" fmla="*/ 2827664 h 3529627"/>
                <a:gd name="connsiteX4281" fmla="*/ 667929 w 2116881"/>
                <a:gd name="connsiteY4281" fmla="*/ 2824720 h 3529627"/>
                <a:gd name="connsiteX4282" fmla="*/ 663510 w 2116881"/>
                <a:gd name="connsiteY4282" fmla="*/ 2826192 h 3529627"/>
                <a:gd name="connsiteX4283" fmla="*/ 660563 w 2116881"/>
                <a:gd name="connsiteY4283" fmla="*/ 2835021 h 3529627"/>
                <a:gd name="connsiteX4284" fmla="*/ 654671 w 2116881"/>
                <a:gd name="connsiteY4284" fmla="*/ 2836493 h 3529627"/>
                <a:gd name="connsiteX4285" fmla="*/ 653198 w 2116881"/>
                <a:gd name="connsiteY4285" fmla="*/ 2845322 h 3529627"/>
                <a:gd name="connsiteX4286" fmla="*/ 642887 w 2116881"/>
                <a:gd name="connsiteY4286" fmla="*/ 2852679 h 3529627"/>
                <a:gd name="connsiteX4287" fmla="*/ 623737 w 2116881"/>
                <a:gd name="connsiteY4287" fmla="*/ 2868866 h 3529627"/>
                <a:gd name="connsiteX4288" fmla="*/ 623737 w 2116881"/>
                <a:gd name="connsiteY4288" fmla="*/ 2864451 h 3529627"/>
                <a:gd name="connsiteX4289" fmla="*/ 617845 w 2116881"/>
                <a:gd name="connsiteY4289" fmla="*/ 2871809 h 3529627"/>
                <a:gd name="connsiteX4290" fmla="*/ 611952 w 2116881"/>
                <a:gd name="connsiteY4290" fmla="*/ 2876223 h 3529627"/>
                <a:gd name="connsiteX4291" fmla="*/ 613425 w 2116881"/>
                <a:gd name="connsiteY4291" fmla="*/ 2865923 h 3529627"/>
                <a:gd name="connsiteX4292" fmla="*/ 609006 w 2116881"/>
                <a:gd name="connsiteY4292" fmla="*/ 2864451 h 3529627"/>
                <a:gd name="connsiteX4293" fmla="*/ 610479 w 2116881"/>
                <a:gd name="connsiteY4293" fmla="*/ 2861508 h 3529627"/>
                <a:gd name="connsiteX4294" fmla="*/ 609006 w 2116881"/>
                <a:gd name="connsiteY4294" fmla="*/ 2858565 h 3529627"/>
                <a:gd name="connsiteX4295" fmla="*/ 598695 w 2116881"/>
                <a:gd name="connsiteY4295" fmla="*/ 2857094 h 3529627"/>
                <a:gd name="connsiteX4296" fmla="*/ 594276 w 2116881"/>
                <a:gd name="connsiteY4296" fmla="*/ 2845322 h 3529627"/>
                <a:gd name="connsiteX4297" fmla="*/ 598695 w 2116881"/>
                <a:gd name="connsiteY4297" fmla="*/ 2818834 h 3529627"/>
                <a:gd name="connsiteX4298" fmla="*/ 611952 w 2116881"/>
                <a:gd name="connsiteY4298" fmla="*/ 2801176 h 3529627"/>
                <a:gd name="connsiteX4299" fmla="*/ 620791 w 2116881"/>
                <a:gd name="connsiteY4299" fmla="*/ 2786461 h 3529627"/>
                <a:gd name="connsiteX4300" fmla="*/ 628156 w 2116881"/>
                <a:gd name="connsiteY4300" fmla="*/ 2774689 h 3529627"/>
                <a:gd name="connsiteX4301" fmla="*/ 606060 w 2116881"/>
                <a:gd name="connsiteY4301" fmla="*/ 2790876 h 3529627"/>
                <a:gd name="connsiteX4302" fmla="*/ 591330 w 2116881"/>
                <a:gd name="connsiteY4302" fmla="*/ 2804119 h 3529627"/>
                <a:gd name="connsiteX4303" fmla="*/ 592803 w 2116881"/>
                <a:gd name="connsiteY4303" fmla="*/ 2796762 h 3529627"/>
                <a:gd name="connsiteX4304" fmla="*/ 592803 w 2116881"/>
                <a:gd name="connsiteY4304" fmla="*/ 2783518 h 3529627"/>
                <a:gd name="connsiteX4305" fmla="*/ 601641 w 2116881"/>
                <a:gd name="connsiteY4305" fmla="*/ 2765860 h 3529627"/>
                <a:gd name="connsiteX4306" fmla="*/ 613425 w 2116881"/>
                <a:gd name="connsiteY4306" fmla="*/ 2749673 h 3529627"/>
                <a:gd name="connsiteX4307" fmla="*/ 619318 w 2116881"/>
                <a:gd name="connsiteY4307" fmla="*/ 2745259 h 3529627"/>
                <a:gd name="connsiteX4308" fmla="*/ 622264 w 2116881"/>
                <a:gd name="connsiteY4308" fmla="*/ 2739373 h 3529627"/>
                <a:gd name="connsiteX4309" fmla="*/ 631102 w 2116881"/>
                <a:gd name="connsiteY4309" fmla="*/ 2732015 h 3529627"/>
                <a:gd name="connsiteX4310" fmla="*/ 632575 w 2116881"/>
                <a:gd name="connsiteY4310" fmla="*/ 2727601 h 3529627"/>
                <a:gd name="connsiteX4311" fmla="*/ 625210 w 2116881"/>
                <a:gd name="connsiteY4311" fmla="*/ 2730544 h 3529627"/>
                <a:gd name="connsiteX4312" fmla="*/ 623737 w 2116881"/>
                <a:gd name="connsiteY4312" fmla="*/ 2730544 h 3529627"/>
                <a:gd name="connsiteX4313" fmla="*/ 634048 w 2116881"/>
                <a:gd name="connsiteY4313" fmla="*/ 2721715 h 3529627"/>
                <a:gd name="connsiteX4314" fmla="*/ 628156 w 2116881"/>
                <a:gd name="connsiteY4314" fmla="*/ 2720243 h 3529627"/>
                <a:gd name="connsiteX4315" fmla="*/ 626683 w 2116881"/>
                <a:gd name="connsiteY4315" fmla="*/ 2721715 h 3529627"/>
                <a:gd name="connsiteX4316" fmla="*/ 631102 w 2116881"/>
                <a:gd name="connsiteY4316" fmla="*/ 2715829 h 3529627"/>
                <a:gd name="connsiteX4317" fmla="*/ 628156 w 2116881"/>
                <a:gd name="connsiteY4317" fmla="*/ 2714357 h 3529627"/>
                <a:gd name="connsiteX4318" fmla="*/ 623737 w 2116881"/>
                <a:gd name="connsiteY4318" fmla="*/ 2720243 h 3529627"/>
                <a:gd name="connsiteX4319" fmla="*/ 617845 w 2116881"/>
                <a:gd name="connsiteY4319" fmla="*/ 2724658 h 3529627"/>
                <a:gd name="connsiteX4320" fmla="*/ 614899 w 2116881"/>
                <a:gd name="connsiteY4320" fmla="*/ 2727601 h 3529627"/>
                <a:gd name="connsiteX4321" fmla="*/ 613425 w 2116881"/>
                <a:gd name="connsiteY4321" fmla="*/ 2736430 h 3529627"/>
                <a:gd name="connsiteX4322" fmla="*/ 609006 w 2116881"/>
                <a:gd name="connsiteY4322" fmla="*/ 2743787 h 3529627"/>
                <a:gd name="connsiteX4323" fmla="*/ 604587 w 2116881"/>
                <a:gd name="connsiteY4323" fmla="*/ 2746730 h 3529627"/>
                <a:gd name="connsiteX4324" fmla="*/ 609006 w 2116881"/>
                <a:gd name="connsiteY4324" fmla="*/ 2740844 h 3529627"/>
                <a:gd name="connsiteX4325" fmla="*/ 606060 w 2116881"/>
                <a:gd name="connsiteY4325" fmla="*/ 2736430 h 3529627"/>
                <a:gd name="connsiteX4326" fmla="*/ 600168 w 2116881"/>
                <a:gd name="connsiteY4326" fmla="*/ 2745259 h 3529627"/>
                <a:gd name="connsiteX4327" fmla="*/ 598695 w 2116881"/>
                <a:gd name="connsiteY4327" fmla="*/ 2754088 h 3529627"/>
                <a:gd name="connsiteX4328" fmla="*/ 595749 w 2116881"/>
                <a:gd name="connsiteY4328" fmla="*/ 2761446 h 3529627"/>
                <a:gd name="connsiteX4329" fmla="*/ 588383 w 2116881"/>
                <a:gd name="connsiteY4329" fmla="*/ 2776161 h 3529627"/>
                <a:gd name="connsiteX4330" fmla="*/ 592803 w 2116881"/>
                <a:gd name="connsiteY4330" fmla="*/ 2759974 h 3529627"/>
                <a:gd name="connsiteX4331" fmla="*/ 581018 w 2116881"/>
                <a:gd name="connsiteY4331" fmla="*/ 2767332 h 3529627"/>
                <a:gd name="connsiteX4332" fmla="*/ 586910 w 2116881"/>
                <a:gd name="connsiteY4332" fmla="*/ 2758503 h 3529627"/>
                <a:gd name="connsiteX4333" fmla="*/ 600168 w 2116881"/>
                <a:gd name="connsiteY4333" fmla="*/ 2734958 h 3529627"/>
                <a:gd name="connsiteX4334" fmla="*/ 620791 w 2116881"/>
                <a:gd name="connsiteY4334" fmla="*/ 2701114 h 3529627"/>
                <a:gd name="connsiteX4335" fmla="*/ 629629 w 2116881"/>
                <a:gd name="connsiteY4335" fmla="*/ 2689342 h 3529627"/>
                <a:gd name="connsiteX4336" fmla="*/ 639941 w 2116881"/>
                <a:gd name="connsiteY4336" fmla="*/ 2695228 h 3529627"/>
                <a:gd name="connsiteX4337" fmla="*/ 644360 w 2116881"/>
                <a:gd name="connsiteY4337" fmla="*/ 2695228 h 3529627"/>
                <a:gd name="connsiteX4338" fmla="*/ 645833 w 2116881"/>
                <a:gd name="connsiteY4338" fmla="*/ 2686399 h 3529627"/>
                <a:gd name="connsiteX4339" fmla="*/ 639941 w 2116881"/>
                <a:gd name="connsiteY4339" fmla="*/ 2681984 h 3529627"/>
                <a:gd name="connsiteX4340" fmla="*/ 636994 w 2116881"/>
                <a:gd name="connsiteY4340" fmla="*/ 2671683 h 3529627"/>
                <a:gd name="connsiteX4341" fmla="*/ 647306 w 2116881"/>
                <a:gd name="connsiteY4341" fmla="*/ 2651082 h 3529627"/>
                <a:gd name="connsiteX4342" fmla="*/ 650252 w 2116881"/>
                <a:gd name="connsiteY4342" fmla="*/ 2636367 h 3529627"/>
                <a:gd name="connsiteX4343" fmla="*/ 642887 w 2116881"/>
                <a:gd name="connsiteY4343" fmla="*/ 2643725 h 3529627"/>
                <a:gd name="connsiteX4344" fmla="*/ 623737 w 2116881"/>
                <a:gd name="connsiteY4344" fmla="*/ 2664326 h 3529627"/>
                <a:gd name="connsiteX4345" fmla="*/ 628156 w 2116881"/>
                <a:gd name="connsiteY4345" fmla="*/ 2655497 h 3529627"/>
                <a:gd name="connsiteX4346" fmla="*/ 625210 w 2116881"/>
                <a:gd name="connsiteY4346" fmla="*/ 2651082 h 3529627"/>
                <a:gd name="connsiteX4347" fmla="*/ 629629 w 2116881"/>
                <a:gd name="connsiteY4347" fmla="*/ 2642253 h 3529627"/>
                <a:gd name="connsiteX4348" fmla="*/ 632575 w 2116881"/>
                <a:gd name="connsiteY4348" fmla="*/ 2634896 h 3529627"/>
                <a:gd name="connsiteX4349" fmla="*/ 642887 w 2116881"/>
                <a:gd name="connsiteY4349" fmla="*/ 2618709 h 3529627"/>
                <a:gd name="connsiteX4350" fmla="*/ 639941 w 2116881"/>
                <a:gd name="connsiteY4350" fmla="*/ 2605466 h 3529627"/>
                <a:gd name="connsiteX4351" fmla="*/ 653198 w 2116881"/>
                <a:gd name="connsiteY4351" fmla="*/ 2599579 h 3529627"/>
                <a:gd name="connsiteX4352" fmla="*/ 662037 w 2116881"/>
                <a:gd name="connsiteY4352" fmla="*/ 2592222 h 3529627"/>
                <a:gd name="connsiteX4353" fmla="*/ 654671 w 2116881"/>
                <a:gd name="connsiteY4353" fmla="*/ 2592222 h 3529627"/>
                <a:gd name="connsiteX4354" fmla="*/ 631102 w 2116881"/>
                <a:gd name="connsiteY4354" fmla="*/ 2599579 h 3529627"/>
                <a:gd name="connsiteX4355" fmla="*/ 631102 w 2116881"/>
                <a:gd name="connsiteY4355" fmla="*/ 2590750 h 3529627"/>
                <a:gd name="connsiteX4356" fmla="*/ 634048 w 2116881"/>
                <a:gd name="connsiteY4356" fmla="*/ 2570149 h 3529627"/>
                <a:gd name="connsiteX4357" fmla="*/ 642887 w 2116881"/>
                <a:gd name="connsiteY4357" fmla="*/ 2548077 h 3529627"/>
                <a:gd name="connsiteX4358" fmla="*/ 656144 w 2116881"/>
                <a:gd name="connsiteY4358" fmla="*/ 2546605 h 3529627"/>
                <a:gd name="connsiteX4359" fmla="*/ 670875 w 2116881"/>
                <a:gd name="connsiteY4359" fmla="*/ 2540719 h 3529627"/>
                <a:gd name="connsiteX4360" fmla="*/ 678240 w 2116881"/>
                <a:gd name="connsiteY4360" fmla="*/ 2533362 h 3529627"/>
                <a:gd name="connsiteX4361" fmla="*/ 651725 w 2116881"/>
                <a:gd name="connsiteY4361" fmla="*/ 2539248 h 3529627"/>
                <a:gd name="connsiteX4362" fmla="*/ 656144 w 2116881"/>
                <a:gd name="connsiteY4362" fmla="*/ 2526004 h 3529627"/>
                <a:gd name="connsiteX4363" fmla="*/ 662037 w 2116881"/>
                <a:gd name="connsiteY4363" fmla="*/ 2515703 h 3529627"/>
                <a:gd name="connsiteX4364" fmla="*/ 670875 w 2116881"/>
                <a:gd name="connsiteY4364" fmla="*/ 2498045 h 3529627"/>
                <a:gd name="connsiteX4365" fmla="*/ 679713 w 2116881"/>
                <a:gd name="connsiteY4365" fmla="*/ 2487745 h 3529627"/>
                <a:gd name="connsiteX4366" fmla="*/ 688552 w 2116881"/>
                <a:gd name="connsiteY4366" fmla="*/ 2481859 h 3529627"/>
                <a:gd name="connsiteX4367" fmla="*/ 685606 w 2116881"/>
                <a:gd name="connsiteY4367" fmla="*/ 2489216 h 3529627"/>
                <a:gd name="connsiteX4368" fmla="*/ 698863 w 2116881"/>
                <a:gd name="connsiteY4368" fmla="*/ 2486273 h 3529627"/>
                <a:gd name="connsiteX4369" fmla="*/ 715067 w 2116881"/>
                <a:gd name="connsiteY4369" fmla="*/ 2484802 h 3529627"/>
                <a:gd name="connsiteX4370" fmla="*/ 719486 w 2116881"/>
                <a:gd name="connsiteY4370" fmla="*/ 2486273 h 3529627"/>
                <a:gd name="connsiteX4371" fmla="*/ 726851 w 2116881"/>
                <a:gd name="connsiteY4371" fmla="*/ 2484802 h 3529627"/>
                <a:gd name="connsiteX4372" fmla="*/ 735690 w 2116881"/>
                <a:gd name="connsiteY4372" fmla="*/ 2489216 h 3529627"/>
                <a:gd name="connsiteX4373" fmla="*/ 743055 w 2116881"/>
                <a:gd name="connsiteY4373" fmla="*/ 2495102 h 3529627"/>
                <a:gd name="connsiteX4374" fmla="*/ 765151 w 2116881"/>
                <a:gd name="connsiteY4374" fmla="*/ 2489216 h 3529627"/>
                <a:gd name="connsiteX4375" fmla="*/ 773989 w 2116881"/>
                <a:gd name="connsiteY4375" fmla="*/ 2477444 h 3529627"/>
                <a:gd name="connsiteX4376" fmla="*/ 779882 w 2116881"/>
                <a:gd name="connsiteY4376" fmla="*/ 2470087 h 3529627"/>
                <a:gd name="connsiteX4377" fmla="*/ 796085 w 2116881"/>
                <a:gd name="connsiteY4377" fmla="*/ 2448014 h 3529627"/>
                <a:gd name="connsiteX4378" fmla="*/ 796415 w 2116881"/>
                <a:gd name="connsiteY4378" fmla="*/ 2447948 h 3529627"/>
                <a:gd name="connsiteX4379" fmla="*/ 800666 w 2116881"/>
                <a:gd name="connsiteY4379" fmla="*/ 2438025 h 3529627"/>
                <a:gd name="connsiteX4380" fmla="*/ 803611 w 2116881"/>
                <a:gd name="connsiteY4380" fmla="*/ 2432136 h 3529627"/>
                <a:gd name="connsiteX4381" fmla="*/ 802139 w 2116881"/>
                <a:gd name="connsiteY4381" fmla="*/ 2427718 h 3529627"/>
                <a:gd name="connsiteX4382" fmla="*/ 799194 w 2116881"/>
                <a:gd name="connsiteY4382" fmla="*/ 2433608 h 3529627"/>
                <a:gd name="connsiteX4383" fmla="*/ 793305 w 2116881"/>
                <a:gd name="connsiteY4383" fmla="*/ 2443915 h 3529627"/>
                <a:gd name="connsiteX4384" fmla="*/ 793280 w 2116881"/>
                <a:gd name="connsiteY4384" fmla="*/ 2443769 h 3529627"/>
                <a:gd name="connsiteX4385" fmla="*/ 780892 w 2116881"/>
                <a:gd name="connsiteY4385" fmla="*/ 2458918 h 3529627"/>
                <a:gd name="connsiteX4386" fmla="*/ 768338 w 2116881"/>
                <a:gd name="connsiteY4386" fmla="*/ 2474270 h 3529627"/>
                <a:gd name="connsiteX4387" fmla="*/ 746184 w 2116881"/>
                <a:gd name="connsiteY4387" fmla="*/ 2485967 h 3529627"/>
                <a:gd name="connsiteX4388" fmla="*/ 724029 w 2116881"/>
                <a:gd name="connsiteY4388" fmla="*/ 2480119 h 3529627"/>
                <a:gd name="connsiteX4389" fmla="*/ 709260 w 2116881"/>
                <a:gd name="connsiteY4389" fmla="*/ 2480119 h 3529627"/>
                <a:gd name="connsiteX4390" fmla="*/ 694490 w 2116881"/>
                <a:gd name="connsiteY4390" fmla="*/ 2481581 h 3529627"/>
                <a:gd name="connsiteX4391" fmla="*/ 695967 w 2116881"/>
                <a:gd name="connsiteY4391" fmla="*/ 2469884 h 3529627"/>
                <a:gd name="connsiteX4392" fmla="*/ 687106 w 2116881"/>
                <a:gd name="connsiteY4392" fmla="*/ 2465498 h 3529627"/>
                <a:gd name="connsiteX4393" fmla="*/ 682675 w 2116881"/>
                <a:gd name="connsiteY4393" fmla="*/ 2465498 h 3529627"/>
                <a:gd name="connsiteX4394" fmla="*/ 676767 w 2116881"/>
                <a:gd name="connsiteY4394" fmla="*/ 2466960 h 3529627"/>
                <a:gd name="connsiteX4395" fmla="*/ 690059 w 2116881"/>
                <a:gd name="connsiteY4395" fmla="*/ 2447952 h 3529627"/>
                <a:gd name="connsiteX4396" fmla="*/ 698921 w 2116881"/>
                <a:gd name="connsiteY4396" fmla="*/ 2449414 h 3529627"/>
                <a:gd name="connsiteX4397" fmla="*/ 718122 w 2116881"/>
                <a:gd name="connsiteY4397" fmla="*/ 2449414 h 3529627"/>
                <a:gd name="connsiteX4398" fmla="*/ 731414 w 2116881"/>
                <a:gd name="connsiteY4398" fmla="*/ 2437717 h 3529627"/>
                <a:gd name="connsiteX4399" fmla="*/ 747661 w 2116881"/>
                <a:gd name="connsiteY4399" fmla="*/ 2431869 h 3529627"/>
                <a:gd name="connsiteX4400" fmla="*/ 738799 w 2116881"/>
                <a:gd name="connsiteY4400" fmla="*/ 2430407 h 3529627"/>
                <a:gd name="connsiteX4401" fmla="*/ 725506 w 2116881"/>
                <a:gd name="connsiteY4401" fmla="*/ 2431869 h 3529627"/>
                <a:gd name="connsiteX4402" fmla="*/ 703352 w 2116881"/>
                <a:gd name="connsiteY4402" fmla="*/ 2442104 h 3529627"/>
                <a:gd name="connsiteX4403" fmla="*/ 698921 w 2116881"/>
                <a:gd name="connsiteY4403" fmla="*/ 2436255 h 3529627"/>
                <a:gd name="connsiteX4404" fmla="*/ 701875 w 2116881"/>
                <a:gd name="connsiteY4404" fmla="*/ 2421634 h 3529627"/>
                <a:gd name="connsiteX4405" fmla="*/ 709260 w 2116881"/>
                <a:gd name="connsiteY4405" fmla="*/ 2421634 h 3529627"/>
                <a:gd name="connsiteX4406" fmla="*/ 704829 w 2116881"/>
                <a:gd name="connsiteY4406" fmla="*/ 2414324 h 3529627"/>
                <a:gd name="connsiteX4407" fmla="*/ 725506 w 2116881"/>
                <a:gd name="connsiteY4407" fmla="*/ 2392392 h 3529627"/>
                <a:gd name="connsiteX4408" fmla="*/ 729568 w 2116881"/>
                <a:gd name="connsiteY4408" fmla="*/ 2399885 h 3529627"/>
                <a:gd name="connsiteX4409" fmla="*/ 729721 w 2116881"/>
                <a:gd name="connsiteY4409" fmla="*/ 2399988 h 3529627"/>
                <a:gd name="connsiteX4410" fmla="*/ 729631 w 2116881"/>
                <a:gd name="connsiteY4410" fmla="*/ 2399927 h 3529627"/>
                <a:gd name="connsiteX4411" fmla="*/ 725582 w 2116881"/>
                <a:gd name="connsiteY4411" fmla="*/ 2392381 h 3529627"/>
                <a:gd name="connsiteX4412" fmla="*/ 734416 w 2116881"/>
                <a:gd name="connsiteY4412" fmla="*/ 2377657 h 3529627"/>
                <a:gd name="connsiteX4413" fmla="*/ 729999 w 2116881"/>
                <a:gd name="connsiteY4413" fmla="*/ 2370295 h 3529627"/>
                <a:gd name="connsiteX4414" fmla="*/ 743249 w 2116881"/>
                <a:gd name="connsiteY4414" fmla="*/ 2365878 h 3529627"/>
                <a:gd name="connsiteX4415" fmla="*/ 753555 w 2116881"/>
                <a:gd name="connsiteY4415" fmla="*/ 2358516 h 3529627"/>
                <a:gd name="connsiteX4416" fmla="*/ 781527 w 2116881"/>
                <a:gd name="connsiteY4416" fmla="*/ 2359988 h 3529627"/>
                <a:gd name="connsiteX4417" fmla="*/ 803611 w 2116881"/>
                <a:gd name="connsiteY4417" fmla="*/ 2352626 h 3529627"/>
                <a:gd name="connsiteX4418" fmla="*/ 821278 w 2116881"/>
                <a:gd name="connsiteY4418" fmla="*/ 2348209 h 3529627"/>
                <a:gd name="connsiteX4419" fmla="*/ 830111 w 2116881"/>
                <a:gd name="connsiteY4419" fmla="*/ 2342319 h 3529627"/>
                <a:gd name="connsiteX4420" fmla="*/ 780055 w 2116881"/>
                <a:gd name="connsiteY4420" fmla="*/ 2354098 h 3529627"/>
                <a:gd name="connsiteX4421" fmla="*/ 769750 w 2116881"/>
                <a:gd name="connsiteY4421" fmla="*/ 2349681 h 3529627"/>
                <a:gd name="connsiteX4422" fmla="*/ 755027 w 2116881"/>
                <a:gd name="connsiteY4422" fmla="*/ 2348209 h 3529627"/>
                <a:gd name="connsiteX4423" fmla="*/ 772694 w 2116881"/>
                <a:gd name="connsiteY4423" fmla="*/ 2314344 h 3529627"/>
                <a:gd name="connsiteX4424" fmla="*/ 783000 w 2116881"/>
                <a:gd name="connsiteY4424" fmla="*/ 2299620 h 3529627"/>
                <a:gd name="connsiteX4425" fmla="*/ 797722 w 2116881"/>
                <a:gd name="connsiteY4425" fmla="*/ 2277534 h 3529627"/>
                <a:gd name="connsiteX4426" fmla="*/ 785944 w 2116881"/>
                <a:gd name="connsiteY4426" fmla="*/ 2267227 h 3529627"/>
                <a:gd name="connsiteX4427" fmla="*/ 763861 w 2116881"/>
                <a:gd name="connsiteY4427" fmla="*/ 2261337 h 3529627"/>
                <a:gd name="connsiteX4428" fmla="*/ 741777 w 2116881"/>
                <a:gd name="connsiteY4428" fmla="*/ 2259865 h 3529627"/>
                <a:gd name="connsiteX4429" fmla="*/ 728527 w 2116881"/>
                <a:gd name="connsiteY4429" fmla="*/ 2256920 h 3529627"/>
                <a:gd name="connsiteX4430" fmla="*/ 757972 w 2116881"/>
                <a:gd name="connsiteY4430" fmla="*/ 2265754 h 3529627"/>
                <a:gd name="connsiteX4431" fmla="*/ 780055 w 2116881"/>
                <a:gd name="connsiteY4431" fmla="*/ 2268699 h 3529627"/>
                <a:gd name="connsiteX4432" fmla="*/ 793305 w 2116881"/>
                <a:gd name="connsiteY4432" fmla="*/ 2276061 h 3529627"/>
                <a:gd name="connsiteX4433" fmla="*/ 785944 w 2116881"/>
                <a:gd name="connsiteY4433" fmla="*/ 2284896 h 3529627"/>
                <a:gd name="connsiteX4434" fmla="*/ 763861 w 2116881"/>
                <a:gd name="connsiteY4434" fmla="*/ 2309926 h 3529627"/>
                <a:gd name="connsiteX4435" fmla="*/ 752083 w 2116881"/>
                <a:gd name="connsiteY4435" fmla="*/ 2334957 h 3529627"/>
                <a:gd name="connsiteX4436" fmla="*/ 734416 w 2116881"/>
                <a:gd name="connsiteY4436" fmla="*/ 2340847 h 3529627"/>
                <a:gd name="connsiteX4437" fmla="*/ 703499 w 2116881"/>
                <a:gd name="connsiteY4437" fmla="*/ 2374712 h 3529627"/>
                <a:gd name="connsiteX4438" fmla="*/ 688777 w 2116881"/>
                <a:gd name="connsiteY4438" fmla="*/ 2380602 h 3529627"/>
                <a:gd name="connsiteX4439" fmla="*/ 678471 w 2116881"/>
                <a:gd name="connsiteY4439" fmla="*/ 2393853 h 3529627"/>
                <a:gd name="connsiteX4440" fmla="*/ 666693 w 2116881"/>
                <a:gd name="connsiteY4440" fmla="*/ 2390908 h 3529627"/>
                <a:gd name="connsiteX4441" fmla="*/ 671110 w 2116881"/>
                <a:gd name="connsiteY4441" fmla="*/ 2395326 h 3529627"/>
                <a:gd name="connsiteX4442" fmla="*/ 646082 w 2116881"/>
                <a:gd name="connsiteY4442" fmla="*/ 2435080 h 3529627"/>
                <a:gd name="connsiteX4443" fmla="*/ 606331 w 2116881"/>
                <a:gd name="connsiteY4443" fmla="*/ 2457166 h 3529627"/>
                <a:gd name="connsiteX4444" fmla="*/ 604859 w 2116881"/>
                <a:gd name="connsiteY4444" fmla="*/ 2445387 h 3529627"/>
                <a:gd name="connsiteX4445" fmla="*/ 587192 w 2116881"/>
                <a:gd name="connsiteY4445" fmla="*/ 2435080 h 3529627"/>
                <a:gd name="connsiteX4446" fmla="*/ 591609 w 2116881"/>
                <a:gd name="connsiteY4446" fmla="*/ 2420356 h 3529627"/>
                <a:gd name="connsiteX4447" fmla="*/ 575414 w 2116881"/>
                <a:gd name="connsiteY4447" fmla="*/ 2435080 h 3529627"/>
                <a:gd name="connsiteX4448" fmla="*/ 551859 w 2116881"/>
                <a:gd name="connsiteY4448" fmla="*/ 2423301 h 3529627"/>
                <a:gd name="connsiteX4449" fmla="*/ 534192 w 2116881"/>
                <a:gd name="connsiteY4449" fmla="*/ 2410050 h 3529627"/>
                <a:gd name="connsiteX4450" fmla="*/ 517997 w 2116881"/>
                <a:gd name="connsiteY4450" fmla="*/ 2380602 h 3529627"/>
                <a:gd name="connsiteX4451" fmla="*/ 513580 w 2116881"/>
                <a:gd name="connsiteY4451" fmla="*/ 2367350 h 3529627"/>
                <a:gd name="connsiteX4452" fmla="*/ 531247 w 2116881"/>
                <a:gd name="connsiteY4452" fmla="*/ 2361460 h 3529627"/>
                <a:gd name="connsiteX4453" fmla="*/ 538608 w 2116881"/>
                <a:gd name="connsiteY4453" fmla="*/ 2364405 h 3529627"/>
                <a:gd name="connsiteX4454" fmla="*/ 548914 w 2116881"/>
                <a:gd name="connsiteY4454" fmla="*/ 2370295 h 3529627"/>
                <a:gd name="connsiteX4455" fmla="*/ 569525 w 2116881"/>
                <a:gd name="connsiteY4455" fmla="*/ 2383546 h 3529627"/>
                <a:gd name="connsiteX4456" fmla="*/ 553331 w 2116881"/>
                <a:gd name="connsiteY4456" fmla="*/ 2364405 h 3529627"/>
                <a:gd name="connsiteX4457" fmla="*/ 588665 w 2116881"/>
                <a:gd name="connsiteY4457" fmla="*/ 2345264 h 3529627"/>
                <a:gd name="connsiteX4458" fmla="*/ 621054 w 2116881"/>
                <a:gd name="connsiteY4458" fmla="*/ 2352626 h 3529627"/>
                <a:gd name="connsiteX4459" fmla="*/ 626890 w 2116881"/>
                <a:gd name="connsiteY4459" fmla="*/ 2352592 h 3529627"/>
                <a:gd name="connsiteX4460" fmla="*/ 626943 w 2116881"/>
                <a:gd name="connsiteY4460" fmla="*/ 2352626 h 3529627"/>
                <a:gd name="connsiteX4461" fmla="*/ 627209 w 2116881"/>
                <a:gd name="connsiteY4461" fmla="*/ 2352590 h 3529627"/>
                <a:gd name="connsiteX4462" fmla="*/ 628875 w 2116881"/>
                <a:gd name="connsiteY4462" fmla="*/ 2352580 h 3529627"/>
                <a:gd name="connsiteX4463" fmla="*/ 657860 w 2116881"/>
                <a:gd name="connsiteY4463" fmla="*/ 2349681 h 3529627"/>
                <a:gd name="connsiteX4464" fmla="*/ 641849 w 2116881"/>
                <a:gd name="connsiteY4464" fmla="*/ 2350601 h 3529627"/>
                <a:gd name="connsiteX4465" fmla="*/ 627209 w 2116881"/>
                <a:gd name="connsiteY4465" fmla="*/ 2352590 h 3529627"/>
                <a:gd name="connsiteX4466" fmla="*/ 626890 w 2116881"/>
                <a:gd name="connsiteY4466" fmla="*/ 2352592 h 3529627"/>
                <a:gd name="connsiteX4467" fmla="*/ 618983 w 2116881"/>
                <a:gd name="connsiteY4467" fmla="*/ 2347450 h 3529627"/>
                <a:gd name="connsiteX4468" fmla="*/ 581303 w 2116881"/>
                <a:gd name="connsiteY4468" fmla="*/ 2339374 h 3529627"/>
                <a:gd name="connsiteX4469" fmla="*/ 550386 w 2116881"/>
                <a:gd name="connsiteY4469" fmla="*/ 2352626 h 3529627"/>
                <a:gd name="connsiteX4470" fmla="*/ 528303 w 2116881"/>
                <a:gd name="connsiteY4470" fmla="*/ 2346736 h 3529627"/>
                <a:gd name="connsiteX4471" fmla="*/ 490025 w 2116881"/>
                <a:gd name="connsiteY4471" fmla="*/ 2339374 h 3529627"/>
                <a:gd name="connsiteX4472" fmla="*/ 466469 w 2116881"/>
                <a:gd name="connsiteY4472" fmla="*/ 2340847 h 3529627"/>
                <a:gd name="connsiteX4473" fmla="*/ 447330 w 2116881"/>
                <a:gd name="connsiteY4473" fmla="*/ 2320233 h 3529627"/>
                <a:gd name="connsiteX4474" fmla="*/ 460580 w 2116881"/>
                <a:gd name="connsiteY4474" fmla="*/ 2311399 h 3529627"/>
                <a:gd name="connsiteX4475" fmla="*/ 463524 w 2116881"/>
                <a:gd name="connsiteY4475" fmla="*/ 2301092 h 3529627"/>
                <a:gd name="connsiteX4476" fmla="*/ 490025 w 2116881"/>
                <a:gd name="connsiteY4476" fmla="*/ 2296675 h 3529627"/>
                <a:gd name="connsiteX4477" fmla="*/ 500330 w 2116881"/>
                <a:gd name="connsiteY4477" fmla="*/ 2301092 h 3529627"/>
                <a:gd name="connsiteX4478" fmla="*/ 520942 w 2116881"/>
                <a:gd name="connsiteY4478" fmla="*/ 2295202 h 3529627"/>
                <a:gd name="connsiteX4479" fmla="*/ 535664 w 2116881"/>
                <a:gd name="connsiteY4479" fmla="*/ 2292258 h 3529627"/>
                <a:gd name="connsiteX4480" fmla="*/ 543025 w 2116881"/>
                <a:gd name="connsiteY4480" fmla="*/ 2299620 h 3529627"/>
                <a:gd name="connsiteX4481" fmla="*/ 553331 w 2116881"/>
                <a:gd name="connsiteY4481" fmla="*/ 2302564 h 3529627"/>
                <a:gd name="connsiteX4482" fmla="*/ 559220 w 2116881"/>
                <a:gd name="connsiteY4482" fmla="*/ 2314344 h 3529627"/>
                <a:gd name="connsiteX4483" fmla="*/ 559220 w 2116881"/>
                <a:gd name="connsiteY4483" fmla="*/ 2302564 h 3529627"/>
                <a:gd name="connsiteX4484" fmla="*/ 559220 w 2116881"/>
                <a:gd name="connsiteY4484" fmla="*/ 2289313 h 3529627"/>
                <a:gd name="connsiteX4485" fmla="*/ 566581 w 2116881"/>
                <a:gd name="connsiteY4485" fmla="*/ 2298147 h 3529627"/>
                <a:gd name="connsiteX4486" fmla="*/ 572470 w 2116881"/>
                <a:gd name="connsiteY4486" fmla="*/ 2298147 h 3529627"/>
                <a:gd name="connsiteX4487" fmla="*/ 573942 w 2116881"/>
                <a:gd name="connsiteY4487" fmla="*/ 2290785 h 3529627"/>
                <a:gd name="connsiteX4488" fmla="*/ 597498 w 2116881"/>
                <a:gd name="connsiteY4488" fmla="*/ 2292258 h 3529627"/>
                <a:gd name="connsiteX4489" fmla="*/ 568053 w 2116881"/>
                <a:gd name="connsiteY4489" fmla="*/ 2262810 h 3529627"/>
                <a:gd name="connsiteX4490" fmla="*/ 584248 w 2116881"/>
                <a:gd name="connsiteY4490" fmla="*/ 2262810 h 3529627"/>
                <a:gd name="connsiteX4491" fmla="*/ 601915 w 2116881"/>
                <a:gd name="connsiteY4491" fmla="*/ 2256920 h 3529627"/>
                <a:gd name="connsiteX4492" fmla="*/ 615165 w 2116881"/>
                <a:gd name="connsiteY4492" fmla="*/ 2251030 h 3529627"/>
                <a:gd name="connsiteX4493" fmla="*/ 626943 w 2116881"/>
                <a:gd name="connsiteY4493" fmla="*/ 2240724 h 3529627"/>
                <a:gd name="connsiteX4494" fmla="*/ 616637 w 2116881"/>
                <a:gd name="connsiteY4494" fmla="*/ 2242196 h 3529627"/>
                <a:gd name="connsiteX4495" fmla="*/ 607804 w 2116881"/>
                <a:gd name="connsiteY4495" fmla="*/ 2253975 h 3529627"/>
                <a:gd name="connsiteX4496" fmla="*/ 594553 w 2116881"/>
                <a:gd name="connsiteY4496" fmla="*/ 2248086 h 3529627"/>
                <a:gd name="connsiteX4497" fmla="*/ 606331 w 2116881"/>
                <a:gd name="connsiteY4497" fmla="*/ 2234834 h 3529627"/>
                <a:gd name="connsiteX4498" fmla="*/ 604859 w 2116881"/>
                <a:gd name="connsiteY4498" fmla="*/ 2227472 h 3529627"/>
                <a:gd name="connsiteX4499" fmla="*/ 582776 w 2116881"/>
                <a:gd name="connsiteY4499" fmla="*/ 2230417 h 3529627"/>
                <a:gd name="connsiteX4500" fmla="*/ 547442 w 2116881"/>
                <a:gd name="connsiteY4500" fmla="*/ 2231889 h 3529627"/>
                <a:gd name="connsiteX4501" fmla="*/ 553331 w 2116881"/>
                <a:gd name="connsiteY4501" fmla="*/ 2224527 h 3529627"/>
                <a:gd name="connsiteX4502" fmla="*/ 573942 w 2116881"/>
                <a:gd name="connsiteY4502" fmla="*/ 2221582 h 3529627"/>
                <a:gd name="connsiteX4503" fmla="*/ 565109 w 2116881"/>
                <a:gd name="connsiteY4503" fmla="*/ 2218638 h 3529627"/>
                <a:gd name="connsiteX4504" fmla="*/ 565109 w 2116881"/>
                <a:gd name="connsiteY4504" fmla="*/ 2208331 h 3529627"/>
                <a:gd name="connsiteX4505" fmla="*/ 573942 w 2116881"/>
                <a:gd name="connsiteY4505" fmla="*/ 2187717 h 3529627"/>
                <a:gd name="connsiteX4506" fmla="*/ 575414 w 2116881"/>
                <a:gd name="connsiteY4506" fmla="*/ 2177410 h 3529627"/>
                <a:gd name="connsiteX4507" fmla="*/ 598970 w 2116881"/>
                <a:gd name="connsiteY4507" fmla="*/ 2159742 h 3529627"/>
                <a:gd name="connsiteX4508" fmla="*/ 615165 w 2116881"/>
                <a:gd name="connsiteY4508" fmla="*/ 2159742 h 3529627"/>
                <a:gd name="connsiteX4509" fmla="*/ 618109 w 2116881"/>
                <a:gd name="connsiteY4509" fmla="*/ 2174466 h 3529627"/>
                <a:gd name="connsiteX4510" fmla="*/ 672582 w 2116881"/>
                <a:gd name="connsiteY4510" fmla="*/ 2175938 h 3529627"/>
                <a:gd name="connsiteX4511" fmla="*/ 666693 w 2116881"/>
                <a:gd name="connsiteY4511" fmla="*/ 2172993 h 3529627"/>
                <a:gd name="connsiteX4512" fmla="*/ 649026 w 2116881"/>
                <a:gd name="connsiteY4512" fmla="*/ 2175938 h 3529627"/>
                <a:gd name="connsiteX4513" fmla="*/ 625470 w 2116881"/>
                <a:gd name="connsiteY4513" fmla="*/ 2162686 h 3529627"/>
                <a:gd name="connsiteX4514" fmla="*/ 625470 w 2116881"/>
                <a:gd name="connsiteY4514" fmla="*/ 2146490 h 3529627"/>
                <a:gd name="connsiteX4515" fmla="*/ 612220 w 2116881"/>
                <a:gd name="connsiteY4515" fmla="*/ 2147962 h 3529627"/>
                <a:gd name="connsiteX4516" fmla="*/ 609276 w 2116881"/>
                <a:gd name="connsiteY4516" fmla="*/ 2152380 h 3529627"/>
                <a:gd name="connsiteX4517" fmla="*/ 598970 w 2116881"/>
                <a:gd name="connsiteY4517" fmla="*/ 2140600 h 3529627"/>
                <a:gd name="connsiteX4518" fmla="*/ 597498 w 2116881"/>
                <a:gd name="connsiteY4518" fmla="*/ 2124404 h 3529627"/>
                <a:gd name="connsiteX4519" fmla="*/ 616637 w 2116881"/>
                <a:gd name="connsiteY4519" fmla="*/ 2108208 h 3529627"/>
                <a:gd name="connsiteX4520" fmla="*/ 632832 w 2116881"/>
                <a:gd name="connsiteY4520" fmla="*/ 2100846 h 3529627"/>
                <a:gd name="connsiteX4521" fmla="*/ 641665 w 2116881"/>
                <a:gd name="connsiteY4521" fmla="*/ 2096428 h 3529627"/>
                <a:gd name="connsiteX4522" fmla="*/ 647554 w 2116881"/>
                <a:gd name="connsiteY4522" fmla="*/ 2100846 h 3529627"/>
                <a:gd name="connsiteX4523" fmla="*/ 662276 w 2116881"/>
                <a:gd name="connsiteY4523" fmla="*/ 2108208 h 3529627"/>
                <a:gd name="connsiteX4524" fmla="*/ 671110 w 2116881"/>
                <a:gd name="connsiteY4524" fmla="*/ 2119987 h 3529627"/>
                <a:gd name="connsiteX4525" fmla="*/ 694665 w 2116881"/>
                <a:gd name="connsiteY4525" fmla="*/ 2112625 h 3529627"/>
                <a:gd name="connsiteX4526" fmla="*/ 716749 w 2116881"/>
                <a:gd name="connsiteY4526" fmla="*/ 2109680 h 3529627"/>
                <a:gd name="connsiteX4527" fmla="*/ 672582 w 2116881"/>
                <a:gd name="connsiteY4527" fmla="*/ 2108208 h 3529627"/>
                <a:gd name="connsiteX4528" fmla="*/ 651971 w 2116881"/>
                <a:gd name="connsiteY4528" fmla="*/ 2084649 h 3529627"/>
                <a:gd name="connsiteX4529" fmla="*/ 631359 w 2116881"/>
                <a:gd name="connsiteY4529" fmla="*/ 2075815 h 3529627"/>
                <a:gd name="connsiteX4530" fmla="*/ 649026 w 2116881"/>
                <a:gd name="connsiteY4530" fmla="*/ 2044894 h 3529627"/>
                <a:gd name="connsiteX4531" fmla="*/ 643137 w 2116881"/>
                <a:gd name="connsiteY4531" fmla="*/ 2030170 h 3529627"/>
                <a:gd name="connsiteX4532" fmla="*/ 662276 w 2116881"/>
                <a:gd name="connsiteY4532" fmla="*/ 2021336 h 3529627"/>
                <a:gd name="connsiteX4533" fmla="*/ 685832 w 2116881"/>
                <a:gd name="connsiteY4533" fmla="*/ 2021336 h 3529627"/>
                <a:gd name="connsiteX4534" fmla="*/ 715277 w 2116881"/>
                <a:gd name="connsiteY4534" fmla="*/ 2049312 h 3529627"/>
                <a:gd name="connsiteX4535" fmla="*/ 721166 w 2116881"/>
                <a:gd name="connsiteY4535" fmla="*/ 2044894 h 3529627"/>
                <a:gd name="connsiteX4536" fmla="*/ 721166 w 2116881"/>
                <a:gd name="connsiteY4536" fmla="*/ 2039005 h 3529627"/>
                <a:gd name="connsiteX4537" fmla="*/ 713805 w 2116881"/>
                <a:gd name="connsiteY4537" fmla="*/ 2041950 h 3529627"/>
                <a:gd name="connsiteX4538" fmla="*/ 690249 w 2116881"/>
                <a:gd name="connsiteY4538" fmla="*/ 2016919 h 3529627"/>
                <a:gd name="connsiteX4539" fmla="*/ 687304 w 2116881"/>
                <a:gd name="connsiteY4539" fmla="*/ 2011029 h 3529627"/>
                <a:gd name="connsiteX4540" fmla="*/ 693193 w 2116881"/>
                <a:gd name="connsiteY4540" fmla="*/ 2008085 h 3529627"/>
                <a:gd name="connsiteX4541" fmla="*/ 699082 w 2116881"/>
                <a:gd name="connsiteY4541" fmla="*/ 1996305 h 3529627"/>
                <a:gd name="connsiteX4542" fmla="*/ 712332 w 2116881"/>
                <a:gd name="connsiteY4542" fmla="*/ 1991888 h 3529627"/>
                <a:gd name="connsiteX4543" fmla="*/ 693193 w 2116881"/>
                <a:gd name="connsiteY4543" fmla="*/ 1999250 h 3529627"/>
                <a:gd name="connsiteX4544" fmla="*/ 676999 w 2116881"/>
                <a:gd name="connsiteY4544" fmla="*/ 2011029 h 3529627"/>
                <a:gd name="connsiteX4545" fmla="*/ 662276 w 2116881"/>
                <a:gd name="connsiteY4545" fmla="*/ 2012502 h 3529627"/>
                <a:gd name="connsiteX4546" fmla="*/ 656387 w 2116881"/>
                <a:gd name="connsiteY4546" fmla="*/ 2012502 h 3529627"/>
                <a:gd name="connsiteX4547" fmla="*/ 641665 w 2116881"/>
                <a:gd name="connsiteY4547" fmla="*/ 2008085 h 3529627"/>
                <a:gd name="connsiteX4548" fmla="*/ 623998 w 2116881"/>
                <a:gd name="connsiteY4548" fmla="*/ 1994833 h 3529627"/>
                <a:gd name="connsiteX4549" fmla="*/ 629887 w 2116881"/>
                <a:gd name="connsiteY4549" fmla="*/ 1985999 h 3529627"/>
                <a:gd name="connsiteX4550" fmla="*/ 635776 w 2116881"/>
                <a:gd name="connsiteY4550" fmla="*/ 1978637 h 3529627"/>
                <a:gd name="connsiteX4551" fmla="*/ 647554 w 2116881"/>
                <a:gd name="connsiteY4551" fmla="*/ 1972747 h 3529627"/>
                <a:gd name="connsiteX4552" fmla="*/ 649026 w 2116881"/>
                <a:gd name="connsiteY4552" fmla="*/ 1978637 h 3529627"/>
                <a:gd name="connsiteX4553" fmla="*/ 671110 w 2116881"/>
                <a:gd name="connsiteY4553" fmla="*/ 1969802 h 3529627"/>
                <a:gd name="connsiteX4554" fmla="*/ 693193 w 2116881"/>
                <a:gd name="connsiteY4554" fmla="*/ 1963913 h 3529627"/>
                <a:gd name="connsiteX4555" fmla="*/ 710860 w 2116881"/>
                <a:gd name="connsiteY4555" fmla="*/ 1940354 h 3529627"/>
                <a:gd name="connsiteX4556" fmla="*/ 675526 w 2116881"/>
                <a:gd name="connsiteY4556" fmla="*/ 1965385 h 3529627"/>
                <a:gd name="connsiteX4557" fmla="*/ 663749 w 2116881"/>
                <a:gd name="connsiteY4557" fmla="*/ 1966857 h 3529627"/>
                <a:gd name="connsiteX4558" fmla="*/ 659332 w 2116881"/>
                <a:gd name="connsiteY4558" fmla="*/ 1965385 h 3529627"/>
                <a:gd name="connsiteX4559" fmla="*/ 657860 w 2116881"/>
                <a:gd name="connsiteY4559" fmla="*/ 1960968 h 3529627"/>
                <a:gd name="connsiteX4560" fmla="*/ 665221 w 2116881"/>
                <a:gd name="connsiteY4560" fmla="*/ 1949189 h 3529627"/>
                <a:gd name="connsiteX4561" fmla="*/ 663749 w 2116881"/>
                <a:gd name="connsiteY4561" fmla="*/ 1932992 h 3529627"/>
                <a:gd name="connsiteX4562" fmla="*/ 647554 w 2116881"/>
                <a:gd name="connsiteY4562" fmla="*/ 1946244 h 3529627"/>
                <a:gd name="connsiteX4563" fmla="*/ 616637 w 2116881"/>
                <a:gd name="connsiteY4563" fmla="*/ 1966857 h 3529627"/>
                <a:gd name="connsiteX4564" fmla="*/ 601915 w 2116881"/>
                <a:gd name="connsiteY4564" fmla="*/ 1960968 h 3529627"/>
                <a:gd name="connsiteX4565" fmla="*/ 596026 w 2116881"/>
                <a:gd name="connsiteY4565" fmla="*/ 1944771 h 3529627"/>
                <a:gd name="connsiteX4566" fmla="*/ 601915 w 2116881"/>
                <a:gd name="connsiteY4566" fmla="*/ 1940354 h 3529627"/>
                <a:gd name="connsiteX4567" fmla="*/ 596026 w 2116881"/>
                <a:gd name="connsiteY4567" fmla="*/ 1930047 h 3529627"/>
                <a:gd name="connsiteX4568" fmla="*/ 593081 w 2116881"/>
                <a:gd name="connsiteY4568" fmla="*/ 1913851 h 3529627"/>
                <a:gd name="connsiteX4569" fmla="*/ 588665 w 2116881"/>
                <a:gd name="connsiteY4569" fmla="*/ 1874096 h 3529627"/>
                <a:gd name="connsiteX4570" fmla="*/ 597498 w 2116881"/>
                <a:gd name="connsiteY4570" fmla="*/ 1844648 h 3529627"/>
                <a:gd name="connsiteX4571" fmla="*/ 625470 w 2116881"/>
                <a:gd name="connsiteY4571" fmla="*/ 1854955 h 3529627"/>
                <a:gd name="connsiteX4572" fmla="*/ 631359 w 2116881"/>
                <a:gd name="connsiteY4572" fmla="*/ 1854955 h 3529627"/>
                <a:gd name="connsiteX4573" fmla="*/ 638721 w 2116881"/>
                <a:gd name="connsiteY4573" fmla="*/ 1862317 h 3529627"/>
                <a:gd name="connsiteX4574" fmla="*/ 651971 w 2116881"/>
                <a:gd name="connsiteY4574" fmla="*/ 1878513 h 3529627"/>
                <a:gd name="connsiteX4575" fmla="*/ 654915 w 2116881"/>
                <a:gd name="connsiteY4575" fmla="*/ 1863789 h 3529627"/>
                <a:gd name="connsiteX4576" fmla="*/ 665221 w 2116881"/>
                <a:gd name="connsiteY4576" fmla="*/ 1866734 h 3529627"/>
                <a:gd name="connsiteX4577" fmla="*/ 688777 w 2116881"/>
                <a:gd name="connsiteY4577" fmla="*/ 1869679 h 3529627"/>
                <a:gd name="connsiteX4578" fmla="*/ 687304 w 2116881"/>
                <a:gd name="connsiteY4578" fmla="*/ 1856427 h 3529627"/>
                <a:gd name="connsiteX4579" fmla="*/ 651971 w 2116881"/>
                <a:gd name="connsiteY4579" fmla="*/ 1856427 h 3529627"/>
                <a:gd name="connsiteX4580" fmla="*/ 640193 w 2116881"/>
                <a:gd name="connsiteY4580" fmla="*/ 1849065 h 3529627"/>
                <a:gd name="connsiteX4581" fmla="*/ 644609 w 2116881"/>
                <a:gd name="connsiteY4581" fmla="*/ 1844648 h 3529627"/>
                <a:gd name="connsiteX4582" fmla="*/ 629887 w 2116881"/>
                <a:gd name="connsiteY4582" fmla="*/ 1826979 h 3529627"/>
                <a:gd name="connsiteX4583" fmla="*/ 619581 w 2116881"/>
                <a:gd name="connsiteY4583" fmla="*/ 1807838 h 3529627"/>
                <a:gd name="connsiteX4584" fmla="*/ 612220 w 2116881"/>
                <a:gd name="connsiteY4584" fmla="*/ 1803421 h 3529627"/>
                <a:gd name="connsiteX4585" fmla="*/ 606331 w 2116881"/>
                <a:gd name="connsiteY4585" fmla="*/ 1800476 h 3529627"/>
                <a:gd name="connsiteX4586" fmla="*/ 618109 w 2116881"/>
                <a:gd name="connsiteY4586" fmla="*/ 1771028 h 3529627"/>
                <a:gd name="connsiteX4587" fmla="*/ 638721 w 2116881"/>
                <a:gd name="connsiteY4587" fmla="*/ 1769556 h 3529627"/>
                <a:gd name="connsiteX4588" fmla="*/ 638721 w 2116881"/>
                <a:gd name="connsiteY4588" fmla="*/ 1751887 h 3529627"/>
                <a:gd name="connsiteX4589" fmla="*/ 610748 w 2116881"/>
                <a:gd name="connsiteY4589" fmla="*/ 1740108 h 3529627"/>
                <a:gd name="connsiteX4590" fmla="*/ 612220 w 2116881"/>
                <a:gd name="connsiteY4590" fmla="*/ 1725384 h 3529627"/>
                <a:gd name="connsiteX4591" fmla="*/ 616637 w 2116881"/>
                <a:gd name="connsiteY4591" fmla="*/ 1676795 h 3529627"/>
                <a:gd name="connsiteX4592" fmla="*/ 628415 w 2116881"/>
                <a:gd name="connsiteY4592" fmla="*/ 1673850 h 3529627"/>
                <a:gd name="connsiteX4593" fmla="*/ 651971 w 2116881"/>
                <a:gd name="connsiteY4593" fmla="*/ 1673850 h 3529627"/>
                <a:gd name="connsiteX4594" fmla="*/ 651971 w 2116881"/>
                <a:gd name="connsiteY4594" fmla="*/ 1682684 h 3529627"/>
                <a:gd name="connsiteX4595" fmla="*/ 657860 w 2116881"/>
                <a:gd name="connsiteY4595" fmla="*/ 1715077 h 3529627"/>
                <a:gd name="connsiteX4596" fmla="*/ 675526 w 2116881"/>
                <a:gd name="connsiteY4596" fmla="*/ 1729801 h 3529627"/>
                <a:gd name="connsiteX4597" fmla="*/ 671110 w 2116881"/>
                <a:gd name="connsiteY4597" fmla="*/ 1725384 h 3529627"/>
                <a:gd name="connsiteX4598" fmla="*/ 671110 w 2116881"/>
                <a:gd name="connsiteY4598" fmla="*/ 1719494 h 3529627"/>
                <a:gd name="connsiteX4599" fmla="*/ 681415 w 2116881"/>
                <a:gd name="connsiteY4599" fmla="*/ 1718022 h 3529627"/>
                <a:gd name="connsiteX4600" fmla="*/ 676999 w 2116881"/>
                <a:gd name="connsiteY4600" fmla="*/ 1715077 h 3529627"/>
                <a:gd name="connsiteX4601" fmla="*/ 681415 w 2116881"/>
                <a:gd name="connsiteY4601" fmla="*/ 1691519 h 3529627"/>
                <a:gd name="connsiteX4602" fmla="*/ 666693 w 2116881"/>
                <a:gd name="connsiteY4602" fmla="*/ 1681212 h 3529627"/>
                <a:gd name="connsiteX4603" fmla="*/ 671110 w 2116881"/>
                <a:gd name="connsiteY4603" fmla="*/ 1647348 h 3529627"/>
                <a:gd name="connsiteX4604" fmla="*/ 684360 w 2116881"/>
                <a:gd name="connsiteY4604" fmla="*/ 1645875 h 3529627"/>
                <a:gd name="connsiteX4605" fmla="*/ 691721 w 2116881"/>
                <a:gd name="connsiteY4605" fmla="*/ 1650292 h 3529627"/>
                <a:gd name="connsiteX4606" fmla="*/ 694665 w 2116881"/>
                <a:gd name="connsiteY4606" fmla="*/ 1672377 h 3529627"/>
                <a:gd name="connsiteX4607" fmla="*/ 724110 w 2116881"/>
                <a:gd name="connsiteY4607" fmla="*/ 1687101 h 3529627"/>
                <a:gd name="connsiteX4608" fmla="*/ 734416 w 2116881"/>
                <a:gd name="connsiteY4608" fmla="*/ 1657654 h 3529627"/>
                <a:gd name="connsiteX4609" fmla="*/ 762388 w 2116881"/>
                <a:gd name="connsiteY4609" fmla="*/ 1681212 h 3529627"/>
                <a:gd name="connsiteX4610" fmla="*/ 791833 w 2116881"/>
                <a:gd name="connsiteY4610" fmla="*/ 1695936 h 3529627"/>
                <a:gd name="connsiteX4611" fmla="*/ 791833 w 2116881"/>
                <a:gd name="connsiteY4611" fmla="*/ 1690046 h 3529627"/>
                <a:gd name="connsiteX4612" fmla="*/ 771222 w 2116881"/>
                <a:gd name="connsiteY4612" fmla="*/ 1675322 h 3529627"/>
                <a:gd name="connsiteX4613" fmla="*/ 753555 w 2116881"/>
                <a:gd name="connsiteY4613" fmla="*/ 1657654 h 3529627"/>
                <a:gd name="connsiteX4614" fmla="*/ 740305 w 2116881"/>
                <a:gd name="connsiteY4614" fmla="*/ 1642930 h 3529627"/>
                <a:gd name="connsiteX4615" fmla="*/ 756499 w 2116881"/>
                <a:gd name="connsiteY4615" fmla="*/ 1644403 h 3529627"/>
                <a:gd name="connsiteX4616" fmla="*/ 784472 w 2116881"/>
                <a:gd name="connsiteY4616" fmla="*/ 1653237 h 3529627"/>
                <a:gd name="connsiteX4617" fmla="*/ 819806 w 2116881"/>
                <a:gd name="connsiteY4617" fmla="*/ 1681212 h 3529627"/>
                <a:gd name="connsiteX4618" fmla="*/ 833056 w 2116881"/>
                <a:gd name="connsiteY4618" fmla="*/ 1701825 h 3529627"/>
                <a:gd name="connsiteX4619" fmla="*/ 834528 w 2116881"/>
                <a:gd name="connsiteY4619" fmla="*/ 1695936 h 3529627"/>
                <a:gd name="connsiteX4620" fmla="*/ 805083 w 2116881"/>
                <a:gd name="connsiteY4620" fmla="*/ 1660598 h 3529627"/>
                <a:gd name="connsiteX4621" fmla="*/ 797722 w 2116881"/>
                <a:gd name="connsiteY4621" fmla="*/ 1647348 h 3529627"/>
                <a:gd name="connsiteX4622" fmla="*/ 810972 w 2116881"/>
                <a:gd name="connsiteY4622" fmla="*/ 1634096 h 3529627"/>
                <a:gd name="connsiteX4623" fmla="*/ 805083 w 2116881"/>
                <a:gd name="connsiteY4623" fmla="*/ 1638513 h 3529627"/>
                <a:gd name="connsiteX4624" fmla="*/ 802139 w 2116881"/>
                <a:gd name="connsiteY4624" fmla="*/ 1631151 h 3529627"/>
                <a:gd name="connsiteX4625" fmla="*/ 774166 w 2116881"/>
                <a:gd name="connsiteY4625" fmla="*/ 1616427 h 3529627"/>
                <a:gd name="connsiteX4626" fmla="*/ 759444 w 2116881"/>
                <a:gd name="connsiteY4626" fmla="*/ 1592869 h 3529627"/>
                <a:gd name="connsiteX4627" fmla="*/ 738833 w 2116881"/>
                <a:gd name="connsiteY4627" fmla="*/ 1581090 h 3529627"/>
                <a:gd name="connsiteX4628" fmla="*/ 740305 w 2116881"/>
                <a:gd name="connsiteY4628" fmla="*/ 1572255 h 3529627"/>
                <a:gd name="connsiteX4629" fmla="*/ 740305 w 2116881"/>
                <a:gd name="connsiteY4629" fmla="*/ 1542807 h 3529627"/>
                <a:gd name="connsiteX4630" fmla="*/ 762388 w 2116881"/>
                <a:gd name="connsiteY4630" fmla="*/ 1563421 h 3529627"/>
                <a:gd name="connsiteX4631" fmla="*/ 780055 w 2116881"/>
                <a:gd name="connsiteY4631" fmla="*/ 1564892 h 3529627"/>
                <a:gd name="connsiteX4632" fmla="*/ 784472 w 2116881"/>
                <a:gd name="connsiteY4632" fmla="*/ 1544279 h 3529627"/>
                <a:gd name="connsiteX4633" fmla="*/ 777111 w 2116881"/>
                <a:gd name="connsiteY4633" fmla="*/ 1538390 h 3529627"/>
                <a:gd name="connsiteX4634" fmla="*/ 781527 w 2116881"/>
                <a:gd name="connsiteY4634" fmla="*/ 1529556 h 3529627"/>
                <a:gd name="connsiteX4635" fmla="*/ 794778 w 2116881"/>
                <a:gd name="connsiteY4635" fmla="*/ 1520720 h 3529627"/>
                <a:gd name="connsiteX4636" fmla="*/ 783000 w 2116881"/>
                <a:gd name="connsiteY4636" fmla="*/ 1519249 h 3529627"/>
                <a:gd name="connsiteX4637" fmla="*/ 778583 w 2116881"/>
                <a:gd name="connsiteY4637" fmla="*/ 1511887 h 3529627"/>
                <a:gd name="connsiteX4638" fmla="*/ 777111 w 2116881"/>
                <a:gd name="connsiteY4638" fmla="*/ 1510414 h 3529627"/>
                <a:gd name="connsiteX4639" fmla="*/ 777111 w 2116881"/>
                <a:gd name="connsiteY4639" fmla="*/ 1501579 h 3529627"/>
                <a:gd name="connsiteX4640" fmla="*/ 753555 w 2116881"/>
                <a:gd name="connsiteY4640" fmla="*/ 1461824 h 3529627"/>
                <a:gd name="connsiteX4641" fmla="*/ 768277 w 2116881"/>
                <a:gd name="connsiteY4641" fmla="*/ 1460353 h 3529627"/>
                <a:gd name="connsiteX4642" fmla="*/ 777111 w 2116881"/>
                <a:gd name="connsiteY4642" fmla="*/ 1475076 h 3529627"/>
                <a:gd name="connsiteX4643" fmla="*/ 793305 w 2116881"/>
                <a:gd name="connsiteY4643" fmla="*/ 1466241 h 3529627"/>
                <a:gd name="connsiteX4644" fmla="*/ 821278 w 2116881"/>
                <a:gd name="connsiteY4644" fmla="*/ 1473604 h 3529627"/>
                <a:gd name="connsiteX4645" fmla="*/ 821278 w 2116881"/>
                <a:gd name="connsiteY4645" fmla="*/ 1460353 h 3529627"/>
                <a:gd name="connsiteX4646" fmla="*/ 825694 w 2116881"/>
                <a:gd name="connsiteY4646" fmla="*/ 1463297 h 3529627"/>
                <a:gd name="connsiteX4647" fmla="*/ 834528 w 2116881"/>
                <a:gd name="connsiteY4647" fmla="*/ 1466241 h 3529627"/>
                <a:gd name="connsiteX4648" fmla="*/ 836000 w 2116881"/>
                <a:gd name="connsiteY4648" fmla="*/ 1461824 h 3529627"/>
                <a:gd name="connsiteX4649" fmla="*/ 837472 w 2116881"/>
                <a:gd name="connsiteY4649" fmla="*/ 1454462 h 3529627"/>
                <a:gd name="connsiteX4650" fmla="*/ 858084 w 2116881"/>
                <a:gd name="connsiteY4650" fmla="*/ 1466241 h 3529627"/>
                <a:gd name="connsiteX4651" fmla="*/ 875751 w 2116881"/>
                <a:gd name="connsiteY4651" fmla="*/ 1473604 h 3529627"/>
                <a:gd name="connsiteX4652" fmla="*/ 889001 w 2116881"/>
                <a:gd name="connsiteY4652" fmla="*/ 1483910 h 3529627"/>
                <a:gd name="connsiteX4653" fmla="*/ 889001 w 2116881"/>
                <a:gd name="connsiteY4653" fmla="*/ 1463297 h 3529627"/>
                <a:gd name="connsiteX4654" fmla="*/ 871334 w 2116881"/>
                <a:gd name="connsiteY4654" fmla="*/ 1460353 h 3529627"/>
                <a:gd name="connsiteX4655" fmla="*/ 849250 w 2116881"/>
                <a:gd name="connsiteY4655" fmla="*/ 1458880 h 3529627"/>
                <a:gd name="connsiteX4656" fmla="*/ 833056 w 2116881"/>
                <a:gd name="connsiteY4656" fmla="*/ 1438266 h 3529627"/>
                <a:gd name="connsiteX4657" fmla="*/ 830111 w 2116881"/>
                <a:gd name="connsiteY4657" fmla="*/ 1427960 h 3529627"/>
                <a:gd name="connsiteX4658" fmla="*/ 830111 w 2116881"/>
                <a:gd name="connsiteY4658" fmla="*/ 1423543 h 3529627"/>
                <a:gd name="connsiteX4659" fmla="*/ 824222 w 2116881"/>
                <a:gd name="connsiteY4659" fmla="*/ 1422069 h 3529627"/>
                <a:gd name="connsiteX4660" fmla="*/ 822750 w 2116881"/>
                <a:gd name="connsiteY4660" fmla="*/ 1404402 h 3529627"/>
                <a:gd name="connsiteX4661" fmla="*/ 825694 w 2116881"/>
                <a:gd name="connsiteY4661" fmla="*/ 1397040 h 3529627"/>
                <a:gd name="connsiteX4662" fmla="*/ 828639 w 2116881"/>
                <a:gd name="connsiteY4662" fmla="*/ 1379370 h 3529627"/>
                <a:gd name="connsiteX4663" fmla="*/ 834528 w 2116881"/>
                <a:gd name="connsiteY4663" fmla="*/ 1373480 h 3529627"/>
                <a:gd name="connsiteX4664" fmla="*/ 838945 w 2116881"/>
                <a:gd name="connsiteY4664" fmla="*/ 1380842 h 3529627"/>
                <a:gd name="connsiteX4665" fmla="*/ 865445 w 2116881"/>
                <a:gd name="connsiteY4665" fmla="*/ 1392622 h 3529627"/>
                <a:gd name="connsiteX4666" fmla="*/ 856611 w 2116881"/>
                <a:gd name="connsiteY4666" fmla="*/ 1380842 h 3529627"/>
                <a:gd name="connsiteX4667" fmla="*/ 866917 w 2116881"/>
                <a:gd name="connsiteY4667" fmla="*/ 1376425 h 3529627"/>
                <a:gd name="connsiteX4668" fmla="*/ 858084 w 2116881"/>
                <a:gd name="connsiteY4668" fmla="*/ 1372009 h 3529627"/>
                <a:gd name="connsiteX4669" fmla="*/ 844834 w 2116881"/>
                <a:gd name="connsiteY4669" fmla="*/ 1376425 h 3529627"/>
                <a:gd name="connsiteX4670" fmla="*/ 849250 w 2116881"/>
                <a:gd name="connsiteY4670" fmla="*/ 1370535 h 3529627"/>
                <a:gd name="connsiteX4671" fmla="*/ 850722 w 2116881"/>
                <a:gd name="connsiteY4671" fmla="*/ 1354339 h 3529627"/>
                <a:gd name="connsiteX4672" fmla="*/ 869862 w 2116881"/>
                <a:gd name="connsiteY4672" fmla="*/ 1360230 h 3529627"/>
                <a:gd name="connsiteX4673" fmla="*/ 869862 w 2116881"/>
                <a:gd name="connsiteY4673" fmla="*/ 1349922 h 3529627"/>
                <a:gd name="connsiteX4674" fmla="*/ 853667 w 2116881"/>
                <a:gd name="connsiteY4674" fmla="*/ 1346978 h 3529627"/>
                <a:gd name="connsiteX4675" fmla="*/ 858084 w 2116881"/>
                <a:gd name="connsiteY4675" fmla="*/ 1344033 h 3529627"/>
                <a:gd name="connsiteX4676" fmla="*/ 843361 w 2116881"/>
                <a:gd name="connsiteY4676" fmla="*/ 1333726 h 3529627"/>
                <a:gd name="connsiteX4677" fmla="*/ 838945 w 2116881"/>
                <a:gd name="connsiteY4677" fmla="*/ 1327837 h 3529627"/>
                <a:gd name="connsiteX4678" fmla="*/ 866917 w 2116881"/>
                <a:gd name="connsiteY4678" fmla="*/ 1292498 h 3529627"/>
                <a:gd name="connsiteX4679" fmla="*/ 875751 w 2116881"/>
                <a:gd name="connsiteY4679" fmla="*/ 1274830 h 3529627"/>
                <a:gd name="connsiteX4680" fmla="*/ 875751 w 2116881"/>
                <a:gd name="connsiteY4680" fmla="*/ 1255689 h 3529627"/>
                <a:gd name="connsiteX4681" fmla="*/ 884584 w 2116881"/>
                <a:gd name="connsiteY4681" fmla="*/ 1257162 h 3529627"/>
                <a:gd name="connsiteX4682" fmla="*/ 918445 w 2116881"/>
                <a:gd name="connsiteY4682" fmla="*/ 1264524 h 3529627"/>
                <a:gd name="connsiteX4683" fmla="*/ 931695 w 2116881"/>
                <a:gd name="connsiteY4683" fmla="*/ 1282192 h 3529627"/>
                <a:gd name="connsiteX4684" fmla="*/ 936112 w 2116881"/>
                <a:gd name="connsiteY4684" fmla="*/ 1302806 h 3529627"/>
                <a:gd name="connsiteX4685" fmla="*/ 930223 w 2116881"/>
                <a:gd name="connsiteY4685" fmla="*/ 1313112 h 3529627"/>
                <a:gd name="connsiteX4686" fmla="*/ 942001 w 2116881"/>
                <a:gd name="connsiteY4686" fmla="*/ 1302806 h 3529627"/>
                <a:gd name="connsiteX4687" fmla="*/ 936112 w 2116881"/>
                <a:gd name="connsiteY4687" fmla="*/ 1289554 h 3529627"/>
                <a:gd name="connsiteX4688" fmla="*/ 946418 w 2116881"/>
                <a:gd name="connsiteY4688" fmla="*/ 1282192 h 3529627"/>
                <a:gd name="connsiteX4689" fmla="*/ 942001 w 2116881"/>
                <a:gd name="connsiteY4689" fmla="*/ 1270413 h 3529627"/>
                <a:gd name="connsiteX4690" fmla="*/ 947890 w 2116881"/>
                <a:gd name="connsiteY4690" fmla="*/ 1271886 h 3529627"/>
                <a:gd name="connsiteX4691" fmla="*/ 974390 w 2116881"/>
                <a:gd name="connsiteY4691" fmla="*/ 1298389 h 3529627"/>
                <a:gd name="connsiteX4692" fmla="*/ 975863 w 2116881"/>
                <a:gd name="connsiteY4692" fmla="*/ 1313112 h 3529627"/>
                <a:gd name="connsiteX4693" fmla="*/ 965557 w 2116881"/>
                <a:gd name="connsiteY4693" fmla="*/ 1326364 h 3529627"/>
                <a:gd name="connsiteX4694" fmla="*/ 949362 w 2116881"/>
                <a:gd name="connsiteY4694" fmla="*/ 1354339 h 3529627"/>
                <a:gd name="connsiteX4695" fmla="*/ 958196 w 2116881"/>
                <a:gd name="connsiteY4695" fmla="*/ 1348449 h 3529627"/>
                <a:gd name="connsiteX4696" fmla="*/ 975863 w 2116881"/>
                <a:gd name="connsiteY4696" fmla="*/ 1330781 h 3529627"/>
                <a:gd name="connsiteX4697" fmla="*/ 989113 w 2116881"/>
                <a:gd name="connsiteY4697" fmla="*/ 1314585 h 3529627"/>
                <a:gd name="connsiteX4698" fmla="*/ 995002 w 2116881"/>
                <a:gd name="connsiteY4698" fmla="*/ 1317530 h 3529627"/>
                <a:gd name="connsiteX4699" fmla="*/ 995002 w 2116881"/>
                <a:gd name="connsiteY4699" fmla="*/ 1299860 h 3529627"/>
                <a:gd name="connsiteX4700" fmla="*/ 1017085 w 2116881"/>
                <a:gd name="connsiteY4700" fmla="*/ 1285137 h 3529627"/>
                <a:gd name="connsiteX4701" fmla="*/ 1028863 w 2116881"/>
                <a:gd name="connsiteY4701" fmla="*/ 1291027 h 3529627"/>
                <a:gd name="connsiteX4702" fmla="*/ 1042113 w 2116881"/>
                <a:gd name="connsiteY4702" fmla="*/ 1302806 h 3529627"/>
                <a:gd name="connsiteX4703" fmla="*/ 1045058 w 2116881"/>
                <a:gd name="connsiteY4703" fmla="*/ 1329309 h 3529627"/>
                <a:gd name="connsiteX4704" fmla="*/ 1030335 w 2116881"/>
                <a:gd name="connsiteY4704" fmla="*/ 1360230 h 3529627"/>
                <a:gd name="connsiteX4705" fmla="*/ 1043585 w 2116881"/>
                <a:gd name="connsiteY4705" fmla="*/ 1338144 h 3529627"/>
                <a:gd name="connsiteX4706" fmla="*/ 1070086 w 2116881"/>
                <a:gd name="connsiteY4706" fmla="*/ 1310168 h 3529627"/>
                <a:gd name="connsiteX4707" fmla="*/ 1093641 w 2116881"/>
                <a:gd name="connsiteY4707" fmla="*/ 1317530 h 3529627"/>
                <a:gd name="connsiteX4708" fmla="*/ 1101003 w 2116881"/>
                <a:gd name="connsiteY4708" fmla="*/ 1317530 h 3529627"/>
                <a:gd name="connsiteX4709" fmla="*/ 1098058 w 2116881"/>
                <a:gd name="connsiteY4709" fmla="*/ 1314585 h 3529627"/>
                <a:gd name="connsiteX4710" fmla="*/ 1102475 w 2116881"/>
                <a:gd name="connsiteY4710" fmla="*/ 1310168 h 3529627"/>
                <a:gd name="connsiteX4711" fmla="*/ 1114253 w 2116881"/>
                <a:gd name="connsiteY4711" fmla="*/ 1308695 h 3529627"/>
                <a:gd name="connsiteX4712" fmla="*/ 1134864 w 2116881"/>
                <a:gd name="connsiteY4712" fmla="*/ 1296916 h 3529627"/>
                <a:gd name="connsiteX4713" fmla="*/ 1148114 w 2116881"/>
                <a:gd name="connsiteY4713" fmla="*/ 1304277 h 3529627"/>
                <a:gd name="connsiteX4714" fmla="*/ 1161364 w 2116881"/>
                <a:gd name="connsiteY4714" fmla="*/ 1283665 h 3529627"/>
                <a:gd name="connsiteX4715" fmla="*/ 1164309 w 2116881"/>
                <a:gd name="connsiteY4715" fmla="*/ 1279248 h 3529627"/>
                <a:gd name="connsiteX4716" fmla="*/ 1170198 w 2116881"/>
                <a:gd name="connsiteY4716" fmla="*/ 1298389 h 3529627"/>
                <a:gd name="connsiteX4717" fmla="*/ 1198170 w 2116881"/>
                <a:gd name="connsiteY4717" fmla="*/ 1301333 h 3529627"/>
                <a:gd name="connsiteX4718" fmla="*/ 1214365 w 2116881"/>
                <a:gd name="connsiteY4718" fmla="*/ 1299860 h 3529627"/>
                <a:gd name="connsiteX4719" fmla="*/ 1261476 w 2116881"/>
                <a:gd name="connsiteY4719" fmla="*/ 1276303 h 3529627"/>
                <a:gd name="connsiteX4720" fmla="*/ 1295338 w 2116881"/>
                <a:gd name="connsiteY4720" fmla="*/ 1270413 h 3529627"/>
                <a:gd name="connsiteX4721" fmla="*/ 1307116 w 2116881"/>
                <a:gd name="connsiteY4721" fmla="*/ 1271886 h 3529627"/>
                <a:gd name="connsiteX4722" fmla="*/ 1320366 w 2116881"/>
                <a:gd name="connsiteY4722" fmla="*/ 1279248 h 3529627"/>
                <a:gd name="connsiteX4723" fmla="*/ 1340977 w 2116881"/>
                <a:gd name="connsiteY4723" fmla="*/ 1279248 h 3529627"/>
                <a:gd name="connsiteX4724" fmla="*/ 1354227 w 2116881"/>
                <a:gd name="connsiteY4724" fmla="*/ 1283665 h 3529627"/>
                <a:gd name="connsiteX4725" fmla="*/ 1349810 w 2116881"/>
                <a:gd name="connsiteY4725" fmla="*/ 1245382 h 3529627"/>
                <a:gd name="connsiteX4726" fmla="*/ 1360484 w 2116881"/>
                <a:gd name="connsiteY4726" fmla="*/ 1241149 h 3529627"/>
                <a:gd name="connsiteX4727" fmla="*/ 1435304 w 2116881"/>
                <a:gd name="connsiteY4727" fmla="*/ 1229334 h 3529627"/>
                <a:gd name="connsiteX4728" fmla="*/ 1440114 w 2116881"/>
                <a:gd name="connsiteY4728" fmla="*/ 1237991 h 3529627"/>
                <a:gd name="connsiteX4729" fmla="*/ 1438510 w 2116881"/>
                <a:gd name="connsiteY4729" fmla="*/ 1245205 h 3529627"/>
                <a:gd name="connsiteX4730" fmla="*/ 1427287 w 2116881"/>
                <a:gd name="connsiteY4730" fmla="*/ 1246648 h 3529627"/>
                <a:gd name="connsiteX4731" fmla="*/ 1430494 w 2116881"/>
                <a:gd name="connsiteY4731" fmla="*/ 1237991 h 3529627"/>
                <a:gd name="connsiteX4732" fmla="*/ 1435304 w 2116881"/>
                <a:gd name="connsiteY4732" fmla="*/ 1229334 h 3529627"/>
                <a:gd name="connsiteX4733" fmla="*/ 1451658 w 2116881"/>
                <a:gd name="connsiteY4733" fmla="*/ 1194705 h 3529627"/>
                <a:gd name="connsiteX4734" fmla="*/ 1450215 w 2116881"/>
                <a:gd name="connsiteY4734" fmla="*/ 1201919 h 3529627"/>
                <a:gd name="connsiteX4735" fmla="*/ 1443000 w 2116881"/>
                <a:gd name="connsiteY4735" fmla="*/ 1203361 h 3529627"/>
                <a:gd name="connsiteX4736" fmla="*/ 1448772 w 2116881"/>
                <a:gd name="connsiteY4736" fmla="*/ 1196148 h 3529627"/>
                <a:gd name="connsiteX4737" fmla="*/ 1451658 w 2116881"/>
                <a:gd name="connsiteY4737" fmla="*/ 1194705 h 3529627"/>
                <a:gd name="connsiteX4738" fmla="*/ 1440114 w 2116881"/>
                <a:gd name="connsiteY4738" fmla="*/ 1164403 h 3529627"/>
                <a:gd name="connsiteX4739" fmla="*/ 1437228 w 2116881"/>
                <a:gd name="connsiteY4739" fmla="*/ 1171618 h 3529627"/>
                <a:gd name="connsiteX4740" fmla="*/ 1432899 w 2116881"/>
                <a:gd name="connsiteY4740" fmla="*/ 1167290 h 3529627"/>
                <a:gd name="connsiteX4741" fmla="*/ 1440114 w 2116881"/>
                <a:gd name="connsiteY4741" fmla="*/ 1164403 h 3529627"/>
                <a:gd name="connsiteX4742" fmla="*/ 1422377 w 2116881"/>
                <a:gd name="connsiteY4742" fmla="*/ 1164403 h 3529627"/>
                <a:gd name="connsiteX4743" fmla="*/ 1428389 w 2116881"/>
                <a:gd name="connsiteY4743" fmla="*/ 1168732 h 3529627"/>
                <a:gd name="connsiteX4744" fmla="*/ 1422377 w 2116881"/>
                <a:gd name="connsiteY4744" fmla="*/ 1174503 h 3529627"/>
                <a:gd name="connsiteX4745" fmla="*/ 1429893 w 2116881"/>
                <a:gd name="connsiteY4745" fmla="*/ 1174503 h 3529627"/>
                <a:gd name="connsiteX4746" fmla="*/ 1411855 w 2116881"/>
                <a:gd name="connsiteY4746" fmla="*/ 1181719 h 3529627"/>
                <a:gd name="connsiteX4747" fmla="*/ 1398327 w 2116881"/>
                <a:gd name="connsiteY4747" fmla="*/ 1174503 h 3529627"/>
                <a:gd name="connsiteX4748" fmla="*/ 1402836 w 2116881"/>
                <a:gd name="connsiteY4748" fmla="*/ 1168732 h 3529627"/>
                <a:gd name="connsiteX4749" fmla="*/ 1416364 w 2116881"/>
                <a:gd name="connsiteY4749" fmla="*/ 1167290 h 3529627"/>
                <a:gd name="connsiteX4750" fmla="*/ 1422377 w 2116881"/>
                <a:gd name="connsiteY4750" fmla="*/ 1164403 h 3529627"/>
                <a:gd name="connsiteX4751" fmla="*/ 1494651 w 2116881"/>
                <a:gd name="connsiteY4751" fmla="*/ 1148532 h 3529627"/>
                <a:gd name="connsiteX4752" fmla="*/ 1502078 w 2116881"/>
                <a:gd name="connsiteY4752" fmla="*/ 1157395 h 3529627"/>
                <a:gd name="connsiteX4753" fmla="*/ 1494651 w 2116881"/>
                <a:gd name="connsiteY4753" fmla="*/ 1163305 h 3529627"/>
                <a:gd name="connsiteX4754" fmla="*/ 1490194 w 2116881"/>
                <a:gd name="connsiteY4754" fmla="*/ 1173646 h 3529627"/>
                <a:gd name="connsiteX4755" fmla="*/ 1487223 w 2116881"/>
                <a:gd name="connsiteY4755" fmla="*/ 1183987 h 3529627"/>
                <a:gd name="connsiteX4756" fmla="*/ 1490194 w 2116881"/>
                <a:gd name="connsiteY4756" fmla="*/ 1192849 h 3529627"/>
                <a:gd name="connsiteX4757" fmla="*/ 1493165 w 2116881"/>
                <a:gd name="connsiteY4757" fmla="*/ 1201714 h 3529627"/>
                <a:gd name="connsiteX4758" fmla="*/ 1475340 w 2116881"/>
                <a:gd name="connsiteY4758" fmla="*/ 1207623 h 3529627"/>
                <a:gd name="connsiteX4759" fmla="*/ 1472369 w 2116881"/>
                <a:gd name="connsiteY4759" fmla="*/ 1201714 h 3529627"/>
                <a:gd name="connsiteX4760" fmla="*/ 1469398 w 2116881"/>
                <a:gd name="connsiteY4760" fmla="*/ 1194327 h 3529627"/>
                <a:gd name="connsiteX4761" fmla="*/ 1472369 w 2116881"/>
                <a:gd name="connsiteY4761" fmla="*/ 1188418 h 3529627"/>
                <a:gd name="connsiteX4762" fmla="*/ 1470884 w 2116881"/>
                <a:gd name="connsiteY4762" fmla="*/ 1176601 h 3529627"/>
                <a:gd name="connsiteX4763" fmla="*/ 1461971 w 2116881"/>
                <a:gd name="connsiteY4763" fmla="*/ 1169214 h 3529627"/>
                <a:gd name="connsiteX4764" fmla="*/ 1463456 w 2116881"/>
                <a:gd name="connsiteY4764" fmla="*/ 1161828 h 3529627"/>
                <a:gd name="connsiteX4765" fmla="*/ 1467913 w 2116881"/>
                <a:gd name="connsiteY4765" fmla="*/ 1169214 h 3529627"/>
                <a:gd name="connsiteX4766" fmla="*/ 1472369 w 2116881"/>
                <a:gd name="connsiteY4766" fmla="*/ 1163305 h 3529627"/>
                <a:gd name="connsiteX4767" fmla="*/ 1470884 w 2116881"/>
                <a:gd name="connsiteY4767" fmla="*/ 1160351 h 3529627"/>
                <a:gd name="connsiteX4768" fmla="*/ 1466427 w 2116881"/>
                <a:gd name="connsiteY4768" fmla="*/ 1155919 h 3529627"/>
                <a:gd name="connsiteX4769" fmla="*/ 1459000 w 2116881"/>
                <a:gd name="connsiteY4769" fmla="*/ 1158874 h 3529627"/>
                <a:gd name="connsiteX4770" fmla="*/ 1460486 w 2116881"/>
                <a:gd name="connsiteY4770" fmla="*/ 1151488 h 3529627"/>
                <a:gd name="connsiteX4771" fmla="*/ 1473854 w 2116881"/>
                <a:gd name="connsiteY4771" fmla="*/ 1151488 h 3529627"/>
                <a:gd name="connsiteX4772" fmla="*/ 1478311 w 2116881"/>
                <a:gd name="connsiteY4772" fmla="*/ 1152965 h 3529627"/>
                <a:gd name="connsiteX4773" fmla="*/ 1482767 w 2116881"/>
                <a:gd name="connsiteY4773" fmla="*/ 1151488 h 3529627"/>
                <a:gd name="connsiteX4774" fmla="*/ 1494651 w 2116881"/>
                <a:gd name="connsiteY4774" fmla="*/ 1148532 h 3529627"/>
                <a:gd name="connsiteX4775" fmla="*/ 1444215 w 2116881"/>
                <a:gd name="connsiteY4775" fmla="*/ 1141318 h 3529627"/>
                <a:gd name="connsiteX4776" fmla="*/ 1447253 w 2116881"/>
                <a:gd name="connsiteY4776" fmla="*/ 1144203 h 3529627"/>
                <a:gd name="connsiteX4777" fmla="*/ 1441177 w 2116881"/>
                <a:gd name="connsiteY4777" fmla="*/ 1145647 h 3529627"/>
                <a:gd name="connsiteX4778" fmla="*/ 1436620 w 2116881"/>
                <a:gd name="connsiteY4778" fmla="*/ 1149974 h 3529627"/>
                <a:gd name="connsiteX4779" fmla="*/ 1432063 w 2116881"/>
                <a:gd name="connsiteY4779" fmla="*/ 1148532 h 3529627"/>
                <a:gd name="connsiteX4780" fmla="*/ 1435101 w 2116881"/>
                <a:gd name="connsiteY4780" fmla="*/ 1152861 h 3529627"/>
                <a:gd name="connsiteX4781" fmla="*/ 1442696 w 2116881"/>
                <a:gd name="connsiteY4781" fmla="*/ 1149974 h 3529627"/>
                <a:gd name="connsiteX4782" fmla="*/ 1444215 w 2116881"/>
                <a:gd name="connsiteY4782" fmla="*/ 1154303 h 3529627"/>
                <a:gd name="connsiteX4783" fmla="*/ 1441177 w 2116881"/>
                <a:gd name="connsiteY4783" fmla="*/ 1155747 h 3529627"/>
                <a:gd name="connsiteX4784" fmla="*/ 1442696 w 2116881"/>
                <a:gd name="connsiteY4784" fmla="*/ 1160075 h 3529627"/>
                <a:gd name="connsiteX4785" fmla="*/ 1436620 w 2116881"/>
                <a:gd name="connsiteY4785" fmla="*/ 1157189 h 3529627"/>
                <a:gd name="connsiteX4786" fmla="*/ 1433582 w 2116881"/>
                <a:gd name="connsiteY4786" fmla="*/ 1161518 h 3529627"/>
                <a:gd name="connsiteX4787" fmla="*/ 1425988 w 2116881"/>
                <a:gd name="connsiteY4787" fmla="*/ 1160075 h 3529627"/>
                <a:gd name="connsiteX4788" fmla="*/ 1421431 w 2116881"/>
                <a:gd name="connsiteY4788" fmla="*/ 1151418 h 3529627"/>
                <a:gd name="connsiteX4789" fmla="*/ 1427506 w 2116881"/>
                <a:gd name="connsiteY4789" fmla="*/ 1148532 h 3529627"/>
                <a:gd name="connsiteX4790" fmla="*/ 1427506 w 2116881"/>
                <a:gd name="connsiteY4790" fmla="*/ 1145647 h 3529627"/>
                <a:gd name="connsiteX4791" fmla="*/ 1444215 w 2116881"/>
                <a:gd name="connsiteY4791" fmla="*/ 1141318 h 3529627"/>
                <a:gd name="connsiteX4792" fmla="*/ 1415583 w 2116881"/>
                <a:gd name="connsiteY4792" fmla="*/ 1132771 h 3529627"/>
                <a:gd name="connsiteX4793" fmla="*/ 1418469 w 2116881"/>
                <a:gd name="connsiteY4793" fmla="*/ 1135879 h 3529627"/>
                <a:gd name="connsiteX4794" fmla="*/ 1417026 w 2116881"/>
                <a:gd name="connsiteY4794" fmla="*/ 1140541 h 3529627"/>
                <a:gd name="connsiteX4795" fmla="*/ 1421355 w 2116881"/>
                <a:gd name="connsiteY4795" fmla="*/ 1146756 h 3529627"/>
                <a:gd name="connsiteX4796" fmla="*/ 1417026 w 2116881"/>
                <a:gd name="connsiteY4796" fmla="*/ 1149864 h 3529627"/>
                <a:gd name="connsiteX4797" fmla="*/ 1412697 w 2116881"/>
                <a:gd name="connsiteY4797" fmla="*/ 1142094 h 3529627"/>
                <a:gd name="connsiteX4798" fmla="*/ 1414140 w 2116881"/>
                <a:gd name="connsiteY4798" fmla="*/ 1137433 h 3529627"/>
                <a:gd name="connsiteX4799" fmla="*/ 1415583 w 2116881"/>
                <a:gd name="connsiteY4799" fmla="*/ 1132771 h 3529627"/>
                <a:gd name="connsiteX4800" fmla="*/ 1476189 w 2116881"/>
                <a:gd name="connsiteY4800" fmla="*/ 1132661 h 3529627"/>
                <a:gd name="connsiteX4801" fmla="*/ 1476189 w 2116881"/>
                <a:gd name="connsiteY4801" fmla="*/ 1136124 h 3529627"/>
                <a:gd name="connsiteX4802" fmla="*/ 1470417 w 2116881"/>
                <a:gd name="connsiteY4802" fmla="*/ 1141318 h 3529627"/>
                <a:gd name="connsiteX4803" fmla="*/ 1467531 w 2116881"/>
                <a:gd name="connsiteY4803" fmla="*/ 1137855 h 3529627"/>
                <a:gd name="connsiteX4804" fmla="*/ 1476189 w 2116881"/>
                <a:gd name="connsiteY4804" fmla="*/ 1132661 h 3529627"/>
                <a:gd name="connsiteX4805" fmla="*/ 1498775 w 2116881"/>
                <a:gd name="connsiteY4805" fmla="*/ 1127081 h 3529627"/>
                <a:gd name="connsiteX4806" fmla="*/ 1501786 w 2116881"/>
                <a:gd name="connsiteY4806" fmla="*/ 1130159 h 3529627"/>
                <a:gd name="connsiteX4807" fmla="*/ 1500281 w 2116881"/>
                <a:gd name="connsiteY4807" fmla="*/ 1137855 h 3529627"/>
                <a:gd name="connsiteX4808" fmla="*/ 1506304 w 2116881"/>
                <a:gd name="connsiteY4808" fmla="*/ 1140933 h 3529627"/>
                <a:gd name="connsiteX4809" fmla="*/ 1506304 w 2116881"/>
                <a:gd name="connsiteY4809" fmla="*/ 1142472 h 3529627"/>
                <a:gd name="connsiteX4810" fmla="*/ 1501786 w 2116881"/>
                <a:gd name="connsiteY4810" fmla="*/ 1145550 h 3529627"/>
                <a:gd name="connsiteX4811" fmla="*/ 1497269 w 2116881"/>
                <a:gd name="connsiteY4811" fmla="*/ 1144012 h 3529627"/>
                <a:gd name="connsiteX4812" fmla="*/ 1488235 w 2116881"/>
                <a:gd name="connsiteY4812" fmla="*/ 1145550 h 3529627"/>
                <a:gd name="connsiteX4813" fmla="*/ 1485223 w 2116881"/>
                <a:gd name="connsiteY4813" fmla="*/ 1144012 h 3529627"/>
                <a:gd name="connsiteX4814" fmla="*/ 1482212 w 2116881"/>
                <a:gd name="connsiteY4814" fmla="*/ 1144012 h 3529627"/>
                <a:gd name="connsiteX4815" fmla="*/ 1477694 w 2116881"/>
                <a:gd name="connsiteY4815" fmla="*/ 1139394 h 3529627"/>
                <a:gd name="connsiteX4816" fmla="*/ 1480706 w 2116881"/>
                <a:gd name="connsiteY4816" fmla="*/ 1136316 h 3529627"/>
                <a:gd name="connsiteX4817" fmla="*/ 1483717 w 2116881"/>
                <a:gd name="connsiteY4817" fmla="*/ 1136316 h 3529627"/>
                <a:gd name="connsiteX4818" fmla="*/ 1483717 w 2116881"/>
                <a:gd name="connsiteY4818" fmla="*/ 1134778 h 3529627"/>
                <a:gd name="connsiteX4819" fmla="*/ 1492752 w 2116881"/>
                <a:gd name="connsiteY4819" fmla="*/ 1134778 h 3529627"/>
                <a:gd name="connsiteX4820" fmla="*/ 1498775 w 2116881"/>
                <a:gd name="connsiteY4820" fmla="*/ 1127081 h 3529627"/>
                <a:gd name="connsiteX4821" fmla="*/ 1414140 w 2116881"/>
                <a:gd name="connsiteY4821" fmla="*/ 1118232 h 3529627"/>
                <a:gd name="connsiteX4822" fmla="*/ 1421355 w 2116881"/>
                <a:gd name="connsiteY4822" fmla="*/ 1124003 h 3529627"/>
                <a:gd name="connsiteX4823" fmla="*/ 1417026 w 2116881"/>
                <a:gd name="connsiteY4823" fmla="*/ 1126889 h 3529627"/>
                <a:gd name="connsiteX4824" fmla="*/ 1412697 w 2116881"/>
                <a:gd name="connsiteY4824" fmla="*/ 1119675 h 3529627"/>
                <a:gd name="connsiteX4825" fmla="*/ 1414140 w 2116881"/>
                <a:gd name="connsiteY4825" fmla="*/ 1118232 h 3529627"/>
                <a:gd name="connsiteX4826" fmla="*/ 1558440 w 2116881"/>
                <a:gd name="connsiteY4826" fmla="*/ 1111018 h 3529627"/>
                <a:gd name="connsiteX4827" fmla="*/ 1565655 w 2116881"/>
                <a:gd name="connsiteY4827" fmla="*/ 1111018 h 3529627"/>
                <a:gd name="connsiteX4828" fmla="*/ 1564212 w 2116881"/>
                <a:gd name="connsiteY4828" fmla="*/ 1113904 h 3529627"/>
                <a:gd name="connsiteX4829" fmla="*/ 1559883 w 2116881"/>
                <a:gd name="connsiteY4829" fmla="*/ 1118232 h 3529627"/>
                <a:gd name="connsiteX4830" fmla="*/ 1558440 w 2116881"/>
                <a:gd name="connsiteY4830" fmla="*/ 1111018 h 3529627"/>
                <a:gd name="connsiteX4831" fmla="*/ 1368536 w 2116881"/>
                <a:gd name="connsiteY4831" fmla="*/ 1093724 h 3529627"/>
                <a:gd name="connsiteX4832" fmla="*/ 1375887 w 2116881"/>
                <a:gd name="connsiteY4832" fmla="*/ 1101044 h 3529627"/>
                <a:gd name="connsiteX4833" fmla="*/ 1372946 w 2116881"/>
                <a:gd name="connsiteY4833" fmla="*/ 1105437 h 3529627"/>
                <a:gd name="connsiteX4834" fmla="*/ 1392059 w 2116881"/>
                <a:gd name="connsiteY4834" fmla="*/ 1112758 h 3529627"/>
                <a:gd name="connsiteX4835" fmla="*/ 1403821 w 2116881"/>
                <a:gd name="connsiteY4835" fmla="*/ 1121542 h 3529627"/>
                <a:gd name="connsiteX4836" fmla="*/ 1403821 w 2116881"/>
                <a:gd name="connsiteY4836" fmla="*/ 1124469 h 3529627"/>
                <a:gd name="connsiteX4837" fmla="*/ 1405291 w 2116881"/>
                <a:gd name="connsiteY4837" fmla="*/ 1134718 h 3529627"/>
                <a:gd name="connsiteX4838" fmla="*/ 1403821 w 2116881"/>
                <a:gd name="connsiteY4838" fmla="*/ 1144967 h 3529627"/>
                <a:gd name="connsiteX4839" fmla="*/ 1406761 w 2116881"/>
                <a:gd name="connsiteY4839" fmla="*/ 1152288 h 3529627"/>
                <a:gd name="connsiteX4840" fmla="*/ 1414113 w 2116881"/>
                <a:gd name="connsiteY4840" fmla="*/ 1155216 h 3529627"/>
                <a:gd name="connsiteX4841" fmla="*/ 1395000 w 2116881"/>
                <a:gd name="connsiteY4841" fmla="*/ 1165465 h 3529627"/>
                <a:gd name="connsiteX4842" fmla="*/ 1397940 w 2116881"/>
                <a:gd name="connsiteY4842" fmla="*/ 1178642 h 3529627"/>
                <a:gd name="connsiteX4843" fmla="*/ 1386178 w 2116881"/>
                <a:gd name="connsiteY4843" fmla="*/ 1177178 h 3529627"/>
                <a:gd name="connsiteX4844" fmla="*/ 1372946 w 2116881"/>
                <a:gd name="connsiteY4844" fmla="*/ 1169858 h 3529627"/>
                <a:gd name="connsiteX4845" fmla="*/ 1368536 w 2116881"/>
                <a:gd name="connsiteY4845" fmla="*/ 1156681 h 3529627"/>
                <a:gd name="connsiteX4846" fmla="*/ 1358244 w 2116881"/>
                <a:gd name="connsiteY4846" fmla="*/ 1131791 h 3529627"/>
                <a:gd name="connsiteX4847" fmla="*/ 1339131 w 2116881"/>
                <a:gd name="connsiteY4847" fmla="*/ 1125934 h 3529627"/>
                <a:gd name="connsiteX4848" fmla="*/ 1350893 w 2116881"/>
                <a:gd name="connsiteY4848" fmla="*/ 1098116 h 3529627"/>
                <a:gd name="connsiteX4849" fmla="*/ 1368536 w 2116881"/>
                <a:gd name="connsiteY4849" fmla="*/ 1093724 h 3529627"/>
                <a:gd name="connsiteX4850" fmla="*/ 1378065 w 2116881"/>
                <a:gd name="connsiteY4850" fmla="*/ 1086489 h 3529627"/>
                <a:gd name="connsiteX4851" fmla="*/ 1385280 w 2116881"/>
                <a:gd name="connsiteY4851" fmla="*/ 1093704 h 3529627"/>
                <a:gd name="connsiteX4852" fmla="*/ 1389609 w 2116881"/>
                <a:gd name="connsiteY4852" fmla="*/ 1089375 h 3529627"/>
                <a:gd name="connsiteX4853" fmla="*/ 1389609 w 2116881"/>
                <a:gd name="connsiteY4853" fmla="*/ 1098032 h 3529627"/>
                <a:gd name="connsiteX4854" fmla="*/ 1380951 w 2116881"/>
                <a:gd name="connsiteY4854" fmla="*/ 1099475 h 3529627"/>
                <a:gd name="connsiteX4855" fmla="*/ 1378065 w 2116881"/>
                <a:gd name="connsiteY4855" fmla="*/ 1095145 h 3529627"/>
                <a:gd name="connsiteX4856" fmla="*/ 1378065 w 2116881"/>
                <a:gd name="connsiteY4856" fmla="*/ 1086489 h 3529627"/>
                <a:gd name="connsiteX4857" fmla="*/ 1552668 w 2116881"/>
                <a:gd name="connsiteY4857" fmla="*/ 1070617 h 3529627"/>
                <a:gd name="connsiteX4858" fmla="*/ 1551225 w 2116881"/>
                <a:gd name="connsiteY4858" fmla="*/ 1086487 h 3529627"/>
                <a:gd name="connsiteX4859" fmla="*/ 1551225 w 2116881"/>
                <a:gd name="connsiteY4859" fmla="*/ 1096589 h 3529627"/>
                <a:gd name="connsiteX4860" fmla="*/ 1542567 w 2116881"/>
                <a:gd name="connsiteY4860" fmla="*/ 1099474 h 3529627"/>
                <a:gd name="connsiteX4861" fmla="*/ 1533909 w 2116881"/>
                <a:gd name="connsiteY4861" fmla="*/ 1103803 h 3529627"/>
                <a:gd name="connsiteX4862" fmla="*/ 1532466 w 2116881"/>
                <a:gd name="connsiteY4862" fmla="*/ 1099474 h 3529627"/>
                <a:gd name="connsiteX4863" fmla="*/ 1529580 w 2116881"/>
                <a:gd name="connsiteY4863" fmla="*/ 1093702 h 3529627"/>
                <a:gd name="connsiteX4864" fmla="*/ 1528137 w 2116881"/>
                <a:gd name="connsiteY4864" fmla="*/ 1087931 h 3529627"/>
                <a:gd name="connsiteX4865" fmla="*/ 1523808 w 2116881"/>
                <a:gd name="connsiteY4865" fmla="*/ 1089374 h 3529627"/>
                <a:gd name="connsiteX4866" fmla="*/ 1528137 w 2116881"/>
                <a:gd name="connsiteY4866" fmla="*/ 1083602 h 3529627"/>
                <a:gd name="connsiteX4867" fmla="*/ 1535352 w 2116881"/>
                <a:gd name="connsiteY4867" fmla="*/ 1080717 h 3529627"/>
                <a:gd name="connsiteX4868" fmla="*/ 1545453 w 2116881"/>
                <a:gd name="connsiteY4868" fmla="*/ 1074945 h 3529627"/>
                <a:gd name="connsiteX4869" fmla="*/ 1552668 w 2116881"/>
                <a:gd name="connsiteY4869" fmla="*/ 1070617 h 3529627"/>
                <a:gd name="connsiteX4870" fmla="*/ 1594515 w 2116881"/>
                <a:gd name="connsiteY4870" fmla="*/ 1034544 h 3529627"/>
                <a:gd name="connsiteX4871" fmla="*/ 1597401 w 2116881"/>
                <a:gd name="connsiteY4871" fmla="*/ 1037431 h 3529627"/>
                <a:gd name="connsiteX4872" fmla="*/ 1594515 w 2116881"/>
                <a:gd name="connsiteY4872" fmla="*/ 1040316 h 3529627"/>
                <a:gd name="connsiteX4873" fmla="*/ 1594515 w 2116881"/>
                <a:gd name="connsiteY4873" fmla="*/ 1034544 h 3529627"/>
                <a:gd name="connsiteX4874" fmla="*/ 1525065 w 2116881"/>
                <a:gd name="connsiteY4874" fmla="*/ 1005688 h 3529627"/>
                <a:gd name="connsiteX4875" fmla="*/ 1529533 w 2116881"/>
                <a:gd name="connsiteY4875" fmla="*/ 1011460 h 3529627"/>
                <a:gd name="connsiteX4876" fmla="*/ 1522085 w 2116881"/>
                <a:gd name="connsiteY4876" fmla="*/ 1025889 h 3529627"/>
                <a:gd name="connsiteX4877" fmla="*/ 1525065 w 2116881"/>
                <a:gd name="connsiteY4877" fmla="*/ 1041760 h 3529627"/>
                <a:gd name="connsiteX4878" fmla="*/ 1519106 w 2116881"/>
                <a:gd name="connsiteY4878" fmla="*/ 1044646 h 3529627"/>
                <a:gd name="connsiteX4879" fmla="*/ 1516127 w 2116881"/>
                <a:gd name="connsiteY4879" fmla="*/ 1040317 h 3529627"/>
                <a:gd name="connsiteX4880" fmla="*/ 1510169 w 2116881"/>
                <a:gd name="connsiteY4880" fmla="*/ 1040317 h 3529627"/>
                <a:gd name="connsiteX4881" fmla="*/ 1501232 w 2116881"/>
                <a:gd name="connsiteY4881" fmla="*/ 1035989 h 3529627"/>
                <a:gd name="connsiteX4882" fmla="*/ 1493784 w 2116881"/>
                <a:gd name="connsiteY4882" fmla="*/ 1037432 h 3529627"/>
                <a:gd name="connsiteX4883" fmla="*/ 1489315 w 2116881"/>
                <a:gd name="connsiteY4883" fmla="*/ 1031660 h 3529627"/>
                <a:gd name="connsiteX4884" fmla="*/ 1492294 w 2116881"/>
                <a:gd name="connsiteY4884" fmla="*/ 1024446 h 3529627"/>
                <a:gd name="connsiteX4885" fmla="*/ 1493784 w 2116881"/>
                <a:gd name="connsiteY4885" fmla="*/ 1018674 h 3529627"/>
                <a:gd name="connsiteX4886" fmla="*/ 1496763 w 2116881"/>
                <a:gd name="connsiteY4886" fmla="*/ 1014345 h 3529627"/>
                <a:gd name="connsiteX4887" fmla="*/ 1499742 w 2116881"/>
                <a:gd name="connsiteY4887" fmla="*/ 1020117 h 3529627"/>
                <a:gd name="connsiteX4888" fmla="*/ 1508680 w 2116881"/>
                <a:gd name="connsiteY4888" fmla="*/ 1024446 h 3529627"/>
                <a:gd name="connsiteX4889" fmla="*/ 1517617 w 2116881"/>
                <a:gd name="connsiteY4889" fmla="*/ 1017231 h 3529627"/>
                <a:gd name="connsiteX4890" fmla="*/ 1519106 w 2116881"/>
                <a:gd name="connsiteY4890" fmla="*/ 1010017 h 3529627"/>
                <a:gd name="connsiteX4891" fmla="*/ 1525065 w 2116881"/>
                <a:gd name="connsiteY4891" fmla="*/ 1005688 h 3529627"/>
                <a:gd name="connsiteX4892" fmla="*/ 1479075 w 2116881"/>
                <a:gd name="connsiteY4892" fmla="*/ 1002803 h 3529627"/>
                <a:gd name="connsiteX4893" fmla="*/ 1480518 w 2116881"/>
                <a:gd name="connsiteY4893" fmla="*/ 1007132 h 3529627"/>
                <a:gd name="connsiteX4894" fmla="*/ 1484847 w 2116881"/>
                <a:gd name="connsiteY4894" fmla="*/ 1010017 h 3529627"/>
                <a:gd name="connsiteX4895" fmla="*/ 1483404 w 2116881"/>
                <a:gd name="connsiteY4895" fmla="*/ 1012903 h 3529627"/>
                <a:gd name="connsiteX4896" fmla="*/ 1479075 w 2116881"/>
                <a:gd name="connsiteY4896" fmla="*/ 1010017 h 3529627"/>
                <a:gd name="connsiteX4897" fmla="*/ 1476189 w 2116881"/>
                <a:gd name="connsiteY4897" fmla="*/ 1012903 h 3529627"/>
                <a:gd name="connsiteX4898" fmla="*/ 1474746 w 2116881"/>
                <a:gd name="connsiteY4898" fmla="*/ 1011460 h 3529627"/>
                <a:gd name="connsiteX4899" fmla="*/ 1470417 w 2116881"/>
                <a:gd name="connsiteY4899" fmla="*/ 1007132 h 3529627"/>
                <a:gd name="connsiteX4900" fmla="*/ 1474746 w 2116881"/>
                <a:gd name="connsiteY4900" fmla="*/ 1004245 h 3529627"/>
                <a:gd name="connsiteX4901" fmla="*/ 1479075 w 2116881"/>
                <a:gd name="connsiteY4901" fmla="*/ 1002803 h 3529627"/>
                <a:gd name="connsiteX4902" fmla="*/ 1572476 w 2116881"/>
                <a:gd name="connsiteY4902" fmla="*/ 991260 h 3529627"/>
                <a:gd name="connsiteX4903" fmla="*/ 1577199 w 2116881"/>
                <a:gd name="connsiteY4903" fmla="*/ 994146 h 3529627"/>
                <a:gd name="connsiteX4904" fmla="*/ 1570902 w 2116881"/>
                <a:gd name="connsiteY4904" fmla="*/ 997032 h 3529627"/>
                <a:gd name="connsiteX4905" fmla="*/ 1572476 w 2116881"/>
                <a:gd name="connsiteY4905" fmla="*/ 1005689 h 3529627"/>
                <a:gd name="connsiteX4906" fmla="*/ 1572476 w 2116881"/>
                <a:gd name="connsiteY4906" fmla="*/ 1012903 h 3529627"/>
                <a:gd name="connsiteX4907" fmla="*/ 1567754 w 2116881"/>
                <a:gd name="connsiteY4907" fmla="*/ 1011460 h 3529627"/>
                <a:gd name="connsiteX4908" fmla="*/ 1563031 w 2116881"/>
                <a:gd name="connsiteY4908" fmla="*/ 1014345 h 3529627"/>
                <a:gd name="connsiteX4909" fmla="*/ 1559883 w 2116881"/>
                <a:gd name="connsiteY4909" fmla="*/ 1010017 h 3529627"/>
                <a:gd name="connsiteX4910" fmla="*/ 1564605 w 2116881"/>
                <a:gd name="connsiteY4910" fmla="*/ 1001360 h 3529627"/>
                <a:gd name="connsiteX4911" fmla="*/ 1566179 w 2116881"/>
                <a:gd name="connsiteY4911" fmla="*/ 992703 h 3529627"/>
                <a:gd name="connsiteX4912" fmla="*/ 1572476 w 2116881"/>
                <a:gd name="connsiteY4912" fmla="*/ 991260 h 3529627"/>
                <a:gd name="connsiteX4913" fmla="*/ 1477632 w 2116881"/>
                <a:gd name="connsiteY4913" fmla="*/ 982808 h 3529627"/>
                <a:gd name="connsiteX4914" fmla="*/ 1481961 w 2116881"/>
                <a:gd name="connsiteY4914" fmla="*/ 982808 h 3529627"/>
                <a:gd name="connsiteX4915" fmla="*/ 1481961 w 2116881"/>
                <a:gd name="connsiteY4915" fmla="*/ 987754 h 3529627"/>
                <a:gd name="connsiteX4916" fmla="*/ 1477632 w 2116881"/>
                <a:gd name="connsiteY4916" fmla="*/ 991053 h 3529627"/>
                <a:gd name="connsiteX4917" fmla="*/ 1467531 w 2116881"/>
                <a:gd name="connsiteY4917" fmla="*/ 991053 h 3529627"/>
                <a:gd name="connsiteX4918" fmla="*/ 1477632 w 2116881"/>
                <a:gd name="connsiteY4918" fmla="*/ 982808 h 3529627"/>
                <a:gd name="connsiteX4919" fmla="*/ 1567098 w 2116881"/>
                <a:gd name="connsiteY4919" fmla="*/ 975387 h 3529627"/>
                <a:gd name="connsiteX4920" fmla="*/ 1568541 w 2116881"/>
                <a:gd name="connsiteY4920" fmla="*/ 975387 h 3529627"/>
                <a:gd name="connsiteX4921" fmla="*/ 1565655 w 2116881"/>
                <a:gd name="connsiteY4921" fmla="*/ 981158 h 3529627"/>
                <a:gd name="connsiteX4922" fmla="*/ 1561326 w 2116881"/>
                <a:gd name="connsiteY4922" fmla="*/ 979716 h 3529627"/>
                <a:gd name="connsiteX4923" fmla="*/ 1565655 w 2116881"/>
                <a:gd name="connsiteY4923" fmla="*/ 978274 h 3529627"/>
                <a:gd name="connsiteX4924" fmla="*/ 1567098 w 2116881"/>
                <a:gd name="connsiteY4924" fmla="*/ 975387 h 3529627"/>
                <a:gd name="connsiteX4925" fmla="*/ 1412097 w 2116881"/>
                <a:gd name="connsiteY4925" fmla="*/ 968200 h 3529627"/>
                <a:gd name="connsiteX4926" fmla="*/ 1420908 w 2116881"/>
                <a:gd name="connsiteY4926" fmla="*/ 975545 h 3529627"/>
                <a:gd name="connsiteX4927" fmla="*/ 1442936 w 2116881"/>
                <a:gd name="connsiteY4927" fmla="*/ 985830 h 3529627"/>
                <a:gd name="connsiteX4928" fmla="*/ 1447342 w 2116881"/>
                <a:gd name="connsiteY4928" fmla="*/ 982891 h 3529627"/>
                <a:gd name="connsiteX4929" fmla="*/ 1450279 w 2116881"/>
                <a:gd name="connsiteY4929" fmla="*/ 988768 h 3529627"/>
                <a:gd name="connsiteX4930" fmla="*/ 1454684 w 2116881"/>
                <a:gd name="connsiteY4930" fmla="*/ 991706 h 3529627"/>
                <a:gd name="connsiteX4931" fmla="*/ 1453216 w 2116881"/>
                <a:gd name="connsiteY4931" fmla="*/ 999051 h 3529627"/>
                <a:gd name="connsiteX4932" fmla="*/ 1462027 w 2116881"/>
                <a:gd name="connsiteY4932" fmla="*/ 1007866 h 3529627"/>
                <a:gd name="connsiteX4933" fmla="*/ 1464964 w 2116881"/>
                <a:gd name="connsiteY4933" fmla="*/ 1028434 h 3529627"/>
                <a:gd name="connsiteX4934" fmla="*/ 1454684 w 2116881"/>
                <a:gd name="connsiteY4934" fmla="*/ 1025496 h 3529627"/>
                <a:gd name="connsiteX4935" fmla="*/ 1451747 w 2116881"/>
                <a:gd name="connsiteY4935" fmla="*/ 1029903 h 3529627"/>
                <a:gd name="connsiteX4936" fmla="*/ 1448810 w 2116881"/>
                <a:gd name="connsiteY4936" fmla="*/ 1040187 h 3529627"/>
                <a:gd name="connsiteX4937" fmla="*/ 1441467 w 2116881"/>
                <a:gd name="connsiteY4937" fmla="*/ 1041656 h 3529627"/>
                <a:gd name="connsiteX4938" fmla="*/ 1438530 w 2116881"/>
                <a:gd name="connsiteY4938" fmla="*/ 1046063 h 3529627"/>
                <a:gd name="connsiteX4939" fmla="*/ 1437062 w 2116881"/>
                <a:gd name="connsiteY4939" fmla="*/ 1051939 h 3529627"/>
                <a:gd name="connsiteX4940" fmla="*/ 1453216 w 2116881"/>
                <a:gd name="connsiteY4940" fmla="*/ 1054878 h 3529627"/>
                <a:gd name="connsiteX4941" fmla="*/ 1467901 w 2116881"/>
                <a:gd name="connsiteY4941" fmla="*/ 1050471 h 3529627"/>
                <a:gd name="connsiteX4942" fmla="*/ 1479649 w 2116881"/>
                <a:gd name="connsiteY4942" fmla="*/ 1062224 h 3529627"/>
                <a:gd name="connsiteX4943" fmla="*/ 1494335 w 2116881"/>
                <a:gd name="connsiteY4943" fmla="*/ 1049002 h 3529627"/>
                <a:gd name="connsiteX4944" fmla="*/ 1497272 w 2116881"/>
                <a:gd name="connsiteY4944" fmla="*/ 1059286 h 3529627"/>
                <a:gd name="connsiteX4945" fmla="*/ 1489929 w 2116881"/>
                <a:gd name="connsiteY4945" fmla="*/ 1063693 h 3529627"/>
                <a:gd name="connsiteX4946" fmla="*/ 1503146 w 2116881"/>
                <a:gd name="connsiteY4946" fmla="*/ 1073977 h 3529627"/>
                <a:gd name="connsiteX4947" fmla="*/ 1504615 w 2116881"/>
                <a:gd name="connsiteY4947" fmla="*/ 1072508 h 3529627"/>
                <a:gd name="connsiteX4948" fmla="*/ 1509020 w 2116881"/>
                <a:gd name="connsiteY4948" fmla="*/ 1063693 h 3529627"/>
                <a:gd name="connsiteX4949" fmla="*/ 1517831 w 2116881"/>
                <a:gd name="connsiteY4949" fmla="*/ 1065162 h 3529627"/>
                <a:gd name="connsiteX4950" fmla="*/ 1528111 w 2116881"/>
                <a:gd name="connsiteY4950" fmla="*/ 1062224 h 3529627"/>
                <a:gd name="connsiteX4951" fmla="*/ 1519300 w 2116881"/>
                <a:gd name="connsiteY4951" fmla="*/ 1073977 h 3529627"/>
                <a:gd name="connsiteX4952" fmla="*/ 1513426 w 2116881"/>
                <a:gd name="connsiteY4952" fmla="*/ 1081322 h 3529627"/>
                <a:gd name="connsiteX4953" fmla="*/ 1516363 w 2116881"/>
                <a:gd name="connsiteY4953" fmla="*/ 1091606 h 3529627"/>
                <a:gd name="connsiteX4954" fmla="*/ 1522237 w 2116881"/>
                <a:gd name="connsiteY4954" fmla="*/ 1097483 h 3529627"/>
                <a:gd name="connsiteX4955" fmla="*/ 1528111 w 2116881"/>
                <a:gd name="connsiteY4955" fmla="*/ 1104828 h 3529627"/>
                <a:gd name="connsiteX4956" fmla="*/ 1520769 w 2116881"/>
                <a:gd name="connsiteY4956" fmla="*/ 1122457 h 3529627"/>
                <a:gd name="connsiteX4957" fmla="*/ 1514894 w 2116881"/>
                <a:gd name="connsiteY4957" fmla="*/ 1125395 h 3529627"/>
                <a:gd name="connsiteX4958" fmla="*/ 1498740 w 2116881"/>
                <a:gd name="connsiteY4958" fmla="*/ 1112174 h 3529627"/>
                <a:gd name="connsiteX4959" fmla="*/ 1486992 w 2116881"/>
                <a:gd name="connsiteY4959" fmla="*/ 1115111 h 3529627"/>
                <a:gd name="connsiteX4960" fmla="*/ 1482586 w 2116881"/>
                <a:gd name="connsiteY4960" fmla="*/ 1100421 h 3529627"/>
                <a:gd name="connsiteX4961" fmla="*/ 1476712 w 2116881"/>
                <a:gd name="connsiteY4961" fmla="*/ 1088668 h 3529627"/>
                <a:gd name="connsiteX4962" fmla="*/ 1473775 w 2116881"/>
                <a:gd name="connsiteY4962" fmla="*/ 1076914 h 3529627"/>
                <a:gd name="connsiteX4963" fmla="*/ 1456153 w 2116881"/>
                <a:gd name="connsiteY4963" fmla="*/ 1088668 h 3529627"/>
                <a:gd name="connsiteX4964" fmla="*/ 1442936 w 2116881"/>
                <a:gd name="connsiteY4964" fmla="*/ 1087199 h 3529627"/>
                <a:gd name="connsiteX4965" fmla="*/ 1442936 w 2116881"/>
                <a:gd name="connsiteY4965" fmla="*/ 1094544 h 3529627"/>
                <a:gd name="connsiteX4966" fmla="*/ 1431188 w 2116881"/>
                <a:gd name="connsiteY4966" fmla="*/ 1094544 h 3529627"/>
                <a:gd name="connsiteX4967" fmla="*/ 1431188 w 2116881"/>
                <a:gd name="connsiteY4967" fmla="*/ 1101890 h 3529627"/>
                <a:gd name="connsiteX4968" fmla="*/ 1419439 w 2116881"/>
                <a:gd name="connsiteY4968" fmla="*/ 1098951 h 3529627"/>
                <a:gd name="connsiteX4969" fmla="*/ 1416502 w 2116881"/>
                <a:gd name="connsiteY4969" fmla="*/ 1098951 h 3529627"/>
                <a:gd name="connsiteX4970" fmla="*/ 1410628 w 2116881"/>
                <a:gd name="connsiteY4970" fmla="*/ 1101890 h 3529627"/>
                <a:gd name="connsiteX4971" fmla="*/ 1400348 w 2116881"/>
                <a:gd name="connsiteY4971" fmla="*/ 1090137 h 3529627"/>
                <a:gd name="connsiteX4972" fmla="*/ 1400348 w 2116881"/>
                <a:gd name="connsiteY4972" fmla="*/ 1078384 h 3529627"/>
                <a:gd name="connsiteX4973" fmla="*/ 1379789 w 2116881"/>
                <a:gd name="connsiteY4973" fmla="*/ 1079852 h 3529627"/>
                <a:gd name="connsiteX4974" fmla="*/ 1363635 w 2116881"/>
                <a:gd name="connsiteY4974" fmla="*/ 1047533 h 3529627"/>
                <a:gd name="connsiteX4975" fmla="*/ 1366572 w 2116881"/>
                <a:gd name="connsiteY4975" fmla="*/ 1026965 h 3529627"/>
                <a:gd name="connsiteX4976" fmla="*/ 1369509 w 2116881"/>
                <a:gd name="connsiteY4976" fmla="*/ 1019619 h 3529627"/>
                <a:gd name="connsiteX4977" fmla="*/ 1368040 w 2116881"/>
                <a:gd name="connsiteY4977" fmla="*/ 1003459 h 3529627"/>
                <a:gd name="connsiteX4978" fmla="*/ 1372446 w 2116881"/>
                <a:gd name="connsiteY4978" fmla="*/ 985830 h 3529627"/>
                <a:gd name="connsiteX4979" fmla="*/ 1387131 w 2116881"/>
                <a:gd name="connsiteY4979" fmla="*/ 974076 h 3529627"/>
                <a:gd name="connsiteX4980" fmla="*/ 1412097 w 2116881"/>
                <a:gd name="connsiteY4980" fmla="*/ 968200 h 3529627"/>
                <a:gd name="connsiteX4981" fmla="*/ 1432899 w 2116881"/>
                <a:gd name="connsiteY4981" fmla="*/ 968173 h 3529627"/>
                <a:gd name="connsiteX4982" fmla="*/ 1438671 w 2116881"/>
                <a:gd name="connsiteY4982" fmla="*/ 971059 h 3529627"/>
                <a:gd name="connsiteX4983" fmla="*/ 1435785 w 2116881"/>
                <a:gd name="connsiteY4983" fmla="*/ 973944 h 3529627"/>
                <a:gd name="connsiteX4984" fmla="*/ 1431456 w 2116881"/>
                <a:gd name="connsiteY4984" fmla="*/ 975387 h 3529627"/>
                <a:gd name="connsiteX4985" fmla="*/ 1432899 w 2116881"/>
                <a:gd name="connsiteY4985" fmla="*/ 968173 h 3529627"/>
                <a:gd name="connsiteX4986" fmla="*/ 1593072 w 2116881"/>
                <a:gd name="connsiteY4986" fmla="*/ 965287 h 3529627"/>
                <a:gd name="connsiteX4987" fmla="*/ 1595958 w 2116881"/>
                <a:gd name="connsiteY4987" fmla="*/ 972502 h 3529627"/>
                <a:gd name="connsiteX4988" fmla="*/ 1587300 w 2116881"/>
                <a:gd name="connsiteY4988" fmla="*/ 969616 h 3529627"/>
                <a:gd name="connsiteX4989" fmla="*/ 1593072 w 2116881"/>
                <a:gd name="connsiteY4989" fmla="*/ 965287 h 3529627"/>
                <a:gd name="connsiteX4990" fmla="*/ 1582140 w 2116881"/>
                <a:gd name="connsiteY4990" fmla="*/ 965217 h 3529627"/>
                <a:gd name="connsiteX4991" fmla="*/ 1580653 w 2116881"/>
                <a:gd name="connsiteY4991" fmla="*/ 968363 h 3529627"/>
                <a:gd name="connsiteX4992" fmla="*/ 1583627 w 2116881"/>
                <a:gd name="connsiteY4992" fmla="*/ 972806 h 3529627"/>
                <a:gd name="connsiteX4993" fmla="*/ 1592547 w 2116881"/>
                <a:gd name="connsiteY4993" fmla="*/ 974287 h 3529627"/>
                <a:gd name="connsiteX4994" fmla="*/ 1591060 w 2116881"/>
                <a:gd name="connsiteY4994" fmla="*/ 977248 h 3529627"/>
                <a:gd name="connsiteX4995" fmla="*/ 1591060 w 2116881"/>
                <a:gd name="connsiteY4995" fmla="*/ 990576 h 3529627"/>
                <a:gd name="connsiteX4996" fmla="*/ 1604441 w 2116881"/>
                <a:gd name="connsiteY4996" fmla="*/ 986133 h 3529627"/>
                <a:gd name="connsiteX4997" fmla="*/ 1602954 w 2116881"/>
                <a:gd name="connsiteY4997" fmla="*/ 990576 h 3529627"/>
                <a:gd name="connsiteX4998" fmla="*/ 1604441 w 2116881"/>
                <a:gd name="connsiteY4998" fmla="*/ 999461 h 3529627"/>
                <a:gd name="connsiteX4999" fmla="*/ 1605928 w 2116881"/>
                <a:gd name="connsiteY4999" fmla="*/ 1006865 h 3529627"/>
                <a:gd name="connsiteX5000" fmla="*/ 1604441 w 2116881"/>
                <a:gd name="connsiteY5000" fmla="*/ 1012788 h 3529627"/>
                <a:gd name="connsiteX5001" fmla="*/ 1598494 w 2116881"/>
                <a:gd name="connsiteY5001" fmla="*/ 1008346 h 3529627"/>
                <a:gd name="connsiteX5002" fmla="*/ 1591060 w 2116881"/>
                <a:gd name="connsiteY5002" fmla="*/ 1012788 h 3529627"/>
                <a:gd name="connsiteX5003" fmla="*/ 1585113 w 2116881"/>
                <a:gd name="connsiteY5003" fmla="*/ 1014269 h 3529627"/>
                <a:gd name="connsiteX5004" fmla="*/ 1583627 w 2116881"/>
                <a:gd name="connsiteY5004" fmla="*/ 999461 h 3529627"/>
                <a:gd name="connsiteX5005" fmla="*/ 1579166 w 2116881"/>
                <a:gd name="connsiteY5005" fmla="*/ 992057 h 3529627"/>
                <a:gd name="connsiteX5006" fmla="*/ 1576193 w 2116881"/>
                <a:gd name="connsiteY5006" fmla="*/ 981691 h 3529627"/>
                <a:gd name="connsiteX5007" fmla="*/ 1570246 w 2116881"/>
                <a:gd name="connsiteY5007" fmla="*/ 972806 h 3529627"/>
                <a:gd name="connsiteX5008" fmla="*/ 1567273 w 2116881"/>
                <a:gd name="connsiteY5008" fmla="*/ 966882 h 3529627"/>
                <a:gd name="connsiteX5009" fmla="*/ 1574706 w 2116881"/>
                <a:gd name="connsiteY5009" fmla="*/ 965402 h 3529627"/>
                <a:gd name="connsiteX5010" fmla="*/ 1582140 w 2116881"/>
                <a:gd name="connsiteY5010" fmla="*/ 965217 h 3529627"/>
                <a:gd name="connsiteX5011" fmla="*/ 1489176 w 2116881"/>
                <a:gd name="connsiteY5011" fmla="*/ 958073 h 3529627"/>
                <a:gd name="connsiteX5012" fmla="*/ 1496391 w 2116881"/>
                <a:gd name="connsiteY5012" fmla="*/ 962402 h 3529627"/>
                <a:gd name="connsiteX5013" fmla="*/ 1492062 w 2116881"/>
                <a:gd name="connsiteY5013" fmla="*/ 985487 h 3529627"/>
                <a:gd name="connsiteX5014" fmla="*/ 1486290 w 2116881"/>
                <a:gd name="connsiteY5014" fmla="*/ 966730 h 3529627"/>
                <a:gd name="connsiteX5015" fmla="*/ 1487733 w 2116881"/>
                <a:gd name="connsiteY5015" fmla="*/ 960959 h 3529627"/>
                <a:gd name="connsiteX5016" fmla="*/ 1489176 w 2116881"/>
                <a:gd name="connsiteY5016" fmla="*/ 958073 h 3529627"/>
                <a:gd name="connsiteX5017" fmla="*/ 1451658 w 2116881"/>
                <a:gd name="connsiteY5017" fmla="*/ 942202 h 3529627"/>
                <a:gd name="connsiteX5018" fmla="*/ 1454544 w 2116881"/>
                <a:gd name="connsiteY5018" fmla="*/ 942202 h 3529627"/>
                <a:gd name="connsiteX5019" fmla="*/ 1468974 w 2116881"/>
                <a:gd name="connsiteY5019" fmla="*/ 952302 h 3529627"/>
                <a:gd name="connsiteX5020" fmla="*/ 1474746 w 2116881"/>
                <a:gd name="connsiteY5020" fmla="*/ 947973 h 3529627"/>
                <a:gd name="connsiteX5021" fmla="*/ 1479075 w 2116881"/>
                <a:gd name="connsiteY5021" fmla="*/ 949416 h 3529627"/>
                <a:gd name="connsiteX5022" fmla="*/ 1481961 w 2116881"/>
                <a:gd name="connsiteY5022" fmla="*/ 950858 h 3529627"/>
                <a:gd name="connsiteX5023" fmla="*/ 1480518 w 2116881"/>
                <a:gd name="connsiteY5023" fmla="*/ 956630 h 3529627"/>
                <a:gd name="connsiteX5024" fmla="*/ 1479075 w 2116881"/>
                <a:gd name="connsiteY5024" fmla="*/ 969616 h 3529627"/>
                <a:gd name="connsiteX5025" fmla="*/ 1477632 w 2116881"/>
                <a:gd name="connsiteY5025" fmla="*/ 978273 h 3529627"/>
                <a:gd name="connsiteX5026" fmla="*/ 1455987 w 2116881"/>
                <a:gd name="connsiteY5026" fmla="*/ 981158 h 3529627"/>
                <a:gd name="connsiteX5027" fmla="*/ 1444443 w 2116881"/>
                <a:gd name="connsiteY5027" fmla="*/ 972502 h 3529627"/>
                <a:gd name="connsiteX5028" fmla="*/ 1437228 w 2116881"/>
                <a:gd name="connsiteY5028" fmla="*/ 962402 h 3529627"/>
                <a:gd name="connsiteX5029" fmla="*/ 1441557 w 2116881"/>
                <a:gd name="connsiteY5029" fmla="*/ 947973 h 3529627"/>
                <a:gd name="connsiteX5030" fmla="*/ 1445886 w 2116881"/>
                <a:gd name="connsiteY5030" fmla="*/ 943645 h 3529627"/>
                <a:gd name="connsiteX5031" fmla="*/ 1451658 w 2116881"/>
                <a:gd name="connsiteY5031" fmla="*/ 942202 h 3529627"/>
                <a:gd name="connsiteX5032" fmla="*/ 1522365 w 2116881"/>
                <a:gd name="connsiteY5032" fmla="*/ 926329 h 3529627"/>
                <a:gd name="connsiteX5033" fmla="*/ 1523808 w 2116881"/>
                <a:gd name="connsiteY5033" fmla="*/ 933545 h 3529627"/>
                <a:gd name="connsiteX5034" fmla="*/ 1523808 w 2116881"/>
                <a:gd name="connsiteY5034" fmla="*/ 940758 h 3529627"/>
                <a:gd name="connsiteX5035" fmla="*/ 1520922 w 2116881"/>
                <a:gd name="connsiteY5035" fmla="*/ 932102 h 3529627"/>
                <a:gd name="connsiteX5036" fmla="*/ 1522365 w 2116881"/>
                <a:gd name="connsiteY5036" fmla="*/ 926329 h 3529627"/>
                <a:gd name="connsiteX5037" fmla="*/ 1520922 w 2116881"/>
                <a:gd name="connsiteY5037" fmla="*/ 919115 h 3529627"/>
                <a:gd name="connsiteX5038" fmla="*/ 1522365 w 2116881"/>
                <a:gd name="connsiteY5038" fmla="*/ 922002 h 3529627"/>
                <a:gd name="connsiteX5039" fmla="*/ 1520922 w 2116881"/>
                <a:gd name="connsiteY5039" fmla="*/ 924887 h 3529627"/>
                <a:gd name="connsiteX5040" fmla="*/ 1519479 w 2116881"/>
                <a:gd name="connsiteY5040" fmla="*/ 920559 h 3529627"/>
                <a:gd name="connsiteX5041" fmla="*/ 1520922 w 2116881"/>
                <a:gd name="connsiteY5041" fmla="*/ 919115 h 3529627"/>
                <a:gd name="connsiteX5042" fmla="*/ 1546896 w 2116881"/>
                <a:gd name="connsiteY5042" fmla="*/ 914947 h 3529627"/>
                <a:gd name="connsiteX5043" fmla="*/ 1554111 w 2116881"/>
                <a:gd name="connsiteY5043" fmla="*/ 924567 h 3529627"/>
                <a:gd name="connsiteX5044" fmla="*/ 1548339 w 2116881"/>
                <a:gd name="connsiteY5044" fmla="*/ 922962 h 3529627"/>
                <a:gd name="connsiteX5045" fmla="*/ 1545453 w 2116881"/>
                <a:gd name="connsiteY5045" fmla="*/ 922962 h 3529627"/>
                <a:gd name="connsiteX5046" fmla="*/ 1546896 w 2116881"/>
                <a:gd name="connsiteY5046" fmla="*/ 914947 h 3529627"/>
                <a:gd name="connsiteX5047" fmla="*/ 1640407 w 2116881"/>
                <a:gd name="connsiteY5047" fmla="*/ 877271 h 3529627"/>
                <a:gd name="connsiteX5048" fmla="*/ 1640407 w 2116881"/>
                <a:gd name="connsiteY5048" fmla="*/ 889036 h 3529627"/>
                <a:gd name="connsiteX5049" fmla="*/ 1643388 w 2116881"/>
                <a:gd name="connsiteY5049" fmla="*/ 897861 h 3529627"/>
                <a:gd name="connsiteX5050" fmla="*/ 1640407 w 2116881"/>
                <a:gd name="connsiteY5050" fmla="*/ 897861 h 3529627"/>
                <a:gd name="connsiteX5051" fmla="*/ 1613581 w 2116881"/>
                <a:gd name="connsiteY5051" fmla="*/ 919920 h 3529627"/>
                <a:gd name="connsiteX5052" fmla="*/ 1612091 w 2116881"/>
                <a:gd name="connsiteY5052" fmla="*/ 925803 h 3529627"/>
                <a:gd name="connsiteX5053" fmla="*/ 1612091 w 2116881"/>
                <a:gd name="connsiteY5053" fmla="*/ 909626 h 3529627"/>
                <a:gd name="connsiteX5054" fmla="*/ 1607620 w 2116881"/>
                <a:gd name="connsiteY5054" fmla="*/ 912567 h 3529627"/>
                <a:gd name="connsiteX5055" fmla="*/ 1603149 w 2116881"/>
                <a:gd name="connsiteY5055" fmla="*/ 919920 h 3529627"/>
                <a:gd name="connsiteX5056" fmla="*/ 1597188 w 2116881"/>
                <a:gd name="connsiteY5056" fmla="*/ 927273 h 3529627"/>
                <a:gd name="connsiteX5057" fmla="*/ 1592717 w 2116881"/>
                <a:gd name="connsiteY5057" fmla="*/ 924332 h 3529627"/>
                <a:gd name="connsiteX5058" fmla="*/ 1597188 w 2116881"/>
                <a:gd name="connsiteY5058" fmla="*/ 919920 h 3529627"/>
                <a:gd name="connsiteX5059" fmla="*/ 1592717 w 2116881"/>
                <a:gd name="connsiteY5059" fmla="*/ 918449 h 3529627"/>
                <a:gd name="connsiteX5060" fmla="*/ 1576323 w 2116881"/>
                <a:gd name="connsiteY5060" fmla="*/ 924332 h 3529627"/>
                <a:gd name="connsiteX5061" fmla="*/ 1565891 w 2116881"/>
                <a:gd name="connsiteY5061" fmla="*/ 946391 h 3529627"/>
                <a:gd name="connsiteX5062" fmla="*/ 1562911 w 2116881"/>
                <a:gd name="connsiteY5062" fmla="*/ 940508 h 3529627"/>
                <a:gd name="connsiteX5063" fmla="*/ 1558440 w 2116881"/>
                <a:gd name="connsiteY5063" fmla="*/ 946391 h 3529627"/>
                <a:gd name="connsiteX5064" fmla="*/ 1558440 w 2116881"/>
                <a:gd name="connsiteY5064" fmla="*/ 931685 h 3529627"/>
                <a:gd name="connsiteX5065" fmla="*/ 1565891 w 2116881"/>
                <a:gd name="connsiteY5065" fmla="*/ 925803 h 3529627"/>
                <a:gd name="connsiteX5066" fmla="*/ 1579304 w 2116881"/>
                <a:gd name="connsiteY5066" fmla="*/ 911096 h 3529627"/>
                <a:gd name="connsiteX5067" fmla="*/ 1583775 w 2116881"/>
                <a:gd name="connsiteY5067" fmla="*/ 903742 h 3529627"/>
                <a:gd name="connsiteX5068" fmla="*/ 1588246 w 2116881"/>
                <a:gd name="connsiteY5068" fmla="*/ 902273 h 3529627"/>
                <a:gd name="connsiteX5069" fmla="*/ 1583775 w 2116881"/>
                <a:gd name="connsiteY5069" fmla="*/ 893449 h 3529627"/>
                <a:gd name="connsiteX5070" fmla="*/ 1594207 w 2116881"/>
                <a:gd name="connsiteY5070" fmla="*/ 889036 h 3529627"/>
                <a:gd name="connsiteX5071" fmla="*/ 1606130 w 2116881"/>
                <a:gd name="connsiteY5071" fmla="*/ 883154 h 3529627"/>
                <a:gd name="connsiteX5072" fmla="*/ 1601659 w 2116881"/>
                <a:gd name="connsiteY5072" fmla="*/ 890508 h 3529627"/>
                <a:gd name="connsiteX5073" fmla="*/ 1600168 w 2116881"/>
                <a:gd name="connsiteY5073" fmla="*/ 897861 h 3529627"/>
                <a:gd name="connsiteX5074" fmla="*/ 1598678 w 2116881"/>
                <a:gd name="connsiteY5074" fmla="*/ 905214 h 3529627"/>
                <a:gd name="connsiteX5075" fmla="*/ 1609110 w 2116881"/>
                <a:gd name="connsiteY5075" fmla="*/ 902273 h 3529627"/>
                <a:gd name="connsiteX5076" fmla="*/ 1626994 w 2116881"/>
                <a:gd name="connsiteY5076" fmla="*/ 890508 h 3529627"/>
                <a:gd name="connsiteX5077" fmla="*/ 1640407 w 2116881"/>
                <a:gd name="connsiteY5077" fmla="*/ 877271 h 3529627"/>
                <a:gd name="connsiteX5078" fmla="*/ 1484154 w 2116881"/>
                <a:gd name="connsiteY5078" fmla="*/ 851299 h 3529627"/>
                <a:gd name="connsiteX5079" fmla="*/ 1487098 w 2116881"/>
                <a:gd name="connsiteY5079" fmla="*/ 855712 h 3529627"/>
                <a:gd name="connsiteX5080" fmla="*/ 1481210 w 2116881"/>
                <a:gd name="connsiteY5080" fmla="*/ 860124 h 3529627"/>
                <a:gd name="connsiteX5081" fmla="*/ 1484154 w 2116881"/>
                <a:gd name="connsiteY5081" fmla="*/ 867477 h 3529627"/>
                <a:gd name="connsiteX5082" fmla="*/ 1478267 w 2116881"/>
                <a:gd name="connsiteY5082" fmla="*/ 870418 h 3529627"/>
                <a:gd name="connsiteX5083" fmla="*/ 1475323 w 2116881"/>
                <a:gd name="connsiteY5083" fmla="*/ 871889 h 3529627"/>
                <a:gd name="connsiteX5084" fmla="*/ 1475323 w 2116881"/>
                <a:gd name="connsiteY5084" fmla="*/ 874830 h 3529627"/>
                <a:gd name="connsiteX5085" fmla="*/ 1479739 w 2116881"/>
                <a:gd name="connsiteY5085" fmla="*/ 873360 h 3529627"/>
                <a:gd name="connsiteX5086" fmla="*/ 1482682 w 2116881"/>
                <a:gd name="connsiteY5086" fmla="*/ 879242 h 3529627"/>
                <a:gd name="connsiteX5087" fmla="*/ 1488570 w 2116881"/>
                <a:gd name="connsiteY5087" fmla="*/ 877771 h 3529627"/>
                <a:gd name="connsiteX5088" fmla="*/ 1490042 w 2116881"/>
                <a:gd name="connsiteY5088" fmla="*/ 883654 h 3529627"/>
                <a:gd name="connsiteX5089" fmla="*/ 1492985 w 2116881"/>
                <a:gd name="connsiteY5089" fmla="*/ 883654 h 3529627"/>
                <a:gd name="connsiteX5090" fmla="*/ 1495929 w 2116881"/>
                <a:gd name="connsiteY5090" fmla="*/ 886595 h 3529627"/>
                <a:gd name="connsiteX5091" fmla="*/ 1498873 w 2116881"/>
                <a:gd name="connsiteY5091" fmla="*/ 882183 h 3529627"/>
                <a:gd name="connsiteX5092" fmla="*/ 1503288 w 2116881"/>
                <a:gd name="connsiteY5092" fmla="*/ 891007 h 3529627"/>
                <a:gd name="connsiteX5093" fmla="*/ 1504760 w 2116881"/>
                <a:gd name="connsiteY5093" fmla="*/ 899830 h 3529627"/>
                <a:gd name="connsiteX5094" fmla="*/ 1509176 w 2116881"/>
                <a:gd name="connsiteY5094" fmla="*/ 902771 h 3529627"/>
                <a:gd name="connsiteX5095" fmla="*/ 1518007 w 2116881"/>
                <a:gd name="connsiteY5095" fmla="*/ 914536 h 3529627"/>
                <a:gd name="connsiteX5096" fmla="*/ 1509176 w 2116881"/>
                <a:gd name="connsiteY5096" fmla="*/ 920420 h 3529627"/>
                <a:gd name="connsiteX5097" fmla="*/ 1506232 w 2116881"/>
                <a:gd name="connsiteY5097" fmla="*/ 920420 h 3529627"/>
                <a:gd name="connsiteX5098" fmla="*/ 1504760 w 2116881"/>
                <a:gd name="connsiteY5098" fmla="*/ 908655 h 3529627"/>
                <a:gd name="connsiteX5099" fmla="*/ 1501816 w 2116881"/>
                <a:gd name="connsiteY5099" fmla="*/ 908655 h 3529627"/>
                <a:gd name="connsiteX5100" fmla="*/ 1494457 w 2116881"/>
                <a:gd name="connsiteY5100" fmla="*/ 899830 h 3529627"/>
                <a:gd name="connsiteX5101" fmla="*/ 1482682 w 2116881"/>
                <a:gd name="connsiteY5101" fmla="*/ 891007 h 3529627"/>
                <a:gd name="connsiteX5102" fmla="*/ 1481210 w 2116881"/>
                <a:gd name="connsiteY5102" fmla="*/ 901302 h 3529627"/>
                <a:gd name="connsiteX5103" fmla="*/ 1475323 w 2116881"/>
                <a:gd name="connsiteY5103" fmla="*/ 907184 h 3529627"/>
                <a:gd name="connsiteX5104" fmla="*/ 1466492 w 2116881"/>
                <a:gd name="connsiteY5104" fmla="*/ 899830 h 3529627"/>
                <a:gd name="connsiteX5105" fmla="*/ 1460604 w 2116881"/>
                <a:gd name="connsiteY5105" fmla="*/ 880712 h 3529627"/>
                <a:gd name="connsiteX5106" fmla="*/ 1450301 w 2116881"/>
                <a:gd name="connsiteY5106" fmla="*/ 868948 h 3529627"/>
                <a:gd name="connsiteX5107" fmla="*/ 1459132 w 2116881"/>
                <a:gd name="connsiteY5107" fmla="*/ 868948 h 3529627"/>
                <a:gd name="connsiteX5108" fmla="*/ 1469436 w 2116881"/>
                <a:gd name="connsiteY5108" fmla="*/ 867477 h 3529627"/>
                <a:gd name="connsiteX5109" fmla="*/ 1475323 w 2116881"/>
                <a:gd name="connsiteY5109" fmla="*/ 864536 h 3529627"/>
                <a:gd name="connsiteX5110" fmla="*/ 1484154 w 2116881"/>
                <a:gd name="connsiteY5110" fmla="*/ 851299 h 3529627"/>
                <a:gd name="connsiteX5111" fmla="*/ 1506059 w 2116881"/>
                <a:gd name="connsiteY5111" fmla="*/ 835486 h 3529627"/>
                <a:gd name="connsiteX5112" fmla="*/ 1509233 w 2116881"/>
                <a:gd name="connsiteY5112" fmla="*/ 845990 h 3529627"/>
                <a:gd name="connsiteX5113" fmla="*/ 1506059 w 2116881"/>
                <a:gd name="connsiteY5113" fmla="*/ 848991 h 3529627"/>
                <a:gd name="connsiteX5114" fmla="*/ 1504472 w 2116881"/>
                <a:gd name="connsiteY5114" fmla="*/ 856494 h 3529627"/>
                <a:gd name="connsiteX5115" fmla="*/ 1504472 w 2116881"/>
                <a:gd name="connsiteY5115" fmla="*/ 869999 h 3529627"/>
                <a:gd name="connsiteX5116" fmla="*/ 1501297 w 2116881"/>
                <a:gd name="connsiteY5116" fmla="*/ 868498 h 3529627"/>
                <a:gd name="connsiteX5117" fmla="*/ 1498122 w 2116881"/>
                <a:gd name="connsiteY5117" fmla="*/ 869999 h 3529627"/>
                <a:gd name="connsiteX5118" fmla="*/ 1498122 w 2116881"/>
                <a:gd name="connsiteY5118" fmla="*/ 862495 h 3529627"/>
                <a:gd name="connsiteX5119" fmla="*/ 1496535 w 2116881"/>
                <a:gd name="connsiteY5119" fmla="*/ 854993 h 3529627"/>
                <a:gd name="connsiteX5120" fmla="*/ 1501297 w 2116881"/>
                <a:gd name="connsiteY5120" fmla="*/ 845990 h 3529627"/>
                <a:gd name="connsiteX5121" fmla="*/ 1506059 w 2116881"/>
                <a:gd name="connsiteY5121" fmla="*/ 835486 h 3529627"/>
                <a:gd name="connsiteX5122" fmla="*/ 1653423 w 2116881"/>
                <a:gd name="connsiteY5122" fmla="*/ 831099 h 3529627"/>
                <a:gd name="connsiteX5123" fmla="*/ 1656479 w 2116881"/>
                <a:gd name="connsiteY5123" fmla="*/ 838715 h 3529627"/>
                <a:gd name="connsiteX5124" fmla="*/ 1645784 w 2116881"/>
                <a:gd name="connsiteY5124" fmla="*/ 840238 h 3529627"/>
                <a:gd name="connsiteX5125" fmla="*/ 1645784 w 2116881"/>
                <a:gd name="connsiteY5125" fmla="*/ 852423 h 3529627"/>
                <a:gd name="connsiteX5126" fmla="*/ 1639672 w 2116881"/>
                <a:gd name="connsiteY5126" fmla="*/ 858515 h 3529627"/>
                <a:gd name="connsiteX5127" fmla="*/ 1638144 w 2116881"/>
                <a:gd name="connsiteY5127" fmla="*/ 852423 h 3529627"/>
                <a:gd name="connsiteX5128" fmla="*/ 1632033 w 2116881"/>
                <a:gd name="connsiteY5128" fmla="*/ 852423 h 3529627"/>
                <a:gd name="connsiteX5129" fmla="*/ 1636616 w 2116881"/>
                <a:gd name="connsiteY5129" fmla="*/ 841761 h 3529627"/>
                <a:gd name="connsiteX5130" fmla="*/ 1636616 w 2116881"/>
                <a:gd name="connsiteY5130" fmla="*/ 835669 h 3529627"/>
                <a:gd name="connsiteX5131" fmla="*/ 1642728 w 2116881"/>
                <a:gd name="connsiteY5131" fmla="*/ 834146 h 3529627"/>
                <a:gd name="connsiteX5132" fmla="*/ 1648839 w 2116881"/>
                <a:gd name="connsiteY5132" fmla="*/ 834146 h 3529627"/>
                <a:gd name="connsiteX5133" fmla="*/ 1653423 w 2116881"/>
                <a:gd name="connsiteY5133" fmla="*/ 831099 h 3529627"/>
                <a:gd name="connsiteX5134" fmla="*/ 1867819 w 2116881"/>
                <a:gd name="connsiteY5134" fmla="*/ 740197 h 3529627"/>
                <a:gd name="connsiteX5135" fmla="*/ 1877054 w 2116881"/>
                <a:gd name="connsiteY5135" fmla="*/ 740197 h 3529627"/>
                <a:gd name="connsiteX5136" fmla="*/ 1873976 w 2116881"/>
                <a:gd name="connsiteY5136" fmla="*/ 745969 h 3529627"/>
                <a:gd name="connsiteX5137" fmla="*/ 1881672 w 2116881"/>
                <a:gd name="connsiteY5137" fmla="*/ 748855 h 3529627"/>
                <a:gd name="connsiteX5138" fmla="*/ 1878593 w 2116881"/>
                <a:gd name="connsiteY5138" fmla="*/ 751741 h 3529627"/>
                <a:gd name="connsiteX5139" fmla="*/ 1873976 w 2116881"/>
                <a:gd name="connsiteY5139" fmla="*/ 750298 h 3529627"/>
                <a:gd name="connsiteX5140" fmla="*/ 1875515 w 2116881"/>
                <a:gd name="connsiteY5140" fmla="*/ 757513 h 3529627"/>
                <a:gd name="connsiteX5141" fmla="*/ 1870897 w 2116881"/>
                <a:gd name="connsiteY5141" fmla="*/ 756070 h 3529627"/>
                <a:gd name="connsiteX5142" fmla="*/ 1869358 w 2116881"/>
                <a:gd name="connsiteY5142" fmla="*/ 763284 h 3529627"/>
                <a:gd name="connsiteX5143" fmla="*/ 1861662 w 2116881"/>
                <a:gd name="connsiteY5143" fmla="*/ 761841 h 3529627"/>
                <a:gd name="connsiteX5144" fmla="*/ 1860123 w 2116881"/>
                <a:gd name="connsiteY5144" fmla="*/ 756070 h 3529627"/>
                <a:gd name="connsiteX5145" fmla="*/ 1866280 w 2116881"/>
                <a:gd name="connsiteY5145" fmla="*/ 754627 h 3529627"/>
                <a:gd name="connsiteX5146" fmla="*/ 1866280 w 2116881"/>
                <a:gd name="connsiteY5146" fmla="*/ 745969 h 3529627"/>
                <a:gd name="connsiteX5147" fmla="*/ 1867819 w 2116881"/>
                <a:gd name="connsiteY5147" fmla="*/ 740197 h 3529627"/>
                <a:gd name="connsiteX5148" fmla="*/ 1968252 w 2116881"/>
                <a:gd name="connsiteY5148" fmla="*/ 554788 h 3529627"/>
                <a:gd name="connsiteX5149" fmla="*/ 1971138 w 2116881"/>
                <a:gd name="connsiteY5149" fmla="*/ 555510 h 3529627"/>
                <a:gd name="connsiteX5150" fmla="*/ 1971138 w 2116881"/>
                <a:gd name="connsiteY5150" fmla="*/ 569939 h 3529627"/>
                <a:gd name="connsiteX5151" fmla="*/ 1965366 w 2116881"/>
                <a:gd name="connsiteY5151" fmla="*/ 558396 h 3529627"/>
                <a:gd name="connsiteX5152" fmla="*/ 1968252 w 2116881"/>
                <a:gd name="connsiteY5152" fmla="*/ 554788 h 3529627"/>
                <a:gd name="connsiteX5153" fmla="*/ 1992783 w 2116881"/>
                <a:gd name="connsiteY5153" fmla="*/ 479037 h 3529627"/>
                <a:gd name="connsiteX5154" fmla="*/ 2002884 w 2116881"/>
                <a:gd name="connsiteY5154" fmla="*/ 489137 h 3529627"/>
                <a:gd name="connsiteX5155" fmla="*/ 1995669 w 2116881"/>
                <a:gd name="connsiteY5155" fmla="*/ 489137 h 3529627"/>
                <a:gd name="connsiteX5156" fmla="*/ 1992783 w 2116881"/>
                <a:gd name="connsiteY5156" fmla="*/ 479037 h 3529627"/>
                <a:gd name="connsiteX5157" fmla="*/ 1943721 w 2116881"/>
                <a:gd name="connsiteY5157" fmla="*/ 467494 h 3529627"/>
                <a:gd name="connsiteX5158" fmla="*/ 1949493 w 2116881"/>
                <a:gd name="connsiteY5158" fmla="*/ 468937 h 3529627"/>
                <a:gd name="connsiteX5159" fmla="*/ 1946607 w 2116881"/>
                <a:gd name="connsiteY5159" fmla="*/ 473265 h 3529627"/>
                <a:gd name="connsiteX5160" fmla="*/ 1943721 w 2116881"/>
                <a:gd name="connsiteY5160" fmla="*/ 467494 h 3529627"/>
                <a:gd name="connsiteX5161" fmla="*/ 1955265 w 2116881"/>
                <a:gd name="connsiteY5161" fmla="*/ 418436 h 3529627"/>
                <a:gd name="connsiteX5162" fmla="*/ 1961037 w 2116881"/>
                <a:gd name="connsiteY5162" fmla="*/ 425650 h 3529627"/>
                <a:gd name="connsiteX5163" fmla="*/ 1958151 w 2116881"/>
                <a:gd name="connsiteY5163" fmla="*/ 427093 h 3529627"/>
                <a:gd name="connsiteX5164" fmla="*/ 1956708 w 2116881"/>
                <a:gd name="connsiteY5164" fmla="*/ 431422 h 3529627"/>
                <a:gd name="connsiteX5165" fmla="*/ 1958151 w 2116881"/>
                <a:gd name="connsiteY5165" fmla="*/ 434307 h 3529627"/>
                <a:gd name="connsiteX5166" fmla="*/ 1962480 w 2116881"/>
                <a:gd name="connsiteY5166" fmla="*/ 429979 h 3529627"/>
                <a:gd name="connsiteX5167" fmla="*/ 1961037 w 2116881"/>
                <a:gd name="connsiteY5167" fmla="*/ 438636 h 3529627"/>
                <a:gd name="connsiteX5168" fmla="*/ 1956708 w 2116881"/>
                <a:gd name="connsiteY5168" fmla="*/ 445850 h 3529627"/>
                <a:gd name="connsiteX5169" fmla="*/ 1956708 w 2116881"/>
                <a:gd name="connsiteY5169" fmla="*/ 451622 h 3529627"/>
                <a:gd name="connsiteX5170" fmla="*/ 1955265 w 2116881"/>
                <a:gd name="connsiteY5170" fmla="*/ 454508 h 3529627"/>
                <a:gd name="connsiteX5171" fmla="*/ 1952379 w 2116881"/>
                <a:gd name="connsiteY5171" fmla="*/ 458836 h 3529627"/>
                <a:gd name="connsiteX5172" fmla="*/ 1952379 w 2116881"/>
                <a:gd name="connsiteY5172" fmla="*/ 454508 h 3529627"/>
                <a:gd name="connsiteX5173" fmla="*/ 1955265 w 2116881"/>
                <a:gd name="connsiteY5173" fmla="*/ 445850 h 3529627"/>
                <a:gd name="connsiteX5174" fmla="*/ 1950936 w 2116881"/>
                <a:gd name="connsiteY5174" fmla="*/ 445850 h 3529627"/>
                <a:gd name="connsiteX5175" fmla="*/ 1946607 w 2116881"/>
                <a:gd name="connsiteY5175" fmla="*/ 455951 h 3529627"/>
                <a:gd name="connsiteX5176" fmla="*/ 1943721 w 2116881"/>
                <a:gd name="connsiteY5176" fmla="*/ 455951 h 3529627"/>
                <a:gd name="connsiteX5177" fmla="*/ 1943721 w 2116881"/>
                <a:gd name="connsiteY5177" fmla="*/ 460279 h 3529627"/>
                <a:gd name="connsiteX5178" fmla="*/ 1940835 w 2116881"/>
                <a:gd name="connsiteY5178" fmla="*/ 455951 h 3529627"/>
                <a:gd name="connsiteX5179" fmla="*/ 1943721 w 2116881"/>
                <a:gd name="connsiteY5179" fmla="*/ 451622 h 3529627"/>
                <a:gd name="connsiteX5180" fmla="*/ 1948050 w 2116881"/>
                <a:gd name="connsiteY5180" fmla="*/ 435750 h 3529627"/>
                <a:gd name="connsiteX5181" fmla="*/ 1953822 w 2116881"/>
                <a:gd name="connsiteY5181" fmla="*/ 431422 h 3529627"/>
                <a:gd name="connsiteX5182" fmla="*/ 1948050 w 2116881"/>
                <a:gd name="connsiteY5182" fmla="*/ 425650 h 3529627"/>
                <a:gd name="connsiteX5183" fmla="*/ 1949493 w 2116881"/>
                <a:gd name="connsiteY5183" fmla="*/ 422764 h 3529627"/>
                <a:gd name="connsiteX5184" fmla="*/ 1955265 w 2116881"/>
                <a:gd name="connsiteY5184" fmla="*/ 418436 h 3529627"/>
                <a:gd name="connsiteX5185" fmla="*/ 1963772 w 2116881"/>
                <a:gd name="connsiteY5185" fmla="*/ 415316 h 3529627"/>
                <a:gd name="connsiteX5186" fmla="*/ 1962468 w 2116881"/>
                <a:gd name="connsiteY5186" fmla="*/ 425702 h 3529627"/>
                <a:gd name="connsiteX5187" fmla="*/ 1961914 w 2116881"/>
                <a:gd name="connsiteY5187" fmla="*/ 419632 h 3529627"/>
                <a:gd name="connsiteX5188" fmla="*/ 1948050 w 2116881"/>
                <a:gd name="connsiteY5188" fmla="*/ 414107 h 3529627"/>
                <a:gd name="connsiteX5189" fmla="*/ 1952379 w 2116881"/>
                <a:gd name="connsiteY5189" fmla="*/ 415550 h 3529627"/>
                <a:gd name="connsiteX5190" fmla="*/ 1948050 w 2116881"/>
                <a:gd name="connsiteY5190" fmla="*/ 416993 h 3529627"/>
                <a:gd name="connsiteX5191" fmla="*/ 1948050 w 2116881"/>
                <a:gd name="connsiteY5191" fmla="*/ 414107 h 3529627"/>
                <a:gd name="connsiteX5192" fmla="*/ 1938237 w 2116881"/>
                <a:gd name="connsiteY5192" fmla="*/ 414107 h 3529627"/>
                <a:gd name="connsiteX5193" fmla="*/ 1943432 w 2116881"/>
                <a:gd name="connsiteY5193" fmla="*/ 415550 h 3529627"/>
                <a:gd name="connsiteX5194" fmla="*/ 1938237 w 2116881"/>
                <a:gd name="connsiteY5194" fmla="*/ 421321 h 3529627"/>
                <a:gd name="connsiteX5195" fmla="*/ 1938237 w 2116881"/>
                <a:gd name="connsiteY5195" fmla="*/ 414107 h 3529627"/>
                <a:gd name="connsiteX5196" fmla="*/ 1963946 w 2116881"/>
                <a:gd name="connsiteY5196" fmla="*/ 413930 h 3529627"/>
                <a:gd name="connsiteX5197" fmla="*/ 1964306 w 2116881"/>
                <a:gd name="connsiteY5197" fmla="*/ 414074 h 3529627"/>
                <a:gd name="connsiteX5198" fmla="*/ 1963772 w 2116881"/>
                <a:gd name="connsiteY5198" fmla="*/ 415316 h 3529627"/>
                <a:gd name="connsiteX5199" fmla="*/ 1943721 w 2116881"/>
                <a:gd name="connsiteY5199" fmla="*/ 396792 h 3529627"/>
                <a:gd name="connsiteX5200" fmla="*/ 1946607 w 2116881"/>
                <a:gd name="connsiteY5200" fmla="*/ 403525 h 3529627"/>
                <a:gd name="connsiteX5201" fmla="*/ 1942278 w 2116881"/>
                <a:gd name="connsiteY5201" fmla="*/ 405209 h 3529627"/>
                <a:gd name="connsiteX5202" fmla="*/ 1943721 w 2116881"/>
                <a:gd name="connsiteY5202" fmla="*/ 396792 h 3529627"/>
                <a:gd name="connsiteX5203" fmla="*/ 2034630 w 2116881"/>
                <a:gd name="connsiteY5203" fmla="*/ 395494 h 3529627"/>
                <a:gd name="connsiteX5204" fmla="*/ 2038959 w 2116881"/>
                <a:gd name="connsiteY5204" fmla="*/ 395494 h 3529627"/>
                <a:gd name="connsiteX5205" fmla="*/ 2044731 w 2116881"/>
                <a:gd name="connsiteY5205" fmla="*/ 397081 h 3529627"/>
                <a:gd name="connsiteX5206" fmla="*/ 2041845 w 2116881"/>
                <a:gd name="connsiteY5206" fmla="*/ 409779 h 3529627"/>
                <a:gd name="connsiteX5207" fmla="*/ 2033187 w 2116881"/>
                <a:gd name="connsiteY5207" fmla="*/ 400256 h 3529627"/>
                <a:gd name="connsiteX5208" fmla="*/ 2034630 w 2116881"/>
                <a:gd name="connsiteY5208" fmla="*/ 395494 h 3529627"/>
                <a:gd name="connsiteX5209" fmla="*/ 1740258 w 2116881"/>
                <a:gd name="connsiteY5209" fmla="*/ 395416 h 3529627"/>
                <a:gd name="connsiteX5210" fmla="*/ 1747473 w 2116881"/>
                <a:gd name="connsiteY5210" fmla="*/ 396924 h 3529627"/>
                <a:gd name="connsiteX5211" fmla="*/ 1751802 w 2116881"/>
                <a:gd name="connsiteY5211" fmla="*/ 407483 h 3529627"/>
                <a:gd name="connsiteX5212" fmla="*/ 1746030 w 2116881"/>
                <a:gd name="connsiteY5212" fmla="*/ 425585 h 3529627"/>
                <a:gd name="connsiteX5213" fmla="*/ 1738815 w 2116881"/>
                <a:gd name="connsiteY5213" fmla="*/ 418042 h 3529627"/>
                <a:gd name="connsiteX5214" fmla="*/ 1731600 w 2116881"/>
                <a:gd name="connsiteY5214" fmla="*/ 407483 h 3529627"/>
                <a:gd name="connsiteX5215" fmla="*/ 1740258 w 2116881"/>
                <a:gd name="connsiteY5215" fmla="*/ 395416 h 3529627"/>
                <a:gd name="connsiteX5216" fmla="*/ 2021111 w 2116881"/>
                <a:gd name="connsiteY5216" fmla="*/ 378195 h 3529627"/>
                <a:gd name="connsiteX5217" fmla="*/ 2027187 w 2116881"/>
                <a:gd name="connsiteY5217" fmla="*/ 385610 h 3529627"/>
                <a:gd name="connsiteX5218" fmla="*/ 2024149 w 2116881"/>
                <a:gd name="connsiteY5218" fmla="*/ 393025 h 3529627"/>
                <a:gd name="connsiteX5219" fmla="*/ 2031744 w 2116881"/>
                <a:gd name="connsiteY5219" fmla="*/ 387093 h 3529627"/>
                <a:gd name="connsiteX5220" fmla="*/ 2027187 w 2116881"/>
                <a:gd name="connsiteY5220" fmla="*/ 404888 h 3529627"/>
                <a:gd name="connsiteX5221" fmla="*/ 2024149 w 2116881"/>
                <a:gd name="connsiteY5221" fmla="*/ 422684 h 3529627"/>
                <a:gd name="connsiteX5222" fmla="*/ 2011997 w 2116881"/>
                <a:gd name="connsiteY5222" fmla="*/ 418235 h 3529627"/>
                <a:gd name="connsiteX5223" fmla="*/ 2008960 w 2116881"/>
                <a:gd name="connsiteY5223" fmla="*/ 404888 h 3529627"/>
                <a:gd name="connsiteX5224" fmla="*/ 2010478 w 2116881"/>
                <a:gd name="connsiteY5224" fmla="*/ 395991 h 3529627"/>
                <a:gd name="connsiteX5225" fmla="*/ 2005922 w 2116881"/>
                <a:gd name="connsiteY5225" fmla="*/ 379678 h 3529627"/>
                <a:gd name="connsiteX5226" fmla="*/ 2016554 w 2116881"/>
                <a:gd name="connsiteY5226" fmla="*/ 381161 h 3529627"/>
                <a:gd name="connsiteX5227" fmla="*/ 2022630 w 2116881"/>
                <a:gd name="connsiteY5227" fmla="*/ 384127 h 3529627"/>
                <a:gd name="connsiteX5228" fmla="*/ 2021111 w 2116881"/>
                <a:gd name="connsiteY5228" fmla="*/ 378195 h 3529627"/>
                <a:gd name="connsiteX5229" fmla="*/ 1880229 w 2116881"/>
                <a:gd name="connsiteY5229" fmla="*/ 366492 h 3529627"/>
                <a:gd name="connsiteX5230" fmla="*/ 1886001 w 2116881"/>
                <a:gd name="connsiteY5230" fmla="*/ 373706 h 3529627"/>
                <a:gd name="connsiteX5231" fmla="*/ 1874457 w 2116881"/>
                <a:gd name="connsiteY5231" fmla="*/ 373706 h 3529627"/>
                <a:gd name="connsiteX5232" fmla="*/ 1880229 w 2116881"/>
                <a:gd name="connsiteY5232" fmla="*/ 366492 h 3529627"/>
                <a:gd name="connsiteX5233" fmla="*/ 1883115 w 2116881"/>
                <a:gd name="connsiteY5233" fmla="*/ 362163 h 3529627"/>
                <a:gd name="connsiteX5234" fmla="*/ 1886001 w 2116881"/>
                <a:gd name="connsiteY5234" fmla="*/ 362163 h 3529627"/>
                <a:gd name="connsiteX5235" fmla="*/ 1883115 w 2116881"/>
                <a:gd name="connsiteY5235" fmla="*/ 363606 h 3529627"/>
                <a:gd name="connsiteX5236" fmla="*/ 1883115 w 2116881"/>
                <a:gd name="connsiteY5236" fmla="*/ 362163 h 3529627"/>
                <a:gd name="connsiteX5237" fmla="*/ 2010099 w 2116881"/>
                <a:gd name="connsiteY5237" fmla="*/ 324648 h 3529627"/>
                <a:gd name="connsiteX5238" fmla="*/ 2014428 w 2116881"/>
                <a:gd name="connsiteY5238" fmla="*/ 326091 h 3529627"/>
                <a:gd name="connsiteX5239" fmla="*/ 2010099 w 2116881"/>
                <a:gd name="connsiteY5239" fmla="*/ 327534 h 3529627"/>
                <a:gd name="connsiteX5240" fmla="*/ 2010099 w 2116881"/>
                <a:gd name="connsiteY5240" fmla="*/ 324648 h 3529627"/>
                <a:gd name="connsiteX5241" fmla="*/ 1910532 w 2116881"/>
                <a:gd name="connsiteY5241" fmla="*/ 290019 h 3529627"/>
                <a:gd name="connsiteX5242" fmla="*/ 1907646 w 2116881"/>
                <a:gd name="connsiteY5242" fmla="*/ 295790 h 3529627"/>
                <a:gd name="connsiteX5243" fmla="*/ 1911975 w 2116881"/>
                <a:gd name="connsiteY5243" fmla="*/ 297233 h 3529627"/>
                <a:gd name="connsiteX5244" fmla="*/ 1911975 w 2116881"/>
                <a:gd name="connsiteY5244" fmla="*/ 294347 h 3529627"/>
                <a:gd name="connsiteX5245" fmla="*/ 1919190 w 2116881"/>
                <a:gd name="connsiteY5245" fmla="*/ 295790 h 3529627"/>
                <a:gd name="connsiteX5246" fmla="*/ 1917747 w 2116881"/>
                <a:gd name="connsiteY5246" fmla="*/ 298676 h 3529627"/>
                <a:gd name="connsiteX5247" fmla="*/ 1911975 w 2116881"/>
                <a:gd name="connsiteY5247" fmla="*/ 301562 h 3529627"/>
                <a:gd name="connsiteX5248" fmla="*/ 1910532 w 2116881"/>
                <a:gd name="connsiteY5248" fmla="*/ 307333 h 3529627"/>
                <a:gd name="connsiteX5249" fmla="*/ 1906203 w 2116881"/>
                <a:gd name="connsiteY5249" fmla="*/ 298676 h 3529627"/>
                <a:gd name="connsiteX5250" fmla="*/ 1904760 w 2116881"/>
                <a:gd name="connsiteY5250" fmla="*/ 294347 h 3529627"/>
                <a:gd name="connsiteX5251" fmla="*/ 1910532 w 2116881"/>
                <a:gd name="connsiteY5251" fmla="*/ 290019 h 3529627"/>
                <a:gd name="connsiteX5252" fmla="*/ 1838382 w 2116881"/>
                <a:gd name="connsiteY5252" fmla="*/ 290019 h 3529627"/>
                <a:gd name="connsiteX5253" fmla="*/ 1847040 w 2116881"/>
                <a:gd name="connsiteY5253" fmla="*/ 292905 h 3529627"/>
                <a:gd name="connsiteX5254" fmla="*/ 1849926 w 2116881"/>
                <a:gd name="connsiteY5254" fmla="*/ 297234 h 3529627"/>
                <a:gd name="connsiteX5255" fmla="*/ 1854255 w 2116881"/>
                <a:gd name="connsiteY5255" fmla="*/ 290019 h 3529627"/>
                <a:gd name="connsiteX5256" fmla="*/ 1857141 w 2116881"/>
                <a:gd name="connsiteY5256" fmla="*/ 297234 h 3529627"/>
                <a:gd name="connsiteX5257" fmla="*/ 1852812 w 2116881"/>
                <a:gd name="connsiteY5257" fmla="*/ 300119 h 3529627"/>
                <a:gd name="connsiteX5258" fmla="*/ 1855698 w 2116881"/>
                <a:gd name="connsiteY5258" fmla="*/ 303005 h 3529627"/>
                <a:gd name="connsiteX5259" fmla="*/ 1851369 w 2116881"/>
                <a:gd name="connsiteY5259" fmla="*/ 303005 h 3529627"/>
                <a:gd name="connsiteX5260" fmla="*/ 1848483 w 2116881"/>
                <a:gd name="connsiteY5260" fmla="*/ 305891 h 3529627"/>
                <a:gd name="connsiteX5261" fmla="*/ 1844154 w 2116881"/>
                <a:gd name="connsiteY5261" fmla="*/ 304448 h 3529627"/>
                <a:gd name="connsiteX5262" fmla="*/ 1845597 w 2116881"/>
                <a:gd name="connsiteY5262" fmla="*/ 300119 h 3529627"/>
                <a:gd name="connsiteX5263" fmla="*/ 1841268 w 2116881"/>
                <a:gd name="connsiteY5263" fmla="*/ 301562 h 3529627"/>
                <a:gd name="connsiteX5264" fmla="*/ 1836939 w 2116881"/>
                <a:gd name="connsiteY5264" fmla="*/ 294348 h 3529627"/>
                <a:gd name="connsiteX5265" fmla="*/ 1838382 w 2116881"/>
                <a:gd name="connsiteY5265" fmla="*/ 290019 h 3529627"/>
                <a:gd name="connsiteX5266" fmla="*/ 1932177 w 2116881"/>
                <a:gd name="connsiteY5266" fmla="*/ 288576 h 3529627"/>
                <a:gd name="connsiteX5267" fmla="*/ 1935063 w 2116881"/>
                <a:gd name="connsiteY5267" fmla="*/ 290019 h 3529627"/>
                <a:gd name="connsiteX5268" fmla="*/ 1935063 w 2116881"/>
                <a:gd name="connsiteY5268" fmla="*/ 294348 h 3529627"/>
                <a:gd name="connsiteX5269" fmla="*/ 1933620 w 2116881"/>
                <a:gd name="connsiteY5269" fmla="*/ 301562 h 3529627"/>
                <a:gd name="connsiteX5270" fmla="*/ 1929291 w 2116881"/>
                <a:gd name="connsiteY5270" fmla="*/ 298676 h 3529627"/>
                <a:gd name="connsiteX5271" fmla="*/ 1932177 w 2116881"/>
                <a:gd name="connsiteY5271" fmla="*/ 292905 h 3529627"/>
                <a:gd name="connsiteX5272" fmla="*/ 1932177 w 2116881"/>
                <a:gd name="connsiteY5272" fmla="*/ 288576 h 3529627"/>
                <a:gd name="connsiteX5273" fmla="*/ 2073591 w 2116881"/>
                <a:gd name="connsiteY5273" fmla="*/ 287134 h 3529627"/>
                <a:gd name="connsiteX5274" fmla="*/ 2075034 w 2116881"/>
                <a:gd name="connsiteY5274" fmla="*/ 288577 h 3529627"/>
                <a:gd name="connsiteX5275" fmla="*/ 2073591 w 2116881"/>
                <a:gd name="connsiteY5275" fmla="*/ 290020 h 3529627"/>
                <a:gd name="connsiteX5276" fmla="*/ 2073591 w 2116881"/>
                <a:gd name="connsiteY5276" fmla="*/ 287134 h 3529627"/>
                <a:gd name="connsiteX5277" fmla="*/ 1942278 w 2116881"/>
                <a:gd name="connsiteY5277" fmla="*/ 279919 h 3529627"/>
                <a:gd name="connsiteX5278" fmla="*/ 1945164 w 2116881"/>
                <a:gd name="connsiteY5278" fmla="*/ 281362 h 3529627"/>
                <a:gd name="connsiteX5279" fmla="*/ 1942278 w 2116881"/>
                <a:gd name="connsiteY5279" fmla="*/ 284248 h 3529627"/>
                <a:gd name="connsiteX5280" fmla="*/ 1942278 w 2116881"/>
                <a:gd name="connsiteY5280" fmla="*/ 279919 h 3529627"/>
                <a:gd name="connsiteX5281" fmla="*/ 2036073 w 2116881"/>
                <a:gd name="connsiteY5281" fmla="*/ 271262 h 3529627"/>
                <a:gd name="connsiteX5282" fmla="*/ 2034630 w 2116881"/>
                <a:gd name="connsiteY5282" fmla="*/ 275591 h 3529627"/>
                <a:gd name="connsiteX5283" fmla="*/ 2034630 w 2116881"/>
                <a:gd name="connsiteY5283" fmla="*/ 279919 h 3529627"/>
                <a:gd name="connsiteX5284" fmla="*/ 2031744 w 2116881"/>
                <a:gd name="connsiteY5284" fmla="*/ 282805 h 3529627"/>
                <a:gd name="connsiteX5285" fmla="*/ 2030301 w 2116881"/>
                <a:gd name="connsiteY5285" fmla="*/ 277034 h 3529627"/>
                <a:gd name="connsiteX5286" fmla="*/ 2036073 w 2116881"/>
                <a:gd name="connsiteY5286" fmla="*/ 271262 h 3529627"/>
                <a:gd name="connsiteX5287" fmla="*/ 2066376 w 2116881"/>
                <a:gd name="connsiteY5287" fmla="*/ 264047 h 3529627"/>
                <a:gd name="connsiteX5288" fmla="*/ 2069262 w 2116881"/>
                <a:gd name="connsiteY5288" fmla="*/ 266933 h 3529627"/>
                <a:gd name="connsiteX5289" fmla="*/ 2060604 w 2116881"/>
                <a:gd name="connsiteY5289" fmla="*/ 275590 h 3529627"/>
                <a:gd name="connsiteX5290" fmla="*/ 2050503 w 2116881"/>
                <a:gd name="connsiteY5290" fmla="*/ 290019 h 3529627"/>
                <a:gd name="connsiteX5291" fmla="*/ 2049060 w 2116881"/>
                <a:gd name="connsiteY5291" fmla="*/ 294347 h 3529627"/>
                <a:gd name="connsiteX5292" fmla="*/ 2043288 w 2116881"/>
                <a:gd name="connsiteY5292" fmla="*/ 295790 h 3529627"/>
                <a:gd name="connsiteX5293" fmla="*/ 2031744 w 2116881"/>
                <a:gd name="connsiteY5293" fmla="*/ 291462 h 3529627"/>
                <a:gd name="connsiteX5294" fmla="*/ 2038959 w 2116881"/>
                <a:gd name="connsiteY5294" fmla="*/ 285690 h 3529627"/>
                <a:gd name="connsiteX5295" fmla="*/ 2037516 w 2116881"/>
                <a:gd name="connsiteY5295" fmla="*/ 281361 h 3529627"/>
                <a:gd name="connsiteX5296" fmla="*/ 2043288 w 2116881"/>
                <a:gd name="connsiteY5296" fmla="*/ 271261 h 3529627"/>
                <a:gd name="connsiteX5297" fmla="*/ 2050503 w 2116881"/>
                <a:gd name="connsiteY5297" fmla="*/ 271261 h 3529627"/>
                <a:gd name="connsiteX5298" fmla="*/ 2053389 w 2116881"/>
                <a:gd name="connsiteY5298" fmla="*/ 265490 h 3529627"/>
                <a:gd name="connsiteX5299" fmla="*/ 2060604 w 2116881"/>
                <a:gd name="connsiteY5299" fmla="*/ 268376 h 3529627"/>
                <a:gd name="connsiteX5300" fmla="*/ 2066376 w 2116881"/>
                <a:gd name="connsiteY5300" fmla="*/ 264047 h 3529627"/>
                <a:gd name="connsiteX5301" fmla="*/ 1917747 w 2116881"/>
                <a:gd name="connsiteY5301" fmla="*/ 264047 h 3529627"/>
                <a:gd name="connsiteX5302" fmla="*/ 1922076 w 2116881"/>
                <a:gd name="connsiteY5302" fmla="*/ 264047 h 3529627"/>
                <a:gd name="connsiteX5303" fmla="*/ 1929291 w 2116881"/>
                <a:gd name="connsiteY5303" fmla="*/ 268376 h 3529627"/>
                <a:gd name="connsiteX5304" fmla="*/ 1935063 w 2116881"/>
                <a:gd name="connsiteY5304" fmla="*/ 271261 h 3529627"/>
                <a:gd name="connsiteX5305" fmla="*/ 1935063 w 2116881"/>
                <a:gd name="connsiteY5305" fmla="*/ 281362 h 3529627"/>
                <a:gd name="connsiteX5306" fmla="*/ 1926405 w 2116881"/>
                <a:gd name="connsiteY5306" fmla="*/ 287133 h 3529627"/>
                <a:gd name="connsiteX5307" fmla="*/ 1914861 w 2116881"/>
                <a:gd name="connsiteY5307" fmla="*/ 285690 h 3529627"/>
                <a:gd name="connsiteX5308" fmla="*/ 1913418 w 2116881"/>
                <a:gd name="connsiteY5308" fmla="*/ 275590 h 3529627"/>
                <a:gd name="connsiteX5309" fmla="*/ 1910532 w 2116881"/>
                <a:gd name="connsiteY5309" fmla="*/ 271261 h 3529627"/>
                <a:gd name="connsiteX5310" fmla="*/ 1917747 w 2116881"/>
                <a:gd name="connsiteY5310" fmla="*/ 269819 h 3529627"/>
                <a:gd name="connsiteX5311" fmla="*/ 1917747 w 2116881"/>
                <a:gd name="connsiteY5311" fmla="*/ 264047 h 3529627"/>
                <a:gd name="connsiteX5312" fmla="*/ 2106780 w 2116881"/>
                <a:gd name="connsiteY5312" fmla="*/ 235190 h 3529627"/>
                <a:gd name="connsiteX5313" fmla="*/ 2109666 w 2116881"/>
                <a:gd name="connsiteY5313" fmla="*/ 240962 h 3529627"/>
                <a:gd name="connsiteX5314" fmla="*/ 2111109 w 2116881"/>
                <a:gd name="connsiteY5314" fmla="*/ 236633 h 3529627"/>
                <a:gd name="connsiteX5315" fmla="*/ 2116881 w 2116881"/>
                <a:gd name="connsiteY5315" fmla="*/ 239519 h 3529627"/>
                <a:gd name="connsiteX5316" fmla="*/ 2115438 w 2116881"/>
                <a:gd name="connsiteY5316" fmla="*/ 242404 h 3529627"/>
                <a:gd name="connsiteX5317" fmla="*/ 2108223 w 2116881"/>
                <a:gd name="connsiteY5317" fmla="*/ 242404 h 3529627"/>
                <a:gd name="connsiteX5318" fmla="*/ 2101008 w 2116881"/>
                <a:gd name="connsiteY5318" fmla="*/ 248176 h 3529627"/>
                <a:gd name="connsiteX5319" fmla="*/ 2099565 w 2116881"/>
                <a:gd name="connsiteY5319" fmla="*/ 246733 h 3529627"/>
                <a:gd name="connsiteX5320" fmla="*/ 2106780 w 2116881"/>
                <a:gd name="connsiteY5320" fmla="*/ 235190 h 3529627"/>
                <a:gd name="connsiteX5321" fmla="*/ 2028773 w 2116881"/>
                <a:gd name="connsiteY5321" fmla="*/ 227975 h 3529627"/>
                <a:gd name="connsiteX5322" fmla="*/ 2028773 w 2116881"/>
                <a:gd name="connsiteY5322" fmla="*/ 233747 h 3529627"/>
                <a:gd name="connsiteX5323" fmla="*/ 2019606 w 2116881"/>
                <a:gd name="connsiteY5323" fmla="*/ 248176 h 3529627"/>
                <a:gd name="connsiteX5324" fmla="*/ 2011966 w 2116881"/>
                <a:gd name="connsiteY5324" fmla="*/ 253947 h 3529627"/>
                <a:gd name="connsiteX5325" fmla="*/ 2007383 w 2116881"/>
                <a:gd name="connsiteY5325" fmla="*/ 251061 h 3529627"/>
                <a:gd name="connsiteX5326" fmla="*/ 2004327 w 2116881"/>
                <a:gd name="connsiteY5326" fmla="*/ 248176 h 3529627"/>
                <a:gd name="connsiteX5327" fmla="*/ 2008910 w 2116881"/>
                <a:gd name="connsiteY5327" fmla="*/ 239518 h 3529627"/>
                <a:gd name="connsiteX5328" fmla="*/ 2010438 w 2116881"/>
                <a:gd name="connsiteY5328" fmla="*/ 246733 h 3529627"/>
                <a:gd name="connsiteX5329" fmla="*/ 2015022 w 2116881"/>
                <a:gd name="connsiteY5329" fmla="*/ 242404 h 3529627"/>
                <a:gd name="connsiteX5330" fmla="*/ 2018078 w 2116881"/>
                <a:gd name="connsiteY5330" fmla="*/ 233747 h 3529627"/>
                <a:gd name="connsiteX5331" fmla="*/ 2028773 w 2116881"/>
                <a:gd name="connsiteY5331" fmla="*/ 227975 h 3529627"/>
                <a:gd name="connsiteX5332" fmla="*/ 1998555 w 2116881"/>
                <a:gd name="connsiteY5332" fmla="*/ 214989 h 3529627"/>
                <a:gd name="connsiteX5333" fmla="*/ 2002884 w 2116881"/>
                <a:gd name="connsiteY5333" fmla="*/ 220760 h 3529627"/>
                <a:gd name="connsiteX5334" fmla="*/ 1997112 w 2116881"/>
                <a:gd name="connsiteY5334" fmla="*/ 219317 h 3529627"/>
                <a:gd name="connsiteX5335" fmla="*/ 1998555 w 2116881"/>
                <a:gd name="connsiteY5335" fmla="*/ 214989 h 3529627"/>
                <a:gd name="connsiteX5336" fmla="*/ 1954182 w 2116881"/>
                <a:gd name="connsiteY5336" fmla="*/ 202365 h 3529627"/>
                <a:gd name="connsiteX5337" fmla="*/ 1953822 w 2116881"/>
                <a:gd name="connsiteY5337" fmla="*/ 207775 h 3529627"/>
                <a:gd name="connsiteX5338" fmla="*/ 1950936 w 2116881"/>
                <a:gd name="connsiteY5338" fmla="*/ 212104 h 3529627"/>
                <a:gd name="connsiteX5339" fmla="*/ 1952379 w 2116881"/>
                <a:gd name="connsiteY5339" fmla="*/ 203447 h 3529627"/>
                <a:gd name="connsiteX5340" fmla="*/ 1954182 w 2116881"/>
                <a:gd name="connsiteY5340" fmla="*/ 202365 h 3529627"/>
                <a:gd name="connsiteX5341" fmla="*/ 1978722 w 2116881"/>
                <a:gd name="connsiteY5341" fmla="*/ 202033 h 3529627"/>
                <a:gd name="connsiteX5342" fmla="*/ 1984633 w 2116881"/>
                <a:gd name="connsiteY5342" fmla="*/ 218219 h 3529627"/>
                <a:gd name="connsiteX5343" fmla="*/ 1993498 w 2116881"/>
                <a:gd name="connsiteY5343" fmla="*/ 219691 h 3529627"/>
                <a:gd name="connsiteX5344" fmla="*/ 1989066 w 2116881"/>
                <a:gd name="connsiteY5344" fmla="*/ 227048 h 3529627"/>
                <a:gd name="connsiteX5345" fmla="*/ 1996454 w 2116881"/>
                <a:gd name="connsiteY5345" fmla="*/ 232934 h 3529627"/>
                <a:gd name="connsiteX5346" fmla="*/ 1993498 w 2116881"/>
                <a:gd name="connsiteY5346" fmla="*/ 235877 h 3529627"/>
                <a:gd name="connsiteX5347" fmla="*/ 1993498 w 2116881"/>
                <a:gd name="connsiteY5347" fmla="*/ 243235 h 3529627"/>
                <a:gd name="connsiteX5348" fmla="*/ 1984633 w 2116881"/>
                <a:gd name="connsiteY5348" fmla="*/ 241763 h 3529627"/>
                <a:gd name="connsiteX5349" fmla="*/ 1971334 w 2116881"/>
                <a:gd name="connsiteY5349" fmla="*/ 253536 h 3529627"/>
                <a:gd name="connsiteX5350" fmla="*/ 1972812 w 2116881"/>
                <a:gd name="connsiteY5350" fmla="*/ 256479 h 3529627"/>
                <a:gd name="connsiteX5351" fmla="*/ 1986110 w 2116881"/>
                <a:gd name="connsiteY5351" fmla="*/ 247649 h 3529627"/>
                <a:gd name="connsiteX5352" fmla="*/ 1984633 w 2116881"/>
                <a:gd name="connsiteY5352" fmla="*/ 252064 h 3529627"/>
                <a:gd name="connsiteX5353" fmla="*/ 1989066 w 2116881"/>
                <a:gd name="connsiteY5353" fmla="*/ 252064 h 3529627"/>
                <a:gd name="connsiteX5354" fmla="*/ 1994976 w 2116881"/>
                <a:gd name="connsiteY5354" fmla="*/ 252064 h 3529627"/>
                <a:gd name="connsiteX5355" fmla="*/ 1994976 w 2116881"/>
                <a:gd name="connsiteY5355" fmla="*/ 263836 h 3529627"/>
                <a:gd name="connsiteX5356" fmla="*/ 1997931 w 2116881"/>
                <a:gd name="connsiteY5356" fmla="*/ 262365 h 3529627"/>
                <a:gd name="connsiteX5357" fmla="*/ 2002364 w 2116881"/>
                <a:gd name="connsiteY5357" fmla="*/ 255007 h 3529627"/>
                <a:gd name="connsiteX5358" fmla="*/ 2008275 w 2116881"/>
                <a:gd name="connsiteY5358" fmla="*/ 256479 h 3529627"/>
                <a:gd name="connsiteX5359" fmla="*/ 2006797 w 2116881"/>
                <a:gd name="connsiteY5359" fmla="*/ 272665 h 3529627"/>
                <a:gd name="connsiteX5360" fmla="*/ 2015663 w 2116881"/>
                <a:gd name="connsiteY5360" fmla="*/ 260893 h 3529627"/>
                <a:gd name="connsiteX5361" fmla="*/ 2015663 w 2116881"/>
                <a:gd name="connsiteY5361" fmla="*/ 281494 h 3529627"/>
                <a:gd name="connsiteX5362" fmla="*/ 2008275 w 2116881"/>
                <a:gd name="connsiteY5362" fmla="*/ 285909 h 3529627"/>
                <a:gd name="connsiteX5363" fmla="*/ 1992021 w 2116881"/>
                <a:gd name="connsiteY5363" fmla="*/ 287380 h 3529627"/>
                <a:gd name="connsiteX5364" fmla="*/ 1997931 w 2116881"/>
                <a:gd name="connsiteY5364" fmla="*/ 299152 h 3529627"/>
                <a:gd name="connsiteX5365" fmla="*/ 2002364 w 2116881"/>
                <a:gd name="connsiteY5365" fmla="*/ 293266 h 3529627"/>
                <a:gd name="connsiteX5366" fmla="*/ 2008275 w 2116881"/>
                <a:gd name="connsiteY5366" fmla="*/ 297681 h 3529627"/>
                <a:gd name="connsiteX5367" fmla="*/ 2018618 w 2116881"/>
                <a:gd name="connsiteY5367" fmla="*/ 305038 h 3529627"/>
                <a:gd name="connsiteX5368" fmla="*/ 2017141 w 2116881"/>
                <a:gd name="connsiteY5368" fmla="*/ 312396 h 3529627"/>
                <a:gd name="connsiteX5369" fmla="*/ 2005320 w 2116881"/>
                <a:gd name="connsiteY5369" fmla="*/ 318282 h 3529627"/>
                <a:gd name="connsiteX5370" fmla="*/ 2002364 w 2116881"/>
                <a:gd name="connsiteY5370" fmla="*/ 330054 h 3529627"/>
                <a:gd name="connsiteX5371" fmla="*/ 2014185 w 2116881"/>
                <a:gd name="connsiteY5371" fmla="*/ 330054 h 3529627"/>
                <a:gd name="connsiteX5372" fmla="*/ 2011230 w 2116881"/>
                <a:gd name="connsiteY5372" fmla="*/ 337412 h 3529627"/>
                <a:gd name="connsiteX5373" fmla="*/ 2002364 w 2116881"/>
                <a:gd name="connsiteY5373" fmla="*/ 338883 h 3529627"/>
                <a:gd name="connsiteX5374" fmla="*/ 1999409 w 2116881"/>
                <a:gd name="connsiteY5374" fmla="*/ 347712 h 3529627"/>
                <a:gd name="connsiteX5375" fmla="*/ 1994976 w 2116881"/>
                <a:gd name="connsiteY5375" fmla="*/ 343298 h 3529627"/>
                <a:gd name="connsiteX5376" fmla="*/ 1996454 w 2116881"/>
                <a:gd name="connsiteY5376" fmla="*/ 335940 h 3529627"/>
                <a:gd name="connsiteX5377" fmla="*/ 1986110 w 2116881"/>
                <a:gd name="connsiteY5377" fmla="*/ 334469 h 3529627"/>
                <a:gd name="connsiteX5378" fmla="*/ 1989066 w 2116881"/>
                <a:gd name="connsiteY5378" fmla="*/ 338883 h 3529627"/>
                <a:gd name="connsiteX5379" fmla="*/ 1980200 w 2116881"/>
                <a:gd name="connsiteY5379" fmla="*/ 347712 h 3529627"/>
                <a:gd name="connsiteX5380" fmla="*/ 1990543 w 2116881"/>
                <a:gd name="connsiteY5380" fmla="*/ 352127 h 3529627"/>
                <a:gd name="connsiteX5381" fmla="*/ 1986110 w 2116881"/>
                <a:gd name="connsiteY5381" fmla="*/ 360956 h 3529627"/>
                <a:gd name="connsiteX5382" fmla="*/ 1987588 w 2116881"/>
                <a:gd name="connsiteY5382" fmla="*/ 366842 h 3529627"/>
                <a:gd name="connsiteX5383" fmla="*/ 1997931 w 2116881"/>
                <a:gd name="connsiteY5383" fmla="*/ 360956 h 3529627"/>
                <a:gd name="connsiteX5384" fmla="*/ 1986110 w 2116881"/>
                <a:gd name="connsiteY5384" fmla="*/ 381557 h 3529627"/>
                <a:gd name="connsiteX5385" fmla="*/ 1992021 w 2116881"/>
                <a:gd name="connsiteY5385" fmla="*/ 380086 h 3529627"/>
                <a:gd name="connsiteX5386" fmla="*/ 2000887 w 2116881"/>
                <a:gd name="connsiteY5386" fmla="*/ 369785 h 3529627"/>
                <a:gd name="connsiteX5387" fmla="*/ 2002364 w 2116881"/>
                <a:gd name="connsiteY5387" fmla="*/ 375671 h 3529627"/>
                <a:gd name="connsiteX5388" fmla="*/ 1999409 w 2116881"/>
                <a:gd name="connsiteY5388" fmla="*/ 385972 h 3529627"/>
                <a:gd name="connsiteX5389" fmla="*/ 2006797 w 2116881"/>
                <a:gd name="connsiteY5389" fmla="*/ 393329 h 3529627"/>
                <a:gd name="connsiteX5390" fmla="*/ 2006797 w 2116881"/>
                <a:gd name="connsiteY5390" fmla="*/ 400687 h 3529627"/>
                <a:gd name="connsiteX5391" fmla="*/ 2000887 w 2116881"/>
                <a:gd name="connsiteY5391" fmla="*/ 396272 h 3529627"/>
                <a:gd name="connsiteX5392" fmla="*/ 2000887 w 2116881"/>
                <a:gd name="connsiteY5392" fmla="*/ 403630 h 3529627"/>
                <a:gd name="connsiteX5393" fmla="*/ 2002364 w 2116881"/>
                <a:gd name="connsiteY5393" fmla="*/ 408044 h 3529627"/>
                <a:gd name="connsiteX5394" fmla="*/ 1994976 w 2116881"/>
                <a:gd name="connsiteY5394" fmla="*/ 410987 h 3529627"/>
                <a:gd name="connsiteX5395" fmla="*/ 1993498 w 2116881"/>
                <a:gd name="connsiteY5395" fmla="*/ 410987 h 3529627"/>
                <a:gd name="connsiteX5396" fmla="*/ 1989066 w 2116881"/>
                <a:gd name="connsiteY5396" fmla="*/ 412459 h 3529627"/>
                <a:gd name="connsiteX5397" fmla="*/ 1990543 w 2116881"/>
                <a:gd name="connsiteY5397" fmla="*/ 421288 h 3529627"/>
                <a:gd name="connsiteX5398" fmla="*/ 1981677 w 2116881"/>
                <a:gd name="connsiteY5398" fmla="*/ 428645 h 3529627"/>
                <a:gd name="connsiteX5399" fmla="*/ 1986110 w 2116881"/>
                <a:gd name="connsiteY5399" fmla="*/ 438946 h 3529627"/>
                <a:gd name="connsiteX5400" fmla="*/ 1987588 w 2116881"/>
                <a:gd name="connsiteY5400" fmla="*/ 447775 h 3529627"/>
                <a:gd name="connsiteX5401" fmla="*/ 1997931 w 2116881"/>
                <a:gd name="connsiteY5401" fmla="*/ 462490 h 3529627"/>
                <a:gd name="connsiteX5402" fmla="*/ 1990543 w 2116881"/>
                <a:gd name="connsiteY5402" fmla="*/ 463962 h 3529627"/>
                <a:gd name="connsiteX5403" fmla="*/ 1987588 w 2116881"/>
                <a:gd name="connsiteY5403" fmla="*/ 458076 h 3529627"/>
                <a:gd name="connsiteX5404" fmla="*/ 1981677 w 2116881"/>
                <a:gd name="connsiteY5404" fmla="*/ 469848 h 3529627"/>
                <a:gd name="connsiteX5405" fmla="*/ 1990543 w 2116881"/>
                <a:gd name="connsiteY5405" fmla="*/ 497806 h 3529627"/>
                <a:gd name="connsiteX5406" fmla="*/ 1987588 w 2116881"/>
                <a:gd name="connsiteY5406" fmla="*/ 491920 h 3529627"/>
                <a:gd name="connsiteX5407" fmla="*/ 1981677 w 2116881"/>
                <a:gd name="connsiteY5407" fmla="*/ 487506 h 3529627"/>
                <a:gd name="connsiteX5408" fmla="*/ 1978722 w 2116881"/>
                <a:gd name="connsiteY5408" fmla="*/ 486034 h 3529627"/>
                <a:gd name="connsiteX5409" fmla="*/ 1977245 w 2116881"/>
                <a:gd name="connsiteY5409" fmla="*/ 490449 h 3529627"/>
                <a:gd name="connsiteX5410" fmla="*/ 1971334 w 2116881"/>
                <a:gd name="connsiteY5410" fmla="*/ 493392 h 3529627"/>
                <a:gd name="connsiteX5411" fmla="*/ 1975767 w 2116881"/>
                <a:gd name="connsiteY5411" fmla="*/ 502221 h 3529627"/>
                <a:gd name="connsiteX5412" fmla="*/ 1971334 w 2116881"/>
                <a:gd name="connsiteY5412" fmla="*/ 528708 h 3529627"/>
                <a:gd name="connsiteX5413" fmla="*/ 1966901 w 2116881"/>
                <a:gd name="connsiteY5413" fmla="*/ 536066 h 3529627"/>
                <a:gd name="connsiteX5414" fmla="*/ 1971334 w 2116881"/>
                <a:gd name="connsiteY5414" fmla="*/ 544895 h 3529627"/>
                <a:gd name="connsiteX5415" fmla="*/ 1971334 w 2116881"/>
                <a:gd name="connsiteY5415" fmla="*/ 547838 h 3529627"/>
                <a:gd name="connsiteX5416" fmla="*/ 1965423 w 2116881"/>
                <a:gd name="connsiteY5416" fmla="*/ 552252 h 3529627"/>
                <a:gd name="connsiteX5417" fmla="*/ 1962468 w 2116881"/>
                <a:gd name="connsiteY5417" fmla="*/ 555195 h 3529627"/>
                <a:gd name="connsiteX5418" fmla="*/ 1959513 w 2116881"/>
                <a:gd name="connsiteY5418" fmla="*/ 562553 h 3529627"/>
                <a:gd name="connsiteX5419" fmla="*/ 1959513 w 2116881"/>
                <a:gd name="connsiteY5419" fmla="*/ 553724 h 3529627"/>
                <a:gd name="connsiteX5420" fmla="*/ 1955080 w 2116881"/>
                <a:gd name="connsiteY5420" fmla="*/ 543423 h 3529627"/>
                <a:gd name="connsiteX5421" fmla="*/ 1949170 w 2116881"/>
                <a:gd name="connsiteY5421" fmla="*/ 549309 h 3529627"/>
                <a:gd name="connsiteX5422" fmla="*/ 1940304 w 2116881"/>
                <a:gd name="connsiteY5422" fmla="*/ 546366 h 3529627"/>
                <a:gd name="connsiteX5423" fmla="*/ 1937348 w 2116881"/>
                <a:gd name="connsiteY5423" fmla="*/ 540480 h 3529627"/>
                <a:gd name="connsiteX5424" fmla="*/ 1935871 w 2116881"/>
                <a:gd name="connsiteY5424" fmla="*/ 533123 h 3529627"/>
                <a:gd name="connsiteX5425" fmla="*/ 1941781 w 2116881"/>
                <a:gd name="connsiteY5425" fmla="*/ 521351 h 3529627"/>
                <a:gd name="connsiteX5426" fmla="*/ 1947692 w 2116881"/>
                <a:gd name="connsiteY5426" fmla="*/ 515465 h 3529627"/>
                <a:gd name="connsiteX5427" fmla="*/ 1952125 w 2116881"/>
                <a:gd name="connsiteY5427" fmla="*/ 510498 h 3529627"/>
                <a:gd name="connsiteX5428" fmla="*/ 1952125 w 2116881"/>
                <a:gd name="connsiteY5428" fmla="*/ 502257 h 3529627"/>
                <a:gd name="connsiteX5429" fmla="*/ 1949312 w 2116881"/>
                <a:gd name="connsiteY5429" fmla="*/ 503746 h 3529627"/>
                <a:gd name="connsiteX5430" fmla="*/ 1945164 w 2116881"/>
                <a:gd name="connsiteY5430" fmla="*/ 502122 h 3529627"/>
                <a:gd name="connsiteX5431" fmla="*/ 1945164 w 2116881"/>
                <a:gd name="connsiteY5431" fmla="*/ 496351 h 3529627"/>
                <a:gd name="connsiteX5432" fmla="*/ 1952131 w 2116881"/>
                <a:gd name="connsiteY5432" fmla="*/ 501924 h 3529627"/>
                <a:gd name="connsiteX5433" fmla="*/ 1952310 w 2116881"/>
                <a:gd name="connsiteY5433" fmla="*/ 493392 h 3529627"/>
                <a:gd name="connsiteX5434" fmla="*/ 1949170 w 2116881"/>
                <a:gd name="connsiteY5434" fmla="*/ 484563 h 3529627"/>
                <a:gd name="connsiteX5435" fmla="*/ 1956558 w 2116881"/>
                <a:gd name="connsiteY5435" fmla="*/ 480148 h 3529627"/>
                <a:gd name="connsiteX5436" fmla="*/ 1966901 w 2116881"/>
                <a:gd name="connsiteY5436" fmla="*/ 433060 h 3529627"/>
                <a:gd name="connsiteX5437" fmla="*/ 1971334 w 2116881"/>
                <a:gd name="connsiteY5437" fmla="*/ 416873 h 3529627"/>
                <a:gd name="connsiteX5438" fmla="*/ 1964306 w 2116881"/>
                <a:gd name="connsiteY5438" fmla="*/ 414074 h 3529627"/>
                <a:gd name="connsiteX5439" fmla="*/ 1966901 w 2116881"/>
                <a:gd name="connsiteY5439" fmla="*/ 408044 h 3529627"/>
                <a:gd name="connsiteX5440" fmla="*/ 1962468 w 2116881"/>
                <a:gd name="connsiteY5440" fmla="*/ 400687 h 3529627"/>
                <a:gd name="connsiteX5441" fmla="*/ 1962468 w 2116881"/>
                <a:gd name="connsiteY5441" fmla="*/ 388915 h 3529627"/>
                <a:gd name="connsiteX5442" fmla="*/ 1963946 w 2116881"/>
                <a:gd name="connsiteY5442" fmla="*/ 372728 h 3529627"/>
                <a:gd name="connsiteX5443" fmla="*/ 1956558 w 2116881"/>
                <a:gd name="connsiteY5443" fmla="*/ 394801 h 3529627"/>
                <a:gd name="connsiteX5444" fmla="*/ 1955080 w 2116881"/>
                <a:gd name="connsiteY5444" fmla="*/ 393329 h 3529627"/>
                <a:gd name="connsiteX5445" fmla="*/ 1960991 w 2116881"/>
                <a:gd name="connsiteY5445" fmla="*/ 365370 h 3529627"/>
                <a:gd name="connsiteX5446" fmla="*/ 1952125 w 2116881"/>
                <a:gd name="connsiteY5446" fmla="*/ 391858 h 3529627"/>
                <a:gd name="connsiteX5447" fmla="*/ 1959513 w 2116881"/>
                <a:gd name="connsiteY5447" fmla="*/ 355070 h 3529627"/>
                <a:gd name="connsiteX5448" fmla="*/ 1962468 w 2116881"/>
                <a:gd name="connsiteY5448" fmla="*/ 343298 h 3529627"/>
                <a:gd name="connsiteX5449" fmla="*/ 1959513 w 2116881"/>
                <a:gd name="connsiteY5449" fmla="*/ 344769 h 3529627"/>
                <a:gd name="connsiteX5450" fmla="*/ 1946214 w 2116881"/>
                <a:gd name="connsiteY5450" fmla="*/ 371256 h 3529627"/>
                <a:gd name="connsiteX5451" fmla="*/ 1943259 w 2116881"/>
                <a:gd name="connsiteY5451" fmla="*/ 353598 h 3529627"/>
                <a:gd name="connsiteX5452" fmla="*/ 1943259 w 2116881"/>
                <a:gd name="connsiteY5452" fmla="*/ 349184 h 3529627"/>
                <a:gd name="connsiteX5453" fmla="*/ 1935871 w 2116881"/>
                <a:gd name="connsiteY5453" fmla="*/ 343298 h 3529627"/>
                <a:gd name="connsiteX5454" fmla="*/ 1928483 w 2116881"/>
                <a:gd name="connsiteY5454" fmla="*/ 340355 h 3529627"/>
                <a:gd name="connsiteX5455" fmla="*/ 1925527 w 2116881"/>
                <a:gd name="connsiteY5455" fmla="*/ 343298 h 3529627"/>
                <a:gd name="connsiteX5456" fmla="*/ 1938826 w 2116881"/>
                <a:gd name="connsiteY5456" fmla="*/ 360956 h 3529627"/>
                <a:gd name="connsiteX5457" fmla="*/ 1943259 w 2116881"/>
                <a:gd name="connsiteY5457" fmla="*/ 368313 h 3529627"/>
                <a:gd name="connsiteX5458" fmla="*/ 1940304 w 2116881"/>
                <a:gd name="connsiteY5458" fmla="*/ 371256 h 3529627"/>
                <a:gd name="connsiteX5459" fmla="*/ 1938826 w 2116881"/>
                <a:gd name="connsiteY5459" fmla="*/ 365370 h 3529627"/>
                <a:gd name="connsiteX5460" fmla="*/ 1934393 w 2116881"/>
                <a:gd name="connsiteY5460" fmla="*/ 369785 h 3529627"/>
                <a:gd name="connsiteX5461" fmla="*/ 1934393 w 2116881"/>
                <a:gd name="connsiteY5461" fmla="*/ 360956 h 3529627"/>
                <a:gd name="connsiteX5462" fmla="*/ 1928483 w 2116881"/>
                <a:gd name="connsiteY5462" fmla="*/ 374199 h 3529627"/>
                <a:gd name="connsiteX5463" fmla="*/ 1928483 w 2116881"/>
                <a:gd name="connsiteY5463" fmla="*/ 387443 h 3529627"/>
                <a:gd name="connsiteX5464" fmla="*/ 1924050 w 2116881"/>
                <a:gd name="connsiteY5464" fmla="*/ 384500 h 3529627"/>
                <a:gd name="connsiteX5465" fmla="*/ 1919617 w 2116881"/>
                <a:gd name="connsiteY5465" fmla="*/ 378614 h 3529627"/>
                <a:gd name="connsiteX5466" fmla="*/ 1916662 w 2116881"/>
                <a:gd name="connsiteY5466" fmla="*/ 397744 h 3529627"/>
                <a:gd name="connsiteX5467" fmla="*/ 1913706 w 2116881"/>
                <a:gd name="connsiteY5467" fmla="*/ 402158 h 3529627"/>
                <a:gd name="connsiteX5468" fmla="*/ 1907796 w 2116881"/>
                <a:gd name="connsiteY5468" fmla="*/ 393329 h 3529627"/>
                <a:gd name="connsiteX5469" fmla="*/ 1898930 w 2116881"/>
                <a:gd name="connsiteY5469" fmla="*/ 385972 h 3529627"/>
                <a:gd name="connsiteX5470" fmla="*/ 1890064 w 2116881"/>
                <a:gd name="connsiteY5470" fmla="*/ 375671 h 3529627"/>
                <a:gd name="connsiteX5471" fmla="*/ 1900408 w 2116881"/>
                <a:gd name="connsiteY5471" fmla="*/ 368313 h 3529627"/>
                <a:gd name="connsiteX5472" fmla="*/ 1906318 w 2116881"/>
                <a:gd name="connsiteY5472" fmla="*/ 368313 h 3529627"/>
                <a:gd name="connsiteX5473" fmla="*/ 1903363 w 2116881"/>
                <a:gd name="connsiteY5473" fmla="*/ 366842 h 3529627"/>
                <a:gd name="connsiteX5474" fmla="*/ 1909273 w 2116881"/>
                <a:gd name="connsiteY5474" fmla="*/ 358013 h 3529627"/>
                <a:gd name="connsiteX5475" fmla="*/ 1903363 w 2116881"/>
                <a:gd name="connsiteY5475" fmla="*/ 358013 h 3529627"/>
                <a:gd name="connsiteX5476" fmla="*/ 1901885 w 2116881"/>
                <a:gd name="connsiteY5476" fmla="*/ 352127 h 3529627"/>
                <a:gd name="connsiteX5477" fmla="*/ 1897452 w 2116881"/>
                <a:gd name="connsiteY5477" fmla="*/ 343298 h 3529627"/>
                <a:gd name="connsiteX5478" fmla="*/ 1897452 w 2116881"/>
                <a:gd name="connsiteY5478" fmla="*/ 352127 h 3529627"/>
                <a:gd name="connsiteX5479" fmla="*/ 1894497 w 2116881"/>
                <a:gd name="connsiteY5479" fmla="*/ 359484 h 3529627"/>
                <a:gd name="connsiteX5480" fmla="*/ 1890064 w 2116881"/>
                <a:gd name="connsiteY5480" fmla="*/ 365370 h 3529627"/>
                <a:gd name="connsiteX5481" fmla="*/ 1881198 w 2116881"/>
                <a:gd name="connsiteY5481" fmla="*/ 356541 h 3529627"/>
                <a:gd name="connsiteX5482" fmla="*/ 1875288 w 2116881"/>
                <a:gd name="connsiteY5482" fmla="*/ 360956 h 3529627"/>
                <a:gd name="connsiteX5483" fmla="*/ 1866422 w 2116881"/>
                <a:gd name="connsiteY5483" fmla="*/ 365370 h 3529627"/>
                <a:gd name="connsiteX5484" fmla="*/ 1859034 w 2116881"/>
                <a:gd name="connsiteY5484" fmla="*/ 359484 h 3529627"/>
                <a:gd name="connsiteX5485" fmla="*/ 1860512 w 2116881"/>
                <a:gd name="connsiteY5485" fmla="*/ 355070 h 3529627"/>
                <a:gd name="connsiteX5486" fmla="*/ 1847213 w 2116881"/>
                <a:gd name="connsiteY5486" fmla="*/ 344769 h 3529627"/>
                <a:gd name="connsiteX5487" fmla="*/ 1848691 w 2116881"/>
                <a:gd name="connsiteY5487" fmla="*/ 331526 h 3529627"/>
                <a:gd name="connsiteX5488" fmla="*/ 1850168 w 2116881"/>
                <a:gd name="connsiteY5488" fmla="*/ 315339 h 3529627"/>
                <a:gd name="connsiteX5489" fmla="*/ 1870855 w 2116881"/>
                <a:gd name="connsiteY5489" fmla="*/ 310924 h 3529627"/>
                <a:gd name="connsiteX5490" fmla="*/ 1876766 w 2116881"/>
                <a:gd name="connsiteY5490" fmla="*/ 319754 h 3529627"/>
                <a:gd name="connsiteX5491" fmla="*/ 1884154 w 2116881"/>
                <a:gd name="connsiteY5491" fmla="*/ 321225 h 3529627"/>
                <a:gd name="connsiteX5492" fmla="*/ 1881198 w 2116881"/>
                <a:gd name="connsiteY5492" fmla="*/ 313868 h 3529627"/>
                <a:gd name="connsiteX5493" fmla="*/ 1885631 w 2116881"/>
                <a:gd name="connsiteY5493" fmla="*/ 315339 h 3529627"/>
                <a:gd name="connsiteX5494" fmla="*/ 1894497 w 2116881"/>
                <a:gd name="connsiteY5494" fmla="*/ 318282 h 3529627"/>
                <a:gd name="connsiteX5495" fmla="*/ 1890064 w 2116881"/>
                <a:gd name="connsiteY5495" fmla="*/ 312396 h 3529627"/>
                <a:gd name="connsiteX5496" fmla="*/ 1897452 w 2116881"/>
                <a:gd name="connsiteY5496" fmla="*/ 305038 h 3529627"/>
                <a:gd name="connsiteX5497" fmla="*/ 1904841 w 2116881"/>
                <a:gd name="connsiteY5497" fmla="*/ 310924 h 3529627"/>
                <a:gd name="connsiteX5498" fmla="*/ 1912229 w 2116881"/>
                <a:gd name="connsiteY5498" fmla="*/ 324168 h 3529627"/>
                <a:gd name="connsiteX5499" fmla="*/ 1915184 w 2116881"/>
                <a:gd name="connsiteY5499" fmla="*/ 316810 h 3529627"/>
                <a:gd name="connsiteX5500" fmla="*/ 1910751 w 2116881"/>
                <a:gd name="connsiteY5500" fmla="*/ 315339 h 3529627"/>
                <a:gd name="connsiteX5501" fmla="*/ 1910751 w 2116881"/>
                <a:gd name="connsiteY5501" fmla="*/ 310924 h 3529627"/>
                <a:gd name="connsiteX5502" fmla="*/ 1918139 w 2116881"/>
                <a:gd name="connsiteY5502" fmla="*/ 313868 h 3529627"/>
                <a:gd name="connsiteX5503" fmla="*/ 1915184 w 2116881"/>
                <a:gd name="connsiteY5503" fmla="*/ 307981 h 3529627"/>
                <a:gd name="connsiteX5504" fmla="*/ 1916662 w 2116881"/>
                <a:gd name="connsiteY5504" fmla="*/ 306510 h 3529627"/>
                <a:gd name="connsiteX5505" fmla="*/ 1919617 w 2116881"/>
                <a:gd name="connsiteY5505" fmla="*/ 302095 h 3529627"/>
                <a:gd name="connsiteX5506" fmla="*/ 1924050 w 2116881"/>
                <a:gd name="connsiteY5506" fmla="*/ 299152 h 3529627"/>
                <a:gd name="connsiteX5507" fmla="*/ 1925527 w 2116881"/>
                <a:gd name="connsiteY5507" fmla="*/ 303567 h 3529627"/>
                <a:gd name="connsiteX5508" fmla="*/ 1934393 w 2116881"/>
                <a:gd name="connsiteY5508" fmla="*/ 310924 h 3529627"/>
                <a:gd name="connsiteX5509" fmla="*/ 1938826 w 2116881"/>
                <a:gd name="connsiteY5509" fmla="*/ 318282 h 3529627"/>
                <a:gd name="connsiteX5510" fmla="*/ 1943259 w 2116881"/>
                <a:gd name="connsiteY5510" fmla="*/ 316810 h 3529627"/>
                <a:gd name="connsiteX5511" fmla="*/ 1946214 w 2116881"/>
                <a:gd name="connsiteY5511" fmla="*/ 310924 h 3529627"/>
                <a:gd name="connsiteX5512" fmla="*/ 1940304 w 2116881"/>
                <a:gd name="connsiteY5512" fmla="*/ 307981 h 3529627"/>
                <a:gd name="connsiteX5513" fmla="*/ 1940304 w 2116881"/>
                <a:gd name="connsiteY5513" fmla="*/ 293266 h 3529627"/>
                <a:gd name="connsiteX5514" fmla="*/ 1944737 w 2116881"/>
                <a:gd name="connsiteY5514" fmla="*/ 288852 h 3529627"/>
                <a:gd name="connsiteX5515" fmla="*/ 1947692 w 2116881"/>
                <a:gd name="connsiteY5515" fmla="*/ 293266 h 3529627"/>
                <a:gd name="connsiteX5516" fmla="*/ 1950647 w 2116881"/>
                <a:gd name="connsiteY5516" fmla="*/ 284437 h 3529627"/>
                <a:gd name="connsiteX5517" fmla="*/ 1950647 w 2116881"/>
                <a:gd name="connsiteY5517" fmla="*/ 280023 h 3529627"/>
                <a:gd name="connsiteX5518" fmla="*/ 1969856 w 2116881"/>
                <a:gd name="connsiteY5518" fmla="*/ 284437 h 3529627"/>
                <a:gd name="connsiteX5519" fmla="*/ 1958035 w 2116881"/>
                <a:gd name="connsiteY5519" fmla="*/ 272665 h 3529627"/>
                <a:gd name="connsiteX5520" fmla="*/ 1944737 w 2116881"/>
                <a:gd name="connsiteY5520" fmla="*/ 274137 h 3529627"/>
                <a:gd name="connsiteX5521" fmla="*/ 1944737 w 2116881"/>
                <a:gd name="connsiteY5521" fmla="*/ 271194 h 3529627"/>
                <a:gd name="connsiteX5522" fmla="*/ 1943259 w 2116881"/>
                <a:gd name="connsiteY5522" fmla="*/ 259422 h 3529627"/>
                <a:gd name="connsiteX5523" fmla="*/ 1937348 w 2116881"/>
                <a:gd name="connsiteY5523" fmla="*/ 271194 h 3529627"/>
                <a:gd name="connsiteX5524" fmla="*/ 1928483 w 2116881"/>
                <a:gd name="connsiteY5524" fmla="*/ 263836 h 3529627"/>
                <a:gd name="connsiteX5525" fmla="*/ 1946214 w 2116881"/>
                <a:gd name="connsiteY5525" fmla="*/ 253536 h 3529627"/>
                <a:gd name="connsiteX5526" fmla="*/ 1947692 w 2116881"/>
                <a:gd name="connsiteY5526" fmla="*/ 247649 h 3529627"/>
                <a:gd name="connsiteX5527" fmla="*/ 1958035 w 2116881"/>
                <a:gd name="connsiteY5527" fmla="*/ 234406 h 3529627"/>
                <a:gd name="connsiteX5528" fmla="*/ 1962468 w 2116881"/>
                <a:gd name="connsiteY5528" fmla="*/ 235877 h 3529627"/>
                <a:gd name="connsiteX5529" fmla="*/ 1966901 w 2116881"/>
                <a:gd name="connsiteY5529" fmla="*/ 231463 h 3529627"/>
                <a:gd name="connsiteX5530" fmla="*/ 1966901 w 2116881"/>
                <a:gd name="connsiteY5530" fmla="*/ 228520 h 3529627"/>
                <a:gd name="connsiteX5531" fmla="*/ 1958035 w 2116881"/>
                <a:gd name="connsiteY5531" fmla="*/ 219691 h 3529627"/>
                <a:gd name="connsiteX5532" fmla="*/ 1959513 w 2116881"/>
                <a:gd name="connsiteY5532" fmla="*/ 215276 h 3529627"/>
                <a:gd name="connsiteX5533" fmla="*/ 1966901 w 2116881"/>
                <a:gd name="connsiteY5533" fmla="*/ 206447 h 3529627"/>
                <a:gd name="connsiteX5534" fmla="*/ 1972812 w 2116881"/>
                <a:gd name="connsiteY5534" fmla="*/ 210862 h 3529627"/>
                <a:gd name="connsiteX5535" fmla="*/ 1978722 w 2116881"/>
                <a:gd name="connsiteY5535" fmla="*/ 202033 h 3529627"/>
                <a:gd name="connsiteX5536" fmla="*/ 1985568 w 2116881"/>
                <a:gd name="connsiteY5536" fmla="*/ 199118 h 3529627"/>
                <a:gd name="connsiteX5537" fmla="*/ 1988454 w 2116881"/>
                <a:gd name="connsiteY5537" fmla="*/ 199118 h 3529627"/>
                <a:gd name="connsiteX5538" fmla="*/ 1991340 w 2116881"/>
                <a:gd name="connsiteY5538" fmla="*/ 206332 h 3529627"/>
                <a:gd name="connsiteX5539" fmla="*/ 1989897 w 2116881"/>
                <a:gd name="connsiteY5539" fmla="*/ 207775 h 3529627"/>
                <a:gd name="connsiteX5540" fmla="*/ 1985568 w 2116881"/>
                <a:gd name="connsiteY5540" fmla="*/ 199118 h 3529627"/>
                <a:gd name="connsiteX5541" fmla="*/ 1979796 w 2116881"/>
                <a:gd name="connsiteY5541" fmla="*/ 190460 h 3529627"/>
                <a:gd name="connsiteX5542" fmla="*/ 1979796 w 2116881"/>
                <a:gd name="connsiteY5542" fmla="*/ 194789 h 3529627"/>
                <a:gd name="connsiteX5543" fmla="*/ 1976910 w 2116881"/>
                <a:gd name="connsiteY5543" fmla="*/ 191903 h 3529627"/>
                <a:gd name="connsiteX5544" fmla="*/ 1979796 w 2116881"/>
                <a:gd name="connsiteY5544" fmla="*/ 190460 h 3529627"/>
                <a:gd name="connsiteX5545" fmla="*/ 1962480 w 2116881"/>
                <a:gd name="connsiteY5545" fmla="*/ 189017 h 3529627"/>
                <a:gd name="connsiteX5546" fmla="*/ 1959594 w 2116881"/>
                <a:gd name="connsiteY5546" fmla="*/ 193346 h 3529627"/>
                <a:gd name="connsiteX5547" fmla="*/ 1958151 w 2116881"/>
                <a:gd name="connsiteY5547" fmla="*/ 190460 h 3529627"/>
                <a:gd name="connsiteX5548" fmla="*/ 1962480 w 2116881"/>
                <a:gd name="connsiteY5548" fmla="*/ 189017 h 3529627"/>
                <a:gd name="connsiteX5549" fmla="*/ 1985568 w 2116881"/>
                <a:gd name="connsiteY5549" fmla="*/ 158717 h 3529627"/>
                <a:gd name="connsiteX5550" fmla="*/ 1988454 w 2116881"/>
                <a:gd name="connsiteY5550" fmla="*/ 161603 h 3529627"/>
                <a:gd name="connsiteX5551" fmla="*/ 1984125 w 2116881"/>
                <a:gd name="connsiteY5551" fmla="*/ 161603 h 3529627"/>
                <a:gd name="connsiteX5552" fmla="*/ 1985568 w 2116881"/>
                <a:gd name="connsiteY5552" fmla="*/ 158717 h 3529627"/>
                <a:gd name="connsiteX5553" fmla="*/ 1919190 w 2116881"/>
                <a:gd name="connsiteY5553" fmla="*/ 132745 h 3529627"/>
                <a:gd name="connsiteX5554" fmla="*/ 1923519 w 2116881"/>
                <a:gd name="connsiteY5554" fmla="*/ 132745 h 3529627"/>
                <a:gd name="connsiteX5555" fmla="*/ 1920633 w 2116881"/>
                <a:gd name="connsiteY5555" fmla="*/ 134188 h 3529627"/>
                <a:gd name="connsiteX5556" fmla="*/ 1919190 w 2116881"/>
                <a:gd name="connsiteY5556" fmla="*/ 132745 h 3529627"/>
                <a:gd name="connsiteX5557" fmla="*/ 2041845 w 2116881"/>
                <a:gd name="connsiteY5557" fmla="*/ 131302 h 3529627"/>
                <a:gd name="connsiteX5558" fmla="*/ 2049060 w 2116881"/>
                <a:gd name="connsiteY5558" fmla="*/ 132745 h 3529627"/>
                <a:gd name="connsiteX5559" fmla="*/ 2046174 w 2116881"/>
                <a:gd name="connsiteY5559" fmla="*/ 139959 h 3529627"/>
                <a:gd name="connsiteX5560" fmla="*/ 2041845 w 2116881"/>
                <a:gd name="connsiteY5560" fmla="*/ 138517 h 3529627"/>
                <a:gd name="connsiteX5561" fmla="*/ 2040402 w 2116881"/>
                <a:gd name="connsiteY5561" fmla="*/ 139959 h 3529627"/>
                <a:gd name="connsiteX5562" fmla="*/ 2040402 w 2116881"/>
                <a:gd name="connsiteY5562" fmla="*/ 142845 h 3529627"/>
                <a:gd name="connsiteX5563" fmla="*/ 2037516 w 2116881"/>
                <a:gd name="connsiteY5563" fmla="*/ 139959 h 3529627"/>
                <a:gd name="connsiteX5564" fmla="*/ 2041845 w 2116881"/>
                <a:gd name="connsiteY5564" fmla="*/ 134188 h 3529627"/>
                <a:gd name="connsiteX5565" fmla="*/ 2041845 w 2116881"/>
                <a:gd name="connsiteY5565" fmla="*/ 131302 h 3529627"/>
                <a:gd name="connsiteX5566" fmla="*/ 1947734 w 2116881"/>
                <a:gd name="connsiteY5566" fmla="*/ 124119 h 3529627"/>
                <a:gd name="connsiteX5567" fmla="*/ 1947734 w 2116881"/>
                <a:gd name="connsiteY5567" fmla="*/ 128541 h 3529627"/>
                <a:gd name="connsiteX5568" fmla="*/ 1950710 w 2116881"/>
                <a:gd name="connsiteY5568" fmla="*/ 128541 h 3529627"/>
                <a:gd name="connsiteX5569" fmla="*/ 1955175 w 2116881"/>
                <a:gd name="connsiteY5569" fmla="*/ 124119 h 3529627"/>
                <a:gd name="connsiteX5570" fmla="*/ 1955175 w 2116881"/>
                <a:gd name="connsiteY5570" fmla="*/ 130015 h 3529627"/>
                <a:gd name="connsiteX5571" fmla="*/ 1958151 w 2116881"/>
                <a:gd name="connsiteY5571" fmla="*/ 132963 h 3529627"/>
                <a:gd name="connsiteX5572" fmla="*/ 1956663 w 2116881"/>
                <a:gd name="connsiteY5572" fmla="*/ 147702 h 3529627"/>
                <a:gd name="connsiteX5573" fmla="*/ 1952198 w 2116881"/>
                <a:gd name="connsiteY5573" fmla="*/ 152123 h 3529627"/>
                <a:gd name="connsiteX5574" fmla="*/ 1947734 w 2116881"/>
                <a:gd name="connsiteY5574" fmla="*/ 152123 h 3529627"/>
                <a:gd name="connsiteX5575" fmla="*/ 1952198 w 2116881"/>
                <a:gd name="connsiteY5575" fmla="*/ 156545 h 3529627"/>
                <a:gd name="connsiteX5576" fmla="*/ 1952198 w 2116881"/>
                <a:gd name="connsiteY5576" fmla="*/ 160967 h 3529627"/>
                <a:gd name="connsiteX5577" fmla="*/ 1956663 w 2116881"/>
                <a:gd name="connsiteY5577" fmla="*/ 165389 h 3529627"/>
                <a:gd name="connsiteX5578" fmla="*/ 1952198 w 2116881"/>
                <a:gd name="connsiteY5578" fmla="*/ 174232 h 3529627"/>
                <a:gd name="connsiteX5579" fmla="*/ 1944758 w 2116881"/>
                <a:gd name="connsiteY5579" fmla="*/ 178654 h 3529627"/>
                <a:gd name="connsiteX5580" fmla="*/ 1941782 w 2116881"/>
                <a:gd name="connsiteY5580" fmla="*/ 180128 h 3529627"/>
                <a:gd name="connsiteX5581" fmla="*/ 1943270 w 2116881"/>
                <a:gd name="connsiteY5581" fmla="*/ 184549 h 3529627"/>
                <a:gd name="connsiteX5582" fmla="*/ 1950710 w 2116881"/>
                <a:gd name="connsiteY5582" fmla="*/ 186023 h 3529627"/>
                <a:gd name="connsiteX5583" fmla="*/ 1943270 w 2116881"/>
                <a:gd name="connsiteY5583" fmla="*/ 190445 h 3529627"/>
                <a:gd name="connsiteX5584" fmla="*/ 1950710 w 2116881"/>
                <a:gd name="connsiteY5584" fmla="*/ 191919 h 3529627"/>
                <a:gd name="connsiteX5585" fmla="*/ 1949222 w 2116881"/>
                <a:gd name="connsiteY5585" fmla="*/ 196341 h 3529627"/>
                <a:gd name="connsiteX5586" fmla="*/ 1947734 w 2116881"/>
                <a:gd name="connsiteY5586" fmla="*/ 203710 h 3529627"/>
                <a:gd name="connsiteX5587" fmla="*/ 1944758 w 2116881"/>
                <a:gd name="connsiteY5587" fmla="*/ 206658 h 3529627"/>
                <a:gd name="connsiteX5588" fmla="*/ 1943270 w 2116881"/>
                <a:gd name="connsiteY5588" fmla="*/ 211080 h 3529627"/>
                <a:gd name="connsiteX5589" fmla="*/ 1949222 w 2116881"/>
                <a:gd name="connsiteY5589" fmla="*/ 215502 h 3529627"/>
                <a:gd name="connsiteX5590" fmla="*/ 1952198 w 2116881"/>
                <a:gd name="connsiteY5590" fmla="*/ 218449 h 3529627"/>
                <a:gd name="connsiteX5591" fmla="*/ 1950710 w 2116881"/>
                <a:gd name="connsiteY5591" fmla="*/ 221397 h 3529627"/>
                <a:gd name="connsiteX5592" fmla="*/ 1952198 w 2116881"/>
                <a:gd name="connsiteY5592" fmla="*/ 228767 h 3529627"/>
                <a:gd name="connsiteX5593" fmla="*/ 1949222 w 2116881"/>
                <a:gd name="connsiteY5593" fmla="*/ 228767 h 3529627"/>
                <a:gd name="connsiteX5594" fmla="*/ 1947734 w 2116881"/>
                <a:gd name="connsiteY5594" fmla="*/ 230241 h 3529627"/>
                <a:gd name="connsiteX5595" fmla="*/ 1944758 w 2116881"/>
                <a:gd name="connsiteY5595" fmla="*/ 224345 h 3529627"/>
                <a:gd name="connsiteX5596" fmla="*/ 1946246 w 2116881"/>
                <a:gd name="connsiteY5596" fmla="*/ 233189 h 3529627"/>
                <a:gd name="connsiteX5597" fmla="*/ 1944758 w 2116881"/>
                <a:gd name="connsiteY5597" fmla="*/ 234663 h 3529627"/>
                <a:gd name="connsiteX5598" fmla="*/ 1941782 w 2116881"/>
                <a:gd name="connsiteY5598" fmla="*/ 239084 h 3529627"/>
                <a:gd name="connsiteX5599" fmla="*/ 1943270 w 2116881"/>
                <a:gd name="connsiteY5599" fmla="*/ 252350 h 3529627"/>
                <a:gd name="connsiteX5600" fmla="*/ 1938806 w 2116881"/>
                <a:gd name="connsiteY5600" fmla="*/ 252350 h 3529627"/>
                <a:gd name="connsiteX5601" fmla="*/ 1935829 w 2116881"/>
                <a:gd name="connsiteY5601" fmla="*/ 256771 h 3529627"/>
                <a:gd name="connsiteX5602" fmla="*/ 1931365 w 2116881"/>
                <a:gd name="connsiteY5602" fmla="*/ 256771 h 3529627"/>
                <a:gd name="connsiteX5603" fmla="*/ 1928389 w 2116881"/>
                <a:gd name="connsiteY5603" fmla="*/ 258245 h 3529627"/>
                <a:gd name="connsiteX5604" fmla="*/ 1929877 w 2116881"/>
                <a:gd name="connsiteY5604" fmla="*/ 250876 h 3529627"/>
                <a:gd name="connsiteX5605" fmla="*/ 1932853 w 2116881"/>
                <a:gd name="connsiteY5605" fmla="*/ 247928 h 3529627"/>
                <a:gd name="connsiteX5606" fmla="*/ 1931365 w 2116881"/>
                <a:gd name="connsiteY5606" fmla="*/ 244980 h 3529627"/>
                <a:gd name="connsiteX5607" fmla="*/ 1929877 w 2116881"/>
                <a:gd name="connsiteY5607" fmla="*/ 246454 h 3529627"/>
                <a:gd name="connsiteX5608" fmla="*/ 1917972 w 2116881"/>
                <a:gd name="connsiteY5608" fmla="*/ 247928 h 3529627"/>
                <a:gd name="connsiteX5609" fmla="*/ 1916484 w 2116881"/>
                <a:gd name="connsiteY5609" fmla="*/ 246454 h 3529627"/>
                <a:gd name="connsiteX5610" fmla="*/ 1914996 w 2116881"/>
                <a:gd name="connsiteY5610" fmla="*/ 239084 h 3529627"/>
                <a:gd name="connsiteX5611" fmla="*/ 1916484 w 2116881"/>
                <a:gd name="connsiteY5611" fmla="*/ 233189 h 3529627"/>
                <a:gd name="connsiteX5612" fmla="*/ 1919460 w 2116881"/>
                <a:gd name="connsiteY5612" fmla="*/ 230241 h 3529627"/>
                <a:gd name="connsiteX5613" fmla="*/ 1920948 w 2116881"/>
                <a:gd name="connsiteY5613" fmla="*/ 228767 h 3529627"/>
                <a:gd name="connsiteX5614" fmla="*/ 1917972 w 2116881"/>
                <a:gd name="connsiteY5614" fmla="*/ 227293 h 3529627"/>
                <a:gd name="connsiteX5615" fmla="*/ 1912020 w 2116881"/>
                <a:gd name="connsiteY5615" fmla="*/ 225819 h 3529627"/>
                <a:gd name="connsiteX5616" fmla="*/ 1917972 w 2116881"/>
                <a:gd name="connsiteY5616" fmla="*/ 219923 h 3529627"/>
                <a:gd name="connsiteX5617" fmla="*/ 1916484 w 2116881"/>
                <a:gd name="connsiteY5617" fmla="*/ 215502 h 3529627"/>
                <a:gd name="connsiteX5618" fmla="*/ 1914996 w 2116881"/>
                <a:gd name="connsiteY5618" fmla="*/ 211080 h 3529627"/>
                <a:gd name="connsiteX5619" fmla="*/ 1912020 w 2116881"/>
                <a:gd name="connsiteY5619" fmla="*/ 205184 h 3529627"/>
                <a:gd name="connsiteX5620" fmla="*/ 1906067 w 2116881"/>
                <a:gd name="connsiteY5620" fmla="*/ 212554 h 3529627"/>
                <a:gd name="connsiteX5621" fmla="*/ 1906067 w 2116881"/>
                <a:gd name="connsiteY5621" fmla="*/ 221397 h 3529627"/>
                <a:gd name="connsiteX5622" fmla="*/ 1901603 w 2116881"/>
                <a:gd name="connsiteY5622" fmla="*/ 224345 h 3529627"/>
                <a:gd name="connsiteX5623" fmla="*/ 1904579 w 2116881"/>
                <a:gd name="connsiteY5623" fmla="*/ 211080 h 3529627"/>
                <a:gd name="connsiteX5624" fmla="*/ 1898627 w 2116881"/>
                <a:gd name="connsiteY5624" fmla="*/ 209606 h 3529627"/>
                <a:gd name="connsiteX5625" fmla="*/ 1894163 w 2116881"/>
                <a:gd name="connsiteY5625" fmla="*/ 211080 h 3529627"/>
                <a:gd name="connsiteX5626" fmla="*/ 1885234 w 2116881"/>
                <a:gd name="connsiteY5626" fmla="*/ 209606 h 3529627"/>
                <a:gd name="connsiteX5627" fmla="*/ 1877794 w 2116881"/>
                <a:gd name="connsiteY5627" fmla="*/ 212554 h 3529627"/>
                <a:gd name="connsiteX5628" fmla="*/ 1873329 w 2116881"/>
                <a:gd name="connsiteY5628" fmla="*/ 214028 h 3529627"/>
                <a:gd name="connsiteX5629" fmla="*/ 1871841 w 2116881"/>
                <a:gd name="connsiteY5629" fmla="*/ 212554 h 3529627"/>
                <a:gd name="connsiteX5630" fmla="*/ 1865889 w 2116881"/>
                <a:gd name="connsiteY5630" fmla="*/ 205184 h 3529627"/>
                <a:gd name="connsiteX5631" fmla="*/ 1870353 w 2116881"/>
                <a:gd name="connsiteY5631" fmla="*/ 196341 h 3529627"/>
                <a:gd name="connsiteX5632" fmla="*/ 1879282 w 2116881"/>
                <a:gd name="connsiteY5632" fmla="*/ 199289 h 3529627"/>
                <a:gd name="connsiteX5633" fmla="*/ 1883746 w 2116881"/>
                <a:gd name="connsiteY5633" fmla="*/ 200763 h 3529627"/>
                <a:gd name="connsiteX5634" fmla="*/ 1880770 w 2116881"/>
                <a:gd name="connsiteY5634" fmla="*/ 197815 h 3529627"/>
                <a:gd name="connsiteX5635" fmla="*/ 1883746 w 2116881"/>
                <a:gd name="connsiteY5635" fmla="*/ 190445 h 3529627"/>
                <a:gd name="connsiteX5636" fmla="*/ 1883746 w 2116881"/>
                <a:gd name="connsiteY5636" fmla="*/ 181602 h 3529627"/>
                <a:gd name="connsiteX5637" fmla="*/ 1885234 w 2116881"/>
                <a:gd name="connsiteY5637" fmla="*/ 174232 h 3529627"/>
                <a:gd name="connsiteX5638" fmla="*/ 1888210 w 2116881"/>
                <a:gd name="connsiteY5638" fmla="*/ 172758 h 3529627"/>
                <a:gd name="connsiteX5639" fmla="*/ 1894163 w 2116881"/>
                <a:gd name="connsiteY5639" fmla="*/ 169810 h 3529627"/>
                <a:gd name="connsiteX5640" fmla="*/ 1897139 w 2116881"/>
                <a:gd name="connsiteY5640" fmla="*/ 177180 h 3529627"/>
                <a:gd name="connsiteX5641" fmla="*/ 1903091 w 2116881"/>
                <a:gd name="connsiteY5641" fmla="*/ 187497 h 3529627"/>
                <a:gd name="connsiteX5642" fmla="*/ 1904579 w 2116881"/>
                <a:gd name="connsiteY5642" fmla="*/ 188971 h 3529627"/>
                <a:gd name="connsiteX5643" fmla="*/ 1928389 w 2116881"/>
                <a:gd name="connsiteY5643" fmla="*/ 194867 h 3529627"/>
                <a:gd name="connsiteX5644" fmla="*/ 1928389 w 2116881"/>
                <a:gd name="connsiteY5644" fmla="*/ 193393 h 3529627"/>
                <a:gd name="connsiteX5645" fmla="*/ 1912020 w 2116881"/>
                <a:gd name="connsiteY5645" fmla="*/ 188971 h 3529627"/>
                <a:gd name="connsiteX5646" fmla="*/ 1903091 w 2116881"/>
                <a:gd name="connsiteY5646" fmla="*/ 180128 h 3529627"/>
                <a:gd name="connsiteX5647" fmla="*/ 1909044 w 2116881"/>
                <a:gd name="connsiteY5647" fmla="*/ 171284 h 3529627"/>
                <a:gd name="connsiteX5648" fmla="*/ 1910532 w 2116881"/>
                <a:gd name="connsiteY5648" fmla="*/ 165389 h 3529627"/>
                <a:gd name="connsiteX5649" fmla="*/ 1919460 w 2116881"/>
                <a:gd name="connsiteY5649" fmla="*/ 156545 h 3529627"/>
                <a:gd name="connsiteX5650" fmla="*/ 1919460 w 2116881"/>
                <a:gd name="connsiteY5650" fmla="*/ 143280 h 3529627"/>
                <a:gd name="connsiteX5651" fmla="*/ 1923925 w 2116881"/>
                <a:gd name="connsiteY5651" fmla="*/ 143280 h 3529627"/>
                <a:gd name="connsiteX5652" fmla="*/ 1920948 w 2116881"/>
                <a:gd name="connsiteY5652" fmla="*/ 138858 h 3529627"/>
                <a:gd name="connsiteX5653" fmla="*/ 1923925 w 2116881"/>
                <a:gd name="connsiteY5653" fmla="*/ 135910 h 3529627"/>
                <a:gd name="connsiteX5654" fmla="*/ 1925413 w 2116881"/>
                <a:gd name="connsiteY5654" fmla="*/ 131489 h 3529627"/>
                <a:gd name="connsiteX5655" fmla="*/ 1932853 w 2116881"/>
                <a:gd name="connsiteY5655" fmla="*/ 137384 h 3529627"/>
                <a:gd name="connsiteX5656" fmla="*/ 1935829 w 2116881"/>
                <a:gd name="connsiteY5656" fmla="*/ 138858 h 3529627"/>
                <a:gd name="connsiteX5657" fmla="*/ 1938806 w 2116881"/>
                <a:gd name="connsiteY5657" fmla="*/ 140332 h 3529627"/>
                <a:gd name="connsiteX5658" fmla="*/ 1946246 w 2116881"/>
                <a:gd name="connsiteY5658" fmla="*/ 140332 h 3529627"/>
                <a:gd name="connsiteX5659" fmla="*/ 1947734 w 2116881"/>
                <a:gd name="connsiteY5659" fmla="*/ 137384 h 3529627"/>
                <a:gd name="connsiteX5660" fmla="*/ 1943270 w 2116881"/>
                <a:gd name="connsiteY5660" fmla="*/ 131489 h 3529627"/>
                <a:gd name="connsiteX5661" fmla="*/ 1947734 w 2116881"/>
                <a:gd name="connsiteY5661" fmla="*/ 124119 h 3529627"/>
                <a:gd name="connsiteX5662" fmla="*/ 2080362 w 2116881"/>
                <a:gd name="connsiteY5662" fmla="*/ 123186 h 3529627"/>
                <a:gd name="connsiteX5663" fmla="*/ 2090537 w 2116881"/>
                <a:gd name="connsiteY5663" fmla="*/ 128416 h 3529627"/>
                <a:gd name="connsiteX5664" fmla="*/ 2092017 w 2116881"/>
                <a:gd name="connsiteY5664" fmla="*/ 137073 h 3529627"/>
                <a:gd name="connsiteX5665" fmla="*/ 2097937 w 2116881"/>
                <a:gd name="connsiteY5665" fmla="*/ 135631 h 3529627"/>
                <a:gd name="connsiteX5666" fmla="*/ 2105337 w 2116881"/>
                <a:gd name="connsiteY5666" fmla="*/ 135631 h 3529627"/>
                <a:gd name="connsiteX5667" fmla="*/ 2099417 w 2116881"/>
                <a:gd name="connsiteY5667" fmla="*/ 150059 h 3529627"/>
                <a:gd name="connsiteX5668" fmla="*/ 2096457 w 2116881"/>
                <a:gd name="connsiteY5668" fmla="*/ 155831 h 3529627"/>
                <a:gd name="connsiteX5669" fmla="*/ 2084617 w 2116881"/>
                <a:gd name="connsiteY5669" fmla="*/ 148616 h 3529627"/>
                <a:gd name="connsiteX5670" fmla="*/ 2080177 w 2116881"/>
                <a:gd name="connsiteY5670" fmla="*/ 145731 h 3529627"/>
                <a:gd name="connsiteX5671" fmla="*/ 2074257 w 2116881"/>
                <a:gd name="connsiteY5671" fmla="*/ 145731 h 3529627"/>
                <a:gd name="connsiteX5672" fmla="*/ 2071297 w 2116881"/>
                <a:gd name="connsiteY5672" fmla="*/ 147173 h 3529627"/>
                <a:gd name="connsiteX5673" fmla="*/ 2077217 w 2116881"/>
                <a:gd name="connsiteY5673" fmla="*/ 154388 h 3529627"/>
                <a:gd name="connsiteX5674" fmla="*/ 2068337 w 2116881"/>
                <a:gd name="connsiteY5674" fmla="*/ 158716 h 3529627"/>
                <a:gd name="connsiteX5675" fmla="*/ 2063897 w 2116881"/>
                <a:gd name="connsiteY5675" fmla="*/ 144288 h 3529627"/>
                <a:gd name="connsiteX5676" fmla="*/ 2056497 w 2116881"/>
                <a:gd name="connsiteY5676" fmla="*/ 128416 h 3529627"/>
                <a:gd name="connsiteX5677" fmla="*/ 2071297 w 2116881"/>
                <a:gd name="connsiteY5677" fmla="*/ 129859 h 3529627"/>
                <a:gd name="connsiteX5678" fmla="*/ 2080362 w 2116881"/>
                <a:gd name="connsiteY5678" fmla="*/ 123186 h 3529627"/>
                <a:gd name="connsiteX5679" fmla="*/ 2064933 w 2116881"/>
                <a:gd name="connsiteY5679" fmla="*/ 116874 h 3529627"/>
                <a:gd name="connsiteX5680" fmla="*/ 2067819 w 2116881"/>
                <a:gd name="connsiteY5680" fmla="*/ 119760 h 3529627"/>
                <a:gd name="connsiteX5681" fmla="*/ 2064933 w 2116881"/>
                <a:gd name="connsiteY5681" fmla="*/ 118317 h 3529627"/>
                <a:gd name="connsiteX5682" fmla="*/ 2064933 w 2116881"/>
                <a:gd name="connsiteY5682" fmla="*/ 116874 h 3529627"/>
                <a:gd name="connsiteX5683" fmla="*/ 2044731 w 2116881"/>
                <a:gd name="connsiteY5683" fmla="*/ 99559 h 3529627"/>
                <a:gd name="connsiteX5684" fmla="*/ 2049060 w 2116881"/>
                <a:gd name="connsiteY5684" fmla="*/ 103887 h 3529627"/>
                <a:gd name="connsiteX5685" fmla="*/ 2049060 w 2116881"/>
                <a:gd name="connsiteY5685" fmla="*/ 106773 h 3529627"/>
                <a:gd name="connsiteX5686" fmla="*/ 2043288 w 2116881"/>
                <a:gd name="connsiteY5686" fmla="*/ 101002 h 3529627"/>
                <a:gd name="connsiteX5687" fmla="*/ 2044731 w 2116881"/>
                <a:gd name="connsiteY5687" fmla="*/ 99559 h 3529627"/>
                <a:gd name="connsiteX5688" fmla="*/ 2066376 w 2116881"/>
                <a:gd name="connsiteY5688" fmla="*/ 93787 h 3529627"/>
                <a:gd name="connsiteX5689" fmla="*/ 2075034 w 2116881"/>
                <a:gd name="connsiteY5689" fmla="*/ 101002 h 3529627"/>
                <a:gd name="connsiteX5690" fmla="*/ 2072148 w 2116881"/>
                <a:gd name="connsiteY5690" fmla="*/ 106773 h 3529627"/>
                <a:gd name="connsiteX5691" fmla="*/ 2067819 w 2116881"/>
                <a:gd name="connsiteY5691" fmla="*/ 102444 h 3529627"/>
                <a:gd name="connsiteX5692" fmla="*/ 2066376 w 2116881"/>
                <a:gd name="connsiteY5692" fmla="*/ 99559 h 3529627"/>
                <a:gd name="connsiteX5693" fmla="*/ 2062047 w 2116881"/>
                <a:gd name="connsiteY5693" fmla="*/ 98116 h 3529627"/>
                <a:gd name="connsiteX5694" fmla="*/ 2066376 w 2116881"/>
                <a:gd name="connsiteY5694" fmla="*/ 93787 h 3529627"/>
                <a:gd name="connsiteX5695" fmla="*/ 2019204 w 2116881"/>
                <a:gd name="connsiteY5695" fmla="*/ 64436 h 3529627"/>
                <a:gd name="connsiteX5696" fmla="*/ 2022521 w 2116881"/>
                <a:gd name="connsiteY5696" fmla="*/ 66459 h 3529627"/>
                <a:gd name="connsiteX5697" fmla="*/ 2029893 w 2116881"/>
                <a:gd name="connsiteY5697" fmla="*/ 70875 h 3529627"/>
                <a:gd name="connsiteX5698" fmla="*/ 2032842 w 2116881"/>
                <a:gd name="connsiteY5698" fmla="*/ 66459 h 3529627"/>
                <a:gd name="connsiteX5699" fmla="*/ 2035790 w 2116881"/>
                <a:gd name="connsiteY5699" fmla="*/ 70875 h 3529627"/>
                <a:gd name="connsiteX5700" fmla="*/ 2041688 w 2116881"/>
                <a:gd name="connsiteY5700" fmla="*/ 101781 h 3529627"/>
                <a:gd name="connsiteX5701" fmla="*/ 2043162 w 2116881"/>
                <a:gd name="connsiteY5701" fmla="*/ 110612 h 3529627"/>
                <a:gd name="connsiteX5702" fmla="*/ 2043162 w 2116881"/>
                <a:gd name="connsiteY5702" fmla="*/ 115027 h 3529627"/>
                <a:gd name="connsiteX5703" fmla="*/ 2044637 w 2116881"/>
                <a:gd name="connsiteY5703" fmla="*/ 120914 h 3529627"/>
                <a:gd name="connsiteX5704" fmla="*/ 2035790 w 2116881"/>
                <a:gd name="connsiteY5704" fmla="*/ 119442 h 3529627"/>
                <a:gd name="connsiteX5705" fmla="*/ 2022521 w 2116881"/>
                <a:gd name="connsiteY5705" fmla="*/ 101781 h 3529627"/>
                <a:gd name="connsiteX5706" fmla="*/ 2026944 w 2116881"/>
                <a:gd name="connsiteY5706" fmla="*/ 115027 h 3529627"/>
                <a:gd name="connsiteX5707" fmla="*/ 2028419 w 2116881"/>
                <a:gd name="connsiteY5707" fmla="*/ 119442 h 3529627"/>
                <a:gd name="connsiteX5708" fmla="*/ 2031367 w 2116881"/>
                <a:gd name="connsiteY5708" fmla="*/ 123857 h 3529627"/>
                <a:gd name="connsiteX5709" fmla="*/ 2034316 w 2116881"/>
                <a:gd name="connsiteY5709" fmla="*/ 128272 h 3529627"/>
                <a:gd name="connsiteX5710" fmla="*/ 2032842 w 2116881"/>
                <a:gd name="connsiteY5710" fmla="*/ 140047 h 3529627"/>
                <a:gd name="connsiteX5711" fmla="*/ 2022521 w 2116881"/>
                <a:gd name="connsiteY5711" fmla="*/ 135631 h 3529627"/>
                <a:gd name="connsiteX5712" fmla="*/ 2018098 w 2116881"/>
                <a:gd name="connsiteY5712" fmla="*/ 135631 h 3529627"/>
                <a:gd name="connsiteX5713" fmla="*/ 2019572 w 2116881"/>
                <a:gd name="connsiteY5713" fmla="*/ 138575 h 3529627"/>
                <a:gd name="connsiteX5714" fmla="*/ 2022521 w 2116881"/>
                <a:gd name="connsiteY5714" fmla="*/ 140047 h 3529627"/>
                <a:gd name="connsiteX5715" fmla="*/ 2026944 w 2116881"/>
                <a:gd name="connsiteY5715" fmla="*/ 142990 h 3529627"/>
                <a:gd name="connsiteX5716" fmla="*/ 2035790 w 2116881"/>
                <a:gd name="connsiteY5716" fmla="*/ 150348 h 3529627"/>
                <a:gd name="connsiteX5717" fmla="*/ 2038739 w 2116881"/>
                <a:gd name="connsiteY5717" fmla="*/ 154764 h 3529627"/>
                <a:gd name="connsiteX5718" fmla="*/ 2037265 w 2116881"/>
                <a:gd name="connsiteY5718" fmla="*/ 166538 h 3529627"/>
                <a:gd name="connsiteX5719" fmla="*/ 2034316 w 2116881"/>
                <a:gd name="connsiteY5719" fmla="*/ 168009 h 3529627"/>
                <a:gd name="connsiteX5720" fmla="*/ 2032842 w 2116881"/>
                <a:gd name="connsiteY5720" fmla="*/ 169481 h 3529627"/>
                <a:gd name="connsiteX5721" fmla="*/ 2029893 w 2116881"/>
                <a:gd name="connsiteY5721" fmla="*/ 173896 h 3529627"/>
                <a:gd name="connsiteX5722" fmla="*/ 2034316 w 2116881"/>
                <a:gd name="connsiteY5722" fmla="*/ 179783 h 3529627"/>
                <a:gd name="connsiteX5723" fmla="*/ 2034316 w 2116881"/>
                <a:gd name="connsiteY5723" fmla="*/ 193029 h 3529627"/>
                <a:gd name="connsiteX5724" fmla="*/ 2025470 w 2116881"/>
                <a:gd name="connsiteY5724" fmla="*/ 201859 h 3529627"/>
                <a:gd name="connsiteX5725" fmla="*/ 2018098 w 2116881"/>
                <a:gd name="connsiteY5725" fmla="*/ 198916 h 3529627"/>
                <a:gd name="connsiteX5726" fmla="*/ 2012201 w 2116881"/>
                <a:gd name="connsiteY5726" fmla="*/ 198916 h 3529627"/>
                <a:gd name="connsiteX5727" fmla="*/ 2007777 w 2116881"/>
                <a:gd name="connsiteY5727" fmla="*/ 197444 h 3529627"/>
                <a:gd name="connsiteX5728" fmla="*/ 2012201 w 2116881"/>
                <a:gd name="connsiteY5728" fmla="*/ 206275 h 3529627"/>
                <a:gd name="connsiteX5729" fmla="*/ 2004829 w 2116881"/>
                <a:gd name="connsiteY5729" fmla="*/ 209218 h 3529627"/>
                <a:gd name="connsiteX5730" fmla="*/ 1995982 w 2116881"/>
                <a:gd name="connsiteY5730" fmla="*/ 198916 h 3529627"/>
                <a:gd name="connsiteX5731" fmla="*/ 1991559 w 2116881"/>
                <a:gd name="connsiteY5731" fmla="*/ 165066 h 3529627"/>
                <a:gd name="connsiteX5732" fmla="*/ 1987136 w 2116881"/>
                <a:gd name="connsiteY5732" fmla="*/ 156235 h 3529627"/>
                <a:gd name="connsiteX5733" fmla="*/ 1985662 w 2116881"/>
                <a:gd name="connsiteY5733" fmla="*/ 144462 h 3529627"/>
                <a:gd name="connsiteX5734" fmla="*/ 1990085 w 2116881"/>
                <a:gd name="connsiteY5734" fmla="*/ 122385 h 3529627"/>
                <a:gd name="connsiteX5735" fmla="*/ 1997457 w 2116881"/>
                <a:gd name="connsiteY5735" fmla="*/ 122385 h 3529627"/>
                <a:gd name="connsiteX5736" fmla="*/ 2004829 w 2116881"/>
                <a:gd name="connsiteY5736" fmla="*/ 135631 h 3529627"/>
                <a:gd name="connsiteX5737" fmla="*/ 2007777 w 2116881"/>
                <a:gd name="connsiteY5737" fmla="*/ 134159 h 3529627"/>
                <a:gd name="connsiteX5738" fmla="*/ 2000406 w 2116881"/>
                <a:gd name="connsiteY5738" fmla="*/ 119442 h 3529627"/>
                <a:gd name="connsiteX5739" fmla="*/ 2003354 w 2116881"/>
                <a:gd name="connsiteY5739" fmla="*/ 97366 h 3529627"/>
                <a:gd name="connsiteX5740" fmla="*/ 2003354 w 2116881"/>
                <a:gd name="connsiteY5740" fmla="*/ 70875 h 3529627"/>
                <a:gd name="connsiteX5741" fmla="*/ 2010726 w 2116881"/>
                <a:gd name="connsiteY5741" fmla="*/ 67931 h 3529627"/>
                <a:gd name="connsiteX5742" fmla="*/ 2016624 w 2116881"/>
                <a:gd name="connsiteY5742" fmla="*/ 70875 h 3529627"/>
                <a:gd name="connsiteX5743" fmla="*/ 2021047 w 2116881"/>
                <a:gd name="connsiteY5743" fmla="*/ 75290 h 3529627"/>
                <a:gd name="connsiteX5744" fmla="*/ 2018098 w 2116881"/>
                <a:gd name="connsiteY5744" fmla="*/ 67931 h 3529627"/>
                <a:gd name="connsiteX5745" fmla="*/ 2019204 w 2116881"/>
                <a:gd name="connsiteY5745" fmla="*/ 64436 h 3529627"/>
                <a:gd name="connsiteX5746" fmla="*/ 2096679 w 2116881"/>
                <a:gd name="connsiteY5746" fmla="*/ 49058 h 3529627"/>
                <a:gd name="connsiteX5747" fmla="*/ 2098122 w 2116881"/>
                <a:gd name="connsiteY5747" fmla="*/ 50501 h 3529627"/>
                <a:gd name="connsiteX5748" fmla="*/ 2098122 w 2116881"/>
                <a:gd name="connsiteY5748" fmla="*/ 59158 h 3529627"/>
                <a:gd name="connsiteX5749" fmla="*/ 2095236 w 2116881"/>
                <a:gd name="connsiteY5749" fmla="*/ 59158 h 3529627"/>
                <a:gd name="connsiteX5750" fmla="*/ 2096679 w 2116881"/>
                <a:gd name="connsiteY5750" fmla="*/ 49058 h 3529627"/>
                <a:gd name="connsiteX5751" fmla="*/ 2072884 w 2116881"/>
                <a:gd name="connsiteY5751" fmla="*/ 0 h 3529627"/>
                <a:gd name="connsiteX5752" fmla="*/ 2074356 w 2116881"/>
                <a:gd name="connsiteY5752" fmla="*/ 23421 h 3529627"/>
                <a:gd name="connsiteX5753" fmla="*/ 2080246 w 2116881"/>
                <a:gd name="connsiteY5753" fmla="*/ 10247 h 3529627"/>
                <a:gd name="connsiteX5754" fmla="*/ 2084664 w 2116881"/>
                <a:gd name="connsiteY5754" fmla="*/ 1464 h 3529627"/>
                <a:gd name="connsiteX5755" fmla="*/ 2105278 w 2116881"/>
                <a:gd name="connsiteY5755" fmla="*/ 16102 h 3529627"/>
                <a:gd name="connsiteX5756" fmla="*/ 2096444 w 2116881"/>
                <a:gd name="connsiteY5756" fmla="*/ 20493 h 3529627"/>
                <a:gd name="connsiteX5757" fmla="*/ 2099389 w 2116881"/>
                <a:gd name="connsiteY5757" fmla="*/ 26348 h 3529627"/>
                <a:gd name="connsiteX5758" fmla="*/ 2087608 w 2116881"/>
                <a:gd name="connsiteY5758" fmla="*/ 32204 h 3529627"/>
                <a:gd name="connsiteX5759" fmla="*/ 2093498 w 2116881"/>
                <a:gd name="connsiteY5759" fmla="*/ 48305 h 3529627"/>
                <a:gd name="connsiteX5760" fmla="*/ 2078774 w 2116881"/>
                <a:gd name="connsiteY5760" fmla="*/ 51233 h 3529627"/>
                <a:gd name="connsiteX5761" fmla="*/ 2089081 w 2116881"/>
                <a:gd name="connsiteY5761" fmla="*/ 62943 h 3529627"/>
                <a:gd name="connsiteX5762" fmla="*/ 2077301 w 2116881"/>
                <a:gd name="connsiteY5762" fmla="*/ 77581 h 3529627"/>
                <a:gd name="connsiteX5763" fmla="*/ 2084664 w 2116881"/>
                <a:gd name="connsiteY5763" fmla="*/ 86364 h 3529627"/>
                <a:gd name="connsiteX5764" fmla="*/ 2077301 w 2116881"/>
                <a:gd name="connsiteY5764" fmla="*/ 95147 h 3529627"/>
                <a:gd name="connsiteX5765" fmla="*/ 2065522 w 2116881"/>
                <a:gd name="connsiteY5765" fmla="*/ 89292 h 3529627"/>
                <a:gd name="connsiteX5766" fmla="*/ 2058159 w 2116881"/>
                <a:gd name="connsiteY5766" fmla="*/ 96611 h 3529627"/>
                <a:gd name="connsiteX5767" fmla="*/ 2049325 w 2116881"/>
                <a:gd name="connsiteY5767" fmla="*/ 83437 h 3529627"/>
                <a:gd name="connsiteX5768" fmla="*/ 2050797 w 2116881"/>
                <a:gd name="connsiteY5768" fmla="*/ 71726 h 3529627"/>
                <a:gd name="connsiteX5769" fmla="*/ 2052270 w 2116881"/>
                <a:gd name="connsiteY5769" fmla="*/ 65871 h 3529627"/>
                <a:gd name="connsiteX5770" fmla="*/ 2056687 w 2116881"/>
                <a:gd name="connsiteY5770" fmla="*/ 32204 h 3529627"/>
                <a:gd name="connsiteX5771" fmla="*/ 2053742 w 2116881"/>
                <a:gd name="connsiteY5771" fmla="*/ 29276 h 3529627"/>
                <a:gd name="connsiteX5772" fmla="*/ 2064049 w 2116881"/>
                <a:gd name="connsiteY5772" fmla="*/ 13174 h 3529627"/>
                <a:gd name="connsiteX5773" fmla="*/ 2072884 w 2116881"/>
                <a:gd name="connsiteY5773" fmla="*/ 0 h 352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</a:cxnLst>
              <a:rect l="l" t="t" r="r" b="b"/>
              <a:pathLst>
                <a:path w="2116881" h="3529627">
                  <a:moveTo>
                    <a:pt x="854511" y="3296608"/>
                  </a:moveTo>
                  <a:cubicBezTo>
                    <a:pt x="853040" y="3296608"/>
                    <a:pt x="850097" y="3297342"/>
                    <a:pt x="847338" y="3298076"/>
                  </a:cubicBezTo>
                  <a:lnTo>
                    <a:pt x="841717" y="3299435"/>
                  </a:lnTo>
                  <a:lnTo>
                    <a:pt x="842053" y="3299883"/>
                  </a:lnTo>
                  <a:cubicBezTo>
                    <a:pt x="842789" y="3299883"/>
                    <a:pt x="845363" y="3299148"/>
                    <a:pt x="848121" y="3298413"/>
                  </a:cubicBezTo>
                  <a:lnTo>
                    <a:pt x="854665" y="3297070"/>
                  </a:lnTo>
                  <a:close/>
                  <a:moveTo>
                    <a:pt x="826545" y="3295301"/>
                  </a:moveTo>
                  <a:lnTo>
                    <a:pt x="826610" y="3295472"/>
                  </a:lnTo>
                  <a:cubicBezTo>
                    <a:pt x="827713" y="3297310"/>
                    <a:pt x="829551" y="3298413"/>
                    <a:pt x="833228" y="3296942"/>
                  </a:cubicBezTo>
                  <a:lnTo>
                    <a:pt x="838805" y="3296266"/>
                  </a:lnTo>
                  <a:lnTo>
                    <a:pt x="838511" y="3295874"/>
                  </a:lnTo>
                  <a:cubicBezTo>
                    <a:pt x="837591" y="3294773"/>
                    <a:pt x="836120" y="3294406"/>
                    <a:pt x="832441" y="3296608"/>
                  </a:cubicBezTo>
                  <a:close/>
                  <a:moveTo>
                    <a:pt x="993681" y="3208217"/>
                  </a:moveTo>
                  <a:lnTo>
                    <a:pt x="986476" y="3214015"/>
                  </a:lnTo>
                  <a:lnTo>
                    <a:pt x="984077" y="3218842"/>
                  </a:lnTo>
                  <a:lnTo>
                    <a:pt x="986197" y="3214602"/>
                  </a:lnTo>
                  <a:cubicBezTo>
                    <a:pt x="986197" y="3210191"/>
                    <a:pt x="987668" y="3208720"/>
                    <a:pt x="993552" y="3208720"/>
                  </a:cubicBezTo>
                  <a:close/>
                  <a:moveTo>
                    <a:pt x="1483327" y="3202742"/>
                  </a:moveTo>
                  <a:lnTo>
                    <a:pt x="1481877" y="3208720"/>
                  </a:lnTo>
                  <a:cubicBezTo>
                    <a:pt x="1481877" y="3210191"/>
                    <a:pt x="1477464" y="3216072"/>
                    <a:pt x="1475993" y="3217542"/>
                  </a:cubicBezTo>
                  <a:cubicBezTo>
                    <a:pt x="1471581" y="3223424"/>
                    <a:pt x="1465697" y="3242539"/>
                    <a:pt x="1474522" y="3251361"/>
                  </a:cubicBezTo>
                  <a:lnTo>
                    <a:pt x="1474689" y="3251527"/>
                  </a:lnTo>
                  <a:lnTo>
                    <a:pt x="1470526" y="3233781"/>
                  </a:lnTo>
                  <a:cubicBezTo>
                    <a:pt x="1471447" y="3227146"/>
                    <a:pt x="1474026" y="3220880"/>
                    <a:pt x="1476236" y="3217931"/>
                  </a:cubicBezTo>
                  <a:cubicBezTo>
                    <a:pt x="1477710" y="3216457"/>
                    <a:pt x="1482131" y="3210559"/>
                    <a:pt x="1482131" y="3209085"/>
                  </a:cubicBezTo>
                  <a:cubicBezTo>
                    <a:pt x="1482131" y="3208347"/>
                    <a:pt x="1483236" y="3205398"/>
                    <a:pt x="1483604" y="3203002"/>
                  </a:cubicBezTo>
                  <a:close/>
                  <a:moveTo>
                    <a:pt x="1474481" y="3177831"/>
                  </a:moveTo>
                  <a:lnTo>
                    <a:pt x="1473052" y="3183724"/>
                  </a:lnTo>
                  <a:cubicBezTo>
                    <a:pt x="1471949" y="3187033"/>
                    <a:pt x="1469811" y="3190341"/>
                    <a:pt x="1468114" y="3193184"/>
                  </a:cubicBezTo>
                  <a:lnTo>
                    <a:pt x="1467521" y="3194901"/>
                  </a:lnTo>
                  <a:lnTo>
                    <a:pt x="1466842" y="3196183"/>
                  </a:lnTo>
                  <a:lnTo>
                    <a:pt x="1466511" y="3197829"/>
                  </a:lnTo>
                  <a:lnTo>
                    <a:pt x="1465813" y="3199852"/>
                  </a:lnTo>
                  <a:lnTo>
                    <a:pt x="1466085" y="3199948"/>
                  </a:lnTo>
                  <a:lnTo>
                    <a:pt x="1466511" y="3197829"/>
                  </a:lnTo>
                  <a:lnTo>
                    <a:pt x="1467521" y="3194901"/>
                  </a:lnTo>
                  <a:lnTo>
                    <a:pt x="1473289" y="3184019"/>
                  </a:lnTo>
                  <a:cubicBezTo>
                    <a:pt x="1474763" y="3181807"/>
                    <a:pt x="1475499" y="3179596"/>
                    <a:pt x="1474763" y="3177937"/>
                  </a:cubicBezTo>
                  <a:close/>
                  <a:moveTo>
                    <a:pt x="754689" y="3168567"/>
                  </a:moveTo>
                  <a:cubicBezTo>
                    <a:pt x="757575" y="3168567"/>
                    <a:pt x="759018" y="3171453"/>
                    <a:pt x="759018" y="3174338"/>
                  </a:cubicBezTo>
                  <a:cubicBezTo>
                    <a:pt x="759018" y="3175781"/>
                    <a:pt x="757575" y="3177224"/>
                    <a:pt x="756132" y="3177224"/>
                  </a:cubicBezTo>
                  <a:cubicBezTo>
                    <a:pt x="753246" y="3177224"/>
                    <a:pt x="751803" y="3174338"/>
                    <a:pt x="751803" y="3172896"/>
                  </a:cubicBezTo>
                  <a:cubicBezTo>
                    <a:pt x="751803" y="3170010"/>
                    <a:pt x="753246" y="3168567"/>
                    <a:pt x="754689" y="3168567"/>
                  </a:cubicBezTo>
                  <a:close/>
                  <a:moveTo>
                    <a:pt x="1418644" y="3160253"/>
                  </a:moveTo>
                  <a:lnTo>
                    <a:pt x="1421572" y="3172329"/>
                  </a:lnTo>
                  <a:lnTo>
                    <a:pt x="1421700" y="3172540"/>
                  </a:lnTo>
                  <a:lnTo>
                    <a:pt x="1418766" y="3160428"/>
                  </a:lnTo>
                  <a:close/>
                  <a:moveTo>
                    <a:pt x="604182" y="3145422"/>
                  </a:moveTo>
                  <a:lnTo>
                    <a:pt x="604456" y="3145696"/>
                  </a:lnTo>
                  <a:lnTo>
                    <a:pt x="604617" y="3145481"/>
                  </a:lnTo>
                  <a:lnTo>
                    <a:pt x="607444" y="3148308"/>
                  </a:lnTo>
                  <a:lnTo>
                    <a:pt x="611396" y="3148308"/>
                  </a:lnTo>
                  <a:lnTo>
                    <a:pt x="611337" y="3148367"/>
                  </a:lnTo>
                  <a:lnTo>
                    <a:pt x="611832" y="3148367"/>
                  </a:lnTo>
                  <a:cubicBezTo>
                    <a:pt x="611832" y="3149810"/>
                    <a:pt x="610389" y="3151252"/>
                    <a:pt x="608946" y="3151252"/>
                  </a:cubicBezTo>
                  <a:cubicBezTo>
                    <a:pt x="607503" y="3152695"/>
                    <a:pt x="607503" y="3154138"/>
                    <a:pt x="606060" y="3154138"/>
                  </a:cubicBezTo>
                  <a:lnTo>
                    <a:pt x="605730" y="3153973"/>
                  </a:lnTo>
                  <a:lnTo>
                    <a:pt x="605625" y="3154079"/>
                  </a:lnTo>
                  <a:cubicBezTo>
                    <a:pt x="602739" y="3154079"/>
                    <a:pt x="599853" y="3152636"/>
                    <a:pt x="599853" y="3151193"/>
                  </a:cubicBezTo>
                  <a:cubicBezTo>
                    <a:pt x="599853" y="3148308"/>
                    <a:pt x="601296" y="3146865"/>
                    <a:pt x="604182" y="3145422"/>
                  </a:cubicBezTo>
                  <a:close/>
                  <a:moveTo>
                    <a:pt x="1251523" y="3143084"/>
                  </a:moveTo>
                  <a:lnTo>
                    <a:pt x="1245308" y="3148044"/>
                  </a:lnTo>
                  <a:cubicBezTo>
                    <a:pt x="1241626" y="3146942"/>
                    <a:pt x="1239968" y="3147493"/>
                    <a:pt x="1239232" y="3148940"/>
                  </a:cubicBezTo>
                  <a:lnTo>
                    <a:pt x="1239200" y="3149302"/>
                  </a:lnTo>
                  <a:lnTo>
                    <a:pt x="1245069" y="3148435"/>
                  </a:lnTo>
                  <a:cubicBezTo>
                    <a:pt x="1249481" y="3149906"/>
                    <a:pt x="1250952" y="3146965"/>
                    <a:pt x="1251504" y="3143289"/>
                  </a:cubicBezTo>
                  <a:close/>
                  <a:moveTo>
                    <a:pt x="1406682" y="3139254"/>
                  </a:moveTo>
                  <a:lnTo>
                    <a:pt x="1408334" y="3145494"/>
                  </a:lnTo>
                  <a:lnTo>
                    <a:pt x="1408440" y="3145645"/>
                  </a:lnTo>
                  <a:lnTo>
                    <a:pt x="1406793" y="3139417"/>
                  </a:lnTo>
                  <a:close/>
                  <a:moveTo>
                    <a:pt x="1378031" y="3129426"/>
                  </a:moveTo>
                  <a:lnTo>
                    <a:pt x="1378917" y="3132261"/>
                  </a:lnTo>
                  <a:lnTo>
                    <a:pt x="1378932" y="3132266"/>
                  </a:lnTo>
                  <a:lnTo>
                    <a:pt x="1378057" y="3129465"/>
                  </a:lnTo>
                  <a:close/>
                  <a:moveTo>
                    <a:pt x="1340636" y="3126391"/>
                  </a:moveTo>
                  <a:lnTo>
                    <a:pt x="1337549" y="3127299"/>
                  </a:lnTo>
                  <a:lnTo>
                    <a:pt x="1337561" y="3127429"/>
                  </a:lnTo>
                  <a:lnTo>
                    <a:pt x="1340664" y="3126516"/>
                  </a:lnTo>
                  <a:close/>
                  <a:moveTo>
                    <a:pt x="1083880" y="3124803"/>
                  </a:moveTo>
                  <a:lnTo>
                    <a:pt x="1084509" y="3127175"/>
                  </a:lnTo>
                  <a:cubicBezTo>
                    <a:pt x="1084509" y="3131591"/>
                    <a:pt x="1069877" y="3146309"/>
                    <a:pt x="1077193" y="3155141"/>
                  </a:cubicBezTo>
                  <a:cubicBezTo>
                    <a:pt x="1077193" y="3155141"/>
                    <a:pt x="1074267" y="3158084"/>
                    <a:pt x="1071341" y="3161028"/>
                  </a:cubicBezTo>
                  <a:cubicBezTo>
                    <a:pt x="1066951" y="3165444"/>
                    <a:pt x="1062562" y="3168387"/>
                    <a:pt x="1059635" y="3161028"/>
                  </a:cubicBezTo>
                  <a:cubicBezTo>
                    <a:pt x="1053782" y="3156612"/>
                    <a:pt x="1056709" y="3150725"/>
                    <a:pt x="1050856" y="3147781"/>
                  </a:cubicBezTo>
                  <a:cubicBezTo>
                    <a:pt x="1049393" y="3146309"/>
                    <a:pt x="1045003" y="3144838"/>
                    <a:pt x="1042077" y="3143366"/>
                  </a:cubicBezTo>
                  <a:cubicBezTo>
                    <a:pt x="1037687" y="3140422"/>
                    <a:pt x="1036224" y="3150725"/>
                    <a:pt x="1034761" y="3150725"/>
                  </a:cubicBezTo>
                  <a:cubicBezTo>
                    <a:pt x="1031835" y="3150725"/>
                    <a:pt x="1024519" y="3149253"/>
                    <a:pt x="1020129" y="3150725"/>
                  </a:cubicBezTo>
                  <a:cubicBezTo>
                    <a:pt x="1018666" y="3150725"/>
                    <a:pt x="1018666" y="3153669"/>
                    <a:pt x="1017203" y="3155141"/>
                  </a:cubicBezTo>
                  <a:cubicBezTo>
                    <a:pt x="1015740" y="3156612"/>
                    <a:pt x="1014277" y="3161028"/>
                    <a:pt x="1011350" y="3165444"/>
                  </a:cubicBezTo>
                  <a:cubicBezTo>
                    <a:pt x="1005497" y="3169859"/>
                    <a:pt x="1001108" y="3174275"/>
                    <a:pt x="1001108" y="3177218"/>
                  </a:cubicBezTo>
                  <a:lnTo>
                    <a:pt x="1000991" y="3177745"/>
                  </a:lnTo>
                  <a:lnTo>
                    <a:pt x="1011202" y="3166080"/>
                  </a:lnTo>
                  <a:cubicBezTo>
                    <a:pt x="1014144" y="3161668"/>
                    <a:pt x="1015615" y="3157257"/>
                    <a:pt x="1017085" y="3155787"/>
                  </a:cubicBezTo>
                  <a:cubicBezTo>
                    <a:pt x="1018556" y="3154317"/>
                    <a:pt x="1018556" y="3151376"/>
                    <a:pt x="1020027" y="3151376"/>
                  </a:cubicBezTo>
                  <a:cubicBezTo>
                    <a:pt x="1024440" y="3149906"/>
                    <a:pt x="1031794" y="3151376"/>
                    <a:pt x="1034736" y="3151376"/>
                  </a:cubicBezTo>
                  <a:cubicBezTo>
                    <a:pt x="1036207" y="3151376"/>
                    <a:pt x="1037678" y="3141083"/>
                    <a:pt x="1042090" y="3144024"/>
                  </a:cubicBezTo>
                  <a:cubicBezTo>
                    <a:pt x="1045032" y="3145494"/>
                    <a:pt x="1049445" y="3146965"/>
                    <a:pt x="1050915" y="3148435"/>
                  </a:cubicBezTo>
                  <a:cubicBezTo>
                    <a:pt x="1056799" y="3151376"/>
                    <a:pt x="1053857" y="3157257"/>
                    <a:pt x="1059741" y="3161668"/>
                  </a:cubicBezTo>
                  <a:cubicBezTo>
                    <a:pt x="1062682" y="3169020"/>
                    <a:pt x="1067095" y="3166080"/>
                    <a:pt x="1071507" y="3161668"/>
                  </a:cubicBezTo>
                  <a:cubicBezTo>
                    <a:pt x="1074449" y="3158728"/>
                    <a:pt x="1077391" y="3155787"/>
                    <a:pt x="1077391" y="3155787"/>
                  </a:cubicBezTo>
                  <a:cubicBezTo>
                    <a:pt x="1070037" y="3146965"/>
                    <a:pt x="1084745" y="3132261"/>
                    <a:pt x="1084745" y="3127850"/>
                  </a:cubicBezTo>
                  <a:cubicBezTo>
                    <a:pt x="1084745" y="3125645"/>
                    <a:pt x="1084377" y="3125277"/>
                    <a:pt x="1084009" y="3125093"/>
                  </a:cubicBezTo>
                  <a:close/>
                  <a:moveTo>
                    <a:pt x="941080" y="3115155"/>
                  </a:moveTo>
                  <a:lnTo>
                    <a:pt x="939846" y="3115694"/>
                  </a:lnTo>
                  <a:cubicBezTo>
                    <a:pt x="937639" y="3116428"/>
                    <a:pt x="936168" y="3117528"/>
                    <a:pt x="938375" y="3120464"/>
                  </a:cubicBezTo>
                  <a:cubicBezTo>
                    <a:pt x="941317" y="3123400"/>
                    <a:pt x="948674" y="3123400"/>
                    <a:pt x="948674" y="3129271"/>
                  </a:cubicBezTo>
                  <a:cubicBezTo>
                    <a:pt x="948674" y="3136611"/>
                    <a:pt x="956030" y="3136611"/>
                    <a:pt x="960444" y="3139547"/>
                  </a:cubicBezTo>
                  <a:cubicBezTo>
                    <a:pt x="963387" y="3141014"/>
                    <a:pt x="972214" y="3149822"/>
                    <a:pt x="973686" y="3148354"/>
                  </a:cubicBezTo>
                  <a:cubicBezTo>
                    <a:pt x="973686" y="3152757"/>
                    <a:pt x="969272" y="3157161"/>
                    <a:pt x="969272" y="3163032"/>
                  </a:cubicBezTo>
                  <a:cubicBezTo>
                    <a:pt x="969272" y="3168904"/>
                    <a:pt x="973686" y="3165968"/>
                    <a:pt x="973686" y="3173307"/>
                  </a:cubicBezTo>
                  <a:cubicBezTo>
                    <a:pt x="973686" y="3177711"/>
                    <a:pt x="979571" y="3179179"/>
                    <a:pt x="975157" y="3182115"/>
                  </a:cubicBezTo>
                  <a:cubicBezTo>
                    <a:pt x="970743" y="3185050"/>
                    <a:pt x="969272" y="3189454"/>
                    <a:pt x="969272" y="3192390"/>
                  </a:cubicBezTo>
                  <a:cubicBezTo>
                    <a:pt x="970743" y="3198261"/>
                    <a:pt x="967800" y="3202665"/>
                    <a:pt x="963387" y="3207068"/>
                  </a:cubicBezTo>
                  <a:cubicBezTo>
                    <a:pt x="961915" y="3208536"/>
                    <a:pt x="963387" y="3214408"/>
                    <a:pt x="963387" y="3217343"/>
                  </a:cubicBezTo>
                  <a:cubicBezTo>
                    <a:pt x="961915" y="3221747"/>
                    <a:pt x="960444" y="3224683"/>
                    <a:pt x="964858" y="3227618"/>
                  </a:cubicBezTo>
                  <a:cubicBezTo>
                    <a:pt x="964858" y="3232022"/>
                    <a:pt x="960444" y="3233490"/>
                    <a:pt x="957501" y="3236426"/>
                  </a:cubicBezTo>
                  <a:cubicBezTo>
                    <a:pt x="956030" y="3237894"/>
                    <a:pt x="947202" y="3239361"/>
                    <a:pt x="942788" y="3236426"/>
                  </a:cubicBezTo>
                  <a:cubicBezTo>
                    <a:pt x="938375" y="3232022"/>
                    <a:pt x="933961" y="3233490"/>
                    <a:pt x="931018" y="3234958"/>
                  </a:cubicBezTo>
                  <a:cubicBezTo>
                    <a:pt x="926604" y="3237894"/>
                    <a:pt x="922190" y="3243765"/>
                    <a:pt x="919248" y="3243765"/>
                  </a:cubicBezTo>
                  <a:cubicBezTo>
                    <a:pt x="907477" y="3243765"/>
                    <a:pt x="910420" y="3243765"/>
                    <a:pt x="906006" y="3251104"/>
                  </a:cubicBezTo>
                  <a:cubicBezTo>
                    <a:pt x="906006" y="3252572"/>
                    <a:pt x="900121" y="3254040"/>
                    <a:pt x="900121" y="3255508"/>
                  </a:cubicBezTo>
                  <a:cubicBezTo>
                    <a:pt x="900121" y="3259912"/>
                    <a:pt x="900121" y="3265783"/>
                    <a:pt x="901592" y="3271654"/>
                  </a:cubicBezTo>
                  <a:cubicBezTo>
                    <a:pt x="901592" y="3276058"/>
                    <a:pt x="903063" y="3278994"/>
                    <a:pt x="906006" y="3278994"/>
                  </a:cubicBezTo>
                  <a:cubicBezTo>
                    <a:pt x="913363" y="3278994"/>
                    <a:pt x="906006" y="3287801"/>
                    <a:pt x="906006" y="3289269"/>
                  </a:cubicBezTo>
                  <a:cubicBezTo>
                    <a:pt x="906006" y="3298076"/>
                    <a:pt x="898650" y="3289269"/>
                    <a:pt x="892764" y="3295140"/>
                  </a:cubicBezTo>
                  <a:cubicBezTo>
                    <a:pt x="886879" y="3299544"/>
                    <a:pt x="879523" y="3296608"/>
                    <a:pt x="872166" y="3296608"/>
                  </a:cubicBezTo>
                  <a:cubicBezTo>
                    <a:pt x="870695" y="3296608"/>
                    <a:pt x="870695" y="3293672"/>
                    <a:pt x="867752" y="3295140"/>
                  </a:cubicBezTo>
                  <a:cubicBezTo>
                    <a:pt x="867752" y="3295140"/>
                    <a:pt x="864810" y="3299544"/>
                    <a:pt x="863339" y="3298076"/>
                  </a:cubicBezTo>
                  <a:cubicBezTo>
                    <a:pt x="861132" y="3296608"/>
                    <a:pt x="860028" y="3298076"/>
                    <a:pt x="859109" y="3299544"/>
                  </a:cubicBezTo>
                  <a:lnTo>
                    <a:pt x="856558" y="3300741"/>
                  </a:lnTo>
                  <a:lnTo>
                    <a:pt x="856762" y="3301353"/>
                  </a:lnTo>
                  <a:cubicBezTo>
                    <a:pt x="859704" y="3304294"/>
                    <a:pt x="859704" y="3295472"/>
                    <a:pt x="864116" y="3298412"/>
                  </a:cubicBezTo>
                  <a:cubicBezTo>
                    <a:pt x="865587" y="3299883"/>
                    <a:pt x="868529" y="3295472"/>
                    <a:pt x="868529" y="3295472"/>
                  </a:cubicBezTo>
                  <a:cubicBezTo>
                    <a:pt x="871471" y="3294001"/>
                    <a:pt x="871471" y="3296942"/>
                    <a:pt x="872941" y="3296942"/>
                  </a:cubicBezTo>
                  <a:cubicBezTo>
                    <a:pt x="880296" y="3296942"/>
                    <a:pt x="887650" y="3299883"/>
                    <a:pt x="893533" y="3295472"/>
                  </a:cubicBezTo>
                  <a:cubicBezTo>
                    <a:pt x="899417" y="3289590"/>
                    <a:pt x="906771" y="3298412"/>
                    <a:pt x="906771" y="3289590"/>
                  </a:cubicBezTo>
                  <a:cubicBezTo>
                    <a:pt x="906771" y="3288120"/>
                    <a:pt x="914125" y="3279298"/>
                    <a:pt x="906771" y="3279298"/>
                  </a:cubicBezTo>
                  <a:cubicBezTo>
                    <a:pt x="903829" y="3279298"/>
                    <a:pt x="902359" y="3276357"/>
                    <a:pt x="902359" y="3271946"/>
                  </a:cubicBezTo>
                  <a:cubicBezTo>
                    <a:pt x="900888" y="3266064"/>
                    <a:pt x="900888" y="3260183"/>
                    <a:pt x="900888" y="3255772"/>
                  </a:cubicBezTo>
                  <a:cubicBezTo>
                    <a:pt x="900888" y="3254301"/>
                    <a:pt x="906771" y="3252831"/>
                    <a:pt x="906771" y="3251361"/>
                  </a:cubicBezTo>
                  <a:cubicBezTo>
                    <a:pt x="911184" y="3244009"/>
                    <a:pt x="908242" y="3244009"/>
                    <a:pt x="920009" y="3244009"/>
                  </a:cubicBezTo>
                  <a:cubicBezTo>
                    <a:pt x="922951" y="3244009"/>
                    <a:pt x="927363" y="3238127"/>
                    <a:pt x="931776" y="3235187"/>
                  </a:cubicBezTo>
                  <a:cubicBezTo>
                    <a:pt x="934717" y="3233716"/>
                    <a:pt x="939130" y="3232246"/>
                    <a:pt x="943543" y="3236657"/>
                  </a:cubicBezTo>
                  <a:cubicBezTo>
                    <a:pt x="947955" y="3239598"/>
                    <a:pt x="956780" y="3238127"/>
                    <a:pt x="958251" y="3236657"/>
                  </a:cubicBezTo>
                  <a:cubicBezTo>
                    <a:pt x="961193" y="3233716"/>
                    <a:pt x="965605" y="3232246"/>
                    <a:pt x="965605" y="3227835"/>
                  </a:cubicBezTo>
                  <a:cubicBezTo>
                    <a:pt x="967076" y="3227835"/>
                    <a:pt x="970018" y="3227835"/>
                    <a:pt x="970018" y="3229305"/>
                  </a:cubicBezTo>
                  <a:cubicBezTo>
                    <a:pt x="970018" y="3229305"/>
                    <a:pt x="968547" y="3233716"/>
                    <a:pt x="968547" y="3233716"/>
                  </a:cubicBezTo>
                  <a:cubicBezTo>
                    <a:pt x="970018" y="3236657"/>
                    <a:pt x="971489" y="3233716"/>
                    <a:pt x="972960" y="3235187"/>
                  </a:cubicBezTo>
                  <a:cubicBezTo>
                    <a:pt x="972960" y="3236657"/>
                    <a:pt x="968547" y="3251361"/>
                    <a:pt x="974431" y="3246950"/>
                  </a:cubicBezTo>
                  <a:cubicBezTo>
                    <a:pt x="975901" y="3245479"/>
                    <a:pt x="980314" y="3239598"/>
                    <a:pt x="981785" y="3238127"/>
                  </a:cubicBezTo>
                  <a:lnTo>
                    <a:pt x="981785" y="3237929"/>
                  </a:lnTo>
                  <a:lnTo>
                    <a:pt x="974771" y="3246396"/>
                  </a:lnTo>
                  <a:cubicBezTo>
                    <a:pt x="968918" y="3250811"/>
                    <a:pt x="973307" y="3236093"/>
                    <a:pt x="973307" y="3234621"/>
                  </a:cubicBezTo>
                  <a:cubicBezTo>
                    <a:pt x="971844" y="3233149"/>
                    <a:pt x="970381" y="3236093"/>
                    <a:pt x="968918" y="3233149"/>
                  </a:cubicBezTo>
                  <a:cubicBezTo>
                    <a:pt x="968918" y="3233149"/>
                    <a:pt x="970381" y="3228733"/>
                    <a:pt x="970381" y="3228733"/>
                  </a:cubicBezTo>
                  <a:cubicBezTo>
                    <a:pt x="970381" y="3227261"/>
                    <a:pt x="967455" y="3227261"/>
                    <a:pt x="965992" y="3227261"/>
                  </a:cubicBezTo>
                  <a:cubicBezTo>
                    <a:pt x="961602" y="3224318"/>
                    <a:pt x="963065" y="3221374"/>
                    <a:pt x="964528" y="3216958"/>
                  </a:cubicBezTo>
                  <a:cubicBezTo>
                    <a:pt x="964528" y="3214015"/>
                    <a:pt x="963065" y="3208127"/>
                    <a:pt x="964528" y="3206655"/>
                  </a:cubicBezTo>
                  <a:cubicBezTo>
                    <a:pt x="968918" y="3202240"/>
                    <a:pt x="971844" y="3197824"/>
                    <a:pt x="970381" y="3191937"/>
                  </a:cubicBezTo>
                  <a:cubicBezTo>
                    <a:pt x="970381" y="3188993"/>
                    <a:pt x="971844" y="3184578"/>
                    <a:pt x="976234" y="3181634"/>
                  </a:cubicBezTo>
                  <a:cubicBezTo>
                    <a:pt x="980623" y="3178690"/>
                    <a:pt x="974771" y="3177218"/>
                    <a:pt x="974771" y="3172803"/>
                  </a:cubicBezTo>
                  <a:cubicBezTo>
                    <a:pt x="974771" y="3165444"/>
                    <a:pt x="970381" y="3168387"/>
                    <a:pt x="970381" y="3162500"/>
                  </a:cubicBezTo>
                  <a:cubicBezTo>
                    <a:pt x="970381" y="3156612"/>
                    <a:pt x="974771" y="3152197"/>
                    <a:pt x="974771" y="3147781"/>
                  </a:cubicBezTo>
                  <a:cubicBezTo>
                    <a:pt x="973307" y="3149253"/>
                    <a:pt x="964528" y="3140422"/>
                    <a:pt x="961602" y="3138950"/>
                  </a:cubicBezTo>
                  <a:cubicBezTo>
                    <a:pt x="957212" y="3136006"/>
                    <a:pt x="949897" y="3136006"/>
                    <a:pt x="949897" y="3128647"/>
                  </a:cubicBezTo>
                  <a:cubicBezTo>
                    <a:pt x="949897" y="3122760"/>
                    <a:pt x="942581" y="3122760"/>
                    <a:pt x="939654" y="3119816"/>
                  </a:cubicBezTo>
                  <a:close/>
                  <a:moveTo>
                    <a:pt x="1262893" y="3104710"/>
                  </a:moveTo>
                  <a:cubicBezTo>
                    <a:pt x="1262249" y="3104917"/>
                    <a:pt x="1261512" y="3105882"/>
                    <a:pt x="1260775" y="3107076"/>
                  </a:cubicBezTo>
                  <a:lnTo>
                    <a:pt x="1260592" y="3107360"/>
                  </a:lnTo>
                  <a:lnTo>
                    <a:pt x="1262627" y="3105082"/>
                  </a:lnTo>
                  <a:cubicBezTo>
                    <a:pt x="1263270" y="3104876"/>
                    <a:pt x="1263822" y="3105427"/>
                    <a:pt x="1264190" y="3107265"/>
                  </a:cubicBezTo>
                  <a:lnTo>
                    <a:pt x="1264717" y="3107163"/>
                  </a:lnTo>
                  <a:lnTo>
                    <a:pt x="1266691" y="3109234"/>
                  </a:lnTo>
                  <a:lnTo>
                    <a:pt x="1269767" y="3106186"/>
                  </a:lnTo>
                  <a:lnTo>
                    <a:pt x="1269889" y="3106162"/>
                  </a:lnTo>
                  <a:lnTo>
                    <a:pt x="1270032" y="3105923"/>
                  </a:lnTo>
                  <a:lnTo>
                    <a:pt x="1269767" y="3106186"/>
                  </a:lnTo>
                  <a:lnTo>
                    <a:pt x="1264717" y="3107163"/>
                  </a:lnTo>
                  <a:lnTo>
                    <a:pt x="1264458" y="3106892"/>
                  </a:lnTo>
                  <a:cubicBezTo>
                    <a:pt x="1264090" y="3105055"/>
                    <a:pt x="1263538" y="3104504"/>
                    <a:pt x="1262893" y="3104710"/>
                  </a:cubicBezTo>
                  <a:close/>
                  <a:moveTo>
                    <a:pt x="1297986" y="3099959"/>
                  </a:moveTo>
                  <a:lnTo>
                    <a:pt x="1297930" y="3099976"/>
                  </a:lnTo>
                  <a:lnTo>
                    <a:pt x="1296853" y="3101413"/>
                  </a:lnTo>
                  <a:lnTo>
                    <a:pt x="1296917" y="3101384"/>
                  </a:lnTo>
                  <a:close/>
                  <a:moveTo>
                    <a:pt x="925664" y="3095913"/>
                  </a:moveTo>
                  <a:lnTo>
                    <a:pt x="924213" y="3096611"/>
                  </a:lnTo>
                  <a:cubicBezTo>
                    <a:pt x="923662" y="3097712"/>
                    <a:pt x="924397" y="3098446"/>
                    <a:pt x="926604" y="3096978"/>
                  </a:cubicBezTo>
                  <a:cubicBezTo>
                    <a:pt x="927340" y="3096978"/>
                    <a:pt x="926972" y="3096611"/>
                    <a:pt x="926972" y="3096244"/>
                  </a:cubicBezTo>
                  <a:lnTo>
                    <a:pt x="927266" y="3096161"/>
                  </a:lnTo>
                  <a:close/>
                  <a:moveTo>
                    <a:pt x="930875" y="3094794"/>
                  </a:moveTo>
                  <a:cubicBezTo>
                    <a:pt x="928681" y="3094794"/>
                    <a:pt x="928315" y="3095162"/>
                    <a:pt x="928315" y="3095530"/>
                  </a:cubicBezTo>
                  <a:lnTo>
                    <a:pt x="928123" y="3095916"/>
                  </a:lnTo>
                  <a:lnTo>
                    <a:pt x="929547" y="3095511"/>
                  </a:lnTo>
                  <a:cubicBezTo>
                    <a:pt x="933961" y="3095511"/>
                    <a:pt x="932489" y="3107253"/>
                    <a:pt x="939846" y="3099914"/>
                  </a:cubicBezTo>
                  <a:cubicBezTo>
                    <a:pt x="945731" y="3095511"/>
                    <a:pt x="948306" y="3096978"/>
                    <a:pt x="948858" y="3100465"/>
                  </a:cubicBezTo>
                  <a:lnTo>
                    <a:pt x="945765" y="3112987"/>
                  </a:lnTo>
                  <a:lnTo>
                    <a:pt x="946970" y="3112457"/>
                  </a:lnTo>
                  <a:cubicBezTo>
                    <a:pt x="951360" y="3105097"/>
                    <a:pt x="952823" y="3090379"/>
                    <a:pt x="941117" y="3099210"/>
                  </a:cubicBezTo>
                  <a:cubicBezTo>
                    <a:pt x="933802" y="3106569"/>
                    <a:pt x="935265" y="3094794"/>
                    <a:pt x="930875" y="3094794"/>
                  </a:cubicBezTo>
                  <a:close/>
                  <a:moveTo>
                    <a:pt x="1360681" y="3089087"/>
                  </a:moveTo>
                  <a:lnTo>
                    <a:pt x="1356854" y="3091091"/>
                  </a:lnTo>
                  <a:cubicBezTo>
                    <a:pt x="1355383" y="3094032"/>
                    <a:pt x="1353912" y="3096972"/>
                    <a:pt x="1350970" y="3098443"/>
                  </a:cubicBezTo>
                  <a:cubicBezTo>
                    <a:pt x="1348029" y="3099913"/>
                    <a:pt x="1343616" y="3105795"/>
                    <a:pt x="1342145" y="3108735"/>
                  </a:cubicBezTo>
                  <a:cubicBezTo>
                    <a:pt x="1339204" y="3111676"/>
                    <a:pt x="1337733" y="3113146"/>
                    <a:pt x="1337733" y="3116087"/>
                  </a:cubicBezTo>
                  <a:lnTo>
                    <a:pt x="1337750" y="3116140"/>
                  </a:lnTo>
                  <a:lnTo>
                    <a:pt x="1342138" y="3108822"/>
                  </a:lnTo>
                  <a:cubicBezTo>
                    <a:pt x="1343612" y="3105873"/>
                    <a:pt x="1348032" y="3099976"/>
                    <a:pt x="1350980" y="3098501"/>
                  </a:cubicBezTo>
                  <a:cubicBezTo>
                    <a:pt x="1353927" y="3097027"/>
                    <a:pt x="1355400" y="3094078"/>
                    <a:pt x="1356874" y="3091129"/>
                  </a:cubicBezTo>
                  <a:cubicBezTo>
                    <a:pt x="1357611" y="3090392"/>
                    <a:pt x="1359821" y="3089655"/>
                    <a:pt x="1360742" y="3089102"/>
                  </a:cubicBezTo>
                  <a:close/>
                  <a:moveTo>
                    <a:pt x="935800" y="3082483"/>
                  </a:moveTo>
                  <a:lnTo>
                    <a:pt x="936878" y="3090908"/>
                  </a:lnTo>
                  <a:lnTo>
                    <a:pt x="938191" y="3090379"/>
                  </a:lnTo>
                  <a:lnTo>
                    <a:pt x="937232" y="3082817"/>
                  </a:lnTo>
                  <a:close/>
                  <a:moveTo>
                    <a:pt x="1333318" y="3082280"/>
                  </a:moveTo>
                  <a:lnTo>
                    <a:pt x="1333296" y="3082282"/>
                  </a:lnTo>
                  <a:lnTo>
                    <a:pt x="1331827" y="3091103"/>
                  </a:lnTo>
                  <a:lnTo>
                    <a:pt x="1331849" y="3091091"/>
                  </a:lnTo>
                  <a:close/>
                  <a:moveTo>
                    <a:pt x="621496" y="3066065"/>
                  </a:moveTo>
                  <a:cubicBezTo>
                    <a:pt x="622938" y="3066065"/>
                    <a:pt x="624381" y="3067508"/>
                    <a:pt x="624381" y="3070394"/>
                  </a:cubicBezTo>
                  <a:cubicBezTo>
                    <a:pt x="624381" y="3070394"/>
                    <a:pt x="622938" y="3070394"/>
                    <a:pt x="621496" y="3070394"/>
                  </a:cubicBezTo>
                  <a:cubicBezTo>
                    <a:pt x="620053" y="3070394"/>
                    <a:pt x="618610" y="3070394"/>
                    <a:pt x="618610" y="3068951"/>
                  </a:cubicBezTo>
                  <a:cubicBezTo>
                    <a:pt x="618610" y="3067508"/>
                    <a:pt x="620053" y="3066065"/>
                    <a:pt x="621496" y="3066065"/>
                  </a:cubicBezTo>
                  <a:close/>
                  <a:moveTo>
                    <a:pt x="970071" y="3048008"/>
                  </a:moveTo>
                  <a:lnTo>
                    <a:pt x="969272" y="3048539"/>
                  </a:lnTo>
                  <a:cubicBezTo>
                    <a:pt x="964858" y="3047071"/>
                    <a:pt x="964858" y="3052942"/>
                    <a:pt x="963387" y="3054410"/>
                  </a:cubicBezTo>
                  <a:cubicBezTo>
                    <a:pt x="960444" y="3054410"/>
                    <a:pt x="957501" y="3063217"/>
                    <a:pt x="961915" y="3064685"/>
                  </a:cubicBezTo>
                  <a:cubicBezTo>
                    <a:pt x="970743" y="3064685"/>
                    <a:pt x="960444" y="3072025"/>
                    <a:pt x="960444" y="3073493"/>
                  </a:cubicBezTo>
                  <a:cubicBezTo>
                    <a:pt x="960444" y="3074960"/>
                    <a:pt x="961915" y="3080832"/>
                    <a:pt x="964858" y="3079364"/>
                  </a:cubicBezTo>
                  <a:cubicBezTo>
                    <a:pt x="970743" y="3076428"/>
                    <a:pt x="975157" y="3089639"/>
                    <a:pt x="969272" y="3092575"/>
                  </a:cubicBezTo>
                  <a:lnTo>
                    <a:pt x="964391" y="3096227"/>
                  </a:lnTo>
                  <a:lnTo>
                    <a:pt x="964528" y="3096266"/>
                  </a:lnTo>
                  <a:cubicBezTo>
                    <a:pt x="965992" y="3096266"/>
                    <a:pt x="968918" y="3093323"/>
                    <a:pt x="970381" y="3091851"/>
                  </a:cubicBezTo>
                  <a:cubicBezTo>
                    <a:pt x="976234" y="3088907"/>
                    <a:pt x="971844" y="3075660"/>
                    <a:pt x="965992" y="3078604"/>
                  </a:cubicBezTo>
                  <a:cubicBezTo>
                    <a:pt x="963065" y="3080076"/>
                    <a:pt x="961602" y="3074188"/>
                    <a:pt x="961602" y="3072717"/>
                  </a:cubicBezTo>
                  <a:cubicBezTo>
                    <a:pt x="961602" y="3071245"/>
                    <a:pt x="971844" y="3063885"/>
                    <a:pt x="963065" y="3063885"/>
                  </a:cubicBezTo>
                  <a:cubicBezTo>
                    <a:pt x="958676" y="3062414"/>
                    <a:pt x="961602" y="3053583"/>
                    <a:pt x="964528" y="3053583"/>
                  </a:cubicBezTo>
                  <a:close/>
                  <a:moveTo>
                    <a:pt x="977668" y="3041837"/>
                  </a:moveTo>
                  <a:lnTo>
                    <a:pt x="976628" y="3042667"/>
                  </a:lnTo>
                  <a:lnTo>
                    <a:pt x="974065" y="3045225"/>
                  </a:lnTo>
                  <a:lnTo>
                    <a:pt x="974771" y="3044751"/>
                  </a:lnTo>
                  <a:close/>
                  <a:moveTo>
                    <a:pt x="1129850" y="3012496"/>
                  </a:moveTo>
                  <a:lnTo>
                    <a:pt x="1128405" y="3022674"/>
                  </a:lnTo>
                  <a:cubicBezTo>
                    <a:pt x="1128405" y="3024145"/>
                    <a:pt x="1122552" y="3027089"/>
                    <a:pt x="1122552" y="3027089"/>
                  </a:cubicBezTo>
                  <a:cubicBezTo>
                    <a:pt x="1122552" y="3027089"/>
                    <a:pt x="1121089" y="3032977"/>
                    <a:pt x="1121089" y="3034448"/>
                  </a:cubicBezTo>
                  <a:lnTo>
                    <a:pt x="1115236" y="3041808"/>
                  </a:lnTo>
                  <a:cubicBezTo>
                    <a:pt x="1115236" y="3043280"/>
                    <a:pt x="1112310" y="3047695"/>
                    <a:pt x="1110847" y="3047695"/>
                  </a:cubicBezTo>
                  <a:cubicBezTo>
                    <a:pt x="1106457" y="3047695"/>
                    <a:pt x="1112310" y="3052111"/>
                    <a:pt x="1112310" y="3057998"/>
                  </a:cubicBezTo>
                  <a:cubicBezTo>
                    <a:pt x="1112310" y="3062414"/>
                    <a:pt x="1121089" y="3063885"/>
                    <a:pt x="1121089" y="3066829"/>
                  </a:cubicBezTo>
                  <a:cubicBezTo>
                    <a:pt x="1118162" y="3066829"/>
                    <a:pt x="1107920" y="3072717"/>
                    <a:pt x="1113773" y="3077132"/>
                  </a:cubicBezTo>
                  <a:cubicBezTo>
                    <a:pt x="1116699" y="3081548"/>
                    <a:pt x="1107920" y="3084491"/>
                    <a:pt x="1106457" y="3085963"/>
                  </a:cubicBezTo>
                  <a:cubicBezTo>
                    <a:pt x="1096215" y="3091851"/>
                    <a:pt x="1085972" y="3088907"/>
                    <a:pt x="1084509" y="3100682"/>
                  </a:cubicBezTo>
                  <a:cubicBezTo>
                    <a:pt x="1084509" y="3102154"/>
                    <a:pt x="1081583" y="3112457"/>
                    <a:pt x="1080120" y="3116872"/>
                  </a:cubicBezTo>
                  <a:lnTo>
                    <a:pt x="1080381" y="3117398"/>
                  </a:lnTo>
                  <a:lnTo>
                    <a:pt x="1083090" y="3108368"/>
                  </a:lnTo>
                  <a:cubicBezTo>
                    <a:pt x="1084009" y="3105060"/>
                    <a:pt x="1084745" y="3102119"/>
                    <a:pt x="1084745" y="3101384"/>
                  </a:cubicBezTo>
                  <a:cubicBezTo>
                    <a:pt x="1086216" y="3089621"/>
                    <a:pt x="1096512" y="3092561"/>
                    <a:pt x="1106808" y="3086680"/>
                  </a:cubicBezTo>
                  <a:cubicBezTo>
                    <a:pt x="1108279" y="3085210"/>
                    <a:pt x="1117104" y="3082269"/>
                    <a:pt x="1114162" y="3077858"/>
                  </a:cubicBezTo>
                  <a:cubicBezTo>
                    <a:pt x="1108279" y="3073447"/>
                    <a:pt x="1118575" y="3067565"/>
                    <a:pt x="1121517" y="3067565"/>
                  </a:cubicBezTo>
                  <a:cubicBezTo>
                    <a:pt x="1125929" y="3069035"/>
                    <a:pt x="1125929" y="3071976"/>
                    <a:pt x="1128871" y="3069035"/>
                  </a:cubicBezTo>
                  <a:cubicBezTo>
                    <a:pt x="1131813" y="3067565"/>
                    <a:pt x="1131813" y="3069035"/>
                    <a:pt x="1136225" y="3069035"/>
                  </a:cubicBezTo>
                  <a:lnTo>
                    <a:pt x="1152405" y="3069035"/>
                  </a:lnTo>
                  <a:cubicBezTo>
                    <a:pt x="1158288" y="3069035"/>
                    <a:pt x="1172997" y="3076387"/>
                    <a:pt x="1172997" y="3082269"/>
                  </a:cubicBezTo>
                  <a:cubicBezTo>
                    <a:pt x="1172997" y="3082269"/>
                    <a:pt x="1180351" y="3092561"/>
                    <a:pt x="1180351" y="3094032"/>
                  </a:cubicBezTo>
                  <a:cubicBezTo>
                    <a:pt x="1183293" y="3098443"/>
                    <a:pt x="1193589" y="3102854"/>
                    <a:pt x="1193589" y="3110206"/>
                  </a:cubicBezTo>
                  <a:cubicBezTo>
                    <a:pt x="1193589" y="3117558"/>
                    <a:pt x="1198001" y="3117558"/>
                    <a:pt x="1202414" y="3120498"/>
                  </a:cubicBezTo>
                  <a:cubicBezTo>
                    <a:pt x="1205356" y="3123439"/>
                    <a:pt x="1214181" y="3121969"/>
                    <a:pt x="1208297" y="3127850"/>
                  </a:cubicBezTo>
                  <a:cubicBezTo>
                    <a:pt x="1203885" y="3132261"/>
                    <a:pt x="1208297" y="3144024"/>
                    <a:pt x="1209768" y="3149906"/>
                  </a:cubicBezTo>
                  <a:cubicBezTo>
                    <a:pt x="1209768" y="3155787"/>
                    <a:pt x="1218593" y="3154317"/>
                    <a:pt x="1220064" y="3157257"/>
                  </a:cubicBezTo>
                  <a:cubicBezTo>
                    <a:pt x="1220064" y="3160198"/>
                    <a:pt x="1224477" y="3166080"/>
                    <a:pt x="1227418" y="3166080"/>
                  </a:cubicBezTo>
                  <a:cubicBezTo>
                    <a:pt x="1232566" y="3166080"/>
                    <a:pt x="1235324" y="3164701"/>
                    <a:pt x="1236795" y="3162702"/>
                  </a:cubicBezTo>
                  <a:lnTo>
                    <a:pt x="1236875" y="3162358"/>
                  </a:lnTo>
                  <a:lnTo>
                    <a:pt x="1227631" y="3165681"/>
                  </a:lnTo>
                  <a:cubicBezTo>
                    <a:pt x="1224685" y="3165681"/>
                    <a:pt x="1220266" y="3159802"/>
                    <a:pt x="1220266" y="3156863"/>
                  </a:cubicBezTo>
                  <a:cubicBezTo>
                    <a:pt x="1218793" y="3153923"/>
                    <a:pt x="1209955" y="3155393"/>
                    <a:pt x="1209955" y="3149514"/>
                  </a:cubicBezTo>
                  <a:cubicBezTo>
                    <a:pt x="1208482" y="3143635"/>
                    <a:pt x="1204062" y="3131877"/>
                    <a:pt x="1208482" y="3127468"/>
                  </a:cubicBezTo>
                  <a:cubicBezTo>
                    <a:pt x="1214374" y="3121589"/>
                    <a:pt x="1205536" y="3123059"/>
                    <a:pt x="1202589" y="3120120"/>
                  </a:cubicBezTo>
                  <a:cubicBezTo>
                    <a:pt x="1198170" y="3117180"/>
                    <a:pt x="1193751" y="3117180"/>
                    <a:pt x="1193751" y="3109832"/>
                  </a:cubicBezTo>
                  <a:cubicBezTo>
                    <a:pt x="1193751" y="3102483"/>
                    <a:pt x="1183440" y="3098074"/>
                    <a:pt x="1180493" y="3093665"/>
                  </a:cubicBezTo>
                  <a:cubicBezTo>
                    <a:pt x="1180493" y="3092195"/>
                    <a:pt x="1173128" y="3081907"/>
                    <a:pt x="1173128" y="3081907"/>
                  </a:cubicBezTo>
                  <a:cubicBezTo>
                    <a:pt x="1173128" y="3076028"/>
                    <a:pt x="1158397" y="3068679"/>
                    <a:pt x="1152505" y="3068679"/>
                  </a:cubicBezTo>
                  <a:lnTo>
                    <a:pt x="1136302" y="3068679"/>
                  </a:lnTo>
                  <a:cubicBezTo>
                    <a:pt x="1131882" y="3068679"/>
                    <a:pt x="1131882" y="3067210"/>
                    <a:pt x="1128936" y="3068679"/>
                  </a:cubicBezTo>
                  <a:cubicBezTo>
                    <a:pt x="1125990" y="3071619"/>
                    <a:pt x="1125990" y="3068679"/>
                    <a:pt x="1121571" y="3067210"/>
                  </a:cubicBezTo>
                  <a:cubicBezTo>
                    <a:pt x="1121571" y="3064270"/>
                    <a:pt x="1112733" y="3062800"/>
                    <a:pt x="1112733" y="3058391"/>
                  </a:cubicBezTo>
                  <a:cubicBezTo>
                    <a:pt x="1112733" y="3052512"/>
                    <a:pt x="1106840" y="3048103"/>
                    <a:pt x="1111259" y="3048103"/>
                  </a:cubicBezTo>
                  <a:cubicBezTo>
                    <a:pt x="1112733" y="3048103"/>
                    <a:pt x="1115679" y="3043694"/>
                    <a:pt x="1115679" y="3042224"/>
                  </a:cubicBezTo>
                  <a:lnTo>
                    <a:pt x="1121571" y="3034876"/>
                  </a:lnTo>
                  <a:cubicBezTo>
                    <a:pt x="1121571" y="3033406"/>
                    <a:pt x="1123044" y="3027527"/>
                    <a:pt x="1123044" y="3027527"/>
                  </a:cubicBezTo>
                  <a:cubicBezTo>
                    <a:pt x="1123044" y="3027527"/>
                    <a:pt x="1128936" y="3024587"/>
                    <a:pt x="1128936" y="3023118"/>
                  </a:cubicBezTo>
                  <a:cubicBezTo>
                    <a:pt x="1128936" y="3020178"/>
                    <a:pt x="1130409" y="3015769"/>
                    <a:pt x="1130409" y="3012830"/>
                  </a:cubicBezTo>
                  <a:close/>
                  <a:moveTo>
                    <a:pt x="775056" y="3011236"/>
                  </a:moveTo>
                  <a:cubicBezTo>
                    <a:pt x="776705" y="3011236"/>
                    <a:pt x="776705" y="3014122"/>
                    <a:pt x="776705" y="3014122"/>
                  </a:cubicBezTo>
                  <a:cubicBezTo>
                    <a:pt x="778354" y="3017008"/>
                    <a:pt x="780003" y="3018451"/>
                    <a:pt x="781652" y="3021336"/>
                  </a:cubicBezTo>
                  <a:cubicBezTo>
                    <a:pt x="781652" y="3022779"/>
                    <a:pt x="780003" y="3025665"/>
                    <a:pt x="778354" y="3025665"/>
                  </a:cubicBezTo>
                  <a:cubicBezTo>
                    <a:pt x="776705" y="3025665"/>
                    <a:pt x="778354" y="3022779"/>
                    <a:pt x="776705" y="3021336"/>
                  </a:cubicBezTo>
                  <a:cubicBezTo>
                    <a:pt x="775056" y="3019894"/>
                    <a:pt x="771758" y="3019894"/>
                    <a:pt x="770109" y="3017008"/>
                  </a:cubicBezTo>
                  <a:cubicBezTo>
                    <a:pt x="770109" y="3015565"/>
                    <a:pt x="770109" y="3014122"/>
                    <a:pt x="770109" y="3012679"/>
                  </a:cubicBezTo>
                  <a:cubicBezTo>
                    <a:pt x="771758" y="3011236"/>
                    <a:pt x="773407" y="3011236"/>
                    <a:pt x="775056" y="3011236"/>
                  </a:cubicBezTo>
                  <a:close/>
                  <a:moveTo>
                    <a:pt x="1110438" y="2999625"/>
                  </a:moveTo>
                  <a:lnTo>
                    <a:pt x="1113773" y="3003539"/>
                  </a:lnTo>
                  <a:cubicBezTo>
                    <a:pt x="1115236" y="3006483"/>
                    <a:pt x="1115968" y="3007587"/>
                    <a:pt x="1117065" y="3007955"/>
                  </a:cubicBezTo>
                  <a:lnTo>
                    <a:pt x="1117170" y="3007955"/>
                  </a:lnTo>
                  <a:lnTo>
                    <a:pt x="1114206" y="3004011"/>
                  </a:lnTo>
                  <a:close/>
                  <a:moveTo>
                    <a:pt x="1059568" y="2981865"/>
                  </a:moveTo>
                  <a:lnTo>
                    <a:pt x="1058904" y="2985877"/>
                  </a:lnTo>
                  <a:cubicBezTo>
                    <a:pt x="1057075" y="2986981"/>
                    <a:pt x="1054514" y="2988085"/>
                    <a:pt x="1053782" y="2990293"/>
                  </a:cubicBezTo>
                  <a:cubicBezTo>
                    <a:pt x="1052319" y="2994708"/>
                    <a:pt x="1042077" y="3006483"/>
                    <a:pt x="1043540" y="3007955"/>
                  </a:cubicBezTo>
                  <a:lnTo>
                    <a:pt x="1043686" y="3008065"/>
                  </a:lnTo>
                  <a:lnTo>
                    <a:pt x="1047550" y="3000705"/>
                  </a:lnTo>
                  <a:cubicBezTo>
                    <a:pt x="1050127" y="2997030"/>
                    <a:pt x="1053073" y="2992989"/>
                    <a:pt x="1053810" y="2990784"/>
                  </a:cubicBezTo>
                  <a:cubicBezTo>
                    <a:pt x="1055283" y="2986375"/>
                    <a:pt x="1064121" y="2986375"/>
                    <a:pt x="1059702" y="2981965"/>
                  </a:cubicBezTo>
                  <a:close/>
                  <a:moveTo>
                    <a:pt x="945468" y="2956493"/>
                  </a:moveTo>
                  <a:lnTo>
                    <a:pt x="944739" y="2956858"/>
                  </a:lnTo>
                  <a:cubicBezTo>
                    <a:pt x="944739" y="2961288"/>
                    <a:pt x="940311" y="2958334"/>
                    <a:pt x="940311" y="2962764"/>
                  </a:cubicBezTo>
                  <a:cubicBezTo>
                    <a:pt x="940311" y="2964241"/>
                    <a:pt x="944739" y="2967194"/>
                    <a:pt x="941787" y="2967194"/>
                  </a:cubicBezTo>
                  <a:cubicBezTo>
                    <a:pt x="940311" y="2967194"/>
                    <a:pt x="937360" y="2970148"/>
                    <a:pt x="937360" y="2970148"/>
                  </a:cubicBezTo>
                  <a:cubicBezTo>
                    <a:pt x="932932" y="2974578"/>
                    <a:pt x="932932" y="2970148"/>
                    <a:pt x="932932" y="2979008"/>
                  </a:cubicBezTo>
                  <a:cubicBezTo>
                    <a:pt x="929981" y="2983438"/>
                    <a:pt x="927029" y="2987868"/>
                    <a:pt x="922602" y="2990822"/>
                  </a:cubicBezTo>
                  <a:lnTo>
                    <a:pt x="922595" y="2990831"/>
                  </a:lnTo>
                  <a:lnTo>
                    <a:pt x="932489" y="2979549"/>
                  </a:lnTo>
                  <a:cubicBezTo>
                    <a:pt x="933961" y="2983953"/>
                    <a:pt x="938375" y="2981017"/>
                    <a:pt x="938375" y="2985421"/>
                  </a:cubicBezTo>
                  <a:cubicBezTo>
                    <a:pt x="938375" y="2992760"/>
                    <a:pt x="944260" y="2983953"/>
                    <a:pt x="947202" y="2986888"/>
                  </a:cubicBezTo>
                  <a:cubicBezTo>
                    <a:pt x="947202" y="2988356"/>
                    <a:pt x="947202" y="2992760"/>
                    <a:pt x="947202" y="2992760"/>
                  </a:cubicBezTo>
                  <a:cubicBezTo>
                    <a:pt x="948674" y="2992760"/>
                    <a:pt x="951616" y="2997164"/>
                    <a:pt x="951616" y="2997164"/>
                  </a:cubicBezTo>
                  <a:cubicBezTo>
                    <a:pt x="951616" y="3001567"/>
                    <a:pt x="957501" y="3001567"/>
                    <a:pt x="961915" y="3003035"/>
                  </a:cubicBezTo>
                  <a:cubicBezTo>
                    <a:pt x="967800" y="3003035"/>
                    <a:pt x="975157" y="3003035"/>
                    <a:pt x="979571" y="3003035"/>
                  </a:cubicBezTo>
                  <a:cubicBezTo>
                    <a:pt x="981042" y="3003035"/>
                    <a:pt x="982513" y="3007439"/>
                    <a:pt x="983985" y="3007439"/>
                  </a:cubicBezTo>
                  <a:cubicBezTo>
                    <a:pt x="985456" y="3007439"/>
                    <a:pt x="989870" y="3010374"/>
                    <a:pt x="988399" y="3013310"/>
                  </a:cubicBezTo>
                  <a:cubicBezTo>
                    <a:pt x="986927" y="3019182"/>
                    <a:pt x="986927" y="3017714"/>
                    <a:pt x="989870" y="3022117"/>
                  </a:cubicBezTo>
                  <a:lnTo>
                    <a:pt x="991267" y="3034662"/>
                  </a:lnTo>
                  <a:lnTo>
                    <a:pt x="992329" y="3034448"/>
                  </a:lnTo>
                  <a:cubicBezTo>
                    <a:pt x="992329" y="3030033"/>
                    <a:pt x="992329" y="3022674"/>
                    <a:pt x="990866" y="3021202"/>
                  </a:cubicBezTo>
                  <a:cubicBezTo>
                    <a:pt x="987939" y="3016786"/>
                    <a:pt x="987939" y="3018258"/>
                    <a:pt x="989402" y="3012371"/>
                  </a:cubicBezTo>
                  <a:cubicBezTo>
                    <a:pt x="990866" y="3009427"/>
                    <a:pt x="986476" y="3006483"/>
                    <a:pt x="985013" y="3006483"/>
                  </a:cubicBezTo>
                  <a:cubicBezTo>
                    <a:pt x="983550" y="3006483"/>
                    <a:pt x="982087" y="3002068"/>
                    <a:pt x="980623" y="3002068"/>
                  </a:cubicBezTo>
                  <a:cubicBezTo>
                    <a:pt x="976234" y="3002068"/>
                    <a:pt x="968918" y="3002068"/>
                    <a:pt x="963065" y="3002068"/>
                  </a:cubicBezTo>
                  <a:cubicBezTo>
                    <a:pt x="958676" y="3000596"/>
                    <a:pt x="952823" y="3000596"/>
                    <a:pt x="952823" y="2996180"/>
                  </a:cubicBezTo>
                  <a:cubicBezTo>
                    <a:pt x="952823" y="2996180"/>
                    <a:pt x="949897" y="2991765"/>
                    <a:pt x="948433" y="2991765"/>
                  </a:cubicBezTo>
                  <a:cubicBezTo>
                    <a:pt x="948433" y="2991765"/>
                    <a:pt x="948433" y="2987349"/>
                    <a:pt x="948433" y="2985877"/>
                  </a:cubicBezTo>
                  <a:cubicBezTo>
                    <a:pt x="945507" y="2982933"/>
                    <a:pt x="939654" y="2991765"/>
                    <a:pt x="939654" y="2984405"/>
                  </a:cubicBezTo>
                  <a:cubicBezTo>
                    <a:pt x="939654" y="2979990"/>
                    <a:pt x="935265" y="2982933"/>
                    <a:pt x="933802" y="2978518"/>
                  </a:cubicBezTo>
                  <a:cubicBezTo>
                    <a:pt x="933802" y="2969687"/>
                    <a:pt x="933802" y="2974102"/>
                    <a:pt x="938191" y="2969687"/>
                  </a:cubicBezTo>
                  <a:cubicBezTo>
                    <a:pt x="938191" y="2969687"/>
                    <a:pt x="941117" y="2966743"/>
                    <a:pt x="942581" y="2966743"/>
                  </a:cubicBezTo>
                  <a:cubicBezTo>
                    <a:pt x="945507" y="2966743"/>
                    <a:pt x="941117" y="2963799"/>
                    <a:pt x="941117" y="2962327"/>
                  </a:cubicBezTo>
                  <a:close/>
                  <a:moveTo>
                    <a:pt x="937545" y="2953626"/>
                  </a:moveTo>
                  <a:lnTo>
                    <a:pt x="937277" y="2953680"/>
                  </a:lnTo>
                  <a:lnTo>
                    <a:pt x="936730" y="2954030"/>
                  </a:lnTo>
                  <a:lnTo>
                    <a:pt x="937360" y="2953904"/>
                  </a:lnTo>
                  <a:close/>
                  <a:moveTo>
                    <a:pt x="955069" y="2950951"/>
                  </a:moveTo>
                  <a:cubicBezTo>
                    <a:pt x="953594" y="2951689"/>
                    <a:pt x="953594" y="2952058"/>
                    <a:pt x="953778" y="2952427"/>
                  </a:cubicBezTo>
                  <a:lnTo>
                    <a:pt x="953624" y="2953663"/>
                  </a:lnTo>
                  <a:lnTo>
                    <a:pt x="954286" y="2953496"/>
                  </a:lnTo>
                  <a:cubicBezTo>
                    <a:pt x="955018" y="2952760"/>
                    <a:pt x="954652" y="2952392"/>
                    <a:pt x="954469" y="2952024"/>
                  </a:cubicBezTo>
                  <a:lnTo>
                    <a:pt x="955403" y="2950951"/>
                  </a:lnTo>
                  <a:close/>
                  <a:moveTo>
                    <a:pt x="438672" y="2947806"/>
                  </a:moveTo>
                  <a:cubicBezTo>
                    <a:pt x="440115" y="2949249"/>
                    <a:pt x="438672" y="2950692"/>
                    <a:pt x="437229" y="2952135"/>
                  </a:cubicBezTo>
                  <a:cubicBezTo>
                    <a:pt x="435786" y="2952135"/>
                    <a:pt x="434343" y="2953578"/>
                    <a:pt x="434343" y="2952135"/>
                  </a:cubicBezTo>
                  <a:cubicBezTo>
                    <a:pt x="432900" y="2952135"/>
                    <a:pt x="434343" y="2950692"/>
                    <a:pt x="435786" y="2949249"/>
                  </a:cubicBezTo>
                  <a:cubicBezTo>
                    <a:pt x="435786" y="2949249"/>
                    <a:pt x="437229" y="2947806"/>
                    <a:pt x="438672" y="2947806"/>
                  </a:cubicBezTo>
                  <a:close/>
                  <a:moveTo>
                    <a:pt x="948433" y="2943193"/>
                  </a:moveTo>
                  <a:lnTo>
                    <a:pt x="947887" y="2943633"/>
                  </a:lnTo>
                  <a:lnTo>
                    <a:pt x="952118" y="2945044"/>
                  </a:lnTo>
                  <a:cubicBezTo>
                    <a:pt x="952118" y="2947997"/>
                    <a:pt x="956545" y="2949474"/>
                    <a:pt x="959497" y="2947997"/>
                  </a:cubicBezTo>
                  <a:cubicBezTo>
                    <a:pt x="960973" y="2946521"/>
                    <a:pt x="959497" y="2946521"/>
                    <a:pt x="962448" y="2946521"/>
                  </a:cubicBezTo>
                  <a:lnTo>
                    <a:pt x="963801" y="2949227"/>
                  </a:lnTo>
                  <a:lnTo>
                    <a:pt x="964528" y="2949081"/>
                  </a:lnTo>
                  <a:cubicBezTo>
                    <a:pt x="964528" y="2947609"/>
                    <a:pt x="964528" y="2946137"/>
                    <a:pt x="963065" y="2946137"/>
                  </a:cubicBezTo>
                  <a:cubicBezTo>
                    <a:pt x="960139" y="2946137"/>
                    <a:pt x="961602" y="2946137"/>
                    <a:pt x="960139" y="2947609"/>
                  </a:cubicBezTo>
                  <a:cubicBezTo>
                    <a:pt x="957212" y="2949081"/>
                    <a:pt x="952823" y="2947609"/>
                    <a:pt x="952823" y="2944665"/>
                  </a:cubicBezTo>
                  <a:cubicBezTo>
                    <a:pt x="952823" y="2943193"/>
                    <a:pt x="949897" y="2943193"/>
                    <a:pt x="948433" y="2943193"/>
                  </a:cubicBezTo>
                  <a:close/>
                  <a:moveTo>
                    <a:pt x="564213" y="2942034"/>
                  </a:moveTo>
                  <a:cubicBezTo>
                    <a:pt x="565656" y="2942034"/>
                    <a:pt x="564213" y="2944920"/>
                    <a:pt x="564213" y="2946363"/>
                  </a:cubicBezTo>
                  <a:cubicBezTo>
                    <a:pt x="564213" y="2949249"/>
                    <a:pt x="565656" y="2952134"/>
                    <a:pt x="562770" y="2953577"/>
                  </a:cubicBezTo>
                  <a:cubicBezTo>
                    <a:pt x="562770" y="2953577"/>
                    <a:pt x="559884" y="2950691"/>
                    <a:pt x="559884" y="2949249"/>
                  </a:cubicBezTo>
                  <a:cubicBezTo>
                    <a:pt x="559884" y="2946363"/>
                    <a:pt x="561327" y="2943477"/>
                    <a:pt x="564213" y="2942034"/>
                  </a:cubicBezTo>
                  <a:close/>
                  <a:moveTo>
                    <a:pt x="922404" y="2937043"/>
                  </a:moveTo>
                  <a:lnTo>
                    <a:pt x="921495" y="2937291"/>
                  </a:lnTo>
                  <a:cubicBezTo>
                    <a:pt x="920388" y="2937291"/>
                    <a:pt x="919650" y="2937661"/>
                    <a:pt x="919650" y="2940614"/>
                  </a:cubicBezTo>
                  <a:cubicBezTo>
                    <a:pt x="919650" y="2943567"/>
                    <a:pt x="925553" y="2946521"/>
                    <a:pt x="927029" y="2947997"/>
                  </a:cubicBezTo>
                  <a:cubicBezTo>
                    <a:pt x="931457" y="2950951"/>
                    <a:pt x="925553" y="2955381"/>
                    <a:pt x="934408" y="2955381"/>
                  </a:cubicBezTo>
                  <a:lnTo>
                    <a:pt x="935147" y="2954911"/>
                  </a:lnTo>
                  <a:lnTo>
                    <a:pt x="929961" y="2952393"/>
                  </a:lnTo>
                  <a:cubicBezTo>
                    <a:pt x="929778" y="2950921"/>
                    <a:pt x="930144" y="2949081"/>
                    <a:pt x="927949" y="2947609"/>
                  </a:cubicBezTo>
                  <a:cubicBezTo>
                    <a:pt x="926486" y="2946137"/>
                    <a:pt x="920633" y="2943193"/>
                    <a:pt x="920633" y="2940250"/>
                  </a:cubicBezTo>
                  <a:close/>
                  <a:moveTo>
                    <a:pt x="1314139" y="2925991"/>
                  </a:moveTo>
                  <a:cubicBezTo>
                    <a:pt x="1312666" y="2927466"/>
                    <a:pt x="1312666" y="2928940"/>
                    <a:pt x="1312666" y="2928940"/>
                  </a:cubicBezTo>
                  <a:lnTo>
                    <a:pt x="1308573" y="2928940"/>
                  </a:lnTo>
                  <a:lnTo>
                    <a:pt x="1308650" y="2929055"/>
                  </a:lnTo>
                  <a:lnTo>
                    <a:pt x="1313069" y="2929055"/>
                  </a:lnTo>
                  <a:lnTo>
                    <a:pt x="1314272" y="2926655"/>
                  </a:lnTo>
                  <a:close/>
                  <a:moveTo>
                    <a:pt x="716916" y="2903653"/>
                  </a:moveTo>
                  <a:cubicBezTo>
                    <a:pt x="719516" y="2903102"/>
                    <a:pt x="722116" y="2903102"/>
                    <a:pt x="722858" y="2904571"/>
                  </a:cubicBezTo>
                  <a:cubicBezTo>
                    <a:pt x="727315" y="2913380"/>
                    <a:pt x="739198" y="2913380"/>
                    <a:pt x="745140" y="2923657"/>
                  </a:cubicBezTo>
                  <a:cubicBezTo>
                    <a:pt x="745140" y="2925125"/>
                    <a:pt x="754053" y="2930998"/>
                    <a:pt x="754053" y="2930998"/>
                  </a:cubicBezTo>
                  <a:cubicBezTo>
                    <a:pt x="754053" y="2936871"/>
                    <a:pt x="755538" y="2945680"/>
                    <a:pt x="758509" y="2953021"/>
                  </a:cubicBezTo>
                  <a:cubicBezTo>
                    <a:pt x="758509" y="2955957"/>
                    <a:pt x="759994" y="2966235"/>
                    <a:pt x="759994" y="2970639"/>
                  </a:cubicBezTo>
                  <a:cubicBezTo>
                    <a:pt x="759994" y="2975044"/>
                    <a:pt x="742169" y="2989726"/>
                    <a:pt x="761480" y="2989726"/>
                  </a:cubicBezTo>
                  <a:cubicBezTo>
                    <a:pt x="764451" y="2989726"/>
                    <a:pt x="768907" y="2998535"/>
                    <a:pt x="773363" y="3002939"/>
                  </a:cubicBezTo>
                  <a:cubicBezTo>
                    <a:pt x="776334" y="3005876"/>
                    <a:pt x="770392" y="3005876"/>
                    <a:pt x="768907" y="3007344"/>
                  </a:cubicBezTo>
                  <a:cubicBezTo>
                    <a:pt x="764451" y="3008812"/>
                    <a:pt x="759994" y="3010280"/>
                    <a:pt x="759994" y="3014685"/>
                  </a:cubicBezTo>
                  <a:cubicBezTo>
                    <a:pt x="759994" y="3022026"/>
                    <a:pt x="773363" y="3023494"/>
                    <a:pt x="773363" y="3029367"/>
                  </a:cubicBezTo>
                  <a:cubicBezTo>
                    <a:pt x="773363" y="3030835"/>
                    <a:pt x="768907" y="3032303"/>
                    <a:pt x="768907" y="3035240"/>
                  </a:cubicBezTo>
                  <a:cubicBezTo>
                    <a:pt x="768907" y="3036708"/>
                    <a:pt x="768907" y="3041112"/>
                    <a:pt x="768907" y="3041112"/>
                  </a:cubicBezTo>
                  <a:cubicBezTo>
                    <a:pt x="768907" y="3046985"/>
                    <a:pt x="771878" y="3046985"/>
                    <a:pt x="771878" y="3052858"/>
                  </a:cubicBezTo>
                  <a:cubicBezTo>
                    <a:pt x="771878" y="3057263"/>
                    <a:pt x="773363" y="3061667"/>
                    <a:pt x="768907" y="3063135"/>
                  </a:cubicBezTo>
                  <a:cubicBezTo>
                    <a:pt x="762965" y="3066072"/>
                    <a:pt x="759994" y="3064604"/>
                    <a:pt x="754053" y="3064604"/>
                  </a:cubicBezTo>
                  <a:cubicBezTo>
                    <a:pt x="751082" y="3064604"/>
                    <a:pt x="748111" y="3066072"/>
                    <a:pt x="746625" y="3066072"/>
                  </a:cubicBezTo>
                  <a:cubicBezTo>
                    <a:pt x="743654" y="3066072"/>
                    <a:pt x="742169" y="3069008"/>
                    <a:pt x="739198" y="3069008"/>
                  </a:cubicBezTo>
                  <a:cubicBezTo>
                    <a:pt x="737713" y="3069008"/>
                    <a:pt x="728800" y="3066072"/>
                    <a:pt x="728800" y="3066072"/>
                  </a:cubicBezTo>
                  <a:cubicBezTo>
                    <a:pt x="721373" y="3066072"/>
                    <a:pt x="716916" y="3061667"/>
                    <a:pt x="710975" y="3058731"/>
                  </a:cubicBezTo>
                  <a:cubicBezTo>
                    <a:pt x="709489" y="3058731"/>
                    <a:pt x="712460" y="3058731"/>
                    <a:pt x="709489" y="3057263"/>
                  </a:cubicBezTo>
                  <a:cubicBezTo>
                    <a:pt x="708004" y="3055794"/>
                    <a:pt x="703548" y="3055794"/>
                    <a:pt x="700577" y="3052858"/>
                  </a:cubicBezTo>
                  <a:cubicBezTo>
                    <a:pt x="697606" y="3046985"/>
                    <a:pt x="694635" y="3048453"/>
                    <a:pt x="694635" y="3038176"/>
                  </a:cubicBezTo>
                  <a:cubicBezTo>
                    <a:pt x="694635" y="3032303"/>
                    <a:pt x="690179" y="3024962"/>
                    <a:pt x="684237" y="3024962"/>
                  </a:cubicBezTo>
                  <a:cubicBezTo>
                    <a:pt x="684237" y="3022026"/>
                    <a:pt x="687208" y="3020558"/>
                    <a:pt x="687208" y="3016153"/>
                  </a:cubicBezTo>
                  <a:cubicBezTo>
                    <a:pt x="687208" y="3007344"/>
                    <a:pt x="691664" y="3004408"/>
                    <a:pt x="691664" y="2997067"/>
                  </a:cubicBezTo>
                  <a:cubicBezTo>
                    <a:pt x="691664" y="2992662"/>
                    <a:pt x="690179" y="2988258"/>
                    <a:pt x="687208" y="2985321"/>
                  </a:cubicBezTo>
                  <a:cubicBezTo>
                    <a:pt x="682751" y="2979448"/>
                    <a:pt x="679780" y="2973576"/>
                    <a:pt x="676810" y="2967703"/>
                  </a:cubicBezTo>
                  <a:cubicBezTo>
                    <a:pt x="676810" y="2964766"/>
                    <a:pt x="675324" y="2964766"/>
                    <a:pt x="675324" y="2958894"/>
                  </a:cubicBezTo>
                  <a:cubicBezTo>
                    <a:pt x="675324" y="2954489"/>
                    <a:pt x="678295" y="2953021"/>
                    <a:pt x="678295" y="2950084"/>
                  </a:cubicBezTo>
                  <a:cubicBezTo>
                    <a:pt x="678295" y="2944212"/>
                    <a:pt x="684237" y="2936871"/>
                    <a:pt x="684237" y="2930998"/>
                  </a:cubicBezTo>
                  <a:cubicBezTo>
                    <a:pt x="684237" y="2928062"/>
                    <a:pt x="693149" y="2923657"/>
                    <a:pt x="696120" y="2922189"/>
                  </a:cubicBezTo>
                  <a:cubicBezTo>
                    <a:pt x="696120" y="2922189"/>
                    <a:pt x="697606" y="2920721"/>
                    <a:pt x="697606" y="2920721"/>
                  </a:cubicBezTo>
                  <a:cubicBezTo>
                    <a:pt x="703548" y="2919252"/>
                    <a:pt x="694635" y="2919252"/>
                    <a:pt x="699091" y="2916316"/>
                  </a:cubicBezTo>
                  <a:cubicBezTo>
                    <a:pt x="699091" y="2914848"/>
                    <a:pt x="703548" y="2911911"/>
                    <a:pt x="705033" y="2911911"/>
                  </a:cubicBezTo>
                  <a:cubicBezTo>
                    <a:pt x="708004" y="2911911"/>
                    <a:pt x="709489" y="2911911"/>
                    <a:pt x="710975" y="2913380"/>
                  </a:cubicBezTo>
                  <a:cubicBezTo>
                    <a:pt x="712460" y="2913380"/>
                    <a:pt x="709489" y="2907507"/>
                    <a:pt x="710975" y="2906039"/>
                  </a:cubicBezTo>
                  <a:cubicBezTo>
                    <a:pt x="711717" y="2905305"/>
                    <a:pt x="714317" y="2904204"/>
                    <a:pt x="716916" y="2903653"/>
                  </a:cubicBezTo>
                  <a:close/>
                  <a:moveTo>
                    <a:pt x="823953" y="2900191"/>
                  </a:moveTo>
                  <a:cubicBezTo>
                    <a:pt x="825396" y="2900191"/>
                    <a:pt x="825396" y="2903077"/>
                    <a:pt x="823953" y="2904520"/>
                  </a:cubicBezTo>
                  <a:cubicBezTo>
                    <a:pt x="823953" y="2905963"/>
                    <a:pt x="822510" y="2905963"/>
                    <a:pt x="821067" y="2907406"/>
                  </a:cubicBezTo>
                  <a:cubicBezTo>
                    <a:pt x="821067" y="2908849"/>
                    <a:pt x="822510" y="2911734"/>
                    <a:pt x="821067" y="2913177"/>
                  </a:cubicBezTo>
                  <a:cubicBezTo>
                    <a:pt x="819624" y="2914620"/>
                    <a:pt x="818181" y="2914620"/>
                    <a:pt x="816738" y="2913177"/>
                  </a:cubicBezTo>
                  <a:cubicBezTo>
                    <a:pt x="815295" y="2911734"/>
                    <a:pt x="812409" y="2908849"/>
                    <a:pt x="813852" y="2907406"/>
                  </a:cubicBezTo>
                  <a:cubicBezTo>
                    <a:pt x="815295" y="2903077"/>
                    <a:pt x="819624" y="2901634"/>
                    <a:pt x="823953" y="2900191"/>
                  </a:cubicBezTo>
                  <a:close/>
                  <a:moveTo>
                    <a:pt x="574044" y="2892976"/>
                  </a:moveTo>
                  <a:cubicBezTo>
                    <a:pt x="577110" y="2894419"/>
                    <a:pt x="578643" y="2895862"/>
                    <a:pt x="578643" y="2898748"/>
                  </a:cubicBezTo>
                  <a:cubicBezTo>
                    <a:pt x="577110" y="2901633"/>
                    <a:pt x="572510" y="2901633"/>
                    <a:pt x="570977" y="2904519"/>
                  </a:cubicBezTo>
                  <a:cubicBezTo>
                    <a:pt x="570977" y="2905962"/>
                    <a:pt x="574044" y="2908848"/>
                    <a:pt x="574044" y="2910291"/>
                  </a:cubicBezTo>
                  <a:cubicBezTo>
                    <a:pt x="574044" y="2913176"/>
                    <a:pt x="569444" y="2914619"/>
                    <a:pt x="569444" y="2918948"/>
                  </a:cubicBezTo>
                  <a:cubicBezTo>
                    <a:pt x="569444" y="2920391"/>
                    <a:pt x="577110" y="2914619"/>
                    <a:pt x="575577" y="2916062"/>
                  </a:cubicBezTo>
                  <a:cubicBezTo>
                    <a:pt x="575577" y="2920391"/>
                    <a:pt x="570977" y="2921834"/>
                    <a:pt x="567911" y="2924719"/>
                  </a:cubicBezTo>
                  <a:cubicBezTo>
                    <a:pt x="567911" y="2924719"/>
                    <a:pt x="567911" y="2926162"/>
                    <a:pt x="567911" y="2926162"/>
                  </a:cubicBezTo>
                  <a:cubicBezTo>
                    <a:pt x="567911" y="2927605"/>
                    <a:pt x="570977" y="2929048"/>
                    <a:pt x="570977" y="2929048"/>
                  </a:cubicBezTo>
                  <a:cubicBezTo>
                    <a:pt x="567911" y="2933377"/>
                    <a:pt x="563311" y="2937705"/>
                    <a:pt x="558712" y="2939148"/>
                  </a:cubicBezTo>
                  <a:cubicBezTo>
                    <a:pt x="557179" y="2939148"/>
                    <a:pt x="560245" y="2934820"/>
                    <a:pt x="558712" y="2933377"/>
                  </a:cubicBezTo>
                  <a:cubicBezTo>
                    <a:pt x="558712" y="2931934"/>
                    <a:pt x="554112" y="2933377"/>
                    <a:pt x="555645" y="2931934"/>
                  </a:cubicBezTo>
                  <a:cubicBezTo>
                    <a:pt x="555645" y="2929048"/>
                    <a:pt x="560245" y="2930491"/>
                    <a:pt x="560245" y="2927605"/>
                  </a:cubicBezTo>
                  <a:cubicBezTo>
                    <a:pt x="560245" y="2926162"/>
                    <a:pt x="555645" y="2926162"/>
                    <a:pt x="555645" y="2923277"/>
                  </a:cubicBezTo>
                  <a:cubicBezTo>
                    <a:pt x="554112" y="2921834"/>
                    <a:pt x="555645" y="2920391"/>
                    <a:pt x="557179" y="2918948"/>
                  </a:cubicBezTo>
                  <a:cubicBezTo>
                    <a:pt x="558712" y="2914619"/>
                    <a:pt x="563311" y="2913176"/>
                    <a:pt x="566378" y="2908848"/>
                  </a:cubicBezTo>
                  <a:cubicBezTo>
                    <a:pt x="566378" y="2907405"/>
                    <a:pt x="564844" y="2904519"/>
                    <a:pt x="564844" y="2903076"/>
                  </a:cubicBezTo>
                  <a:cubicBezTo>
                    <a:pt x="566378" y="2903076"/>
                    <a:pt x="567911" y="2905962"/>
                    <a:pt x="567911" y="2904519"/>
                  </a:cubicBezTo>
                  <a:cubicBezTo>
                    <a:pt x="569444" y="2903076"/>
                    <a:pt x="569444" y="2901633"/>
                    <a:pt x="567911" y="2900191"/>
                  </a:cubicBezTo>
                  <a:cubicBezTo>
                    <a:pt x="567911" y="2898748"/>
                    <a:pt x="566378" y="2897305"/>
                    <a:pt x="566378" y="2895862"/>
                  </a:cubicBezTo>
                  <a:cubicBezTo>
                    <a:pt x="567911" y="2894419"/>
                    <a:pt x="570977" y="2895862"/>
                    <a:pt x="572510" y="2895862"/>
                  </a:cubicBezTo>
                  <a:cubicBezTo>
                    <a:pt x="572510" y="2895862"/>
                    <a:pt x="572510" y="2892976"/>
                    <a:pt x="574044" y="2892976"/>
                  </a:cubicBezTo>
                  <a:close/>
                  <a:moveTo>
                    <a:pt x="1389290" y="2890614"/>
                  </a:moveTo>
                  <a:lnTo>
                    <a:pt x="1387820" y="2895028"/>
                  </a:lnTo>
                  <a:lnTo>
                    <a:pt x="1387828" y="2895037"/>
                  </a:lnTo>
                  <a:lnTo>
                    <a:pt x="1389294" y="2890618"/>
                  </a:lnTo>
                  <a:close/>
                  <a:moveTo>
                    <a:pt x="946732" y="2883494"/>
                  </a:moveTo>
                  <a:lnTo>
                    <a:pt x="946732" y="2883662"/>
                  </a:lnTo>
                  <a:lnTo>
                    <a:pt x="951749" y="2889853"/>
                  </a:lnTo>
                  <a:cubicBezTo>
                    <a:pt x="953594" y="2892252"/>
                    <a:pt x="955069" y="2894836"/>
                    <a:pt x="955069" y="2897790"/>
                  </a:cubicBezTo>
                  <a:cubicBezTo>
                    <a:pt x="953594" y="2900743"/>
                    <a:pt x="950642" y="2905173"/>
                    <a:pt x="947690" y="2906650"/>
                  </a:cubicBezTo>
                  <a:cubicBezTo>
                    <a:pt x="947690" y="2906650"/>
                    <a:pt x="943263" y="2911080"/>
                    <a:pt x="941787" y="2911080"/>
                  </a:cubicBezTo>
                  <a:cubicBezTo>
                    <a:pt x="941787" y="2912557"/>
                    <a:pt x="938836" y="2915510"/>
                    <a:pt x="938836" y="2916987"/>
                  </a:cubicBezTo>
                  <a:cubicBezTo>
                    <a:pt x="937360" y="2919940"/>
                    <a:pt x="935884" y="2918463"/>
                    <a:pt x="935884" y="2921417"/>
                  </a:cubicBezTo>
                  <a:cubicBezTo>
                    <a:pt x="935884" y="2925847"/>
                    <a:pt x="934408" y="2922894"/>
                    <a:pt x="932932" y="2924370"/>
                  </a:cubicBezTo>
                  <a:cubicBezTo>
                    <a:pt x="932932" y="2925847"/>
                    <a:pt x="934408" y="2930277"/>
                    <a:pt x="932932" y="2930277"/>
                  </a:cubicBezTo>
                  <a:lnTo>
                    <a:pt x="925732" y="2936041"/>
                  </a:lnTo>
                  <a:lnTo>
                    <a:pt x="926486" y="2935834"/>
                  </a:lnTo>
                  <a:cubicBezTo>
                    <a:pt x="929412" y="2932890"/>
                    <a:pt x="929412" y="2929947"/>
                    <a:pt x="933802" y="2929947"/>
                  </a:cubicBezTo>
                  <a:cubicBezTo>
                    <a:pt x="935265" y="2929947"/>
                    <a:pt x="933802" y="2925531"/>
                    <a:pt x="933802" y="2924059"/>
                  </a:cubicBezTo>
                  <a:cubicBezTo>
                    <a:pt x="935265" y="2922587"/>
                    <a:pt x="936728" y="2925531"/>
                    <a:pt x="936728" y="2921116"/>
                  </a:cubicBezTo>
                  <a:cubicBezTo>
                    <a:pt x="936728" y="2918172"/>
                    <a:pt x="938191" y="2919644"/>
                    <a:pt x="939654" y="2916700"/>
                  </a:cubicBezTo>
                  <a:cubicBezTo>
                    <a:pt x="939654" y="2915228"/>
                    <a:pt x="942581" y="2912284"/>
                    <a:pt x="942581" y="2910813"/>
                  </a:cubicBezTo>
                  <a:cubicBezTo>
                    <a:pt x="944044" y="2910813"/>
                    <a:pt x="948433" y="2906397"/>
                    <a:pt x="948433" y="2906397"/>
                  </a:cubicBezTo>
                  <a:lnTo>
                    <a:pt x="955385" y="2898006"/>
                  </a:lnTo>
                  <a:lnTo>
                    <a:pt x="952095" y="2890127"/>
                  </a:lnTo>
                  <a:close/>
                  <a:moveTo>
                    <a:pt x="921668" y="2882580"/>
                  </a:moveTo>
                  <a:lnTo>
                    <a:pt x="921311" y="2883300"/>
                  </a:lnTo>
                  <a:lnTo>
                    <a:pt x="921668" y="2883836"/>
                  </a:lnTo>
                  <a:close/>
                  <a:moveTo>
                    <a:pt x="1342278" y="2878803"/>
                  </a:moveTo>
                  <a:lnTo>
                    <a:pt x="1342180" y="2878843"/>
                  </a:lnTo>
                  <a:lnTo>
                    <a:pt x="1349506" y="2884707"/>
                  </a:lnTo>
                  <a:cubicBezTo>
                    <a:pt x="1350980" y="2889130"/>
                    <a:pt x="1352453" y="2892079"/>
                    <a:pt x="1356874" y="2892079"/>
                  </a:cubicBezTo>
                  <a:lnTo>
                    <a:pt x="1356932" y="2892056"/>
                  </a:lnTo>
                  <a:lnTo>
                    <a:pt x="1349625" y="2884710"/>
                  </a:lnTo>
                  <a:cubicBezTo>
                    <a:pt x="1347421" y="2878803"/>
                    <a:pt x="1344850" y="2878065"/>
                    <a:pt x="1342278" y="2878803"/>
                  </a:cubicBezTo>
                  <a:close/>
                  <a:moveTo>
                    <a:pt x="1381948" y="2877326"/>
                  </a:moveTo>
                  <a:lnTo>
                    <a:pt x="1381932" y="2877350"/>
                  </a:lnTo>
                  <a:lnTo>
                    <a:pt x="1384135" y="2881943"/>
                  </a:lnTo>
                  <a:cubicBezTo>
                    <a:pt x="1385241" y="2884338"/>
                    <a:pt x="1386346" y="2886919"/>
                    <a:pt x="1386346" y="2887656"/>
                  </a:cubicBezTo>
                  <a:lnTo>
                    <a:pt x="1386744" y="2888055"/>
                  </a:lnTo>
                  <a:lnTo>
                    <a:pt x="1386355" y="2887664"/>
                  </a:lnTo>
                  <a:cubicBezTo>
                    <a:pt x="1386355" y="2886187"/>
                    <a:pt x="1381948" y="2877326"/>
                    <a:pt x="1381948" y="2877326"/>
                  </a:cubicBezTo>
                  <a:close/>
                  <a:moveTo>
                    <a:pt x="1473224" y="2876588"/>
                  </a:moveTo>
                  <a:cubicBezTo>
                    <a:pt x="1471204" y="2876588"/>
                    <a:pt x="1469367" y="2877326"/>
                    <a:pt x="1468633" y="2880280"/>
                  </a:cubicBezTo>
                  <a:cubicBezTo>
                    <a:pt x="1468633" y="2880280"/>
                    <a:pt x="1467898" y="2881757"/>
                    <a:pt x="1466980" y="2882864"/>
                  </a:cubicBezTo>
                  <a:lnTo>
                    <a:pt x="1464442" y="2883204"/>
                  </a:lnTo>
                  <a:lnTo>
                    <a:pt x="1464447" y="2883232"/>
                  </a:lnTo>
                  <a:cubicBezTo>
                    <a:pt x="1465921" y="2886181"/>
                    <a:pt x="1468868" y="2880284"/>
                    <a:pt x="1468868" y="2880284"/>
                  </a:cubicBezTo>
                  <a:lnTo>
                    <a:pt x="1473449" y="2876617"/>
                  </a:lnTo>
                  <a:close/>
                  <a:moveTo>
                    <a:pt x="1455410" y="2871419"/>
                  </a:moveTo>
                  <a:cubicBezTo>
                    <a:pt x="1449533" y="2872896"/>
                    <a:pt x="1448063" y="2880280"/>
                    <a:pt x="1442186" y="2884710"/>
                  </a:cubicBezTo>
                  <a:cubicBezTo>
                    <a:pt x="1437779" y="2887664"/>
                    <a:pt x="1421617" y="2898002"/>
                    <a:pt x="1418679" y="2902432"/>
                  </a:cubicBezTo>
                  <a:cubicBezTo>
                    <a:pt x="1417209" y="2905386"/>
                    <a:pt x="1415740" y="2911293"/>
                    <a:pt x="1412802" y="2914247"/>
                  </a:cubicBezTo>
                  <a:cubicBezTo>
                    <a:pt x="1410598" y="2916462"/>
                    <a:pt x="1411700" y="2919416"/>
                    <a:pt x="1412434" y="2921816"/>
                  </a:cubicBezTo>
                  <a:lnTo>
                    <a:pt x="1409894" y="2926011"/>
                  </a:lnTo>
                  <a:lnTo>
                    <a:pt x="1409924" y="2925991"/>
                  </a:lnTo>
                  <a:cubicBezTo>
                    <a:pt x="1417292" y="2925991"/>
                    <a:pt x="1408450" y="2918619"/>
                    <a:pt x="1412871" y="2914196"/>
                  </a:cubicBezTo>
                  <a:cubicBezTo>
                    <a:pt x="1415818" y="2911247"/>
                    <a:pt x="1417292" y="2905349"/>
                    <a:pt x="1418766" y="2902400"/>
                  </a:cubicBezTo>
                  <a:cubicBezTo>
                    <a:pt x="1421713" y="2897977"/>
                    <a:pt x="1437923" y="2887656"/>
                    <a:pt x="1442343" y="2884707"/>
                  </a:cubicBezTo>
                  <a:cubicBezTo>
                    <a:pt x="1448238" y="2880284"/>
                    <a:pt x="1449711" y="2872911"/>
                    <a:pt x="1455606" y="2871437"/>
                  </a:cubicBezTo>
                  <a:lnTo>
                    <a:pt x="1460926" y="2871614"/>
                  </a:lnTo>
                  <a:lnTo>
                    <a:pt x="1460919" y="2871603"/>
                  </a:lnTo>
                  <a:cubicBezTo>
                    <a:pt x="1459817" y="2870311"/>
                    <a:pt x="1458348" y="2869942"/>
                    <a:pt x="1455410" y="2871419"/>
                  </a:cubicBezTo>
                  <a:close/>
                  <a:moveTo>
                    <a:pt x="961639" y="2870533"/>
                  </a:moveTo>
                  <a:lnTo>
                    <a:pt x="961476" y="2870697"/>
                  </a:lnTo>
                  <a:lnTo>
                    <a:pt x="962594" y="2871824"/>
                  </a:lnTo>
                  <a:lnTo>
                    <a:pt x="962704" y="2871602"/>
                  </a:lnTo>
                  <a:close/>
                  <a:moveTo>
                    <a:pt x="835497" y="2867005"/>
                  </a:moveTo>
                  <a:cubicBezTo>
                    <a:pt x="836940" y="2867005"/>
                    <a:pt x="838383" y="2867005"/>
                    <a:pt x="838383" y="2868517"/>
                  </a:cubicBezTo>
                  <a:cubicBezTo>
                    <a:pt x="838383" y="2871540"/>
                    <a:pt x="836940" y="2874563"/>
                    <a:pt x="836940" y="2877586"/>
                  </a:cubicBezTo>
                  <a:cubicBezTo>
                    <a:pt x="836940" y="2880609"/>
                    <a:pt x="838383" y="2882121"/>
                    <a:pt x="838383" y="2883632"/>
                  </a:cubicBezTo>
                  <a:cubicBezTo>
                    <a:pt x="836940" y="2888167"/>
                    <a:pt x="835497" y="2892702"/>
                    <a:pt x="832611" y="2895725"/>
                  </a:cubicBezTo>
                  <a:cubicBezTo>
                    <a:pt x="832611" y="2895725"/>
                    <a:pt x="834054" y="2892702"/>
                    <a:pt x="832611" y="2892702"/>
                  </a:cubicBezTo>
                  <a:cubicBezTo>
                    <a:pt x="831168" y="2891190"/>
                    <a:pt x="828282" y="2889679"/>
                    <a:pt x="826839" y="2891190"/>
                  </a:cubicBezTo>
                  <a:cubicBezTo>
                    <a:pt x="825396" y="2891190"/>
                    <a:pt x="826839" y="2897237"/>
                    <a:pt x="823953" y="2897237"/>
                  </a:cubicBezTo>
                  <a:cubicBezTo>
                    <a:pt x="822510" y="2898748"/>
                    <a:pt x="819624" y="2895725"/>
                    <a:pt x="819624" y="2894213"/>
                  </a:cubicBezTo>
                  <a:cubicBezTo>
                    <a:pt x="819624" y="2889679"/>
                    <a:pt x="822510" y="2888167"/>
                    <a:pt x="823953" y="2885144"/>
                  </a:cubicBezTo>
                  <a:cubicBezTo>
                    <a:pt x="825396" y="2880609"/>
                    <a:pt x="825396" y="2874563"/>
                    <a:pt x="828282" y="2870028"/>
                  </a:cubicBezTo>
                  <a:cubicBezTo>
                    <a:pt x="829725" y="2868517"/>
                    <a:pt x="832611" y="2867005"/>
                    <a:pt x="835497" y="2867005"/>
                  </a:cubicBezTo>
                  <a:close/>
                  <a:moveTo>
                    <a:pt x="906578" y="2866141"/>
                  </a:moveTo>
                  <a:lnTo>
                    <a:pt x="907844" y="2871209"/>
                  </a:lnTo>
                  <a:cubicBezTo>
                    <a:pt x="912271" y="2874163"/>
                    <a:pt x="907844" y="2877116"/>
                    <a:pt x="910795" y="2880069"/>
                  </a:cubicBezTo>
                  <a:cubicBezTo>
                    <a:pt x="910795" y="2880069"/>
                    <a:pt x="910795" y="2881546"/>
                    <a:pt x="912271" y="2883023"/>
                  </a:cubicBezTo>
                  <a:cubicBezTo>
                    <a:pt x="912271" y="2883023"/>
                    <a:pt x="912640" y="2885238"/>
                    <a:pt x="913378" y="2887084"/>
                  </a:cubicBezTo>
                  <a:lnTo>
                    <a:pt x="913685" y="2887255"/>
                  </a:lnTo>
                  <a:lnTo>
                    <a:pt x="912822" y="2884065"/>
                  </a:lnTo>
                  <a:cubicBezTo>
                    <a:pt x="911347" y="2882580"/>
                    <a:pt x="911347" y="2881095"/>
                    <a:pt x="911347" y="2881095"/>
                  </a:cubicBezTo>
                  <a:cubicBezTo>
                    <a:pt x="908399" y="2878124"/>
                    <a:pt x="912822" y="2875153"/>
                    <a:pt x="908399" y="2872183"/>
                  </a:cubicBezTo>
                  <a:cubicBezTo>
                    <a:pt x="908399" y="2872183"/>
                    <a:pt x="906924" y="2867727"/>
                    <a:pt x="906924" y="2866241"/>
                  </a:cubicBezTo>
                  <a:close/>
                  <a:moveTo>
                    <a:pt x="1325937" y="2865561"/>
                  </a:moveTo>
                  <a:lnTo>
                    <a:pt x="1329796" y="2875307"/>
                  </a:lnTo>
                  <a:cubicBezTo>
                    <a:pt x="1331086" y="2878809"/>
                    <a:pt x="1332559" y="2881758"/>
                    <a:pt x="1334770" y="2881758"/>
                  </a:cubicBezTo>
                  <a:lnTo>
                    <a:pt x="1334895" y="2881708"/>
                  </a:lnTo>
                  <a:lnTo>
                    <a:pt x="1329973" y="2875295"/>
                  </a:lnTo>
                  <a:lnTo>
                    <a:pt x="1326136" y="2865561"/>
                  </a:lnTo>
                  <a:close/>
                  <a:moveTo>
                    <a:pt x="1487729" y="2864020"/>
                  </a:moveTo>
                  <a:lnTo>
                    <a:pt x="1487733" y="2864035"/>
                  </a:lnTo>
                  <a:cubicBezTo>
                    <a:pt x="1486998" y="2864773"/>
                    <a:pt x="1485529" y="2868096"/>
                    <a:pt x="1483876" y="2871234"/>
                  </a:cubicBezTo>
                  <a:lnTo>
                    <a:pt x="1478936" y="2877303"/>
                  </a:lnTo>
                  <a:lnTo>
                    <a:pt x="1479184" y="2877335"/>
                  </a:lnTo>
                  <a:cubicBezTo>
                    <a:pt x="1480657" y="2877335"/>
                    <a:pt x="1482499" y="2874386"/>
                    <a:pt x="1484157" y="2871253"/>
                  </a:cubicBezTo>
                  <a:lnTo>
                    <a:pt x="1487927" y="2864247"/>
                  </a:lnTo>
                  <a:close/>
                  <a:moveTo>
                    <a:pt x="1019045" y="2863845"/>
                  </a:moveTo>
                  <a:lnTo>
                    <a:pt x="1019185" y="2864265"/>
                  </a:lnTo>
                  <a:lnTo>
                    <a:pt x="1021237" y="2864265"/>
                  </a:lnTo>
                  <a:lnTo>
                    <a:pt x="1021656" y="2863845"/>
                  </a:lnTo>
                  <a:close/>
                  <a:moveTo>
                    <a:pt x="983592" y="2863271"/>
                  </a:moveTo>
                  <a:lnTo>
                    <a:pt x="983482" y="2863382"/>
                  </a:lnTo>
                  <a:lnTo>
                    <a:pt x="984654" y="2865732"/>
                  </a:lnTo>
                  <a:lnTo>
                    <a:pt x="984761" y="2865626"/>
                  </a:lnTo>
                  <a:close/>
                  <a:moveTo>
                    <a:pt x="1038072" y="2862377"/>
                  </a:moveTo>
                  <a:lnTo>
                    <a:pt x="1037546" y="2862904"/>
                  </a:lnTo>
                  <a:lnTo>
                    <a:pt x="1040261" y="2864265"/>
                  </a:lnTo>
                  <a:cubicBezTo>
                    <a:pt x="1038797" y="2865732"/>
                    <a:pt x="1035871" y="2865732"/>
                    <a:pt x="1035871" y="2867200"/>
                  </a:cubicBezTo>
                  <a:cubicBezTo>
                    <a:pt x="1035871" y="2868667"/>
                    <a:pt x="1038797" y="2868667"/>
                    <a:pt x="1038797" y="2870135"/>
                  </a:cubicBezTo>
                  <a:cubicBezTo>
                    <a:pt x="1038797" y="2871602"/>
                    <a:pt x="1037334" y="2871602"/>
                    <a:pt x="1037334" y="2873069"/>
                  </a:cubicBezTo>
                  <a:cubicBezTo>
                    <a:pt x="1035871" y="2874537"/>
                    <a:pt x="1037334" y="2876004"/>
                    <a:pt x="1037334" y="2877471"/>
                  </a:cubicBezTo>
                  <a:cubicBezTo>
                    <a:pt x="1038797" y="2877471"/>
                    <a:pt x="1038797" y="2876004"/>
                    <a:pt x="1040261" y="2876004"/>
                  </a:cubicBezTo>
                  <a:cubicBezTo>
                    <a:pt x="1043187" y="2877471"/>
                    <a:pt x="1046114" y="2878939"/>
                    <a:pt x="1049041" y="2880406"/>
                  </a:cubicBezTo>
                  <a:cubicBezTo>
                    <a:pt x="1046114" y="2880406"/>
                    <a:pt x="1043187" y="2878939"/>
                    <a:pt x="1041724" y="2881873"/>
                  </a:cubicBezTo>
                  <a:cubicBezTo>
                    <a:pt x="1041724" y="2881873"/>
                    <a:pt x="1038797" y="2887743"/>
                    <a:pt x="1035871" y="2886275"/>
                  </a:cubicBezTo>
                  <a:cubicBezTo>
                    <a:pt x="1032944" y="2884808"/>
                    <a:pt x="1032944" y="2889210"/>
                    <a:pt x="1034407" y="2890677"/>
                  </a:cubicBezTo>
                  <a:cubicBezTo>
                    <a:pt x="1035871" y="2895079"/>
                    <a:pt x="1038797" y="2900949"/>
                    <a:pt x="1041724" y="2905351"/>
                  </a:cubicBezTo>
                  <a:cubicBezTo>
                    <a:pt x="1043187" y="2909753"/>
                    <a:pt x="1044651" y="2909753"/>
                    <a:pt x="1047577" y="2911220"/>
                  </a:cubicBezTo>
                  <a:cubicBezTo>
                    <a:pt x="1049041" y="2914155"/>
                    <a:pt x="1050504" y="2918557"/>
                    <a:pt x="1050504" y="2922959"/>
                  </a:cubicBezTo>
                  <a:cubicBezTo>
                    <a:pt x="1050504" y="2924426"/>
                    <a:pt x="1049041" y="2930295"/>
                    <a:pt x="1047577" y="2933230"/>
                  </a:cubicBezTo>
                  <a:lnTo>
                    <a:pt x="1041984" y="2941643"/>
                  </a:lnTo>
                  <a:lnTo>
                    <a:pt x="1042077" y="2941721"/>
                  </a:lnTo>
                  <a:lnTo>
                    <a:pt x="1042198" y="2942026"/>
                  </a:lnTo>
                  <a:lnTo>
                    <a:pt x="1047918" y="2933464"/>
                  </a:lnTo>
                  <a:cubicBezTo>
                    <a:pt x="1049391" y="2930525"/>
                    <a:pt x="1050864" y="2924646"/>
                    <a:pt x="1050864" y="2923176"/>
                  </a:cubicBezTo>
                  <a:cubicBezTo>
                    <a:pt x="1050864" y="2918767"/>
                    <a:pt x="1049391" y="2914358"/>
                    <a:pt x="1047918" y="2911419"/>
                  </a:cubicBezTo>
                  <a:cubicBezTo>
                    <a:pt x="1044972" y="2909949"/>
                    <a:pt x="1043499" y="2909949"/>
                    <a:pt x="1042026" y="2905540"/>
                  </a:cubicBezTo>
                  <a:cubicBezTo>
                    <a:pt x="1039079" y="2901131"/>
                    <a:pt x="1036133" y="2895252"/>
                    <a:pt x="1034660" y="2890842"/>
                  </a:cubicBezTo>
                  <a:cubicBezTo>
                    <a:pt x="1033187" y="2889373"/>
                    <a:pt x="1033187" y="2884964"/>
                    <a:pt x="1036133" y="2886433"/>
                  </a:cubicBezTo>
                  <a:cubicBezTo>
                    <a:pt x="1039079" y="2887903"/>
                    <a:pt x="1042026" y="2882024"/>
                    <a:pt x="1042026" y="2882024"/>
                  </a:cubicBezTo>
                  <a:cubicBezTo>
                    <a:pt x="1043499" y="2879085"/>
                    <a:pt x="1046445" y="2880554"/>
                    <a:pt x="1049391" y="2880554"/>
                  </a:cubicBezTo>
                  <a:lnTo>
                    <a:pt x="1049756" y="2879977"/>
                  </a:lnTo>
                  <a:lnTo>
                    <a:pt x="1041000" y="2875587"/>
                  </a:lnTo>
                  <a:cubicBezTo>
                    <a:pt x="1039536" y="2875587"/>
                    <a:pt x="1039536" y="2877055"/>
                    <a:pt x="1038072" y="2877055"/>
                  </a:cubicBezTo>
                  <a:cubicBezTo>
                    <a:pt x="1038072" y="2875587"/>
                    <a:pt x="1036609" y="2874119"/>
                    <a:pt x="1038072" y="2872651"/>
                  </a:cubicBezTo>
                  <a:cubicBezTo>
                    <a:pt x="1038072" y="2871184"/>
                    <a:pt x="1039536" y="2871184"/>
                    <a:pt x="1039536" y="2869716"/>
                  </a:cubicBezTo>
                  <a:cubicBezTo>
                    <a:pt x="1039536" y="2868248"/>
                    <a:pt x="1036609" y="2868248"/>
                    <a:pt x="1036609" y="2866780"/>
                  </a:cubicBezTo>
                  <a:cubicBezTo>
                    <a:pt x="1036609" y="2865313"/>
                    <a:pt x="1039536" y="2865313"/>
                    <a:pt x="1041000" y="2863845"/>
                  </a:cubicBezTo>
                  <a:cubicBezTo>
                    <a:pt x="1041000" y="2862377"/>
                    <a:pt x="1039536" y="2862377"/>
                    <a:pt x="1038072" y="2862377"/>
                  </a:cubicBezTo>
                  <a:close/>
                  <a:moveTo>
                    <a:pt x="1023436" y="2862377"/>
                  </a:moveTo>
                  <a:lnTo>
                    <a:pt x="1022859" y="2862956"/>
                  </a:lnTo>
                  <a:lnTo>
                    <a:pt x="1024164" y="2864265"/>
                  </a:lnTo>
                  <a:cubicBezTo>
                    <a:pt x="1025627" y="2864265"/>
                    <a:pt x="1027091" y="2864265"/>
                    <a:pt x="1027091" y="2864265"/>
                  </a:cubicBezTo>
                  <a:lnTo>
                    <a:pt x="1027300" y="2863845"/>
                  </a:lnTo>
                  <a:lnTo>
                    <a:pt x="1024900" y="2863845"/>
                  </a:lnTo>
                  <a:cubicBezTo>
                    <a:pt x="1024900" y="2863845"/>
                    <a:pt x="1023436" y="2862377"/>
                    <a:pt x="1023436" y="2862377"/>
                  </a:cubicBezTo>
                  <a:close/>
                  <a:moveTo>
                    <a:pt x="1029291" y="2860909"/>
                  </a:moveTo>
                  <a:lnTo>
                    <a:pt x="1028993" y="2861506"/>
                  </a:lnTo>
                  <a:lnTo>
                    <a:pt x="1035871" y="2864265"/>
                  </a:lnTo>
                  <a:lnTo>
                    <a:pt x="1036381" y="2863754"/>
                  </a:lnTo>
                  <a:close/>
                  <a:moveTo>
                    <a:pt x="1561623" y="2859503"/>
                  </a:moveTo>
                  <a:lnTo>
                    <a:pt x="1562074" y="2859641"/>
                  </a:lnTo>
                  <a:lnTo>
                    <a:pt x="1568666" y="2861030"/>
                  </a:lnTo>
                  <a:lnTo>
                    <a:pt x="1568512" y="2860953"/>
                  </a:lnTo>
                  <a:close/>
                  <a:moveTo>
                    <a:pt x="1485871" y="2857733"/>
                  </a:moveTo>
                  <a:lnTo>
                    <a:pt x="1486150" y="2858013"/>
                  </a:lnTo>
                  <a:lnTo>
                    <a:pt x="1486150" y="2858011"/>
                  </a:lnTo>
                  <a:close/>
                  <a:moveTo>
                    <a:pt x="996861" y="2857329"/>
                  </a:moveTo>
                  <a:lnTo>
                    <a:pt x="996836" y="2857405"/>
                  </a:lnTo>
                  <a:lnTo>
                    <a:pt x="997824" y="2858396"/>
                  </a:lnTo>
                  <a:lnTo>
                    <a:pt x="997872" y="2858348"/>
                  </a:lnTo>
                  <a:close/>
                  <a:moveTo>
                    <a:pt x="754689" y="2856904"/>
                  </a:moveTo>
                  <a:cubicBezTo>
                    <a:pt x="757575" y="2859790"/>
                    <a:pt x="757575" y="2862675"/>
                    <a:pt x="757575" y="2867004"/>
                  </a:cubicBezTo>
                  <a:cubicBezTo>
                    <a:pt x="757575" y="2868447"/>
                    <a:pt x="759018" y="2868447"/>
                    <a:pt x="759018" y="2869890"/>
                  </a:cubicBezTo>
                  <a:cubicBezTo>
                    <a:pt x="759018" y="2871332"/>
                    <a:pt x="757575" y="2874218"/>
                    <a:pt x="756132" y="2874218"/>
                  </a:cubicBezTo>
                  <a:cubicBezTo>
                    <a:pt x="754689" y="2874218"/>
                    <a:pt x="753246" y="2872775"/>
                    <a:pt x="753246" y="2872775"/>
                  </a:cubicBezTo>
                  <a:cubicBezTo>
                    <a:pt x="751803" y="2868447"/>
                    <a:pt x="751803" y="2864118"/>
                    <a:pt x="753246" y="2859790"/>
                  </a:cubicBezTo>
                  <a:cubicBezTo>
                    <a:pt x="753246" y="2858347"/>
                    <a:pt x="754689" y="2855461"/>
                    <a:pt x="754689" y="2856904"/>
                  </a:cubicBezTo>
                  <a:close/>
                  <a:moveTo>
                    <a:pt x="893352" y="2855630"/>
                  </a:moveTo>
                  <a:lnTo>
                    <a:pt x="896038" y="2862349"/>
                  </a:lnTo>
                  <a:lnTo>
                    <a:pt x="896264" y="2862414"/>
                  </a:lnTo>
                  <a:lnTo>
                    <a:pt x="893655" y="2855844"/>
                  </a:lnTo>
                  <a:close/>
                  <a:moveTo>
                    <a:pt x="1549393" y="2855253"/>
                  </a:moveTo>
                  <a:cubicBezTo>
                    <a:pt x="1545716" y="2856173"/>
                    <a:pt x="1542039" y="2858011"/>
                    <a:pt x="1542039" y="2858011"/>
                  </a:cubicBezTo>
                  <a:cubicBezTo>
                    <a:pt x="1538362" y="2858011"/>
                    <a:pt x="1533950" y="2859482"/>
                    <a:pt x="1529905" y="2860402"/>
                  </a:cubicBezTo>
                  <a:lnTo>
                    <a:pt x="1520387" y="2859520"/>
                  </a:lnTo>
                  <a:lnTo>
                    <a:pt x="1520445" y="2859641"/>
                  </a:lnTo>
                  <a:cubicBezTo>
                    <a:pt x="1524865" y="2864065"/>
                    <a:pt x="1535181" y="2858167"/>
                    <a:pt x="1542549" y="2858167"/>
                  </a:cubicBezTo>
                  <a:lnTo>
                    <a:pt x="1549853" y="2855426"/>
                  </a:lnTo>
                  <a:close/>
                  <a:moveTo>
                    <a:pt x="1517956" y="2855253"/>
                  </a:moveTo>
                  <a:cubicBezTo>
                    <a:pt x="1517037" y="2854334"/>
                    <a:pt x="1515566" y="2854334"/>
                    <a:pt x="1512624" y="2856540"/>
                  </a:cubicBezTo>
                  <a:lnTo>
                    <a:pt x="1500561" y="2864203"/>
                  </a:lnTo>
                  <a:lnTo>
                    <a:pt x="1495312" y="2866465"/>
                  </a:lnTo>
                  <a:lnTo>
                    <a:pt x="1491310" y="2867849"/>
                  </a:lnTo>
                  <a:lnTo>
                    <a:pt x="1491525" y="2868096"/>
                  </a:lnTo>
                  <a:lnTo>
                    <a:pt x="1495312" y="2866465"/>
                  </a:lnTo>
                  <a:lnTo>
                    <a:pt x="1499019" y="2865182"/>
                  </a:lnTo>
                  <a:lnTo>
                    <a:pt x="1500561" y="2864203"/>
                  </a:lnTo>
                  <a:lnTo>
                    <a:pt x="1503855" y="2862783"/>
                  </a:lnTo>
                  <a:cubicBezTo>
                    <a:pt x="1508172" y="2860079"/>
                    <a:pt x="1511972" y="2857245"/>
                    <a:pt x="1513077" y="2856692"/>
                  </a:cubicBezTo>
                  <a:lnTo>
                    <a:pt x="1518067" y="2855487"/>
                  </a:lnTo>
                  <a:close/>
                  <a:moveTo>
                    <a:pt x="1061490" y="2849167"/>
                  </a:moveTo>
                  <a:cubicBezTo>
                    <a:pt x="1058563" y="2850635"/>
                    <a:pt x="1051245" y="2849167"/>
                    <a:pt x="1051245" y="2850635"/>
                  </a:cubicBezTo>
                  <a:lnTo>
                    <a:pt x="1051178" y="2851103"/>
                  </a:lnTo>
                  <a:lnTo>
                    <a:pt x="1054915" y="2850425"/>
                  </a:lnTo>
                  <a:cubicBezTo>
                    <a:pt x="1057124" y="2850425"/>
                    <a:pt x="1059702" y="2850425"/>
                    <a:pt x="1061175" y="2849690"/>
                  </a:cubicBezTo>
                  <a:cubicBezTo>
                    <a:pt x="1061175" y="2849690"/>
                    <a:pt x="1064121" y="2854099"/>
                    <a:pt x="1064121" y="2854099"/>
                  </a:cubicBezTo>
                  <a:cubicBezTo>
                    <a:pt x="1064121" y="2855569"/>
                    <a:pt x="1064121" y="2861448"/>
                    <a:pt x="1067068" y="2858508"/>
                  </a:cubicBezTo>
                  <a:cubicBezTo>
                    <a:pt x="1068541" y="2855569"/>
                    <a:pt x="1070014" y="2857039"/>
                    <a:pt x="1072960" y="2855569"/>
                  </a:cubicBezTo>
                  <a:cubicBezTo>
                    <a:pt x="1077379" y="2854099"/>
                    <a:pt x="1081798" y="2852630"/>
                    <a:pt x="1081798" y="2857039"/>
                  </a:cubicBezTo>
                  <a:cubicBezTo>
                    <a:pt x="1083271" y="2858508"/>
                    <a:pt x="1086217" y="2855569"/>
                    <a:pt x="1086217" y="2855569"/>
                  </a:cubicBezTo>
                  <a:cubicBezTo>
                    <a:pt x="1087690" y="2855569"/>
                    <a:pt x="1087690" y="2854099"/>
                    <a:pt x="1087690" y="2854099"/>
                  </a:cubicBezTo>
                  <a:lnTo>
                    <a:pt x="1089057" y="2854099"/>
                  </a:lnTo>
                  <a:lnTo>
                    <a:pt x="1088778" y="2853945"/>
                  </a:lnTo>
                  <a:lnTo>
                    <a:pt x="1087461" y="2853945"/>
                  </a:lnTo>
                  <a:lnTo>
                    <a:pt x="1086372" y="2855038"/>
                  </a:lnTo>
                  <a:cubicBezTo>
                    <a:pt x="1086372" y="2855038"/>
                    <a:pt x="1083444" y="2857974"/>
                    <a:pt x="1081981" y="2856506"/>
                  </a:cubicBezTo>
                  <a:cubicBezTo>
                    <a:pt x="1081981" y="2852103"/>
                    <a:pt x="1077590" y="2853570"/>
                    <a:pt x="1073199" y="2855038"/>
                  </a:cubicBezTo>
                  <a:cubicBezTo>
                    <a:pt x="1070272" y="2856506"/>
                    <a:pt x="1068808" y="2855038"/>
                    <a:pt x="1067345" y="2857974"/>
                  </a:cubicBezTo>
                  <a:cubicBezTo>
                    <a:pt x="1064418" y="2860909"/>
                    <a:pt x="1064418" y="2855038"/>
                    <a:pt x="1064418" y="2853570"/>
                  </a:cubicBezTo>
                  <a:cubicBezTo>
                    <a:pt x="1064418" y="2853570"/>
                    <a:pt x="1061490" y="2849167"/>
                    <a:pt x="1061490" y="2849167"/>
                  </a:cubicBezTo>
                  <a:close/>
                  <a:moveTo>
                    <a:pt x="1002821" y="2848322"/>
                  </a:moveTo>
                  <a:lnTo>
                    <a:pt x="1002758" y="2848417"/>
                  </a:lnTo>
                  <a:cubicBezTo>
                    <a:pt x="1001284" y="2851388"/>
                    <a:pt x="1001284" y="2854359"/>
                    <a:pt x="1001284" y="2855844"/>
                  </a:cubicBezTo>
                  <a:lnTo>
                    <a:pt x="1001209" y="2855920"/>
                  </a:lnTo>
                  <a:lnTo>
                    <a:pt x="1003678" y="2858396"/>
                  </a:lnTo>
                  <a:cubicBezTo>
                    <a:pt x="1003678" y="2859863"/>
                    <a:pt x="1000751" y="2861330"/>
                    <a:pt x="1000751" y="2862798"/>
                  </a:cubicBezTo>
                  <a:cubicBezTo>
                    <a:pt x="1000751" y="2864265"/>
                    <a:pt x="1003678" y="2864265"/>
                    <a:pt x="1003678" y="2865732"/>
                  </a:cubicBezTo>
                  <a:cubicBezTo>
                    <a:pt x="1002214" y="2867200"/>
                    <a:pt x="999288" y="2867200"/>
                    <a:pt x="999288" y="2868667"/>
                  </a:cubicBezTo>
                  <a:cubicBezTo>
                    <a:pt x="999288" y="2870135"/>
                    <a:pt x="1000751" y="2871602"/>
                    <a:pt x="1000751" y="2871602"/>
                  </a:cubicBezTo>
                  <a:cubicBezTo>
                    <a:pt x="1005141" y="2873069"/>
                    <a:pt x="1008067" y="2871602"/>
                    <a:pt x="1012457" y="2871602"/>
                  </a:cubicBezTo>
                  <a:cubicBezTo>
                    <a:pt x="1013921" y="2871602"/>
                    <a:pt x="1015384" y="2873069"/>
                    <a:pt x="1015384" y="2873069"/>
                  </a:cubicBezTo>
                  <a:lnTo>
                    <a:pt x="1015907" y="2872545"/>
                  </a:lnTo>
                  <a:lnTo>
                    <a:pt x="1013191" y="2871184"/>
                  </a:lnTo>
                  <a:cubicBezTo>
                    <a:pt x="1008800" y="2871184"/>
                    <a:pt x="1005873" y="2872651"/>
                    <a:pt x="1001482" y="2871184"/>
                  </a:cubicBezTo>
                  <a:cubicBezTo>
                    <a:pt x="1001482" y="2871184"/>
                    <a:pt x="1000018" y="2869716"/>
                    <a:pt x="1000018" y="2868248"/>
                  </a:cubicBezTo>
                  <a:cubicBezTo>
                    <a:pt x="1000018" y="2866780"/>
                    <a:pt x="1002946" y="2866780"/>
                    <a:pt x="1004409" y="2865313"/>
                  </a:cubicBezTo>
                  <a:cubicBezTo>
                    <a:pt x="1004409" y="2863845"/>
                    <a:pt x="1001482" y="2863845"/>
                    <a:pt x="1001482" y="2862377"/>
                  </a:cubicBezTo>
                  <a:cubicBezTo>
                    <a:pt x="1001482" y="2860909"/>
                    <a:pt x="1004409" y="2859442"/>
                    <a:pt x="1004409" y="2857974"/>
                  </a:cubicBezTo>
                  <a:cubicBezTo>
                    <a:pt x="1004409" y="2856506"/>
                    <a:pt x="1001482" y="2856506"/>
                    <a:pt x="1001482" y="2855038"/>
                  </a:cubicBezTo>
                  <a:close/>
                  <a:moveTo>
                    <a:pt x="1473646" y="2845940"/>
                  </a:moveTo>
                  <a:lnTo>
                    <a:pt x="1477706" y="2848101"/>
                  </a:lnTo>
                  <a:lnTo>
                    <a:pt x="1477693" y="2848083"/>
                  </a:lnTo>
                  <a:close/>
                  <a:moveTo>
                    <a:pt x="1095153" y="2844764"/>
                  </a:moveTo>
                  <a:cubicBezTo>
                    <a:pt x="1093690" y="2844764"/>
                    <a:pt x="1090763" y="2844764"/>
                    <a:pt x="1090763" y="2846232"/>
                  </a:cubicBezTo>
                  <a:lnTo>
                    <a:pt x="1090695" y="2846402"/>
                  </a:lnTo>
                  <a:lnTo>
                    <a:pt x="1094719" y="2845066"/>
                  </a:lnTo>
                  <a:cubicBezTo>
                    <a:pt x="1096204" y="2845066"/>
                    <a:pt x="1097689" y="2846546"/>
                    <a:pt x="1097689" y="2845066"/>
                  </a:cubicBezTo>
                  <a:lnTo>
                    <a:pt x="1097386" y="2844764"/>
                  </a:lnTo>
                  <a:close/>
                  <a:moveTo>
                    <a:pt x="901012" y="2842446"/>
                  </a:moveTo>
                  <a:lnTo>
                    <a:pt x="901027" y="2842476"/>
                  </a:lnTo>
                  <a:lnTo>
                    <a:pt x="903919" y="2842476"/>
                  </a:lnTo>
                  <a:lnTo>
                    <a:pt x="903827" y="2842446"/>
                  </a:lnTo>
                  <a:close/>
                  <a:moveTo>
                    <a:pt x="922238" y="2841519"/>
                  </a:moveTo>
                  <a:lnTo>
                    <a:pt x="921676" y="2842446"/>
                  </a:lnTo>
                  <a:cubicBezTo>
                    <a:pt x="921676" y="2842446"/>
                    <a:pt x="920189" y="2842446"/>
                    <a:pt x="920189" y="2842446"/>
                  </a:cubicBezTo>
                  <a:cubicBezTo>
                    <a:pt x="918701" y="2842446"/>
                    <a:pt x="918701" y="2843918"/>
                    <a:pt x="918701" y="2843918"/>
                  </a:cubicBezTo>
                  <a:cubicBezTo>
                    <a:pt x="914239" y="2843918"/>
                    <a:pt x="911264" y="2843918"/>
                    <a:pt x="908290" y="2843918"/>
                  </a:cubicBezTo>
                  <a:lnTo>
                    <a:pt x="907156" y="2843544"/>
                  </a:lnTo>
                  <a:lnTo>
                    <a:pt x="908399" y="2843961"/>
                  </a:lnTo>
                  <a:cubicBezTo>
                    <a:pt x="911347" y="2843961"/>
                    <a:pt x="914296" y="2843961"/>
                    <a:pt x="918719" y="2843961"/>
                  </a:cubicBezTo>
                  <a:cubicBezTo>
                    <a:pt x="918719" y="2843961"/>
                    <a:pt x="918719" y="2842476"/>
                    <a:pt x="920194" y="2842476"/>
                  </a:cubicBezTo>
                  <a:cubicBezTo>
                    <a:pt x="920194" y="2842476"/>
                    <a:pt x="921668" y="2842476"/>
                    <a:pt x="921668" y="2842476"/>
                  </a:cubicBezTo>
                  <a:close/>
                  <a:moveTo>
                    <a:pt x="1001553" y="2838964"/>
                  </a:moveTo>
                  <a:lnTo>
                    <a:pt x="1001284" y="2839505"/>
                  </a:lnTo>
                  <a:lnTo>
                    <a:pt x="1005542" y="2843795"/>
                  </a:lnTo>
                  <a:lnTo>
                    <a:pt x="1005873" y="2843296"/>
                  </a:lnTo>
                  <a:close/>
                  <a:moveTo>
                    <a:pt x="1095153" y="2837425"/>
                  </a:moveTo>
                  <a:lnTo>
                    <a:pt x="1095033" y="2837666"/>
                  </a:lnTo>
                  <a:lnTo>
                    <a:pt x="1099174" y="2837666"/>
                  </a:lnTo>
                  <a:lnTo>
                    <a:pt x="1099416" y="2837425"/>
                  </a:lnTo>
                  <a:close/>
                  <a:moveTo>
                    <a:pt x="884135" y="2835851"/>
                  </a:moveTo>
                  <a:lnTo>
                    <a:pt x="879066" y="2840199"/>
                  </a:lnTo>
                  <a:cubicBezTo>
                    <a:pt x="876852" y="2841306"/>
                    <a:pt x="875376" y="2842414"/>
                    <a:pt x="878328" y="2844629"/>
                  </a:cubicBezTo>
                  <a:lnTo>
                    <a:pt x="878972" y="2845080"/>
                  </a:lnTo>
                  <a:lnTo>
                    <a:pt x="879649" y="2840991"/>
                  </a:lnTo>
                  <a:lnTo>
                    <a:pt x="884784" y="2836556"/>
                  </a:lnTo>
                  <a:lnTo>
                    <a:pt x="884491" y="2836556"/>
                  </a:lnTo>
                  <a:close/>
                  <a:moveTo>
                    <a:pt x="891928" y="2835084"/>
                  </a:moveTo>
                  <a:lnTo>
                    <a:pt x="887531" y="2836535"/>
                  </a:lnTo>
                  <a:lnTo>
                    <a:pt x="887758" y="2836535"/>
                  </a:lnTo>
                  <a:lnTo>
                    <a:pt x="892004" y="2835109"/>
                  </a:lnTo>
                  <a:close/>
                  <a:moveTo>
                    <a:pt x="929172" y="2827694"/>
                  </a:moveTo>
                  <a:lnTo>
                    <a:pt x="929113" y="2827723"/>
                  </a:lnTo>
                  <a:lnTo>
                    <a:pt x="931900" y="2829194"/>
                  </a:lnTo>
                  <a:lnTo>
                    <a:pt x="931804" y="2829108"/>
                  </a:lnTo>
                  <a:close/>
                  <a:moveTo>
                    <a:pt x="1096204" y="2822868"/>
                  </a:moveTo>
                  <a:lnTo>
                    <a:pt x="1095003" y="2824064"/>
                  </a:lnTo>
                  <a:lnTo>
                    <a:pt x="1095153" y="2824215"/>
                  </a:lnTo>
                  <a:lnTo>
                    <a:pt x="1096351" y="2823015"/>
                  </a:lnTo>
                  <a:close/>
                  <a:moveTo>
                    <a:pt x="1081353" y="2819908"/>
                  </a:moveTo>
                  <a:cubicBezTo>
                    <a:pt x="1081353" y="2821388"/>
                    <a:pt x="1082838" y="2822868"/>
                    <a:pt x="1081353" y="2822868"/>
                  </a:cubicBezTo>
                  <a:lnTo>
                    <a:pt x="1078852" y="2824114"/>
                  </a:lnTo>
                  <a:lnTo>
                    <a:pt x="1079054" y="2824215"/>
                  </a:lnTo>
                  <a:cubicBezTo>
                    <a:pt x="1080517" y="2824215"/>
                    <a:pt x="1081981" y="2824215"/>
                    <a:pt x="1081981" y="2822748"/>
                  </a:cubicBezTo>
                  <a:lnTo>
                    <a:pt x="1081981" y="2820116"/>
                  </a:lnTo>
                  <a:close/>
                  <a:moveTo>
                    <a:pt x="1182797" y="2819193"/>
                  </a:moveTo>
                  <a:lnTo>
                    <a:pt x="1177880" y="2822868"/>
                  </a:lnTo>
                  <a:lnTo>
                    <a:pt x="1178194" y="2823091"/>
                  </a:lnTo>
                  <a:lnTo>
                    <a:pt x="1183318" y="2819237"/>
                  </a:lnTo>
                  <a:lnTo>
                    <a:pt x="1183031" y="2819389"/>
                  </a:lnTo>
                  <a:close/>
                  <a:moveTo>
                    <a:pt x="999183" y="2817909"/>
                  </a:moveTo>
                  <a:lnTo>
                    <a:pt x="1005707" y="2823167"/>
                  </a:lnTo>
                  <a:cubicBezTo>
                    <a:pt x="1007181" y="2824652"/>
                    <a:pt x="1004233" y="2826138"/>
                    <a:pt x="1004233" y="2827623"/>
                  </a:cubicBezTo>
                  <a:lnTo>
                    <a:pt x="1008631" y="2833531"/>
                  </a:lnTo>
                  <a:lnTo>
                    <a:pt x="1008800" y="2833022"/>
                  </a:lnTo>
                  <a:cubicBezTo>
                    <a:pt x="1008800" y="2830086"/>
                    <a:pt x="1005873" y="2830086"/>
                    <a:pt x="1004409" y="2827151"/>
                  </a:cubicBezTo>
                  <a:cubicBezTo>
                    <a:pt x="1004409" y="2825683"/>
                    <a:pt x="1007337" y="2824215"/>
                    <a:pt x="1005873" y="2822748"/>
                  </a:cubicBezTo>
                  <a:lnTo>
                    <a:pt x="999842" y="2817909"/>
                  </a:lnTo>
                  <a:close/>
                  <a:moveTo>
                    <a:pt x="1448462" y="2816458"/>
                  </a:moveTo>
                  <a:cubicBezTo>
                    <a:pt x="1446440" y="2816826"/>
                    <a:pt x="1444234" y="2817562"/>
                    <a:pt x="1443499" y="2818297"/>
                  </a:cubicBezTo>
                  <a:lnTo>
                    <a:pt x="1441708" y="2820088"/>
                  </a:lnTo>
                  <a:lnTo>
                    <a:pt x="1441819" y="2820099"/>
                  </a:lnTo>
                  <a:cubicBezTo>
                    <a:pt x="1442187" y="2820099"/>
                    <a:pt x="1442187" y="2819730"/>
                    <a:pt x="1443656" y="2818253"/>
                  </a:cubicBezTo>
                  <a:lnTo>
                    <a:pt x="1448473" y="2816459"/>
                  </a:lnTo>
                  <a:close/>
                  <a:moveTo>
                    <a:pt x="929178" y="2815880"/>
                  </a:moveTo>
                  <a:lnTo>
                    <a:pt x="929113" y="2815944"/>
                  </a:lnTo>
                  <a:lnTo>
                    <a:pt x="932066" y="2818867"/>
                  </a:lnTo>
                  <a:lnTo>
                    <a:pt x="931989" y="2818711"/>
                  </a:lnTo>
                  <a:close/>
                  <a:moveTo>
                    <a:pt x="1590390" y="2815171"/>
                  </a:moveTo>
                  <a:cubicBezTo>
                    <a:pt x="1587265" y="2814987"/>
                    <a:pt x="1584691" y="2816091"/>
                    <a:pt x="1584691" y="2821239"/>
                  </a:cubicBezTo>
                  <a:cubicBezTo>
                    <a:pt x="1584691" y="2824181"/>
                    <a:pt x="1583220" y="2822710"/>
                    <a:pt x="1583220" y="2824181"/>
                  </a:cubicBezTo>
                  <a:cubicBezTo>
                    <a:pt x="1580278" y="2828593"/>
                    <a:pt x="1592044" y="2838890"/>
                    <a:pt x="1592044" y="2846244"/>
                  </a:cubicBezTo>
                  <a:cubicBezTo>
                    <a:pt x="1586161" y="2847715"/>
                    <a:pt x="1592044" y="2856540"/>
                    <a:pt x="1583220" y="2855069"/>
                  </a:cubicBezTo>
                  <a:cubicBezTo>
                    <a:pt x="1578072" y="2854334"/>
                    <a:pt x="1577337" y="2855070"/>
                    <a:pt x="1577153" y="2856724"/>
                  </a:cubicBezTo>
                  <a:lnTo>
                    <a:pt x="1574433" y="2863797"/>
                  </a:lnTo>
                  <a:lnTo>
                    <a:pt x="1574968" y="2864065"/>
                  </a:lnTo>
                  <a:cubicBezTo>
                    <a:pt x="1580863" y="2858167"/>
                    <a:pt x="1573495" y="2853744"/>
                    <a:pt x="1583810" y="2855218"/>
                  </a:cubicBezTo>
                  <a:cubicBezTo>
                    <a:pt x="1592651" y="2856692"/>
                    <a:pt x="1586757" y="2847846"/>
                    <a:pt x="1592651" y="2846371"/>
                  </a:cubicBezTo>
                  <a:cubicBezTo>
                    <a:pt x="1592651" y="2838999"/>
                    <a:pt x="1580863" y="2828678"/>
                    <a:pt x="1583810" y="2824255"/>
                  </a:cubicBezTo>
                  <a:cubicBezTo>
                    <a:pt x="1583810" y="2822780"/>
                    <a:pt x="1585283" y="2824255"/>
                    <a:pt x="1585283" y="2821306"/>
                  </a:cubicBezTo>
                  <a:lnTo>
                    <a:pt x="1590947" y="2815274"/>
                  </a:lnTo>
                  <a:close/>
                  <a:moveTo>
                    <a:pt x="929137" y="2811480"/>
                  </a:moveTo>
                  <a:lnTo>
                    <a:pt x="929113" y="2811527"/>
                  </a:lnTo>
                  <a:lnTo>
                    <a:pt x="930499" y="2814270"/>
                  </a:lnTo>
                  <a:lnTo>
                    <a:pt x="930514" y="2814255"/>
                  </a:lnTo>
                  <a:close/>
                  <a:moveTo>
                    <a:pt x="1409926" y="2811258"/>
                  </a:moveTo>
                  <a:lnTo>
                    <a:pt x="1409707" y="2811433"/>
                  </a:lnTo>
                  <a:cubicBezTo>
                    <a:pt x="1409707" y="2815091"/>
                    <a:pt x="1410072" y="2816188"/>
                    <a:pt x="1410619" y="2817102"/>
                  </a:cubicBezTo>
                  <a:lnTo>
                    <a:pt x="1412481" y="2821339"/>
                  </a:lnTo>
                  <a:lnTo>
                    <a:pt x="1412802" y="2821206"/>
                  </a:lnTo>
                  <a:cubicBezTo>
                    <a:pt x="1412067" y="2818253"/>
                    <a:pt x="1411332" y="2817514"/>
                    <a:pt x="1410781" y="2816591"/>
                  </a:cubicBezTo>
                  <a:close/>
                  <a:moveTo>
                    <a:pt x="1023436" y="2810461"/>
                  </a:moveTo>
                  <a:lnTo>
                    <a:pt x="1023423" y="2810474"/>
                  </a:lnTo>
                  <a:lnTo>
                    <a:pt x="1023423" y="2811012"/>
                  </a:lnTo>
                  <a:lnTo>
                    <a:pt x="1023436" y="2811005"/>
                  </a:lnTo>
                  <a:close/>
                  <a:moveTo>
                    <a:pt x="1064352" y="2809549"/>
                  </a:moveTo>
                  <a:lnTo>
                    <a:pt x="1064352" y="2810474"/>
                  </a:lnTo>
                  <a:lnTo>
                    <a:pt x="1065482" y="2810474"/>
                  </a:lnTo>
                  <a:lnTo>
                    <a:pt x="1065018" y="2809549"/>
                  </a:lnTo>
                  <a:close/>
                  <a:moveTo>
                    <a:pt x="1029291" y="2807475"/>
                  </a:moveTo>
                  <a:lnTo>
                    <a:pt x="1029270" y="2807485"/>
                  </a:lnTo>
                  <a:lnTo>
                    <a:pt x="1029270" y="2809531"/>
                  </a:lnTo>
                  <a:lnTo>
                    <a:pt x="1029291" y="2809538"/>
                  </a:lnTo>
                  <a:close/>
                  <a:moveTo>
                    <a:pt x="1044793" y="2807201"/>
                  </a:moveTo>
                  <a:lnTo>
                    <a:pt x="1043927" y="2808070"/>
                  </a:lnTo>
                  <a:lnTo>
                    <a:pt x="1044214" y="2808646"/>
                  </a:lnTo>
                  <a:lnTo>
                    <a:pt x="1045349" y="2807485"/>
                  </a:lnTo>
                  <a:close/>
                  <a:moveTo>
                    <a:pt x="923164" y="2803879"/>
                  </a:moveTo>
                  <a:lnTo>
                    <a:pt x="923164" y="2804165"/>
                  </a:lnTo>
                  <a:cubicBezTo>
                    <a:pt x="924651" y="2804165"/>
                    <a:pt x="924651" y="2805638"/>
                    <a:pt x="924651" y="2805638"/>
                  </a:cubicBezTo>
                  <a:cubicBezTo>
                    <a:pt x="926138" y="2807110"/>
                    <a:pt x="927626" y="2805638"/>
                    <a:pt x="929113" y="2805638"/>
                  </a:cubicBezTo>
                  <a:lnTo>
                    <a:pt x="930490" y="2808363"/>
                  </a:lnTo>
                  <a:lnTo>
                    <a:pt x="930514" y="2808314"/>
                  </a:lnTo>
                  <a:cubicBezTo>
                    <a:pt x="930514" y="2808314"/>
                    <a:pt x="930514" y="2806828"/>
                    <a:pt x="929040" y="2805343"/>
                  </a:cubicBezTo>
                  <a:cubicBezTo>
                    <a:pt x="927566" y="2805343"/>
                    <a:pt x="926091" y="2806828"/>
                    <a:pt x="924617" y="2805343"/>
                  </a:cubicBezTo>
                  <a:close/>
                  <a:moveTo>
                    <a:pt x="999947" y="2801620"/>
                  </a:moveTo>
                  <a:cubicBezTo>
                    <a:pt x="999947" y="2803101"/>
                    <a:pt x="999947" y="2804582"/>
                    <a:pt x="999947" y="2804582"/>
                  </a:cubicBezTo>
                  <a:cubicBezTo>
                    <a:pt x="999947" y="2806062"/>
                    <a:pt x="998479" y="2806062"/>
                    <a:pt x="999947" y="2807543"/>
                  </a:cubicBezTo>
                  <a:lnTo>
                    <a:pt x="1002641" y="2811617"/>
                  </a:lnTo>
                  <a:lnTo>
                    <a:pt x="1002946" y="2811005"/>
                  </a:lnTo>
                  <a:cubicBezTo>
                    <a:pt x="1002946" y="2808070"/>
                    <a:pt x="1000018" y="2808070"/>
                    <a:pt x="1000018" y="2806602"/>
                  </a:cubicBezTo>
                  <a:cubicBezTo>
                    <a:pt x="998555" y="2805134"/>
                    <a:pt x="1000018" y="2805134"/>
                    <a:pt x="1000018" y="2803667"/>
                  </a:cubicBezTo>
                  <a:lnTo>
                    <a:pt x="1000018" y="2801620"/>
                  </a:lnTo>
                  <a:close/>
                  <a:moveTo>
                    <a:pt x="1211097" y="2800133"/>
                  </a:moveTo>
                  <a:lnTo>
                    <a:pt x="1210929" y="2800163"/>
                  </a:lnTo>
                  <a:lnTo>
                    <a:pt x="1210751" y="2800303"/>
                  </a:lnTo>
                  <a:lnTo>
                    <a:pt x="1203047" y="2804079"/>
                  </a:lnTo>
                  <a:lnTo>
                    <a:pt x="1198333" y="2810030"/>
                  </a:lnTo>
                  <a:lnTo>
                    <a:pt x="1197714" y="2810515"/>
                  </a:lnTo>
                  <a:cubicBezTo>
                    <a:pt x="1196980" y="2811994"/>
                    <a:pt x="1193676" y="2813843"/>
                    <a:pt x="1190372" y="2815507"/>
                  </a:cubicBezTo>
                  <a:lnTo>
                    <a:pt x="1188241" y="2816634"/>
                  </a:lnTo>
                  <a:lnTo>
                    <a:pt x="1190727" y="2815325"/>
                  </a:lnTo>
                  <a:cubicBezTo>
                    <a:pt x="1194037" y="2813666"/>
                    <a:pt x="1197347" y="2811822"/>
                    <a:pt x="1198082" y="2810347"/>
                  </a:cubicBezTo>
                  <a:lnTo>
                    <a:pt x="1198333" y="2810030"/>
                  </a:lnTo>
                  <a:lnTo>
                    <a:pt x="1210751" y="2800303"/>
                  </a:lnTo>
                  <a:close/>
                  <a:moveTo>
                    <a:pt x="1039348" y="2798361"/>
                  </a:moveTo>
                  <a:lnTo>
                    <a:pt x="1038072" y="2802199"/>
                  </a:lnTo>
                  <a:lnTo>
                    <a:pt x="1038303" y="2802199"/>
                  </a:lnTo>
                  <a:lnTo>
                    <a:pt x="1039502" y="2798519"/>
                  </a:lnTo>
                  <a:close/>
                  <a:moveTo>
                    <a:pt x="1029270" y="2797024"/>
                  </a:moveTo>
                  <a:cubicBezTo>
                    <a:pt x="1029270" y="2797024"/>
                    <a:pt x="1030732" y="2800013"/>
                    <a:pt x="1029270" y="2801508"/>
                  </a:cubicBezTo>
                  <a:cubicBezTo>
                    <a:pt x="1029270" y="2801508"/>
                    <a:pt x="1029270" y="2803002"/>
                    <a:pt x="1029270" y="2804496"/>
                  </a:cubicBezTo>
                  <a:lnTo>
                    <a:pt x="1031360" y="2805565"/>
                  </a:lnTo>
                  <a:lnTo>
                    <a:pt x="1032218" y="2805134"/>
                  </a:lnTo>
                  <a:cubicBezTo>
                    <a:pt x="1032218" y="2803667"/>
                    <a:pt x="1029291" y="2803667"/>
                    <a:pt x="1029291" y="2803667"/>
                  </a:cubicBezTo>
                  <a:cubicBezTo>
                    <a:pt x="1029291" y="2802199"/>
                    <a:pt x="1029291" y="2800731"/>
                    <a:pt x="1029291" y="2800731"/>
                  </a:cubicBezTo>
                  <a:lnTo>
                    <a:pt x="1029291" y="2797028"/>
                  </a:lnTo>
                  <a:close/>
                  <a:moveTo>
                    <a:pt x="1001416" y="2795696"/>
                  </a:moveTo>
                  <a:lnTo>
                    <a:pt x="1002665" y="2800731"/>
                  </a:lnTo>
                  <a:lnTo>
                    <a:pt x="1002769" y="2800731"/>
                  </a:lnTo>
                  <a:lnTo>
                    <a:pt x="1001538" y="2795696"/>
                  </a:lnTo>
                  <a:close/>
                  <a:moveTo>
                    <a:pt x="1000041" y="2792547"/>
                  </a:moveTo>
                  <a:lnTo>
                    <a:pt x="999947" y="2792735"/>
                  </a:lnTo>
                  <a:lnTo>
                    <a:pt x="1002720" y="2795530"/>
                  </a:lnTo>
                  <a:lnTo>
                    <a:pt x="1002959" y="2795530"/>
                  </a:lnTo>
                  <a:close/>
                  <a:moveTo>
                    <a:pt x="1100960" y="2789530"/>
                  </a:moveTo>
                  <a:lnTo>
                    <a:pt x="1100895" y="2789552"/>
                  </a:lnTo>
                  <a:lnTo>
                    <a:pt x="1105114" y="2799614"/>
                  </a:lnTo>
                  <a:lnTo>
                    <a:pt x="1105114" y="2799189"/>
                  </a:lnTo>
                  <a:close/>
                  <a:moveTo>
                    <a:pt x="750601" y="2787646"/>
                  </a:moveTo>
                  <a:cubicBezTo>
                    <a:pt x="752074" y="2789125"/>
                    <a:pt x="753547" y="2790603"/>
                    <a:pt x="755020" y="2790603"/>
                  </a:cubicBezTo>
                  <a:cubicBezTo>
                    <a:pt x="755020" y="2790603"/>
                    <a:pt x="759439" y="2790603"/>
                    <a:pt x="759439" y="2792082"/>
                  </a:cubicBezTo>
                  <a:cubicBezTo>
                    <a:pt x="762385" y="2795039"/>
                    <a:pt x="762385" y="2797996"/>
                    <a:pt x="765331" y="2800953"/>
                  </a:cubicBezTo>
                  <a:cubicBezTo>
                    <a:pt x="768277" y="2803910"/>
                    <a:pt x="778589" y="2811302"/>
                    <a:pt x="783008" y="2814259"/>
                  </a:cubicBezTo>
                  <a:cubicBezTo>
                    <a:pt x="788900" y="2817216"/>
                    <a:pt x="780062" y="2821652"/>
                    <a:pt x="778589" y="2823130"/>
                  </a:cubicBezTo>
                  <a:cubicBezTo>
                    <a:pt x="777116" y="2826087"/>
                    <a:pt x="777116" y="2826087"/>
                    <a:pt x="780062" y="2826087"/>
                  </a:cubicBezTo>
                  <a:cubicBezTo>
                    <a:pt x="788900" y="2826087"/>
                    <a:pt x="787427" y="2833480"/>
                    <a:pt x="790373" y="2839394"/>
                  </a:cubicBezTo>
                  <a:cubicBezTo>
                    <a:pt x="793319" y="2837915"/>
                    <a:pt x="797739" y="2836437"/>
                    <a:pt x="799212" y="2837915"/>
                  </a:cubicBezTo>
                  <a:cubicBezTo>
                    <a:pt x="800685" y="2839394"/>
                    <a:pt x="800685" y="2849743"/>
                    <a:pt x="800685" y="2852700"/>
                  </a:cubicBezTo>
                  <a:cubicBezTo>
                    <a:pt x="800685" y="2861571"/>
                    <a:pt x="803631" y="2870442"/>
                    <a:pt x="805104" y="2877835"/>
                  </a:cubicBezTo>
                  <a:cubicBezTo>
                    <a:pt x="806577" y="2886706"/>
                    <a:pt x="796266" y="2882271"/>
                    <a:pt x="796266" y="2886706"/>
                  </a:cubicBezTo>
                  <a:cubicBezTo>
                    <a:pt x="796266" y="2891142"/>
                    <a:pt x="809523" y="2900013"/>
                    <a:pt x="800685" y="2904448"/>
                  </a:cubicBezTo>
                  <a:cubicBezTo>
                    <a:pt x="794793" y="2907405"/>
                    <a:pt x="791846" y="2907405"/>
                    <a:pt x="790373" y="2901491"/>
                  </a:cubicBezTo>
                  <a:cubicBezTo>
                    <a:pt x="788900" y="2895577"/>
                    <a:pt x="785954" y="2895577"/>
                    <a:pt x="785954" y="2888185"/>
                  </a:cubicBezTo>
                  <a:cubicBezTo>
                    <a:pt x="785954" y="2885228"/>
                    <a:pt x="784481" y="2879314"/>
                    <a:pt x="781535" y="2879314"/>
                  </a:cubicBezTo>
                  <a:cubicBezTo>
                    <a:pt x="775643" y="2879314"/>
                    <a:pt x="774170" y="2874878"/>
                    <a:pt x="772697" y="2874878"/>
                  </a:cubicBezTo>
                  <a:cubicBezTo>
                    <a:pt x="772697" y="2874878"/>
                    <a:pt x="766804" y="2880792"/>
                    <a:pt x="766804" y="2877835"/>
                  </a:cubicBezTo>
                  <a:cubicBezTo>
                    <a:pt x="766804" y="2873399"/>
                    <a:pt x="763858" y="2868964"/>
                    <a:pt x="765331" y="2864528"/>
                  </a:cubicBezTo>
                  <a:cubicBezTo>
                    <a:pt x="768277" y="2860093"/>
                    <a:pt x="766804" y="2855657"/>
                    <a:pt x="763858" y="2855657"/>
                  </a:cubicBezTo>
                  <a:cubicBezTo>
                    <a:pt x="760912" y="2857136"/>
                    <a:pt x="762385" y="2851222"/>
                    <a:pt x="762385" y="2848265"/>
                  </a:cubicBezTo>
                  <a:cubicBezTo>
                    <a:pt x="762385" y="2845308"/>
                    <a:pt x="771224" y="2829044"/>
                    <a:pt x="759439" y="2832001"/>
                  </a:cubicBezTo>
                  <a:cubicBezTo>
                    <a:pt x="753547" y="2833480"/>
                    <a:pt x="755020" y="2829044"/>
                    <a:pt x="752074" y="2826087"/>
                  </a:cubicBezTo>
                  <a:cubicBezTo>
                    <a:pt x="747655" y="2821652"/>
                    <a:pt x="738816" y="2805388"/>
                    <a:pt x="740289" y="2800953"/>
                  </a:cubicBezTo>
                  <a:cubicBezTo>
                    <a:pt x="740289" y="2797996"/>
                    <a:pt x="749128" y="2793560"/>
                    <a:pt x="750601" y="2787646"/>
                  </a:cubicBezTo>
                  <a:close/>
                  <a:moveTo>
                    <a:pt x="998479" y="2786811"/>
                  </a:moveTo>
                  <a:lnTo>
                    <a:pt x="1001398" y="2789755"/>
                  </a:lnTo>
                  <a:lnTo>
                    <a:pt x="1001497" y="2789552"/>
                  </a:lnTo>
                  <a:lnTo>
                    <a:pt x="998817" y="2786811"/>
                  </a:lnTo>
                  <a:close/>
                  <a:moveTo>
                    <a:pt x="1167590" y="2783873"/>
                  </a:moveTo>
                  <a:lnTo>
                    <a:pt x="1160060" y="2787350"/>
                  </a:lnTo>
                  <a:cubicBezTo>
                    <a:pt x="1157461" y="2788460"/>
                    <a:pt x="1156162" y="2789663"/>
                    <a:pt x="1155721" y="2790958"/>
                  </a:cubicBezTo>
                  <a:lnTo>
                    <a:pt x="1155818" y="2791457"/>
                  </a:lnTo>
                  <a:lnTo>
                    <a:pt x="1159538" y="2788331"/>
                  </a:lnTo>
                  <a:cubicBezTo>
                    <a:pt x="1161006" y="2787592"/>
                    <a:pt x="1165044" y="2786113"/>
                    <a:pt x="1167063" y="2784819"/>
                  </a:cubicBezTo>
                  <a:close/>
                  <a:moveTo>
                    <a:pt x="1109569" y="2782911"/>
                  </a:moveTo>
                  <a:lnTo>
                    <a:pt x="1106742" y="2784319"/>
                  </a:lnTo>
                  <a:lnTo>
                    <a:pt x="1106742" y="2785069"/>
                  </a:lnTo>
                  <a:lnTo>
                    <a:pt x="1109569" y="2783624"/>
                  </a:lnTo>
                  <a:close/>
                  <a:moveTo>
                    <a:pt x="385281" y="2781875"/>
                  </a:moveTo>
                  <a:cubicBezTo>
                    <a:pt x="386724" y="2783318"/>
                    <a:pt x="385281" y="2784761"/>
                    <a:pt x="383838" y="2786204"/>
                  </a:cubicBezTo>
                  <a:cubicBezTo>
                    <a:pt x="383838" y="2786204"/>
                    <a:pt x="382395" y="2787647"/>
                    <a:pt x="380952" y="2786204"/>
                  </a:cubicBezTo>
                  <a:cubicBezTo>
                    <a:pt x="380952" y="2786204"/>
                    <a:pt x="380952" y="2784761"/>
                    <a:pt x="382395" y="2783318"/>
                  </a:cubicBezTo>
                  <a:cubicBezTo>
                    <a:pt x="382395" y="2783318"/>
                    <a:pt x="385281" y="2781875"/>
                    <a:pt x="385281" y="2781875"/>
                  </a:cubicBezTo>
                  <a:close/>
                  <a:moveTo>
                    <a:pt x="1105114" y="2775511"/>
                  </a:moveTo>
                  <a:cubicBezTo>
                    <a:pt x="1103629" y="2775511"/>
                    <a:pt x="1102144" y="2775511"/>
                    <a:pt x="1100659" y="2776991"/>
                  </a:cubicBezTo>
                  <a:cubicBezTo>
                    <a:pt x="1099174" y="2776991"/>
                    <a:pt x="1097689" y="2778471"/>
                    <a:pt x="1096204" y="2778471"/>
                  </a:cubicBezTo>
                  <a:cubicBezTo>
                    <a:pt x="1094719" y="2779951"/>
                    <a:pt x="1093233" y="2778471"/>
                    <a:pt x="1091748" y="2779951"/>
                  </a:cubicBezTo>
                  <a:cubicBezTo>
                    <a:pt x="1090263" y="2779951"/>
                    <a:pt x="1091748" y="2781431"/>
                    <a:pt x="1090263" y="2782911"/>
                  </a:cubicBezTo>
                  <a:lnTo>
                    <a:pt x="1085927" y="2784351"/>
                  </a:lnTo>
                  <a:lnTo>
                    <a:pt x="1086278" y="2785069"/>
                  </a:lnTo>
                  <a:cubicBezTo>
                    <a:pt x="1087740" y="2785069"/>
                    <a:pt x="1089202" y="2785069"/>
                    <a:pt x="1090663" y="2783574"/>
                  </a:cubicBezTo>
                  <a:cubicBezTo>
                    <a:pt x="1092125" y="2782080"/>
                    <a:pt x="1090663" y="2780586"/>
                    <a:pt x="1092125" y="2780586"/>
                  </a:cubicBezTo>
                  <a:cubicBezTo>
                    <a:pt x="1093587" y="2779091"/>
                    <a:pt x="1095048" y="2780586"/>
                    <a:pt x="1096510" y="2779091"/>
                  </a:cubicBezTo>
                  <a:cubicBezTo>
                    <a:pt x="1097972" y="2779091"/>
                    <a:pt x="1099434" y="2777597"/>
                    <a:pt x="1100895" y="2777597"/>
                  </a:cubicBezTo>
                  <a:cubicBezTo>
                    <a:pt x="1102357" y="2776102"/>
                    <a:pt x="1103819" y="2776102"/>
                    <a:pt x="1105281" y="2776102"/>
                  </a:cubicBezTo>
                  <a:lnTo>
                    <a:pt x="1107919" y="2778800"/>
                  </a:lnTo>
                  <a:lnTo>
                    <a:pt x="1108084" y="2778471"/>
                  </a:lnTo>
                  <a:cubicBezTo>
                    <a:pt x="1108084" y="2776991"/>
                    <a:pt x="1106599" y="2775511"/>
                    <a:pt x="1105114" y="2775511"/>
                  </a:cubicBezTo>
                  <a:close/>
                  <a:moveTo>
                    <a:pt x="448270" y="2768920"/>
                  </a:moveTo>
                  <a:cubicBezTo>
                    <a:pt x="451209" y="2767446"/>
                    <a:pt x="454148" y="2770394"/>
                    <a:pt x="454148" y="2773341"/>
                  </a:cubicBezTo>
                  <a:cubicBezTo>
                    <a:pt x="446801" y="2796922"/>
                    <a:pt x="455617" y="2798396"/>
                    <a:pt x="455617" y="2813134"/>
                  </a:cubicBezTo>
                  <a:cubicBezTo>
                    <a:pt x="455617" y="2821977"/>
                    <a:pt x="454148" y="2844084"/>
                    <a:pt x="458556" y="2848505"/>
                  </a:cubicBezTo>
                  <a:cubicBezTo>
                    <a:pt x="461495" y="2851453"/>
                    <a:pt x="468843" y="2861769"/>
                    <a:pt x="470312" y="2866191"/>
                  </a:cubicBezTo>
                  <a:cubicBezTo>
                    <a:pt x="474721" y="2873560"/>
                    <a:pt x="471782" y="2894193"/>
                    <a:pt x="471782" y="2901562"/>
                  </a:cubicBezTo>
                  <a:cubicBezTo>
                    <a:pt x="471782" y="2908931"/>
                    <a:pt x="476190" y="2907457"/>
                    <a:pt x="474721" y="2914826"/>
                  </a:cubicBezTo>
                  <a:cubicBezTo>
                    <a:pt x="474721" y="2920721"/>
                    <a:pt x="468843" y="2916300"/>
                    <a:pt x="467373" y="2917774"/>
                  </a:cubicBezTo>
                  <a:cubicBezTo>
                    <a:pt x="465904" y="2920721"/>
                    <a:pt x="467373" y="2923669"/>
                    <a:pt x="462965" y="2926617"/>
                  </a:cubicBezTo>
                  <a:cubicBezTo>
                    <a:pt x="457087" y="2923669"/>
                    <a:pt x="458556" y="2929564"/>
                    <a:pt x="458556" y="2935459"/>
                  </a:cubicBezTo>
                  <a:cubicBezTo>
                    <a:pt x="458556" y="2939881"/>
                    <a:pt x="455617" y="2932512"/>
                    <a:pt x="451209" y="2935459"/>
                  </a:cubicBezTo>
                  <a:cubicBezTo>
                    <a:pt x="451209" y="2935459"/>
                    <a:pt x="437984" y="2947250"/>
                    <a:pt x="433575" y="2945776"/>
                  </a:cubicBezTo>
                  <a:cubicBezTo>
                    <a:pt x="432106" y="2944302"/>
                    <a:pt x="430636" y="2941355"/>
                    <a:pt x="429167" y="2942828"/>
                  </a:cubicBezTo>
                  <a:cubicBezTo>
                    <a:pt x="424758" y="2945776"/>
                    <a:pt x="413003" y="2938407"/>
                    <a:pt x="413003" y="2942828"/>
                  </a:cubicBezTo>
                  <a:cubicBezTo>
                    <a:pt x="413003" y="2947250"/>
                    <a:pt x="408594" y="2953145"/>
                    <a:pt x="407125" y="2954619"/>
                  </a:cubicBezTo>
                  <a:cubicBezTo>
                    <a:pt x="402716" y="2959040"/>
                    <a:pt x="404186" y="2960514"/>
                    <a:pt x="398308" y="2964935"/>
                  </a:cubicBezTo>
                  <a:cubicBezTo>
                    <a:pt x="396838" y="2964935"/>
                    <a:pt x="392430" y="2973778"/>
                    <a:pt x="386552" y="2969357"/>
                  </a:cubicBezTo>
                  <a:cubicBezTo>
                    <a:pt x="383613" y="2967883"/>
                    <a:pt x="371857" y="2961988"/>
                    <a:pt x="373327" y="2956093"/>
                  </a:cubicBezTo>
                  <a:cubicBezTo>
                    <a:pt x="376266" y="2948724"/>
                    <a:pt x="382144" y="2928090"/>
                    <a:pt x="389491" y="2928090"/>
                  </a:cubicBezTo>
                  <a:cubicBezTo>
                    <a:pt x="392430" y="2928090"/>
                    <a:pt x="407125" y="2925143"/>
                    <a:pt x="401247" y="2917774"/>
                  </a:cubicBezTo>
                  <a:cubicBezTo>
                    <a:pt x="398308" y="2913352"/>
                    <a:pt x="398308" y="2904510"/>
                    <a:pt x="393899" y="2901562"/>
                  </a:cubicBezTo>
                  <a:cubicBezTo>
                    <a:pt x="392430" y="2894193"/>
                    <a:pt x="389491" y="2891245"/>
                    <a:pt x="382144" y="2891245"/>
                  </a:cubicBezTo>
                  <a:cubicBezTo>
                    <a:pt x="377735" y="2891245"/>
                    <a:pt x="373327" y="2883876"/>
                    <a:pt x="377735" y="2879455"/>
                  </a:cubicBezTo>
                  <a:cubicBezTo>
                    <a:pt x="380674" y="2875034"/>
                    <a:pt x="380674" y="2873560"/>
                    <a:pt x="385083" y="2870612"/>
                  </a:cubicBezTo>
                  <a:cubicBezTo>
                    <a:pt x="388022" y="2869138"/>
                    <a:pt x="388022" y="2864717"/>
                    <a:pt x="392430" y="2864717"/>
                  </a:cubicBezTo>
                  <a:cubicBezTo>
                    <a:pt x="398308" y="2864717"/>
                    <a:pt x="396838" y="2861769"/>
                    <a:pt x="401247" y="2858822"/>
                  </a:cubicBezTo>
                  <a:cubicBezTo>
                    <a:pt x="411533" y="2854400"/>
                    <a:pt x="398308" y="2854400"/>
                    <a:pt x="395369" y="2851453"/>
                  </a:cubicBezTo>
                  <a:cubicBezTo>
                    <a:pt x="395369" y="2851453"/>
                    <a:pt x="383613" y="2848505"/>
                    <a:pt x="383613" y="2848505"/>
                  </a:cubicBezTo>
                  <a:cubicBezTo>
                    <a:pt x="379205" y="2848505"/>
                    <a:pt x="376266" y="2851453"/>
                    <a:pt x="373327" y="2852927"/>
                  </a:cubicBezTo>
                  <a:cubicBezTo>
                    <a:pt x="373327" y="2852927"/>
                    <a:pt x="368918" y="2863243"/>
                    <a:pt x="368918" y="2864717"/>
                  </a:cubicBezTo>
                  <a:cubicBezTo>
                    <a:pt x="368918" y="2867665"/>
                    <a:pt x="364510" y="2875034"/>
                    <a:pt x="363040" y="2879455"/>
                  </a:cubicBezTo>
                  <a:cubicBezTo>
                    <a:pt x="357162" y="2894193"/>
                    <a:pt x="340998" y="2900088"/>
                    <a:pt x="329242" y="2908931"/>
                  </a:cubicBezTo>
                  <a:cubicBezTo>
                    <a:pt x="320426" y="2914826"/>
                    <a:pt x="320426" y="2904510"/>
                    <a:pt x="317487" y="2900088"/>
                  </a:cubicBezTo>
                  <a:cubicBezTo>
                    <a:pt x="316017" y="2897141"/>
                    <a:pt x="323365" y="2888298"/>
                    <a:pt x="326303" y="2888298"/>
                  </a:cubicBezTo>
                  <a:cubicBezTo>
                    <a:pt x="329242" y="2885350"/>
                    <a:pt x="318956" y="2883876"/>
                    <a:pt x="323365" y="2877981"/>
                  </a:cubicBezTo>
                  <a:cubicBezTo>
                    <a:pt x="326303" y="2875034"/>
                    <a:pt x="333651" y="2869138"/>
                    <a:pt x="333651" y="2869138"/>
                  </a:cubicBezTo>
                  <a:cubicBezTo>
                    <a:pt x="335120" y="2869138"/>
                    <a:pt x="340998" y="2852927"/>
                    <a:pt x="340998" y="2849979"/>
                  </a:cubicBezTo>
                  <a:cubicBezTo>
                    <a:pt x="340998" y="2845558"/>
                    <a:pt x="329242" y="2844084"/>
                    <a:pt x="336590" y="2838189"/>
                  </a:cubicBezTo>
                  <a:cubicBezTo>
                    <a:pt x="342468" y="2835241"/>
                    <a:pt x="342468" y="2824924"/>
                    <a:pt x="342468" y="2816082"/>
                  </a:cubicBezTo>
                  <a:cubicBezTo>
                    <a:pt x="342468" y="2811660"/>
                    <a:pt x="348346" y="2811660"/>
                    <a:pt x="349815" y="2808713"/>
                  </a:cubicBezTo>
                  <a:cubicBezTo>
                    <a:pt x="352754" y="2802817"/>
                    <a:pt x="358632" y="2811660"/>
                    <a:pt x="360101" y="2808713"/>
                  </a:cubicBezTo>
                  <a:cubicBezTo>
                    <a:pt x="364510" y="2808713"/>
                    <a:pt x="365979" y="2807239"/>
                    <a:pt x="365979" y="2804291"/>
                  </a:cubicBezTo>
                  <a:cubicBezTo>
                    <a:pt x="365979" y="2802817"/>
                    <a:pt x="370388" y="2799870"/>
                    <a:pt x="371857" y="2799870"/>
                  </a:cubicBezTo>
                  <a:cubicBezTo>
                    <a:pt x="371857" y="2799870"/>
                    <a:pt x="374796" y="2798396"/>
                    <a:pt x="374796" y="2798396"/>
                  </a:cubicBezTo>
                  <a:cubicBezTo>
                    <a:pt x="376266" y="2796922"/>
                    <a:pt x="383613" y="2789553"/>
                    <a:pt x="386552" y="2789553"/>
                  </a:cubicBezTo>
                  <a:cubicBezTo>
                    <a:pt x="386552" y="2789553"/>
                    <a:pt x="386552" y="2795448"/>
                    <a:pt x="386552" y="2795448"/>
                  </a:cubicBezTo>
                  <a:cubicBezTo>
                    <a:pt x="383613" y="2804291"/>
                    <a:pt x="377735" y="2808713"/>
                    <a:pt x="377735" y="2820503"/>
                  </a:cubicBezTo>
                  <a:cubicBezTo>
                    <a:pt x="377735" y="2823451"/>
                    <a:pt x="379205" y="2827872"/>
                    <a:pt x="380674" y="2829346"/>
                  </a:cubicBezTo>
                  <a:cubicBezTo>
                    <a:pt x="382144" y="2830820"/>
                    <a:pt x="388022" y="2829346"/>
                    <a:pt x="386552" y="2827872"/>
                  </a:cubicBezTo>
                  <a:cubicBezTo>
                    <a:pt x="382144" y="2821977"/>
                    <a:pt x="385083" y="2820503"/>
                    <a:pt x="388022" y="2814608"/>
                  </a:cubicBezTo>
                  <a:cubicBezTo>
                    <a:pt x="389491" y="2811660"/>
                    <a:pt x="390960" y="2805765"/>
                    <a:pt x="389491" y="2802817"/>
                  </a:cubicBezTo>
                  <a:cubicBezTo>
                    <a:pt x="388022" y="2799870"/>
                    <a:pt x="399777" y="2798396"/>
                    <a:pt x="401247" y="2796922"/>
                  </a:cubicBezTo>
                  <a:cubicBezTo>
                    <a:pt x="404186" y="2795448"/>
                    <a:pt x="410064" y="2789553"/>
                    <a:pt x="413003" y="2788079"/>
                  </a:cubicBezTo>
                  <a:cubicBezTo>
                    <a:pt x="418881" y="2783658"/>
                    <a:pt x="423289" y="2776289"/>
                    <a:pt x="429167" y="2773341"/>
                  </a:cubicBezTo>
                  <a:cubicBezTo>
                    <a:pt x="432106" y="2771868"/>
                    <a:pt x="435045" y="2774815"/>
                    <a:pt x="437984" y="2774815"/>
                  </a:cubicBezTo>
                  <a:cubicBezTo>
                    <a:pt x="442392" y="2773341"/>
                    <a:pt x="443862" y="2768920"/>
                    <a:pt x="448270" y="2768920"/>
                  </a:cubicBezTo>
                  <a:close/>
                  <a:moveTo>
                    <a:pt x="993893" y="2767258"/>
                  </a:moveTo>
                  <a:lnTo>
                    <a:pt x="994072" y="2767560"/>
                  </a:lnTo>
                  <a:cubicBezTo>
                    <a:pt x="995541" y="2767560"/>
                    <a:pt x="995541" y="2769041"/>
                    <a:pt x="997010" y="2769041"/>
                  </a:cubicBezTo>
                  <a:cubicBezTo>
                    <a:pt x="997010" y="2770522"/>
                    <a:pt x="997010" y="2773484"/>
                    <a:pt x="997010" y="2774964"/>
                  </a:cubicBezTo>
                  <a:cubicBezTo>
                    <a:pt x="998479" y="2776445"/>
                    <a:pt x="997010" y="2779407"/>
                    <a:pt x="998479" y="2780888"/>
                  </a:cubicBezTo>
                  <a:lnTo>
                    <a:pt x="1002867" y="2782363"/>
                  </a:lnTo>
                  <a:lnTo>
                    <a:pt x="1002959" y="2782080"/>
                  </a:lnTo>
                  <a:cubicBezTo>
                    <a:pt x="1001497" y="2780586"/>
                    <a:pt x="998574" y="2782080"/>
                    <a:pt x="998574" y="2780586"/>
                  </a:cubicBezTo>
                  <a:cubicBezTo>
                    <a:pt x="997112" y="2779091"/>
                    <a:pt x="998574" y="2776102"/>
                    <a:pt x="997112" y="2774608"/>
                  </a:cubicBezTo>
                  <a:cubicBezTo>
                    <a:pt x="997112" y="2773114"/>
                    <a:pt x="997112" y="2770125"/>
                    <a:pt x="997112" y="2768630"/>
                  </a:cubicBezTo>
                  <a:lnTo>
                    <a:pt x="1003980" y="2768630"/>
                  </a:lnTo>
                  <a:lnTo>
                    <a:pt x="1003918" y="2768604"/>
                  </a:lnTo>
                  <a:cubicBezTo>
                    <a:pt x="999513" y="2771553"/>
                    <a:pt x="998044" y="2771553"/>
                    <a:pt x="996576" y="2768604"/>
                  </a:cubicBezTo>
                  <a:close/>
                  <a:moveTo>
                    <a:pt x="1084345" y="2766654"/>
                  </a:moveTo>
                  <a:lnTo>
                    <a:pt x="1087740" y="2770125"/>
                  </a:lnTo>
                  <a:lnTo>
                    <a:pt x="1088645" y="2770125"/>
                  </a:lnTo>
                  <a:lnTo>
                    <a:pt x="1088778" y="2769592"/>
                  </a:lnTo>
                  <a:cubicBezTo>
                    <a:pt x="1088778" y="2769592"/>
                    <a:pt x="1087293" y="2769592"/>
                    <a:pt x="1087293" y="2769592"/>
                  </a:cubicBezTo>
                  <a:close/>
                  <a:moveTo>
                    <a:pt x="1256447" y="2766147"/>
                  </a:moveTo>
                  <a:cubicBezTo>
                    <a:pt x="1250573" y="2766147"/>
                    <a:pt x="1240295" y="2775020"/>
                    <a:pt x="1237359" y="2777978"/>
                  </a:cubicBezTo>
                  <a:cubicBezTo>
                    <a:pt x="1234422" y="2780936"/>
                    <a:pt x="1231485" y="2783894"/>
                    <a:pt x="1230017" y="2788331"/>
                  </a:cubicBezTo>
                  <a:lnTo>
                    <a:pt x="1222181" y="2798059"/>
                  </a:lnTo>
                  <a:lnTo>
                    <a:pt x="1222538" y="2797995"/>
                  </a:lnTo>
                  <a:cubicBezTo>
                    <a:pt x="1225664" y="2796335"/>
                    <a:pt x="1228238" y="2793385"/>
                    <a:pt x="1230444" y="2788223"/>
                  </a:cubicBezTo>
                  <a:cubicBezTo>
                    <a:pt x="1231915" y="2783798"/>
                    <a:pt x="1234858" y="2780848"/>
                    <a:pt x="1237800" y="2777899"/>
                  </a:cubicBezTo>
                  <a:cubicBezTo>
                    <a:pt x="1239271" y="2776424"/>
                    <a:pt x="1242581" y="2773474"/>
                    <a:pt x="1246258" y="2770893"/>
                  </a:cubicBezTo>
                  <a:lnTo>
                    <a:pt x="1256668" y="2766213"/>
                  </a:lnTo>
                  <a:close/>
                  <a:moveTo>
                    <a:pt x="1132838" y="2764197"/>
                  </a:moveTo>
                  <a:lnTo>
                    <a:pt x="1130731" y="2766447"/>
                  </a:lnTo>
                  <a:cubicBezTo>
                    <a:pt x="1129617" y="2767002"/>
                    <a:pt x="1128874" y="2767372"/>
                    <a:pt x="1130359" y="2768112"/>
                  </a:cubicBezTo>
                  <a:lnTo>
                    <a:pt x="1130392" y="2768107"/>
                  </a:lnTo>
                  <a:lnTo>
                    <a:pt x="1130539" y="2767441"/>
                  </a:lnTo>
                  <a:cubicBezTo>
                    <a:pt x="1131640" y="2766887"/>
                    <a:pt x="1133108" y="2766147"/>
                    <a:pt x="1133108" y="2764668"/>
                  </a:cubicBezTo>
                  <a:close/>
                  <a:moveTo>
                    <a:pt x="979309" y="2752565"/>
                  </a:moveTo>
                  <a:lnTo>
                    <a:pt x="979385" y="2752752"/>
                  </a:lnTo>
                  <a:lnTo>
                    <a:pt x="985106" y="2755636"/>
                  </a:lnTo>
                  <a:lnTo>
                    <a:pt x="984827" y="2755335"/>
                  </a:lnTo>
                  <a:close/>
                  <a:moveTo>
                    <a:pt x="1077508" y="2751173"/>
                  </a:moveTo>
                  <a:lnTo>
                    <a:pt x="1077508" y="2751326"/>
                  </a:lnTo>
                  <a:lnTo>
                    <a:pt x="1078754" y="2753313"/>
                  </a:lnTo>
                  <a:lnTo>
                    <a:pt x="1078824" y="2753288"/>
                  </a:lnTo>
                  <a:close/>
                  <a:moveTo>
                    <a:pt x="1036341" y="2740499"/>
                  </a:moveTo>
                  <a:cubicBezTo>
                    <a:pt x="1035400" y="2740499"/>
                    <a:pt x="1034391" y="2741328"/>
                    <a:pt x="1033289" y="2743540"/>
                  </a:cubicBezTo>
                  <a:cubicBezTo>
                    <a:pt x="1031820" y="2750912"/>
                    <a:pt x="1033289" y="2753861"/>
                    <a:pt x="1037695" y="2758284"/>
                  </a:cubicBezTo>
                  <a:cubicBezTo>
                    <a:pt x="1040632" y="2761232"/>
                    <a:pt x="1036226" y="2767130"/>
                    <a:pt x="1036226" y="2768604"/>
                  </a:cubicBezTo>
                  <a:cubicBezTo>
                    <a:pt x="1036226" y="2770079"/>
                    <a:pt x="1037695" y="2775976"/>
                    <a:pt x="1037695" y="2775976"/>
                  </a:cubicBezTo>
                  <a:cubicBezTo>
                    <a:pt x="1034758" y="2777451"/>
                    <a:pt x="1033289" y="2778925"/>
                    <a:pt x="1031453" y="2779847"/>
                  </a:cubicBezTo>
                  <a:lnTo>
                    <a:pt x="1023191" y="2780387"/>
                  </a:lnTo>
                  <a:lnTo>
                    <a:pt x="1023423" y="2780586"/>
                  </a:lnTo>
                  <a:cubicBezTo>
                    <a:pt x="1032194" y="2782080"/>
                    <a:pt x="1032194" y="2779091"/>
                    <a:pt x="1038041" y="2776102"/>
                  </a:cubicBezTo>
                  <a:cubicBezTo>
                    <a:pt x="1038041" y="2776102"/>
                    <a:pt x="1036579" y="2770125"/>
                    <a:pt x="1036579" y="2768630"/>
                  </a:cubicBezTo>
                  <a:cubicBezTo>
                    <a:pt x="1036579" y="2767136"/>
                    <a:pt x="1040964" y="2761158"/>
                    <a:pt x="1038041" y="2758169"/>
                  </a:cubicBezTo>
                  <a:cubicBezTo>
                    <a:pt x="1033655" y="2753686"/>
                    <a:pt x="1032194" y="2750697"/>
                    <a:pt x="1033655" y="2743225"/>
                  </a:cubicBezTo>
                  <a:lnTo>
                    <a:pt x="1036342" y="2740500"/>
                  </a:lnTo>
                  <a:close/>
                  <a:moveTo>
                    <a:pt x="624499" y="2723897"/>
                  </a:moveTo>
                  <a:lnTo>
                    <a:pt x="622264" y="2726129"/>
                  </a:lnTo>
                  <a:cubicBezTo>
                    <a:pt x="620791" y="2728337"/>
                    <a:pt x="621527" y="2727233"/>
                    <a:pt x="622816" y="2725578"/>
                  </a:cubicBezTo>
                  <a:close/>
                  <a:moveTo>
                    <a:pt x="626683" y="2721715"/>
                  </a:moveTo>
                  <a:lnTo>
                    <a:pt x="626683" y="2721715"/>
                  </a:lnTo>
                  <a:lnTo>
                    <a:pt x="624499" y="2723897"/>
                  </a:lnTo>
                  <a:close/>
                  <a:moveTo>
                    <a:pt x="1188612" y="2721506"/>
                  </a:moveTo>
                  <a:lnTo>
                    <a:pt x="1186017" y="2725847"/>
                  </a:lnTo>
                  <a:cubicBezTo>
                    <a:pt x="1183080" y="2727322"/>
                    <a:pt x="1183080" y="2730270"/>
                    <a:pt x="1181611" y="2730270"/>
                  </a:cubicBezTo>
                  <a:cubicBezTo>
                    <a:pt x="1178674" y="2733219"/>
                    <a:pt x="1155178" y="2733219"/>
                    <a:pt x="1147835" y="2733219"/>
                  </a:cubicBezTo>
                  <a:cubicBezTo>
                    <a:pt x="1143430" y="2733219"/>
                    <a:pt x="1139024" y="2731745"/>
                    <a:pt x="1136087" y="2733219"/>
                  </a:cubicBezTo>
                  <a:cubicBezTo>
                    <a:pt x="1133150" y="2733219"/>
                    <a:pt x="1131681" y="2736168"/>
                    <a:pt x="1128744" y="2737642"/>
                  </a:cubicBezTo>
                  <a:cubicBezTo>
                    <a:pt x="1124338" y="2739117"/>
                    <a:pt x="1121401" y="2740591"/>
                    <a:pt x="1118464" y="2745014"/>
                  </a:cubicBezTo>
                  <a:lnTo>
                    <a:pt x="1118361" y="2744995"/>
                  </a:lnTo>
                  <a:lnTo>
                    <a:pt x="1116808" y="2752388"/>
                  </a:lnTo>
                  <a:lnTo>
                    <a:pt x="1116968" y="2752451"/>
                  </a:lnTo>
                  <a:lnTo>
                    <a:pt x="1118425" y="2745441"/>
                  </a:lnTo>
                  <a:cubicBezTo>
                    <a:pt x="1121362" y="2741005"/>
                    <a:pt x="1124298" y="2739526"/>
                    <a:pt x="1128703" y="2738047"/>
                  </a:cubicBezTo>
                  <a:cubicBezTo>
                    <a:pt x="1131640" y="2736568"/>
                    <a:pt x="1133108" y="2733610"/>
                    <a:pt x="1136045" y="2733610"/>
                  </a:cubicBezTo>
                  <a:cubicBezTo>
                    <a:pt x="1138982" y="2732131"/>
                    <a:pt x="1143387" y="2733610"/>
                    <a:pt x="1147791" y="2733610"/>
                  </a:cubicBezTo>
                  <a:cubicBezTo>
                    <a:pt x="1155133" y="2733610"/>
                    <a:pt x="1178626" y="2733610"/>
                    <a:pt x="1181563" y="2730652"/>
                  </a:cubicBezTo>
                  <a:cubicBezTo>
                    <a:pt x="1183031" y="2730652"/>
                    <a:pt x="1183031" y="2727694"/>
                    <a:pt x="1185968" y="2726215"/>
                  </a:cubicBezTo>
                  <a:cubicBezTo>
                    <a:pt x="1189639" y="2725476"/>
                    <a:pt x="1190006" y="2723627"/>
                    <a:pt x="1188721" y="2721593"/>
                  </a:cubicBezTo>
                  <a:close/>
                  <a:moveTo>
                    <a:pt x="967081" y="2717664"/>
                  </a:moveTo>
                  <a:lnTo>
                    <a:pt x="976194" y="2722178"/>
                  </a:lnTo>
                  <a:lnTo>
                    <a:pt x="976200" y="2722161"/>
                  </a:lnTo>
                  <a:close/>
                  <a:moveTo>
                    <a:pt x="409902" y="2715501"/>
                  </a:moveTo>
                  <a:cubicBezTo>
                    <a:pt x="416035" y="2714058"/>
                    <a:pt x="422168" y="2714058"/>
                    <a:pt x="428300" y="2715501"/>
                  </a:cubicBezTo>
                  <a:cubicBezTo>
                    <a:pt x="429833" y="2715501"/>
                    <a:pt x="432900" y="2719830"/>
                    <a:pt x="431367" y="2719830"/>
                  </a:cubicBezTo>
                  <a:cubicBezTo>
                    <a:pt x="428300" y="2721273"/>
                    <a:pt x="423701" y="2718387"/>
                    <a:pt x="422168" y="2719830"/>
                  </a:cubicBezTo>
                  <a:cubicBezTo>
                    <a:pt x="417568" y="2721273"/>
                    <a:pt x="417568" y="2727044"/>
                    <a:pt x="414502" y="2728487"/>
                  </a:cubicBezTo>
                  <a:cubicBezTo>
                    <a:pt x="414502" y="2729930"/>
                    <a:pt x="411435" y="2728487"/>
                    <a:pt x="411435" y="2727044"/>
                  </a:cubicBezTo>
                  <a:cubicBezTo>
                    <a:pt x="411435" y="2725601"/>
                    <a:pt x="414502" y="2724158"/>
                    <a:pt x="414502" y="2722716"/>
                  </a:cubicBezTo>
                  <a:cubicBezTo>
                    <a:pt x="412968" y="2719830"/>
                    <a:pt x="409902" y="2719830"/>
                    <a:pt x="408369" y="2718387"/>
                  </a:cubicBezTo>
                  <a:cubicBezTo>
                    <a:pt x="408369" y="2716944"/>
                    <a:pt x="408369" y="2715501"/>
                    <a:pt x="409902" y="2715501"/>
                  </a:cubicBezTo>
                  <a:close/>
                  <a:moveTo>
                    <a:pt x="942626" y="2711168"/>
                  </a:moveTo>
                  <a:lnTo>
                    <a:pt x="942665" y="2711288"/>
                  </a:lnTo>
                  <a:cubicBezTo>
                    <a:pt x="945603" y="2712769"/>
                    <a:pt x="948540" y="2712769"/>
                    <a:pt x="951478" y="2712769"/>
                  </a:cubicBezTo>
                  <a:lnTo>
                    <a:pt x="958709" y="2712769"/>
                  </a:lnTo>
                  <a:lnTo>
                    <a:pt x="958393" y="2712578"/>
                  </a:lnTo>
                  <a:cubicBezTo>
                    <a:pt x="955456" y="2712578"/>
                    <a:pt x="953988" y="2712578"/>
                    <a:pt x="951051" y="2712578"/>
                  </a:cubicBezTo>
                  <a:close/>
                  <a:moveTo>
                    <a:pt x="1218666" y="2700796"/>
                  </a:moveTo>
                  <a:lnTo>
                    <a:pt x="1218538" y="2701255"/>
                  </a:lnTo>
                  <a:lnTo>
                    <a:pt x="1229913" y="2705517"/>
                  </a:lnTo>
                  <a:lnTo>
                    <a:pt x="1229913" y="2705033"/>
                  </a:lnTo>
                  <a:close/>
                  <a:moveTo>
                    <a:pt x="1244453" y="2699382"/>
                  </a:moveTo>
                  <a:lnTo>
                    <a:pt x="1230377" y="2700796"/>
                  </a:lnTo>
                  <a:lnTo>
                    <a:pt x="1230377" y="2701043"/>
                  </a:lnTo>
                  <a:lnTo>
                    <a:pt x="1244684" y="2699613"/>
                  </a:lnTo>
                  <a:close/>
                  <a:moveTo>
                    <a:pt x="1243549" y="2678749"/>
                  </a:moveTo>
                  <a:lnTo>
                    <a:pt x="1242454" y="2683332"/>
                  </a:lnTo>
                  <a:cubicBezTo>
                    <a:pt x="1242088" y="2685354"/>
                    <a:pt x="1242088" y="2687560"/>
                    <a:pt x="1243552" y="2689031"/>
                  </a:cubicBezTo>
                  <a:cubicBezTo>
                    <a:pt x="1240624" y="2689031"/>
                    <a:pt x="1236232" y="2689031"/>
                    <a:pt x="1234769" y="2691972"/>
                  </a:cubicBezTo>
                  <a:lnTo>
                    <a:pt x="1234820" y="2692075"/>
                  </a:lnTo>
                  <a:lnTo>
                    <a:pt x="1243207" y="2689280"/>
                  </a:lnTo>
                  <a:lnTo>
                    <a:pt x="1243895" y="2689111"/>
                  </a:lnTo>
                  <a:lnTo>
                    <a:pt x="1242869" y="2683816"/>
                  </a:lnTo>
                  <a:cubicBezTo>
                    <a:pt x="1243238" y="2681788"/>
                    <a:pt x="1243976" y="2679945"/>
                    <a:pt x="1243976" y="2679208"/>
                  </a:cubicBezTo>
                  <a:close/>
                  <a:moveTo>
                    <a:pt x="1267034" y="2673495"/>
                  </a:moveTo>
                  <a:lnTo>
                    <a:pt x="1266876" y="2673750"/>
                  </a:lnTo>
                  <a:lnTo>
                    <a:pt x="1272748" y="2678948"/>
                  </a:lnTo>
                  <a:lnTo>
                    <a:pt x="1273300" y="2679040"/>
                  </a:lnTo>
                  <a:close/>
                  <a:moveTo>
                    <a:pt x="639249" y="2659229"/>
                  </a:moveTo>
                  <a:cubicBezTo>
                    <a:pt x="639249" y="2660672"/>
                    <a:pt x="637806" y="2663558"/>
                    <a:pt x="636363" y="2665001"/>
                  </a:cubicBezTo>
                  <a:cubicBezTo>
                    <a:pt x="636363" y="2666443"/>
                    <a:pt x="634920" y="2669329"/>
                    <a:pt x="634920" y="2667886"/>
                  </a:cubicBezTo>
                  <a:cubicBezTo>
                    <a:pt x="633477" y="2666443"/>
                    <a:pt x="634920" y="2665001"/>
                    <a:pt x="634920" y="2663558"/>
                  </a:cubicBezTo>
                  <a:cubicBezTo>
                    <a:pt x="636363" y="2662115"/>
                    <a:pt x="637806" y="2659229"/>
                    <a:pt x="639249" y="2659229"/>
                  </a:cubicBezTo>
                  <a:close/>
                  <a:moveTo>
                    <a:pt x="1585857" y="2654901"/>
                  </a:moveTo>
                  <a:cubicBezTo>
                    <a:pt x="1588743" y="2656344"/>
                    <a:pt x="1591629" y="2659230"/>
                    <a:pt x="1593072" y="2662115"/>
                  </a:cubicBezTo>
                  <a:cubicBezTo>
                    <a:pt x="1593072" y="2663558"/>
                    <a:pt x="1590186" y="2665001"/>
                    <a:pt x="1590186" y="2663558"/>
                  </a:cubicBezTo>
                  <a:cubicBezTo>
                    <a:pt x="1587300" y="2663558"/>
                    <a:pt x="1585857" y="2660673"/>
                    <a:pt x="1584414" y="2659230"/>
                  </a:cubicBezTo>
                  <a:cubicBezTo>
                    <a:pt x="1584414" y="2657787"/>
                    <a:pt x="1584414" y="2654901"/>
                    <a:pt x="1585857" y="2654901"/>
                  </a:cubicBezTo>
                  <a:close/>
                  <a:moveTo>
                    <a:pt x="452978" y="2654900"/>
                  </a:moveTo>
                  <a:cubicBezTo>
                    <a:pt x="457431" y="2663779"/>
                    <a:pt x="452978" y="2671179"/>
                    <a:pt x="448526" y="2675618"/>
                  </a:cubicBezTo>
                  <a:cubicBezTo>
                    <a:pt x="444073" y="2678578"/>
                    <a:pt x="445557" y="2685977"/>
                    <a:pt x="441104" y="2688937"/>
                  </a:cubicBezTo>
                  <a:cubicBezTo>
                    <a:pt x="438136" y="2690417"/>
                    <a:pt x="441104" y="2691897"/>
                    <a:pt x="439620" y="2693377"/>
                  </a:cubicBezTo>
                  <a:cubicBezTo>
                    <a:pt x="436652" y="2696337"/>
                    <a:pt x="436652" y="2691897"/>
                    <a:pt x="436652" y="2697816"/>
                  </a:cubicBezTo>
                  <a:cubicBezTo>
                    <a:pt x="436652" y="2708176"/>
                    <a:pt x="435167" y="2706696"/>
                    <a:pt x="427746" y="2711135"/>
                  </a:cubicBezTo>
                  <a:cubicBezTo>
                    <a:pt x="427746" y="2711135"/>
                    <a:pt x="427746" y="2712615"/>
                    <a:pt x="426262" y="2709655"/>
                  </a:cubicBezTo>
                  <a:cubicBezTo>
                    <a:pt x="426262" y="2705216"/>
                    <a:pt x="421809" y="2711135"/>
                    <a:pt x="421809" y="2711135"/>
                  </a:cubicBezTo>
                  <a:cubicBezTo>
                    <a:pt x="420325" y="2712615"/>
                    <a:pt x="418841" y="2711135"/>
                    <a:pt x="417357" y="2709655"/>
                  </a:cubicBezTo>
                  <a:cubicBezTo>
                    <a:pt x="417357" y="2708176"/>
                    <a:pt x="418841" y="2708176"/>
                    <a:pt x="418841" y="2706696"/>
                  </a:cubicBezTo>
                  <a:cubicBezTo>
                    <a:pt x="418841" y="2703736"/>
                    <a:pt x="411420" y="2709655"/>
                    <a:pt x="409936" y="2709655"/>
                  </a:cubicBezTo>
                  <a:cubicBezTo>
                    <a:pt x="405483" y="2709655"/>
                    <a:pt x="411420" y="2703736"/>
                    <a:pt x="411420" y="2703736"/>
                  </a:cubicBezTo>
                  <a:cubicBezTo>
                    <a:pt x="411420" y="2703736"/>
                    <a:pt x="420325" y="2697816"/>
                    <a:pt x="415872" y="2697816"/>
                  </a:cubicBezTo>
                  <a:cubicBezTo>
                    <a:pt x="412904" y="2696337"/>
                    <a:pt x="415872" y="2691897"/>
                    <a:pt x="417357" y="2690417"/>
                  </a:cubicBezTo>
                  <a:cubicBezTo>
                    <a:pt x="417357" y="2688937"/>
                    <a:pt x="418841" y="2688937"/>
                    <a:pt x="418841" y="2684498"/>
                  </a:cubicBezTo>
                  <a:cubicBezTo>
                    <a:pt x="418841" y="2678578"/>
                    <a:pt x="424778" y="2678578"/>
                    <a:pt x="426262" y="2677098"/>
                  </a:cubicBezTo>
                  <a:cubicBezTo>
                    <a:pt x="427746" y="2674138"/>
                    <a:pt x="430715" y="2669699"/>
                    <a:pt x="432199" y="2668219"/>
                  </a:cubicBezTo>
                  <a:cubicBezTo>
                    <a:pt x="433683" y="2666739"/>
                    <a:pt x="436652" y="2672659"/>
                    <a:pt x="439620" y="2671179"/>
                  </a:cubicBezTo>
                  <a:cubicBezTo>
                    <a:pt x="439620" y="2671179"/>
                    <a:pt x="442589" y="2662299"/>
                    <a:pt x="444073" y="2662299"/>
                  </a:cubicBezTo>
                  <a:cubicBezTo>
                    <a:pt x="445557" y="2660820"/>
                    <a:pt x="451494" y="2654900"/>
                    <a:pt x="452978" y="2654900"/>
                  </a:cubicBezTo>
                  <a:close/>
                  <a:moveTo>
                    <a:pt x="591448" y="2650572"/>
                  </a:moveTo>
                  <a:cubicBezTo>
                    <a:pt x="600288" y="2650572"/>
                    <a:pt x="594395" y="2674139"/>
                    <a:pt x="594395" y="2677085"/>
                  </a:cubicBezTo>
                  <a:cubicBezTo>
                    <a:pt x="594395" y="2688869"/>
                    <a:pt x="582608" y="2687396"/>
                    <a:pt x="581134" y="2696233"/>
                  </a:cubicBezTo>
                  <a:cubicBezTo>
                    <a:pt x="579661" y="2700652"/>
                    <a:pt x="566400" y="2725692"/>
                    <a:pt x="563454" y="2730111"/>
                  </a:cubicBezTo>
                  <a:cubicBezTo>
                    <a:pt x="557560" y="2738949"/>
                    <a:pt x="539880" y="2761043"/>
                    <a:pt x="539880" y="2772827"/>
                  </a:cubicBezTo>
                  <a:cubicBezTo>
                    <a:pt x="539880" y="2783137"/>
                    <a:pt x="531039" y="2786083"/>
                    <a:pt x="531039" y="2796394"/>
                  </a:cubicBezTo>
                  <a:cubicBezTo>
                    <a:pt x="531039" y="2802285"/>
                    <a:pt x="526619" y="2806704"/>
                    <a:pt x="528093" y="2800812"/>
                  </a:cubicBezTo>
                  <a:cubicBezTo>
                    <a:pt x="529566" y="2793448"/>
                    <a:pt x="523672" y="2799340"/>
                    <a:pt x="523672" y="2803758"/>
                  </a:cubicBezTo>
                  <a:cubicBezTo>
                    <a:pt x="523672" y="2817015"/>
                    <a:pt x="514832" y="2802285"/>
                    <a:pt x="508939" y="2811123"/>
                  </a:cubicBezTo>
                  <a:cubicBezTo>
                    <a:pt x="505992" y="2814069"/>
                    <a:pt x="501572" y="2827325"/>
                    <a:pt x="505992" y="2830271"/>
                  </a:cubicBezTo>
                  <a:cubicBezTo>
                    <a:pt x="510412" y="2833217"/>
                    <a:pt x="501572" y="2837636"/>
                    <a:pt x="501572" y="2845001"/>
                  </a:cubicBezTo>
                  <a:cubicBezTo>
                    <a:pt x="501572" y="2862676"/>
                    <a:pt x="460317" y="2846474"/>
                    <a:pt x="460317" y="2824380"/>
                  </a:cubicBezTo>
                  <a:cubicBezTo>
                    <a:pt x="460317" y="2812596"/>
                    <a:pt x="461791" y="2805231"/>
                    <a:pt x="461791" y="2793448"/>
                  </a:cubicBezTo>
                  <a:cubicBezTo>
                    <a:pt x="461791" y="2790502"/>
                    <a:pt x="477998" y="2768408"/>
                    <a:pt x="479471" y="2768408"/>
                  </a:cubicBezTo>
                  <a:cubicBezTo>
                    <a:pt x="483891" y="2763989"/>
                    <a:pt x="497152" y="2761043"/>
                    <a:pt x="501572" y="2761043"/>
                  </a:cubicBezTo>
                  <a:cubicBezTo>
                    <a:pt x="503045" y="2761043"/>
                    <a:pt x="505992" y="2761043"/>
                    <a:pt x="508939" y="2759570"/>
                  </a:cubicBezTo>
                  <a:cubicBezTo>
                    <a:pt x="511885" y="2758097"/>
                    <a:pt x="516306" y="2759570"/>
                    <a:pt x="517779" y="2761043"/>
                  </a:cubicBezTo>
                  <a:cubicBezTo>
                    <a:pt x="520726" y="2762516"/>
                    <a:pt x="528093" y="2753678"/>
                    <a:pt x="529566" y="2753678"/>
                  </a:cubicBezTo>
                  <a:cubicBezTo>
                    <a:pt x="532513" y="2752205"/>
                    <a:pt x="538406" y="2752205"/>
                    <a:pt x="539880" y="2749259"/>
                  </a:cubicBezTo>
                  <a:cubicBezTo>
                    <a:pt x="542826" y="2744841"/>
                    <a:pt x="539880" y="2737476"/>
                    <a:pt x="538406" y="2743368"/>
                  </a:cubicBezTo>
                  <a:cubicBezTo>
                    <a:pt x="536933" y="2747786"/>
                    <a:pt x="536933" y="2749259"/>
                    <a:pt x="532513" y="2749259"/>
                  </a:cubicBezTo>
                  <a:cubicBezTo>
                    <a:pt x="528093" y="2749259"/>
                    <a:pt x="526619" y="2753678"/>
                    <a:pt x="525146" y="2749259"/>
                  </a:cubicBezTo>
                  <a:cubicBezTo>
                    <a:pt x="525146" y="2747786"/>
                    <a:pt x="517779" y="2755151"/>
                    <a:pt x="513359" y="2755151"/>
                  </a:cubicBezTo>
                  <a:cubicBezTo>
                    <a:pt x="508939" y="2755151"/>
                    <a:pt x="505992" y="2752205"/>
                    <a:pt x="501572" y="2750732"/>
                  </a:cubicBezTo>
                  <a:cubicBezTo>
                    <a:pt x="498625" y="2750732"/>
                    <a:pt x="494205" y="2749259"/>
                    <a:pt x="492731" y="2747786"/>
                  </a:cubicBezTo>
                  <a:cubicBezTo>
                    <a:pt x="492731" y="2747786"/>
                    <a:pt x="498625" y="2736003"/>
                    <a:pt x="498625" y="2736003"/>
                  </a:cubicBezTo>
                  <a:cubicBezTo>
                    <a:pt x="498625" y="2734530"/>
                    <a:pt x="503045" y="2725692"/>
                    <a:pt x="505992" y="2725692"/>
                  </a:cubicBezTo>
                  <a:cubicBezTo>
                    <a:pt x="505992" y="2719801"/>
                    <a:pt x="511885" y="2713909"/>
                    <a:pt x="516306" y="2709490"/>
                  </a:cubicBezTo>
                  <a:cubicBezTo>
                    <a:pt x="517779" y="2708017"/>
                    <a:pt x="523672" y="2702125"/>
                    <a:pt x="528093" y="2699179"/>
                  </a:cubicBezTo>
                  <a:cubicBezTo>
                    <a:pt x="545773" y="2687396"/>
                    <a:pt x="557560" y="2681504"/>
                    <a:pt x="573767" y="2665302"/>
                  </a:cubicBezTo>
                  <a:cubicBezTo>
                    <a:pt x="576714" y="2662356"/>
                    <a:pt x="581134" y="2659410"/>
                    <a:pt x="585554" y="2657937"/>
                  </a:cubicBezTo>
                  <a:cubicBezTo>
                    <a:pt x="585554" y="2657937"/>
                    <a:pt x="594395" y="2654991"/>
                    <a:pt x="587028" y="2654991"/>
                  </a:cubicBezTo>
                  <a:cubicBezTo>
                    <a:pt x="582608" y="2654991"/>
                    <a:pt x="591448" y="2650572"/>
                    <a:pt x="591448" y="2650572"/>
                  </a:cubicBezTo>
                  <a:close/>
                  <a:moveTo>
                    <a:pt x="1259926" y="2648211"/>
                  </a:moveTo>
                  <a:lnTo>
                    <a:pt x="1263132" y="2652449"/>
                  </a:lnTo>
                  <a:cubicBezTo>
                    <a:pt x="1263681" y="2653368"/>
                    <a:pt x="1263315" y="2654471"/>
                    <a:pt x="1261119" y="2658147"/>
                  </a:cubicBezTo>
                  <a:cubicBezTo>
                    <a:pt x="1259655" y="2659618"/>
                    <a:pt x="1258191" y="2662559"/>
                    <a:pt x="1256727" y="2664030"/>
                  </a:cubicBezTo>
                  <a:cubicBezTo>
                    <a:pt x="1252336" y="2665501"/>
                    <a:pt x="1245016" y="2666971"/>
                    <a:pt x="1242088" y="2671383"/>
                  </a:cubicBezTo>
                  <a:cubicBezTo>
                    <a:pt x="1239892" y="2674325"/>
                    <a:pt x="1240258" y="2675428"/>
                    <a:pt x="1241173" y="2676163"/>
                  </a:cubicBezTo>
                  <a:lnTo>
                    <a:pt x="1241582" y="2676606"/>
                  </a:lnTo>
                  <a:lnTo>
                    <a:pt x="1242500" y="2671836"/>
                  </a:lnTo>
                  <a:cubicBezTo>
                    <a:pt x="1245452" y="2667412"/>
                    <a:pt x="1252830" y="2665938"/>
                    <a:pt x="1257257" y="2664464"/>
                  </a:cubicBezTo>
                  <a:cubicBezTo>
                    <a:pt x="1258733" y="2662989"/>
                    <a:pt x="1260209" y="2660040"/>
                    <a:pt x="1261685" y="2658566"/>
                  </a:cubicBezTo>
                  <a:cubicBezTo>
                    <a:pt x="1266112" y="2651194"/>
                    <a:pt x="1263160" y="2654142"/>
                    <a:pt x="1260209" y="2648245"/>
                  </a:cubicBezTo>
                  <a:close/>
                  <a:moveTo>
                    <a:pt x="647907" y="2643357"/>
                  </a:moveTo>
                  <a:cubicBezTo>
                    <a:pt x="649350" y="2644800"/>
                    <a:pt x="646464" y="2649129"/>
                    <a:pt x="645021" y="2650572"/>
                  </a:cubicBezTo>
                  <a:cubicBezTo>
                    <a:pt x="643578" y="2653457"/>
                    <a:pt x="640692" y="2659229"/>
                    <a:pt x="640692" y="2657786"/>
                  </a:cubicBezTo>
                  <a:cubicBezTo>
                    <a:pt x="639249" y="2656343"/>
                    <a:pt x="642135" y="2652015"/>
                    <a:pt x="643578" y="2649129"/>
                  </a:cubicBezTo>
                  <a:cubicBezTo>
                    <a:pt x="645021" y="2647686"/>
                    <a:pt x="647907" y="2643357"/>
                    <a:pt x="647907" y="2643357"/>
                  </a:cubicBezTo>
                  <a:close/>
                  <a:moveTo>
                    <a:pt x="1335726" y="2628240"/>
                  </a:moveTo>
                  <a:lnTo>
                    <a:pt x="1335815" y="2628501"/>
                  </a:lnTo>
                  <a:cubicBezTo>
                    <a:pt x="1337821" y="2629307"/>
                    <a:pt x="1340911" y="2629353"/>
                    <a:pt x="1344139" y="2629261"/>
                  </a:cubicBezTo>
                  <a:lnTo>
                    <a:pt x="1353107" y="2629194"/>
                  </a:lnTo>
                  <a:lnTo>
                    <a:pt x="1352626" y="2628878"/>
                  </a:lnTo>
                  <a:cubicBezTo>
                    <a:pt x="1350065" y="2628624"/>
                    <a:pt x="1346695" y="2628855"/>
                    <a:pt x="1343464" y="2628947"/>
                  </a:cubicBezTo>
                  <a:close/>
                  <a:moveTo>
                    <a:pt x="595959" y="2613056"/>
                  </a:moveTo>
                  <a:cubicBezTo>
                    <a:pt x="597402" y="2613056"/>
                    <a:pt x="600288" y="2613056"/>
                    <a:pt x="600288" y="2614499"/>
                  </a:cubicBezTo>
                  <a:cubicBezTo>
                    <a:pt x="600288" y="2618828"/>
                    <a:pt x="598845" y="2623156"/>
                    <a:pt x="600288" y="2628928"/>
                  </a:cubicBezTo>
                  <a:cubicBezTo>
                    <a:pt x="600288" y="2633256"/>
                    <a:pt x="604617" y="2637585"/>
                    <a:pt x="603174" y="2641914"/>
                  </a:cubicBezTo>
                  <a:cubicBezTo>
                    <a:pt x="601731" y="2644799"/>
                    <a:pt x="597402" y="2640471"/>
                    <a:pt x="595959" y="2641914"/>
                  </a:cubicBezTo>
                  <a:cubicBezTo>
                    <a:pt x="594516" y="2643357"/>
                    <a:pt x="595959" y="2646242"/>
                    <a:pt x="594516" y="2646242"/>
                  </a:cubicBezTo>
                  <a:cubicBezTo>
                    <a:pt x="591630" y="2647685"/>
                    <a:pt x="587301" y="2647685"/>
                    <a:pt x="582972" y="2646242"/>
                  </a:cubicBezTo>
                  <a:cubicBezTo>
                    <a:pt x="580086" y="2644799"/>
                    <a:pt x="578643" y="2641914"/>
                    <a:pt x="578643" y="2639028"/>
                  </a:cubicBezTo>
                  <a:cubicBezTo>
                    <a:pt x="580086" y="2631814"/>
                    <a:pt x="584415" y="2626042"/>
                    <a:pt x="587301" y="2621713"/>
                  </a:cubicBezTo>
                  <a:cubicBezTo>
                    <a:pt x="590187" y="2617385"/>
                    <a:pt x="593073" y="2614499"/>
                    <a:pt x="595959" y="2613056"/>
                  </a:cubicBezTo>
                  <a:close/>
                  <a:moveTo>
                    <a:pt x="625360" y="2610171"/>
                  </a:moveTo>
                  <a:cubicBezTo>
                    <a:pt x="628607" y="2610171"/>
                    <a:pt x="631853" y="2611614"/>
                    <a:pt x="631853" y="2614500"/>
                  </a:cubicBezTo>
                  <a:cubicBezTo>
                    <a:pt x="633477" y="2617385"/>
                    <a:pt x="630230" y="2621714"/>
                    <a:pt x="628607" y="2626043"/>
                  </a:cubicBezTo>
                  <a:cubicBezTo>
                    <a:pt x="628607" y="2627485"/>
                    <a:pt x="628607" y="2630371"/>
                    <a:pt x="626983" y="2628928"/>
                  </a:cubicBezTo>
                  <a:cubicBezTo>
                    <a:pt x="623737" y="2628928"/>
                    <a:pt x="622113" y="2624600"/>
                    <a:pt x="622113" y="2623157"/>
                  </a:cubicBezTo>
                  <a:cubicBezTo>
                    <a:pt x="620490" y="2620271"/>
                    <a:pt x="622113" y="2615943"/>
                    <a:pt x="622113" y="2613057"/>
                  </a:cubicBezTo>
                  <a:cubicBezTo>
                    <a:pt x="622113" y="2611614"/>
                    <a:pt x="623737" y="2610171"/>
                    <a:pt x="625360" y="2610171"/>
                  </a:cubicBezTo>
                  <a:close/>
                  <a:moveTo>
                    <a:pt x="564213" y="2608728"/>
                  </a:moveTo>
                  <a:cubicBezTo>
                    <a:pt x="567099" y="2608728"/>
                    <a:pt x="565656" y="2611614"/>
                    <a:pt x="564213" y="2613057"/>
                  </a:cubicBezTo>
                  <a:cubicBezTo>
                    <a:pt x="561327" y="2613057"/>
                    <a:pt x="558441" y="2614500"/>
                    <a:pt x="558441" y="2613057"/>
                  </a:cubicBezTo>
                  <a:cubicBezTo>
                    <a:pt x="559884" y="2611614"/>
                    <a:pt x="562770" y="2608728"/>
                    <a:pt x="564213" y="2608728"/>
                  </a:cubicBezTo>
                  <a:close/>
                  <a:moveTo>
                    <a:pt x="598845" y="2604399"/>
                  </a:moveTo>
                  <a:cubicBezTo>
                    <a:pt x="600288" y="2602956"/>
                    <a:pt x="600288" y="2604399"/>
                    <a:pt x="600288" y="2607285"/>
                  </a:cubicBezTo>
                  <a:cubicBezTo>
                    <a:pt x="600288" y="2608727"/>
                    <a:pt x="598845" y="2611613"/>
                    <a:pt x="598845" y="2610170"/>
                  </a:cubicBezTo>
                  <a:cubicBezTo>
                    <a:pt x="597402" y="2610170"/>
                    <a:pt x="597402" y="2605842"/>
                    <a:pt x="598845" y="2604399"/>
                  </a:cubicBezTo>
                  <a:close/>
                  <a:moveTo>
                    <a:pt x="593073" y="2604399"/>
                  </a:moveTo>
                  <a:cubicBezTo>
                    <a:pt x="594516" y="2607285"/>
                    <a:pt x="593073" y="2610170"/>
                    <a:pt x="590187" y="2611613"/>
                  </a:cubicBezTo>
                  <a:cubicBezTo>
                    <a:pt x="588744" y="2611613"/>
                    <a:pt x="587301" y="2608727"/>
                    <a:pt x="587301" y="2607285"/>
                  </a:cubicBezTo>
                  <a:cubicBezTo>
                    <a:pt x="588744" y="2605842"/>
                    <a:pt x="591630" y="2602956"/>
                    <a:pt x="593073" y="2604399"/>
                  </a:cubicBezTo>
                  <a:close/>
                  <a:moveTo>
                    <a:pt x="572871" y="2602956"/>
                  </a:moveTo>
                  <a:cubicBezTo>
                    <a:pt x="574314" y="2602956"/>
                    <a:pt x="574314" y="2604399"/>
                    <a:pt x="572871" y="2604399"/>
                  </a:cubicBezTo>
                  <a:cubicBezTo>
                    <a:pt x="571428" y="2605842"/>
                    <a:pt x="568542" y="2605842"/>
                    <a:pt x="568542" y="2605842"/>
                  </a:cubicBezTo>
                  <a:cubicBezTo>
                    <a:pt x="569985" y="2604399"/>
                    <a:pt x="571428" y="2602956"/>
                    <a:pt x="572871" y="2602956"/>
                  </a:cubicBezTo>
                  <a:close/>
                  <a:moveTo>
                    <a:pt x="1118440" y="2600955"/>
                  </a:moveTo>
                  <a:lnTo>
                    <a:pt x="1118281" y="2603842"/>
                  </a:lnTo>
                  <a:lnTo>
                    <a:pt x="1118385" y="2603879"/>
                  </a:lnTo>
                  <a:lnTo>
                    <a:pt x="1118542" y="2601063"/>
                  </a:lnTo>
                  <a:close/>
                  <a:moveTo>
                    <a:pt x="911847" y="2598656"/>
                  </a:moveTo>
                  <a:lnTo>
                    <a:pt x="911444" y="2598936"/>
                  </a:lnTo>
                  <a:cubicBezTo>
                    <a:pt x="908959" y="2606661"/>
                    <a:pt x="913930" y="2623492"/>
                    <a:pt x="913930" y="2624595"/>
                  </a:cubicBezTo>
                  <a:cubicBezTo>
                    <a:pt x="913930" y="2626067"/>
                    <a:pt x="913930" y="2634896"/>
                    <a:pt x="913930" y="2637839"/>
                  </a:cubicBezTo>
                  <a:cubicBezTo>
                    <a:pt x="912457" y="2646668"/>
                    <a:pt x="916876" y="2649611"/>
                    <a:pt x="921296" y="2655497"/>
                  </a:cubicBezTo>
                  <a:cubicBezTo>
                    <a:pt x="925715" y="2661383"/>
                    <a:pt x="922769" y="2681984"/>
                    <a:pt x="930134" y="2686399"/>
                  </a:cubicBezTo>
                  <a:cubicBezTo>
                    <a:pt x="934553" y="2687870"/>
                    <a:pt x="941918" y="2687870"/>
                    <a:pt x="941918" y="2695228"/>
                  </a:cubicBezTo>
                  <a:cubicBezTo>
                    <a:pt x="941918" y="2698171"/>
                    <a:pt x="940445" y="2699642"/>
                    <a:pt x="937499" y="2701114"/>
                  </a:cubicBezTo>
                  <a:cubicBezTo>
                    <a:pt x="936026" y="2702585"/>
                    <a:pt x="940445" y="2705528"/>
                    <a:pt x="940445" y="2707000"/>
                  </a:cubicBezTo>
                  <a:cubicBezTo>
                    <a:pt x="938972" y="2709943"/>
                    <a:pt x="938972" y="2712886"/>
                    <a:pt x="936026" y="2715829"/>
                  </a:cubicBezTo>
                  <a:cubicBezTo>
                    <a:pt x="936026" y="2717300"/>
                    <a:pt x="933080" y="2718772"/>
                    <a:pt x="931607" y="2720243"/>
                  </a:cubicBezTo>
                  <a:cubicBezTo>
                    <a:pt x="931607" y="2724658"/>
                    <a:pt x="930134" y="2727601"/>
                    <a:pt x="931607" y="2730544"/>
                  </a:cubicBezTo>
                  <a:cubicBezTo>
                    <a:pt x="931607" y="2734958"/>
                    <a:pt x="936026" y="2737901"/>
                    <a:pt x="936026" y="2740844"/>
                  </a:cubicBezTo>
                  <a:cubicBezTo>
                    <a:pt x="937499" y="2743787"/>
                    <a:pt x="934553" y="2745259"/>
                    <a:pt x="933080" y="2746730"/>
                  </a:cubicBezTo>
                  <a:lnTo>
                    <a:pt x="928764" y="2751042"/>
                  </a:lnTo>
                  <a:lnTo>
                    <a:pt x="929446" y="2751271"/>
                  </a:lnTo>
                  <a:cubicBezTo>
                    <a:pt x="930915" y="2749790"/>
                    <a:pt x="930915" y="2746828"/>
                    <a:pt x="933853" y="2746828"/>
                  </a:cubicBezTo>
                  <a:cubicBezTo>
                    <a:pt x="935322" y="2745347"/>
                    <a:pt x="938259" y="2743867"/>
                    <a:pt x="936790" y="2740905"/>
                  </a:cubicBezTo>
                  <a:cubicBezTo>
                    <a:pt x="936790" y="2737943"/>
                    <a:pt x="932384" y="2734981"/>
                    <a:pt x="932384" y="2730539"/>
                  </a:cubicBezTo>
                  <a:cubicBezTo>
                    <a:pt x="930915" y="2727577"/>
                    <a:pt x="932384" y="2724615"/>
                    <a:pt x="932384" y="2720173"/>
                  </a:cubicBezTo>
                  <a:cubicBezTo>
                    <a:pt x="933853" y="2718692"/>
                    <a:pt x="936790" y="2717211"/>
                    <a:pt x="936790" y="2715730"/>
                  </a:cubicBezTo>
                  <a:lnTo>
                    <a:pt x="940974" y="2707293"/>
                  </a:lnTo>
                  <a:lnTo>
                    <a:pt x="940771" y="2706680"/>
                  </a:lnTo>
                  <a:cubicBezTo>
                    <a:pt x="940771" y="2705206"/>
                    <a:pt x="936365" y="2702257"/>
                    <a:pt x="937834" y="2700783"/>
                  </a:cubicBezTo>
                  <a:cubicBezTo>
                    <a:pt x="940771" y="2699308"/>
                    <a:pt x="942240" y="2697834"/>
                    <a:pt x="942240" y="2694885"/>
                  </a:cubicBezTo>
                  <a:cubicBezTo>
                    <a:pt x="942240" y="2687513"/>
                    <a:pt x="934897" y="2687513"/>
                    <a:pt x="930491" y="2686039"/>
                  </a:cubicBezTo>
                  <a:cubicBezTo>
                    <a:pt x="923149" y="2681616"/>
                    <a:pt x="926086" y="2660974"/>
                    <a:pt x="921680" y="2655077"/>
                  </a:cubicBezTo>
                  <a:cubicBezTo>
                    <a:pt x="917274" y="2649179"/>
                    <a:pt x="912869" y="2646231"/>
                    <a:pt x="914337" y="2637384"/>
                  </a:cubicBezTo>
                  <a:cubicBezTo>
                    <a:pt x="914337" y="2634435"/>
                    <a:pt x="914337" y="2625589"/>
                    <a:pt x="914337" y="2624115"/>
                  </a:cubicBezTo>
                  <a:cubicBezTo>
                    <a:pt x="914337" y="2623378"/>
                    <a:pt x="912134" y="2615637"/>
                    <a:pt x="911400" y="2608265"/>
                  </a:cubicBezTo>
                  <a:close/>
                  <a:moveTo>
                    <a:pt x="581529" y="2594299"/>
                  </a:moveTo>
                  <a:cubicBezTo>
                    <a:pt x="584415" y="2596031"/>
                    <a:pt x="582972" y="2599493"/>
                    <a:pt x="580086" y="2601225"/>
                  </a:cubicBezTo>
                  <a:cubicBezTo>
                    <a:pt x="577200" y="2602956"/>
                    <a:pt x="572871" y="2601225"/>
                    <a:pt x="574314" y="2599493"/>
                  </a:cubicBezTo>
                  <a:cubicBezTo>
                    <a:pt x="574314" y="2597762"/>
                    <a:pt x="580086" y="2594299"/>
                    <a:pt x="581529" y="2594299"/>
                  </a:cubicBezTo>
                  <a:close/>
                  <a:moveTo>
                    <a:pt x="616161" y="2587132"/>
                  </a:moveTo>
                  <a:cubicBezTo>
                    <a:pt x="617604" y="2588621"/>
                    <a:pt x="617604" y="2591600"/>
                    <a:pt x="619047" y="2593089"/>
                  </a:cubicBezTo>
                  <a:cubicBezTo>
                    <a:pt x="619047" y="2596068"/>
                    <a:pt x="623376" y="2599047"/>
                    <a:pt x="623376" y="2602026"/>
                  </a:cubicBezTo>
                  <a:cubicBezTo>
                    <a:pt x="623376" y="2606494"/>
                    <a:pt x="619047" y="2610962"/>
                    <a:pt x="617604" y="2615431"/>
                  </a:cubicBezTo>
                  <a:cubicBezTo>
                    <a:pt x="616161" y="2621388"/>
                    <a:pt x="619047" y="2627346"/>
                    <a:pt x="616161" y="2630325"/>
                  </a:cubicBezTo>
                  <a:cubicBezTo>
                    <a:pt x="614718" y="2631814"/>
                    <a:pt x="610389" y="2628835"/>
                    <a:pt x="608946" y="2625856"/>
                  </a:cubicBezTo>
                  <a:cubicBezTo>
                    <a:pt x="608946" y="2622878"/>
                    <a:pt x="610389" y="2618409"/>
                    <a:pt x="610389" y="2615431"/>
                  </a:cubicBezTo>
                  <a:cubicBezTo>
                    <a:pt x="610389" y="2615431"/>
                    <a:pt x="608946" y="2613941"/>
                    <a:pt x="608946" y="2613941"/>
                  </a:cubicBezTo>
                  <a:cubicBezTo>
                    <a:pt x="608946" y="2607983"/>
                    <a:pt x="611832" y="2603515"/>
                    <a:pt x="611832" y="2599047"/>
                  </a:cubicBezTo>
                  <a:cubicBezTo>
                    <a:pt x="613275" y="2596068"/>
                    <a:pt x="611832" y="2593089"/>
                    <a:pt x="611832" y="2590110"/>
                  </a:cubicBezTo>
                  <a:cubicBezTo>
                    <a:pt x="613275" y="2588621"/>
                    <a:pt x="614718" y="2585642"/>
                    <a:pt x="616161" y="2587132"/>
                  </a:cubicBezTo>
                  <a:close/>
                  <a:moveTo>
                    <a:pt x="920189" y="2578521"/>
                  </a:moveTo>
                  <a:lnTo>
                    <a:pt x="919822" y="2578978"/>
                  </a:lnTo>
                  <a:cubicBezTo>
                    <a:pt x="919822" y="2578978"/>
                    <a:pt x="918349" y="2583393"/>
                    <a:pt x="918349" y="2586336"/>
                  </a:cubicBezTo>
                  <a:cubicBezTo>
                    <a:pt x="919086" y="2587072"/>
                    <a:pt x="920927" y="2587439"/>
                    <a:pt x="922584" y="2587991"/>
                  </a:cubicBezTo>
                  <a:lnTo>
                    <a:pt x="925661" y="2590703"/>
                  </a:lnTo>
                  <a:lnTo>
                    <a:pt x="926086" y="2590204"/>
                  </a:lnTo>
                  <a:cubicBezTo>
                    <a:pt x="926086" y="2587255"/>
                    <a:pt x="920211" y="2587255"/>
                    <a:pt x="918743" y="2585781"/>
                  </a:cubicBezTo>
                  <a:close/>
                  <a:moveTo>
                    <a:pt x="886435" y="2562462"/>
                  </a:moveTo>
                  <a:lnTo>
                    <a:pt x="885942" y="2562792"/>
                  </a:lnTo>
                  <a:cubicBezTo>
                    <a:pt x="884469" y="2564263"/>
                    <a:pt x="882996" y="2567206"/>
                    <a:pt x="885942" y="2567206"/>
                  </a:cubicBezTo>
                  <a:cubicBezTo>
                    <a:pt x="891834" y="2567206"/>
                    <a:pt x="896253" y="2564263"/>
                    <a:pt x="899200" y="2564263"/>
                  </a:cubicBezTo>
                  <a:cubicBezTo>
                    <a:pt x="902146" y="2564263"/>
                    <a:pt x="906565" y="2564263"/>
                    <a:pt x="908038" y="2564263"/>
                  </a:cubicBezTo>
                  <a:cubicBezTo>
                    <a:pt x="910984" y="2564263"/>
                    <a:pt x="909511" y="2565735"/>
                    <a:pt x="909511" y="2567206"/>
                  </a:cubicBezTo>
                  <a:cubicBezTo>
                    <a:pt x="910616" y="2568310"/>
                    <a:pt x="921664" y="2566930"/>
                    <a:pt x="925254" y="2568655"/>
                  </a:cubicBezTo>
                  <a:lnTo>
                    <a:pt x="925699" y="2571522"/>
                  </a:lnTo>
                  <a:lnTo>
                    <a:pt x="926086" y="2571037"/>
                  </a:lnTo>
                  <a:cubicBezTo>
                    <a:pt x="930491" y="2565139"/>
                    <a:pt x="911400" y="2568088"/>
                    <a:pt x="909932" y="2566614"/>
                  </a:cubicBezTo>
                  <a:cubicBezTo>
                    <a:pt x="909932" y="2565139"/>
                    <a:pt x="911400" y="2563665"/>
                    <a:pt x="908463" y="2563665"/>
                  </a:cubicBezTo>
                  <a:cubicBezTo>
                    <a:pt x="906995" y="2563665"/>
                    <a:pt x="902589" y="2563665"/>
                    <a:pt x="899652" y="2563665"/>
                  </a:cubicBezTo>
                  <a:cubicBezTo>
                    <a:pt x="896715" y="2563665"/>
                    <a:pt x="892309" y="2566614"/>
                    <a:pt x="886435" y="2566614"/>
                  </a:cubicBezTo>
                  <a:close/>
                  <a:moveTo>
                    <a:pt x="385281" y="2556784"/>
                  </a:moveTo>
                  <a:cubicBezTo>
                    <a:pt x="386724" y="2555341"/>
                    <a:pt x="389610" y="2556784"/>
                    <a:pt x="389610" y="2559670"/>
                  </a:cubicBezTo>
                  <a:cubicBezTo>
                    <a:pt x="389610" y="2561113"/>
                    <a:pt x="391053" y="2563998"/>
                    <a:pt x="388167" y="2565441"/>
                  </a:cubicBezTo>
                  <a:cubicBezTo>
                    <a:pt x="386724" y="2566884"/>
                    <a:pt x="386724" y="2562556"/>
                    <a:pt x="385281" y="2562556"/>
                  </a:cubicBezTo>
                  <a:cubicBezTo>
                    <a:pt x="383838" y="2562556"/>
                    <a:pt x="385281" y="2565441"/>
                    <a:pt x="383838" y="2565441"/>
                  </a:cubicBezTo>
                  <a:cubicBezTo>
                    <a:pt x="382395" y="2565441"/>
                    <a:pt x="382395" y="2563998"/>
                    <a:pt x="380952" y="2562556"/>
                  </a:cubicBezTo>
                  <a:cubicBezTo>
                    <a:pt x="380952" y="2562556"/>
                    <a:pt x="380952" y="2559670"/>
                    <a:pt x="382395" y="2559670"/>
                  </a:cubicBezTo>
                  <a:cubicBezTo>
                    <a:pt x="382395" y="2558227"/>
                    <a:pt x="383838" y="2561113"/>
                    <a:pt x="385281" y="2559670"/>
                  </a:cubicBezTo>
                  <a:cubicBezTo>
                    <a:pt x="386724" y="2559670"/>
                    <a:pt x="383838" y="2556784"/>
                    <a:pt x="385281" y="2556784"/>
                  </a:cubicBezTo>
                  <a:close/>
                  <a:moveTo>
                    <a:pt x="636203" y="2553898"/>
                  </a:moveTo>
                  <a:cubicBezTo>
                    <a:pt x="639249" y="2558227"/>
                    <a:pt x="634679" y="2563998"/>
                    <a:pt x="631633" y="2568327"/>
                  </a:cubicBezTo>
                  <a:cubicBezTo>
                    <a:pt x="631633" y="2569770"/>
                    <a:pt x="627064" y="2568327"/>
                    <a:pt x="627064" y="2571213"/>
                  </a:cubicBezTo>
                  <a:cubicBezTo>
                    <a:pt x="625540" y="2572655"/>
                    <a:pt x="628587" y="2574098"/>
                    <a:pt x="630110" y="2575541"/>
                  </a:cubicBezTo>
                  <a:cubicBezTo>
                    <a:pt x="630110" y="2576984"/>
                    <a:pt x="630110" y="2578427"/>
                    <a:pt x="630110" y="2581313"/>
                  </a:cubicBezTo>
                  <a:cubicBezTo>
                    <a:pt x="627064" y="2584198"/>
                    <a:pt x="625540" y="2588527"/>
                    <a:pt x="622494" y="2588527"/>
                  </a:cubicBezTo>
                  <a:cubicBezTo>
                    <a:pt x="619448" y="2588527"/>
                    <a:pt x="619448" y="2584198"/>
                    <a:pt x="619448" y="2581313"/>
                  </a:cubicBezTo>
                  <a:cubicBezTo>
                    <a:pt x="617925" y="2578427"/>
                    <a:pt x="622494" y="2576984"/>
                    <a:pt x="620971" y="2574098"/>
                  </a:cubicBezTo>
                  <a:cubicBezTo>
                    <a:pt x="619448" y="2572655"/>
                    <a:pt x="614878" y="2574098"/>
                    <a:pt x="613355" y="2571213"/>
                  </a:cubicBezTo>
                  <a:cubicBezTo>
                    <a:pt x="611832" y="2569770"/>
                    <a:pt x="613355" y="2566884"/>
                    <a:pt x="614878" y="2563998"/>
                  </a:cubicBezTo>
                  <a:cubicBezTo>
                    <a:pt x="617925" y="2561112"/>
                    <a:pt x="619448" y="2556784"/>
                    <a:pt x="624017" y="2555341"/>
                  </a:cubicBezTo>
                  <a:cubicBezTo>
                    <a:pt x="625540" y="2555341"/>
                    <a:pt x="625540" y="2561112"/>
                    <a:pt x="627064" y="2561112"/>
                  </a:cubicBezTo>
                  <a:cubicBezTo>
                    <a:pt x="631633" y="2559669"/>
                    <a:pt x="634679" y="2551012"/>
                    <a:pt x="636203" y="2553898"/>
                  </a:cubicBezTo>
                  <a:close/>
                  <a:moveTo>
                    <a:pt x="867315" y="2537183"/>
                  </a:moveTo>
                  <a:lnTo>
                    <a:pt x="866792" y="2537776"/>
                  </a:lnTo>
                  <a:cubicBezTo>
                    <a:pt x="860900" y="2537776"/>
                    <a:pt x="877104" y="2548077"/>
                    <a:pt x="878577" y="2549548"/>
                  </a:cubicBezTo>
                  <a:cubicBezTo>
                    <a:pt x="879313" y="2550284"/>
                    <a:pt x="883364" y="2553595"/>
                    <a:pt x="886126" y="2556722"/>
                  </a:cubicBezTo>
                  <a:lnTo>
                    <a:pt x="888605" y="2560732"/>
                  </a:lnTo>
                  <a:lnTo>
                    <a:pt x="889212" y="2560325"/>
                  </a:lnTo>
                  <a:cubicBezTo>
                    <a:pt x="888730" y="2556939"/>
                    <a:pt x="880194" y="2550027"/>
                    <a:pt x="879092" y="2548921"/>
                  </a:cubicBezTo>
                  <a:cubicBezTo>
                    <a:pt x="877991" y="2547816"/>
                    <a:pt x="868629" y="2541734"/>
                    <a:pt x="866495" y="2538762"/>
                  </a:cubicBezTo>
                  <a:close/>
                  <a:moveTo>
                    <a:pt x="1066982" y="2537143"/>
                  </a:moveTo>
                  <a:lnTo>
                    <a:pt x="1059723" y="2538600"/>
                  </a:lnTo>
                  <a:cubicBezTo>
                    <a:pt x="1057887" y="2538600"/>
                    <a:pt x="1056786" y="2539338"/>
                    <a:pt x="1056786" y="2544498"/>
                  </a:cubicBezTo>
                  <a:lnTo>
                    <a:pt x="1056786" y="2544587"/>
                  </a:lnTo>
                  <a:lnTo>
                    <a:pt x="1059514" y="2539136"/>
                  </a:lnTo>
                  <a:cubicBezTo>
                    <a:pt x="1061358" y="2539136"/>
                    <a:pt x="1063941" y="2539873"/>
                    <a:pt x="1066892" y="2537661"/>
                  </a:cubicBezTo>
                  <a:close/>
                  <a:moveTo>
                    <a:pt x="385281" y="2527926"/>
                  </a:moveTo>
                  <a:cubicBezTo>
                    <a:pt x="386724" y="2530812"/>
                    <a:pt x="385281" y="2533698"/>
                    <a:pt x="383838" y="2536583"/>
                  </a:cubicBezTo>
                  <a:cubicBezTo>
                    <a:pt x="380952" y="2542355"/>
                    <a:pt x="378066" y="2548126"/>
                    <a:pt x="372294" y="2551012"/>
                  </a:cubicBezTo>
                  <a:cubicBezTo>
                    <a:pt x="369408" y="2552455"/>
                    <a:pt x="363636" y="2551012"/>
                    <a:pt x="363636" y="2546684"/>
                  </a:cubicBezTo>
                  <a:cubicBezTo>
                    <a:pt x="363636" y="2543798"/>
                    <a:pt x="370851" y="2545241"/>
                    <a:pt x="372294" y="2542355"/>
                  </a:cubicBezTo>
                  <a:cubicBezTo>
                    <a:pt x="373737" y="2539469"/>
                    <a:pt x="367965" y="2536583"/>
                    <a:pt x="369408" y="2535140"/>
                  </a:cubicBezTo>
                  <a:cubicBezTo>
                    <a:pt x="369408" y="2530812"/>
                    <a:pt x="373737" y="2530812"/>
                    <a:pt x="376623" y="2529369"/>
                  </a:cubicBezTo>
                  <a:cubicBezTo>
                    <a:pt x="379509" y="2527926"/>
                    <a:pt x="382395" y="2526483"/>
                    <a:pt x="385281" y="2527926"/>
                  </a:cubicBezTo>
                  <a:close/>
                  <a:moveTo>
                    <a:pt x="878059" y="2519516"/>
                  </a:moveTo>
                  <a:lnTo>
                    <a:pt x="877840" y="2519750"/>
                  </a:lnTo>
                  <a:cubicBezTo>
                    <a:pt x="876367" y="2522693"/>
                    <a:pt x="874894" y="2526004"/>
                    <a:pt x="872684" y="2527475"/>
                  </a:cubicBezTo>
                  <a:lnTo>
                    <a:pt x="870865" y="2533109"/>
                  </a:lnTo>
                  <a:lnTo>
                    <a:pt x="871383" y="2532519"/>
                  </a:lnTo>
                  <a:cubicBezTo>
                    <a:pt x="872117" y="2530123"/>
                    <a:pt x="872484" y="2527543"/>
                    <a:pt x="873218" y="2526805"/>
                  </a:cubicBezTo>
                  <a:close/>
                  <a:moveTo>
                    <a:pt x="663780" y="2500578"/>
                  </a:moveTo>
                  <a:cubicBezTo>
                    <a:pt x="666666" y="2499069"/>
                    <a:pt x="668109" y="2500578"/>
                    <a:pt x="666666" y="2503594"/>
                  </a:cubicBezTo>
                  <a:cubicBezTo>
                    <a:pt x="666666" y="2505103"/>
                    <a:pt x="660894" y="2509628"/>
                    <a:pt x="659451" y="2511137"/>
                  </a:cubicBezTo>
                  <a:cubicBezTo>
                    <a:pt x="656565" y="2515662"/>
                    <a:pt x="653679" y="2526221"/>
                    <a:pt x="649350" y="2529238"/>
                  </a:cubicBezTo>
                  <a:cubicBezTo>
                    <a:pt x="646464" y="2532255"/>
                    <a:pt x="645021" y="2530747"/>
                    <a:pt x="645021" y="2527730"/>
                  </a:cubicBezTo>
                  <a:cubicBezTo>
                    <a:pt x="645021" y="2524713"/>
                    <a:pt x="645021" y="2523204"/>
                    <a:pt x="642135" y="2523204"/>
                  </a:cubicBezTo>
                  <a:cubicBezTo>
                    <a:pt x="639249" y="2523204"/>
                    <a:pt x="636363" y="2524713"/>
                    <a:pt x="637806" y="2520187"/>
                  </a:cubicBezTo>
                  <a:cubicBezTo>
                    <a:pt x="637806" y="2520187"/>
                    <a:pt x="640692" y="2517171"/>
                    <a:pt x="640692" y="2517171"/>
                  </a:cubicBezTo>
                  <a:cubicBezTo>
                    <a:pt x="642135" y="2515662"/>
                    <a:pt x="642135" y="2514154"/>
                    <a:pt x="643578" y="2512645"/>
                  </a:cubicBezTo>
                  <a:cubicBezTo>
                    <a:pt x="643578" y="2511137"/>
                    <a:pt x="646464" y="2508120"/>
                    <a:pt x="649350" y="2509628"/>
                  </a:cubicBezTo>
                  <a:cubicBezTo>
                    <a:pt x="650793" y="2509628"/>
                    <a:pt x="653679" y="2509628"/>
                    <a:pt x="653679" y="2506611"/>
                  </a:cubicBezTo>
                  <a:cubicBezTo>
                    <a:pt x="655122" y="2506611"/>
                    <a:pt x="658008" y="2508120"/>
                    <a:pt x="659451" y="2506611"/>
                  </a:cubicBezTo>
                  <a:cubicBezTo>
                    <a:pt x="665223" y="2505103"/>
                    <a:pt x="662337" y="2502086"/>
                    <a:pt x="663780" y="2500578"/>
                  </a:cubicBezTo>
                  <a:close/>
                  <a:moveTo>
                    <a:pt x="1428798" y="2500512"/>
                  </a:moveTo>
                  <a:lnTo>
                    <a:pt x="1423567" y="2503082"/>
                  </a:lnTo>
                  <a:lnTo>
                    <a:pt x="1424012" y="2503749"/>
                  </a:lnTo>
                  <a:lnTo>
                    <a:pt x="1429369" y="2501073"/>
                  </a:lnTo>
                  <a:close/>
                  <a:moveTo>
                    <a:pt x="1414953" y="2498985"/>
                  </a:moveTo>
                  <a:lnTo>
                    <a:pt x="1415158" y="2499326"/>
                  </a:lnTo>
                  <a:lnTo>
                    <a:pt x="1420162" y="2499326"/>
                  </a:lnTo>
                  <a:lnTo>
                    <a:pt x="1419988" y="2499069"/>
                  </a:lnTo>
                  <a:lnTo>
                    <a:pt x="1419972" y="2498985"/>
                  </a:lnTo>
                  <a:close/>
                  <a:moveTo>
                    <a:pt x="909774" y="2490908"/>
                  </a:moveTo>
                  <a:lnTo>
                    <a:pt x="909511" y="2491056"/>
                  </a:lnTo>
                  <a:cubicBezTo>
                    <a:pt x="908038" y="2492527"/>
                    <a:pt x="907301" y="2494366"/>
                    <a:pt x="908038" y="2496574"/>
                  </a:cubicBezTo>
                  <a:lnTo>
                    <a:pt x="906031" y="2503089"/>
                  </a:lnTo>
                  <a:lnTo>
                    <a:pt x="906260" y="2503031"/>
                  </a:lnTo>
                  <a:cubicBezTo>
                    <a:pt x="908463" y="2501741"/>
                    <a:pt x="909932" y="2499529"/>
                    <a:pt x="908463" y="2495843"/>
                  </a:cubicBezTo>
                  <a:close/>
                  <a:moveTo>
                    <a:pt x="1430082" y="2489419"/>
                  </a:moveTo>
                  <a:lnTo>
                    <a:pt x="1424666" y="2490160"/>
                  </a:lnTo>
                  <a:cubicBezTo>
                    <a:pt x="1420253" y="2490160"/>
                    <a:pt x="1419150" y="2491263"/>
                    <a:pt x="1419150" y="2492918"/>
                  </a:cubicBezTo>
                  <a:lnTo>
                    <a:pt x="1419162" y="2492982"/>
                  </a:lnTo>
                  <a:lnTo>
                    <a:pt x="1424393" y="2490411"/>
                  </a:lnTo>
                  <a:cubicBezTo>
                    <a:pt x="1427329" y="2490411"/>
                    <a:pt x="1428981" y="2490141"/>
                    <a:pt x="1429922" y="2489667"/>
                  </a:cubicBezTo>
                  <a:close/>
                  <a:moveTo>
                    <a:pt x="1101730" y="2485311"/>
                  </a:moveTo>
                  <a:lnTo>
                    <a:pt x="1100842" y="2492895"/>
                  </a:lnTo>
                  <a:cubicBezTo>
                    <a:pt x="1099373" y="2495843"/>
                    <a:pt x="1090562" y="2492895"/>
                    <a:pt x="1089094" y="2495843"/>
                  </a:cubicBezTo>
                  <a:lnTo>
                    <a:pt x="1081751" y="2503215"/>
                  </a:lnTo>
                  <a:cubicBezTo>
                    <a:pt x="1077345" y="2509113"/>
                    <a:pt x="1075877" y="2501741"/>
                    <a:pt x="1074408" y="2497318"/>
                  </a:cubicBezTo>
                  <a:cubicBezTo>
                    <a:pt x="1074408" y="2497318"/>
                    <a:pt x="1067065" y="2494369"/>
                    <a:pt x="1070003" y="2498792"/>
                  </a:cubicBezTo>
                  <a:lnTo>
                    <a:pt x="1070005" y="2498976"/>
                  </a:lnTo>
                  <a:lnTo>
                    <a:pt x="1070950" y="2496930"/>
                  </a:lnTo>
                  <a:cubicBezTo>
                    <a:pt x="1072426" y="2497114"/>
                    <a:pt x="1074270" y="2497851"/>
                    <a:pt x="1074270" y="2497851"/>
                  </a:cubicBezTo>
                  <a:cubicBezTo>
                    <a:pt x="1075746" y="2502275"/>
                    <a:pt x="1077222" y="2509647"/>
                    <a:pt x="1081649" y="2503749"/>
                  </a:cubicBezTo>
                  <a:lnTo>
                    <a:pt x="1089027" y="2496377"/>
                  </a:lnTo>
                  <a:cubicBezTo>
                    <a:pt x="1090503" y="2493428"/>
                    <a:pt x="1099357" y="2496377"/>
                    <a:pt x="1100833" y="2493428"/>
                  </a:cubicBezTo>
                  <a:cubicBezTo>
                    <a:pt x="1102678" y="2491216"/>
                    <a:pt x="1102770" y="2488360"/>
                    <a:pt x="1101779" y="2485388"/>
                  </a:cubicBezTo>
                  <a:close/>
                  <a:moveTo>
                    <a:pt x="922790" y="2480291"/>
                  </a:moveTo>
                  <a:lnTo>
                    <a:pt x="922769" y="2480387"/>
                  </a:lnTo>
                  <a:lnTo>
                    <a:pt x="929120" y="2482019"/>
                  </a:lnTo>
                  <a:lnTo>
                    <a:pt x="928730" y="2481817"/>
                  </a:lnTo>
                  <a:close/>
                  <a:moveTo>
                    <a:pt x="457431" y="2477426"/>
                  </a:moveTo>
                  <a:cubicBezTo>
                    <a:pt x="458874" y="2477426"/>
                    <a:pt x="461760" y="2477426"/>
                    <a:pt x="461760" y="2478869"/>
                  </a:cubicBezTo>
                  <a:cubicBezTo>
                    <a:pt x="461760" y="2480312"/>
                    <a:pt x="458874" y="2480312"/>
                    <a:pt x="458874" y="2481755"/>
                  </a:cubicBezTo>
                  <a:cubicBezTo>
                    <a:pt x="457431" y="2481755"/>
                    <a:pt x="457431" y="2484640"/>
                    <a:pt x="457431" y="2483197"/>
                  </a:cubicBezTo>
                  <a:cubicBezTo>
                    <a:pt x="455988" y="2483197"/>
                    <a:pt x="455988" y="2480312"/>
                    <a:pt x="455988" y="2478869"/>
                  </a:cubicBezTo>
                  <a:cubicBezTo>
                    <a:pt x="455988" y="2478869"/>
                    <a:pt x="457431" y="2477426"/>
                    <a:pt x="457431" y="2477426"/>
                  </a:cubicBezTo>
                  <a:close/>
                  <a:moveTo>
                    <a:pt x="947704" y="2471225"/>
                  </a:moveTo>
                  <a:lnTo>
                    <a:pt x="947360" y="2471311"/>
                  </a:lnTo>
                  <a:cubicBezTo>
                    <a:pt x="943671" y="2472786"/>
                    <a:pt x="942195" y="2475735"/>
                    <a:pt x="940720" y="2478499"/>
                  </a:cubicBezTo>
                  <a:lnTo>
                    <a:pt x="934595" y="2484109"/>
                  </a:lnTo>
                  <a:lnTo>
                    <a:pt x="934897" y="2484048"/>
                  </a:lnTo>
                  <a:cubicBezTo>
                    <a:pt x="938569" y="2483311"/>
                    <a:pt x="940037" y="2480731"/>
                    <a:pt x="941506" y="2477967"/>
                  </a:cubicBezTo>
                  <a:close/>
                  <a:moveTo>
                    <a:pt x="425685" y="2468768"/>
                  </a:moveTo>
                  <a:cubicBezTo>
                    <a:pt x="427128" y="2468768"/>
                    <a:pt x="428571" y="2468768"/>
                    <a:pt x="430014" y="2470211"/>
                  </a:cubicBezTo>
                  <a:cubicBezTo>
                    <a:pt x="432900" y="2475982"/>
                    <a:pt x="431457" y="2478868"/>
                    <a:pt x="427128" y="2473097"/>
                  </a:cubicBezTo>
                  <a:cubicBezTo>
                    <a:pt x="425685" y="2471654"/>
                    <a:pt x="424242" y="2470211"/>
                    <a:pt x="425685" y="2468768"/>
                  </a:cubicBezTo>
                  <a:close/>
                  <a:moveTo>
                    <a:pt x="486359" y="2466604"/>
                  </a:moveTo>
                  <a:cubicBezTo>
                    <a:pt x="487373" y="2467326"/>
                    <a:pt x="486561" y="2468768"/>
                    <a:pt x="482503" y="2470211"/>
                  </a:cubicBezTo>
                  <a:cubicBezTo>
                    <a:pt x="480880" y="2470211"/>
                    <a:pt x="479256" y="2471654"/>
                    <a:pt x="477633" y="2470211"/>
                  </a:cubicBezTo>
                  <a:cubicBezTo>
                    <a:pt x="477633" y="2468769"/>
                    <a:pt x="479256" y="2467326"/>
                    <a:pt x="479256" y="2467326"/>
                  </a:cubicBezTo>
                  <a:cubicBezTo>
                    <a:pt x="482503" y="2465883"/>
                    <a:pt x="485344" y="2465883"/>
                    <a:pt x="486359" y="2466604"/>
                  </a:cubicBezTo>
                  <a:close/>
                  <a:moveTo>
                    <a:pt x="973923" y="2458041"/>
                  </a:moveTo>
                  <a:cubicBezTo>
                    <a:pt x="969496" y="2458041"/>
                    <a:pt x="969864" y="2460253"/>
                    <a:pt x="970049" y="2462465"/>
                  </a:cubicBezTo>
                  <a:lnTo>
                    <a:pt x="969620" y="2465156"/>
                  </a:lnTo>
                  <a:lnTo>
                    <a:pt x="970211" y="2464974"/>
                  </a:lnTo>
                  <a:cubicBezTo>
                    <a:pt x="970830" y="2464144"/>
                    <a:pt x="970784" y="2463039"/>
                    <a:pt x="970693" y="2461933"/>
                  </a:cubicBezTo>
                  <a:lnTo>
                    <a:pt x="974040" y="2458091"/>
                  </a:lnTo>
                  <a:close/>
                  <a:moveTo>
                    <a:pt x="642135" y="2457225"/>
                  </a:moveTo>
                  <a:cubicBezTo>
                    <a:pt x="642135" y="2457225"/>
                    <a:pt x="643578" y="2457225"/>
                    <a:pt x="645021" y="2458668"/>
                  </a:cubicBezTo>
                  <a:cubicBezTo>
                    <a:pt x="645021" y="2460111"/>
                    <a:pt x="643578" y="2461554"/>
                    <a:pt x="642135" y="2461554"/>
                  </a:cubicBezTo>
                  <a:cubicBezTo>
                    <a:pt x="640692" y="2462997"/>
                    <a:pt x="637806" y="2462997"/>
                    <a:pt x="637806" y="2461554"/>
                  </a:cubicBezTo>
                  <a:cubicBezTo>
                    <a:pt x="637806" y="2460111"/>
                    <a:pt x="639249" y="2458668"/>
                    <a:pt x="642135" y="2457225"/>
                  </a:cubicBezTo>
                  <a:close/>
                  <a:moveTo>
                    <a:pt x="434343" y="2445767"/>
                  </a:moveTo>
                  <a:cubicBezTo>
                    <a:pt x="435786" y="2445767"/>
                    <a:pt x="437229" y="2448822"/>
                    <a:pt x="437229" y="2448822"/>
                  </a:cubicBezTo>
                  <a:cubicBezTo>
                    <a:pt x="440115" y="2448822"/>
                    <a:pt x="440115" y="2444239"/>
                    <a:pt x="441558" y="2445767"/>
                  </a:cubicBezTo>
                  <a:cubicBezTo>
                    <a:pt x="441558" y="2447295"/>
                    <a:pt x="447330" y="2450350"/>
                    <a:pt x="450216" y="2451878"/>
                  </a:cubicBezTo>
                  <a:cubicBezTo>
                    <a:pt x="451659" y="2454933"/>
                    <a:pt x="455988" y="2451878"/>
                    <a:pt x="457431" y="2456461"/>
                  </a:cubicBezTo>
                  <a:cubicBezTo>
                    <a:pt x="458874" y="2459517"/>
                    <a:pt x="464646" y="2457989"/>
                    <a:pt x="464646" y="2462572"/>
                  </a:cubicBezTo>
                  <a:cubicBezTo>
                    <a:pt x="464646" y="2464100"/>
                    <a:pt x="460317" y="2468683"/>
                    <a:pt x="457431" y="2468683"/>
                  </a:cubicBezTo>
                  <a:cubicBezTo>
                    <a:pt x="454545" y="2468683"/>
                    <a:pt x="453102" y="2464100"/>
                    <a:pt x="450216" y="2465628"/>
                  </a:cubicBezTo>
                  <a:cubicBezTo>
                    <a:pt x="447330" y="2467156"/>
                    <a:pt x="450216" y="2470211"/>
                    <a:pt x="444444" y="2468683"/>
                  </a:cubicBezTo>
                  <a:cubicBezTo>
                    <a:pt x="443001" y="2467156"/>
                    <a:pt x="444444" y="2465628"/>
                    <a:pt x="444444" y="2464100"/>
                  </a:cubicBezTo>
                  <a:cubicBezTo>
                    <a:pt x="445887" y="2461045"/>
                    <a:pt x="434343" y="2464100"/>
                    <a:pt x="432900" y="2464100"/>
                  </a:cubicBezTo>
                  <a:cubicBezTo>
                    <a:pt x="432900" y="2464100"/>
                    <a:pt x="430014" y="2464100"/>
                    <a:pt x="430014" y="2462572"/>
                  </a:cubicBezTo>
                  <a:cubicBezTo>
                    <a:pt x="430014" y="2462572"/>
                    <a:pt x="431457" y="2462572"/>
                    <a:pt x="431457" y="2461045"/>
                  </a:cubicBezTo>
                  <a:cubicBezTo>
                    <a:pt x="431457" y="2461045"/>
                    <a:pt x="425685" y="2459517"/>
                    <a:pt x="428571" y="2456461"/>
                  </a:cubicBezTo>
                  <a:cubicBezTo>
                    <a:pt x="431457" y="2454933"/>
                    <a:pt x="431457" y="2453406"/>
                    <a:pt x="432900" y="2450350"/>
                  </a:cubicBezTo>
                  <a:cubicBezTo>
                    <a:pt x="432900" y="2448822"/>
                    <a:pt x="434343" y="2445767"/>
                    <a:pt x="434343" y="2445767"/>
                  </a:cubicBezTo>
                  <a:close/>
                  <a:moveTo>
                    <a:pt x="419913" y="2444239"/>
                  </a:moveTo>
                  <a:cubicBezTo>
                    <a:pt x="421356" y="2444239"/>
                    <a:pt x="422799" y="2445813"/>
                    <a:pt x="424242" y="2447387"/>
                  </a:cubicBezTo>
                  <a:cubicBezTo>
                    <a:pt x="425685" y="2448961"/>
                    <a:pt x="422799" y="2452110"/>
                    <a:pt x="424242" y="2452110"/>
                  </a:cubicBezTo>
                  <a:cubicBezTo>
                    <a:pt x="427128" y="2450535"/>
                    <a:pt x="430014" y="2444239"/>
                    <a:pt x="430014" y="2445813"/>
                  </a:cubicBezTo>
                  <a:cubicBezTo>
                    <a:pt x="430014" y="2452110"/>
                    <a:pt x="427128" y="2456832"/>
                    <a:pt x="422799" y="2459980"/>
                  </a:cubicBezTo>
                  <a:cubicBezTo>
                    <a:pt x="422799" y="2461554"/>
                    <a:pt x="422799" y="2456832"/>
                    <a:pt x="422799" y="2456832"/>
                  </a:cubicBezTo>
                  <a:cubicBezTo>
                    <a:pt x="419913" y="2455258"/>
                    <a:pt x="415584" y="2458406"/>
                    <a:pt x="414141" y="2456832"/>
                  </a:cubicBezTo>
                  <a:cubicBezTo>
                    <a:pt x="412698" y="2453684"/>
                    <a:pt x="415584" y="2450535"/>
                    <a:pt x="417027" y="2448961"/>
                  </a:cubicBezTo>
                  <a:cubicBezTo>
                    <a:pt x="417027" y="2447387"/>
                    <a:pt x="418470" y="2444239"/>
                    <a:pt x="419913" y="2444239"/>
                  </a:cubicBezTo>
                  <a:close/>
                  <a:moveTo>
                    <a:pt x="379509" y="2442796"/>
                  </a:moveTo>
                  <a:cubicBezTo>
                    <a:pt x="379509" y="2442796"/>
                    <a:pt x="380952" y="2446094"/>
                    <a:pt x="380952" y="2446094"/>
                  </a:cubicBezTo>
                  <a:cubicBezTo>
                    <a:pt x="379509" y="2449392"/>
                    <a:pt x="378066" y="2449392"/>
                    <a:pt x="376623" y="2451041"/>
                  </a:cubicBezTo>
                  <a:cubicBezTo>
                    <a:pt x="376623" y="2451041"/>
                    <a:pt x="378066" y="2452690"/>
                    <a:pt x="376623" y="2452690"/>
                  </a:cubicBezTo>
                  <a:cubicBezTo>
                    <a:pt x="375180" y="2454339"/>
                    <a:pt x="373737" y="2454339"/>
                    <a:pt x="372294" y="2452690"/>
                  </a:cubicBezTo>
                  <a:cubicBezTo>
                    <a:pt x="372294" y="2452690"/>
                    <a:pt x="375180" y="2451041"/>
                    <a:pt x="375180" y="2449392"/>
                  </a:cubicBezTo>
                  <a:cubicBezTo>
                    <a:pt x="376623" y="2447743"/>
                    <a:pt x="375180" y="2446094"/>
                    <a:pt x="376623" y="2444445"/>
                  </a:cubicBezTo>
                  <a:cubicBezTo>
                    <a:pt x="376623" y="2442796"/>
                    <a:pt x="378066" y="2442796"/>
                    <a:pt x="379509" y="2442796"/>
                  </a:cubicBezTo>
                  <a:close/>
                  <a:moveTo>
                    <a:pt x="681096" y="2425554"/>
                  </a:moveTo>
                  <a:cubicBezTo>
                    <a:pt x="681096" y="2425554"/>
                    <a:pt x="679653" y="2432949"/>
                    <a:pt x="685425" y="2428512"/>
                  </a:cubicBezTo>
                  <a:cubicBezTo>
                    <a:pt x="685425" y="2428512"/>
                    <a:pt x="692640" y="2422596"/>
                    <a:pt x="692640" y="2425554"/>
                  </a:cubicBezTo>
                  <a:cubicBezTo>
                    <a:pt x="682539" y="2437386"/>
                    <a:pt x="673881" y="2447738"/>
                    <a:pt x="665223" y="2458091"/>
                  </a:cubicBezTo>
                  <a:cubicBezTo>
                    <a:pt x="663780" y="2461049"/>
                    <a:pt x="655122" y="2462528"/>
                    <a:pt x="653679" y="2466965"/>
                  </a:cubicBezTo>
                  <a:cubicBezTo>
                    <a:pt x="653679" y="2469923"/>
                    <a:pt x="645021" y="2472880"/>
                    <a:pt x="642135" y="2475838"/>
                  </a:cubicBezTo>
                  <a:cubicBezTo>
                    <a:pt x="637806" y="2481754"/>
                    <a:pt x="632034" y="2478796"/>
                    <a:pt x="636363" y="2475838"/>
                  </a:cubicBezTo>
                  <a:cubicBezTo>
                    <a:pt x="643578" y="2472880"/>
                    <a:pt x="642135" y="2461049"/>
                    <a:pt x="647907" y="2456612"/>
                  </a:cubicBezTo>
                  <a:cubicBezTo>
                    <a:pt x="653679" y="2453654"/>
                    <a:pt x="656565" y="2453654"/>
                    <a:pt x="662337" y="2447738"/>
                  </a:cubicBezTo>
                  <a:cubicBezTo>
                    <a:pt x="663780" y="2444780"/>
                    <a:pt x="678210" y="2428512"/>
                    <a:pt x="678210" y="2427033"/>
                  </a:cubicBezTo>
                  <a:cubicBezTo>
                    <a:pt x="676767" y="2424075"/>
                    <a:pt x="679653" y="2424075"/>
                    <a:pt x="681096" y="2425554"/>
                  </a:cubicBezTo>
                  <a:close/>
                  <a:moveTo>
                    <a:pt x="1415473" y="2414784"/>
                  </a:moveTo>
                  <a:cubicBezTo>
                    <a:pt x="1412531" y="2416622"/>
                    <a:pt x="1409957" y="2419564"/>
                    <a:pt x="1408486" y="2421034"/>
                  </a:cubicBezTo>
                  <a:lnTo>
                    <a:pt x="1403450" y="2423146"/>
                  </a:lnTo>
                  <a:lnTo>
                    <a:pt x="1403537" y="2423576"/>
                  </a:lnTo>
                  <a:cubicBezTo>
                    <a:pt x="1405566" y="2423023"/>
                    <a:pt x="1408517" y="2421918"/>
                    <a:pt x="1409255" y="2421180"/>
                  </a:cubicBezTo>
                  <a:cubicBezTo>
                    <a:pt x="1410731" y="2419706"/>
                    <a:pt x="1413313" y="2416757"/>
                    <a:pt x="1416264" y="2414914"/>
                  </a:cubicBezTo>
                  <a:lnTo>
                    <a:pt x="1424609" y="2415248"/>
                  </a:lnTo>
                  <a:lnTo>
                    <a:pt x="1424666" y="2415151"/>
                  </a:lnTo>
                  <a:cubicBezTo>
                    <a:pt x="1421724" y="2412210"/>
                    <a:pt x="1418415" y="2412945"/>
                    <a:pt x="1415473" y="2414784"/>
                  </a:cubicBezTo>
                  <a:close/>
                  <a:moveTo>
                    <a:pt x="799690" y="2410768"/>
                  </a:moveTo>
                  <a:lnTo>
                    <a:pt x="794554" y="2414506"/>
                  </a:lnTo>
                  <a:lnTo>
                    <a:pt x="794556" y="2414543"/>
                  </a:lnTo>
                  <a:close/>
                  <a:moveTo>
                    <a:pt x="708272" y="2405281"/>
                  </a:moveTo>
                  <a:cubicBezTo>
                    <a:pt x="709956" y="2405281"/>
                    <a:pt x="706589" y="2408167"/>
                    <a:pt x="706589" y="2409610"/>
                  </a:cubicBezTo>
                  <a:cubicBezTo>
                    <a:pt x="704905" y="2411052"/>
                    <a:pt x="704905" y="2413938"/>
                    <a:pt x="703222" y="2413938"/>
                  </a:cubicBezTo>
                  <a:cubicBezTo>
                    <a:pt x="699855" y="2412495"/>
                    <a:pt x="699855" y="2409610"/>
                    <a:pt x="701538" y="2408167"/>
                  </a:cubicBezTo>
                  <a:cubicBezTo>
                    <a:pt x="701538" y="2405281"/>
                    <a:pt x="704905" y="2405281"/>
                    <a:pt x="708272" y="2405281"/>
                  </a:cubicBezTo>
                  <a:close/>
                  <a:moveTo>
                    <a:pt x="276916" y="2403839"/>
                  </a:moveTo>
                  <a:cubicBezTo>
                    <a:pt x="278383" y="2408271"/>
                    <a:pt x="285714" y="2412703"/>
                    <a:pt x="285714" y="2415657"/>
                  </a:cubicBezTo>
                  <a:cubicBezTo>
                    <a:pt x="285714" y="2427475"/>
                    <a:pt x="281315" y="2415657"/>
                    <a:pt x="279849" y="2417134"/>
                  </a:cubicBezTo>
                  <a:cubicBezTo>
                    <a:pt x="275450" y="2423043"/>
                    <a:pt x="263720" y="2417134"/>
                    <a:pt x="257855" y="2424520"/>
                  </a:cubicBezTo>
                  <a:cubicBezTo>
                    <a:pt x="253456" y="2428952"/>
                    <a:pt x="263720" y="2430429"/>
                    <a:pt x="254922" y="2439293"/>
                  </a:cubicBezTo>
                  <a:cubicBezTo>
                    <a:pt x="251990" y="2443725"/>
                    <a:pt x="247591" y="2433384"/>
                    <a:pt x="241726" y="2437816"/>
                  </a:cubicBezTo>
                  <a:cubicBezTo>
                    <a:pt x="241726" y="2437816"/>
                    <a:pt x="237327" y="2437816"/>
                    <a:pt x="235861" y="2437816"/>
                  </a:cubicBezTo>
                  <a:cubicBezTo>
                    <a:pt x="229995" y="2440770"/>
                    <a:pt x="227063" y="2448156"/>
                    <a:pt x="227063" y="2455542"/>
                  </a:cubicBezTo>
                  <a:cubicBezTo>
                    <a:pt x="227063" y="2458497"/>
                    <a:pt x="229995" y="2461451"/>
                    <a:pt x="225597" y="2462929"/>
                  </a:cubicBezTo>
                  <a:cubicBezTo>
                    <a:pt x="222664" y="2464406"/>
                    <a:pt x="218265" y="2464406"/>
                    <a:pt x="215333" y="2462929"/>
                  </a:cubicBezTo>
                  <a:cubicBezTo>
                    <a:pt x="213866" y="2458497"/>
                    <a:pt x="213866" y="2455542"/>
                    <a:pt x="210934" y="2454065"/>
                  </a:cubicBezTo>
                  <a:cubicBezTo>
                    <a:pt x="205069" y="2452588"/>
                    <a:pt x="197737" y="2465883"/>
                    <a:pt x="200670" y="2454065"/>
                  </a:cubicBezTo>
                  <a:cubicBezTo>
                    <a:pt x="200670" y="2452588"/>
                    <a:pt x="203603" y="2451111"/>
                    <a:pt x="205069" y="2448156"/>
                  </a:cubicBezTo>
                  <a:cubicBezTo>
                    <a:pt x="205069" y="2445202"/>
                    <a:pt x="203603" y="2445202"/>
                    <a:pt x="203603" y="2442247"/>
                  </a:cubicBezTo>
                  <a:cubicBezTo>
                    <a:pt x="203603" y="2434861"/>
                    <a:pt x="206535" y="2434861"/>
                    <a:pt x="202136" y="2430429"/>
                  </a:cubicBezTo>
                  <a:cubicBezTo>
                    <a:pt x="199204" y="2427475"/>
                    <a:pt x="194805" y="2425998"/>
                    <a:pt x="202136" y="2425998"/>
                  </a:cubicBezTo>
                  <a:cubicBezTo>
                    <a:pt x="203603" y="2425998"/>
                    <a:pt x="210934" y="2414180"/>
                    <a:pt x="216799" y="2414180"/>
                  </a:cubicBezTo>
                  <a:cubicBezTo>
                    <a:pt x="221198" y="2414180"/>
                    <a:pt x="229995" y="2417134"/>
                    <a:pt x="231462" y="2418612"/>
                  </a:cubicBezTo>
                  <a:cubicBezTo>
                    <a:pt x="231462" y="2425998"/>
                    <a:pt x="241726" y="2417134"/>
                    <a:pt x="244658" y="2415657"/>
                  </a:cubicBezTo>
                  <a:cubicBezTo>
                    <a:pt x="247591" y="2414180"/>
                    <a:pt x="257855" y="2409748"/>
                    <a:pt x="259321" y="2411225"/>
                  </a:cubicBezTo>
                  <a:cubicBezTo>
                    <a:pt x="265186" y="2412703"/>
                    <a:pt x="275450" y="2414180"/>
                    <a:pt x="276916" y="2403839"/>
                  </a:cubicBezTo>
                  <a:close/>
                  <a:moveTo>
                    <a:pt x="942048" y="2402301"/>
                  </a:moveTo>
                  <a:lnTo>
                    <a:pt x="942026" y="2402481"/>
                  </a:lnTo>
                  <a:lnTo>
                    <a:pt x="954753" y="2412369"/>
                  </a:lnTo>
                  <a:lnTo>
                    <a:pt x="954739" y="2412334"/>
                  </a:lnTo>
                  <a:cubicBezTo>
                    <a:pt x="953263" y="2410859"/>
                    <a:pt x="951787" y="2408279"/>
                    <a:pt x="949758" y="2406067"/>
                  </a:cubicBezTo>
                  <a:close/>
                  <a:moveTo>
                    <a:pt x="290043" y="2398788"/>
                  </a:moveTo>
                  <a:cubicBezTo>
                    <a:pt x="290764" y="2399510"/>
                    <a:pt x="290043" y="2400952"/>
                    <a:pt x="287157" y="2402395"/>
                  </a:cubicBezTo>
                  <a:cubicBezTo>
                    <a:pt x="285714" y="2402395"/>
                    <a:pt x="284271" y="2403838"/>
                    <a:pt x="282828" y="2402395"/>
                  </a:cubicBezTo>
                  <a:cubicBezTo>
                    <a:pt x="282828" y="2400953"/>
                    <a:pt x="284271" y="2399510"/>
                    <a:pt x="284271" y="2399510"/>
                  </a:cubicBezTo>
                  <a:cubicBezTo>
                    <a:pt x="287157" y="2398067"/>
                    <a:pt x="289321" y="2398067"/>
                    <a:pt x="290043" y="2398788"/>
                  </a:cubicBezTo>
                  <a:close/>
                  <a:moveTo>
                    <a:pt x="1382671" y="2390208"/>
                  </a:moveTo>
                  <a:lnTo>
                    <a:pt x="1382692" y="2390217"/>
                  </a:lnTo>
                  <a:lnTo>
                    <a:pt x="1398193" y="2391625"/>
                  </a:lnTo>
                  <a:lnTo>
                    <a:pt x="1398190" y="2391619"/>
                  </a:lnTo>
                  <a:close/>
                  <a:moveTo>
                    <a:pt x="760916" y="2386491"/>
                  </a:moveTo>
                  <a:cubicBezTo>
                    <a:pt x="759444" y="2387964"/>
                    <a:pt x="759444" y="2392381"/>
                    <a:pt x="759444" y="2395326"/>
                  </a:cubicBezTo>
                  <a:lnTo>
                    <a:pt x="756838" y="2399887"/>
                  </a:lnTo>
                  <a:lnTo>
                    <a:pt x="759476" y="2395316"/>
                  </a:lnTo>
                  <a:cubicBezTo>
                    <a:pt x="759476" y="2392392"/>
                    <a:pt x="759476" y="2388005"/>
                    <a:pt x="760953" y="2386543"/>
                  </a:cubicBezTo>
                  <a:cubicBezTo>
                    <a:pt x="761692" y="2385812"/>
                    <a:pt x="766123" y="2386909"/>
                    <a:pt x="770369" y="2388188"/>
                  </a:cubicBezTo>
                  <a:lnTo>
                    <a:pt x="775719" y="2389954"/>
                  </a:lnTo>
                  <a:lnTo>
                    <a:pt x="770302" y="2388148"/>
                  </a:lnTo>
                  <a:cubicBezTo>
                    <a:pt x="766069" y="2386859"/>
                    <a:pt x="761652" y="2385755"/>
                    <a:pt x="760916" y="2386491"/>
                  </a:cubicBezTo>
                  <a:close/>
                  <a:moveTo>
                    <a:pt x="939982" y="2379896"/>
                  </a:moveTo>
                  <a:cubicBezTo>
                    <a:pt x="936292" y="2384319"/>
                    <a:pt x="934448" y="2386162"/>
                    <a:pt x="931681" y="2386900"/>
                  </a:cubicBezTo>
                  <a:lnTo>
                    <a:pt x="918025" y="2387263"/>
                  </a:lnTo>
                  <a:lnTo>
                    <a:pt x="918445" y="2387964"/>
                  </a:lnTo>
                  <a:cubicBezTo>
                    <a:pt x="933168" y="2387964"/>
                    <a:pt x="933168" y="2389436"/>
                    <a:pt x="940529" y="2380602"/>
                  </a:cubicBezTo>
                  <a:lnTo>
                    <a:pt x="942719" y="2381214"/>
                  </a:lnTo>
                  <a:lnTo>
                    <a:pt x="942702" y="2380656"/>
                  </a:lnTo>
                  <a:cubicBezTo>
                    <a:pt x="942287" y="2378974"/>
                    <a:pt x="941457" y="2378421"/>
                    <a:pt x="939982" y="2379896"/>
                  </a:cubicBezTo>
                  <a:close/>
                  <a:moveTo>
                    <a:pt x="500721" y="2375161"/>
                  </a:moveTo>
                  <a:cubicBezTo>
                    <a:pt x="502164" y="2373538"/>
                    <a:pt x="505050" y="2376785"/>
                    <a:pt x="506493" y="2378408"/>
                  </a:cubicBezTo>
                  <a:cubicBezTo>
                    <a:pt x="506493" y="2380031"/>
                    <a:pt x="507936" y="2383278"/>
                    <a:pt x="506493" y="2384901"/>
                  </a:cubicBezTo>
                  <a:cubicBezTo>
                    <a:pt x="505050" y="2386524"/>
                    <a:pt x="503607" y="2383278"/>
                    <a:pt x="502164" y="2381654"/>
                  </a:cubicBezTo>
                  <a:cubicBezTo>
                    <a:pt x="500721" y="2380031"/>
                    <a:pt x="499278" y="2376785"/>
                    <a:pt x="500721" y="2375161"/>
                  </a:cubicBezTo>
                  <a:close/>
                  <a:moveTo>
                    <a:pt x="476067" y="2358614"/>
                  </a:moveTo>
                  <a:cubicBezTo>
                    <a:pt x="477170" y="2358062"/>
                    <a:pt x="477905" y="2357694"/>
                    <a:pt x="477905" y="2359165"/>
                  </a:cubicBezTo>
                  <a:cubicBezTo>
                    <a:pt x="477905" y="2360637"/>
                    <a:pt x="479375" y="2363579"/>
                    <a:pt x="479375" y="2365050"/>
                  </a:cubicBezTo>
                  <a:cubicBezTo>
                    <a:pt x="488197" y="2365050"/>
                    <a:pt x="495548" y="2365050"/>
                    <a:pt x="494078" y="2376820"/>
                  </a:cubicBezTo>
                  <a:cubicBezTo>
                    <a:pt x="494078" y="2382704"/>
                    <a:pt x="498488" y="2379762"/>
                    <a:pt x="502899" y="2385647"/>
                  </a:cubicBezTo>
                  <a:cubicBezTo>
                    <a:pt x="508780" y="2393003"/>
                    <a:pt x="513191" y="2401830"/>
                    <a:pt x="516131" y="2406243"/>
                  </a:cubicBezTo>
                  <a:cubicBezTo>
                    <a:pt x="517601" y="2409185"/>
                    <a:pt x="527893" y="2429782"/>
                    <a:pt x="522012" y="2434195"/>
                  </a:cubicBezTo>
                  <a:cubicBezTo>
                    <a:pt x="519071" y="2437138"/>
                    <a:pt x="555827" y="2437138"/>
                    <a:pt x="561708" y="2444494"/>
                  </a:cubicBezTo>
                  <a:cubicBezTo>
                    <a:pt x="566119" y="2450378"/>
                    <a:pt x="566119" y="2438609"/>
                    <a:pt x="570529" y="2443023"/>
                  </a:cubicBezTo>
                  <a:cubicBezTo>
                    <a:pt x="572000" y="2444494"/>
                    <a:pt x="576410" y="2447436"/>
                    <a:pt x="579351" y="2451850"/>
                  </a:cubicBezTo>
                  <a:cubicBezTo>
                    <a:pt x="582291" y="2459205"/>
                    <a:pt x="588172" y="2465090"/>
                    <a:pt x="596993" y="2462148"/>
                  </a:cubicBezTo>
                  <a:cubicBezTo>
                    <a:pt x="598464" y="2462148"/>
                    <a:pt x="599934" y="2463619"/>
                    <a:pt x="599934" y="2466561"/>
                  </a:cubicBezTo>
                  <a:cubicBezTo>
                    <a:pt x="599934" y="2468033"/>
                    <a:pt x="602874" y="2473917"/>
                    <a:pt x="605815" y="2473917"/>
                  </a:cubicBezTo>
                  <a:cubicBezTo>
                    <a:pt x="613166" y="2473917"/>
                    <a:pt x="605815" y="2484215"/>
                    <a:pt x="613166" y="2484215"/>
                  </a:cubicBezTo>
                  <a:cubicBezTo>
                    <a:pt x="614636" y="2484215"/>
                    <a:pt x="617577" y="2482744"/>
                    <a:pt x="617577" y="2481273"/>
                  </a:cubicBezTo>
                  <a:cubicBezTo>
                    <a:pt x="617577" y="2481273"/>
                    <a:pt x="619047" y="2476860"/>
                    <a:pt x="619047" y="2479802"/>
                  </a:cubicBezTo>
                  <a:cubicBezTo>
                    <a:pt x="619047" y="2484215"/>
                    <a:pt x="619047" y="2490100"/>
                    <a:pt x="619047" y="2494514"/>
                  </a:cubicBezTo>
                  <a:cubicBezTo>
                    <a:pt x="619047" y="2495985"/>
                    <a:pt x="617577" y="2497456"/>
                    <a:pt x="616106" y="2497456"/>
                  </a:cubicBezTo>
                  <a:cubicBezTo>
                    <a:pt x="613166" y="2497456"/>
                    <a:pt x="619047" y="2490100"/>
                    <a:pt x="613166" y="2490100"/>
                  </a:cubicBezTo>
                  <a:cubicBezTo>
                    <a:pt x="611696" y="2490100"/>
                    <a:pt x="613166" y="2488629"/>
                    <a:pt x="611696" y="2488629"/>
                  </a:cubicBezTo>
                  <a:cubicBezTo>
                    <a:pt x="607285" y="2487158"/>
                    <a:pt x="608755" y="2491571"/>
                    <a:pt x="608755" y="2493043"/>
                  </a:cubicBezTo>
                  <a:cubicBezTo>
                    <a:pt x="610226" y="2494514"/>
                    <a:pt x="608755" y="2493043"/>
                    <a:pt x="610226" y="2494514"/>
                  </a:cubicBezTo>
                  <a:cubicBezTo>
                    <a:pt x="610226" y="2494514"/>
                    <a:pt x="611696" y="2498927"/>
                    <a:pt x="611696" y="2500398"/>
                  </a:cubicBezTo>
                  <a:cubicBezTo>
                    <a:pt x="611696" y="2500398"/>
                    <a:pt x="614636" y="2501870"/>
                    <a:pt x="616106" y="2503341"/>
                  </a:cubicBezTo>
                  <a:cubicBezTo>
                    <a:pt x="617577" y="2504812"/>
                    <a:pt x="614636" y="2509225"/>
                    <a:pt x="614636" y="2510697"/>
                  </a:cubicBezTo>
                  <a:cubicBezTo>
                    <a:pt x="614636" y="2513639"/>
                    <a:pt x="611696" y="2516581"/>
                    <a:pt x="611696" y="2518053"/>
                  </a:cubicBezTo>
                  <a:cubicBezTo>
                    <a:pt x="610226" y="2520995"/>
                    <a:pt x="605815" y="2518053"/>
                    <a:pt x="602874" y="2518053"/>
                  </a:cubicBezTo>
                  <a:cubicBezTo>
                    <a:pt x="598464" y="2518053"/>
                    <a:pt x="596993" y="2518053"/>
                    <a:pt x="596993" y="2513639"/>
                  </a:cubicBezTo>
                  <a:cubicBezTo>
                    <a:pt x="596993" y="2512168"/>
                    <a:pt x="601404" y="2504812"/>
                    <a:pt x="598464" y="2503341"/>
                  </a:cubicBezTo>
                  <a:cubicBezTo>
                    <a:pt x="596993" y="2501870"/>
                    <a:pt x="595523" y="2506283"/>
                    <a:pt x="595523" y="2507754"/>
                  </a:cubicBezTo>
                  <a:cubicBezTo>
                    <a:pt x="595523" y="2510697"/>
                    <a:pt x="594053" y="2506283"/>
                    <a:pt x="594053" y="2504812"/>
                  </a:cubicBezTo>
                  <a:cubicBezTo>
                    <a:pt x="594053" y="2500398"/>
                    <a:pt x="588172" y="2503341"/>
                    <a:pt x="588172" y="2504812"/>
                  </a:cubicBezTo>
                  <a:cubicBezTo>
                    <a:pt x="588172" y="2509225"/>
                    <a:pt x="592583" y="2510697"/>
                    <a:pt x="589642" y="2513639"/>
                  </a:cubicBezTo>
                  <a:cubicBezTo>
                    <a:pt x="589642" y="2515110"/>
                    <a:pt x="586702" y="2513639"/>
                    <a:pt x="585232" y="2515110"/>
                  </a:cubicBezTo>
                  <a:cubicBezTo>
                    <a:pt x="583761" y="2515110"/>
                    <a:pt x="582291" y="2516581"/>
                    <a:pt x="582291" y="2516581"/>
                  </a:cubicBezTo>
                  <a:cubicBezTo>
                    <a:pt x="582291" y="2519524"/>
                    <a:pt x="579351" y="2523937"/>
                    <a:pt x="576410" y="2525408"/>
                  </a:cubicBezTo>
                  <a:cubicBezTo>
                    <a:pt x="570529" y="2528351"/>
                    <a:pt x="572000" y="2529822"/>
                    <a:pt x="576410" y="2529822"/>
                  </a:cubicBezTo>
                  <a:cubicBezTo>
                    <a:pt x="579351" y="2529822"/>
                    <a:pt x="580821" y="2528351"/>
                    <a:pt x="583761" y="2526880"/>
                  </a:cubicBezTo>
                  <a:cubicBezTo>
                    <a:pt x="586702" y="2523937"/>
                    <a:pt x="589642" y="2522466"/>
                    <a:pt x="592583" y="2522466"/>
                  </a:cubicBezTo>
                  <a:cubicBezTo>
                    <a:pt x="594053" y="2522466"/>
                    <a:pt x="602874" y="2520995"/>
                    <a:pt x="604345" y="2523937"/>
                  </a:cubicBezTo>
                  <a:cubicBezTo>
                    <a:pt x="598464" y="2532764"/>
                    <a:pt x="566119" y="2559245"/>
                    <a:pt x="554357" y="2559245"/>
                  </a:cubicBezTo>
                  <a:cubicBezTo>
                    <a:pt x="544065" y="2559245"/>
                    <a:pt x="539655" y="2556303"/>
                    <a:pt x="541125" y="2553361"/>
                  </a:cubicBezTo>
                  <a:cubicBezTo>
                    <a:pt x="544065" y="2547476"/>
                    <a:pt x="560238" y="2538649"/>
                    <a:pt x="547006" y="2531293"/>
                  </a:cubicBezTo>
                  <a:cubicBezTo>
                    <a:pt x="536714" y="2526880"/>
                    <a:pt x="530833" y="2553361"/>
                    <a:pt x="517601" y="2551890"/>
                  </a:cubicBezTo>
                  <a:cubicBezTo>
                    <a:pt x="514661" y="2551890"/>
                    <a:pt x="513191" y="2550418"/>
                    <a:pt x="510250" y="2551890"/>
                  </a:cubicBezTo>
                  <a:cubicBezTo>
                    <a:pt x="507310" y="2551890"/>
                    <a:pt x="502899" y="2554832"/>
                    <a:pt x="501429" y="2556303"/>
                  </a:cubicBezTo>
                  <a:cubicBezTo>
                    <a:pt x="495548" y="2563659"/>
                    <a:pt x="489667" y="2568073"/>
                    <a:pt x="483786" y="2563659"/>
                  </a:cubicBezTo>
                  <a:cubicBezTo>
                    <a:pt x="479375" y="2559245"/>
                    <a:pt x="473494" y="2565130"/>
                    <a:pt x="467614" y="2562188"/>
                  </a:cubicBezTo>
                  <a:cubicBezTo>
                    <a:pt x="466143" y="2562188"/>
                    <a:pt x="455852" y="2566601"/>
                    <a:pt x="455852" y="2566601"/>
                  </a:cubicBezTo>
                  <a:cubicBezTo>
                    <a:pt x="447030" y="2572486"/>
                    <a:pt x="426447" y="2557774"/>
                    <a:pt x="422037" y="2571015"/>
                  </a:cubicBezTo>
                  <a:cubicBezTo>
                    <a:pt x="422037" y="2575428"/>
                    <a:pt x="422037" y="2573957"/>
                    <a:pt x="420566" y="2576900"/>
                  </a:cubicBezTo>
                  <a:cubicBezTo>
                    <a:pt x="414685" y="2581313"/>
                    <a:pt x="417626" y="2573957"/>
                    <a:pt x="411745" y="2573957"/>
                  </a:cubicBezTo>
                  <a:cubicBezTo>
                    <a:pt x="410275" y="2573957"/>
                    <a:pt x="405864" y="2569544"/>
                    <a:pt x="405864" y="2572486"/>
                  </a:cubicBezTo>
                  <a:cubicBezTo>
                    <a:pt x="405864" y="2575428"/>
                    <a:pt x="399983" y="2571015"/>
                    <a:pt x="398513" y="2571015"/>
                  </a:cubicBezTo>
                  <a:cubicBezTo>
                    <a:pt x="398513" y="2569544"/>
                    <a:pt x="401453" y="2566601"/>
                    <a:pt x="399983" y="2566601"/>
                  </a:cubicBezTo>
                  <a:cubicBezTo>
                    <a:pt x="397043" y="2566601"/>
                    <a:pt x="389692" y="2566601"/>
                    <a:pt x="392632" y="2563659"/>
                  </a:cubicBezTo>
                  <a:cubicBezTo>
                    <a:pt x="392632" y="2563659"/>
                    <a:pt x="392632" y="2556303"/>
                    <a:pt x="392632" y="2554832"/>
                  </a:cubicBezTo>
                  <a:cubicBezTo>
                    <a:pt x="394102" y="2553361"/>
                    <a:pt x="389692" y="2554832"/>
                    <a:pt x="388221" y="2551890"/>
                  </a:cubicBezTo>
                  <a:cubicBezTo>
                    <a:pt x="385281" y="2547476"/>
                    <a:pt x="385281" y="2531293"/>
                    <a:pt x="392632" y="2531293"/>
                  </a:cubicBezTo>
                  <a:cubicBezTo>
                    <a:pt x="392632" y="2531293"/>
                    <a:pt x="398513" y="2528351"/>
                    <a:pt x="401453" y="2529822"/>
                  </a:cubicBezTo>
                  <a:cubicBezTo>
                    <a:pt x="402924" y="2532764"/>
                    <a:pt x="414685" y="2531293"/>
                    <a:pt x="414685" y="2537178"/>
                  </a:cubicBezTo>
                  <a:cubicBezTo>
                    <a:pt x="414685" y="2540120"/>
                    <a:pt x="424977" y="2537178"/>
                    <a:pt x="419096" y="2543063"/>
                  </a:cubicBezTo>
                  <a:cubicBezTo>
                    <a:pt x="419096" y="2543063"/>
                    <a:pt x="407334" y="2543063"/>
                    <a:pt x="411745" y="2546005"/>
                  </a:cubicBezTo>
                  <a:cubicBezTo>
                    <a:pt x="413215" y="2547476"/>
                    <a:pt x="416156" y="2547476"/>
                    <a:pt x="419096" y="2547476"/>
                  </a:cubicBezTo>
                  <a:cubicBezTo>
                    <a:pt x="420566" y="2547476"/>
                    <a:pt x="424977" y="2547476"/>
                    <a:pt x="426447" y="2546005"/>
                  </a:cubicBezTo>
                  <a:cubicBezTo>
                    <a:pt x="426447" y="2546005"/>
                    <a:pt x="432328" y="2544534"/>
                    <a:pt x="430858" y="2543063"/>
                  </a:cubicBezTo>
                  <a:cubicBezTo>
                    <a:pt x="427917" y="2540120"/>
                    <a:pt x="426447" y="2541591"/>
                    <a:pt x="426447" y="2534235"/>
                  </a:cubicBezTo>
                  <a:cubicBezTo>
                    <a:pt x="430858" y="2532764"/>
                    <a:pt x="449971" y="2543063"/>
                    <a:pt x="448501" y="2538649"/>
                  </a:cubicBezTo>
                  <a:cubicBezTo>
                    <a:pt x="447030" y="2537178"/>
                    <a:pt x="457322" y="2538649"/>
                    <a:pt x="457322" y="2538649"/>
                  </a:cubicBezTo>
                  <a:cubicBezTo>
                    <a:pt x="460262" y="2538649"/>
                    <a:pt x="463203" y="2535707"/>
                    <a:pt x="464673" y="2535707"/>
                  </a:cubicBezTo>
                  <a:cubicBezTo>
                    <a:pt x="467614" y="2534235"/>
                    <a:pt x="474965" y="2537178"/>
                    <a:pt x="479375" y="2532764"/>
                  </a:cubicBezTo>
                  <a:cubicBezTo>
                    <a:pt x="483786" y="2529822"/>
                    <a:pt x="485256" y="2526880"/>
                    <a:pt x="491137" y="2526880"/>
                  </a:cubicBezTo>
                  <a:cubicBezTo>
                    <a:pt x="495548" y="2526880"/>
                    <a:pt x="502899" y="2523937"/>
                    <a:pt x="502899" y="2519524"/>
                  </a:cubicBezTo>
                  <a:cubicBezTo>
                    <a:pt x="502899" y="2509225"/>
                    <a:pt x="504369" y="2515110"/>
                    <a:pt x="511720" y="2515110"/>
                  </a:cubicBezTo>
                  <a:cubicBezTo>
                    <a:pt x="507310" y="2507754"/>
                    <a:pt x="508780" y="2509225"/>
                    <a:pt x="501429" y="2509225"/>
                  </a:cubicBezTo>
                  <a:cubicBezTo>
                    <a:pt x="497018" y="2509225"/>
                    <a:pt x="492607" y="2515110"/>
                    <a:pt x="489667" y="2518053"/>
                  </a:cubicBezTo>
                  <a:cubicBezTo>
                    <a:pt x="486726" y="2523937"/>
                    <a:pt x="488197" y="2515110"/>
                    <a:pt x="486726" y="2515110"/>
                  </a:cubicBezTo>
                  <a:cubicBezTo>
                    <a:pt x="483786" y="2513639"/>
                    <a:pt x="480846" y="2518053"/>
                    <a:pt x="480846" y="2519524"/>
                  </a:cubicBezTo>
                  <a:cubicBezTo>
                    <a:pt x="479375" y="2522466"/>
                    <a:pt x="470554" y="2523937"/>
                    <a:pt x="464673" y="2523937"/>
                  </a:cubicBezTo>
                  <a:cubicBezTo>
                    <a:pt x="461733" y="2523937"/>
                    <a:pt x="457322" y="2526880"/>
                    <a:pt x="454382" y="2526880"/>
                  </a:cubicBezTo>
                  <a:cubicBezTo>
                    <a:pt x="447030" y="2528351"/>
                    <a:pt x="441149" y="2520995"/>
                    <a:pt x="441149" y="2519524"/>
                  </a:cubicBezTo>
                  <a:cubicBezTo>
                    <a:pt x="441149" y="2512168"/>
                    <a:pt x="445560" y="2506283"/>
                    <a:pt x="448501" y="2504812"/>
                  </a:cubicBezTo>
                  <a:cubicBezTo>
                    <a:pt x="452911" y="2501870"/>
                    <a:pt x="464673" y="2493043"/>
                    <a:pt x="464673" y="2490100"/>
                  </a:cubicBezTo>
                  <a:cubicBezTo>
                    <a:pt x="464673" y="2485687"/>
                    <a:pt x="473494" y="2475388"/>
                    <a:pt x="473494" y="2475388"/>
                  </a:cubicBezTo>
                  <a:cubicBezTo>
                    <a:pt x="477905" y="2475388"/>
                    <a:pt x="482316" y="2476860"/>
                    <a:pt x="486726" y="2476860"/>
                  </a:cubicBezTo>
                  <a:cubicBezTo>
                    <a:pt x="492607" y="2476860"/>
                    <a:pt x="497018" y="2469504"/>
                    <a:pt x="499959" y="2468033"/>
                  </a:cubicBezTo>
                  <a:cubicBezTo>
                    <a:pt x="502899" y="2468033"/>
                    <a:pt x="508780" y="2463619"/>
                    <a:pt x="508780" y="2460677"/>
                  </a:cubicBezTo>
                  <a:cubicBezTo>
                    <a:pt x="508780" y="2456263"/>
                    <a:pt x="511720" y="2447436"/>
                    <a:pt x="502899" y="2448907"/>
                  </a:cubicBezTo>
                  <a:cubicBezTo>
                    <a:pt x="499959" y="2450378"/>
                    <a:pt x="498488" y="2456263"/>
                    <a:pt x="489667" y="2456263"/>
                  </a:cubicBezTo>
                  <a:cubicBezTo>
                    <a:pt x="486726" y="2456263"/>
                    <a:pt x="480846" y="2460677"/>
                    <a:pt x="477905" y="2460677"/>
                  </a:cubicBezTo>
                  <a:cubicBezTo>
                    <a:pt x="476435" y="2460677"/>
                    <a:pt x="474965" y="2463619"/>
                    <a:pt x="472024" y="2462148"/>
                  </a:cubicBezTo>
                  <a:cubicBezTo>
                    <a:pt x="470554" y="2460677"/>
                    <a:pt x="463203" y="2457734"/>
                    <a:pt x="463203" y="2456263"/>
                  </a:cubicBezTo>
                  <a:cubicBezTo>
                    <a:pt x="463203" y="2451850"/>
                    <a:pt x="469084" y="2454792"/>
                    <a:pt x="467614" y="2451850"/>
                  </a:cubicBezTo>
                  <a:cubicBezTo>
                    <a:pt x="467614" y="2450378"/>
                    <a:pt x="464673" y="2450378"/>
                    <a:pt x="464673" y="2447436"/>
                  </a:cubicBezTo>
                  <a:cubicBezTo>
                    <a:pt x="460262" y="2443023"/>
                    <a:pt x="455852" y="2440080"/>
                    <a:pt x="451441" y="2435667"/>
                  </a:cubicBezTo>
                  <a:cubicBezTo>
                    <a:pt x="448501" y="2432724"/>
                    <a:pt x="444090" y="2429782"/>
                    <a:pt x="441149" y="2428311"/>
                  </a:cubicBezTo>
                  <a:cubicBezTo>
                    <a:pt x="436739" y="2426840"/>
                    <a:pt x="426447" y="2432724"/>
                    <a:pt x="424977" y="2431253"/>
                  </a:cubicBezTo>
                  <a:cubicBezTo>
                    <a:pt x="420566" y="2429782"/>
                    <a:pt x="405864" y="2422426"/>
                    <a:pt x="405864" y="2418013"/>
                  </a:cubicBezTo>
                  <a:cubicBezTo>
                    <a:pt x="405864" y="2406243"/>
                    <a:pt x="410275" y="2410657"/>
                    <a:pt x="417626" y="2406243"/>
                  </a:cubicBezTo>
                  <a:cubicBezTo>
                    <a:pt x="420566" y="2404772"/>
                    <a:pt x="426447" y="2401830"/>
                    <a:pt x="423507" y="2397416"/>
                  </a:cubicBezTo>
                  <a:cubicBezTo>
                    <a:pt x="419096" y="2390060"/>
                    <a:pt x="413215" y="2404772"/>
                    <a:pt x="413215" y="2384175"/>
                  </a:cubicBezTo>
                  <a:cubicBezTo>
                    <a:pt x="413215" y="2379762"/>
                    <a:pt x="427917" y="2384175"/>
                    <a:pt x="430858" y="2384175"/>
                  </a:cubicBezTo>
                  <a:cubicBezTo>
                    <a:pt x="432328" y="2382704"/>
                    <a:pt x="432328" y="2378291"/>
                    <a:pt x="436739" y="2379762"/>
                  </a:cubicBezTo>
                  <a:cubicBezTo>
                    <a:pt x="438209" y="2379762"/>
                    <a:pt x="442620" y="2387118"/>
                    <a:pt x="445560" y="2390060"/>
                  </a:cubicBezTo>
                  <a:cubicBezTo>
                    <a:pt x="445560" y="2390060"/>
                    <a:pt x="445560" y="2390060"/>
                    <a:pt x="447030" y="2391531"/>
                  </a:cubicBezTo>
                  <a:cubicBezTo>
                    <a:pt x="447030" y="2391531"/>
                    <a:pt x="455852" y="2401830"/>
                    <a:pt x="455852" y="2398887"/>
                  </a:cubicBezTo>
                  <a:cubicBezTo>
                    <a:pt x="455852" y="2393003"/>
                    <a:pt x="445560" y="2387118"/>
                    <a:pt x="444090" y="2384175"/>
                  </a:cubicBezTo>
                  <a:cubicBezTo>
                    <a:pt x="442620" y="2382704"/>
                    <a:pt x="442620" y="2365050"/>
                    <a:pt x="448501" y="2370935"/>
                  </a:cubicBezTo>
                  <a:cubicBezTo>
                    <a:pt x="449971" y="2372406"/>
                    <a:pt x="452911" y="2376820"/>
                    <a:pt x="452911" y="2370935"/>
                  </a:cubicBezTo>
                  <a:cubicBezTo>
                    <a:pt x="452911" y="2365050"/>
                    <a:pt x="451441" y="2363579"/>
                    <a:pt x="457322" y="2363579"/>
                  </a:cubicBezTo>
                  <a:cubicBezTo>
                    <a:pt x="463203" y="2363579"/>
                    <a:pt x="467614" y="2356223"/>
                    <a:pt x="472024" y="2359165"/>
                  </a:cubicBezTo>
                  <a:cubicBezTo>
                    <a:pt x="473494" y="2359901"/>
                    <a:pt x="474965" y="2359165"/>
                    <a:pt x="476067" y="2358614"/>
                  </a:cubicBezTo>
                  <a:close/>
                  <a:moveTo>
                    <a:pt x="553535" y="2354781"/>
                  </a:moveTo>
                  <a:cubicBezTo>
                    <a:pt x="553535" y="2354781"/>
                    <a:pt x="553535" y="2356224"/>
                    <a:pt x="555266" y="2356224"/>
                  </a:cubicBezTo>
                  <a:cubicBezTo>
                    <a:pt x="555266" y="2357667"/>
                    <a:pt x="556998" y="2357667"/>
                    <a:pt x="556998" y="2357667"/>
                  </a:cubicBezTo>
                  <a:cubicBezTo>
                    <a:pt x="555266" y="2359110"/>
                    <a:pt x="553535" y="2359110"/>
                    <a:pt x="553535" y="2360552"/>
                  </a:cubicBezTo>
                  <a:cubicBezTo>
                    <a:pt x="551803" y="2360552"/>
                    <a:pt x="550071" y="2363438"/>
                    <a:pt x="550071" y="2363438"/>
                  </a:cubicBezTo>
                  <a:cubicBezTo>
                    <a:pt x="548340" y="2361995"/>
                    <a:pt x="548340" y="2359110"/>
                    <a:pt x="548340" y="2357667"/>
                  </a:cubicBezTo>
                  <a:cubicBezTo>
                    <a:pt x="548340" y="2356224"/>
                    <a:pt x="551803" y="2354781"/>
                    <a:pt x="553535" y="2354781"/>
                  </a:cubicBezTo>
                  <a:close/>
                  <a:moveTo>
                    <a:pt x="535353" y="2354781"/>
                  </a:moveTo>
                  <a:cubicBezTo>
                    <a:pt x="535353" y="2354781"/>
                    <a:pt x="535353" y="2356224"/>
                    <a:pt x="536796" y="2356224"/>
                  </a:cubicBezTo>
                  <a:cubicBezTo>
                    <a:pt x="538239" y="2356224"/>
                    <a:pt x="539682" y="2354781"/>
                    <a:pt x="541125" y="2356224"/>
                  </a:cubicBezTo>
                  <a:cubicBezTo>
                    <a:pt x="542568" y="2356224"/>
                    <a:pt x="544011" y="2357667"/>
                    <a:pt x="544011" y="2359110"/>
                  </a:cubicBezTo>
                  <a:cubicBezTo>
                    <a:pt x="541125" y="2360553"/>
                    <a:pt x="538239" y="2360553"/>
                    <a:pt x="535353" y="2360553"/>
                  </a:cubicBezTo>
                  <a:cubicBezTo>
                    <a:pt x="533910" y="2360553"/>
                    <a:pt x="531024" y="2359110"/>
                    <a:pt x="531024" y="2357667"/>
                  </a:cubicBezTo>
                  <a:cubicBezTo>
                    <a:pt x="531024" y="2356224"/>
                    <a:pt x="533910" y="2354781"/>
                    <a:pt x="535353" y="2354781"/>
                  </a:cubicBezTo>
                  <a:close/>
                  <a:moveTo>
                    <a:pt x="952320" y="2350033"/>
                  </a:moveTo>
                  <a:lnTo>
                    <a:pt x="952307" y="2350049"/>
                  </a:lnTo>
                  <a:lnTo>
                    <a:pt x="954722" y="2353370"/>
                  </a:lnTo>
                  <a:lnTo>
                    <a:pt x="954739" y="2353356"/>
                  </a:lnTo>
                  <a:close/>
                  <a:moveTo>
                    <a:pt x="367525" y="2330749"/>
                  </a:moveTo>
                  <a:cubicBezTo>
                    <a:pt x="369473" y="2330151"/>
                    <a:pt x="370756" y="2330335"/>
                    <a:pt x="370756" y="2331806"/>
                  </a:cubicBezTo>
                  <a:cubicBezTo>
                    <a:pt x="376623" y="2342100"/>
                    <a:pt x="361956" y="2358277"/>
                    <a:pt x="359023" y="2365630"/>
                  </a:cubicBezTo>
                  <a:cubicBezTo>
                    <a:pt x="357556" y="2371513"/>
                    <a:pt x="351690" y="2371513"/>
                    <a:pt x="351690" y="2365630"/>
                  </a:cubicBezTo>
                  <a:cubicBezTo>
                    <a:pt x="351690" y="2359748"/>
                    <a:pt x="350223" y="2370042"/>
                    <a:pt x="350223" y="2372983"/>
                  </a:cubicBezTo>
                  <a:lnTo>
                    <a:pt x="345823" y="2381807"/>
                  </a:lnTo>
                  <a:cubicBezTo>
                    <a:pt x="344356" y="2384749"/>
                    <a:pt x="342890" y="2386219"/>
                    <a:pt x="338490" y="2384749"/>
                  </a:cubicBezTo>
                  <a:cubicBezTo>
                    <a:pt x="334090" y="2381807"/>
                    <a:pt x="338490" y="2390631"/>
                    <a:pt x="334090" y="2389160"/>
                  </a:cubicBezTo>
                  <a:cubicBezTo>
                    <a:pt x="328223" y="2386219"/>
                    <a:pt x="322357" y="2396514"/>
                    <a:pt x="319423" y="2395043"/>
                  </a:cubicBezTo>
                  <a:cubicBezTo>
                    <a:pt x="319423" y="2395043"/>
                    <a:pt x="317957" y="2381807"/>
                    <a:pt x="315023" y="2389160"/>
                  </a:cubicBezTo>
                  <a:cubicBezTo>
                    <a:pt x="309157" y="2400925"/>
                    <a:pt x="313557" y="2390631"/>
                    <a:pt x="303290" y="2390631"/>
                  </a:cubicBezTo>
                  <a:cubicBezTo>
                    <a:pt x="300357" y="2390631"/>
                    <a:pt x="298890" y="2395043"/>
                    <a:pt x="298890" y="2397984"/>
                  </a:cubicBezTo>
                  <a:cubicBezTo>
                    <a:pt x="297423" y="2400925"/>
                    <a:pt x="293023" y="2402396"/>
                    <a:pt x="293023" y="2397984"/>
                  </a:cubicBezTo>
                  <a:cubicBezTo>
                    <a:pt x="293023" y="2390631"/>
                    <a:pt x="287157" y="2390631"/>
                    <a:pt x="295957" y="2384749"/>
                  </a:cubicBezTo>
                  <a:cubicBezTo>
                    <a:pt x="301823" y="2381807"/>
                    <a:pt x="306223" y="2380337"/>
                    <a:pt x="313557" y="2371513"/>
                  </a:cubicBezTo>
                  <a:lnTo>
                    <a:pt x="325290" y="2358277"/>
                  </a:lnTo>
                  <a:cubicBezTo>
                    <a:pt x="328223" y="2355336"/>
                    <a:pt x="344356" y="2347983"/>
                    <a:pt x="348756" y="2343571"/>
                  </a:cubicBezTo>
                  <a:cubicBezTo>
                    <a:pt x="349856" y="2341365"/>
                    <a:pt x="361681" y="2332541"/>
                    <a:pt x="367525" y="2330749"/>
                  </a:cubicBezTo>
                  <a:close/>
                  <a:moveTo>
                    <a:pt x="1558500" y="2277072"/>
                  </a:moveTo>
                  <a:lnTo>
                    <a:pt x="1557229" y="2290320"/>
                  </a:lnTo>
                  <a:lnTo>
                    <a:pt x="1557230" y="2290323"/>
                  </a:lnTo>
                  <a:lnTo>
                    <a:pt x="1558500" y="2277110"/>
                  </a:lnTo>
                  <a:close/>
                  <a:moveTo>
                    <a:pt x="561836" y="2273979"/>
                  </a:moveTo>
                  <a:cubicBezTo>
                    <a:pt x="561836" y="2273979"/>
                    <a:pt x="564892" y="2278308"/>
                    <a:pt x="564892" y="2278308"/>
                  </a:cubicBezTo>
                  <a:cubicBezTo>
                    <a:pt x="567948" y="2279751"/>
                    <a:pt x="569476" y="2281194"/>
                    <a:pt x="572531" y="2281194"/>
                  </a:cubicBezTo>
                  <a:cubicBezTo>
                    <a:pt x="574059" y="2281194"/>
                    <a:pt x="578643" y="2282637"/>
                    <a:pt x="578643" y="2284079"/>
                  </a:cubicBezTo>
                  <a:cubicBezTo>
                    <a:pt x="578643" y="2286965"/>
                    <a:pt x="575587" y="2285522"/>
                    <a:pt x="572531" y="2285522"/>
                  </a:cubicBezTo>
                  <a:cubicBezTo>
                    <a:pt x="571003" y="2285522"/>
                    <a:pt x="564892" y="2289851"/>
                    <a:pt x="561836" y="2286965"/>
                  </a:cubicBezTo>
                  <a:cubicBezTo>
                    <a:pt x="561836" y="2285522"/>
                    <a:pt x="560308" y="2284079"/>
                    <a:pt x="560308" y="2284079"/>
                  </a:cubicBezTo>
                  <a:cubicBezTo>
                    <a:pt x="558780" y="2284079"/>
                    <a:pt x="557253" y="2284079"/>
                    <a:pt x="555725" y="2284079"/>
                  </a:cubicBezTo>
                  <a:cubicBezTo>
                    <a:pt x="552669" y="2284079"/>
                    <a:pt x="555725" y="2281194"/>
                    <a:pt x="557253" y="2279751"/>
                  </a:cubicBezTo>
                  <a:cubicBezTo>
                    <a:pt x="557253" y="2278308"/>
                    <a:pt x="557253" y="2276865"/>
                    <a:pt x="558780" y="2275422"/>
                  </a:cubicBezTo>
                  <a:cubicBezTo>
                    <a:pt x="560308" y="2275422"/>
                    <a:pt x="560308" y="2272536"/>
                    <a:pt x="561836" y="2273979"/>
                  </a:cubicBezTo>
                  <a:close/>
                  <a:moveTo>
                    <a:pt x="1323915" y="2262776"/>
                  </a:moveTo>
                  <a:lnTo>
                    <a:pt x="1311706" y="2264963"/>
                  </a:lnTo>
                  <a:lnTo>
                    <a:pt x="1334251" y="2266214"/>
                  </a:lnTo>
                  <a:close/>
                  <a:moveTo>
                    <a:pt x="1342750" y="2259181"/>
                  </a:moveTo>
                  <a:lnTo>
                    <a:pt x="1342512" y="2259284"/>
                  </a:lnTo>
                  <a:lnTo>
                    <a:pt x="1336478" y="2266338"/>
                  </a:lnTo>
                  <a:lnTo>
                    <a:pt x="1336633" y="2266347"/>
                  </a:lnTo>
                  <a:close/>
                  <a:moveTo>
                    <a:pt x="7215" y="2249450"/>
                  </a:moveTo>
                  <a:cubicBezTo>
                    <a:pt x="11544" y="2249450"/>
                    <a:pt x="15873" y="2249450"/>
                    <a:pt x="18759" y="2253779"/>
                  </a:cubicBezTo>
                  <a:cubicBezTo>
                    <a:pt x="18759" y="2256664"/>
                    <a:pt x="12987" y="2256664"/>
                    <a:pt x="10101" y="2256664"/>
                  </a:cubicBezTo>
                  <a:cubicBezTo>
                    <a:pt x="7215" y="2256664"/>
                    <a:pt x="2886" y="2256664"/>
                    <a:pt x="1443" y="2253779"/>
                  </a:cubicBezTo>
                  <a:cubicBezTo>
                    <a:pt x="0" y="2250893"/>
                    <a:pt x="4329" y="2249450"/>
                    <a:pt x="7215" y="2249450"/>
                  </a:cubicBezTo>
                  <a:close/>
                  <a:moveTo>
                    <a:pt x="438672" y="2245122"/>
                  </a:moveTo>
                  <a:cubicBezTo>
                    <a:pt x="441558" y="2243679"/>
                    <a:pt x="443001" y="2248008"/>
                    <a:pt x="443001" y="2249451"/>
                  </a:cubicBezTo>
                  <a:cubicBezTo>
                    <a:pt x="444444" y="2249451"/>
                    <a:pt x="444444" y="2248008"/>
                    <a:pt x="445887" y="2248008"/>
                  </a:cubicBezTo>
                  <a:cubicBezTo>
                    <a:pt x="447330" y="2248008"/>
                    <a:pt x="447330" y="2248008"/>
                    <a:pt x="447330" y="2248008"/>
                  </a:cubicBezTo>
                  <a:cubicBezTo>
                    <a:pt x="448773" y="2248008"/>
                    <a:pt x="448773" y="2249451"/>
                    <a:pt x="450216" y="2249451"/>
                  </a:cubicBezTo>
                  <a:cubicBezTo>
                    <a:pt x="451659" y="2249451"/>
                    <a:pt x="451659" y="2248008"/>
                    <a:pt x="453102" y="2249451"/>
                  </a:cubicBezTo>
                  <a:cubicBezTo>
                    <a:pt x="453102" y="2250893"/>
                    <a:pt x="454545" y="2253779"/>
                    <a:pt x="453102" y="2255222"/>
                  </a:cubicBezTo>
                  <a:cubicBezTo>
                    <a:pt x="451659" y="2259550"/>
                    <a:pt x="451659" y="2252336"/>
                    <a:pt x="450216" y="2256665"/>
                  </a:cubicBezTo>
                  <a:cubicBezTo>
                    <a:pt x="448773" y="2258108"/>
                    <a:pt x="447330" y="2262436"/>
                    <a:pt x="445887" y="2259550"/>
                  </a:cubicBezTo>
                  <a:cubicBezTo>
                    <a:pt x="445887" y="2258108"/>
                    <a:pt x="445887" y="2256665"/>
                    <a:pt x="444444" y="2255222"/>
                  </a:cubicBezTo>
                  <a:cubicBezTo>
                    <a:pt x="444444" y="2255222"/>
                    <a:pt x="444444" y="2253779"/>
                    <a:pt x="443001" y="2253779"/>
                  </a:cubicBezTo>
                  <a:cubicBezTo>
                    <a:pt x="443001" y="2255222"/>
                    <a:pt x="441558" y="2258108"/>
                    <a:pt x="441558" y="2259550"/>
                  </a:cubicBezTo>
                  <a:cubicBezTo>
                    <a:pt x="441558" y="2260993"/>
                    <a:pt x="435786" y="2255222"/>
                    <a:pt x="435786" y="2253779"/>
                  </a:cubicBezTo>
                  <a:cubicBezTo>
                    <a:pt x="435786" y="2252336"/>
                    <a:pt x="435786" y="2252336"/>
                    <a:pt x="438672" y="2252336"/>
                  </a:cubicBezTo>
                  <a:cubicBezTo>
                    <a:pt x="440115" y="2252336"/>
                    <a:pt x="437229" y="2246565"/>
                    <a:pt x="438672" y="2245122"/>
                  </a:cubicBezTo>
                  <a:close/>
                  <a:moveTo>
                    <a:pt x="1366634" y="2237600"/>
                  </a:moveTo>
                  <a:cubicBezTo>
                    <a:pt x="1366265" y="2238519"/>
                    <a:pt x="1366265" y="2241092"/>
                    <a:pt x="1365529" y="2244767"/>
                  </a:cubicBezTo>
                  <a:lnTo>
                    <a:pt x="1360102" y="2250905"/>
                  </a:lnTo>
                  <a:lnTo>
                    <a:pt x="1360315" y="2250794"/>
                  </a:lnTo>
                  <a:cubicBezTo>
                    <a:pt x="1362889" y="2248587"/>
                    <a:pt x="1365095" y="2246014"/>
                    <a:pt x="1365831" y="2244543"/>
                  </a:cubicBezTo>
                  <a:lnTo>
                    <a:pt x="1366869" y="2237796"/>
                  </a:lnTo>
                  <a:close/>
                  <a:moveTo>
                    <a:pt x="1240432" y="2235820"/>
                  </a:moveTo>
                  <a:lnTo>
                    <a:pt x="1239766" y="2236314"/>
                  </a:lnTo>
                  <a:lnTo>
                    <a:pt x="1234935" y="2242632"/>
                  </a:lnTo>
                  <a:lnTo>
                    <a:pt x="1235122" y="2242773"/>
                  </a:lnTo>
                  <a:close/>
                  <a:moveTo>
                    <a:pt x="1151122" y="2231785"/>
                  </a:moveTo>
                  <a:lnTo>
                    <a:pt x="1151059" y="2231889"/>
                  </a:lnTo>
                  <a:lnTo>
                    <a:pt x="1152422" y="2241433"/>
                  </a:lnTo>
                  <a:lnTo>
                    <a:pt x="1152483" y="2241298"/>
                  </a:lnTo>
                  <a:close/>
                  <a:moveTo>
                    <a:pt x="1217691" y="2231348"/>
                  </a:moveTo>
                  <a:lnTo>
                    <a:pt x="1217670" y="2231352"/>
                  </a:lnTo>
                  <a:lnTo>
                    <a:pt x="1212974" y="2235393"/>
                  </a:lnTo>
                  <a:lnTo>
                    <a:pt x="1212986" y="2235400"/>
                  </a:lnTo>
                  <a:close/>
                  <a:moveTo>
                    <a:pt x="1422090" y="2228770"/>
                  </a:moveTo>
                  <a:lnTo>
                    <a:pt x="1421873" y="2228964"/>
                  </a:lnTo>
                  <a:cubicBezTo>
                    <a:pt x="1420768" y="2231536"/>
                    <a:pt x="1420768" y="2234476"/>
                    <a:pt x="1421505" y="2237417"/>
                  </a:cubicBezTo>
                  <a:lnTo>
                    <a:pt x="1418941" y="2251492"/>
                  </a:lnTo>
                  <a:lnTo>
                    <a:pt x="1419150" y="2251345"/>
                  </a:lnTo>
                  <a:cubicBezTo>
                    <a:pt x="1421357" y="2245646"/>
                    <a:pt x="1422460" y="2238660"/>
                    <a:pt x="1421724" y="2237189"/>
                  </a:cubicBezTo>
                  <a:close/>
                  <a:moveTo>
                    <a:pt x="15873" y="2226467"/>
                  </a:moveTo>
                  <a:cubicBezTo>
                    <a:pt x="18759" y="2226467"/>
                    <a:pt x="17316" y="2232651"/>
                    <a:pt x="17316" y="2235743"/>
                  </a:cubicBezTo>
                  <a:cubicBezTo>
                    <a:pt x="15873" y="2237289"/>
                    <a:pt x="11544" y="2234197"/>
                    <a:pt x="11544" y="2235743"/>
                  </a:cubicBezTo>
                  <a:cubicBezTo>
                    <a:pt x="11544" y="2238834"/>
                    <a:pt x="17316" y="2240380"/>
                    <a:pt x="15873" y="2241926"/>
                  </a:cubicBezTo>
                  <a:cubicBezTo>
                    <a:pt x="14430" y="2245018"/>
                    <a:pt x="10101" y="2246564"/>
                    <a:pt x="5772" y="2246564"/>
                  </a:cubicBezTo>
                  <a:cubicBezTo>
                    <a:pt x="4329" y="2246564"/>
                    <a:pt x="1443" y="2243472"/>
                    <a:pt x="0" y="2241926"/>
                  </a:cubicBezTo>
                  <a:cubicBezTo>
                    <a:pt x="0" y="2238834"/>
                    <a:pt x="4329" y="2238834"/>
                    <a:pt x="5772" y="2237289"/>
                  </a:cubicBezTo>
                  <a:cubicBezTo>
                    <a:pt x="5772" y="2235743"/>
                    <a:pt x="5772" y="2232651"/>
                    <a:pt x="8658" y="2231105"/>
                  </a:cubicBezTo>
                  <a:cubicBezTo>
                    <a:pt x="10101" y="2228013"/>
                    <a:pt x="12987" y="2224921"/>
                    <a:pt x="15873" y="2226467"/>
                  </a:cubicBezTo>
                  <a:close/>
                  <a:moveTo>
                    <a:pt x="544011" y="2217707"/>
                  </a:moveTo>
                  <a:cubicBezTo>
                    <a:pt x="545454" y="2217707"/>
                    <a:pt x="548340" y="2217707"/>
                    <a:pt x="548340" y="2219150"/>
                  </a:cubicBezTo>
                  <a:cubicBezTo>
                    <a:pt x="548340" y="2220593"/>
                    <a:pt x="546897" y="2222036"/>
                    <a:pt x="545454" y="2222036"/>
                  </a:cubicBezTo>
                  <a:cubicBezTo>
                    <a:pt x="544011" y="2222036"/>
                    <a:pt x="542568" y="2222036"/>
                    <a:pt x="542568" y="2220593"/>
                  </a:cubicBezTo>
                  <a:cubicBezTo>
                    <a:pt x="542568" y="2219150"/>
                    <a:pt x="544011" y="2217707"/>
                    <a:pt x="544011" y="2217707"/>
                  </a:cubicBezTo>
                  <a:close/>
                  <a:moveTo>
                    <a:pt x="25974" y="2209050"/>
                  </a:moveTo>
                  <a:cubicBezTo>
                    <a:pt x="27417" y="2207607"/>
                    <a:pt x="28860" y="2209050"/>
                    <a:pt x="30303" y="2210493"/>
                  </a:cubicBezTo>
                  <a:cubicBezTo>
                    <a:pt x="34632" y="2211936"/>
                    <a:pt x="40404" y="2211936"/>
                    <a:pt x="41847" y="2216264"/>
                  </a:cubicBezTo>
                  <a:cubicBezTo>
                    <a:pt x="43290" y="2217707"/>
                    <a:pt x="36075" y="2214822"/>
                    <a:pt x="33189" y="2214822"/>
                  </a:cubicBezTo>
                  <a:cubicBezTo>
                    <a:pt x="33189" y="2216264"/>
                    <a:pt x="36075" y="2219150"/>
                    <a:pt x="34632" y="2219150"/>
                  </a:cubicBezTo>
                  <a:cubicBezTo>
                    <a:pt x="30303" y="2217707"/>
                    <a:pt x="25974" y="2217707"/>
                    <a:pt x="24531" y="2214822"/>
                  </a:cubicBezTo>
                  <a:cubicBezTo>
                    <a:pt x="23088" y="2213379"/>
                    <a:pt x="24531" y="2210493"/>
                    <a:pt x="25974" y="2209050"/>
                  </a:cubicBezTo>
                  <a:close/>
                  <a:moveTo>
                    <a:pt x="556036" y="2207607"/>
                  </a:moveTo>
                  <a:cubicBezTo>
                    <a:pt x="557960" y="2206164"/>
                    <a:pt x="559884" y="2207607"/>
                    <a:pt x="559884" y="2209050"/>
                  </a:cubicBezTo>
                  <a:cubicBezTo>
                    <a:pt x="559884" y="2210493"/>
                    <a:pt x="557960" y="2210493"/>
                    <a:pt x="556036" y="2211936"/>
                  </a:cubicBezTo>
                  <a:cubicBezTo>
                    <a:pt x="556036" y="2211936"/>
                    <a:pt x="554112" y="2210493"/>
                    <a:pt x="554112" y="2210493"/>
                  </a:cubicBezTo>
                  <a:cubicBezTo>
                    <a:pt x="554112" y="2209050"/>
                    <a:pt x="554112" y="2207607"/>
                    <a:pt x="556036" y="2207607"/>
                  </a:cubicBezTo>
                  <a:close/>
                  <a:moveTo>
                    <a:pt x="33189" y="2197507"/>
                  </a:moveTo>
                  <a:cubicBezTo>
                    <a:pt x="34632" y="2197507"/>
                    <a:pt x="34632" y="2198950"/>
                    <a:pt x="36075" y="2200393"/>
                  </a:cubicBezTo>
                  <a:cubicBezTo>
                    <a:pt x="36075" y="2201836"/>
                    <a:pt x="34632" y="2203279"/>
                    <a:pt x="34632" y="2203279"/>
                  </a:cubicBezTo>
                  <a:cubicBezTo>
                    <a:pt x="33189" y="2203279"/>
                    <a:pt x="33189" y="2201836"/>
                    <a:pt x="33189" y="2200393"/>
                  </a:cubicBezTo>
                  <a:cubicBezTo>
                    <a:pt x="33189" y="2198950"/>
                    <a:pt x="33189" y="2197507"/>
                    <a:pt x="33189" y="2197507"/>
                  </a:cubicBezTo>
                  <a:close/>
                  <a:moveTo>
                    <a:pt x="481460" y="2193178"/>
                  </a:moveTo>
                  <a:cubicBezTo>
                    <a:pt x="482966" y="2193178"/>
                    <a:pt x="482966" y="2193178"/>
                    <a:pt x="484471" y="2194671"/>
                  </a:cubicBezTo>
                  <a:cubicBezTo>
                    <a:pt x="485977" y="2197656"/>
                    <a:pt x="485977" y="2199149"/>
                    <a:pt x="488989" y="2202134"/>
                  </a:cubicBezTo>
                  <a:cubicBezTo>
                    <a:pt x="490494" y="2203626"/>
                    <a:pt x="493506" y="2202134"/>
                    <a:pt x="492000" y="2206612"/>
                  </a:cubicBezTo>
                  <a:cubicBezTo>
                    <a:pt x="490494" y="2208104"/>
                    <a:pt x="488989" y="2212582"/>
                    <a:pt x="488989" y="2212582"/>
                  </a:cubicBezTo>
                  <a:cubicBezTo>
                    <a:pt x="488989" y="2215567"/>
                    <a:pt x="488989" y="2224523"/>
                    <a:pt x="487483" y="2226016"/>
                  </a:cubicBezTo>
                  <a:cubicBezTo>
                    <a:pt x="487483" y="2227508"/>
                    <a:pt x="484471" y="2227508"/>
                    <a:pt x="484471" y="2229001"/>
                  </a:cubicBezTo>
                  <a:cubicBezTo>
                    <a:pt x="484471" y="2229001"/>
                    <a:pt x="482966" y="2233479"/>
                    <a:pt x="482966" y="2233479"/>
                  </a:cubicBezTo>
                  <a:cubicBezTo>
                    <a:pt x="482966" y="2233479"/>
                    <a:pt x="475437" y="2236464"/>
                    <a:pt x="472426" y="2234972"/>
                  </a:cubicBezTo>
                  <a:cubicBezTo>
                    <a:pt x="470920" y="2234972"/>
                    <a:pt x="469414" y="2231986"/>
                    <a:pt x="466403" y="2230494"/>
                  </a:cubicBezTo>
                  <a:cubicBezTo>
                    <a:pt x="464897" y="2230494"/>
                    <a:pt x="463391" y="2229001"/>
                    <a:pt x="460380" y="2227508"/>
                  </a:cubicBezTo>
                  <a:cubicBezTo>
                    <a:pt x="458874" y="2226016"/>
                    <a:pt x="458874" y="2224523"/>
                    <a:pt x="458874" y="2221538"/>
                  </a:cubicBezTo>
                  <a:cubicBezTo>
                    <a:pt x="458874" y="2218553"/>
                    <a:pt x="458874" y="2215567"/>
                    <a:pt x="460380" y="2214075"/>
                  </a:cubicBezTo>
                  <a:cubicBezTo>
                    <a:pt x="460380" y="2212582"/>
                    <a:pt x="464897" y="2209597"/>
                    <a:pt x="466403" y="2209597"/>
                  </a:cubicBezTo>
                  <a:cubicBezTo>
                    <a:pt x="466403" y="2209597"/>
                    <a:pt x="470920" y="2209597"/>
                    <a:pt x="470920" y="2209597"/>
                  </a:cubicBezTo>
                  <a:cubicBezTo>
                    <a:pt x="473931" y="2209597"/>
                    <a:pt x="473931" y="2211090"/>
                    <a:pt x="475437" y="2208104"/>
                  </a:cubicBezTo>
                  <a:cubicBezTo>
                    <a:pt x="475437" y="2205119"/>
                    <a:pt x="475437" y="2196163"/>
                    <a:pt x="475437" y="2194671"/>
                  </a:cubicBezTo>
                  <a:cubicBezTo>
                    <a:pt x="475437" y="2194671"/>
                    <a:pt x="479954" y="2193178"/>
                    <a:pt x="481460" y="2193178"/>
                  </a:cubicBezTo>
                  <a:close/>
                  <a:moveTo>
                    <a:pt x="46438" y="2187406"/>
                  </a:moveTo>
                  <a:cubicBezTo>
                    <a:pt x="49587" y="2185963"/>
                    <a:pt x="54309" y="2185963"/>
                    <a:pt x="59032" y="2188849"/>
                  </a:cubicBezTo>
                  <a:cubicBezTo>
                    <a:pt x="60606" y="2190292"/>
                    <a:pt x="60606" y="2194620"/>
                    <a:pt x="59032" y="2196063"/>
                  </a:cubicBezTo>
                  <a:cubicBezTo>
                    <a:pt x="57458" y="2197506"/>
                    <a:pt x="54309" y="2198949"/>
                    <a:pt x="51161" y="2197506"/>
                  </a:cubicBezTo>
                  <a:cubicBezTo>
                    <a:pt x="49587" y="2197506"/>
                    <a:pt x="44864" y="2196063"/>
                    <a:pt x="44864" y="2194620"/>
                  </a:cubicBezTo>
                  <a:cubicBezTo>
                    <a:pt x="43290" y="2191735"/>
                    <a:pt x="43290" y="2188849"/>
                    <a:pt x="46438" y="2187406"/>
                  </a:cubicBezTo>
                  <a:close/>
                  <a:moveTo>
                    <a:pt x="76479" y="2177306"/>
                  </a:moveTo>
                  <a:cubicBezTo>
                    <a:pt x="76479" y="2177306"/>
                    <a:pt x="77922" y="2178749"/>
                    <a:pt x="77922" y="2180192"/>
                  </a:cubicBezTo>
                  <a:cubicBezTo>
                    <a:pt x="77922" y="2181635"/>
                    <a:pt x="77922" y="2183078"/>
                    <a:pt x="76479" y="2183078"/>
                  </a:cubicBezTo>
                  <a:cubicBezTo>
                    <a:pt x="76479" y="2183078"/>
                    <a:pt x="75036" y="2181635"/>
                    <a:pt x="75036" y="2180192"/>
                  </a:cubicBezTo>
                  <a:cubicBezTo>
                    <a:pt x="75036" y="2178749"/>
                    <a:pt x="75036" y="2177306"/>
                    <a:pt x="76479" y="2177306"/>
                  </a:cubicBezTo>
                  <a:close/>
                  <a:moveTo>
                    <a:pt x="40747" y="2157106"/>
                  </a:moveTo>
                  <a:cubicBezTo>
                    <a:pt x="42259" y="2157106"/>
                    <a:pt x="48306" y="2163217"/>
                    <a:pt x="46794" y="2160162"/>
                  </a:cubicBezTo>
                  <a:cubicBezTo>
                    <a:pt x="46794" y="2160162"/>
                    <a:pt x="49818" y="2158634"/>
                    <a:pt x="49818" y="2158634"/>
                  </a:cubicBezTo>
                  <a:cubicBezTo>
                    <a:pt x="49818" y="2163217"/>
                    <a:pt x="49818" y="2163217"/>
                    <a:pt x="54353" y="2163217"/>
                  </a:cubicBezTo>
                  <a:cubicBezTo>
                    <a:pt x="55865" y="2163217"/>
                    <a:pt x="57376" y="2166273"/>
                    <a:pt x="58888" y="2166273"/>
                  </a:cubicBezTo>
                  <a:cubicBezTo>
                    <a:pt x="60400" y="2166273"/>
                    <a:pt x="63423" y="2167800"/>
                    <a:pt x="63423" y="2169328"/>
                  </a:cubicBezTo>
                  <a:cubicBezTo>
                    <a:pt x="63423" y="2170856"/>
                    <a:pt x="64935" y="2170856"/>
                    <a:pt x="61911" y="2170856"/>
                  </a:cubicBezTo>
                  <a:cubicBezTo>
                    <a:pt x="57376" y="2170856"/>
                    <a:pt x="55865" y="2166273"/>
                    <a:pt x="51329" y="2170856"/>
                  </a:cubicBezTo>
                  <a:cubicBezTo>
                    <a:pt x="51329" y="2170856"/>
                    <a:pt x="49818" y="2170856"/>
                    <a:pt x="49818" y="2172384"/>
                  </a:cubicBezTo>
                  <a:cubicBezTo>
                    <a:pt x="46794" y="2173912"/>
                    <a:pt x="51329" y="2173912"/>
                    <a:pt x="52841" y="2173912"/>
                  </a:cubicBezTo>
                  <a:cubicBezTo>
                    <a:pt x="54353" y="2173912"/>
                    <a:pt x="55865" y="2173912"/>
                    <a:pt x="57376" y="2173912"/>
                  </a:cubicBezTo>
                  <a:cubicBezTo>
                    <a:pt x="60400" y="2175439"/>
                    <a:pt x="52841" y="2178495"/>
                    <a:pt x="52841" y="2178495"/>
                  </a:cubicBezTo>
                  <a:cubicBezTo>
                    <a:pt x="51329" y="2180023"/>
                    <a:pt x="51329" y="2181550"/>
                    <a:pt x="49818" y="2180023"/>
                  </a:cubicBezTo>
                  <a:cubicBezTo>
                    <a:pt x="46794" y="2178495"/>
                    <a:pt x="48306" y="2183078"/>
                    <a:pt x="45283" y="2181550"/>
                  </a:cubicBezTo>
                  <a:cubicBezTo>
                    <a:pt x="42259" y="2180023"/>
                    <a:pt x="40747" y="2176967"/>
                    <a:pt x="40747" y="2175439"/>
                  </a:cubicBezTo>
                  <a:cubicBezTo>
                    <a:pt x="39236" y="2172384"/>
                    <a:pt x="42259" y="2172384"/>
                    <a:pt x="43771" y="2173912"/>
                  </a:cubicBezTo>
                  <a:cubicBezTo>
                    <a:pt x="45283" y="2173912"/>
                    <a:pt x="46794" y="2169328"/>
                    <a:pt x="45283" y="2169328"/>
                  </a:cubicBezTo>
                  <a:cubicBezTo>
                    <a:pt x="42259" y="2167800"/>
                    <a:pt x="37724" y="2167800"/>
                    <a:pt x="37724" y="2166273"/>
                  </a:cubicBezTo>
                  <a:cubicBezTo>
                    <a:pt x="34701" y="2161689"/>
                    <a:pt x="39236" y="2163217"/>
                    <a:pt x="40747" y="2161689"/>
                  </a:cubicBezTo>
                  <a:cubicBezTo>
                    <a:pt x="42259" y="2160162"/>
                    <a:pt x="33189" y="2157106"/>
                    <a:pt x="40747" y="2157106"/>
                  </a:cubicBezTo>
                  <a:close/>
                  <a:moveTo>
                    <a:pt x="1654082" y="2136005"/>
                  </a:moveTo>
                  <a:lnTo>
                    <a:pt x="1653973" y="2136691"/>
                  </a:lnTo>
                  <a:cubicBezTo>
                    <a:pt x="1656735" y="2140872"/>
                    <a:pt x="1665758" y="2139815"/>
                    <a:pt x="1671466" y="2139953"/>
                  </a:cubicBezTo>
                  <a:lnTo>
                    <a:pt x="1675883" y="2141679"/>
                  </a:lnTo>
                  <a:lnTo>
                    <a:pt x="1676230" y="2140994"/>
                  </a:lnTo>
                  <a:cubicBezTo>
                    <a:pt x="1676230" y="2138064"/>
                    <a:pt x="1668067" y="2139529"/>
                    <a:pt x="1661388" y="2138980"/>
                  </a:cubicBezTo>
                  <a:close/>
                  <a:moveTo>
                    <a:pt x="92352" y="2134020"/>
                  </a:moveTo>
                  <a:cubicBezTo>
                    <a:pt x="93795" y="2134020"/>
                    <a:pt x="93795" y="2135463"/>
                    <a:pt x="95238" y="2136906"/>
                  </a:cubicBezTo>
                  <a:cubicBezTo>
                    <a:pt x="96681" y="2138349"/>
                    <a:pt x="101010" y="2139792"/>
                    <a:pt x="101010" y="2142677"/>
                  </a:cubicBezTo>
                  <a:cubicBezTo>
                    <a:pt x="102453" y="2144120"/>
                    <a:pt x="98124" y="2145563"/>
                    <a:pt x="95238" y="2144120"/>
                  </a:cubicBezTo>
                  <a:cubicBezTo>
                    <a:pt x="92352" y="2144120"/>
                    <a:pt x="90909" y="2139792"/>
                    <a:pt x="90909" y="2136906"/>
                  </a:cubicBezTo>
                  <a:cubicBezTo>
                    <a:pt x="89466" y="2136906"/>
                    <a:pt x="90909" y="2134020"/>
                    <a:pt x="92352" y="2134020"/>
                  </a:cubicBezTo>
                  <a:close/>
                  <a:moveTo>
                    <a:pt x="108225" y="2132577"/>
                  </a:moveTo>
                  <a:cubicBezTo>
                    <a:pt x="109668" y="2132577"/>
                    <a:pt x="112554" y="2134020"/>
                    <a:pt x="112554" y="2134020"/>
                  </a:cubicBezTo>
                  <a:cubicBezTo>
                    <a:pt x="112554" y="2135463"/>
                    <a:pt x="111111" y="2135463"/>
                    <a:pt x="109668" y="2135463"/>
                  </a:cubicBezTo>
                  <a:cubicBezTo>
                    <a:pt x="108225" y="2135463"/>
                    <a:pt x="106782" y="2135463"/>
                    <a:pt x="106782" y="2134020"/>
                  </a:cubicBezTo>
                  <a:cubicBezTo>
                    <a:pt x="105339" y="2134020"/>
                    <a:pt x="106782" y="2132577"/>
                    <a:pt x="108225" y="2132577"/>
                  </a:cubicBezTo>
                  <a:close/>
                  <a:moveTo>
                    <a:pt x="99567" y="2132577"/>
                  </a:moveTo>
                  <a:cubicBezTo>
                    <a:pt x="99567" y="2131134"/>
                    <a:pt x="102453" y="2132577"/>
                    <a:pt x="102453" y="2134020"/>
                  </a:cubicBezTo>
                  <a:cubicBezTo>
                    <a:pt x="103896" y="2134020"/>
                    <a:pt x="105339" y="2135463"/>
                    <a:pt x="103896" y="2136906"/>
                  </a:cubicBezTo>
                  <a:cubicBezTo>
                    <a:pt x="103896" y="2136906"/>
                    <a:pt x="102453" y="2135463"/>
                    <a:pt x="101010" y="2135463"/>
                  </a:cubicBezTo>
                  <a:cubicBezTo>
                    <a:pt x="99567" y="2134020"/>
                    <a:pt x="98124" y="2132577"/>
                    <a:pt x="99567" y="2132577"/>
                  </a:cubicBezTo>
                  <a:close/>
                  <a:moveTo>
                    <a:pt x="1352246" y="2126814"/>
                  </a:moveTo>
                  <a:lnTo>
                    <a:pt x="1350886" y="2128241"/>
                  </a:lnTo>
                  <a:lnTo>
                    <a:pt x="1344989" y="2132847"/>
                  </a:lnTo>
                  <a:lnTo>
                    <a:pt x="1336675" y="2137774"/>
                  </a:lnTo>
                  <a:lnTo>
                    <a:pt x="1332601" y="2138750"/>
                  </a:lnTo>
                  <a:lnTo>
                    <a:pt x="1326363" y="2139481"/>
                  </a:lnTo>
                  <a:cubicBezTo>
                    <a:pt x="1323426" y="2135068"/>
                    <a:pt x="1319021" y="2130655"/>
                    <a:pt x="1316085" y="2138010"/>
                  </a:cubicBezTo>
                  <a:cubicBezTo>
                    <a:pt x="1314617" y="2139481"/>
                    <a:pt x="1295530" y="2143895"/>
                    <a:pt x="1291126" y="2143895"/>
                  </a:cubicBezTo>
                  <a:cubicBezTo>
                    <a:pt x="1288189" y="2143895"/>
                    <a:pt x="1286721" y="2145366"/>
                    <a:pt x="1285253" y="2145366"/>
                  </a:cubicBezTo>
                  <a:cubicBezTo>
                    <a:pt x="1280848" y="2145366"/>
                    <a:pt x="1283785" y="2138010"/>
                    <a:pt x="1274975" y="2140953"/>
                  </a:cubicBezTo>
                  <a:cubicBezTo>
                    <a:pt x="1267634" y="2143895"/>
                    <a:pt x="1251484" y="2138010"/>
                    <a:pt x="1250016" y="2148308"/>
                  </a:cubicBezTo>
                  <a:lnTo>
                    <a:pt x="1249511" y="2148989"/>
                  </a:lnTo>
                  <a:lnTo>
                    <a:pt x="1249157" y="2149210"/>
                  </a:lnTo>
                  <a:lnTo>
                    <a:pt x="1248330" y="2150323"/>
                  </a:lnTo>
                  <a:lnTo>
                    <a:pt x="1246162" y="2147756"/>
                  </a:lnTo>
                  <a:lnTo>
                    <a:pt x="1241394" y="2139794"/>
                  </a:lnTo>
                  <a:lnTo>
                    <a:pt x="1240865" y="2140600"/>
                  </a:lnTo>
                  <a:lnTo>
                    <a:pt x="1240573" y="2140813"/>
                  </a:lnTo>
                  <a:lnTo>
                    <a:pt x="1245290" y="2148659"/>
                  </a:lnTo>
                  <a:cubicBezTo>
                    <a:pt x="1246119" y="2150037"/>
                    <a:pt x="1246901" y="2151094"/>
                    <a:pt x="1247569" y="2151347"/>
                  </a:cubicBezTo>
                  <a:lnTo>
                    <a:pt x="1248330" y="2150323"/>
                  </a:lnTo>
                  <a:lnTo>
                    <a:pt x="1248433" y="2150445"/>
                  </a:lnTo>
                  <a:lnTo>
                    <a:pt x="1249511" y="2148989"/>
                  </a:lnTo>
                  <a:lnTo>
                    <a:pt x="1259468" y="2142779"/>
                  </a:lnTo>
                  <a:cubicBezTo>
                    <a:pt x="1264624" y="2142595"/>
                    <a:pt x="1270516" y="2143330"/>
                    <a:pt x="1274199" y="2141860"/>
                  </a:cubicBezTo>
                  <a:cubicBezTo>
                    <a:pt x="1283037" y="2138920"/>
                    <a:pt x="1280091" y="2146270"/>
                    <a:pt x="1284510" y="2146270"/>
                  </a:cubicBezTo>
                  <a:cubicBezTo>
                    <a:pt x="1285983" y="2146270"/>
                    <a:pt x="1287456" y="2144800"/>
                    <a:pt x="1290403" y="2144800"/>
                  </a:cubicBezTo>
                  <a:cubicBezTo>
                    <a:pt x="1294822" y="2144800"/>
                    <a:pt x="1313972" y="2140390"/>
                    <a:pt x="1315445" y="2138920"/>
                  </a:cubicBezTo>
                  <a:cubicBezTo>
                    <a:pt x="1318391" y="2131569"/>
                    <a:pt x="1322810" y="2135979"/>
                    <a:pt x="1325756" y="2140390"/>
                  </a:cubicBezTo>
                  <a:lnTo>
                    <a:pt x="1332601" y="2138750"/>
                  </a:lnTo>
                  <a:lnTo>
                    <a:pt x="1335628" y="2138395"/>
                  </a:lnTo>
                  <a:lnTo>
                    <a:pt x="1336675" y="2137774"/>
                  </a:lnTo>
                  <a:lnTo>
                    <a:pt x="1339566" y="2137082"/>
                  </a:lnTo>
                  <a:lnTo>
                    <a:pt x="1344989" y="2132847"/>
                  </a:lnTo>
                  <a:lnTo>
                    <a:pt x="1348454" y="2130793"/>
                  </a:lnTo>
                  <a:lnTo>
                    <a:pt x="1350886" y="2128241"/>
                  </a:lnTo>
                  <a:lnTo>
                    <a:pt x="1352271" y="2127159"/>
                  </a:lnTo>
                  <a:close/>
                  <a:moveTo>
                    <a:pt x="370851" y="2125363"/>
                  </a:moveTo>
                  <a:cubicBezTo>
                    <a:pt x="370851" y="2123920"/>
                    <a:pt x="373737" y="2125363"/>
                    <a:pt x="375180" y="2125363"/>
                  </a:cubicBezTo>
                  <a:cubicBezTo>
                    <a:pt x="375180" y="2125363"/>
                    <a:pt x="378066" y="2125363"/>
                    <a:pt x="378066" y="2126806"/>
                  </a:cubicBezTo>
                  <a:cubicBezTo>
                    <a:pt x="376623" y="2128249"/>
                    <a:pt x="375180" y="2128249"/>
                    <a:pt x="373737" y="2128249"/>
                  </a:cubicBezTo>
                  <a:cubicBezTo>
                    <a:pt x="372294" y="2128249"/>
                    <a:pt x="370851" y="2126806"/>
                    <a:pt x="370851" y="2125363"/>
                  </a:cubicBezTo>
                  <a:close/>
                  <a:moveTo>
                    <a:pt x="379509" y="2125362"/>
                  </a:moveTo>
                  <a:cubicBezTo>
                    <a:pt x="379509" y="2125362"/>
                    <a:pt x="382395" y="2125362"/>
                    <a:pt x="382395" y="2125362"/>
                  </a:cubicBezTo>
                  <a:cubicBezTo>
                    <a:pt x="383838" y="2126805"/>
                    <a:pt x="386724" y="2126805"/>
                    <a:pt x="385281" y="2128248"/>
                  </a:cubicBezTo>
                  <a:cubicBezTo>
                    <a:pt x="385281" y="2129691"/>
                    <a:pt x="382395" y="2129691"/>
                    <a:pt x="380952" y="2128248"/>
                  </a:cubicBezTo>
                  <a:cubicBezTo>
                    <a:pt x="379509" y="2128248"/>
                    <a:pt x="379509" y="2126805"/>
                    <a:pt x="379509" y="2125362"/>
                  </a:cubicBezTo>
                  <a:close/>
                  <a:moveTo>
                    <a:pt x="425376" y="2122554"/>
                  </a:moveTo>
                  <a:cubicBezTo>
                    <a:pt x="426848" y="2121453"/>
                    <a:pt x="427952" y="2121085"/>
                    <a:pt x="429425" y="2124023"/>
                  </a:cubicBezTo>
                  <a:cubicBezTo>
                    <a:pt x="433842" y="2129897"/>
                    <a:pt x="444149" y="2131366"/>
                    <a:pt x="448567" y="2135772"/>
                  </a:cubicBezTo>
                  <a:cubicBezTo>
                    <a:pt x="452984" y="2138709"/>
                    <a:pt x="457401" y="2147521"/>
                    <a:pt x="445622" y="2147521"/>
                  </a:cubicBezTo>
                  <a:cubicBezTo>
                    <a:pt x="444149" y="2147521"/>
                    <a:pt x="441204" y="2153396"/>
                    <a:pt x="441204" y="2153396"/>
                  </a:cubicBezTo>
                  <a:cubicBezTo>
                    <a:pt x="442677" y="2154864"/>
                    <a:pt x="458874" y="2150458"/>
                    <a:pt x="455929" y="2159270"/>
                  </a:cubicBezTo>
                  <a:cubicBezTo>
                    <a:pt x="454457" y="2163676"/>
                    <a:pt x="448567" y="2166613"/>
                    <a:pt x="447094" y="2171019"/>
                  </a:cubicBezTo>
                  <a:cubicBezTo>
                    <a:pt x="445622" y="2178362"/>
                    <a:pt x="439732" y="2185706"/>
                    <a:pt x="435315" y="2191580"/>
                  </a:cubicBezTo>
                  <a:cubicBezTo>
                    <a:pt x="432370" y="2193049"/>
                    <a:pt x="419118" y="2200392"/>
                    <a:pt x="419118" y="2191580"/>
                  </a:cubicBezTo>
                  <a:cubicBezTo>
                    <a:pt x="419118" y="2187174"/>
                    <a:pt x="411756" y="2188643"/>
                    <a:pt x="411756" y="2182768"/>
                  </a:cubicBezTo>
                  <a:cubicBezTo>
                    <a:pt x="411756" y="2172488"/>
                    <a:pt x="405866" y="2169551"/>
                    <a:pt x="401448" y="2165145"/>
                  </a:cubicBezTo>
                  <a:cubicBezTo>
                    <a:pt x="399976" y="2162207"/>
                    <a:pt x="388196" y="2151927"/>
                    <a:pt x="386724" y="2150458"/>
                  </a:cubicBezTo>
                  <a:cubicBezTo>
                    <a:pt x="388196" y="2150458"/>
                    <a:pt x="395559" y="2144584"/>
                    <a:pt x="397031" y="2143115"/>
                  </a:cubicBezTo>
                  <a:cubicBezTo>
                    <a:pt x="404393" y="2135772"/>
                    <a:pt x="408811" y="2125491"/>
                    <a:pt x="419118" y="2125491"/>
                  </a:cubicBezTo>
                  <a:cubicBezTo>
                    <a:pt x="422063" y="2125491"/>
                    <a:pt x="423903" y="2123656"/>
                    <a:pt x="425376" y="2122554"/>
                  </a:cubicBezTo>
                  <a:close/>
                  <a:moveTo>
                    <a:pt x="108225" y="2122477"/>
                  </a:moveTo>
                  <a:cubicBezTo>
                    <a:pt x="109668" y="2123920"/>
                    <a:pt x="112554" y="2125363"/>
                    <a:pt x="113997" y="2126806"/>
                  </a:cubicBezTo>
                  <a:cubicBezTo>
                    <a:pt x="115440" y="2128248"/>
                    <a:pt x="115440" y="2131134"/>
                    <a:pt x="113997" y="2131134"/>
                  </a:cubicBezTo>
                  <a:cubicBezTo>
                    <a:pt x="112554" y="2131134"/>
                    <a:pt x="109668" y="2129691"/>
                    <a:pt x="108225" y="2128248"/>
                  </a:cubicBezTo>
                  <a:cubicBezTo>
                    <a:pt x="106782" y="2126806"/>
                    <a:pt x="105339" y="2125363"/>
                    <a:pt x="103896" y="2123920"/>
                  </a:cubicBezTo>
                  <a:cubicBezTo>
                    <a:pt x="103896" y="2123920"/>
                    <a:pt x="106782" y="2122477"/>
                    <a:pt x="108225" y="2122477"/>
                  </a:cubicBezTo>
                  <a:close/>
                  <a:moveTo>
                    <a:pt x="119357" y="2118148"/>
                  </a:moveTo>
                  <a:cubicBezTo>
                    <a:pt x="122655" y="2121034"/>
                    <a:pt x="121006" y="2125362"/>
                    <a:pt x="119357" y="2126805"/>
                  </a:cubicBezTo>
                  <a:cubicBezTo>
                    <a:pt x="117707" y="2128248"/>
                    <a:pt x="114409" y="2123920"/>
                    <a:pt x="112760" y="2122477"/>
                  </a:cubicBezTo>
                  <a:cubicBezTo>
                    <a:pt x="112760" y="2122477"/>
                    <a:pt x="111111" y="2121034"/>
                    <a:pt x="112760" y="2121034"/>
                  </a:cubicBezTo>
                  <a:cubicBezTo>
                    <a:pt x="114409" y="2119591"/>
                    <a:pt x="117707" y="2116705"/>
                    <a:pt x="119357" y="2118148"/>
                  </a:cubicBezTo>
                  <a:close/>
                  <a:moveTo>
                    <a:pt x="88023" y="2115262"/>
                  </a:moveTo>
                  <a:cubicBezTo>
                    <a:pt x="89466" y="2115262"/>
                    <a:pt x="90909" y="2115262"/>
                    <a:pt x="90909" y="2116705"/>
                  </a:cubicBezTo>
                  <a:cubicBezTo>
                    <a:pt x="90909" y="2116705"/>
                    <a:pt x="89466" y="2116705"/>
                    <a:pt x="89466" y="2116705"/>
                  </a:cubicBezTo>
                  <a:cubicBezTo>
                    <a:pt x="88023" y="2116705"/>
                    <a:pt x="86580" y="2116705"/>
                    <a:pt x="86580" y="2116705"/>
                  </a:cubicBezTo>
                  <a:cubicBezTo>
                    <a:pt x="86580" y="2115262"/>
                    <a:pt x="88023" y="2115262"/>
                    <a:pt x="88023" y="2115262"/>
                  </a:cubicBezTo>
                  <a:close/>
                  <a:moveTo>
                    <a:pt x="362373" y="2112016"/>
                  </a:moveTo>
                  <a:cubicBezTo>
                    <a:pt x="363997" y="2112738"/>
                    <a:pt x="365800" y="2113820"/>
                    <a:pt x="367965" y="2113820"/>
                  </a:cubicBezTo>
                  <a:cubicBezTo>
                    <a:pt x="370851" y="2112377"/>
                    <a:pt x="372294" y="2115263"/>
                    <a:pt x="375180" y="2115263"/>
                  </a:cubicBezTo>
                  <a:cubicBezTo>
                    <a:pt x="376623" y="2115263"/>
                    <a:pt x="380952" y="2115263"/>
                    <a:pt x="380952" y="2116706"/>
                  </a:cubicBezTo>
                  <a:cubicBezTo>
                    <a:pt x="380952" y="2119592"/>
                    <a:pt x="378066" y="2119592"/>
                    <a:pt x="375180" y="2121034"/>
                  </a:cubicBezTo>
                  <a:cubicBezTo>
                    <a:pt x="375180" y="2121034"/>
                    <a:pt x="369408" y="2121034"/>
                    <a:pt x="366522" y="2121034"/>
                  </a:cubicBezTo>
                  <a:cubicBezTo>
                    <a:pt x="365079" y="2121034"/>
                    <a:pt x="365079" y="2119592"/>
                    <a:pt x="362193" y="2119592"/>
                  </a:cubicBezTo>
                  <a:cubicBezTo>
                    <a:pt x="362193" y="2119592"/>
                    <a:pt x="360750" y="2122477"/>
                    <a:pt x="359307" y="2122477"/>
                  </a:cubicBezTo>
                  <a:cubicBezTo>
                    <a:pt x="357864" y="2125363"/>
                    <a:pt x="357864" y="2125363"/>
                    <a:pt x="354978" y="2125363"/>
                  </a:cubicBezTo>
                  <a:cubicBezTo>
                    <a:pt x="353535" y="2126806"/>
                    <a:pt x="347763" y="2126806"/>
                    <a:pt x="346320" y="2126806"/>
                  </a:cubicBezTo>
                  <a:cubicBezTo>
                    <a:pt x="346320" y="2126806"/>
                    <a:pt x="341991" y="2122477"/>
                    <a:pt x="341991" y="2121034"/>
                  </a:cubicBezTo>
                  <a:cubicBezTo>
                    <a:pt x="343434" y="2119592"/>
                    <a:pt x="347763" y="2118149"/>
                    <a:pt x="350649" y="2116706"/>
                  </a:cubicBezTo>
                  <a:cubicBezTo>
                    <a:pt x="353535" y="2115263"/>
                    <a:pt x="354978" y="2118149"/>
                    <a:pt x="357864" y="2112377"/>
                  </a:cubicBezTo>
                  <a:cubicBezTo>
                    <a:pt x="359307" y="2110934"/>
                    <a:pt x="360750" y="2111295"/>
                    <a:pt x="362373" y="2112016"/>
                  </a:cubicBezTo>
                  <a:close/>
                  <a:moveTo>
                    <a:pt x="99567" y="2097948"/>
                  </a:moveTo>
                  <a:cubicBezTo>
                    <a:pt x="102453" y="2099391"/>
                    <a:pt x="105339" y="2100834"/>
                    <a:pt x="105339" y="2103720"/>
                  </a:cubicBezTo>
                  <a:cubicBezTo>
                    <a:pt x="106782" y="2106605"/>
                    <a:pt x="102453" y="2108048"/>
                    <a:pt x="99567" y="2109491"/>
                  </a:cubicBezTo>
                  <a:cubicBezTo>
                    <a:pt x="98124" y="2109491"/>
                    <a:pt x="95238" y="2109491"/>
                    <a:pt x="95238" y="2106605"/>
                  </a:cubicBezTo>
                  <a:cubicBezTo>
                    <a:pt x="93795" y="2105162"/>
                    <a:pt x="96681" y="2103720"/>
                    <a:pt x="98124" y="2100834"/>
                  </a:cubicBezTo>
                  <a:cubicBezTo>
                    <a:pt x="98124" y="2100834"/>
                    <a:pt x="96681" y="2099391"/>
                    <a:pt x="96681" y="2099391"/>
                  </a:cubicBezTo>
                  <a:cubicBezTo>
                    <a:pt x="98124" y="2097948"/>
                    <a:pt x="98124" y="2096505"/>
                    <a:pt x="99567" y="2097948"/>
                  </a:cubicBezTo>
                  <a:close/>
                  <a:moveTo>
                    <a:pt x="81871" y="2097948"/>
                  </a:moveTo>
                  <a:cubicBezTo>
                    <a:pt x="81871" y="2102375"/>
                    <a:pt x="81871" y="2103851"/>
                    <a:pt x="86314" y="2105327"/>
                  </a:cubicBezTo>
                  <a:cubicBezTo>
                    <a:pt x="93719" y="2106802"/>
                    <a:pt x="84833" y="2115656"/>
                    <a:pt x="83352" y="2115656"/>
                  </a:cubicBezTo>
                  <a:cubicBezTo>
                    <a:pt x="81871" y="2118608"/>
                    <a:pt x="80390" y="2117132"/>
                    <a:pt x="80390" y="2120083"/>
                  </a:cubicBezTo>
                  <a:cubicBezTo>
                    <a:pt x="80390" y="2123035"/>
                    <a:pt x="83352" y="2125986"/>
                    <a:pt x="84833" y="2125986"/>
                  </a:cubicBezTo>
                  <a:cubicBezTo>
                    <a:pt x="90757" y="2125986"/>
                    <a:pt x="90757" y="2121559"/>
                    <a:pt x="93719" y="2128937"/>
                  </a:cubicBezTo>
                  <a:cubicBezTo>
                    <a:pt x="96681" y="2134840"/>
                    <a:pt x="87795" y="2130413"/>
                    <a:pt x="86314" y="2130413"/>
                  </a:cubicBezTo>
                  <a:cubicBezTo>
                    <a:pt x="80390" y="2130413"/>
                    <a:pt x="90757" y="2134840"/>
                    <a:pt x="89276" y="2134840"/>
                  </a:cubicBezTo>
                  <a:cubicBezTo>
                    <a:pt x="89276" y="2136316"/>
                    <a:pt x="81871" y="2139267"/>
                    <a:pt x="86314" y="2139267"/>
                  </a:cubicBezTo>
                  <a:cubicBezTo>
                    <a:pt x="89276" y="2139267"/>
                    <a:pt x="89276" y="2142219"/>
                    <a:pt x="89276" y="2145170"/>
                  </a:cubicBezTo>
                  <a:cubicBezTo>
                    <a:pt x="89276" y="2146646"/>
                    <a:pt x="83352" y="2145170"/>
                    <a:pt x="83352" y="2152548"/>
                  </a:cubicBezTo>
                  <a:cubicBezTo>
                    <a:pt x="83352" y="2155500"/>
                    <a:pt x="80390" y="2154024"/>
                    <a:pt x="78909" y="2154024"/>
                  </a:cubicBezTo>
                  <a:cubicBezTo>
                    <a:pt x="75947" y="2154024"/>
                    <a:pt x="81871" y="2156975"/>
                    <a:pt x="81871" y="2158451"/>
                  </a:cubicBezTo>
                  <a:cubicBezTo>
                    <a:pt x="81871" y="2161402"/>
                    <a:pt x="78909" y="2161402"/>
                    <a:pt x="77428" y="2159927"/>
                  </a:cubicBezTo>
                  <a:cubicBezTo>
                    <a:pt x="74466" y="2158451"/>
                    <a:pt x="74466" y="2158451"/>
                    <a:pt x="74466" y="2161402"/>
                  </a:cubicBezTo>
                  <a:cubicBezTo>
                    <a:pt x="74466" y="2162878"/>
                    <a:pt x="68542" y="2162878"/>
                    <a:pt x="67061" y="2162878"/>
                  </a:cubicBezTo>
                  <a:cubicBezTo>
                    <a:pt x="65580" y="2162878"/>
                    <a:pt x="65580" y="2158451"/>
                    <a:pt x="64099" y="2158451"/>
                  </a:cubicBezTo>
                  <a:cubicBezTo>
                    <a:pt x="59657" y="2155500"/>
                    <a:pt x="64099" y="2158451"/>
                    <a:pt x="61138" y="2158451"/>
                  </a:cubicBezTo>
                  <a:cubicBezTo>
                    <a:pt x="61138" y="2158451"/>
                    <a:pt x="59657" y="2154024"/>
                    <a:pt x="58176" y="2154024"/>
                  </a:cubicBezTo>
                  <a:cubicBezTo>
                    <a:pt x="56695" y="2154024"/>
                    <a:pt x="61138" y="2162878"/>
                    <a:pt x="56695" y="2161402"/>
                  </a:cubicBezTo>
                  <a:cubicBezTo>
                    <a:pt x="52252" y="2159927"/>
                    <a:pt x="47809" y="2159927"/>
                    <a:pt x="43366" y="2155500"/>
                  </a:cubicBezTo>
                  <a:cubicBezTo>
                    <a:pt x="40404" y="2154024"/>
                    <a:pt x="40404" y="2155500"/>
                    <a:pt x="41885" y="2152548"/>
                  </a:cubicBezTo>
                  <a:cubicBezTo>
                    <a:pt x="44847" y="2148121"/>
                    <a:pt x="41885" y="2145170"/>
                    <a:pt x="49290" y="2145170"/>
                  </a:cubicBezTo>
                  <a:cubicBezTo>
                    <a:pt x="58176" y="2145170"/>
                    <a:pt x="55214" y="2143694"/>
                    <a:pt x="55214" y="2137792"/>
                  </a:cubicBezTo>
                  <a:cubicBezTo>
                    <a:pt x="53733" y="2134840"/>
                    <a:pt x="55214" y="2137792"/>
                    <a:pt x="56695" y="2137792"/>
                  </a:cubicBezTo>
                  <a:cubicBezTo>
                    <a:pt x="58176" y="2137792"/>
                    <a:pt x="61138" y="2125986"/>
                    <a:pt x="59657" y="2124510"/>
                  </a:cubicBezTo>
                  <a:cubicBezTo>
                    <a:pt x="49290" y="2121559"/>
                    <a:pt x="59657" y="2120083"/>
                    <a:pt x="62618" y="2121559"/>
                  </a:cubicBezTo>
                  <a:cubicBezTo>
                    <a:pt x="70023" y="2127462"/>
                    <a:pt x="78909" y="2117132"/>
                    <a:pt x="78909" y="2114181"/>
                  </a:cubicBezTo>
                  <a:cubicBezTo>
                    <a:pt x="78909" y="2111229"/>
                    <a:pt x="78909" y="2105327"/>
                    <a:pt x="78909" y="2105327"/>
                  </a:cubicBezTo>
                  <a:cubicBezTo>
                    <a:pt x="80390" y="2102375"/>
                    <a:pt x="74466" y="2097948"/>
                    <a:pt x="81871" y="2097948"/>
                  </a:cubicBezTo>
                  <a:close/>
                  <a:moveTo>
                    <a:pt x="82251" y="2092176"/>
                  </a:moveTo>
                  <a:cubicBezTo>
                    <a:pt x="83694" y="2092176"/>
                    <a:pt x="83694" y="2092176"/>
                    <a:pt x="85137" y="2093619"/>
                  </a:cubicBezTo>
                  <a:cubicBezTo>
                    <a:pt x="85137" y="2093619"/>
                    <a:pt x="83694" y="2095062"/>
                    <a:pt x="82251" y="2095062"/>
                  </a:cubicBezTo>
                  <a:cubicBezTo>
                    <a:pt x="80808" y="2095062"/>
                    <a:pt x="80808" y="2093619"/>
                    <a:pt x="79365" y="2093619"/>
                  </a:cubicBezTo>
                  <a:cubicBezTo>
                    <a:pt x="79365" y="2092176"/>
                    <a:pt x="80808" y="2092176"/>
                    <a:pt x="82251" y="2092176"/>
                  </a:cubicBezTo>
                  <a:close/>
                  <a:moveTo>
                    <a:pt x="1673386" y="2089903"/>
                  </a:moveTo>
                  <a:lnTo>
                    <a:pt x="1673399" y="2090406"/>
                  </a:lnTo>
                  <a:lnTo>
                    <a:pt x="1683487" y="2104789"/>
                  </a:lnTo>
                  <a:lnTo>
                    <a:pt x="1683651" y="2104375"/>
                  </a:lnTo>
                  <a:close/>
                  <a:moveTo>
                    <a:pt x="125541" y="2083689"/>
                  </a:moveTo>
                  <a:cubicBezTo>
                    <a:pt x="129870" y="2080633"/>
                    <a:pt x="135642" y="2080633"/>
                    <a:pt x="138528" y="2083689"/>
                  </a:cubicBezTo>
                  <a:cubicBezTo>
                    <a:pt x="141414" y="2085216"/>
                    <a:pt x="138528" y="2089800"/>
                    <a:pt x="137085" y="2092855"/>
                  </a:cubicBezTo>
                  <a:cubicBezTo>
                    <a:pt x="134199" y="2094383"/>
                    <a:pt x="129870" y="2092855"/>
                    <a:pt x="128427" y="2095911"/>
                  </a:cubicBezTo>
                  <a:cubicBezTo>
                    <a:pt x="128427" y="2097439"/>
                    <a:pt x="134199" y="2095911"/>
                    <a:pt x="134199" y="2098966"/>
                  </a:cubicBezTo>
                  <a:cubicBezTo>
                    <a:pt x="134199" y="2100494"/>
                    <a:pt x="132756" y="2105077"/>
                    <a:pt x="131313" y="2106605"/>
                  </a:cubicBezTo>
                  <a:cubicBezTo>
                    <a:pt x="128427" y="2106605"/>
                    <a:pt x="126984" y="2103550"/>
                    <a:pt x="125541" y="2102022"/>
                  </a:cubicBezTo>
                  <a:cubicBezTo>
                    <a:pt x="124098" y="2098966"/>
                    <a:pt x="126984" y="2097439"/>
                    <a:pt x="126984" y="2095911"/>
                  </a:cubicBezTo>
                  <a:cubicBezTo>
                    <a:pt x="125541" y="2094383"/>
                    <a:pt x="125541" y="2091327"/>
                    <a:pt x="124098" y="2089800"/>
                  </a:cubicBezTo>
                  <a:cubicBezTo>
                    <a:pt x="124098" y="2088272"/>
                    <a:pt x="124098" y="2083689"/>
                    <a:pt x="125541" y="2083689"/>
                  </a:cubicBezTo>
                  <a:close/>
                  <a:moveTo>
                    <a:pt x="601731" y="2079190"/>
                  </a:moveTo>
                  <a:cubicBezTo>
                    <a:pt x="601731" y="2079190"/>
                    <a:pt x="603174" y="2082797"/>
                    <a:pt x="601731" y="2084601"/>
                  </a:cubicBezTo>
                  <a:cubicBezTo>
                    <a:pt x="601731" y="2084601"/>
                    <a:pt x="600288" y="2086404"/>
                    <a:pt x="598845" y="2086404"/>
                  </a:cubicBezTo>
                  <a:cubicBezTo>
                    <a:pt x="598845" y="2086404"/>
                    <a:pt x="597402" y="2082797"/>
                    <a:pt x="597402" y="2080994"/>
                  </a:cubicBezTo>
                  <a:cubicBezTo>
                    <a:pt x="598845" y="2080994"/>
                    <a:pt x="600288" y="2079190"/>
                    <a:pt x="601731" y="2079190"/>
                  </a:cubicBezTo>
                  <a:close/>
                  <a:moveTo>
                    <a:pt x="1380344" y="2074979"/>
                  </a:moveTo>
                  <a:lnTo>
                    <a:pt x="1368940" y="2082478"/>
                  </a:lnTo>
                  <a:cubicBezTo>
                    <a:pt x="1363068" y="2085052"/>
                    <a:pt x="1356461" y="2087259"/>
                    <a:pt x="1352790" y="2087994"/>
                  </a:cubicBezTo>
                  <a:cubicBezTo>
                    <a:pt x="1348019" y="2090936"/>
                    <a:pt x="1345908" y="2093786"/>
                    <a:pt x="1345358" y="2096660"/>
                  </a:cubicBezTo>
                  <a:lnTo>
                    <a:pt x="1345411" y="2096903"/>
                  </a:lnTo>
                  <a:lnTo>
                    <a:pt x="1352271" y="2088936"/>
                  </a:lnTo>
                  <a:cubicBezTo>
                    <a:pt x="1359636" y="2087466"/>
                    <a:pt x="1378786" y="2080115"/>
                    <a:pt x="1380259" y="2075705"/>
                  </a:cubicBezTo>
                  <a:close/>
                  <a:moveTo>
                    <a:pt x="1318989" y="2074172"/>
                  </a:moveTo>
                  <a:lnTo>
                    <a:pt x="1318893" y="2074342"/>
                  </a:lnTo>
                  <a:lnTo>
                    <a:pt x="1318379" y="2088391"/>
                  </a:lnTo>
                  <a:lnTo>
                    <a:pt x="1318471" y="2088362"/>
                  </a:lnTo>
                  <a:close/>
                  <a:moveTo>
                    <a:pt x="466089" y="2064858"/>
                  </a:moveTo>
                  <a:cubicBezTo>
                    <a:pt x="470418" y="2064858"/>
                    <a:pt x="470418" y="2063319"/>
                    <a:pt x="474747" y="2066397"/>
                  </a:cubicBezTo>
                  <a:cubicBezTo>
                    <a:pt x="479076" y="2066397"/>
                    <a:pt x="479076" y="2071014"/>
                    <a:pt x="476190" y="2074093"/>
                  </a:cubicBezTo>
                  <a:cubicBezTo>
                    <a:pt x="474747" y="2075632"/>
                    <a:pt x="471861" y="2075632"/>
                    <a:pt x="468975" y="2074093"/>
                  </a:cubicBezTo>
                  <a:cubicBezTo>
                    <a:pt x="467532" y="2072554"/>
                    <a:pt x="466089" y="2075632"/>
                    <a:pt x="467532" y="2077171"/>
                  </a:cubicBezTo>
                  <a:cubicBezTo>
                    <a:pt x="471861" y="2081788"/>
                    <a:pt x="468975" y="2083327"/>
                    <a:pt x="464646" y="2084866"/>
                  </a:cubicBezTo>
                  <a:cubicBezTo>
                    <a:pt x="464646" y="2084866"/>
                    <a:pt x="461760" y="2086405"/>
                    <a:pt x="461760" y="2086405"/>
                  </a:cubicBezTo>
                  <a:cubicBezTo>
                    <a:pt x="460317" y="2086405"/>
                    <a:pt x="457431" y="2083327"/>
                    <a:pt x="457431" y="2081788"/>
                  </a:cubicBezTo>
                  <a:cubicBezTo>
                    <a:pt x="454545" y="2080249"/>
                    <a:pt x="454545" y="2077171"/>
                    <a:pt x="454545" y="2074093"/>
                  </a:cubicBezTo>
                  <a:cubicBezTo>
                    <a:pt x="454545" y="2071014"/>
                    <a:pt x="458874" y="2069475"/>
                    <a:pt x="461760" y="2069475"/>
                  </a:cubicBezTo>
                  <a:cubicBezTo>
                    <a:pt x="463203" y="2069475"/>
                    <a:pt x="466089" y="2071014"/>
                    <a:pt x="466089" y="2071014"/>
                  </a:cubicBezTo>
                  <a:cubicBezTo>
                    <a:pt x="466089" y="2071014"/>
                    <a:pt x="466089" y="2064858"/>
                    <a:pt x="466089" y="2064858"/>
                  </a:cubicBezTo>
                  <a:close/>
                  <a:moveTo>
                    <a:pt x="1313847" y="2055559"/>
                  </a:moveTo>
                  <a:lnTo>
                    <a:pt x="1313556" y="2056306"/>
                  </a:lnTo>
                  <a:cubicBezTo>
                    <a:pt x="1313373" y="2058882"/>
                    <a:pt x="1314477" y="2061091"/>
                    <a:pt x="1317421" y="2064036"/>
                  </a:cubicBezTo>
                  <a:lnTo>
                    <a:pt x="1321208" y="2069372"/>
                  </a:lnTo>
                  <a:lnTo>
                    <a:pt x="1321591" y="2068687"/>
                  </a:lnTo>
                  <a:cubicBezTo>
                    <a:pt x="1322325" y="2067767"/>
                    <a:pt x="1321958" y="2066664"/>
                    <a:pt x="1317553" y="2062986"/>
                  </a:cubicBezTo>
                  <a:close/>
                  <a:moveTo>
                    <a:pt x="122655" y="2050333"/>
                  </a:moveTo>
                  <a:cubicBezTo>
                    <a:pt x="124098" y="2048890"/>
                    <a:pt x="125541" y="2050333"/>
                    <a:pt x="126984" y="2050333"/>
                  </a:cubicBezTo>
                  <a:cubicBezTo>
                    <a:pt x="128427" y="2051776"/>
                    <a:pt x="128427" y="2053219"/>
                    <a:pt x="128427" y="2053219"/>
                  </a:cubicBezTo>
                  <a:cubicBezTo>
                    <a:pt x="126984" y="2054662"/>
                    <a:pt x="125541" y="2053219"/>
                    <a:pt x="124098" y="2053219"/>
                  </a:cubicBezTo>
                  <a:cubicBezTo>
                    <a:pt x="124098" y="2051776"/>
                    <a:pt x="122655" y="2050333"/>
                    <a:pt x="122655" y="2050333"/>
                  </a:cubicBezTo>
                  <a:close/>
                  <a:moveTo>
                    <a:pt x="125541" y="2047447"/>
                  </a:moveTo>
                  <a:cubicBezTo>
                    <a:pt x="126984" y="2047447"/>
                    <a:pt x="128427" y="2047447"/>
                    <a:pt x="129870" y="2048890"/>
                  </a:cubicBezTo>
                  <a:cubicBezTo>
                    <a:pt x="129870" y="2048890"/>
                    <a:pt x="131313" y="2050333"/>
                    <a:pt x="129870" y="2051776"/>
                  </a:cubicBezTo>
                  <a:cubicBezTo>
                    <a:pt x="129870" y="2051776"/>
                    <a:pt x="128427" y="2050333"/>
                    <a:pt x="126984" y="2050333"/>
                  </a:cubicBezTo>
                  <a:cubicBezTo>
                    <a:pt x="126984" y="2048890"/>
                    <a:pt x="125541" y="2047447"/>
                    <a:pt x="125541" y="2047447"/>
                  </a:cubicBezTo>
                  <a:close/>
                  <a:moveTo>
                    <a:pt x="1315951" y="2038955"/>
                  </a:moveTo>
                  <a:lnTo>
                    <a:pt x="1315949" y="2039005"/>
                  </a:lnTo>
                  <a:cubicBezTo>
                    <a:pt x="1313004" y="2040477"/>
                    <a:pt x="1315949" y="2039005"/>
                    <a:pt x="1317421" y="2040477"/>
                  </a:cubicBezTo>
                  <a:lnTo>
                    <a:pt x="1317421" y="2045673"/>
                  </a:lnTo>
                  <a:lnTo>
                    <a:pt x="1317553" y="2045333"/>
                  </a:lnTo>
                  <a:lnTo>
                    <a:pt x="1317553" y="2039449"/>
                  </a:lnTo>
                  <a:close/>
                  <a:moveTo>
                    <a:pt x="147186" y="2025804"/>
                  </a:moveTo>
                  <a:cubicBezTo>
                    <a:pt x="148629" y="2024361"/>
                    <a:pt x="150072" y="2025804"/>
                    <a:pt x="151515" y="2027247"/>
                  </a:cubicBezTo>
                  <a:cubicBezTo>
                    <a:pt x="151515" y="2027247"/>
                    <a:pt x="152958" y="2028690"/>
                    <a:pt x="151515" y="2030133"/>
                  </a:cubicBezTo>
                  <a:cubicBezTo>
                    <a:pt x="151515" y="2030133"/>
                    <a:pt x="150072" y="2028690"/>
                    <a:pt x="148629" y="2028690"/>
                  </a:cubicBezTo>
                  <a:cubicBezTo>
                    <a:pt x="148629" y="2027247"/>
                    <a:pt x="147186" y="2025804"/>
                    <a:pt x="147186" y="2025804"/>
                  </a:cubicBezTo>
                  <a:close/>
                  <a:moveTo>
                    <a:pt x="1306898" y="2019314"/>
                  </a:moveTo>
                  <a:lnTo>
                    <a:pt x="1306563" y="2019680"/>
                  </a:lnTo>
                  <a:cubicBezTo>
                    <a:pt x="1304539" y="2023545"/>
                    <a:pt x="1304171" y="2027226"/>
                    <a:pt x="1308588" y="2027226"/>
                  </a:cubicBezTo>
                  <a:cubicBezTo>
                    <a:pt x="1314477" y="2027226"/>
                    <a:pt x="1311532" y="2028698"/>
                    <a:pt x="1313004" y="2031643"/>
                  </a:cubicBezTo>
                  <a:cubicBezTo>
                    <a:pt x="1313741" y="2031643"/>
                    <a:pt x="1315213" y="2033115"/>
                    <a:pt x="1316133" y="2034772"/>
                  </a:cubicBezTo>
                  <a:lnTo>
                    <a:pt x="1315990" y="2038054"/>
                  </a:lnTo>
                  <a:lnTo>
                    <a:pt x="1316085" y="2037978"/>
                  </a:lnTo>
                  <a:cubicBezTo>
                    <a:pt x="1319021" y="2036507"/>
                    <a:pt x="1314617" y="2030623"/>
                    <a:pt x="1313149" y="2030623"/>
                  </a:cubicBezTo>
                  <a:cubicBezTo>
                    <a:pt x="1311680" y="2027681"/>
                    <a:pt x="1314617" y="2026210"/>
                    <a:pt x="1308744" y="2026210"/>
                  </a:cubicBezTo>
                  <a:close/>
                  <a:moveTo>
                    <a:pt x="1467956" y="2017835"/>
                  </a:moveTo>
                  <a:lnTo>
                    <a:pt x="1464374" y="2026210"/>
                  </a:lnTo>
                  <a:cubicBezTo>
                    <a:pt x="1462906" y="2029152"/>
                    <a:pt x="1462906" y="2032094"/>
                    <a:pt x="1461437" y="2035036"/>
                  </a:cubicBezTo>
                  <a:cubicBezTo>
                    <a:pt x="1458501" y="2037978"/>
                    <a:pt x="1455565" y="2040920"/>
                    <a:pt x="1452628" y="2043862"/>
                  </a:cubicBezTo>
                  <a:cubicBezTo>
                    <a:pt x="1446755" y="2049747"/>
                    <a:pt x="1448224" y="2042391"/>
                    <a:pt x="1443819" y="2039449"/>
                  </a:cubicBezTo>
                  <a:cubicBezTo>
                    <a:pt x="1436478" y="2030623"/>
                    <a:pt x="1417391" y="2035036"/>
                    <a:pt x="1404177" y="2043862"/>
                  </a:cubicBezTo>
                  <a:cubicBezTo>
                    <a:pt x="1398305" y="2048276"/>
                    <a:pt x="1392432" y="2048276"/>
                    <a:pt x="1389495" y="2049747"/>
                  </a:cubicBezTo>
                  <a:cubicBezTo>
                    <a:pt x="1385091" y="2051953"/>
                    <a:pt x="1383255" y="2055999"/>
                    <a:pt x="1382338" y="2060596"/>
                  </a:cubicBezTo>
                  <a:lnTo>
                    <a:pt x="1382292" y="2060988"/>
                  </a:lnTo>
                  <a:lnTo>
                    <a:pt x="1389098" y="2050713"/>
                  </a:lnTo>
                  <a:cubicBezTo>
                    <a:pt x="1392044" y="2049243"/>
                    <a:pt x="1397936" y="2049243"/>
                    <a:pt x="1403828" y="2044833"/>
                  </a:cubicBezTo>
                  <a:cubicBezTo>
                    <a:pt x="1417086" y="2036012"/>
                    <a:pt x="1436236" y="2031602"/>
                    <a:pt x="1443601" y="2040423"/>
                  </a:cubicBezTo>
                  <a:cubicBezTo>
                    <a:pt x="1448020" y="2043363"/>
                    <a:pt x="1446547" y="2050713"/>
                    <a:pt x="1452439" y="2044833"/>
                  </a:cubicBezTo>
                  <a:cubicBezTo>
                    <a:pt x="1455386" y="2041893"/>
                    <a:pt x="1458332" y="2038952"/>
                    <a:pt x="1461278" y="2036012"/>
                  </a:cubicBezTo>
                  <a:cubicBezTo>
                    <a:pt x="1462751" y="2033072"/>
                    <a:pt x="1462751" y="2030132"/>
                    <a:pt x="1464224" y="2027192"/>
                  </a:cubicBezTo>
                  <a:cubicBezTo>
                    <a:pt x="1467907" y="2022781"/>
                    <a:pt x="1468643" y="2020576"/>
                    <a:pt x="1468091" y="2018187"/>
                  </a:cubicBezTo>
                  <a:close/>
                  <a:moveTo>
                    <a:pt x="134199" y="2004161"/>
                  </a:moveTo>
                  <a:cubicBezTo>
                    <a:pt x="135642" y="2002718"/>
                    <a:pt x="137085" y="2004161"/>
                    <a:pt x="138528" y="2004161"/>
                  </a:cubicBezTo>
                  <a:cubicBezTo>
                    <a:pt x="139971" y="2005604"/>
                    <a:pt x="141414" y="2008490"/>
                    <a:pt x="139971" y="2008490"/>
                  </a:cubicBezTo>
                  <a:cubicBezTo>
                    <a:pt x="139971" y="2008490"/>
                    <a:pt x="137085" y="2008490"/>
                    <a:pt x="137085" y="2007047"/>
                  </a:cubicBezTo>
                  <a:cubicBezTo>
                    <a:pt x="135642" y="2005604"/>
                    <a:pt x="134199" y="2004161"/>
                    <a:pt x="134199" y="2004161"/>
                  </a:cubicBezTo>
                  <a:close/>
                  <a:moveTo>
                    <a:pt x="582972" y="2002718"/>
                  </a:moveTo>
                  <a:cubicBezTo>
                    <a:pt x="585858" y="2004367"/>
                    <a:pt x="587301" y="2007665"/>
                    <a:pt x="585858" y="2010963"/>
                  </a:cubicBezTo>
                  <a:cubicBezTo>
                    <a:pt x="585858" y="2012612"/>
                    <a:pt x="582972" y="2014261"/>
                    <a:pt x="580086" y="2012612"/>
                  </a:cubicBezTo>
                  <a:cubicBezTo>
                    <a:pt x="578643" y="2012612"/>
                    <a:pt x="575757" y="2009314"/>
                    <a:pt x="577200" y="2006016"/>
                  </a:cubicBezTo>
                  <a:cubicBezTo>
                    <a:pt x="577200" y="2004367"/>
                    <a:pt x="581529" y="2002718"/>
                    <a:pt x="582972" y="2002718"/>
                  </a:cubicBezTo>
                  <a:close/>
                  <a:moveTo>
                    <a:pt x="1468019" y="1981592"/>
                  </a:moveTo>
                  <a:lnTo>
                    <a:pt x="1465842" y="1985020"/>
                  </a:lnTo>
                  <a:cubicBezTo>
                    <a:pt x="1465108" y="1985755"/>
                    <a:pt x="1464374" y="1990169"/>
                    <a:pt x="1464007" y="1994950"/>
                  </a:cubicBezTo>
                  <a:lnTo>
                    <a:pt x="1464012" y="1995110"/>
                  </a:lnTo>
                  <a:lnTo>
                    <a:pt x="1465697" y="1986029"/>
                  </a:lnTo>
                  <a:cubicBezTo>
                    <a:pt x="1468643" y="1984558"/>
                    <a:pt x="1469011" y="1983456"/>
                    <a:pt x="1468275" y="1981986"/>
                  </a:cubicBezTo>
                  <a:close/>
                  <a:moveTo>
                    <a:pt x="1334245" y="1977901"/>
                  </a:moveTo>
                  <a:lnTo>
                    <a:pt x="1333984" y="1978084"/>
                  </a:lnTo>
                  <a:lnTo>
                    <a:pt x="1334901" y="1982213"/>
                  </a:lnTo>
                  <a:lnTo>
                    <a:pt x="1335172" y="1982078"/>
                  </a:lnTo>
                  <a:close/>
                  <a:moveTo>
                    <a:pt x="538600" y="1976746"/>
                  </a:moveTo>
                  <a:cubicBezTo>
                    <a:pt x="541630" y="1976746"/>
                    <a:pt x="549206" y="1982518"/>
                    <a:pt x="553751" y="1982518"/>
                  </a:cubicBezTo>
                  <a:cubicBezTo>
                    <a:pt x="559812" y="1982518"/>
                    <a:pt x="561327" y="1989732"/>
                    <a:pt x="561327" y="1994061"/>
                  </a:cubicBezTo>
                  <a:cubicBezTo>
                    <a:pt x="561327" y="2001276"/>
                    <a:pt x="559812" y="2002718"/>
                    <a:pt x="556781" y="2007047"/>
                  </a:cubicBezTo>
                  <a:cubicBezTo>
                    <a:pt x="556781" y="2007047"/>
                    <a:pt x="549206" y="2005604"/>
                    <a:pt x="547691" y="2005604"/>
                  </a:cubicBezTo>
                  <a:cubicBezTo>
                    <a:pt x="541630" y="2005604"/>
                    <a:pt x="541630" y="2004161"/>
                    <a:pt x="540115" y="1998390"/>
                  </a:cubicBezTo>
                  <a:cubicBezTo>
                    <a:pt x="538600" y="1996947"/>
                    <a:pt x="534054" y="1996947"/>
                    <a:pt x="534054" y="1994061"/>
                  </a:cubicBezTo>
                  <a:cubicBezTo>
                    <a:pt x="534054" y="1991175"/>
                    <a:pt x="531024" y="1985404"/>
                    <a:pt x="532539" y="1982518"/>
                  </a:cubicBezTo>
                  <a:cubicBezTo>
                    <a:pt x="534054" y="1979632"/>
                    <a:pt x="535569" y="1978189"/>
                    <a:pt x="538600" y="1976746"/>
                  </a:cubicBezTo>
                  <a:close/>
                  <a:moveTo>
                    <a:pt x="590187" y="1965203"/>
                  </a:moveTo>
                  <a:cubicBezTo>
                    <a:pt x="593073" y="1966646"/>
                    <a:pt x="595959" y="1969532"/>
                    <a:pt x="595959" y="1972418"/>
                  </a:cubicBezTo>
                  <a:cubicBezTo>
                    <a:pt x="595959" y="1975303"/>
                    <a:pt x="593073" y="1978189"/>
                    <a:pt x="590187" y="1976746"/>
                  </a:cubicBezTo>
                  <a:cubicBezTo>
                    <a:pt x="588744" y="1975303"/>
                    <a:pt x="590187" y="1970975"/>
                    <a:pt x="588744" y="1969532"/>
                  </a:cubicBezTo>
                  <a:cubicBezTo>
                    <a:pt x="588744" y="1968089"/>
                    <a:pt x="588744" y="1965203"/>
                    <a:pt x="590187" y="1965203"/>
                  </a:cubicBezTo>
                  <a:close/>
                  <a:moveTo>
                    <a:pt x="389610" y="1956545"/>
                  </a:moveTo>
                  <a:cubicBezTo>
                    <a:pt x="391053" y="1959431"/>
                    <a:pt x="391053" y="1963759"/>
                    <a:pt x="389610" y="1965202"/>
                  </a:cubicBezTo>
                  <a:cubicBezTo>
                    <a:pt x="388167" y="1968088"/>
                    <a:pt x="383838" y="1966645"/>
                    <a:pt x="382395" y="1963759"/>
                  </a:cubicBezTo>
                  <a:cubicBezTo>
                    <a:pt x="380952" y="1962317"/>
                    <a:pt x="382395" y="1960874"/>
                    <a:pt x="383838" y="1959431"/>
                  </a:cubicBezTo>
                  <a:cubicBezTo>
                    <a:pt x="385281" y="1957988"/>
                    <a:pt x="388167" y="1955102"/>
                    <a:pt x="389610" y="1956545"/>
                  </a:cubicBezTo>
                  <a:close/>
                  <a:moveTo>
                    <a:pt x="157287" y="1949331"/>
                  </a:moveTo>
                  <a:cubicBezTo>
                    <a:pt x="158730" y="1949331"/>
                    <a:pt x="158730" y="1949331"/>
                    <a:pt x="158730" y="1950774"/>
                  </a:cubicBezTo>
                  <a:cubicBezTo>
                    <a:pt x="158730" y="1950774"/>
                    <a:pt x="158730" y="1950774"/>
                    <a:pt x="157287" y="1950774"/>
                  </a:cubicBezTo>
                  <a:cubicBezTo>
                    <a:pt x="157287" y="1950774"/>
                    <a:pt x="155844" y="1950774"/>
                    <a:pt x="155844" y="1950774"/>
                  </a:cubicBezTo>
                  <a:cubicBezTo>
                    <a:pt x="155844" y="1949331"/>
                    <a:pt x="155844" y="1949331"/>
                    <a:pt x="157287" y="1949331"/>
                  </a:cubicBezTo>
                  <a:close/>
                  <a:moveTo>
                    <a:pt x="1467201" y="1948313"/>
                  </a:moveTo>
                  <a:lnTo>
                    <a:pt x="1466507" y="1950657"/>
                  </a:lnTo>
                  <a:cubicBezTo>
                    <a:pt x="1465108" y="1951829"/>
                    <a:pt x="1462538" y="1953024"/>
                    <a:pt x="1458501" y="1954128"/>
                  </a:cubicBezTo>
                  <a:cubicBezTo>
                    <a:pt x="1453729" y="1955599"/>
                    <a:pt x="1451619" y="1957346"/>
                    <a:pt x="1451160" y="1959207"/>
                  </a:cubicBezTo>
                  <a:lnTo>
                    <a:pt x="1451464" y="1959890"/>
                  </a:lnTo>
                  <a:lnTo>
                    <a:pt x="1458332" y="1955156"/>
                  </a:lnTo>
                  <a:cubicBezTo>
                    <a:pt x="1466434" y="1952951"/>
                    <a:pt x="1468643" y="1950379"/>
                    <a:pt x="1467354" y="1948357"/>
                  </a:cubicBezTo>
                  <a:close/>
                  <a:moveTo>
                    <a:pt x="163059" y="1947888"/>
                  </a:moveTo>
                  <a:cubicBezTo>
                    <a:pt x="164502" y="1947888"/>
                    <a:pt x="164502" y="1949331"/>
                    <a:pt x="164502" y="1949331"/>
                  </a:cubicBezTo>
                  <a:cubicBezTo>
                    <a:pt x="165945" y="1950774"/>
                    <a:pt x="164502" y="1950774"/>
                    <a:pt x="163059" y="1950774"/>
                  </a:cubicBezTo>
                  <a:cubicBezTo>
                    <a:pt x="163059" y="1950774"/>
                    <a:pt x="161616" y="1950774"/>
                    <a:pt x="161616" y="1949331"/>
                  </a:cubicBezTo>
                  <a:cubicBezTo>
                    <a:pt x="161616" y="1949331"/>
                    <a:pt x="161616" y="1947888"/>
                    <a:pt x="163059" y="1947888"/>
                  </a:cubicBezTo>
                  <a:close/>
                  <a:moveTo>
                    <a:pt x="167388" y="1940674"/>
                  </a:moveTo>
                  <a:cubicBezTo>
                    <a:pt x="168982" y="1940674"/>
                    <a:pt x="170274" y="1941320"/>
                    <a:pt x="170274" y="1942117"/>
                  </a:cubicBezTo>
                  <a:cubicBezTo>
                    <a:pt x="170274" y="1942914"/>
                    <a:pt x="168982" y="1943560"/>
                    <a:pt x="167388" y="1943560"/>
                  </a:cubicBezTo>
                  <a:cubicBezTo>
                    <a:pt x="165794" y="1943560"/>
                    <a:pt x="164502" y="1942914"/>
                    <a:pt x="164502" y="1942117"/>
                  </a:cubicBezTo>
                  <a:cubicBezTo>
                    <a:pt x="164502" y="1941320"/>
                    <a:pt x="165794" y="1940674"/>
                    <a:pt x="167388" y="1940674"/>
                  </a:cubicBezTo>
                  <a:close/>
                  <a:moveTo>
                    <a:pt x="164502" y="1936345"/>
                  </a:moveTo>
                  <a:cubicBezTo>
                    <a:pt x="165945" y="1938269"/>
                    <a:pt x="164502" y="1940193"/>
                    <a:pt x="163059" y="1940193"/>
                  </a:cubicBezTo>
                  <a:cubicBezTo>
                    <a:pt x="163059" y="1942117"/>
                    <a:pt x="161616" y="1942117"/>
                    <a:pt x="160173" y="1942117"/>
                  </a:cubicBezTo>
                  <a:cubicBezTo>
                    <a:pt x="160173" y="1942117"/>
                    <a:pt x="160173" y="1940193"/>
                    <a:pt x="161616" y="1938269"/>
                  </a:cubicBezTo>
                  <a:cubicBezTo>
                    <a:pt x="163059" y="1936345"/>
                    <a:pt x="164502" y="1936345"/>
                    <a:pt x="164502" y="1936345"/>
                  </a:cubicBezTo>
                  <a:close/>
                  <a:moveTo>
                    <a:pt x="1307276" y="1932062"/>
                  </a:moveTo>
                  <a:cubicBezTo>
                    <a:pt x="1301403" y="1935004"/>
                    <a:pt x="1295530" y="1939417"/>
                    <a:pt x="1285253" y="1939417"/>
                  </a:cubicBezTo>
                  <a:cubicBezTo>
                    <a:pt x="1282316" y="1939417"/>
                    <a:pt x="1274975" y="1937946"/>
                    <a:pt x="1273507" y="1939417"/>
                  </a:cubicBezTo>
                  <a:cubicBezTo>
                    <a:pt x="1270571" y="1940888"/>
                    <a:pt x="1270571" y="1945301"/>
                    <a:pt x="1266166" y="1948243"/>
                  </a:cubicBezTo>
                  <a:cubicBezTo>
                    <a:pt x="1266166" y="1948243"/>
                    <a:pt x="1252952" y="1948243"/>
                    <a:pt x="1250016" y="1948243"/>
                  </a:cubicBezTo>
                  <a:lnTo>
                    <a:pt x="1243443" y="1944951"/>
                  </a:lnTo>
                  <a:lnTo>
                    <a:pt x="1243073" y="1945876"/>
                  </a:lnTo>
                  <a:cubicBezTo>
                    <a:pt x="1242705" y="1947716"/>
                    <a:pt x="1243809" y="1949189"/>
                    <a:pt x="1249698" y="1949189"/>
                  </a:cubicBezTo>
                  <a:cubicBezTo>
                    <a:pt x="1252643" y="1949189"/>
                    <a:pt x="1265893" y="1949189"/>
                    <a:pt x="1265893" y="1949189"/>
                  </a:cubicBezTo>
                  <a:cubicBezTo>
                    <a:pt x="1270310" y="1946244"/>
                    <a:pt x="1270310" y="1941827"/>
                    <a:pt x="1273254" y="1940354"/>
                  </a:cubicBezTo>
                  <a:cubicBezTo>
                    <a:pt x="1274726" y="1938882"/>
                    <a:pt x="1282088" y="1940354"/>
                    <a:pt x="1285032" y="1940354"/>
                  </a:cubicBezTo>
                  <a:cubicBezTo>
                    <a:pt x="1295338" y="1940354"/>
                    <a:pt x="1301227" y="1935937"/>
                    <a:pt x="1307116" y="1932992"/>
                  </a:cubicBezTo>
                  <a:cubicBezTo>
                    <a:pt x="1307116" y="1932992"/>
                    <a:pt x="1313004" y="1943299"/>
                    <a:pt x="1313004" y="1944771"/>
                  </a:cubicBezTo>
                  <a:cubicBezTo>
                    <a:pt x="1314477" y="1952133"/>
                    <a:pt x="1317421" y="1947716"/>
                    <a:pt x="1321838" y="1950661"/>
                  </a:cubicBezTo>
                  <a:cubicBezTo>
                    <a:pt x="1324782" y="1952133"/>
                    <a:pt x="1324782" y="1958023"/>
                    <a:pt x="1330671" y="1955078"/>
                  </a:cubicBezTo>
                  <a:cubicBezTo>
                    <a:pt x="1330671" y="1955078"/>
                    <a:pt x="1332880" y="1959495"/>
                    <a:pt x="1335088" y="1964097"/>
                  </a:cubicBezTo>
                  <a:lnTo>
                    <a:pt x="1339198" y="1973517"/>
                  </a:lnTo>
                  <a:lnTo>
                    <a:pt x="1339576" y="1973251"/>
                  </a:lnTo>
                  <a:cubicBezTo>
                    <a:pt x="1339576" y="1971780"/>
                    <a:pt x="1330767" y="1954128"/>
                    <a:pt x="1330767" y="1954128"/>
                  </a:cubicBezTo>
                  <a:cubicBezTo>
                    <a:pt x="1324894" y="1957070"/>
                    <a:pt x="1324894" y="1951185"/>
                    <a:pt x="1321958" y="1949714"/>
                  </a:cubicBezTo>
                  <a:cubicBezTo>
                    <a:pt x="1317553" y="1946772"/>
                    <a:pt x="1314617" y="1951185"/>
                    <a:pt x="1313149" y="1943830"/>
                  </a:cubicBezTo>
                  <a:cubicBezTo>
                    <a:pt x="1313149" y="1942359"/>
                    <a:pt x="1307276" y="1932062"/>
                    <a:pt x="1307276" y="1932062"/>
                  </a:cubicBezTo>
                  <a:close/>
                  <a:moveTo>
                    <a:pt x="1245611" y="1927916"/>
                  </a:moveTo>
                  <a:lnTo>
                    <a:pt x="1245282" y="1928575"/>
                  </a:lnTo>
                  <a:lnTo>
                    <a:pt x="1245282" y="1940242"/>
                  </a:lnTo>
                  <a:lnTo>
                    <a:pt x="1245611" y="1939417"/>
                  </a:lnTo>
                  <a:close/>
                  <a:moveTo>
                    <a:pt x="170996" y="1916145"/>
                  </a:moveTo>
                  <a:cubicBezTo>
                    <a:pt x="172191" y="1916145"/>
                    <a:pt x="173161" y="1916468"/>
                    <a:pt x="173161" y="1916867"/>
                  </a:cubicBezTo>
                  <a:cubicBezTo>
                    <a:pt x="173161" y="1917266"/>
                    <a:pt x="172191" y="1917589"/>
                    <a:pt x="170996" y="1917589"/>
                  </a:cubicBezTo>
                  <a:cubicBezTo>
                    <a:pt x="169800" y="1917589"/>
                    <a:pt x="168831" y="1917266"/>
                    <a:pt x="168831" y="1916867"/>
                  </a:cubicBezTo>
                  <a:cubicBezTo>
                    <a:pt x="168831" y="1916468"/>
                    <a:pt x="169800" y="1916145"/>
                    <a:pt x="170996" y="1916145"/>
                  </a:cubicBezTo>
                  <a:close/>
                  <a:moveTo>
                    <a:pt x="1481099" y="1913464"/>
                  </a:moveTo>
                  <a:lnTo>
                    <a:pt x="1479056" y="1914409"/>
                  </a:lnTo>
                  <a:cubicBezTo>
                    <a:pt x="1461437" y="1909996"/>
                    <a:pt x="1464374" y="1921764"/>
                    <a:pt x="1458501" y="1929120"/>
                  </a:cubicBezTo>
                  <a:cubicBezTo>
                    <a:pt x="1458501" y="1929671"/>
                    <a:pt x="1456849" y="1931878"/>
                    <a:pt x="1455249" y="1934421"/>
                  </a:cubicBezTo>
                  <a:lnTo>
                    <a:pt x="1454254" y="1936895"/>
                  </a:lnTo>
                  <a:lnTo>
                    <a:pt x="1453544" y="1938066"/>
                  </a:lnTo>
                  <a:lnTo>
                    <a:pt x="1452813" y="1940478"/>
                  </a:lnTo>
                  <a:lnTo>
                    <a:pt x="1452307" y="1941738"/>
                  </a:lnTo>
                  <a:lnTo>
                    <a:pt x="1452411" y="1941805"/>
                  </a:lnTo>
                  <a:lnTo>
                    <a:pt x="1452813" y="1940478"/>
                  </a:lnTo>
                  <a:lnTo>
                    <a:pt x="1454254" y="1936895"/>
                  </a:lnTo>
                  <a:lnTo>
                    <a:pt x="1458332" y="1930165"/>
                  </a:lnTo>
                  <a:cubicBezTo>
                    <a:pt x="1464224" y="1922814"/>
                    <a:pt x="1461278" y="1911053"/>
                    <a:pt x="1478955" y="1915464"/>
                  </a:cubicBezTo>
                  <a:cubicBezTo>
                    <a:pt x="1481901" y="1916199"/>
                    <a:pt x="1481901" y="1915464"/>
                    <a:pt x="1481348" y="1914361"/>
                  </a:cubicBezTo>
                  <a:close/>
                  <a:moveTo>
                    <a:pt x="154401" y="1911816"/>
                  </a:moveTo>
                  <a:cubicBezTo>
                    <a:pt x="154401" y="1910373"/>
                    <a:pt x="155844" y="1911816"/>
                    <a:pt x="155844" y="1911816"/>
                  </a:cubicBezTo>
                  <a:cubicBezTo>
                    <a:pt x="157287" y="1911816"/>
                    <a:pt x="158730" y="1913259"/>
                    <a:pt x="158730" y="1914702"/>
                  </a:cubicBezTo>
                  <a:cubicBezTo>
                    <a:pt x="157287" y="1914702"/>
                    <a:pt x="155844" y="1914702"/>
                    <a:pt x="155844" y="1913259"/>
                  </a:cubicBezTo>
                  <a:cubicBezTo>
                    <a:pt x="154401" y="1913259"/>
                    <a:pt x="152958" y="1911816"/>
                    <a:pt x="154401" y="1911816"/>
                  </a:cubicBezTo>
                  <a:close/>
                  <a:moveTo>
                    <a:pt x="157287" y="1908930"/>
                  </a:moveTo>
                  <a:cubicBezTo>
                    <a:pt x="157287" y="1908930"/>
                    <a:pt x="158730" y="1908930"/>
                    <a:pt x="158730" y="1908930"/>
                  </a:cubicBezTo>
                  <a:cubicBezTo>
                    <a:pt x="160173" y="1908930"/>
                    <a:pt x="161616" y="1908930"/>
                    <a:pt x="161616" y="1908930"/>
                  </a:cubicBezTo>
                  <a:cubicBezTo>
                    <a:pt x="163059" y="1910373"/>
                    <a:pt x="163059" y="1913259"/>
                    <a:pt x="161616" y="1913259"/>
                  </a:cubicBezTo>
                  <a:cubicBezTo>
                    <a:pt x="160173" y="1913259"/>
                    <a:pt x="158730" y="1910373"/>
                    <a:pt x="157287" y="1908930"/>
                  </a:cubicBezTo>
                  <a:close/>
                  <a:moveTo>
                    <a:pt x="168831" y="1906045"/>
                  </a:moveTo>
                  <a:cubicBezTo>
                    <a:pt x="170274" y="1904602"/>
                    <a:pt x="173160" y="1904602"/>
                    <a:pt x="176046" y="1906045"/>
                  </a:cubicBezTo>
                  <a:cubicBezTo>
                    <a:pt x="176046" y="1906045"/>
                    <a:pt x="174603" y="1908931"/>
                    <a:pt x="176046" y="1908931"/>
                  </a:cubicBezTo>
                  <a:cubicBezTo>
                    <a:pt x="176046" y="1911817"/>
                    <a:pt x="180375" y="1911817"/>
                    <a:pt x="178932" y="1913259"/>
                  </a:cubicBezTo>
                  <a:cubicBezTo>
                    <a:pt x="177489" y="1914702"/>
                    <a:pt x="174603" y="1914702"/>
                    <a:pt x="171717" y="1914702"/>
                  </a:cubicBezTo>
                  <a:cubicBezTo>
                    <a:pt x="171717" y="1914702"/>
                    <a:pt x="170274" y="1913259"/>
                    <a:pt x="168831" y="1913259"/>
                  </a:cubicBezTo>
                  <a:cubicBezTo>
                    <a:pt x="167388" y="1913259"/>
                    <a:pt x="167388" y="1916145"/>
                    <a:pt x="165945" y="1917588"/>
                  </a:cubicBezTo>
                  <a:cubicBezTo>
                    <a:pt x="164502" y="1917588"/>
                    <a:pt x="163059" y="1914702"/>
                    <a:pt x="163059" y="1914702"/>
                  </a:cubicBezTo>
                  <a:cubicBezTo>
                    <a:pt x="164502" y="1911817"/>
                    <a:pt x="165945" y="1907488"/>
                    <a:pt x="168831" y="1906045"/>
                  </a:cubicBezTo>
                  <a:close/>
                  <a:moveTo>
                    <a:pt x="129160" y="1904626"/>
                  </a:moveTo>
                  <a:cubicBezTo>
                    <a:pt x="133558" y="1903159"/>
                    <a:pt x="132092" y="1907559"/>
                    <a:pt x="133558" y="1909026"/>
                  </a:cubicBezTo>
                  <a:cubicBezTo>
                    <a:pt x="137955" y="1913426"/>
                    <a:pt x="133558" y="1911959"/>
                    <a:pt x="135023" y="1916360"/>
                  </a:cubicBezTo>
                  <a:cubicBezTo>
                    <a:pt x="136489" y="1919293"/>
                    <a:pt x="139421" y="1913426"/>
                    <a:pt x="140887" y="1914893"/>
                  </a:cubicBezTo>
                  <a:cubicBezTo>
                    <a:pt x="143819" y="1919293"/>
                    <a:pt x="148217" y="1914893"/>
                    <a:pt x="149682" y="1920760"/>
                  </a:cubicBezTo>
                  <a:cubicBezTo>
                    <a:pt x="151148" y="1925160"/>
                    <a:pt x="148217" y="1925160"/>
                    <a:pt x="145285" y="1922227"/>
                  </a:cubicBezTo>
                  <a:cubicBezTo>
                    <a:pt x="145285" y="1922227"/>
                    <a:pt x="139421" y="1922227"/>
                    <a:pt x="140887" y="1923693"/>
                  </a:cubicBezTo>
                  <a:cubicBezTo>
                    <a:pt x="142353" y="1926627"/>
                    <a:pt x="148217" y="1923693"/>
                    <a:pt x="151148" y="1926627"/>
                  </a:cubicBezTo>
                  <a:cubicBezTo>
                    <a:pt x="152614" y="1929560"/>
                    <a:pt x="162876" y="1938361"/>
                    <a:pt x="155546" y="1938361"/>
                  </a:cubicBezTo>
                  <a:cubicBezTo>
                    <a:pt x="152614" y="1938361"/>
                    <a:pt x="151148" y="1936894"/>
                    <a:pt x="148217" y="1936894"/>
                  </a:cubicBezTo>
                  <a:cubicBezTo>
                    <a:pt x="145285" y="1936894"/>
                    <a:pt x="145285" y="1939827"/>
                    <a:pt x="146751" y="1939827"/>
                  </a:cubicBezTo>
                  <a:cubicBezTo>
                    <a:pt x="148217" y="1939827"/>
                    <a:pt x="149682" y="1938361"/>
                    <a:pt x="151148" y="1938361"/>
                  </a:cubicBezTo>
                  <a:cubicBezTo>
                    <a:pt x="152614" y="1938361"/>
                    <a:pt x="152614" y="1941294"/>
                    <a:pt x="154080" y="1941294"/>
                  </a:cubicBezTo>
                  <a:cubicBezTo>
                    <a:pt x="167273" y="1941294"/>
                    <a:pt x="154080" y="1948628"/>
                    <a:pt x="152614" y="1947161"/>
                  </a:cubicBezTo>
                  <a:cubicBezTo>
                    <a:pt x="149682" y="1945694"/>
                    <a:pt x="151148" y="1950094"/>
                    <a:pt x="148217" y="1945694"/>
                  </a:cubicBezTo>
                  <a:cubicBezTo>
                    <a:pt x="146751" y="1942761"/>
                    <a:pt x="145285" y="1941294"/>
                    <a:pt x="142353" y="1941294"/>
                  </a:cubicBezTo>
                  <a:cubicBezTo>
                    <a:pt x="139421" y="1947161"/>
                    <a:pt x="143819" y="1945694"/>
                    <a:pt x="146751" y="1948628"/>
                  </a:cubicBezTo>
                  <a:cubicBezTo>
                    <a:pt x="146751" y="1950094"/>
                    <a:pt x="148217" y="1950094"/>
                    <a:pt x="148217" y="1951561"/>
                  </a:cubicBezTo>
                  <a:cubicBezTo>
                    <a:pt x="149682" y="1951561"/>
                    <a:pt x="151148" y="1950094"/>
                    <a:pt x="152614" y="1951561"/>
                  </a:cubicBezTo>
                  <a:cubicBezTo>
                    <a:pt x="152614" y="1951561"/>
                    <a:pt x="152614" y="1953028"/>
                    <a:pt x="154080" y="1953028"/>
                  </a:cubicBezTo>
                  <a:cubicBezTo>
                    <a:pt x="155546" y="1954495"/>
                    <a:pt x="162876" y="1948628"/>
                    <a:pt x="162876" y="1954495"/>
                  </a:cubicBezTo>
                  <a:cubicBezTo>
                    <a:pt x="162876" y="1954495"/>
                    <a:pt x="161410" y="1955961"/>
                    <a:pt x="159944" y="1955961"/>
                  </a:cubicBezTo>
                  <a:cubicBezTo>
                    <a:pt x="159944" y="1957428"/>
                    <a:pt x="161410" y="1957428"/>
                    <a:pt x="161410" y="1957428"/>
                  </a:cubicBezTo>
                  <a:cubicBezTo>
                    <a:pt x="161410" y="1960361"/>
                    <a:pt x="162876" y="1963295"/>
                    <a:pt x="162876" y="1964762"/>
                  </a:cubicBezTo>
                  <a:cubicBezTo>
                    <a:pt x="165807" y="1958895"/>
                    <a:pt x="174603" y="1963295"/>
                    <a:pt x="171671" y="1967695"/>
                  </a:cubicBezTo>
                  <a:cubicBezTo>
                    <a:pt x="171671" y="1967695"/>
                    <a:pt x="168739" y="1969162"/>
                    <a:pt x="168739" y="1970629"/>
                  </a:cubicBezTo>
                  <a:cubicBezTo>
                    <a:pt x="168739" y="1975029"/>
                    <a:pt x="168739" y="1977962"/>
                    <a:pt x="162876" y="1977962"/>
                  </a:cubicBezTo>
                  <a:cubicBezTo>
                    <a:pt x="162876" y="1977962"/>
                    <a:pt x="159944" y="1976495"/>
                    <a:pt x="159944" y="1976495"/>
                  </a:cubicBezTo>
                  <a:cubicBezTo>
                    <a:pt x="159944" y="1976495"/>
                    <a:pt x="158478" y="1979429"/>
                    <a:pt x="158478" y="1979429"/>
                  </a:cubicBezTo>
                  <a:cubicBezTo>
                    <a:pt x="152614" y="1982362"/>
                    <a:pt x="154080" y="1986763"/>
                    <a:pt x="154080" y="1994096"/>
                  </a:cubicBezTo>
                  <a:cubicBezTo>
                    <a:pt x="154080" y="1994096"/>
                    <a:pt x="148217" y="1997030"/>
                    <a:pt x="148217" y="1997030"/>
                  </a:cubicBezTo>
                  <a:cubicBezTo>
                    <a:pt x="146751" y="1998496"/>
                    <a:pt x="146751" y="2005830"/>
                    <a:pt x="143819" y="2005830"/>
                  </a:cubicBezTo>
                  <a:cubicBezTo>
                    <a:pt x="139421" y="2005830"/>
                    <a:pt x="139421" y="2002897"/>
                    <a:pt x="137955" y="2001430"/>
                  </a:cubicBezTo>
                  <a:cubicBezTo>
                    <a:pt x="137955" y="2001430"/>
                    <a:pt x="136489" y="1999963"/>
                    <a:pt x="136489" y="1999963"/>
                  </a:cubicBezTo>
                  <a:cubicBezTo>
                    <a:pt x="136489" y="1998496"/>
                    <a:pt x="133558" y="1997030"/>
                    <a:pt x="133558" y="1997030"/>
                  </a:cubicBezTo>
                  <a:cubicBezTo>
                    <a:pt x="132092" y="1998496"/>
                    <a:pt x="133558" y="2001430"/>
                    <a:pt x="132092" y="2001430"/>
                  </a:cubicBezTo>
                  <a:cubicBezTo>
                    <a:pt x="129160" y="2004363"/>
                    <a:pt x="120364" y="1997030"/>
                    <a:pt x="118898" y="1997030"/>
                  </a:cubicBezTo>
                  <a:cubicBezTo>
                    <a:pt x="115967" y="1994096"/>
                    <a:pt x="114501" y="1991163"/>
                    <a:pt x="114501" y="1995563"/>
                  </a:cubicBezTo>
                  <a:cubicBezTo>
                    <a:pt x="114501" y="1998496"/>
                    <a:pt x="117433" y="1997030"/>
                    <a:pt x="117433" y="1998496"/>
                  </a:cubicBezTo>
                  <a:cubicBezTo>
                    <a:pt x="118898" y="1998496"/>
                    <a:pt x="118898" y="2001430"/>
                    <a:pt x="118898" y="2002897"/>
                  </a:cubicBezTo>
                  <a:cubicBezTo>
                    <a:pt x="118898" y="2004363"/>
                    <a:pt x="126228" y="2007297"/>
                    <a:pt x="126228" y="2007297"/>
                  </a:cubicBezTo>
                  <a:cubicBezTo>
                    <a:pt x="129160" y="2007297"/>
                    <a:pt x="127694" y="2004363"/>
                    <a:pt x="130626" y="2007297"/>
                  </a:cubicBezTo>
                  <a:cubicBezTo>
                    <a:pt x="135023" y="2011697"/>
                    <a:pt x="135023" y="2013164"/>
                    <a:pt x="140887" y="2013164"/>
                  </a:cubicBezTo>
                  <a:cubicBezTo>
                    <a:pt x="142353" y="2013164"/>
                    <a:pt x="146751" y="2017564"/>
                    <a:pt x="145285" y="2020497"/>
                  </a:cubicBezTo>
                  <a:cubicBezTo>
                    <a:pt x="142353" y="2024897"/>
                    <a:pt x="148217" y="2033698"/>
                    <a:pt x="148217" y="2039565"/>
                  </a:cubicBezTo>
                  <a:cubicBezTo>
                    <a:pt x="148217" y="2045432"/>
                    <a:pt x="143819" y="2049832"/>
                    <a:pt x="139421" y="2049832"/>
                  </a:cubicBezTo>
                  <a:cubicBezTo>
                    <a:pt x="136489" y="2049832"/>
                    <a:pt x="133558" y="2049832"/>
                    <a:pt x="132092" y="2048365"/>
                  </a:cubicBezTo>
                  <a:cubicBezTo>
                    <a:pt x="132092" y="2046898"/>
                    <a:pt x="133558" y="2046898"/>
                    <a:pt x="130626" y="2045432"/>
                  </a:cubicBezTo>
                  <a:cubicBezTo>
                    <a:pt x="130626" y="2045432"/>
                    <a:pt x="129160" y="2041031"/>
                    <a:pt x="129160" y="2041031"/>
                  </a:cubicBezTo>
                  <a:cubicBezTo>
                    <a:pt x="127694" y="2039565"/>
                    <a:pt x="129160" y="2043965"/>
                    <a:pt x="129160" y="2045432"/>
                  </a:cubicBezTo>
                  <a:cubicBezTo>
                    <a:pt x="129160" y="2048365"/>
                    <a:pt x="123296" y="2041031"/>
                    <a:pt x="120364" y="2042498"/>
                  </a:cubicBezTo>
                  <a:cubicBezTo>
                    <a:pt x="118898" y="2043965"/>
                    <a:pt x="120364" y="2045432"/>
                    <a:pt x="117433" y="2045432"/>
                  </a:cubicBezTo>
                  <a:cubicBezTo>
                    <a:pt x="113035" y="2045432"/>
                    <a:pt x="117433" y="2049832"/>
                    <a:pt x="117433" y="2049832"/>
                  </a:cubicBezTo>
                  <a:cubicBezTo>
                    <a:pt x="117433" y="2051299"/>
                    <a:pt x="120364" y="2051299"/>
                    <a:pt x="120364" y="2052765"/>
                  </a:cubicBezTo>
                  <a:cubicBezTo>
                    <a:pt x="120364" y="2054232"/>
                    <a:pt x="120364" y="2052765"/>
                    <a:pt x="120364" y="2054232"/>
                  </a:cubicBezTo>
                  <a:cubicBezTo>
                    <a:pt x="121830" y="2054232"/>
                    <a:pt x="123296" y="2055699"/>
                    <a:pt x="124762" y="2054232"/>
                  </a:cubicBezTo>
                  <a:cubicBezTo>
                    <a:pt x="126228" y="2054232"/>
                    <a:pt x="135023" y="2051299"/>
                    <a:pt x="137955" y="2054232"/>
                  </a:cubicBezTo>
                  <a:cubicBezTo>
                    <a:pt x="137955" y="2054232"/>
                    <a:pt x="137955" y="2054232"/>
                    <a:pt x="139421" y="2054232"/>
                  </a:cubicBezTo>
                  <a:cubicBezTo>
                    <a:pt x="140887" y="2057165"/>
                    <a:pt x="145285" y="2057165"/>
                    <a:pt x="148217" y="2058632"/>
                  </a:cubicBezTo>
                  <a:cubicBezTo>
                    <a:pt x="149682" y="2060099"/>
                    <a:pt x="146751" y="2060099"/>
                    <a:pt x="145285" y="2061566"/>
                  </a:cubicBezTo>
                  <a:cubicBezTo>
                    <a:pt x="145285" y="2061566"/>
                    <a:pt x="143819" y="2063032"/>
                    <a:pt x="145285" y="2063032"/>
                  </a:cubicBezTo>
                  <a:cubicBezTo>
                    <a:pt x="148217" y="2063032"/>
                    <a:pt x="146751" y="2064499"/>
                    <a:pt x="146751" y="2065966"/>
                  </a:cubicBezTo>
                  <a:cubicBezTo>
                    <a:pt x="146751" y="2068899"/>
                    <a:pt x="152614" y="2064499"/>
                    <a:pt x="154080" y="2065966"/>
                  </a:cubicBezTo>
                  <a:cubicBezTo>
                    <a:pt x="154080" y="2065966"/>
                    <a:pt x="159944" y="2073299"/>
                    <a:pt x="154080" y="2073299"/>
                  </a:cubicBezTo>
                  <a:cubicBezTo>
                    <a:pt x="146751" y="2073299"/>
                    <a:pt x="155546" y="2080633"/>
                    <a:pt x="145285" y="2080633"/>
                  </a:cubicBezTo>
                  <a:cubicBezTo>
                    <a:pt x="136489" y="2080633"/>
                    <a:pt x="136489" y="2067433"/>
                    <a:pt x="121830" y="2074766"/>
                  </a:cubicBezTo>
                  <a:cubicBezTo>
                    <a:pt x="113035" y="2079166"/>
                    <a:pt x="104239" y="2071833"/>
                    <a:pt x="102774" y="2068899"/>
                  </a:cubicBezTo>
                  <a:cubicBezTo>
                    <a:pt x="101308" y="2067433"/>
                    <a:pt x="101308" y="2063032"/>
                    <a:pt x="101308" y="2060099"/>
                  </a:cubicBezTo>
                  <a:cubicBezTo>
                    <a:pt x="101308" y="2057165"/>
                    <a:pt x="98376" y="2060099"/>
                    <a:pt x="98376" y="2055699"/>
                  </a:cubicBezTo>
                  <a:cubicBezTo>
                    <a:pt x="98376" y="2054232"/>
                    <a:pt x="99842" y="2035165"/>
                    <a:pt x="98376" y="2032231"/>
                  </a:cubicBezTo>
                  <a:cubicBezTo>
                    <a:pt x="95444" y="2029298"/>
                    <a:pt x="95444" y="2026364"/>
                    <a:pt x="95444" y="2019031"/>
                  </a:cubicBezTo>
                  <a:cubicBezTo>
                    <a:pt x="95444" y="2017564"/>
                    <a:pt x="96910" y="2014630"/>
                    <a:pt x="96910" y="2011697"/>
                  </a:cubicBezTo>
                  <a:cubicBezTo>
                    <a:pt x="96910" y="2008763"/>
                    <a:pt x="95444" y="2008763"/>
                    <a:pt x="95444" y="2005830"/>
                  </a:cubicBezTo>
                  <a:cubicBezTo>
                    <a:pt x="95444" y="2001430"/>
                    <a:pt x="93978" y="2001430"/>
                    <a:pt x="93978" y="1997030"/>
                  </a:cubicBezTo>
                  <a:cubicBezTo>
                    <a:pt x="93978" y="1994096"/>
                    <a:pt x="82251" y="1992629"/>
                    <a:pt x="93978" y="1992629"/>
                  </a:cubicBezTo>
                  <a:cubicBezTo>
                    <a:pt x="93978" y="1992629"/>
                    <a:pt x="99842" y="1982362"/>
                    <a:pt x="99842" y="1982362"/>
                  </a:cubicBezTo>
                  <a:cubicBezTo>
                    <a:pt x="101308" y="1979429"/>
                    <a:pt x="98376" y="1977962"/>
                    <a:pt x="98376" y="1977962"/>
                  </a:cubicBezTo>
                  <a:cubicBezTo>
                    <a:pt x="96910" y="1976495"/>
                    <a:pt x="101308" y="1972095"/>
                    <a:pt x="101308" y="1969162"/>
                  </a:cubicBezTo>
                  <a:cubicBezTo>
                    <a:pt x="101308" y="1964762"/>
                    <a:pt x="107171" y="1966228"/>
                    <a:pt x="107171" y="1963295"/>
                  </a:cubicBezTo>
                  <a:cubicBezTo>
                    <a:pt x="110103" y="1957428"/>
                    <a:pt x="108637" y="1948628"/>
                    <a:pt x="108637" y="1942761"/>
                  </a:cubicBezTo>
                  <a:cubicBezTo>
                    <a:pt x="108637" y="1935427"/>
                    <a:pt x="111569" y="1925160"/>
                    <a:pt x="105705" y="1917826"/>
                  </a:cubicBezTo>
                  <a:cubicBezTo>
                    <a:pt x="104239" y="1916360"/>
                    <a:pt x="96910" y="1909026"/>
                    <a:pt x="105705" y="1909026"/>
                  </a:cubicBezTo>
                  <a:cubicBezTo>
                    <a:pt x="105705" y="1909026"/>
                    <a:pt x="110103" y="1911959"/>
                    <a:pt x="110103" y="1910493"/>
                  </a:cubicBezTo>
                  <a:cubicBezTo>
                    <a:pt x="110103" y="1906093"/>
                    <a:pt x="111569" y="1906093"/>
                    <a:pt x="115967" y="1906093"/>
                  </a:cubicBezTo>
                  <a:cubicBezTo>
                    <a:pt x="117433" y="1906093"/>
                    <a:pt x="117433" y="1913426"/>
                    <a:pt x="121830" y="1909026"/>
                  </a:cubicBezTo>
                  <a:cubicBezTo>
                    <a:pt x="123296" y="1906093"/>
                    <a:pt x="126228" y="1907559"/>
                    <a:pt x="129160" y="1904626"/>
                  </a:cubicBezTo>
                  <a:close/>
                  <a:moveTo>
                    <a:pt x="148629" y="1904602"/>
                  </a:moveTo>
                  <a:cubicBezTo>
                    <a:pt x="150072" y="1904602"/>
                    <a:pt x="151515" y="1904602"/>
                    <a:pt x="152958" y="1906045"/>
                  </a:cubicBezTo>
                  <a:cubicBezTo>
                    <a:pt x="152958" y="1906045"/>
                    <a:pt x="155844" y="1907488"/>
                    <a:pt x="154401" y="1908931"/>
                  </a:cubicBezTo>
                  <a:cubicBezTo>
                    <a:pt x="154401" y="1910374"/>
                    <a:pt x="151515" y="1908931"/>
                    <a:pt x="151515" y="1907488"/>
                  </a:cubicBezTo>
                  <a:cubicBezTo>
                    <a:pt x="150072" y="1907488"/>
                    <a:pt x="148629" y="1906045"/>
                    <a:pt x="148629" y="1904602"/>
                  </a:cubicBezTo>
                  <a:close/>
                  <a:moveTo>
                    <a:pt x="1490621" y="1899879"/>
                  </a:moveTo>
                  <a:lnTo>
                    <a:pt x="1486764" y="1903744"/>
                  </a:lnTo>
                  <a:cubicBezTo>
                    <a:pt x="1484195" y="1905583"/>
                    <a:pt x="1481258" y="1907789"/>
                    <a:pt x="1480524" y="1909996"/>
                  </a:cubicBezTo>
                  <a:lnTo>
                    <a:pt x="1480733" y="1910749"/>
                  </a:lnTo>
                  <a:lnTo>
                    <a:pt x="1486688" y="1904805"/>
                  </a:lnTo>
                  <a:cubicBezTo>
                    <a:pt x="1489266" y="1902968"/>
                    <a:pt x="1491476" y="1901498"/>
                    <a:pt x="1490739" y="1900763"/>
                  </a:cubicBezTo>
                  <a:close/>
                  <a:moveTo>
                    <a:pt x="122294" y="1895944"/>
                  </a:moveTo>
                  <a:cubicBezTo>
                    <a:pt x="124098" y="1897387"/>
                    <a:pt x="124098" y="1900273"/>
                    <a:pt x="122294" y="1901716"/>
                  </a:cubicBezTo>
                  <a:cubicBezTo>
                    <a:pt x="122294" y="1904601"/>
                    <a:pt x="120490" y="1907487"/>
                    <a:pt x="118687" y="1906044"/>
                  </a:cubicBezTo>
                  <a:cubicBezTo>
                    <a:pt x="116883" y="1904601"/>
                    <a:pt x="120490" y="1903158"/>
                    <a:pt x="120490" y="1900273"/>
                  </a:cubicBezTo>
                  <a:cubicBezTo>
                    <a:pt x="122294" y="1898830"/>
                    <a:pt x="122294" y="1894501"/>
                    <a:pt x="122294" y="1895944"/>
                  </a:cubicBezTo>
                  <a:close/>
                  <a:moveTo>
                    <a:pt x="1512825" y="1890872"/>
                  </a:moveTo>
                  <a:cubicBezTo>
                    <a:pt x="1511356" y="1890872"/>
                    <a:pt x="1504015" y="1892343"/>
                    <a:pt x="1504015" y="1892343"/>
                  </a:cubicBezTo>
                  <a:cubicBezTo>
                    <a:pt x="1502914" y="1893446"/>
                    <a:pt x="1492729" y="1892067"/>
                    <a:pt x="1490182" y="1895032"/>
                  </a:cubicBezTo>
                  <a:lnTo>
                    <a:pt x="1490314" y="1896022"/>
                  </a:lnTo>
                  <a:lnTo>
                    <a:pt x="1494606" y="1894331"/>
                  </a:lnTo>
                  <a:cubicBezTo>
                    <a:pt x="1498473" y="1893780"/>
                    <a:pt x="1503260" y="1894147"/>
                    <a:pt x="1503997" y="1893412"/>
                  </a:cubicBezTo>
                  <a:cubicBezTo>
                    <a:pt x="1503997" y="1893412"/>
                    <a:pt x="1511362" y="1891942"/>
                    <a:pt x="1512835" y="1891942"/>
                  </a:cubicBezTo>
                  <a:cubicBezTo>
                    <a:pt x="1517254" y="1893412"/>
                    <a:pt x="1514308" y="1916934"/>
                    <a:pt x="1524619" y="1905173"/>
                  </a:cubicBezTo>
                  <a:cubicBezTo>
                    <a:pt x="1531985" y="1896352"/>
                    <a:pt x="1531985" y="1911053"/>
                    <a:pt x="1543769" y="1911053"/>
                  </a:cubicBezTo>
                  <a:cubicBezTo>
                    <a:pt x="1545242" y="1911053"/>
                    <a:pt x="1548188" y="1906643"/>
                    <a:pt x="1548188" y="1906643"/>
                  </a:cubicBezTo>
                  <a:cubicBezTo>
                    <a:pt x="1551135" y="1906643"/>
                    <a:pt x="1549662" y="1911053"/>
                    <a:pt x="1552608" y="1906643"/>
                  </a:cubicBezTo>
                  <a:cubicBezTo>
                    <a:pt x="1554081" y="1905173"/>
                    <a:pt x="1558500" y="1899292"/>
                    <a:pt x="1559973" y="1897822"/>
                  </a:cubicBezTo>
                  <a:cubicBezTo>
                    <a:pt x="1564392" y="1896352"/>
                    <a:pt x="1564392" y="1900763"/>
                    <a:pt x="1562919" y="1896352"/>
                  </a:cubicBezTo>
                  <a:lnTo>
                    <a:pt x="1561764" y="1895776"/>
                  </a:lnTo>
                  <a:lnTo>
                    <a:pt x="1559807" y="1896756"/>
                  </a:lnTo>
                  <a:cubicBezTo>
                    <a:pt x="1558339" y="1898227"/>
                    <a:pt x="1553934" y="1904111"/>
                    <a:pt x="1552466" y="1905583"/>
                  </a:cubicBezTo>
                  <a:cubicBezTo>
                    <a:pt x="1549530" y="1909996"/>
                    <a:pt x="1550998" y="1905583"/>
                    <a:pt x="1548062" y="1905583"/>
                  </a:cubicBezTo>
                  <a:cubicBezTo>
                    <a:pt x="1548062" y="1905583"/>
                    <a:pt x="1545125" y="1909996"/>
                    <a:pt x="1543657" y="1909996"/>
                  </a:cubicBezTo>
                  <a:cubicBezTo>
                    <a:pt x="1531911" y="1909996"/>
                    <a:pt x="1531911" y="1895285"/>
                    <a:pt x="1524570" y="1904111"/>
                  </a:cubicBezTo>
                  <a:cubicBezTo>
                    <a:pt x="1514293" y="1915880"/>
                    <a:pt x="1517229" y="1892343"/>
                    <a:pt x="1512825" y="1890872"/>
                  </a:cubicBezTo>
                  <a:close/>
                  <a:moveTo>
                    <a:pt x="538239" y="1881516"/>
                  </a:moveTo>
                  <a:cubicBezTo>
                    <a:pt x="539682" y="1881516"/>
                    <a:pt x="538239" y="1884402"/>
                    <a:pt x="538239" y="1885845"/>
                  </a:cubicBezTo>
                  <a:cubicBezTo>
                    <a:pt x="536796" y="1887287"/>
                    <a:pt x="536796" y="1890173"/>
                    <a:pt x="535353" y="1890173"/>
                  </a:cubicBezTo>
                  <a:cubicBezTo>
                    <a:pt x="533910" y="1888730"/>
                    <a:pt x="532467" y="1885845"/>
                    <a:pt x="533910" y="1882959"/>
                  </a:cubicBezTo>
                  <a:cubicBezTo>
                    <a:pt x="533910" y="1881516"/>
                    <a:pt x="536796" y="1880073"/>
                    <a:pt x="538239" y="1881516"/>
                  </a:cubicBezTo>
                  <a:close/>
                  <a:moveTo>
                    <a:pt x="1544476" y="1881435"/>
                  </a:moveTo>
                  <a:lnTo>
                    <a:pt x="1545125" y="1889401"/>
                  </a:lnTo>
                  <a:lnTo>
                    <a:pt x="1545158" y="1889440"/>
                  </a:lnTo>
                  <a:lnTo>
                    <a:pt x="1544506" y="1881468"/>
                  </a:lnTo>
                  <a:close/>
                  <a:moveTo>
                    <a:pt x="164502" y="1880073"/>
                  </a:moveTo>
                  <a:cubicBezTo>
                    <a:pt x="165945" y="1880073"/>
                    <a:pt x="167388" y="1880073"/>
                    <a:pt x="167388" y="1881516"/>
                  </a:cubicBezTo>
                  <a:cubicBezTo>
                    <a:pt x="168831" y="1881516"/>
                    <a:pt x="170274" y="1882959"/>
                    <a:pt x="170274" y="1884402"/>
                  </a:cubicBezTo>
                  <a:cubicBezTo>
                    <a:pt x="168831" y="1884402"/>
                    <a:pt x="167388" y="1884402"/>
                    <a:pt x="165945" y="1882959"/>
                  </a:cubicBezTo>
                  <a:cubicBezTo>
                    <a:pt x="165945" y="1882959"/>
                    <a:pt x="164502" y="1881516"/>
                    <a:pt x="164502" y="1880073"/>
                  </a:cubicBezTo>
                  <a:close/>
                  <a:moveTo>
                    <a:pt x="546897" y="1877187"/>
                  </a:moveTo>
                  <a:cubicBezTo>
                    <a:pt x="549783" y="1877187"/>
                    <a:pt x="551226" y="1881580"/>
                    <a:pt x="551226" y="1884509"/>
                  </a:cubicBezTo>
                  <a:cubicBezTo>
                    <a:pt x="549783" y="1891831"/>
                    <a:pt x="546897" y="1899153"/>
                    <a:pt x="544011" y="1906475"/>
                  </a:cubicBezTo>
                  <a:cubicBezTo>
                    <a:pt x="541125" y="1909404"/>
                    <a:pt x="533910" y="1909404"/>
                    <a:pt x="532467" y="1913798"/>
                  </a:cubicBezTo>
                  <a:cubicBezTo>
                    <a:pt x="531024" y="1918191"/>
                    <a:pt x="535353" y="1924049"/>
                    <a:pt x="535353" y="1928442"/>
                  </a:cubicBezTo>
                  <a:cubicBezTo>
                    <a:pt x="536796" y="1934299"/>
                    <a:pt x="533910" y="1938693"/>
                    <a:pt x="535353" y="1943086"/>
                  </a:cubicBezTo>
                  <a:cubicBezTo>
                    <a:pt x="536796" y="1947479"/>
                    <a:pt x="542568" y="1950408"/>
                    <a:pt x="542568" y="1956266"/>
                  </a:cubicBezTo>
                  <a:cubicBezTo>
                    <a:pt x="544011" y="1959195"/>
                    <a:pt x="538239" y="1962123"/>
                    <a:pt x="536796" y="1965052"/>
                  </a:cubicBezTo>
                  <a:cubicBezTo>
                    <a:pt x="535353" y="1967981"/>
                    <a:pt x="535353" y="1970910"/>
                    <a:pt x="532467" y="1972374"/>
                  </a:cubicBezTo>
                  <a:cubicBezTo>
                    <a:pt x="529581" y="1973839"/>
                    <a:pt x="526695" y="1975303"/>
                    <a:pt x="523809" y="1975303"/>
                  </a:cubicBezTo>
                  <a:cubicBezTo>
                    <a:pt x="520923" y="1975303"/>
                    <a:pt x="519480" y="1973839"/>
                    <a:pt x="518037" y="1970910"/>
                  </a:cubicBezTo>
                  <a:cubicBezTo>
                    <a:pt x="516594" y="1967981"/>
                    <a:pt x="519480" y="1965052"/>
                    <a:pt x="518037" y="1963588"/>
                  </a:cubicBezTo>
                  <a:cubicBezTo>
                    <a:pt x="518037" y="1962123"/>
                    <a:pt x="513708" y="1963588"/>
                    <a:pt x="513708" y="1962123"/>
                  </a:cubicBezTo>
                  <a:cubicBezTo>
                    <a:pt x="512265" y="1960659"/>
                    <a:pt x="516594" y="1959195"/>
                    <a:pt x="516594" y="1957730"/>
                  </a:cubicBezTo>
                  <a:cubicBezTo>
                    <a:pt x="516594" y="1954801"/>
                    <a:pt x="515151" y="1953337"/>
                    <a:pt x="515151" y="1950408"/>
                  </a:cubicBezTo>
                  <a:cubicBezTo>
                    <a:pt x="516594" y="1948944"/>
                    <a:pt x="519480" y="1948944"/>
                    <a:pt x="519480" y="1946015"/>
                  </a:cubicBezTo>
                  <a:cubicBezTo>
                    <a:pt x="520923" y="1938693"/>
                    <a:pt x="516594" y="1929906"/>
                    <a:pt x="518037" y="1921120"/>
                  </a:cubicBezTo>
                  <a:cubicBezTo>
                    <a:pt x="518037" y="1913798"/>
                    <a:pt x="520923" y="1905011"/>
                    <a:pt x="526695" y="1899153"/>
                  </a:cubicBezTo>
                  <a:cubicBezTo>
                    <a:pt x="529581" y="1896225"/>
                    <a:pt x="533910" y="1903547"/>
                    <a:pt x="536796" y="1903547"/>
                  </a:cubicBezTo>
                  <a:cubicBezTo>
                    <a:pt x="538239" y="1903547"/>
                    <a:pt x="539682" y="1900618"/>
                    <a:pt x="539682" y="1899153"/>
                  </a:cubicBezTo>
                  <a:cubicBezTo>
                    <a:pt x="539682" y="1897689"/>
                    <a:pt x="535353" y="1897689"/>
                    <a:pt x="536796" y="1894760"/>
                  </a:cubicBezTo>
                  <a:cubicBezTo>
                    <a:pt x="536796" y="1891831"/>
                    <a:pt x="539682" y="1888902"/>
                    <a:pt x="541125" y="1885974"/>
                  </a:cubicBezTo>
                  <a:cubicBezTo>
                    <a:pt x="542568" y="1884509"/>
                    <a:pt x="545454" y="1885974"/>
                    <a:pt x="545454" y="1884509"/>
                  </a:cubicBezTo>
                  <a:cubicBezTo>
                    <a:pt x="546897" y="1883045"/>
                    <a:pt x="545454" y="1877187"/>
                    <a:pt x="546897" y="1877187"/>
                  </a:cubicBezTo>
                  <a:close/>
                  <a:moveTo>
                    <a:pt x="176046" y="1875744"/>
                  </a:moveTo>
                  <a:cubicBezTo>
                    <a:pt x="177489" y="1875744"/>
                    <a:pt x="178932" y="1875744"/>
                    <a:pt x="178932" y="1875744"/>
                  </a:cubicBezTo>
                  <a:cubicBezTo>
                    <a:pt x="180375" y="1877187"/>
                    <a:pt x="181818" y="1878630"/>
                    <a:pt x="180375" y="1878630"/>
                  </a:cubicBezTo>
                  <a:cubicBezTo>
                    <a:pt x="180375" y="1880073"/>
                    <a:pt x="178932" y="1878630"/>
                    <a:pt x="177489" y="1878630"/>
                  </a:cubicBezTo>
                  <a:cubicBezTo>
                    <a:pt x="177489" y="1877187"/>
                    <a:pt x="176046" y="1877187"/>
                    <a:pt x="176046" y="1875744"/>
                  </a:cubicBezTo>
                  <a:close/>
                  <a:moveTo>
                    <a:pt x="1236806" y="1871820"/>
                  </a:moveTo>
                  <a:lnTo>
                    <a:pt x="1236448" y="1872624"/>
                  </a:lnTo>
                  <a:cubicBezTo>
                    <a:pt x="1233504" y="1875569"/>
                    <a:pt x="1239393" y="1882931"/>
                    <a:pt x="1239393" y="1887348"/>
                  </a:cubicBezTo>
                  <a:cubicBezTo>
                    <a:pt x="1239393" y="1893237"/>
                    <a:pt x="1236448" y="1891765"/>
                    <a:pt x="1242337" y="1896182"/>
                  </a:cubicBezTo>
                  <a:cubicBezTo>
                    <a:pt x="1242337" y="1896182"/>
                    <a:pt x="1248226" y="1899127"/>
                    <a:pt x="1245282" y="1900599"/>
                  </a:cubicBezTo>
                  <a:cubicBezTo>
                    <a:pt x="1240865" y="1903544"/>
                    <a:pt x="1248226" y="1909434"/>
                    <a:pt x="1248226" y="1913851"/>
                  </a:cubicBezTo>
                  <a:lnTo>
                    <a:pt x="1248404" y="1922051"/>
                  </a:lnTo>
                  <a:lnTo>
                    <a:pt x="1248731" y="1921396"/>
                  </a:lnTo>
                  <a:cubicBezTo>
                    <a:pt x="1248915" y="1918086"/>
                    <a:pt x="1248548" y="1914409"/>
                    <a:pt x="1248548" y="1912938"/>
                  </a:cubicBezTo>
                  <a:cubicBezTo>
                    <a:pt x="1248548" y="1908525"/>
                    <a:pt x="1241207" y="1902640"/>
                    <a:pt x="1245611" y="1899698"/>
                  </a:cubicBezTo>
                  <a:cubicBezTo>
                    <a:pt x="1248548" y="1898227"/>
                    <a:pt x="1242675" y="1895285"/>
                    <a:pt x="1242675" y="1895285"/>
                  </a:cubicBezTo>
                  <a:cubicBezTo>
                    <a:pt x="1236802" y="1890872"/>
                    <a:pt x="1239738" y="1892343"/>
                    <a:pt x="1239738" y="1886459"/>
                  </a:cubicBezTo>
                  <a:cubicBezTo>
                    <a:pt x="1239738" y="1884252"/>
                    <a:pt x="1238270" y="1881310"/>
                    <a:pt x="1237169" y="1878552"/>
                  </a:cubicBezTo>
                  <a:close/>
                  <a:moveTo>
                    <a:pt x="541125" y="1869973"/>
                  </a:moveTo>
                  <a:cubicBezTo>
                    <a:pt x="542568" y="1869973"/>
                    <a:pt x="544011" y="1868530"/>
                    <a:pt x="545454" y="1869973"/>
                  </a:cubicBezTo>
                  <a:cubicBezTo>
                    <a:pt x="546897" y="1871416"/>
                    <a:pt x="546897" y="1872859"/>
                    <a:pt x="545454" y="1874301"/>
                  </a:cubicBezTo>
                  <a:cubicBezTo>
                    <a:pt x="545454" y="1875744"/>
                    <a:pt x="541125" y="1869973"/>
                    <a:pt x="541125" y="1869973"/>
                  </a:cubicBezTo>
                  <a:close/>
                  <a:moveTo>
                    <a:pt x="168831" y="1869973"/>
                  </a:moveTo>
                  <a:cubicBezTo>
                    <a:pt x="170274" y="1868530"/>
                    <a:pt x="171717" y="1871416"/>
                    <a:pt x="173160" y="1871416"/>
                  </a:cubicBezTo>
                  <a:cubicBezTo>
                    <a:pt x="173160" y="1872859"/>
                    <a:pt x="174603" y="1874301"/>
                    <a:pt x="174603" y="1874301"/>
                  </a:cubicBezTo>
                  <a:cubicBezTo>
                    <a:pt x="173160" y="1875744"/>
                    <a:pt x="170274" y="1875744"/>
                    <a:pt x="168831" y="1874301"/>
                  </a:cubicBezTo>
                  <a:cubicBezTo>
                    <a:pt x="167388" y="1872859"/>
                    <a:pt x="167388" y="1869973"/>
                    <a:pt x="168831" y="1869973"/>
                  </a:cubicBezTo>
                  <a:close/>
                  <a:moveTo>
                    <a:pt x="155844" y="1862758"/>
                  </a:moveTo>
                  <a:cubicBezTo>
                    <a:pt x="155844" y="1862758"/>
                    <a:pt x="157287" y="1862758"/>
                    <a:pt x="158730" y="1864682"/>
                  </a:cubicBezTo>
                  <a:lnTo>
                    <a:pt x="159650" y="1867136"/>
                  </a:lnTo>
                  <a:lnTo>
                    <a:pt x="158867" y="1867660"/>
                  </a:lnTo>
                  <a:lnTo>
                    <a:pt x="157287" y="1866606"/>
                  </a:lnTo>
                  <a:cubicBezTo>
                    <a:pt x="155844" y="1864682"/>
                    <a:pt x="154401" y="1862758"/>
                    <a:pt x="155844" y="1862758"/>
                  </a:cubicBezTo>
                  <a:close/>
                  <a:moveTo>
                    <a:pt x="181818" y="1852778"/>
                  </a:moveTo>
                  <a:cubicBezTo>
                    <a:pt x="183261" y="1851215"/>
                    <a:pt x="186147" y="1851215"/>
                    <a:pt x="187590" y="1852778"/>
                  </a:cubicBezTo>
                  <a:cubicBezTo>
                    <a:pt x="189033" y="1852778"/>
                    <a:pt x="189033" y="1855904"/>
                    <a:pt x="189033" y="1857467"/>
                  </a:cubicBezTo>
                  <a:cubicBezTo>
                    <a:pt x="189033" y="1859031"/>
                    <a:pt x="187590" y="1859031"/>
                    <a:pt x="187590" y="1860594"/>
                  </a:cubicBezTo>
                  <a:cubicBezTo>
                    <a:pt x="187590" y="1860594"/>
                    <a:pt x="190476" y="1862157"/>
                    <a:pt x="189033" y="1862157"/>
                  </a:cubicBezTo>
                  <a:cubicBezTo>
                    <a:pt x="189033" y="1863720"/>
                    <a:pt x="187590" y="1862157"/>
                    <a:pt x="186147" y="1863720"/>
                  </a:cubicBezTo>
                  <a:cubicBezTo>
                    <a:pt x="186147" y="1863720"/>
                    <a:pt x="187590" y="1866846"/>
                    <a:pt x="187590" y="1868409"/>
                  </a:cubicBezTo>
                  <a:cubicBezTo>
                    <a:pt x="186147" y="1869972"/>
                    <a:pt x="183261" y="1869972"/>
                    <a:pt x="181818" y="1869972"/>
                  </a:cubicBezTo>
                  <a:cubicBezTo>
                    <a:pt x="180375" y="1869972"/>
                    <a:pt x="180375" y="1868409"/>
                    <a:pt x="180375" y="1866846"/>
                  </a:cubicBezTo>
                  <a:cubicBezTo>
                    <a:pt x="180375" y="1865283"/>
                    <a:pt x="181818" y="1863720"/>
                    <a:pt x="181818" y="1862157"/>
                  </a:cubicBezTo>
                  <a:cubicBezTo>
                    <a:pt x="181818" y="1860594"/>
                    <a:pt x="178932" y="1860594"/>
                    <a:pt x="178932" y="1859031"/>
                  </a:cubicBezTo>
                  <a:cubicBezTo>
                    <a:pt x="177489" y="1857467"/>
                    <a:pt x="178932" y="1854341"/>
                    <a:pt x="178932" y="1854341"/>
                  </a:cubicBezTo>
                  <a:cubicBezTo>
                    <a:pt x="181818" y="1854341"/>
                    <a:pt x="183261" y="1859031"/>
                    <a:pt x="184704" y="1859031"/>
                  </a:cubicBezTo>
                  <a:cubicBezTo>
                    <a:pt x="186147" y="1859031"/>
                    <a:pt x="184704" y="1855904"/>
                    <a:pt x="184704" y="1855904"/>
                  </a:cubicBezTo>
                  <a:cubicBezTo>
                    <a:pt x="183261" y="1854341"/>
                    <a:pt x="180375" y="1852778"/>
                    <a:pt x="181818" y="1852778"/>
                  </a:cubicBezTo>
                  <a:close/>
                  <a:moveTo>
                    <a:pt x="130351" y="1852695"/>
                  </a:moveTo>
                  <a:cubicBezTo>
                    <a:pt x="131826" y="1854175"/>
                    <a:pt x="133301" y="1860094"/>
                    <a:pt x="136251" y="1860094"/>
                  </a:cubicBezTo>
                  <a:cubicBezTo>
                    <a:pt x="140676" y="1860094"/>
                    <a:pt x="142151" y="1860094"/>
                    <a:pt x="145102" y="1858614"/>
                  </a:cubicBezTo>
                  <a:cubicBezTo>
                    <a:pt x="153952" y="1857135"/>
                    <a:pt x="145102" y="1861574"/>
                    <a:pt x="148052" y="1861574"/>
                  </a:cubicBezTo>
                  <a:cubicBezTo>
                    <a:pt x="151002" y="1863054"/>
                    <a:pt x="155427" y="1861574"/>
                    <a:pt x="153952" y="1863054"/>
                  </a:cubicBezTo>
                  <a:cubicBezTo>
                    <a:pt x="153952" y="1864534"/>
                    <a:pt x="152477" y="1864534"/>
                    <a:pt x="152477" y="1866014"/>
                  </a:cubicBezTo>
                  <a:cubicBezTo>
                    <a:pt x="152477" y="1867494"/>
                    <a:pt x="155427" y="1868974"/>
                    <a:pt x="156902" y="1868974"/>
                  </a:cubicBezTo>
                  <a:lnTo>
                    <a:pt x="158867" y="1867660"/>
                  </a:lnTo>
                  <a:lnTo>
                    <a:pt x="160173" y="1868530"/>
                  </a:lnTo>
                  <a:lnTo>
                    <a:pt x="159650" y="1867136"/>
                  </a:lnTo>
                  <a:lnTo>
                    <a:pt x="161327" y="1866014"/>
                  </a:lnTo>
                  <a:cubicBezTo>
                    <a:pt x="162802" y="1863054"/>
                    <a:pt x="165752" y="1866014"/>
                    <a:pt x="164277" y="1867494"/>
                  </a:cubicBezTo>
                  <a:cubicBezTo>
                    <a:pt x="162802" y="1868974"/>
                    <a:pt x="162802" y="1871933"/>
                    <a:pt x="164277" y="1871933"/>
                  </a:cubicBezTo>
                  <a:cubicBezTo>
                    <a:pt x="165752" y="1873413"/>
                    <a:pt x="167228" y="1873413"/>
                    <a:pt x="165752" y="1874893"/>
                  </a:cubicBezTo>
                  <a:cubicBezTo>
                    <a:pt x="165752" y="1876373"/>
                    <a:pt x="165752" y="1877853"/>
                    <a:pt x="162802" y="1877853"/>
                  </a:cubicBezTo>
                  <a:cubicBezTo>
                    <a:pt x="161327" y="1877853"/>
                    <a:pt x="161327" y="1873413"/>
                    <a:pt x="159852" y="1876373"/>
                  </a:cubicBezTo>
                  <a:cubicBezTo>
                    <a:pt x="158377" y="1876373"/>
                    <a:pt x="161327" y="1879333"/>
                    <a:pt x="161327" y="1880813"/>
                  </a:cubicBezTo>
                  <a:cubicBezTo>
                    <a:pt x="164277" y="1883772"/>
                    <a:pt x="159852" y="1883772"/>
                    <a:pt x="158377" y="1882292"/>
                  </a:cubicBezTo>
                  <a:cubicBezTo>
                    <a:pt x="156902" y="1880813"/>
                    <a:pt x="156902" y="1877853"/>
                    <a:pt x="155427" y="1880813"/>
                  </a:cubicBezTo>
                  <a:cubicBezTo>
                    <a:pt x="153952" y="1882292"/>
                    <a:pt x="152477" y="1885252"/>
                    <a:pt x="151002" y="1885252"/>
                  </a:cubicBezTo>
                  <a:cubicBezTo>
                    <a:pt x="151002" y="1885252"/>
                    <a:pt x="148052" y="1885252"/>
                    <a:pt x="149527" y="1886732"/>
                  </a:cubicBezTo>
                  <a:cubicBezTo>
                    <a:pt x="149527" y="1886732"/>
                    <a:pt x="152477" y="1888212"/>
                    <a:pt x="152477" y="1888212"/>
                  </a:cubicBezTo>
                  <a:cubicBezTo>
                    <a:pt x="155427" y="1888212"/>
                    <a:pt x="156902" y="1889692"/>
                    <a:pt x="158377" y="1891172"/>
                  </a:cubicBezTo>
                  <a:cubicBezTo>
                    <a:pt x="158377" y="1891172"/>
                    <a:pt x="161327" y="1891172"/>
                    <a:pt x="161327" y="1891172"/>
                  </a:cubicBezTo>
                  <a:lnTo>
                    <a:pt x="161327" y="1892652"/>
                  </a:lnTo>
                  <a:cubicBezTo>
                    <a:pt x="161327" y="1894131"/>
                    <a:pt x="170178" y="1894131"/>
                    <a:pt x="165752" y="1891172"/>
                  </a:cubicBezTo>
                  <a:cubicBezTo>
                    <a:pt x="165752" y="1891172"/>
                    <a:pt x="161327" y="1888212"/>
                    <a:pt x="164277" y="1888212"/>
                  </a:cubicBezTo>
                  <a:cubicBezTo>
                    <a:pt x="164277" y="1888212"/>
                    <a:pt x="167228" y="1888212"/>
                    <a:pt x="168703" y="1888212"/>
                  </a:cubicBezTo>
                  <a:cubicBezTo>
                    <a:pt x="171653" y="1888212"/>
                    <a:pt x="174603" y="1894131"/>
                    <a:pt x="171653" y="1895611"/>
                  </a:cubicBezTo>
                  <a:cubicBezTo>
                    <a:pt x="171653" y="1895611"/>
                    <a:pt x="168703" y="1895611"/>
                    <a:pt x="168703" y="1895611"/>
                  </a:cubicBezTo>
                  <a:cubicBezTo>
                    <a:pt x="170178" y="1897091"/>
                    <a:pt x="173128" y="1897091"/>
                    <a:pt x="173128" y="1898571"/>
                  </a:cubicBezTo>
                  <a:cubicBezTo>
                    <a:pt x="173128" y="1901531"/>
                    <a:pt x="162802" y="1901531"/>
                    <a:pt x="162802" y="1901531"/>
                  </a:cubicBezTo>
                  <a:cubicBezTo>
                    <a:pt x="161327" y="1901531"/>
                    <a:pt x="155427" y="1901531"/>
                    <a:pt x="158377" y="1904491"/>
                  </a:cubicBezTo>
                  <a:cubicBezTo>
                    <a:pt x="158377" y="1904491"/>
                    <a:pt x="161327" y="1904491"/>
                    <a:pt x="161327" y="1904491"/>
                  </a:cubicBezTo>
                  <a:cubicBezTo>
                    <a:pt x="165752" y="1904491"/>
                    <a:pt x="164277" y="1907450"/>
                    <a:pt x="159852" y="1907450"/>
                  </a:cubicBezTo>
                  <a:cubicBezTo>
                    <a:pt x="158377" y="1907450"/>
                    <a:pt x="156902" y="1904491"/>
                    <a:pt x="153952" y="1903011"/>
                  </a:cubicBezTo>
                  <a:cubicBezTo>
                    <a:pt x="151002" y="1901531"/>
                    <a:pt x="146577" y="1901531"/>
                    <a:pt x="145102" y="1900051"/>
                  </a:cubicBezTo>
                  <a:cubicBezTo>
                    <a:pt x="143626" y="1898571"/>
                    <a:pt x="139201" y="1894131"/>
                    <a:pt x="139201" y="1898571"/>
                  </a:cubicBezTo>
                  <a:cubicBezTo>
                    <a:pt x="139201" y="1900051"/>
                    <a:pt x="145102" y="1898571"/>
                    <a:pt x="146577" y="1903011"/>
                  </a:cubicBezTo>
                  <a:cubicBezTo>
                    <a:pt x="145102" y="1903011"/>
                    <a:pt x="139201" y="1905970"/>
                    <a:pt x="142151" y="1905970"/>
                  </a:cubicBezTo>
                  <a:cubicBezTo>
                    <a:pt x="143626" y="1907450"/>
                    <a:pt x="145102" y="1908930"/>
                    <a:pt x="140676" y="1908930"/>
                  </a:cubicBezTo>
                  <a:cubicBezTo>
                    <a:pt x="139201" y="1908930"/>
                    <a:pt x="131826" y="1898571"/>
                    <a:pt x="131826" y="1898571"/>
                  </a:cubicBezTo>
                  <a:cubicBezTo>
                    <a:pt x="131826" y="1894131"/>
                    <a:pt x="130351" y="1894131"/>
                    <a:pt x="125926" y="1895611"/>
                  </a:cubicBezTo>
                  <a:cubicBezTo>
                    <a:pt x="124451" y="1897091"/>
                    <a:pt x="125926" y="1892652"/>
                    <a:pt x="122976" y="1892652"/>
                  </a:cubicBezTo>
                  <a:cubicBezTo>
                    <a:pt x="112650" y="1892652"/>
                    <a:pt x="114125" y="1888212"/>
                    <a:pt x="117075" y="1880813"/>
                  </a:cubicBezTo>
                  <a:cubicBezTo>
                    <a:pt x="117075" y="1877853"/>
                    <a:pt x="111175" y="1879333"/>
                    <a:pt x="111175" y="1874893"/>
                  </a:cubicBezTo>
                  <a:cubicBezTo>
                    <a:pt x="111175" y="1871933"/>
                    <a:pt x="118550" y="1871933"/>
                    <a:pt x="112650" y="1867494"/>
                  </a:cubicBezTo>
                  <a:cubicBezTo>
                    <a:pt x="108225" y="1864534"/>
                    <a:pt x="114125" y="1863054"/>
                    <a:pt x="117075" y="1863054"/>
                  </a:cubicBezTo>
                  <a:cubicBezTo>
                    <a:pt x="120025" y="1863054"/>
                    <a:pt x="121500" y="1861574"/>
                    <a:pt x="122976" y="1860094"/>
                  </a:cubicBezTo>
                  <a:cubicBezTo>
                    <a:pt x="122976" y="1858614"/>
                    <a:pt x="127401" y="1851215"/>
                    <a:pt x="130351" y="1852695"/>
                  </a:cubicBezTo>
                  <a:close/>
                  <a:moveTo>
                    <a:pt x="193362" y="1852658"/>
                  </a:moveTo>
                  <a:cubicBezTo>
                    <a:pt x="194956" y="1852658"/>
                    <a:pt x="196248" y="1853304"/>
                    <a:pt x="196248" y="1854101"/>
                  </a:cubicBezTo>
                  <a:cubicBezTo>
                    <a:pt x="196248" y="1854898"/>
                    <a:pt x="194956" y="1855544"/>
                    <a:pt x="193362" y="1855544"/>
                  </a:cubicBezTo>
                  <a:cubicBezTo>
                    <a:pt x="191768" y="1855544"/>
                    <a:pt x="190476" y="1854898"/>
                    <a:pt x="190476" y="1854101"/>
                  </a:cubicBezTo>
                  <a:cubicBezTo>
                    <a:pt x="190476" y="1853304"/>
                    <a:pt x="191768" y="1852658"/>
                    <a:pt x="193362" y="1852658"/>
                  </a:cubicBezTo>
                  <a:close/>
                  <a:moveTo>
                    <a:pt x="155844" y="1852658"/>
                  </a:moveTo>
                  <a:cubicBezTo>
                    <a:pt x="155844" y="1852658"/>
                    <a:pt x="154401" y="1854101"/>
                    <a:pt x="154401" y="1855544"/>
                  </a:cubicBezTo>
                  <a:cubicBezTo>
                    <a:pt x="152958" y="1855544"/>
                    <a:pt x="151515" y="1856987"/>
                    <a:pt x="150072" y="1856987"/>
                  </a:cubicBezTo>
                  <a:cubicBezTo>
                    <a:pt x="150072" y="1855544"/>
                    <a:pt x="150072" y="1854101"/>
                    <a:pt x="151515" y="1854101"/>
                  </a:cubicBezTo>
                  <a:cubicBezTo>
                    <a:pt x="152958" y="1852658"/>
                    <a:pt x="154401" y="1852658"/>
                    <a:pt x="155844" y="1852658"/>
                  </a:cubicBezTo>
                  <a:close/>
                  <a:moveTo>
                    <a:pt x="350649" y="1851215"/>
                  </a:moveTo>
                  <a:cubicBezTo>
                    <a:pt x="352092" y="1851215"/>
                    <a:pt x="350649" y="1854101"/>
                    <a:pt x="350649" y="1854101"/>
                  </a:cubicBezTo>
                  <a:cubicBezTo>
                    <a:pt x="350649" y="1855544"/>
                    <a:pt x="353535" y="1856986"/>
                    <a:pt x="353535" y="1858429"/>
                  </a:cubicBezTo>
                  <a:cubicBezTo>
                    <a:pt x="352092" y="1859872"/>
                    <a:pt x="349206" y="1859872"/>
                    <a:pt x="347763" y="1858429"/>
                  </a:cubicBezTo>
                  <a:cubicBezTo>
                    <a:pt x="346320" y="1856986"/>
                    <a:pt x="346320" y="1854101"/>
                    <a:pt x="346320" y="1852658"/>
                  </a:cubicBezTo>
                  <a:cubicBezTo>
                    <a:pt x="347763" y="1851215"/>
                    <a:pt x="349206" y="1849772"/>
                    <a:pt x="350649" y="1851215"/>
                  </a:cubicBezTo>
                  <a:close/>
                  <a:moveTo>
                    <a:pt x="134199" y="1851215"/>
                  </a:moveTo>
                  <a:cubicBezTo>
                    <a:pt x="135642" y="1851215"/>
                    <a:pt x="138528" y="1852658"/>
                    <a:pt x="139971" y="1854101"/>
                  </a:cubicBezTo>
                  <a:cubicBezTo>
                    <a:pt x="141414" y="1855544"/>
                    <a:pt x="139971" y="1856986"/>
                    <a:pt x="139971" y="1856986"/>
                  </a:cubicBezTo>
                  <a:cubicBezTo>
                    <a:pt x="138528" y="1858429"/>
                    <a:pt x="137085" y="1856986"/>
                    <a:pt x="135642" y="1855544"/>
                  </a:cubicBezTo>
                  <a:cubicBezTo>
                    <a:pt x="135642" y="1854101"/>
                    <a:pt x="132756" y="1852658"/>
                    <a:pt x="134199" y="1851215"/>
                  </a:cubicBezTo>
                  <a:close/>
                  <a:moveTo>
                    <a:pt x="163059" y="1848440"/>
                  </a:moveTo>
                  <a:cubicBezTo>
                    <a:pt x="165945" y="1846886"/>
                    <a:pt x="170274" y="1848440"/>
                    <a:pt x="173160" y="1851548"/>
                  </a:cubicBezTo>
                  <a:cubicBezTo>
                    <a:pt x="174603" y="1853102"/>
                    <a:pt x="173160" y="1857763"/>
                    <a:pt x="173160" y="1860871"/>
                  </a:cubicBezTo>
                  <a:cubicBezTo>
                    <a:pt x="173160" y="1862425"/>
                    <a:pt x="176046" y="1862425"/>
                    <a:pt x="177489" y="1863978"/>
                  </a:cubicBezTo>
                  <a:cubicBezTo>
                    <a:pt x="177489" y="1865532"/>
                    <a:pt x="177489" y="1867086"/>
                    <a:pt x="176046" y="1867086"/>
                  </a:cubicBezTo>
                  <a:cubicBezTo>
                    <a:pt x="173160" y="1867086"/>
                    <a:pt x="171717" y="1865532"/>
                    <a:pt x="170274" y="1863978"/>
                  </a:cubicBezTo>
                  <a:cubicBezTo>
                    <a:pt x="168831" y="1863978"/>
                    <a:pt x="168831" y="1860871"/>
                    <a:pt x="168831" y="1860871"/>
                  </a:cubicBezTo>
                  <a:cubicBezTo>
                    <a:pt x="167388" y="1859317"/>
                    <a:pt x="167388" y="1859317"/>
                    <a:pt x="165945" y="1860871"/>
                  </a:cubicBezTo>
                  <a:cubicBezTo>
                    <a:pt x="165945" y="1860871"/>
                    <a:pt x="165945" y="1863978"/>
                    <a:pt x="164502" y="1863978"/>
                  </a:cubicBezTo>
                  <a:cubicBezTo>
                    <a:pt x="163059" y="1863978"/>
                    <a:pt x="161616" y="1862425"/>
                    <a:pt x="161616" y="1860871"/>
                  </a:cubicBezTo>
                  <a:cubicBezTo>
                    <a:pt x="160173" y="1859317"/>
                    <a:pt x="158730" y="1856209"/>
                    <a:pt x="157287" y="1854655"/>
                  </a:cubicBezTo>
                  <a:cubicBezTo>
                    <a:pt x="157287" y="1853102"/>
                    <a:pt x="155844" y="1849994"/>
                    <a:pt x="157287" y="1849994"/>
                  </a:cubicBezTo>
                  <a:cubicBezTo>
                    <a:pt x="160173" y="1849994"/>
                    <a:pt x="164502" y="1853102"/>
                    <a:pt x="167388" y="1853102"/>
                  </a:cubicBezTo>
                  <a:cubicBezTo>
                    <a:pt x="170274" y="1851548"/>
                    <a:pt x="160173" y="1848440"/>
                    <a:pt x="163059" y="1848440"/>
                  </a:cubicBezTo>
                  <a:close/>
                  <a:moveTo>
                    <a:pt x="147186" y="1848329"/>
                  </a:moveTo>
                  <a:cubicBezTo>
                    <a:pt x="148629" y="1848329"/>
                    <a:pt x="150072" y="1848329"/>
                    <a:pt x="151515" y="1849772"/>
                  </a:cubicBezTo>
                  <a:cubicBezTo>
                    <a:pt x="152958" y="1849772"/>
                    <a:pt x="152958" y="1851215"/>
                    <a:pt x="152958" y="1852658"/>
                  </a:cubicBezTo>
                  <a:cubicBezTo>
                    <a:pt x="151515" y="1852658"/>
                    <a:pt x="150072" y="1851215"/>
                    <a:pt x="150072" y="1851215"/>
                  </a:cubicBezTo>
                  <a:cubicBezTo>
                    <a:pt x="148629" y="1849772"/>
                    <a:pt x="147186" y="1848329"/>
                    <a:pt x="147186" y="1848329"/>
                  </a:cubicBezTo>
                  <a:close/>
                  <a:moveTo>
                    <a:pt x="1228061" y="1833842"/>
                  </a:moveTo>
                  <a:lnTo>
                    <a:pt x="1227615" y="1834341"/>
                  </a:lnTo>
                  <a:cubicBezTo>
                    <a:pt x="1227615" y="1841703"/>
                    <a:pt x="1230559" y="1844648"/>
                    <a:pt x="1230559" y="1849065"/>
                  </a:cubicBezTo>
                  <a:cubicBezTo>
                    <a:pt x="1230559" y="1850538"/>
                    <a:pt x="1232032" y="1849065"/>
                    <a:pt x="1233504" y="1849065"/>
                  </a:cubicBezTo>
                  <a:cubicBezTo>
                    <a:pt x="1234976" y="1852010"/>
                    <a:pt x="1232032" y="1856427"/>
                    <a:pt x="1230559" y="1859372"/>
                  </a:cubicBezTo>
                  <a:cubicBezTo>
                    <a:pt x="1229087" y="1860845"/>
                    <a:pt x="1232768" y="1861949"/>
                    <a:pt x="1235712" y="1863789"/>
                  </a:cubicBezTo>
                  <a:lnTo>
                    <a:pt x="1238814" y="1867211"/>
                  </a:lnTo>
                  <a:lnTo>
                    <a:pt x="1239188" y="1866370"/>
                  </a:lnTo>
                  <a:cubicBezTo>
                    <a:pt x="1238087" y="1862094"/>
                    <a:pt x="1228727" y="1860715"/>
                    <a:pt x="1230929" y="1858509"/>
                  </a:cubicBezTo>
                  <a:cubicBezTo>
                    <a:pt x="1232397" y="1855566"/>
                    <a:pt x="1235334" y="1851153"/>
                    <a:pt x="1233866" y="1848211"/>
                  </a:cubicBezTo>
                  <a:cubicBezTo>
                    <a:pt x="1232397" y="1848211"/>
                    <a:pt x="1230929" y="1849682"/>
                    <a:pt x="1230929" y="1848211"/>
                  </a:cubicBezTo>
                  <a:close/>
                  <a:moveTo>
                    <a:pt x="559551" y="1831015"/>
                  </a:moveTo>
                  <a:cubicBezTo>
                    <a:pt x="564213" y="1836986"/>
                    <a:pt x="564213" y="1839971"/>
                    <a:pt x="561105" y="1845941"/>
                  </a:cubicBezTo>
                  <a:cubicBezTo>
                    <a:pt x="559551" y="1848927"/>
                    <a:pt x="559551" y="1853404"/>
                    <a:pt x="557997" y="1857882"/>
                  </a:cubicBezTo>
                  <a:cubicBezTo>
                    <a:pt x="556443" y="1860868"/>
                    <a:pt x="554889" y="1863853"/>
                    <a:pt x="554889" y="1869823"/>
                  </a:cubicBezTo>
                  <a:cubicBezTo>
                    <a:pt x="554889" y="1874301"/>
                    <a:pt x="550227" y="1869823"/>
                    <a:pt x="550227" y="1869823"/>
                  </a:cubicBezTo>
                  <a:cubicBezTo>
                    <a:pt x="547119" y="1868331"/>
                    <a:pt x="551781" y="1865345"/>
                    <a:pt x="548673" y="1863853"/>
                  </a:cubicBezTo>
                  <a:cubicBezTo>
                    <a:pt x="544011" y="1863853"/>
                    <a:pt x="550227" y="1859375"/>
                    <a:pt x="550227" y="1857882"/>
                  </a:cubicBezTo>
                  <a:cubicBezTo>
                    <a:pt x="553335" y="1856390"/>
                    <a:pt x="550227" y="1856390"/>
                    <a:pt x="548673" y="1856390"/>
                  </a:cubicBezTo>
                  <a:cubicBezTo>
                    <a:pt x="547119" y="1856390"/>
                    <a:pt x="545565" y="1853404"/>
                    <a:pt x="547119" y="1851912"/>
                  </a:cubicBezTo>
                  <a:cubicBezTo>
                    <a:pt x="548673" y="1851912"/>
                    <a:pt x="550227" y="1853404"/>
                    <a:pt x="551781" y="1853404"/>
                  </a:cubicBezTo>
                  <a:cubicBezTo>
                    <a:pt x="554889" y="1853404"/>
                    <a:pt x="554889" y="1848927"/>
                    <a:pt x="553335" y="1847434"/>
                  </a:cubicBezTo>
                  <a:cubicBezTo>
                    <a:pt x="550227" y="1844449"/>
                    <a:pt x="551781" y="1834000"/>
                    <a:pt x="554889" y="1835493"/>
                  </a:cubicBezTo>
                  <a:cubicBezTo>
                    <a:pt x="556443" y="1836986"/>
                    <a:pt x="559551" y="1838478"/>
                    <a:pt x="559551" y="1836986"/>
                  </a:cubicBezTo>
                  <a:cubicBezTo>
                    <a:pt x="559551" y="1835493"/>
                    <a:pt x="557997" y="1831015"/>
                    <a:pt x="559551" y="1831015"/>
                  </a:cubicBezTo>
                  <a:close/>
                  <a:moveTo>
                    <a:pt x="1525699" y="1827528"/>
                  </a:moveTo>
                  <a:lnTo>
                    <a:pt x="1523102" y="1835523"/>
                  </a:lnTo>
                  <a:cubicBezTo>
                    <a:pt x="1521634" y="1838741"/>
                    <a:pt x="1519982" y="1842097"/>
                    <a:pt x="1519156" y="1845108"/>
                  </a:cubicBezTo>
                  <a:lnTo>
                    <a:pt x="1519275" y="1845995"/>
                  </a:lnTo>
                  <a:lnTo>
                    <a:pt x="1523146" y="1836629"/>
                  </a:lnTo>
                  <a:cubicBezTo>
                    <a:pt x="1524619" y="1833413"/>
                    <a:pt x="1525908" y="1830335"/>
                    <a:pt x="1526000" y="1827878"/>
                  </a:cubicBezTo>
                  <a:close/>
                  <a:moveTo>
                    <a:pt x="57720" y="1823800"/>
                  </a:moveTo>
                  <a:cubicBezTo>
                    <a:pt x="60606" y="1825243"/>
                    <a:pt x="59163" y="1828129"/>
                    <a:pt x="59163" y="1829572"/>
                  </a:cubicBezTo>
                  <a:cubicBezTo>
                    <a:pt x="57720" y="1831015"/>
                    <a:pt x="54834" y="1829572"/>
                    <a:pt x="54834" y="1831015"/>
                  </a:cubicBezTo>
                  <a:cubicBezTo>
                    <a:pt x="53391" y="1832457"/>
                    <a:pt x="54834" y="1836786"/>
                    <a:pt x="51948" y="1836786"/>
                  </a:cubicBezTo>
                  <a:cubicBezTo>
                    <a:pt x="50505" y="1836786"/>
                    <a:pt x="50505" y="1833900"/>
                    <a:pt x="50505" y="1832457"/>
                  </a:cubicBezTo>
                  <a:cubicBezTo>
                    <a:pt x="50505" y="1831015"/>
                    <a:pt x="51948" y="1828129"/>
                    <a:pt x="53391" y="1826686"/>
                  </a:cubicBezTo>
                  <a:cubicBezTo>
                    <a:pt x="54834" y="1825243"/>
                    <a:pt x="56277" y="1823800"/>
                    <a:pt x="57720" y="1823800"/>
                  </a:cubicBezTo>
                  <a:close/>
                  <a:moveTo>
                    <a:pt x="120181" y="1820915"/>
                  </a:moveTo>
                  <a:cubicBezTo>
                    <a:pt x="120181" y="1823801"/>
                    <a:pt x="121727" y="1825244"/>
                    <a:pt x="121727" y="1826687"/>
                  </a:cubicBezTo>
                  <a:cubicBezTo>
                    <a:pt x="126365" y="1829572"/>
                    <a:pt x="124819" y="1820915"/>
                    <a:pt x="127912" y="1820915"/>
                  </a:cubicBezTo>
                  <a:cubicBezTo>
                    <a:pt x="131004" y="1820915"/>
                    <a:pt x="131004" y="1823801"/>
                    <a:pt x="131004" y="1825244"/>
                  </a:cubicBezTo>
                  <a:cubicBezTo>
                    <a:pt x="129458" y="1828129"/>
                    <a:pt x="131004" y="1825244"/>
                    <a:pt x="132550" y="1825244"/>
                  </a:cubicBezTo>
                  <a:cubicBezTo>
                    <a:pt x="134096" y="1823801"/>
                    <a:pt x="135642" y="1831015"/>
                    <a:pt x="135642" y="1831015"/>
                  </a:cubicBezTo>
                  <a:cubicBezTo>
                    <a:pt x="135642" y="1833901"/>
                    <a:pt x="132550" y="1832458"/>
                    <a:pt x="132550" y="1836787"/>
                  </a:cubicBezTo>
                  <a:cubicBezTo>
                    <a:pt x="134096" y="1838230"/>
                    <a:pt x="134096" y="1841115"/>
                    <a:pt x="134096" y="1842558"/>
                  </a:cubicBezTo>
                  <a:cubicBezTo>
                    <a:pt x="134096" y="1844001"/>
                    <a:pt x="132550" y="1844001"/>
                    <a:pt x="132550" y="1846887"/>
                  </a:cubicBezTo>
                  <a:cubicBezTo>
                    <a:pt x="132550" y="1854101"/>
                    <a:pt x="127912" y="1849773"/>
                    <a:pt x="127912" y="1845444"/>
                  </a:cubicBezTo>
                  <a:cubicBezTo>
                    <a:pt x="127912" y="1842558"/>
                    <a:pt x="127912" y="1839672"/>
                    <a:pt x="126365" y="1838230"/>
                  </a:cubicBezTo>
                  <a:cubicBezTo>
                    <a:pt x="124819" y="1835344"/>
                    <a:pt x="124819" y="1835344"/>
                    <a:pt x="123273" y="1832458"/>
                  </a:cubicBezTo>
                  <a:cubicBezTo>
                    <a:pt x="123273" y="1832458"/>
                    <a:pt x="121727" y="1831015"/>
                    <a:pt x="121727" y="1829572"/>
                  </a:cubicBezTo>
                  <a:cubicBezTo>
                    <a:pt x="120181" y="1829572"/>
                    <a:pt x="113997" y="1819472"/>
                    <a:pt x="120181" y="1820915"/>
                  </a:cubicBezTo>
                  <a:close/>
                  <a:moveTo>
                    <a:pt x="44252" y="1820914"/>
                  </a:moveTo>
                  <a:cubicBezTo>
                    <a:pt x="45815" y="1820914"/>
                    <a:pt x="44252" y="1823800"/>
                    <a:pt x="44252" y="1825243"/>
                  </a:cubicBezTo>
                  <a:cubicBezTo>
                    <a:pt x="45815" y="1826686"/>
                    <a:pt x="50505" y="1828129"/>
                    <a:pt x="50505" y="1829571"/>
                  </a:cubicBezTo>
                  <a:cubicBezTo>
                    <a:pt x="48942" y="1832457"/>
                    <a:pt x="44252" y="1828129"/>
                    <a:pt x="41125" y="1828129"/>
                  </a:cubicBezTo>
                  <a:cubicBezTo>
                    <a:pt x="39562" y="1828129"/>
                    <a:pt x="36436" y="1831014"/>
                    <a:pt x="33309" y="1831014"/>
                  </a:cubicBezTo>
                  <a:cubicBezTo>
                    <a:pt x="31746" y="1829571"/>
                    <a:pt x="33309" y="1826686"/>
                    <a:pt x="34872" y="1826686"/>
                  </a:cubicBezTo>
                  <a:cubicBezTo>
                    <a:pt x="36436" y="1825243"/>
                    <a:pt x="37999" y="1825243"/>
                    <a:pt x="39562" y="1825243"/>
                  </a:cubicBezTo>
                  <a:cubicBezTo>
                    <a:pt x="41125" y="1823800"/>
                    <a:pt x="42689" y="1822357"/>
                    <a:pt x="44252" y="1820914"/>
                  </a:cubicBezTo>
                  <a:close/>
                  <a:moveTo>
                    <a:pt x="111111" y="1807929"/>
                  </a:moveTo>
                  <a:cubicBezTo>
                    <a:pt x="112554" y="1809372"/>
                    <a:pt x="111111" y="1810815"/>
                    <a:pt x="112554" y="1812258"/>
                  </a:cubicBezTo>
                  <a:cubicBezTo>
                    <a:pt x="113997" y="1813701"/>
                    <a:pt x="116883" y="1813701"/>
                    <a:pt x="116883" y="1815144"/>
                  </a:cubicBezTo>
                  <a:cubicBezTo>
                    <a:pt x="116883" y="1816586"/>
                    <a:pt x="115440" y="1819472"/>
                    <a:pt x="113997" y="1819472"/>
                  </a:cubicBezTo>
                  <a:cubicBezTo>
                    <a:pt x="112554" y="1819472"/>
                    <a:pt x="111111" y="1816586"/>
                    <a:pt x="109668" y="1815144"/>
                  </a:cubicBezTo>
                  <a:cubicBezTo>
                    <a:pt x="109668" y="1813701"/>
                    <a:pt x="108225" y="1810815"/>
                    <a:pt x="108225" y="1809372"/>
                  </a:cubicBezTo>
                  <a:cubicBezTo>
                    <a:pt x="108225" y="1807929"/>
                    <a:pt x="111111" y="1807929"/>
                    <a:pt x="111111" y="1807929"/>
                  </a:cubicBezTo>
                  <a:close/>
                  <a:moveTo>
                    <a:pt x="206349" y="1787728"/>
                  </a:moveTo>
                  <a:cubicBezTo>
                    <a:pt x="207792" y="1787728"/>
                    <a:pt x="209235" y="1789532"/>
                    <a:pt x="209235" y="1791335"/>
                  </a:cubicBezTo>
                  <a:cubicBezTo>
                    <a:pt x="209235" y="1793139"/>
                    <a:pt x="207792" y="1794942"/>
                    <a:pt x="207792" y="1794942"/>
                  </a:cubicBezTo>
                  <a:cubicBezTo>
                    <a:pt x="206349" y="1794942"/>
                    <a:pt x="206349" y="1793139"/>
                    <a:pt x="206349" y="1791335"/>
                  </a:cubicBezTo>
                  <a:cubicBezTo>
                    <a:pt x="206349" y="1789532"/>
                    <a:pt x="206349" y="1787728"/>
                    <a:pt x="206349" y="1787728"/>
                  </a:cubicBezTo>
                  <a:close/>
                  <a:moveTo>
                    <a:pt x="203463" y="1784842"/>
                  </a:moveTo>
                  <a:cubicBezTo>
                    <a:pt x="204906" y="1784842"/>
                    <a:pt x="206349" y="1786285"/>
                    <a:pt x="206349" y="1786285"/>
                  </a:cubicBezTo>
                  <a:cubicBezTo>
                    <a:pt x="206349" y="1787728"/>
                    <a:pt x="204906" y="1787728"/>
                    <a:pt x="203463" y="1787728"/>
                  </a:cubicBezTo>
                  <a:cubicBezTo>
                    <a:pt x="202020" y="1787728"/>
                    <a:pt x="200577" y="1787728"/>
                    <a:pt x="200577" y="1787728"/>
                  </a:cubicBezTo>
                  <a:cubicBezTo>
                    <a:pt x="200577" y="1786285"/>
                    <a:pt x="202020" y="1784842"/>
                    <a:pt x="203463" y="1784842"/>
                  </a:cubicBezTo>
                  <a:close/>
                  <a:moveTo>
                    <a:pt x="193362" y="1780514"/>
                  </a:moveTo>
                  <a:cubicBezTo>
                    <a:pt x="194805" y="1779071"/>
                    <a:pt x="196248" y="1780514"/>
                    <a:pt x="197691" y="1780514"/>
                  </a:cubicBezTo>
                  <a:cubicBezTo>
                    <a:pt x="197691" y="1781957"/>
                    <a:pt x="199134" y="1783400"/>
                    <a:pt x="197691" y="1783400"/>
                  </a:cubicBezTo>
                  <a:cubicBezTo>
                    <a:pt x="197691" y="1784843"/>
                    <a:pt x="196248" y="1783400"/>
                    <a:pt x="194805" y="1783400"/>
                  </a:cubicBezTo>
                  <a:cubicBezTo>
                    <a:pt x="194805" y="1781957"/>
                    <a:pt x="193362" y="1780514"/>
                    <a:pt x="193362" y="1780514"/>
                  </a:cubicBezTo>
                  <a:close/>
                  <a:moveTo>
                    <a:pt x="189033" y="1776185"/>
                  </a:moveTo>
                  <a:cubicBezTo>
                    <a:pt x="190837" y="1774742"/>
                    <a:pt x="192640" y="1776185"/>
                    <a:pt x="194444" y="1776185"/>
                  </a:cubicBezTo>
                  <a:cubicBezTo>
                    <a:pt x="196248" y="1777628"/>
                    <a:pt x="196248" y="1779071"/>
                    <a:pt x="196248" y="1779071"/>
                  </a:cubicBezTo>
                  <a:cubicBezTo>
                    <a:pt x="194444" y="1780514"/>
                    <a:pt x="192640" y="1779071"/>
                    <a:pt x="190837" y="1779071"/>
                  </a:cubicBezTo>
                  <a:cubicBezTo>
                    <a:pt x="190837" y="1777628"/>
                    <a:pt x="189033" y="1776185"/>
                    <a:pt x="189033" y="1776185"/>
                  </a:cubicBezTo>
                  <a:close/>
                  <a:moveTo>
                    <a:pt x="230880" y="1764642"/>
                  </a:moveTo>
                  <a:cubicBezTo>
                    <a:pt x="232323" y="1764642"/>
                    <a:pt x="232323" y="1766085"/>
                    <a:pt x="233766" y="1767528"/>
                  </a:cubicBezTo>
                  <a:cubicBezTo>
                    <a:pt x="233766" y="1768971"/>
                    <a:pt x="232323" y="1770414"/>
                    <a:pt x="230880" y="1770414"/>
                  </a:cubicBezTo>
                  <a:cubicBezTo>
                    <a:pt x="229437" y="1770414"/>
                    <a:pt x="229437" y="1768971"/>
                    <a:pt x="229437" y="1767528"/>
                  </a:cubicBezTo>
                  <a:cubicBezTo>
                    <a:pt x="229437" y="1766085"/>
                    <a:pt x="229437" y="1764642"/>
                    <a:pt x="230880" y="1764642"/>
                  </a:cubicBezTo>
                  <a:close/>
                  <a:moveTo>
                    <a:pt x="209985" y="1763262"/>
                  </a:moveTo>
                  <a:cubicBezTo>
                    <a:pt x="209985" y="1761756"/>
                    <a:pt x="212987" y="1763262"/>
                    <a:pt x="212987" y="1763262"/>
                  </a:cubicBezTo>
                  <a:cubicBezTo>
                    <a:pt x="215988" y="1766273"/>
                    <a:pt x="217489" y="1769284"/>
                    <a:pt x="220490" y="1770790"/>
                  </a:cubicBezTo>
                  <a:cubicBezTo>
                    <a:pt x="220490" y="1772295"/>
                    <a:pt x="223492" y="1770790"/>
                    <a:pt x="224992" y="1772295"/>
                  </a:cubicBezTo>
                  <a:cubicBezTo>
                    <a:pt x="226493" y="1772295"/>
                    <a:pt x="227994" y="1775307"/>
                    <a:pt x="227994" y="1776812"/>
                  </a:cubicBezTo>
                  <a:cubicBezTo>
                    <a:pt x="221991" y="1781329"/>
                    <a:pt x="218990" y="1790363"/>
                    <a:pt x="214487" y="1793374"/>
                  </a:cubicBezTo>
                  <a:cubicBezTo>
                    <a:pt x="211486" y="1796385"/>
                    <a:pt x="208485" y="1788857"/>
                    <a:pt x="206984" y="1784340"/>
                  </a:cubicBezTo>
                  <a:cubicBezTo>
                    <a:pt x="206984" y="1782835"/>
                    <a:pt x="211486" y="1781329"/>
                    <a:pt x="212987" y="1779823"/>
                  </a:cubicBezTo>
                  <a:cubicBezTo>
                    <a:pt x="212987" y="1778318"/>
                    <a:pt x="211486" y="1778318"/>
                    <a:pt x="209985" y="1778318"/>
                  </a:cubicBezTo>
                  <a:cubicBezTo>
                    <a:pt x="206984" y="1778318"/>
                    <a:pt x="205483" y="1781329"/>
                    <a:pt x="203982" y="1781329"/>
                  </a:cubicBezTo>
                  <a:cubicBezTo>
                    <a:pt x="200981" y="1781329"/>
                    <a:pt x="197979" y="1779823"/>
                    <a:pt x="194978" y="1776812"/>
                  </a:cubicBezTo>
                  <a:cubicBezTo>
                    <a:pt x="193477" y="1775307"/>
                    <a:pt x="196479" y="1773801"/>
                    <a:pt x="194978" y="1772295"/>
                  </a:cubicBezTo>
                  <a:cubicBezTo>
                    <a:pt x="193477" y="1770790"/>
                    <a:pt x="190476" y="1772295"/>
                    <a:pt x="190476" y="1770790"/>
                  </a:cubicBezTo>
                  <a:cubicBezTo>
                    <a:pt x="190476" y="1769284"/>
                    <a:pt x="193477" y="1769284"/>
                    <a:pt x="194978" y="1767779"/>
                  </a:cubicBezTo>
                  <a:cubicBezTo>
                    <a:pt x="196479" y="1767779"/>
                    <a:pt x="197979" y="1766273"/>
                    <a:pt x="199480" y="1766273"/>
                  </a:cubicBezTo>
                  <a:cubicBezTo>
                    <a:pt x="200981" y="1766273"/>
                    <a:pt x="202482" y="1767779"/>
                    <a:pt x="202482" y="1769284"/>
                  </a:cubicBezTo>
                  <a:cubicBezTo>
                    <a:pt x="203982" y="1770790"/>
                    <a:pt x="202482" y="1775307"/>
                    <a:pt x="203982" y="1775307"/>
                  </a:cubicBezTo>
                  <a:cubicBezTo>
                    <a:pt x="208485" y="1775307"/>
                    <a:pt x="212987" y="1773801"/>
                    <a:pt x="214487" y="1770790"/>
                  </a:cubicBezTo>
                  <a:cubicBezTo>
                    <a:pt x="215988" y="1767779"/>
                    <a:pt x="211486" y="1766273"/>
                    <a:pt x="209985" y="1763262"/>
                  </a:cubicBezTo>
                  <a:close/>
                  <a:moveTo>
                    <a:pt x="204906" y="1763199"/>
                  </a:moveTo>
                  <a:cubicBezTo>
                    <a:pt x="206349" y="1763199"/>
                    <a:pt x="207792" y="1761756"/>
                    <a:pt x="209235" y="1763199"/>
                  </a:cubicBezTo>
                  <a:cubicBezTo>
                    <a:pt x="209235" y="1763199"/>
                    <a:pt x="207792" y="1764642"/>
                    <a:pt x="207792" y="1766085"/>
                  </a:cubicBezTo>
                  <a:cubicBezTo>
                    <a:pt x="206349" y="1766085"/>
                    <a:pt x="204906" y="1767528"/>
                    <a:pt x="203463" y="1767528"/>
                  </a:cubicBezTo>
                  <a:cubicBezTo>
                    <a:pt x="203463" y="1766085"/>
                    <a:pt x="203463" y="1764642"/>
                    <a:pt x="204906" y="1763199"/>
                  </a:cubicBezTo>
                  <a:close/>
                  <a:moveTo>
                    <a:pt x="218615" y="1760313"/>
                  </a:moveTo>
                  <a:cubicBezTo>
                    <a:pt x="219810" y="1760313"/>
                    <a:pt x="220780" y="1761282"/>
                    <a:pt x="220780" y="1762478"/>
                  </a:cubicBezTo>
                  <a:cubicBezTo>
                    <a:pt x="220780" y="1763674"/>
                    <a:pt x="219810" y="1764643"/>
                    <a:pt x="218615" y="1764643"/>
                  </a:cubicBezTo>
                  <a:cubicBezTo>
                    <a:pt x="217419" y="1764643"/>
                    <a:pt x="216450" y="1763674"/>
                    <a:pt x="216450" y="1762478"/>
                  </a:cubicBezTo>
                  <a:cubicBezTo>
                    <a:pt x="216450" y="1761282"/>
                    <a:pt x="217419" y="1760313"/>
                    <a:pt x="218615" y="1760313"/>
                  </a:cubicBezTo>
                  <a:close/>
                  <a:moveTo>
                    <a:pt x="215007" y="1755985"/>
                  </a:moveTo>
                  <a:cubicBezTo>
                    <a:pt x="215007" y="1755985"/>
                    <a:pt x="217893" y="1755985"/>
                    <a:pt x="217893" y="1757428"/>
                  </a:cubicBezTo>
                  <a:cubicBezTo>
                    <a:pt x="219336" y="1757428"/>
                    <a:pt x="220779" y="1758871"/>
                    <a:pt x="219336" y="1760314"/>
                  </a:cubicBezTo>
                  <a:cubicBezTo>
                    <a:pt x="219336" y="1760314"/>
                    <a:pt x="217893" y="1758871"/>
                    <a:pt x="216450" y="1758871"/>
                  </a:cubicBezTo>
                  <a:cubicBezTo>
                    <a:pt x="215007" y="1757428"/>
                    <a:pt x="215007" y="1755985"/>
                    <a:pt x="215007" y="1755985"/>
                  </a:cubicBezTo>
                  <a:close/>
                  <a:moveTo>
                    <a:pt x="453460" y="1754568"/>
                  </a:moveTo>
                  <a:cubicBezTo>
                    <a:pt x="457880" y="1756038"/>
                    <a:pt x="459353" y="1754568"/>
                    <a:pt x="463773" y="1754568"/>
                  </a:cubicBezTo>
                  <a:cubicBezTo>
                    <a:pt x="463773" y="1764854"/>
                    <a:pt x="468193" y="1770731"/>
                    <a:pt x="475559" y="1775139"/>
                  </a:cubicBezTo>
                  <a:cubicBezTo>
                    <a:pt x="478506" y="1776608"/>
                    <a:pt x="479979" y="1789832"/>
                    <a:pt x="479979" y="1795709"/>
                  </a:cubicBezTo>
                  <a:cubicBezTo>
                    <a:pt x="479979" y="1798648"/>
                    <a:pt x="488819" y="1795709"/>
                    <a:pt x="488819" y="1795709"/>
                  </a:cubicBezTo>
                  <a:cubicBezTo>
                    <a:pt x="490292" y="1795709"/>
                    <a:pt x="493239" y="1804525"/>
                    <a:pt x="493239" y="1804525"/>
                  </a:cubicBezTo>
                  <a:cubicBezTo>
                    <a:pt x="494712" y="1813341"/>
                    <a:pt x="503552" y="1828034"/>
                    <a:pt x="507972" y="1826565"/>
                  </a:cubicBezTo>
                  <a:cubicBezTo>
                    <a:pt x="505026" y="1833911"/>
                    <a:pt x="505026" y="1854481"/>
                    <a:pt x="503552" y="1864767"/>
                  </a:cubicBezTo>
                  <a:cubicBezTo>
                    <a:pt x="503552" y="1875052"/>
                    <a:pt x="503552" y="1883868"/>
                    <a:pt x="503552" y="1891214"/>
                  </a:cubicBezTo>
                  <a:cubicBezTo>
                    <a:pt x="503552" y="1895622"/>
                    <a:pt x="497659" y="1917662"/>
                    <a:pt x="496186" y="1917662"/>
                  </a:cubicBezTo>
                  <a:cubicBezTo>
                    <a:pt x="494712" y="1919131"/>
                    <a:pt x="471139" y="1935293"/>
                    <a:pt x="481453" y="1935293"/>
                  </a:cubicBezTo>
                  <a:cubicBezTo>
                    <a:pt x="487346" y="1935293"/>
                    <a:pt x="485873" y="1930885"/>
                    <a:pt x="491766" y="1930885"/>
                  </a:cubicBezTo>
                  <a:cubicBezTo>
                    <a:pt x="494712" y="1930885"/>
                    <a:pt x="499132" y="1929416"/>
                    <a:pt x="502079" y="1930885"/>
                  </a:cubicBezTo>
                  <a:cubicBezTo>
                    <a:pt x="507972" y="1939701"/>
                    <a:pt x="496186" y="1948517"/>
                    <a:pt x="497659" y="1952925"/>
                  </a:cubicBezTo>
                  <a:cubicBezTo>
                    <a:pt x="499132" y="1955864"/>
                    <a:pt x="506499" y="1972026"/>
                    <a:pt x="506499" y="1963210"/>
                  </a:cubicBezTo>
                  <a:cubicBezTo>
                    <a:pt x="506499" y="1961741"/>
                    <a:pt x="510919" y="1967618"/>
                    <a:pt x="510919" y="1969087"/>
                  </a:cubicBezTo>
                  <a:cubicBezTo>
                    <a:pt x="509446" y="1969087"/>
                    <a:pt x="506499" y="1969087"/>
                    <a:pt x="507972" y="1973495"/>
                  </a:cubicBezTo>
                  <a:cubicBezTo>
                    <a:pt x="509446" y="1977903"/>
                    <a:pt x="506499" y="1977903"/>
                    <a:pt x="503552" y="1977903"/>
                  </a:cubicBezTo>
                  <a:cubicBezTo>
                    <a:pt x="499132" y="1977903"/>
                    <a:pt x="482926" y="1992596"/>
                    <a:pt x="491766" y="1989658"/>
                  </a:cubicBezTo>
                  <a:cubicBezTo>
                    <a:pt x="494712" y="1988188"/>
                    <a:pt x="502079" y="1977903"/>
                    <a:pt x="510919" y="1982311"/>
                  </a:cubicBezTo>
                  <a:cubicBezTo>
                    <a:pt x="510919" y="1982311"/>
                    <a:pt x="513866" y="1985250"/>
                    <a:pt x="516812" y="1983780"/>
                  </a:cubicBezTo>
                  <a:cubicBezTo>
                    <a:pt x="527125" y="1979373"/>
                    <a:pt x="522705" y="1986719"/>
                    <a:pt x="524179" y="1991127"/>
                  </a:cubicBezTo>
                  <a:cubicBezTo>
                    <a:pt x="528599" y="1998474"/>
                    <a:pt x="512392" y="1995535"/>
                    <a:pt x="512392" y="2004351"/>
                  </a:cubicBezTo>
                  <a:cubicBezTo>
                    <a:pt x="512392" y="2013167"/>
                    <a:pt x="528599" y="1998474"/>
                    <a:pt x="531545" y="1998474"/>
                  </a:cubicBezTo>
                  <a:cubicBezTo>
                    <a:pt x="535965" y="2001412"/>
                    <a:pt x="537439" y="2005820"/>
                    <a:pt x="538912" y="2007289"/>
                  </a:cubicBezTo>
                  <a:cubicBezTo>
                    <a:pt x="541858" y="2008759"/>
                    <a:pt x="544805" y="2010228"/>
                    <a:pt x="549225" y="2010228"/>
                  </a:cubicBezTo>
                  <a:cubicBezTo>
                    <a:pt x="552172" y="2010228"/>
                    <a:pt x="565432" y="2016105"/>
                    <a:pt x="565432" y="2017575"/>
                  </a:cubicBezTo>
                  <a:cubicBezTo>
                    <a:pt x="565432" y="2027860"/>
                    <a:pt x="566905" y="2030798"/>
                    <a:pt x="577218" y="2026390"/>
                  </a:cubicBezTo>
                  <a:cubicBezTo>
                    <a:pt x="578691" y="2026390"/>
                    <a:pt x="581638" y="2021982"/>
                    <a:pt x="581638" y="2021982"/>
                  </a:cubicBezTo>
                  <a:cubicBezTo>
                    <a:pt x="581638" y="2017575"/>
                    <a:pt x="586058" y="2020513"/>
                    <a:pt x="584585" y="2021982"/>
                  </a:cubicBezTo>
                  <a:cubicBezTo>
                    <a:pt x="580165" y="2030798"/>
                    <a:pt x="589005" y="2021982"/>
                    <a:pt x="591951" y="2020513"/>
                  </a:cubicBezTo>
                  <a:cubicBezTo>
                    <a:pt x="594898" y="2019044"/>
                    <a:pt x="612578" y="2011697"/>
                    <a:pt x="615524" y="2011697"/>
                  </a:cubicBezTo>
                  <a:cubicBezTo>
                    <a:pt x="622891" y="2011697"/>
                    <a:pt x="631731" y="2013167"/>
                    <a:pt x="619944" y="2019044"/>
                  </a:cubicBezTo>
                  <a:cubicBezTo>
                    <a:pt x="615524" y="2020513"/>
                    <a:pt x="634677" y="2019044"/>
                    <a:pt x="637624" y="2019044"/>
                  </a:cubicBezTo>
                  <a:cubicBezTo>
                    <a:pt x="643517" y="2019044"/>
                    <a:pt x="646464" y="2019044"/>
                    <a:pt x="639097" y="2032268"/>
                  </a:cubicBezTo>
                  <a:cubicBezTo>
                    <a:pt x="640571" y="2044022"/>
                    <a:pt x="633204" y="2052838"/>
                    <a:pt x="628784" y="2055777"/>
                  </a:cubicBezTo>
                  <a:cubicBezTo>
                    <a:pt x="624364" y="2060184"/>
                    <a:pt x="614051" y="2064592"/>
                    <a:pt x="608158" y="2069000"/>
                  </a:cubicBezTo>
                  <a:cubicBezTo>
                    <a:pt x="597844" y="2074878"/>
                    <a:pt x="594898" y="2058715"/>
                    <a:pt x="594898" y="2073408"/>
                  </a:cubicBezTo>
                  <a:cubicBezTo>
                    <a:pt x="594898" y="2089571"/>
                    <a:pt x="596371" y="2091040"/>
                    <a:pt x="586058" y="2102794"/>
                  </a:cubicBezTo>
                  <a:cubicBezTo>
                    <a:pt x="583111" y="2105733"/>
                    <a:pt x="578691" y="2102794"/>
                    <a:pt x="575745" y="2108672"/>
                  </a:cubicBezTo>
                  <a:cubicBezTo>
                    <a:pt x="571325" y="2114549"/>
                    <a:pt x="565432" y="2124834"/>
                    <a:pt x="561012" y="2129242"/>
                  </a:cubicBezTo>
                  <a:cubicBezTo>
                    <a:pt x="558065" y="2133650"/>
                    <a:pt x="558065" y="2140996"/>
                    <a:pt x="550698" y="2140996"/>
                  </a:cubicBezTo>
                  <a:cubicBezTo>
                    <a:pt x="544805" y="2142466"/>
                    <a:pt x="541858" y="2149812"/>
                    <a:pt x="538912" y="2146874"/>
                  </a:cubicBezTo>
                  <a:cubicBezTo>
                    <a:pt x="531545" y="2143935"/>
                    <a:pt x="522705" y="2154220"/>
                    <a:pt x="521232" y="2151282"/>
                  </a:cubicBezTo>
                  <a:cubicBezTo>
                    <a:pt x="519759" y="2148343"/>
                    <a:pt x="519759" y="2135119"/>
                    <a:pt x="519759" y="2129242"/>
                  </a:cubicBezTo>
                  <a:cubicBezTo>
                    <a:pt x="522705" y="2121895"/>
                    <a:pt x="525652" y="2126303"/>
                    <a:pt x="528599" y="2118957"/>
                  </a:cubicBezTo>
                  <a:cubicBezTo>
                    <a:pt x="534492" y="2108672"/>
                    <a:pt x="527125" y="2089571"/>
                    <a:pt x="540385" y="2088101"/>
                  </a:cubicBezTo>
                  <a:cubicBezTo>
                    <a:pt x="541858" y="2086632"/>
                    <a:pt x="552172" y="2076347"/>
                    <a:pt x="552172" y="2076347"/>
                  </a:cubicBezTo>
                  <a:cubicBezTo>
                    <a:pt x="556592" y="2073408"/>
                    <a:pt x="584585" y="2063123"/>
                    <a:pt x="584585" y="2058715"/>
                  </a:cubicBezTo>
                  <a:cubicBezTo>
                    <a:pt x="584585" y="2057246"/>
                    <a:pt x="562485" y="2067531"/>
                    <a:pt x="556592" y="2063123"/>
                  </a:cubicBezTo>
                  <a:cubicBezTo>
                    <a:pt x="547752" y="2057246"/>
                    <a:pt x="535965" y="2077816"/>
                    <a:pt x="535965" y="2055777"/>
                  </a:cubicBezTo>
                  <a:cubicBezTo>
                    <a:pt x="535965" y="2051369"/>
                    <a:pt x="525652" y="2033737"/>
                    <a:pt x="525652" y="2033737"/>
                  </a:cubicBezTo>
                  <a:cubicBezTo>
                    <a:pt x="522705" y="2036676"/>
                    <a:pt x="528599" y="2051369"/>
                    <a:pt x="524179" y="2055777"/>
                  </a:cubicBezTo>
                  <a:cubicBezTo>
                    <a:pt x="515339" y="2064592"/>
                    <a:pt x="513866" y="2079285"/>
                    <a:pt x="506499" y="2086632"/>
                  </a:cubicBezTo>
                  <a:cubicBezTo>
                    <a:pt x="505026" y="2088101"/>
                    <a:pt x="502079" y="2083693"/>
                    <a:pt x="502079" y="2083693"/>
                  </a:cubicBezTo>
                  <a:cubicBezTo>
                    <a:pt x="496186" y="2082224"/>
                    <a:pt x="503552" y="2064592"/>
                    <a:pt x="503552" y="2057246"/>
                  </a:cubicBezTo>
                  <a:cubicBezTo>
                    <a:pt x="500606" y="2045491"/>
                    <a:pt x="491766" y="2060184"/>
                    <a:pt x="490292" y="2049899"/>
                  </a:cubicBezTo>
                  <a:cubicBezTo>
                    <a:pt x="488819" y="2045491"/>
                    <a:pt x="482926" y="2045491"/>
                    <a:pt x="482926" y="2054307"/>
                  </a:cubicBezTo>
                  <a:cubicBezTo>
                    <a:pt x="482926" y="2063123"/>
                    <a:pt x="469666" y="2058715"/>
                    <a:pt x="460826" y="2058715"/>
                  </a:cubicBezTo>
                  <a:cubicBezTo>
                    <a:pt x="451986" y="2058715"/>
                    <a:pt x="446093" y="2063123"/>
                    <a:pt x="434306" y="2063123"/>
                  </a:cubicBezTo>
                  <a:cubicBezTo>
                    <a:pt x="437253" y="2058715"/>
                    <a:pt x="446093" y="2052838"/>
                    <a:pt x="446093" y="2045491"/>
                  </a:cubicBezTo>
                  <a:cubicBezTo>
                    <a:pt x="446093" y="2039614"/>
                    <a:pt x="423993" y="2057246"/>
                    <a:pt x="421047" y="2041083"/>
                  </a:cubicBezTo>
                  <a:cubicBezTo>
                    <a:pt x="421047" y="2038145"/>
                    <a:pt x="416627" y="2035206"/>
                    <a:pt x="416627" y="2029329"/>
                  </a:cubicBezTo>
                  <a:cubicBezTo>
                    <a:pt x="416627" y="2029329"/>
                    <a:pt x="429887" y="2027860"/>
                    <a:pt x="429887" y="2019044"/>
                  </a:cubicBezTo>
                  <a:cubicBezTo>
                    <a:pt x="429887" y="2007289"/>
                    <a:pt x="426940" y="2016105"/>
                    <a:pt x="423993" y="2019044"/>
                  </a:cubicBezTo>
                  <a:cubicBezTo>
                    <a:pt x="409260" y="2029329"/>
                    <a:pt x="406314" y="2013167"/>
                    <a:pt x="400420" y="2005820"/>
                  </a:cubicBezTo>
                  <a:cubicBezTo>
                    <a:pt x="398947" y="2002881"/>
                    <a:pt x="397474" y="1998474"/>
                    <a:pt x="397474" y="1994066"/>
                  </a:cubicBezTo>
                  <a:cubicBezTo>
                    <a:pt x="397474" y="1989658"/>
                    <a:pt x="387160" y="1985250"/>
                    <a:pt x="393054" y="1974965"/>
                  </a:cubicBezTo>
                  <a:cubicBezTo>
                    <a:pt x="394527" y="1972026"/>
                    <a:pt x="404840" y="1970557"/>
                    <a:pt x="406314" y="1969087"/>
                  </a:cubicBezTo>
                  <a:cubicBezTo>
                    <a:pt x="410733" y="1966149"/>
                    <a:pt x="404840" y="1960272"/>
                    <a:pt x="415153" y="1966149"/>
                  </a:cubicBezTo>
                  <a:cubicBezTo>
                    <a:pt x="426940" y="1973495"/>
                    <a:pt x="422520" y="1986719"/>
                    <a:pt x="441673" y="1986719"/>
                  </a:cubicBezTo>
                  <a:cubicBezTo>
                    <a:pt x="428413" y="1980842"/>
                    <a:pt x="429887" y="1967618"/>
                    <a:pt x="419573" y="1961741"/>
                  </a:cubicBezTo>
                  <a:cubicBezTo>
                    <a:pt x="412207" y="1958802"/>
                    <a:pt x="421047" y="1951456"/>
                    <a:pt x="422520" y="1949986"/>
                  </a:cubicBezTo>
                  <a:cubicBezTo>
                    <a:pt x="426940" y="1942640"/>
                    <a:pt x="415153" y="1952925"/>
                    <a:pt x="415153" y="1952925"/>
                  </a:cubicBezTo>
                  <a:cubicBezTo>
                    <a:pt x="412207" y="1954394"/>
                    <a:pt x="403367" y="1960272"/>
                    <a:pt x="400420" y="1960272"/>
                  </a:cubicBezTo>
                  <a:cubicBezTo>
                    <a:pt x="397474" y="1957333"/>
                    <a:pt x="398947" y="1952925"/>
                    <a:pt x="400420" y="1949986"/>
                  </a:cubicBezTo>
                  <a:cubicBezTo>
                    <a:pt x="400420" y="1948517"/>
                    <a:pt x="396000" y="1945578"/>
                    <a:pt x="393054" y="1944109"/>
                  </a:cubicBezTo>
                  <a:cubicBezTo>
                    <a:pt x="393054" y="1942640"/>
                    <a:pt x="393054" y="1932355"/>
                    <a:pt x="393054" y="1925008"/>
                  </a:cubicBezTo>
                  <a:cubicBezTo>
                    <a:pt x="393054" y="1922070"/>
                    <a:pt x="382740" y="1938232"/>
                    <a:pt x="382740" y="1939701"/>
                  </a:cubicBezTo>
                  <a:cubicBezTo>
                    <a:pt x="378321" y="1948517"/>
                    <a:pt x="382740" y="1930885"/>
                    <a:pt x="382740" y="1927947"/>
                  </a:cubicBezTo>
                  <a:cubicBezTo>
                    <a:pt x="382740" y="1922070"/>
                    <a:pt x="379794" y="1913254"/>
                    <a:pt x="376847" y="1923539"/>
                  </a:cubicBezTo>
                  <a:cubicBezTo>
                    <a:pt x="373901" y="1929416"/>
                    <a:pt x="373901" y="1933824"/>
                    <a:pt x="368007" y="1930885"/>
                  </a:cubicBezTo>
                  <a:cubicBezTo>
                    <a:pt x="366534" y="1929416"/>
                    <a:pt x="368007" y="1955864"/>
                    <a:pt x="368007" y="1958802"/>
                  </a:cubicBezTo>
                  <a:cubicBezTo>
                    <a:pt x="363587" y="1970557"/>
                    <a:pt x="345908" y="1947048"/>
                    <a:pt x="334121" y="1942640"/>
                  </a:cubicBezTo>
                  <a:cubicBezTo>
                    <a:pt x="331174" y="1942640"/>
                    <a:pt x="316441" y="1932355"/>
                    <a:pt x="316441" y="1929416"/>
                  </a:cubicBezTo>
                  <a:cubicBezTo>
                    <a:pt x="316441" y="1925008"/>
                    <a:pt x="317915" y="1910315"/>
                    <a:pt x="313495" y="1910315"/>
                  </a:cubicBezTo>
                  <a:cubicBezTo>
                    <a:pt x="316441" y="1905907"/>
                    <a:pt x="307601" y="1902969"/>
                    <a:pt x="306128" y="1904438"/>
                  </a:cubicBezTo>
                  <a:cubicBezTo>
                    <a:pt x="295815" y="1914723"/>
                    <a:pt x="306128" y="1891214"/>
                    <a:pt x="306128" y="1889745"/>
                  </a:cubicBezTo>
                  <a:cubicBezTo>
                    <a:pt x="306128" y="1889745"/>
                    <a:pt x="301708" y="1880929"/>
                    <a:pt x="309075" y="1885337"/>
                  </a:cubicBezTo>
                  <a:cubicBezTo>
                    <a:pt x="312021" y="1886806"/>
                    <a:pt x="316441" y="1889745"/>
                    <a:pt x="319388" y="1891214"/>
                  </a:cubicBezTo>
                  <a:cubicBezTo>
                    <a:pt x="325281" y="1891214"/>
                    <a:pt x="317915" y="1882398"/>
                    <a:pt x="317915" y="1872113"/>
                  </a:cubicBezTo>
                  <a:cubicBezTo>
                    <a:pt x="317915" y="1867705"/>
                    <a:pt x="320861" y="1851543"/>
                    <a:pt x="328228" y="1855951"/>
                  </a:cubicBezTo>
                  <a:cubicBezTo>
                    <a:pt x="329701" y="1857420"/>
                    <a:pt x="334121" y="1873582"/>
                    <a:pt x="334121" y="1876521"/>
                  </a:cubicBezTo>
                  <a:cubicBezTo>
                    <a:pt x="337068" y="1879460"/>
                    <a:pt x="350328" y="1905907"/>
                    <a:pt x="354747" y="1901499"/>
                  </a:cubicBezTo>
                  <a:cubicBezTo>
                    <a:pt x="360641" y="1892683"/>
                    <a:pt x="363587" y="1902969"/>
                    <a:pt x="363587" y="1908846"/>
                  </a:cubicBezTo>
                  <a:cubicBezTo>
                    <a:pt x="363587" y="1910315"/>
                    <a:pt x="370954" y="1907376"/>
                    <a:pt x="363587" y="1900030"/>
                  </a:cubicBezTo>
                  <a:cubicBezTo>
                    <a:pt x="360641" y="1897091"/>
                    <a:pt x="363587" y="1885337"/>
                    <a:pt x="357694" y="1891214"/>
                  </a:cubicBezTo>
                  <a:cubicBezTo>
                    <a:pt x="356221" y="1892683"/>
                    <a:pt x="351801" y="1886806"/>
                    <a:pt x="351801" y="1886806"/>
                  </a:cubicBezTo>
                  <a:cubicBezTo>
                    <a:pt x="351801" y="1883868"/>
                    <a:pt x="356221" y="1888275"/>
                    <a:pt x="356221" y="1883868"/>
                  </a:cubicBezTo>
                  <a:cubicBezTo>
                    <a:pt x="356221" y="1877990"/>
                    <a:pt x="353274" y="1875052"/>
                    <a:pt x="351801" y="1869174"/>
                  </a:cubicBezTo>
                  <a:cubicBezTo>
                    <a:pt x="350328" y="1860359"/>
                    <a:pt x="363587" y="1861828"/>
                    <a:pt x="368007" y="1867705"/>
                  </a:cubicBezTo>
                  <a:cubicBezTo>
                    <a:pt x="369481" y="1869174"/>
                    <a:pt x="373901" y="1870644"/>
                    <a:pt x="373901" y="1864767"/>
                  </a:cubicBezTo>
                  <a:cubicBezTo>
                    <a:pt x="373901" y="1863297"/>
                    <a:pt x="365061" y="1847135"/>
                    <a:pt x="365061" y="1845666"/>
                  </a:cubicBezTo>
                  <a:cubicBezTo>
                    <a:pt x="356221" y="1830972"/>
                    <a:pt x="341488" y="1845666"/>
                    <a:pt x="350328" y="1830972"/>
                  </a:cubicBezTo>
                  <a:cubicBezTo>
                    <a:pt x="353274" y="1826565"/>
                    <a:pt x="356221" y="1804525"/>
                    <a:pt x="359167" y="1804525"/>
                  </a:cubicBezTo>
                  <a:cubicBezTo>
                    <a:pt x="369481" y="1804525"/>
                    <a:pt x="372427" y="1830972"/>
                    <a:pt x="376847" y="1839788"/>
                  </a:cubicBezTo>
                  <a:cubicBezTo>
                    <a:pt x="378321" y="1844196"/>
                    <a:pt x="384214" y="1839788"/>
                    <a:pt x="387160" y="1844196"/>
                  </a:cubicBezTo>
                  <a:cubicBezTo>
                    <a:pt x="391580" y="1853012"/>
                    <a:pt x="403367" y="1855951"/>
                    <a:pt x="406314" y="1867705"/>
                  </a:cubicBezTo>
                  <a:cubicBezTo>
                    <a:pt x="409260" y="1867705"/>
                    <a:pt x="410733" y="1863297"/>
                    <a:pt x="412207" y="1860359"/>
                  </a:cubicBezTo>
                  <a:cubicBezTo>
                    <a:pt x="418100" y="1854481"/>
                    <a:pt x="415153" y="1870644"/>
                    <a:pt x="410733" y="1872113"/>
                  </a:cubicBezTo>
                  <a:cubicBezTo>
                    <a:pt x="403367" y="1876521"/>
                    <a:pt x="412207" y="1886806"/>
                    <a:pt x="413680" y="1882398"/>
                  </a:cubicBezTo>
                  <a:cubicBezTo>
                    <a:pt x="416627" y="1873582"/>
                    <a:pt x="416627" y="1872113"/>
                    <a:pt x="421047" y="1867705"/>
                  </a:cubicBezTo>
                  <a:cubicBezTo>
                    <a:pt x="423993" y="1866236"/>
                    <a:pt x="423993" y="1848604"/>
                    <a:pt x="426940" y="1857420"/>
                  </a:cubicBezTo>
                  <a:cubicBezTo>
                    <a:pt x="429887" y="1866236"/>
                    <a:pt x="441673" y="1872113"/>
                    <a:pt x="443146" y="1883868"/>
                  </a:cubicBezTo>
                  <a:cubicBezTo>
                    <a:pt x="446093" y="1891214"/>
                    <a:pt x="447566" y="1897091"/>
                    <a:pt x="447566" y="1898561"/>
                  </a:cubicBezTo>
                  <a:cubicBezTo>
                    <a:pt x="449040" y="1898561"/>
                    <a:pt x="449040" y="1894153"/>
                    <a:pt x="447566" y="1883868"/>
                  </a:cubicBezTo>
                  <a:cubicBezTo>
                    <a:pt x="447566" y="1870644"/>
                    <a:pt x="443146" y="1875052"/>
                    <a:pt x="437253" y="1866236"/>
                  </a:cubicBezTo>
                  <a:cubicBezTo>
                    <a:pt x="434306" y="1861828"/>
                    <a:pt x="423993" y="1828034"/>
                    <a:pt x="431360" y="1832442"/>
                  </a:cubicBezTo>
                  <a:cubicBezTo>
                    <a:pt x="432833" y="1833911"/>
                    <a:pt x="435780" y="1829503"/>
                    <a:pt x="435780" y="1828034"/>
                  </a:cubicBezTo>
                  <a:cubicBezTo>
                    <a:pt x="435780" y="1820687"/>
                    <a:pt x="432833" y="1823626"/>
                    <a:pt x="429887" y="1822157"/>
                  </a:cubicBezTo>
                  <a:cubicBezTo>
                    <a:pt x="428413" y="1822157"/>
                    <a:pt x="429887" y="1811871"/>
                    <a:pt x="429887" y="1810402"/>
                  </a:cubicBezTo>
                  <a:cubicBezTo>
                    <a:pt x="429887" y="1789832"/>
                    <a:pt x="410733" y="1786893"/>
                    <a:pt x="440200" y="1776608"/>
                  </a:cubicBezTo>
                  <a:cubicBezTo>
                    <a:pt x="453460" y="1773669"/>
                    <a:pt x="444620" y="1766323"/>
                    <a:pt x="444620" y="1758976"/>
                  </a:cubicBezTo>
                  <a:cubicBezTo>
                    <a:pt x="444620" y="1753099"/>
                    <a:pt x="450513" y="1754568"/>
                    <a:pt x="453460" y="1754568"/>
                  </a:cubicBezTo>
                  <a:close/>
                  <a:moveTo>
                    <a:pt x="160173" y="1754542"/>
                  </a:moveTo>
                  <a:cubicBezTo>
                    <a:pt x="161616" y="1755985"/>
                    <a:pt x="161616" y="1758871"/>
                    <a:pt x="161616" y="1761756"/>
                  </a:cubicBezTo>
                  <a:cubicBezTo>
                    <a:pt x="160173" y="1763199"/>
                    <a:pt x="158730" y="1760313"/>
                    <a:pt x="157287" y="1760313"/>
                  </a:cubicBezTo>
                  <a:cubicBezTo>
                    <a:pt x="157287" y="1758871"/>
                    <a:pt x="152958" y="1758871"/>
                    <a:pt x="154401" y="1757428"/>
                  </a:cubicBezTo>
                  <a:cubicBezTo>
                    <a:pt x="154401" y="1755985"/>
                    <a:pt x="158730" y="1753099"/>
                    <a:pt x="160173" y="1754542"/>
                  </a:cubicBezTo>
                  <a:close/>
                  <a:moveTo>
                    <a:pt x="128042" y="1751656"/>
                  </a:moveTo>
                  <a:cubicBezTo>
                    <a:pt x="131120" y="1751656"/>
                    <a:pt x="134199" y="1751656"/>
                    <a:pt x="134199" y="1753099"/>
                  </a:cubicBezTo>
                  <a:cubicBezTo>
                    <a:pt x="134199" y="1754542"/>
                    <a:pt x="129581" y="1754542"/>
                    <a:pt x="128042" y="1757428"/>
                  </a:cubicBezTo>
                  <a:cubicBezTo>
                    <a:pt x="128042" y="1757428"/>
                    <a:pt x="129581" y="1761756"/>
                    <a:pt x="128042" y="1761756"/>
                  </a:cubicBezTo>
                  <a:cubicBezTo>
                    <a:pt x="126503" y="1761756"/>
                    <a:pt x="126503" y="1758870"/>
                    <a:pt x="124964" y="1757428"/>
                  </a:cubicBezTo>
                  <a:cubicBezTo>
                    <a:pt x="123424" y="1757428"/>
                    <a:pt x="123424" y="1758870"/>
                    <a:pt x="121885" y="1758870"/>
                  </a:cubicBezTo>
                  <a:cubicBezTo>
                    <a:pt x="120346" y="1758870"/>
                    <a:pt x="117268" y="1758870"/>
                    <a:pt x="114189" y="1757428"/>
                  </a:cubicBezTo>
                  <a:cubicBezTo>
                    <a:pt x="112650" y="1757428"/>
                    <a:pt x="111111" y="1754542"/>
                    <a:pt x="112650" y="1753099"/>
                  </a:cubicBezTo>
                  <a:cubicBezTo>
                    <a:pt x="114189" y="1751656"/>
                    <a:pt x="117268" y="1754542"/>
                    <a:pt x="120346" y="1754542"/>
                  </a:cubicBezTo>
                  <a:cubicBezTo>
                    <a:pt x="120346" y="1754542"/>
                    <a:pt x="121885" y="1753099"/>
                    <a:pt x="121885" y="1753099"/>
                  </a:cubicBezTo>
                  <a:cubicBezTo>
                    <a:pt x="123424" y="1753099"/>
                    <a:pt x="126503" y="1751656"/>
                    <a:pt x="128042" y="1751656"/>
                  </a:cubicBezTo>
                  <a:close/>
                  <a:moveTo>
                    <a:pt x="606060" y="1747328"/>
                  </a:moveTo>
                  <a:cubicBezTo>
                    <a:pt x="606060" y="1745885"/>
                    <a:pt x="608946" y="1748771"/>
                    <a:pt x="611832" y="1748771"/>
                  </a:cubicBezTo>
                  <a:cubicBezTo>
                    <a:pt x="613275" y="1748771"/>
                    <a:pt x="616161" y="1745885"/>
                    <a:pt x="617604" y="1748771"/>
                  </a:cubicBezTo>
                  <a:cubicBezTo>
                    <a:pt x="617604" y="1750214"/>
                    <a:pt x="614718" y="1754542"/>
                    <a:pt x="611832" y="1754542"/>
                  </a:cubicBezTo>
                  <a:cubicBezTo>
                    <a:pt x="608946" y="1754542"/>
                    <a:pt x="606060" y="1750214"/>
                    <a:pt x="606060" y="1747328"/>
                  </a:cubicBezTo>
                  <a:close/>
                  <a:moveTo>
                    <a:pt x="170274" y="1744442"/>
                  </a:moveTo>
                  <a:cubicBezTo>
                    <a:pt x="171717" y="1744442"/>
                    <a:pt x="173160" y="1744442"/>
                    <a:pt x="173160" y="1745885"/>
                  </a:cubicBezTo>
                  <a:cubicBezTo>
                    <a:pt x="173160" y="1745885"/>
                    <a:pt x="171717" y="1747328"/>
                    <a:pt x="171717" y="1747328"/>
                  </a:cubicBezTo>
                  <a:cubicBezTo>
                    <a:pt x="170274" y="1747328"/>
                    <a:pt x="168831" y="1747328"/>
                    <a:pt x="168831" y="1745885"/>
                  </a:cubicBezTo>
                  <a:cubicBezTo>
                    <a:pt x="168831" y="1744442"/>
                    <a:pt x="170274" y="1744442"/>
                    <a:pt x="170274" y="1744442"/>
                  </a:cubicBezTo>
                  <a:close/>
                  <a:moveTo>
                    <a:pt x="154616" y="1740113"/>
                  </a:moveTo>
                  <a:cubicBezTo>
                    <a:pt x="157563" y="1740113"/>
                    <a:pt x="154616" y="1744497"/>
                    <a:pt x="154616" y="1745959"/>
                  </a:cubicBezTo>
                  <a:cubicBezTo>
                    <a:pt x="148721" y="1750343"/>
                    <a:pt x="156089" y="1751804"/>
                    <a:pt x="153142" y="1754727"/>
                  </a:cubicBezTo>
                  <a:cubicBezTo>
                    <a:pt x="151668" y="1756188"/>
                    <a:pt x="150195" y="1754727"/>
                    <a:pt x="148721" y="1753266"/>
                  </a:cubicBezTo>
                  <a:cubicBezTo>
                    <a:pt x="148721" y="1751804"/>
                    <a:pt x="147247" y="1756188"/>
                    <a:pt x="145774" y="1757650"/>
                  </a:cubicBezTo>
                  <a:cubicBezTo>
                    <a:pt x="144300" y="1762034"/>
                    <a:pt x="151668" y="1760573"/>
                    <a:pt x="153142" y="1762034"/>
                  </a:cubicBezTo>
                  <a:cubicBezTo>
                    <a:pt x="154616" y="1763495"/>
                    <a:pt x="156089" y="1762034"/>
                    <a:pt x="157563" y="1764957"/>
                  </a:cubicBezTo>
                  <a:cubicBezTo>
                    <a:pt x="159037" y="1766418"/>
                    <a:pt x="157563" y="1770802"/>
                    <a:pt x="159037" y="1770802"/>
                  </a:cubicBezTo>
                  <a:cubicBezTo>
                    <a:pt x="160511" y="1770802"/>
                    <a:pt x="161984" y="1763495"/>
                    <a:pt x="161984" y="1764957"/>
                  </a:cubicBezTo>
                  <a:cubicBezTo>
                    <a:pt x="163458" y="1766418"/>
                    <a:pt x="166405" y="1769341"/>
                    <a:pt x="167879" y="1764957"/>
                  </a:cubicBezTo>
                  <a:cubicBezTo>
                    <a:pt x="167879" y="1763495"/>
                    <a:pt x="164932" y="1763495"/>
                    <a:pt x="164932" y="1762034"/>
                  </a:cubicBezTo>
                  <a:cubicBezTo>
                    <a:pt x="166405" y="1760573"/>
                    <a:pt x="172300" y="1764957"/>
                    <a:pt x="172300" y="1764957"/>
                  </a:cubicBezTo>
                  <a:cubicBezTo>
                    <a:pt x="176721" y="1764957"/>
                    <a:pt x="173774" y="1760573"/>
                    <a:pt x="170827" y="1760573"/>
                  </a:cubicBezTo>
                  <a:cubicBezTo>
                    <a:pt x="164932" y="1760573"/>
                    <a:pt x="160511" y="1757650"/>
                    <a:pt x="167879" y="1756188"/>
                  </a:cubicBezTo>
                  <a:cubicBezTo>
                    <a:pt x="170827" y="1754727"/>
                    <a:pt x="175248" y="1753266"/>
                    <a:pt x="176721" y="1748881"/>
                  </a:cubicBezTo>
                  <a:cubicBezTo>
                    <a:pt x="176721" y="1748881"/>
                    <a:pt x="179669" y="1747420"/>
                    <a:pt x="179669" y="1747420"/>
                  </a:cubicBezTo>
                  <a:cubicBezTo>
                    <a:pt x="179669" y="1747420"/>
                    <a:pt x="182616" y="1744497"/>
                    <a:pt x="182616" y="1744497"/>
                  </a:cubicBezTo>
                  <a:cubicBezTo>
                    <a:pt x="184090" y="1745959"/>
                    <a:pt x="182616" y="1748881"/>
                    <a:pt x="182616" y="1750343"/>
                  </a:cubicBezTo>
                  <a:cubicBezTo>
                    <a:pt x="184090" y="1751804"/>
                    <a:pt x="187037" y="1743036"/>
                    <a:pt x="187037" y="1743036"/>
                  </a:cubicBezTo>
                  <a:cubicBezTo>
                    <a:pt x="188511" y="1741575"/>
                    <a:pt x="192932" y="1740113"/>
                    <a:pt x="191458" y="1743036"/>
                  </a:cubicBezTo>
                  <a:cubicBezTo>
                    <a:pt x="191458" y="1744497"/>
                    <a:pt x="197353" y="1751804"/>
                    <a:pt x="198827" y="1753266"/>
                  </a:cubicBezTo>
                  <a:cubicBezTo>
                    <a:pt x="200301" y="1754727"/>
                    <a:pt x="200301" y="1757650"/>
                    <a:pt x="198827" y="1760573"/>
                  </a:cubicBezTo>
                  <a:cubicBezTo>
                    <a:pt x="197353" y="1762034"/>
                    <a:pt x="197353" y="1757650"/>
                    <a:pt x="195879" y="1757650"/>
                  </a:cubicBezTo>
                  <a:cubicBezTo>
                    <a:pt x="191458" y="1757650"/>
                    <a:pt x="195879" y="1762034"/>
                    <a:pt x="195879" y="1762034"/>
                  </a:cubicBezTo>
                  <a:cubicBezTo>
                    <a:pt x="198827" y="1764957"/>
                    <a:pt x="188511" y="1762034"/>
                    <a:pt x="188511" y="1763495"/>
                  </a:cubicBezTo>
                  <a:cubicBezTo>
                    <a:pt x="188511" y="1766418"/>
                    <a:pt x="192932" y="1772264"/>
                    <a:pt x="187037" y="1772264"/>
                  </a:cubicBezTo>
                  <a:cubicBezTo>
                    <a:pt x="185564" y="1772264"/>
                    <a:pt x="178195" y="1775186"/>
                    <a:pt x="178195" y="1776648"/>
                  </a:cubicBezTo>
                  <a:cubicBezTo>
                    <a:pt x="178195" y="1776648"/>
                    <a:pt x="185564" y="1775186"/>
                    <a:pt x="187037" y="1776648"/>
                  </a:cubicBezTo>
                  <a:cubicBezTo>
                    <a:pt x="188511" y="1776648"/>
                    <a:pt x="188511" y="1776648"/>
                    <a:pt x="188511" y="1778109"/>
                  </a:cubicBezTo>
                  <a:cubicBezTo>
                    <a:pt x="188511" y="1781032"/>
                    <a:pt x="185564" y="1781032"/>
                    <a:pt x="184090" y="1782493"/>
                  </a:cubicBezTo>
                  <a:cubicBezTo>
                    <a:pt x="181142" y="1785416"/>
                    <a:pt x="184090" y="1783955"/>
                    <a:pt x="185564" y="1785416"/>
                  </a:cubicBezTo>
                  <a:cubicBezTo>
                    <a:pt x="188511" y="1786877"/>
                    <a:pt x="192932" y="1786877"/>
                    <a:pt x="195879" y="1788339"/>
                  </a:cubicBezTo>
                  <a:cubicBezTo>
                    <a:pt x="197353" y="1788339"/>
                    <a:pt x="195879" y="1788339"/>
                    <a:pt x="197353" y="1788339"/>
                  </a:cubicBezTo>
                  <a:cubicBezTo>
                    <a:pt x="197353" y="1788339"/>
                    <a:pt x="200301" y="1789800"/>
                    <a:pt x="200301" y="1789800"/>
                  </a:cubicBezTo>
                  <a:cubicBezTo>
                    <a:pt x="200301" y="1791262"/>
                    <a:pt x="194406" y="1789800"/>
                    <a:pt x="194406" y="1789800"/>
                  </a:cubicBezTo>
                  <a:cubicBezTo>
                    <a:pt x="194406" y="1789800"/>
                    <a:pt x="188511" y="1789800"/>
                    <a:pt x="189985" y="1791262"/>
                  </a:cubicBezTo>
                  <a:cubicBezTo>
                    <a:pt x="191458" y="1791262"/>
                    <a:pt x="197353" y="1791262"/>
                    <a:pt x="197353" y="1794184"/>
                  </a:cubicBezTo>
                  <a:cubicBezTo>
                    <a:pt x="197353" y="1795646"/>
                    <a:pt x="197353" y="1798569"/>
                    <a:pt x="195879" y="1801491"/>
                  </a:cubicBezTo>
                  <a:cubicBezTo>
                    <a:pt x="192932" y="1801491"/>
                    <a:pt x="195879" y="1804414"/>
                    <a:pt x="198827" y="1804414"/>
                  </a:cubicBezTo>
                  <a:cubicBezTo>
                    <a:pt x="203248" y="1801491"/>
                    <a:pt x="201774" y="1804414"/>
                    <a:pt x="207669" y="1804414"/>
                  </a:cubicBezTo>
                  <a:cubicBezTo>
                    <a:pt x="209143" y="1804414"/>
                    <a:pt x="209143" y="1800030"/>
                    <a:pt x="209143" y="1800030"/>
                  </a:cubicBezTo>
                  <a:cubicBezTo>
                    <a:pt x="212090" y="1798569"/>
                    <a:pt x="212090" y="1802953"/>
                    <a:pt x="213564" y="1804414"/>
                  </a:cubicBezTo>
                  <a:cubicBezTo>
                    <a:pt x="213564" y="1808798"/>
                    <a:pt x="207669" y="1816105"/>
                    <a:pt x="204722" y="1817567"/>
                  </a:cubicBezTo>
                  <a:cubicBezTo>
                    <a:pt x="200301" y="1817567"/>
                    <a:pt x="204722" y="1820489"/>
                    <a:pt x="198827" y="1820489"/>
                  </a:cubicBezTo>
                  <a:cubicBezTo>
                    <a:pt x="194406" y="1820489"/>
                    <a:pt x="192932" y="1819028"/>
                    <a:pt x="189985" y="1817567"/>
                  </a:cubicBezTo>
                  <a:cubicBezTo>
                    <a:pt x="189985" y="1817567"/>
                    <a:pt x="188511" y="1816105"/>
                    <a:pt x="187037" y="1816105"/>
                  </a:cubicBezTo>
                  <a:cubicBezTo>
                    <a:pt x="185564" y="1816105"/>
                    <a:pt x="187037" y="1819028"/>
                    <a:pt x="187037" y="1819028"/>
                  </a:cubicBezTo>
                  <a:cubicBezTo>
                    <a:pt x="187037" y="1820489"/>
                    <a:pt x="181142" y="1816105"/>
                    <a:pt x="181142" y="1816105"/>
                  </a:cubicBezTo>
                  <a:lnTo>
                    <a:pt x="179669" y="1816105"/>
                  </a:lnTo>
                  <a:cubicBezTo>
                    <a:pt x="179669" y="1816105"/>
                    <a:pt x="181142" y="1820489"/>
                    <a:pt x="176721" y="1819028"/>
                  </a:cubicBezTo>
                  <a:cubicBezTo>
                    <a:pt x="173774" y="1817567"/>
                    <a:pt x="173774" y="1820489"/>
                    <a:pt x="170827" y="1820489"/>
                  </a:cubicBezTo>
                  <a:cubicBezTo>
                    <a:pt x="167879" y="1820489"/>
                    <a:pt x="167879" y="1820489"/>
                    <a:pt x="164932" y="1820489"/>
                  </a:cubicBezTo>
                  <a:cubicBezTo>
                    <a:pt x="159037" y="1816105"/>
                    <a:pt x="167879" y="1817567"/>
                    <a:pt x="167879" y="1814644"/>
                  </a:cubicBezTo>
                  <a:cubicBezTo>
                    <a:pt x="167879" y="1811721"/>
                    <a:pt x="164932" y="1807337"/>
                    <a:pt x="164932" y="1811721"/>
                  </a:cubicBezTo>
                  <a:cubicBezTo>
                    <a:pt x="164932" y="1816105"/>
                    <a:pt x="161984" y="1811721"/>
                    <a:pt x="159037" y="1813182"/>
                  </a:cubicBezTo>
                  <a:cubicBezTo>
                    <a:pt x="154616" y="1816105"/>
                    <a:pt x="159037" y="1813182"/>
                    <a:pt x="160511" y="1816105"/>
                  </a:cubicBezTo>
                  <a:cubicBezTo>
                    <a:pt x="160511" y="1820489"/>
                    <a:pt x="150195" y="1811721"/>
                    <a:pt x="150195" y="1819028"/>
                  </a:cubicBezTo>
                  <a:cubicBezTo>
                    <a:pt x="150195" y="1820489"/>
                    <a:pt x="159037" y="1826335"/>
                    <a:pt x="160511" y="1826335"/>
                  </a:cubicBezTo>
                  <a:cubicBezTo>
                    <a:pt x="164932" y="1826335"/>
                    <a:pt x="151668" y="1820489"/>
                    <a:pt x="157563" y="1820489"/>
                  </a:cubicBezTo>
                  <a:cubicBezTo>
                    <a:pt x="164932" y="1820489"/>
                    <a:pt x="169353" y="1823412"/>
                    <a:pt x="178195" y="1823412"/>
                  </a:cubicBezTo>
                  <a:cubicBezTo>
                    <a:pt x="182616" y="1823412"/>
                    <a:pt x="191458" y="1826335"/>
                    <a:pt x="191458" y="1824873"/>
                  </a:cubicBezTo>
                  <a:cubicBezTo>
                    <a:pt x="192932" y="1823412"/>
                    <a:pt x="198827" y="1821951"/>
                    <a:pt x="201774" y="1823412"/>
                  </a:cubicBezTo>
                  <a:cubicBezTo>
                    <a:pt x="201774" y="1823412"/>
                    <a:pt x="201774" y="1835103"/>
                    <a:pt x="200301" y="1836565"/>
                  </a:cubicBezTo>
                  <a:cubicBezTo>
                    <a:pt x="198827" y="1836565"/>
                    <a:pt x="195879" y="1840949"/>
                    <a:pt x="195879" y="1842410"/>
                  </a:cubicBezTo>
                  <a:cubicBezTo>
                    <a:pt x="195879" y="1848256"/>
                    <a:pt x="189985" y="1842410"/>
                    <a:pt x="189985" y="1845333"/>
                  </a:cubicBezTo>
                  <a:cubicBezTo>
                    <a:pt x="192932" y="1846794"/>
                    <a:pt x="195879" y="1846794"/>
                    <a:pt x="197353" y="1849717"/>
                  </a:cubicBezTo>
                  <a:cubicBezTo>
                    <a:pt x="197353" y="1854101"/>
                    <a:pt x="184090" y="1843871"/>
                    <a:pt x="179669" y="1843871"/>
                  </a:cubicBezTo>
                  <a:cubicBezTo>
                    <a:pt x="179669" y="1843871"/>
                    <a:pt x="173774" y="1838026"/>
                    <a:pt x="173774" y="1839487"/>
                  </a:cubicBezTo>
                  <a:cubicBezTo>
                    <a:pt x="173774" y="1843871"/>
                    <a:pt x="176721" y="1842410"/>
                    <a:pt x="178195" y="1843871"/>
                  </a:cubicBezTo>
                  <a:cubicBezTo>
                    <a:pt x="181142" y="1851178"/>
                    <a:pt x="173774" y="1845333"/>
                    <a:pt x="170827" y="1842410"/>
                  </a:cubicBezTo>
                  <a:cubicBezTo>
                    <a:pt x="170827" y="1842410"/>
                    <a:pt x="169353" y="1848256"/>
                    <a:pt x="164932" y="1845333"/>
                  </a:cubicBezTo>
                  <a:cubicBezTo>
                    <a:pt x="163458" y="1845333"/>
                    <a:pt x="157563" y="1842410"/>
                    <a:pt x="161984" y="1840949"/>
                  </a:cubicBezTo>
                  <a:cubicBezTo>
                    <a:pt x="163458" y="1840949"/>
                    <a:pt x="159037" y="1839487"/>
                    <a:pt x="159037" y="1839487"/>
                  </a:cubicBezTo>
                  <a:cubicBezTo>
                    <a:pt x="157563" y="1838026"/>
                    <a:pt x="157563" y="1840949"/>
                    <a:pt x="157563" y="1840949"/>
                  </a:cubicBezTo>
                  <a:cubicBezTo>
                    <a:pt x="157563" y="1842410"/>
                    <a:pt x="156089" y="1840949"/>
                    <a:pt x="156089" y="1840949"/>
                  </a:cubicBezTo>
                  <a:cubicBezTo>
                    <a:pt x="150195" y="1843871"/>
                    <a:pt x="150195" y="1838026"/>
                    <a:pt x="148721" y="1838026"/>
                  </a:cubicBezTo>
                  <a:cubicBezTo>
                    <a:pt x="144300" y="1836565"/>
                    <a:pt x="148721" y="1842410"/>
                    <a:pt x="148721" y="1842410"/>
                  </a:cubicBezTo>
                  <a:cubicBezTo>
                    <a:pt x="150195" y="1845333"/>
                    <a:pt x="138405" y="1846794"/>
                    <a:pt x="141352" y="1839487"/>
                  </a:cubicBezTo>
                  <a:cubicBezTo>
                    <a:pt x="142826" y="1838026"/>
                    <a:pt x="145774" y="1827796"/>
                    <a:pt x="141352" y="1827796"/>
                  </a:cubicBezTo>
                  <a:cubicBezTo>
                    <a:pt x="138405" y="1827796"/>
                    <a:pt x="133984" y="1823412"/>
                    <a:pt x="133984" y="1821951"/>
                  </a:cubicBezTo>
                  <a:cubicBezTo>
                    <a:pt x="129563" y="1817567"/>
                    <a:pt x="141352" y="1820489"/>
                    <a:pt x="141352" y="1820489"/>
                  </a:cubicBezTo>
                  <a:cubicBezTo>
                    <a:pt x="142826" y="1820489"/>
                    <a:pt x="151668" y="1819028"/>
                    <a:pt x="147247" y="1816105"/>
                  </a:cubicBezTo>
                  <a:cubicBezTo>
                    <a:pt x="141352" y="1814644"/>
                    <a:pt x="133984" y="1819028"/>
                    <a:pt x="129563" y="1813182"/>
                  </a:cubicBezTo>
                  <a:cubicBezTo>
                    <a:pt x="125142" y="1810260"/>
                    <a:pt x="122194" y="1810260"/>
                    <a:pt x="120721" y="1804414"/>
                  </a:cubicBezTo>
                  <a:cubicBezTo>
                    <a:pt x="117773" y="1797107"/>
                    <a:pt x="110405" y="1794184"/>
                    <a:pt x="105984" y="1801491"/>
                  </a:cubicBezTo>
                  <a:cubicBezTo>
                    <a:pt x="103036" y="1807337"/>
                    <a:pt x="100089" y="1810260"/>
                    <a:pt x="94194" y="1801491"/>
                  </a:cubicBezTo>
                  <a:cubicBezTo>
                    <a:pt x="94194" y="1800030"/>
                    <a:pt x="98615" y="1791262"/>
                    <a:pt x="94194" y="1791262"/>
                  </a:cubicBezTo>
                  <a:cubicBezTo>
                    <a:pt x="91247" y="1791262"/>
                    <a:pt x="89773" y="1797107"/>
                    <a:pt x="89773" y="1797107"/>
                  </a:cubicBezTo>
                  <a:cubicBezTo>
                    <a:pt x="88299" y="1797107"/>
                    <a:pt x="86825" y="1794184"/>
                    <a:pt x="86825" y="1794184"/>
                  </a:cubicBezTo>
                  <a:cubicBezTo>
                    <a:pt x="86825" y="1792723"/>
                    <a:pt x="83878" y="1792723"/>
                    <a:pt x="83878" y="1791262"/>
                  </a:cubicBezTo>
                  <a:cubicBezTo>
                    <a:pt x="80931" y="1788339"/>
                    <a:pt x="80931" y="1788339"/>
                    <a:pt x="77983" y="1786877"/>
                  </a:cubicBezTo>
                  <a:cubicBezTo>
                    <a:pt x="75036" y="1783955"/>
                    <a:pt x="79457" y="1782493"/>
                    <a:pt x="80931" y="1782493"/>
                  </a:cubicBezTo>
                  <a:cubicBezTo>
                    <a:pt x="82404" y="1779571"/>
                    <a:pt x="82404" y="1783955"/>
                    <a:pt x="83878" y="1783955"/>
                  </a:cubicBezTo>
                  <a:cubicBezTo>
                    <a:pt x="83878" y="1783955"/>
                    <a:pt x="85352" y="1788339"/>
                    <a:pt x="85352" y="1783955"/>
                  </a:cubicBezTo>
                  <a:cubicBezTo>
                    <a:pt x="85352" y="1781032"/>
                    <a:pt x="89773" y="1778109"/>
                    <a:pt x="89773" y="1776648"/>
                  </a:cubicBezTo>
                  <a:cubicBezTo>
                    <a:pt x="88299" y="1776648"/>
                    <a:pt x="82404" y="1773725"/>
                    <a:pt x="86825" y="1773725"/>
                  </a:cubicBezTo>
                  <a:cubicBezTo>
                    <a:pt x="86825" y="1773725"/>
                    <a:pt x="89773" y="1770802"/>
                    <a:pt x="91247" y="1772264"/>
                  </a:cubicBezTo>
                  <a:cubicBezTo>
                    <a:pt x="92720" y="1773725"/>
                    <a:pt x="94194" y="1769341"/>
                    <a:pt x="94194" y="1766418"/>
                  </a:cubicBezTo>
                  <a:cubicBezTo>
                    <a:pt x="94194" y="1763495"/>
                    <a:pt x="97141" y="1762034"/>
                    <a:pt x="98615" y="1760573"/>
                  </a:cubicBezTo>
                  <a:cubicBezTo>
                    <a:pt x="98615" y="1753266"/>
                    <a:pt x="98615" y="1754727"/>
                    <a:pt x="103036" y="1754727"/>
                  </a:cubicBezTo>
                  <a:cubicBezTo>
                    <a:pt x="103036" y="1754727"/>
                    <a:pt x="105984" y="1756188"/>
                    <a:pt x="105984" y="1756188"/>
                  </a:cubicBezTo>
                  <a:cubicBezTo>
                    <a:pt x="108931" y="1756188"/>
                    <a:pt x="108931" y="1757650"/>
                    <a:pt x="108931" y="1754727"/>
                  </a:cubicBezTo>
                  <a:cubicBezTo>
                    <a:pt x="110405" y="1751804"/>
                    <a:pt x="113352" y="1760573"/>
                    <a:pt x="113352" y="1760573"/>
                  </a:cubicBezTo>
                  <a:cubicBezTo>
                    <a:pt x="114826" y="1760573"/>
                    <a:pt x="119247" y="1762034"/>
                    <a:pt x="119247" y="1763495"/>
                  </a:cubicBezTo>
                  <a:cubicBezTo>
                    <a:pt x="119247" y="1767879"/>
                    <a:pt x="125142" y="1773725"/>
                    <a:pt x="129563" y="1773725"/>
                  </a:cubicBezTo>
                  <a:cubicBezTo>
                    <a:pt x="131037" y="1773725"/>
                    <a:pt x="133984" y="1763495"/>
                    <a:pt x="133984" y="1762034"/>
                  </a:cubicBezTo>
                  <a:cubicBezTo>
                    <a:pt x="133984" y="1753266"/>
                    <a:pt x="133984" y="1753266"/>
                    <a:pt x="144300" y="1747420"/>
                  </a:cubicBezTo>
                  <a:lnTo>
                    <a:pt x="150195" y="1743036"/>
                  </a:lnTo>
                  <a:cubicBezTo>
                    <a:pt x="151668" y="1741575"/>
                    <a:pt x="151668" y="1740113"/>
                    <a:pt x="154616" y="1740113"/>
                  </a:cubicBezTo>
                  <a:close/>
                  <a:moveTo>
                    <a:pt x="161616" y="1725684"/>
                  </a:moveTo>
                  <a:cubicBezTo>
                    <a:pt x="164502" y="1725684"/>
                    <a:pt x="165945" y="1728570"/>
                    <a:pt x="167388" y="1730013"/>
                  </a:cubicBezTo>
                  <a:cubicBezTo>
                    <a:pt x="167388" y="1732899"/>
                    <a:pt x="163059" y="1732899"/>
                    <a:pt x="161616" y="1734341"/>
                  </a:cubicBezTo>
                  <a:cubicBezTo>
                    <a:pt x="161616" y="1735784"/>
                    <a:pt x="165945" y="1737227"/>
                    <a:pt x="164502" y="1738670"/>
                  </a:cubicBezTo>
                  <a:cubicBezTo>
                    <a:pt x="163059" y="1738670"/>
                    <a:pt x="160173" y="1737227"/>
                    <a:pt x="158730" y="1734341"/>
                  </a:cubicBezTo>
                  <a:cubicBezTo>
                    <a:pt x="157287" y="1732899"/>
                    <a:pt x="157287" y="1730013"/>
                    <a:pt x="157287" y="1728570"/>
                  </a:cubicBezTo>
                  <a:cubicBezTo>
                    <a:pt x="158730" y="1727127"/>
                    <a:pt x="160173" y="1725684"/>
                    <a:pt x="161616" y="1725684"/>
                  </a:cubicBezTo>
                  <a:close/>
                  <a:moveTo>
                    <a:pt x="358586" y="1718470"/>
                  </a:moveTo>
                  <a:cubicBezTo>
                    <a:pt x="358985" y="1718470"/>
                    <a:pt x="359308" y="1720085"/>
                    <a:pt x="359308" y="1722077"/>
                  </a:cubicBezTo>
                  <a:cubicBezTo>
                    <a:pt x="359308" y="1724069"/>
                    <a:pt x="358985" y="1725684"/>
                    <a:pt x="358586" y="1725684"/>
                  </a:cubicBezTo>
                  <a:cubicBezTo>
                    <a:pt x="358187" y="1725684"/>
                    <a:pt x="357864" y="1724069"/>
                    <a:pt x="357864" y="1722077"/>
                  </a:cubicBezTo>
                  <a:cubicBezTo>
                    <a:pt x="357864" y="1720085"/>
                    <a:pt x="358187" y="1718470"/>
                    <a:pt x="358586" y="1718470"/>
                  </a:cubicBezTo>
                  <a:close/>
                  <a:moveTo>
                    <a:pt x="203222" y="1717123"/>
                  </a:moveTo>
                  <a:cubicBezTo>
                    <a:pt x="204746" y="1717123"/>
                    <a:pt x="207792" y="1718662"/>
                    <a:pt x="207792" y="1721740"/>
                  </a:cubicBezTo>
                  <a:cubicBezTo>
                    <a:pt x="207792" y="1723279"/>
                    <a:pt x="204746" y="1723279"/>
                    <a:pt x="204746" y="1723279"/>
                  </a:cubicBezTo>
                  <a:cubicBezTo>
                    <a:pt x="203222" y="1726358"/>
                    <a:pt x="206269" y="1729436"/>
                    <a:pt x="204746" y="1730975"/>
                  </a:cubicBezTo>
                  <a:cubicBezTo>
                    <a:pt x="201699" y="1730975"/>
                    <a:pt x="200176" y="1726358"/>
                    <a:pt x="198653" y="1727897"/>
                  </a:cubicBezTo>
                  <a:cubicBezTo>
                    <a:pt x="197130" y="1727897"/>
                    <a:pt x="200176" y="1730975"/>
                    <a:pt x="200176" y="1732514"/>
                  </a:cubicBezTo>
                  <a:cubicBezTo>
                    <a:pt x="198653" y="1732514"/>
                    <a:pt x="197130" y="1732514"/>
                    <a:pt x="197130" y="1732514"/>
                  </a:cubicBezTo>
                  <a:cubicBezTo>
                    <a:pt x="195607" y="1734053"/>
                    <a:pt x="195607" y="1737131"/>
                    <a:pt x="194083" y="1737131"/>
                  </a:cubicBezTo>
                  <a:cubicBezTo>
                    <a:pt x="192560" y="1737131"/>
                    <a:pt x="191037" y="1732514"/>
                    <a:pt x="189514" y="1732514"/>
                  </a:cubicBezTo>
                  <a:cubicBezTo>
                    <a:pt x="187991" y="1734053"/>
                    <a:pt x="191037" y="1738670"/>
                    <a:pt x="189514" y="1738670"/>
                  </a:cubicBezTo>
                  <a:cubicBezTo>
                    <a:pt x="186468" y="1738670"/>
                    <a:pt x="180375" y="1738670"/>
                    <a:pt x="180375" y="1735592"/>
                  </a:cubicBezTo>
                  <a:cubicBezTo>
                    <a:pt x="180375" y="1729436"/>
                    <a:pt x="184944" y="1723279"/>
                    <a:pt x="189514" y="1718662"/>
                  </a:cubicBezTo>
                  <a:cubicBezTo>
                    <a:pt x="192560" y="1715584"/>
                    <a:pt x="198653" y="1717123"/>
                    <a:pt x="203222" y="1717123"/>
                  </a:cubicBezTo>
                  <a:close/>
                  <a:moveTo>
                    <a:pt x="357864" y="1712698"/>
                  </a:moveTo>
                  <a:cubicBezTo>
                    <a:pt x="359307" y="1712698"/>
                    <a:pt x="360750" y="1714141"/>
                    <a:pt x="360750" y="1714141"/>
                  </a:cubicBezTo>
                  <a:cubicBezTo>
                    <a:pt x="360750" y="1715584"/>
                    <a:pt x="359307" y="1715584"/>
                    <a:pt x="357864" y="1715584"/>
                  </a:cubicBezTo>
                  <a:cubicBezTo>
                    <a:pt x="357864" y="1715584"/>
                    <a:pt x="354978" y="1715584"/>
                    <a:pt x="354978" y="1714141"/>
                  </a:cubicBezTo>
                  <a:cubicBezTo>
                    <a:pt x="354978" y="1714141"/>
                    <a:pt x="356421" y="1712698"/>
                    <a:pt x="357864" y="1712698"/>
                  </a:cubicBezTo>
                  <a:close/>
                  <a:moveTo>
                    <a:pt x="225108" y="1712698"/>
                  </a:moveTo>
                  <a:cubicBezTo>
                    <a:pt x="229437" y="1715945"/>
                    <a:pt x="232323" y="1719191"/>
                    <a:pt x="233766" y="1724061"/>
                  </a:cubicBezTo>
                  <a:cubicBezTo>
                    <a:pt x="233766" y="1725684"/>
                    <a:pt x="229437" y="1724061"/>
                    <a:pt x="227994" y="1724061"/>
                  </a:cubicBezTo>
                  <a:cubicBezTo>
                    <a:pt x="225108" y="1722438"/>
                    <a:pt x="222222" y="1720814"/>
                    <a:pt x="220779" y="1717568"/>
                  </a:cubicBezTo>
                  <a:cubicBezTo>
                    <a:pt x="219336" y="1714321"/>
                    <a:pt x="223665" y="1712698"/>
                    <a:pt x="225108" y="1712698"/>
                  </a:cubicBezTo>
                  <a:close/>
                  <a:moveTo>
                    <a:pt x="360750" y="1704041"/>
                  </a:moveTo>
                  <a:cubicBezTo>
                    <a:pt x="362193" y="1704041"/>
                    <a:pt x="360750" y="1705484"/>
                    <a:pt x="359307" y="1706927"/>
                  </a:cubicBezTo>
                  <a:cubicBezTo>
                    <a:pt x="359307" y="1706927"/>
                    <a:pt x="356421" y="1708370"/>
                    <a:pt x="356421" y="1708370"/>
                  </a:cubicBezTo>
                  <a:cubicBezTo>
                    <a:pt x="356421" y="1706927"/>
                    <a:pt x="356421" y="1705484"/>
                    <a:pt x="357864" y="1705484"/>
                  </a:cubicBezTo>
                  <a:cubicBezTo>
                    <a:pt x="359307" y="1704041"/>
                    <a:pt x="360750" y="1704041"/>
                    <a:pt x="360750" y="1704041"/>
                  </a:cubicBezTo>
                  <a:close/>
                  <a:moveTo>
                    <a:pt x="227994" y="1698270"/>
                  </a:moveTo>
                  <a:cubicBezTo>
                    <a:pt x="229437" y="1701156"/>
                    <a:pt x="227994" y="1704042"/>
                    <a:pt x="227994" y="1706928"/>
                  </a:cubicBezTo>
                  <a:cubicBezTo>
                    <a:pt x="229437" y="1708370"/>
                    <a:pt x="232323" y="1714142"/>
                    <a:pt x="230880" y="1712699"/>
                  </a:cubicBezTo>
                  <a:cubicBezTo>
                    <a:pt x="226551" y="1711256"/>
                    <a:pt x="225108" y="1706928"/>
                    <a:pt x="222222" y="1704042"/>
                  </a:cubicBezTo>
                  <a:cubicBezTo>
                    <a:pt x="222222" y="1702599"/>
                    <a:pt x="225108" y="1702599"/>
                    <a:pt x="225108" y="1702599"/>
                  </a:cubicBezTo>
                  <a:cubicBezTo>
                    <a:pt x="226551" y="1701156"/>
                    <a:pt x="226551" y="1698270"/>
                    <a:pt x="227994" y="1698270"/>
                  </a:cubicBezTo>
                  <a:close/>
                  <a:moveTo>
                    <a:pt x="357864" y="1695384"/>
                  </a:moveTo>
                  <a:cubicBezTo>
                    <a:pt x="359307" y="1693941"/>
                    <a:pt x="360750" y="1695384"/>
                    <a:pt x="360750" y="1696827"/>
                  </a:cubicBezTo>
                  <a:cubicBezTo>
                    <a:pt x="360750" y="1698270"/>
                    <a:pt x="359307" y="1699713"/>
                    <a:pt x="357864" y="1699713"/>
                  </a:cubicBezTo>
                  <a:cubicBezTo>
                    <a:pt x="357864" y="1699713"/>
                    <a:pt x="354978" y="1698270"/>
                    <a:pt x="354978" y="1698270"/>
                  </a:cubicBezTo>
                  <a:cubicBezTo>
                    <a:pt x="354978" y="1696827"/>
                    <a:pt x="356421" y="1695384"/>
                    <a:pt x="357864" y="1695384"/>
                  </a:cubicBezTo>
                  <a:close/>
                  <a:moveTo>
                    <a:pt x="187178" y="1689612"/>
                  </a:moveTo>
                  <a:cubicBezTo>
                    <a:pt x="190270" y="1691055"/>
                    <a:pt x="193362" y="1695384"/>
                    <a:pt x="193362" y="1698270"/>
                  </a:cubicBezTo>
                  <a:cubicBezTo>
                    <a:pt x="191816" y="1701155"/>
                    <a:pt x="188724" y="1702598"/>
                    <a:pt x="185632" y="1704041"/>
                  </a:cubicBezTo>
                  <a:cubicBezTo>
                    <a:pt x="182539" y="1705484"/>
                    <a:pt x="179447" y="1704041"/>
                    <a:pt x="177901" y="1702598"/>
                  </a:cubicBezTo>
                  <a:cubicBezTo>
                    <a:pt x="176355" y="1701155"/>
                    <a:pt x="173263" y="1701155"/>
                    <a:pt x="171717" y="1698270"/>
                  </a:cubicBezTo>
                  <a:cubicBezTo>
                    <a:pt x="171717" y="1695384"/>
                    <a:pt x="173263" y="1693941"/>
                    <a:pt x="174809" y="1691055"/>
                  </a:cubicBezTo>
                  <a:cubicBezTo>
                    <a:pt x="176355" y="1691055"/>
                    <a:pt x="177901" y="1692498"/>
                    <a:pt x="179447" y="1691055"/>
                  </a:cubicBezTo>
                  <a:cubicBezTo>
                    <a:pt x="182539" y="1691055"/>
                    <a:pt x="184085" y="1689612"/>
                    <a:pt x="187178" y="1689612"/>
                  </a:cubicBezTo>
                  <a:close/>
                  <a:moveTo>
                    <a:pt x="668109" y="1686726"/>
                  </a:moveTo>
                  <a:cubicBezTo>
                    <a:pt x="670995" y="1688169"/>
                    <a:pt x="670995" y="1691055"/>
                    <a:pt x="672438" y="1693940"/>
                  </a:cubicBezTo>
                  <a:cubicBezTo>
                    <a:pt x="673881" y="1696826"/>
                    <a:pt x="679653" y="1701155"/>
                    <a:pt x="676767" y="1702597"/>
                  </a:cubicBezTo>
                  <a:cubicBezTo>
                    <a:pt x="672438" y="1705483"/>
                    <a:pt x="669552" y="1699712"/>
                    <a:pt x="666666" y="1696826"/>
                  </a:cubicBezTo>
                  <a:cubicBezTo>
                    <a:pt x="665223" y="1695383"/>
                    <a:pt x="663780" y="1691055"/>
                    <a:pt x="663780" y="1688169"/>
                  </a:cubicBezTo>
                  <a:cubicBezTo>
                    <a:pt x="665223" y="1688169"/>
                    <a:pt x="666666" y="1686726"/>
                    <a:pt x="668109" y="1686726"/>
                  </a:cubicBezTo>
                  <a:close/>
                  <a:moveTo>
                    <a:pt x="354978" y="1672298"/>
                  </a:moveTo>
                  <a:cubicBezTo>
                    <a:pt x="359307" y="1672298"/>
                    <a:pt x="362193" y="1675184"/>
                    <a:pt x="363636" y="1679512"/>
                  </a:cubicBezTo>
                  <a:cubicBezTo>
                    <a:pt x="363636" y="1680955"/>
                    <a:pt x="359307" y="1683841"/>
                    <a:pt x="356421" y="1683841"/>
                  </a:cubicBezTo>
                  <a:cubicBezTo>
                    <a:pt x="353535" y="1683841"/>
                    <a:pt x="349206" y="1682398"/>
                    <a:pt x="349206" y="1679512"/>
                  </a:cubicBezTo>
                  <a:cubicBezTo>
                    <a:pt x="349206" y="1676627"/>
                    <a:pt x="352092" y="1672298"/>
                    <a:pt x="354978" y="1672298"/>
                  </a:cubicBezTo>
                  <a:close/>
                  <a:moveTo>
                    <a:pt x="720057" y="1660755"/>
                  </a:moveTo>
                  <a:cubicBezTo>
                    <a:pt x="721500" y="1660755"/>
                    <a:pt x="722943" y="1663641"/>
                    <a:pt x="722943" y="1665084"/>
                  </a:cubicBezTo>
                  <a:cubicBezTo>
                    <a:pt x="722943" y="1667969"/>
                    <a:pt x="722943" y="1672298"/>
                    <a:pt x="720057" y="1672298"/>
                  </a:cubicBezTo>
                  <a:cubicBezTo>
                    <a:pt x="718614" y="1672298"/>
                    <a:pt x="717171" y="1667969"/>
                    <a:pt x="715728" y="1665084"/>
                  </a:cubicBezTo>
                  <a:cubicBezTo>
                    <a:pt x="715728" y="1663641"/>
                    <a:pt x="717171" y="1660755"/>
                    <a:pt x="720057" y="1660755"/>
                  </a:cubicBezTo>
                  <a:close/>
                  <a:moveTo>
                    <a:pt x="343434" y="1650656"/>
                  </a:moveTo>
                  <a:cubicBezTo>
                    <a:pt x="346320" y="1649213"/>
                    <a:pt x="350649" y="1650656"/>
                    <a:pt x="353535" y="1652099"/>
                  </a:cubicBezTo>
                  <a:cubicBezTo>
                    <a:pt x="354978" y="1652099"/>
                    <a:pt x="354978" y="1653542"/>
                    <a:pt x="356421" y="1653542"/>
                  </a:cubicBezTo>
                  <a:cubicBezTo>
                    <a:pt x="359307" y="1654984"/>
                    <a:pt x="362193" y="1653542"/>
                    <a:pt x="362193" y="1654984"/>
                  </a:cubicBezTo>
                  <a:cubicBezTo>
                    <a:pt x="365079" y="1657870"/>
                    <a:pt x="366522" y="1660755"/>
                    <a:pt x="365079" y="1663641"/>
                  </a:cubicBezTo>
                  <a:cubicBezTo>
                    <a:pt x="363636" y="1666526"/>
                    <a:pt x="359307" y="1667969"/>
                    <a:pt x="356421" y="1666526"/>
                  </a:cubicBezTo>
                  <a:cubicBezTo>
                    <a:pt x="354978" y="1666526"/>
                    <a:pt x="353535" y="1663641"/>
                    <a:pt x="352092" y="1662198"/>
                  </a:cubicBezTo>
                  <a:cubicBezTo>
                    <a:pt x="350649" y="1660755"/>
                    <a:pt x="352092" y="1657870"/>
                    <a:pt x="349206" y="1656427"/>
                  </a:cubicBezTo>
                  <a:cubicBezTo>
                    <a:pt x="349206" y="1654984"/>
                    <a:pt x="349206" y="1659313"/>
                    <a:pt x="347763" y="1659313"/>
                  </a:cubicBezTo>
                  <a:cubicBezTo>
                    <a:pt x="346320" y="1659313"/>
                    <a:pt x="343434" y="1659313"/>
                    <a:pt x="343434" y="1657870"/>
                  </a:cubicBezTo>
                  <a:cubicBezTo>
                    <a:pt x="343434" y="1656427"/>
                    <a:pt x="346320" y="1656427"/>
                    <a:pt x="346320" y="1654984"/>
                  </a:cubicBezTo>
                  <a:cubicBezTo>
                    <a:pt x="346320" y="1653542"/>
                    <a:pt x="341991" y="1650656"/>
                    <a:pt x="343434" y="1650656"/>
                  </a:cubicBezTo>
                  <a:close/>
                  <a:moveTo>
                    <a:pt x="329004" y="1649213"/>
                  </a:moveTo>
                  <a:cubicBezTo>
                    <a:pt x="330447" y="1647770"/>
                    <a:pt x="331890" y="1649213"/>
                    <a:pt x="333333" y="1649213"/>
                  </a:cubicBezTo>
                  <a:cubicBezTo>
                    <a:pt x="334776" y="1650656"/>
                    <a:pt x="334776" y="1652099"/>
                    <a:pt x="334776" y="1653542"/>
                  </a:cubicBezTo>
                  <a:cubicBezTo>
                    <a:pt x="333333" y="1653542"/>
                    <a:pt x="331890" y="1652099"/>
                    <a:pt x="330447" y="1652099"/>
                  </a:cubicBezTo>
                  <a:cubicBezTo>
                    <a:pt x="330447" y="1650656"/>
                    <a:pt x="329004" y="1649213"/>
                    <a:pt x="329004" y="1649213"/>
                  </a:cubicBezTo>
                  <a:close/>
                  <a:moveTo>
                    <a:pt x="444444" y="1639223"/>
                  </a:moveTo>
                  <a:cubicBezTo>
                    <a:pt x="447330" y="1639223"/>
                    <a:pt x="451659" y="1637669"/>
                    <a:pt x="454545" y="1639223"/>
                  </a:cubicBezTo>
                  <a:cubicBezTo>
                    <a:pt x="454545" y="1640776"/>
                    <a:pt x="451659" y="1642331"/>
                    <a:pt x="451659" y="1643884"/>
                  </a:cubicBezTo>
                  <a:cubicBezTo>
                    <a:pt x="453102" y="1645438"/>
                    <a:pt x="454545" y="1646991"/>
                    <a:pt x="454545" y="1648546"/>
                  </a:cubicBezTo>
                  <a:cubicBezTo>
                    <a:pt x="454545" y="1651654"/>
                    <a:pt x="454545" y="1657869"/>
                    <a:pt x="451659" y="1656315"/>
                  </a:cubicBezTo>
                  <a:cubicBezTo>
                    <a:pt x="450216" y="1654761"/>
                    <a:pt x="451659" y="1648546"/>
                    <a:pt x="450216" y="1645438"/>
                  </a:cubicBezTo>
                  <a:cubicBezTo>
                    <a:pt x="448773" y="1643884"/>
                    <a:pt x="445887" y="1643884"/>
                    <a:pt x="444444" y="1642331"/>
                  </a:cubicBezTo>
                  <a:cubicBezTo>
                    <a:pt x="444444" y="1640776"/>
                    <a:pt x="444444" y="1639223"/>
                    <a:pt x="444444" y="1639223"/>
                  </a:cubicBezTo>
                  <a:close/>
                  <a:moveTo>
                    <a:pt x="789321" y="1634784"/>
                  </a:moveTo>
                  <a:cubicBezTo>
                    <a:pt x="792207" y="1633341"/>
                    <a:pt x="796536" y="1633341"/>
                    <a:pt x="799422" y="1634784"/>
                  </a:cubicBezTo>
                  <a:cubicBezTo>
                    <a:pt x="800865" y="1636227"/>
                    <a:pt x="797979" y="1637670"/>
                    <a:pt x="797979" y="1639112"/>
                  </a:cubicBezTo>
                  <a:cubicBezTo>
                    <a:pt x="796536" y="1639112"/>
                    <a:pt x="797979" y="1641997"/>
                    <a:pt x="796536" y="1641997"/>
                  </a:cubicBezTo>
                  <a:cubicBezTo>
                    <a:pt x="793650" y="1640555"/>
                    <a:pt x="789321" y="1637670"/>
                    <a:pt x="789321" y="1634784"/>
                  </a:cubicBezTo>
                  <a:close/>
                  <a:moveTo>
                    <a:pt x="242424" y="1629012"/>
                  </a:moveTo>
                  <a:cubicBezTo>
                    <a:pt x="242424" y="1631897"/>
                    <a:pt x="242424" y="1634784"/>
                    <a:pt x="240981" y="1637669"/>
                  </a:cubicBezTo>
                  <a:cubicBezTo>
                    <a:pt x="239538" y="1640555"/>
                    <a:pt x="235209" y="1641997"/>
                    <a:pt x="233766" y="1641997"/>
                  </a:cubicBezTo>
                  <a:cubicBezTo>
                    <a:pt x="230880" y="1640555"/>
                    <a:pt x="233766" y="1636226"/>
                    <a:pt x="233766" y="1633341"/>
                  </a:cubicBezTo>
                  <a:cubicBezTo>
                    <a:pt x="232323" y="1633341"/>
                    <a:pt x="229437" y="1633341"/>
                    <a:pt x="229437" y="1631897"/>
                  </a:cubicBezTo>
                  <a:cubicBezTo>
                    <a:pt x="229437" y="1630455"/>
                    <a:pt x="230880" y="1630455"/>
                    <a:pt x="232323" y="1630455"/>
                  </a:cubicBezTo>
                  <a:cubicBezTo>
                    <a:pt x="233766" y="1630455"/>
                    <a:pt x="233766" y="1631897"/>
                    <a:pt x="233766" y="1631897"/>
                  </a:cubicBezTo>
                  <a:cubicBezTo>
                    <a:pt x="235209" y="1631897"/>
                    <a:pt x="236652" y="1630455"/>
                    <a:pt x="238095" y="1630455"/>
                  </a:cubicBezTo>
                  <a:cubicBezTo>
                    <a:pt x="239538" y="1629012"/>
                    <a:pt x="240981" y="1627569"/>
                    <a:pt x="242424" y="1629012"/>
                  </a:cubicBezTo>
                  <a:close/>
                  <a:moveTo>
                    <a:pt x="711399" y="1618912"/>
                  </a:moveTo>
                  <a:cubicBezTo>
                    <a:pt x="712842" y="1620355"/>
                    <a:pt x="709956" y="1621797"/>
                    <a:pt x="711399" y="1623241"/>
                  </a:cubicBezTo>
                  <a:cubicBezTo>
                    <a:pt x="712842" y="1624683"/>
                    <a:pt x="717171" y="1624683"/>
                    <a:pt x="715728" y="1626126"/>
                  </a:cubicBezTo>
                  <a:cubicBezTo>
                    <a:pt x="714285" y="1627569"/>
                    <a:pt x="709956" y="1629012"/>
                    <a:pt x="707070" y="1629012"/>
                  </a:cubicBezTo>
                  <a:cubicBezTo>
                    <a:pt x="705627" y="1629012"/>
                    <a:pt x="705627" y="1626126"/>
                    <a:pt x="705627" y="1624683"/>
                  </a:cubicBezTo>
                  <a:cubicBezTo>
                    <a:pt x="707070" y="1624683"/>
                    <a:pt x="708513" y="1623241"/>
                    <a:pt x="708513" y="1621797"/>
                  </a:cubicBezTo>
                  <a:cubicBezTo>
                    <a:pt x="709956" y="1621797"/>
                    <a:pt x="709956" y="1618912"/>
                    <a:pt x="711399" y="1618912"/>
                  </a:cubicBezTo>
                  <a:close/>
                  <a:moveTo>
                    <a:pt x="249639" y="1617469"/>
                  </a:moveTo>
                  <a:cubicBezTo>
                    <a:pt x="252525" y="1617469"/>
                    <a:pt x="255411" y="1616026"/>
                    <a:pt x="258297" y="1617469"/>
                  </a:cubicBezTo>
                  <a:cubicBezTo>
                    <a:pt x="259740" y="1618912"/>
                    <a:pt x="261183" y="1623240"/>
                    <a:pt x="261183" y="1627569"/>
                  </a:cubicBezTo>
                  <a:cubicBezTo>
                    <a:pt x="259740" y="1631897"/>
                    <a:pt x="256854" y="1637669"/>
                    <a:pt x="252525" y="1639112"/>
                  </a:cubicBezTo>
                  <a:cubicBezTo>
                    <a:pt x="248196" y="1640555"/>
                    <a:pt x="245310" y="1634784"/>
                    <a:pt x="243867" y="1630455"/>
                  </a:cubicBezTo>
                  <a:cubicBezTo>
                    <a:pt x="242424" y="1627569"/>
                    <a:pt x="242424" y="1624683"/>
                    <a:pt x="243867" y="1621797"/>
                  </a:cubicBezTo>
                  <a:cubicBezTo>
                    <a:pt x="245310" y="1620355"/>
                    <a:pt x="248196" y="1618912"/>
                    <a:pt x="249639" y="1617469"/>
                  </a:cubicBezTo>
                  <a:close/>
                  <a:moveTo>
                    <a:pt x="737373" y="1614584"/>
                  </a:moveTo>
                  <a:cubicBezTo>
                    <a:pt x="737373" y="1616027"/>
                    <a:pt x="735930" y="1617470"/>
                    <a:pt x="734487" y="1618912"/>
                  </a:cubicBezTo>
                  <a:cubicBezTo>
                    <a:pt x="734487" y="1620355"/>
                    <a:pt x="733044" y="1621797"/>
                    <a:pt x="731601" y="1620355"/>
                  </a:cubicBezTo>
                  <a:cubicBezTo>
                    <a:pt x="731601" y="1620355"/>
                    <a:pt x="730158" y="1617470"/>
                    <a:pt x="731601" y="1616027"/>
                  </a:cubicBezTo>
                  <a:cubicBezTo>
                    <a:pt x="733044" y="1614584"/>
                    <a:pt x="735930" y="1613141"/>
                    <a:pt x="737373" y="1614584"/>
                  </a:cubicBezTo>
                  <a:close/>
                  <a:moveTo>
                    <a:pt x="760461" y="1608812"/>
                  </a:moveTo>
                  <a:cubicBezTo>
                    <a:pt x="760461" y="1610255"/>
                    <a:pt x="761904" y="1611698"/>
                    <a:pt x="761904" y="1613139"/>
                  </a:cubicBezTo>
                  <a:cubicBezTo>
                    <a:pt x="761904" y="1614582"/>
                    <a:pt x="760461" y="1616026"/>
                    <a:pt x="759018" y="1616026"/>
                  </a:cubicBezTo>
                  <a:cubicBezTo>
                    <a:pt x="757575" y="1616026"/>
                    <a:pt x="759018" y="1613139"/>
                    <a:pt x="759018" y="1611698"/>
                  </a:cubicBezTo>
                  <a:cubicBezTo>
                    <a:pt x="759018" y="1610255"/>
                    <a:pt x="759018" y="1608812"/>
                    <a:pt x="760461" y="1608812"/>
                  </a:cubicBezTo>
                  <a:close/>
                  <a:moveTo>
                    <a:pt x="269841" y="1608812"/>
                  </a:moveTo>
                  <a:cubicBezTo>
                    <a:pt x="271284" y="1608812"/>
                    <a:pt x="271284" y="1608812"/>
                    <a:pt x="271284" y="1610255"/>
                  </a:cubicBezTo>
                  <a:cubicBezTo>
                    <a:pt x="271284" y="1611698"/>
                    <a:pt x="271284" y="1613141"/>
                    <a:pt x="271284" y="1613141"/>
                  </a:cubicBezTo>
                  <a:cubicBezTo>
                    <a:pt x="269841" y="1613141"/>
                    <a:pt x="269841" y="1611698"/>
                    <a:pt x="269841" y="1610255"/>
                  </a:cubicBezTo>
                  <a:cubicBezTo>
                    <a:pt x="269841" y="1610255"/>
                    <a:pt x="269841" y="1608812"/>
                    <a:pt x="269841" y="1608812"/>
                  </a:cubicBezTo>
                  <a:close/>
                  <a:moveTo>
                    <a:pt x="265512" y="1604483"/>
                  </a:moveTo>
                  <a:cubicBezTo>
                    <a:pt x="265512" y="1604483"/>
                    <a:pt x="266955" y="1604483"/>
                    <a:pt x="268398" y="1605926"/>
                  </a:cubicBezTo>
                  <a:cubicBezTo>
                    <a:pt x="268398" y="1605926"/>
                    <a:pt x="269841" y="1607369"/>
                    <a:pt x="268398" y="1607369"/>
                  </a:cubicBezTo>
                  <a:cubicBezTo>
                    <a:pt x="268398" y="1607369"/>
                    <a:pt x="266955" y="1607369"/>
                    <a:pt x="266955" y="1607369"/>
                  </a:cubicBezTo>
                  <a:cubicBezTo>
                    <a:pt x="265512" y="1605926"/>
                    <a:pt x="265512" y="1604483"/>
                    <a:pt x="265512" y="1604483"/>
                  </a:cubicBezTo>
                  <a:close/>
                  <a:moveTo>
                    <a:pt x="728715" y="1594382"/>
                  </a:moveTo>
                  <a:cubicBezTo>
                    <a:pt x="730158" y="1594382"/>
                    <a:pt x="731601" y="1595826"/>
                    <a:pt x="733044" y="1597269"/>
                  </a:cubicBezTo>
                  <a:cubicBezTo>
                    <a:pt x="733044" y="1598711"/>
                    <a:pt x="734487" y="1600154"/>
                    <a:pt x="733044" y="1600154"/>
                  </a:cubicBezTo>
                  <a:cubicBezTo>
                    <a:pt x="733044" y="1601596"/>
                    <a:pt x="730158" y="1601596"/>
                    <a:pt x="728715" y="1600154"/>
                  </a:cubicBezTo>
                  <a:cubicBezTo>
                    <a:pt x="727272" y="1598711"/>
                    <a:pt x="727272" y="1595826"/>
                    <a:pt x="728715" y="1594382"/>
                  </a:cubicBezTo>
                  <a:close/>
                  <a:moveTo>
                    <a:pt x="741702" y="1590054"/>
                  </a:moveTo>
                  <a:cubicBezTo>
                    <a:pt x="743145" y="1590054"/>
                    <a:pt x="746031" y="1592939"/>
                    <a:pt x="746031" y="1594382"/>
                  </a:cubicBezTo>
                  <a:cubicBezTo>
                    <a:pt x="746031" y="1597269"/>
                    <a:pt x="741702" y="1598712"/>
                    <a:pt x="743145" y="1600154"/>
                  </a:cubicBezTo>
                  <a:cubicBezTo>
                    <a:pt x="744588" y="1603039"/>
                    <a:pt x="751803" y="1601596"/>
                    <a:pt x="750360" y="1603039"/>
                  </a:cubicBezTo>
                  <a:cubicBezTo>
                    <a:pt x="747474" y="1604483"/>
                    <a:pt x="743145" y="1605926"/>
                    <a:pt x="738816" y="1604483"/>
                  </a:cubicBezTo>
                  <a:cubicBezTo>
                    <a:pt x="737373" y="1603039"/>
                    <a:pt x="737373" y="1600154"/>
                    <a:pt x="737373" y="1597269"/>
                  </a:cubicBezTo>
                  <a:cubicBezTo>
                    <a:pt x="737373" y="1594382"/>
                    <a:pt x="738816" y="1591497"/>
                    <a:pt x="741702" y="1590054"/>
                  </a:cubicBezTo>
                  <a:close/>
                  <a:moveTo>
                    <a:pt x="428571" y="1582840"/>
                  </a:moveTo>
                  <a:cubicBezTo>
                    <a:pt x="431457" y="1579954"/>
                    <a:pt x="435786" y="1581396"/>
                    <a:pt x="438672" y="1582840"/>
                  </a:cubicBezTo>
                  <a:cubicBezTo>
                    <a:pt x="440115" y="1584283"/>
                    <a:pt x="441558" y="1587168"/>
                    <a:pt x="440115" y="1588611"/>
                  </a:cubicBezTo>
                  <a:cubicBezTo>
                    <a:pt x="438672" y="1588611"/>
                    <a:pt x="437229" y="1585725"/>
                    <a:pt x="434343" y="1585725"/>
                  </a:cubicBezTo>
                  <a:cubicBezTo>
                    <a:pt x="432900" y="1585725"/>
                    <a:pt x="432900" y="1588611"/>
                    <a:pt x="431457" y="1588611"/>
                  </a:cubicBezTo>
                  <a:cubicBezTo>
                    <a:pt x="430014" y="1587168"/>
                    <a:pt x="427128" y="1584283"/>
                    <a:pt x="428571" y="1582840"/>
                  </a:cubicBezTo>
                  <a:close/>
                  <a:moveTo>
                    <a:pt x="733044" y="1574183"/>
                  </a:moveTo>
                  <a:cubicBezTo>
                    <a:pt x="734487" y="1575626"/>
                    <a:pt x="737373" y="1575626"/>
                    <a:pt x="737373" y="1578511"/>
                  </a:cubicBezTo>
                  <a:cubicBezTo>
                    <a:pt x="737373" y="1579954"/>
                    <a:pt x="734487" y="1581396"/>
                    <a:pt x="733044" y="1581396"/>
                  </a:cubicBezTo>
                  <a:cubicBezTo>
                    <a:pt x="731601" y="1581396"/>
                    <a:pt x="730158" y="1579954"/>
                    <a:pt x="728715" y="1578511"/>
                  </a:cubicBezTo>
                  <a:cubicBezTo>
                    <a:pt x="728715" y="1578511"/>
                    <a:pt x="728715" y="1577069"/>
                    <a:pt x="728715" y="1577069"/>
                  </a:cubicBezTo>
                  <a:cubicBezTo>
                    <a:pt x="730158" y="1575626"/>
                    <a:pt x="731601" y="1574183"/>
                    <a:pt x="733044" y="1574183"/>
                  </a:cubicBezTo>
                  <a:close/>
                  <a:moveTo>
                    <a:pt x="344877" y="1574183"/>
                  </a:moveTo>
                  <a:cubicBezTo>
                    <a:pt x="347763" y="1575626"/>
                    <a:pt x="349206" y="1579954"/>
                    <a:pt x="349206" y="1582841"/>
                  </a:cubicBezTo>
                  <a:cubicBezTo>
                    <a:pt x="349206" y="1584283"/>
                    <a:pt x="347763" y="1590054"/>
                    <a:pt x="346320" y="1588612"/>
                  </a:cubicBezTo>
                  <a:cubicBezTo>
                    <a:pt x="341991" y="1587169"/>
                    <a:pt x="341991" y="1581397"/>
                    <a:pt x="341991" y="1578512"/>
                  </a:cubicBezTo>
                  <a:cubicBezTo>
                    <a:pt x="340548" y="1575626"/>
                    <a:pt x="343434" y="1574183"/>
                    <a:pt x="344877" y="1574183"/>
                  </a:cubicBezTo>
                  <a:close/>
                  <a:moveTo>
                    <a:pt x="171717" y="1574183"/>
                  </a:moveTo>
                  <a:cubicBezTo>
                    <a:pt x="173160" y="1574183"/>
                    <a:pt x="173160" y="1575626"/>
                    <a:pt x="173160" y="1577069"/>
                  </a:cubicBezTo>
                  <a:cubicBezTo>
                    <a:pt x="173160" y="1577069"/>
                    <a:pt x="173160" y="1577069"/>
                    <a:pt x="171717" y="1577069"/>
                  </a:cubicBezTo>
                  <a:cubicBezTo>
                    <a:pt x="171717" y="1577069"/>
                    <a:pt x="170274" y="1577069"/>
                    <a:pt x="170274" y="1577069"/>
                  </a:cubicBezTo>
                  <a:cubicBezTo>
                    <a:pt x="170274" y="1575626"/>
                    <a:pt x="170274" y="1574183"/>
                    <a:pt x="171717" y="1574183"/>
                  </a:cubicBezTo>
                  <a:close/>
                  <a:moveTo>
                    <a:pt x="222222" y="1546768"/>
                  </a:moveTo>
                  <a:cubicBezTo>
                    <a:pt x="225108" y="1548211"/>
                    <a:pt x="227994" y="1551097"/>
                    <a:pt x="229437" y="1553982"/>
                  </a:cubicBezTo>
                  <a:cubicBezTo>
                    <a:pt x="232323" y="1556867"/>
                    <a:pt x="232323" y="1561196"/>
                    <a:pt x="230880" y="1565526"/>
                  </a:cubicBezTo>
                  <a:cubicBezTo>
                    <a:pt x="230880" y="1568411"/>
                    <a:pt x="229437" y="1571297"/>
                    <a:pt x="226551" y="1569854"/>
                  </a:cubicBezTo>
                  <a:cubicBezTo>
                    <a:pt x="225108" y="1569854"/>
                    <a:pt x="225108" y="1565526"/>
                    <a:pt x="223665" y="1564083"/>
                  </a:cubicBezTo>
                  <a:cubicBezTo>
                    <a:pt x="222222" y="1562640"/>
                    <a:pt x="219336" y="1565526"/>
                    <a:pt x="217893" y="1564083"/>
                  </a:cubicBezTo>
                  <a:cubicBezTo>
                    <a:pt x="215007" y="1562640"/>
                    <a:pt x="213564" y="1559754"/>
                    <a:pt x="212121" y="1556867"/>
                  </a:cubicBezTo>
                  <a:cubicBezTo>
                    <a:pt x="212121" y="1555424"/>
                    <a:pt x="212121" y="1552540"/>
                    <a:pt x="213564" y="1551097"/>
                  </a:cubicBezTo>
                  <a:cubicBezTo>
                    <a:pt x="215007" y="1548211"/>
                    <a:pt x="217893" y="1546768"/>
                    <a:pt x="222222" y="1546768"/>
                  </a:cubicBezTo>
                  <a:close/>
                  <a:moveTo>
                    <a:pt x="226551" y="1520796"/>
                  </a:moveTo>
                  <a:cubicBezTo>
                    <a:pt x="229437" y="1522238"/>
                    <a:pt x="230880" y="1523682"/>
                    <a:pt x="230880" y="1526566"/>
                  </a:cubicBezTo>
                  <a:cubicBezTo>
                    <a:pt x="230880" y="1528010"/>
                    <a:pt x="230880" y="1529453"/>
                    <a:pt x="229437" y="1529453"/>
                  </a:cubicBezTo>
                  <a:cubicBezTo>
                    <a:pt x="226551" y="1530896"/>
                    <a:pt x="225108" y="1529453"/>
                    <a:pt x="223665" y="1526566"/>
                  </a:cubicBezTo>
                  <a:cubicBezTo>
                    <a:pt x="223665" y="1526566"/>
                    <a:pt x="225108" y="1525125"/>
                    <a:pt x="225108" y="1525125"/>
                  </a:cubicBezTo>
                  <a:cubicBezTo>
                    <a:pt x="225108" y="1523682"/>
                    <a:pt x="223665" y="1523682"/>
                    <a:pt x="223665" y="1522238"/>
                  </a:cubicBezTo>
                  <a:cubicBezTo>
                    <a:pt x="223665" y="1520796"/>
                    <a:pt x="226551" y="1519353"/>
                    <a:pt x="226551" y="1520796"/>
                  </a:cubicBezTo>
                  <a:close/>
                  <a:moveTo>
                    <a:pt x="300144" y="1463080"/>
                  </a:moveTo>
                  <a:cubicBezTo>
                    <a:pt x="300144" y="1461638"/>
                    <a:pt x="301587" y="1463080"/>
                    <a:pt x="301587" y="1464523"/>
                  </a:cubicBezTo>
                  <a:cubicBezTo>
                    <a:pt x="301587" y="1465967"/>
                    <a:pt x="303030" y="1465967"/>
                    <a:pt x="301587" y="1467410"/>
                  </a:cubicBezTo>
                  <a:cubicBezTo>
                    <a:pt x="300144" y="1467410"/>
                    <a:pt x="298701" y="1467410"/>
                    <a:pt x="298701" y="1465967"/>
                  </a:cubicBezTo>
                  <a:cubicBezTo>
                    <a:pt x="298701" y="1464523"/>
                    <a:pt x="298701" y="1463080"/>
                    <a:pt x="300144" y="1463080"/>
                  </a:cubicBezTo>
                  <a:close/>
                  <a:moveTo>
                    <a:pt x="792207" y="1452981"/>
                  </a:moveTo>
                  <a:cubicBezTo>
                    <a:pt x="793650" y="1452981"/>
                    <a:pt x="793650" y="1455867"/>
                    <a:pt x="795093" y="1457310"/>
                  </a:cubicBezTo>
                  <a:cubicBezTo>
                    <a:pt x="796536" y="1457310"/>
                    <a:pt x="797979" y="1452981"/>
                    <a:pt x="799422" y="1454423"/>
                  </a:cubicBezTo>
                  <a:cubicBezTo>
                    <a:pt x="800865" y="1455867"/>
                    <a:pt x="799422" y="1458752"/>
                    <a:pt x="797979" y="1460194"/>
                  </a:cubicBezTo>
                  <a:cubicBezTo>
                    <a:pt x="796536" y="1461638"/>
                    <a:pt x="795093" y="1463080"/>
                    <a:pt x="792207" y="1463080"/>
                  </a:cubicBezTo>
                  <a:cubicBezTo>
                    <a:pt x="789321" y="1461638"/>
                    <a:pt x="786435" y="1460194"/>
                    <a:pt x="786435" y="1457310"/>
                  </a:cubicBezTo>
                  <a:cubicBezTo>
                    <a:pt x="786435" y="1455867"/>
                    <a:pt x="789321" y="1452981"/>
                    <a:pt x="792207" y="1452981"/>
                  </a:cubicBezTo>
                  <a:close/>
                  <a:moveTo>
                    <a:pt x="303030" y="1451538"/>
                  </a:moveTo>
                  <a:cubicBezTo>
                    <a:pt x="304473" y="1451538"/>
                    <a:pt x="305916" y="1454423"/>
                    <a:pt x="307359" y="1455867"/>
                  </a:cubicBezTo>
                  <a:cubicBezTo>
                    <a:pt x="307359" y="1455867"/>
                    <a:pt x="308802" y="1458752"/>
                    <a:pt x="307359" y="1460194"/>
                  </a:cubicBezTo>
                  <a:cubicBezTo>
                    <a:pt x="305916" y="1460194"/>
                    <a:pt x="303030" y="1458752"/>
                    <a:pt x="301587" y="1457308"/>
                  </a:cubicBezTo>
                  <a:cubicBezTo>
                    <a:pt x="301587" y="1455867"/>
                    <a:pt x="301587" y="1452981"/>
                    <a:pt x="303030" y="1451538"/>
                  </a:cubicBezTo>
                  <a:close/>
                  <a:moveTo>
                    <a:pt x="831168" y="1444323"/>
                  </a:moveTo>
                  <a:cubicBezTo>
                    <a:pt x="831168" y="1444323"/>
                    <a:pt x="832611" y="1444323"/>
                    <a:pt x="832611" y="1444323"/>
                  </a:cubicBezTo>
                  <a:cubicBezTo>
                    <a:pt x="832611" y="1444323"/>
                    <a:pt x="834054" y="1445766"/>
                    <a:pt x="834054" y="1445766"/>
                  </a:cubicBezTo>
                  <a:cubicBezTo>
                    <a:pt x="834054" y="1447209"/>
                    <a:pt x="832611" y="1448652"/>
                    <a:pt x="832611" y="1448652"/>
                  </a:cubicBezTo>
                  <a:cubicBezTo>
                    <a:pt x="831168" y="1448652"/>
                    <a:pt x="829725" y="1447209"/>
                    <a:pt x="829725" y="1447209"/>
                  </a:cubicBezTo>
                  <a:cubicBezTo>
                    <a:pt x="829725" y="1445766"/>
                    <a:pt x="831168" y="1445766"/>
                    <a:pt x="831168" y="1444323"/>
                  </a:cubicBezTo>
                  <a:close/>
                  <a:moveTo>
                    <a:pt x="825396" y="1444323"/>
                  </a:moveTo>
                  <a:cubicBezTo>
                    <a:pt x="825396" y="1444323"/>
                    <a:pt x="826839" y="1444323"/>
                    <a:pt x="826839" y="1445766"/>
                  </a:cubicBezTo>
                  <a:cubicBezTo>
                    <a:pt x="828282" y="1445766"/>
                    <a:pt x="828282" y="1447209"/>
                    <a:pt x="828282" y="1448652"/>
                  </a:cubicBezTo>
                  <a:cubicBezTo>
                    <a:pt x="826839" y="1448652"/>
                    <a:pt x="825396" y="1448652"/>
                    <a:pt x="825396" y="1447209"/>
                  </a:cubicBezTo>
                  <a:cubicBezTo>
                    <a:pt x="825396" y="1445766"/>
                    <a:pt x="825396" y="1445766"/>
                    <a:pt x="825396" y="1444323"/>
                  </a:cubicBezTo>
                  <a:close/>
                  <a:moveTo>
                    <a:pt x="525252" y="1439994"/>
                  </a:moveTo>
                  <a:cubicBezTo>
                    <a:pt x="528138" y="1439994"/>
                    <a:pt x="531024" y="1441437"/>
                    <a:pt x="531024" y="1444323"/>
                  </a:cubicBezTo>
                  <a:cubicBezTo>
                    <a:pt x="532467" y="1447209"/>
                    <a:pt x="526695" y="1447209"/>
                    <a:pt x="525252" y="1450095"/>
                  </a:cubicBezTo>
                  <a:cubicBezTo>
                    <a:pt x="525252" y="1452981"/>
                    <a:pt x="526695" y="1454423"/>
                    <a:pt x="526695" y="1455867"/>
                  </a:cubicBezTo>
                  <a:cubicBezTo>
                    <a:pt x="525252" y="1458752"/>
                    <a:pt x="522366" y="1458752"/>
                    <a:pt x="520923" y="1461638"/>
                  </a:cubicBezTo>
                  <a:cubicBezTo>
                    <a:pt x="520923" y="1463080"/>
                    <a:pt x="525252" y="1465967"/>
                    <a:pt x="523809" y="1467410"/>
                  </a:cubicBezTo>
                  <a:cubicBezTo>
                    <a:pt x="519480" y="1471738"/>
                    <a:pt x="512265" y="1471738"/>
                    <a:pt x="506493" y="1476067"/>
                  </a:cubicBezTo>
                  <a:cubicBezTo>
                    <a:pt x="505050" y="1477510"/>
                    <a:pt x="509379" y="1480396"/>
                    <a:pt x="507936" y="1481838"/>
                  </a:cubicBezTo>
                  <a:cubicBezTo>
                    <a:pt x="503607" y="1484723"/>
                    <a:pt x="499278" y="1486166"/>
                    <a:pt x="493506" y="1486166"/>
                  </a:cubicBezTo>
                  <a:cubicBezTo>
                    <a:pt x="492063" y="1486166"/>
                    <a:pt x="493506" y="1481838"/>
                    <a:pt x="492063" y="1480396"/>
                  </a:cubicBezTo>
                  <a:cubicBezTo>
                    <a:pt x="490620" y="1478952"/>
                    <a:pt x="487734" y="1477510"/>
                    <a:pt x="486291" y="1476067"/>
                  </a:cubicBezTo>
                  <a:cubicBezTo>
                    <a:pt x="486291" y="1474624"/>
                    <a:pt x="484848" y="1471738"/>
                    <a:pt x="484848" y="1470294"/>
                  </a:cubicBezTo>
                  <a:cubicBezTo>
                    <a:pt x="486291" y="1468853"/>
                    <a:pt x="490620" y="1468853"/>
                    <a:pt x="493506" y="1465967"/>
                  </a:cubicBezTo>
                  <a:cubicBezTo>
                    <a:pt x="494949" y="1465967"/>
                    <a:pt x="494949" y="1463080"/>
                    <a:pt x="496392" y="1461638"/>
                  </a:cubicBezTo>
                  <a:cubicBezTo>
                    <a:pt x="499278" y="1460194"/>
                    <a:pt x="502164" y="1461638"/>
                    <a:pt x="505050" y="1460194"/>
                  </a:cubicBezTo>
                  <a:cubicBezTo>
                    <a:pt x="507936" y="1457310"/>
                    <a:pt x="507936" y="1451538"/>
                    <a:pt x="512265" y="1448652"/>
                  </a:cubicBezTo>
                  <a:cubicBezTo>
                    <a:pt x="515151" y="1445767"/>
                    <a:pt x="519480" y="1447209"/>
                    <a:pt x="522366" y="1445767"/>
                  </a:cubicBezTo>
                  <a:cubicBezTo>
                    <a:pt x="523809" y="1444323"/>
                    <a:pt x="522366" y="1439994"/>
                    <a:pt x="525252" y="1439994"/>
                  </a:cubicBezTo>
                  <a:close/>
                  <a:moveTo>
                    <a:pt x="288600" y="1438552"/>
                  </a:moveTo>
                  <a:cubicBezTo>
                    <a:pt x="290043" y="1438552"/>
                    <a:pt x="291486" y="1438552"/>
                    <a:pt x="292929" y="1439994"/>
                  </a:cubicBezTo>
                  <a:cubicBezTo>
                    <a:pt x="292929" y="1441437"/>
                    <a:pt x="292929" y="1444323"/>
                    <a:pt x="291486" y="1445766"/>
                  </a:cubicBezTo>
                  <a:cubicBezTo>
                    <a:pt x="290043" y="1445766"/>
                    <a:pt x="288600" y="1444323"/>
                    <a:pt x="288600" y="1442879"/>
                  </a:cubicBezTo>
                  <a:cubicBezTo>
                    <a:pt x="288600" y="1441437"/>
                    <a:pt x="287157" y="1438552"/>
                    <a:pt x="288600" y="1438552"/>
                  </a:cubicBezTo>
                  <a:close/>
                  <a:moveTo>
                    <a:pt x="305916" y="1429894"/>
                  </a:moveTo>
                  <a:cubicBezTo>
                    <a:pt x="305916" y="1428451"/>
                    <a:pt x="307422" y="1429894"/>
                    <a:pt x="308927" y="1429894"/>
                  </a:cubicBezTo>
                  <a:cubicBezTo>
                    <a:pt x="313445" y="1429894"/>
                    <a:pt x="317962" y="1429894"/>
                    <a:pt x="320973" y="1432781"/>
                  </a:cubicBezTo>
                  <a:cubicBezTo>
                    <a:pt x="322479" y="1434224"/>
                    <a:pt x="319468" y="1438552"/>
                    <a:pt x="320973" y="1441437"/>
                  </a:cubicBezTo>
                  <a:cubicBezTo>
                    <a:pt x="320973" y="1442881"/>
                    <a:pt x="323985" y="1445767"/>
                    <a:pt x="326996" y="1445767"/>
                  </a:cubicBezTo>
                  <a:cubicBezTo>
                    <a:pt x="328502" y="1445767"/>
                    <a:pt x="328502" y="1441437"/>
                    <a:pt x="330008" y="1442881"/>
                  </a:cubicBezTo>
                  <a:cubicBezTo>
                    <a:pt x="331513" y="1445767"/>
                    <a:pt x="331513" y="1448652"/>
                    <a:pt x="333019" y="1451538"/>
                  </a:cubicBezTo>
                  <a:cubicBezTo>
                    <a:pt x="334525" y="1451538"/>
                    <a:pt x="336031" y="1451538"/>
                    <a:pt x="336031" y="1451538"/>
                  </a:cubicBezTo>
                  <a:cubicBezTo>
                    <a:pt x="337536" y="1455867"/>
                    <a:pt x="340548" y="1460195"/>
                    <a:pt x="337536" y="1463080"/>
                  </a:cubicBezTo>
                  <a:cubicBezTo>
                    <a:pt x="336031" y="1465967"/>
                    <a:pt x="331513" y="1460195"/>
                    <a:pt x="328502" y="1460195"/>
                  </a:cubicBezTo>
                  <a:cubicBezTo>
                    <a:pt x="323985" y="1458753"/>
                    <a:pt x="316456" y="1461638"/>
                    <a:pt x="311939" y="1458753"/>
                  </a:cubicBezTo>
                  <a:cubicBezTo>
                    <a:pt x="308927" y="1457310"/>
                    <a:pt x="308927" y="1452981"/>
                    <a:pt x="308927" y="1450095"/>
                  </a:cubicBezTo>
                  <a:cubicBezTo>
                    <a:pt x="310433" y="1448652"/>
                    <a:pt x="311939" y="1452981"/>
                    <a:pt x="313445" y="1452981"/>
                  </a:cubicBezTo>
                  <a:cubicBezTo>
                    <a:pt x="314950" y="1451538"/>
                    <a:pt x="314950" y="1448652"/>
                    <a:pt x="313445" y="1447210"/>
                  </a:cubicBezTo>
                  <a:cubicBezTo>
                    <a:pt x="311939" y="1445767"/>
                    <a:pt x="308927" y="1445767"/>
                    <a:pt x="307422" y="1442881"/>
                  </a:cubicBezTo>
                  <a:cubicBezTo>
                    <a:pt x="307422" y="1441437"/>
                    <a:pt x="311939" y="1441437"/>
                    <a:pt x="311939" y="1439994"/>
                  </a:cubicBezTo>
                  <a:cubicBezTo>
                    <a:pt x="310433" y="1438552"/>
                    <a:pt x="307422" y="1441437"/>
                    <a:pt x="305916" y="1439994"/>
                  </a:cubicBezTo>
                  <a:cubicBezTo>
                    <a:pt x="305916" y="1438552"/>
                    <a:pt x="307422" y="1437108"/>
                    <a:pt x="307422" y="1435665"/>
                  </a:cubicBezTo>
                  <a:cubicBezTo>
                    <a:pt x="307422" y="1432781"/>
                    <a:pt x="305916" y="1431338"/>
                    <a:pt x="305916" y="1429894"/>
                  </a:cubicBezTo>
                  <a:close/>
                  <a:moveTo>
                    <a:pt x="308802" y="1422967"/>
                  </a:moveTo>
                  <a:cubicBezTo>
                    <a:pt x="310245" y="1421236"/>
                    <a:pt x="311688" y="1422967"/>
                    <a:pt x="313131" y="1422967"/>
                  </a:cubicBezTo>
                  <a:cubicBezTo>
                    <a:pt x="314574" y="1424700"/>
                    <a:pt x="317460" y="1426430"/>
                    <a:pt x="316017" y="1428163"/>
                  </a:cubicBezTo>
                  <a:cubicBezTo>
                    <a:pt x="316017" y="1429894"/>
                    <a:pt x="313131" y="1429894"/>
                    <a:pt x="311688" y="1428163"/>
                  </a:cubicBezTo>
                  <a:cubicBezTo>
                    <a:pt x="310245" y="1428163"/>
                    <a:pt x="307359" y="1424700"/>
                    <a:pt x="308802" y="1422967"/>
                  </a:cubicBezTo>
                  <a:close/>
                  <a:moveTo>
                    <a:pt x="96681" y="1395265"/>
                  </a:moveTo>
                  <a:cubicBezTo>
                    <a:pt x="98124" y="1393822"/>
                    <a:pt x="99567" y="1395265"/>
                    <a:pt x="99567" y="1395265"/>
                  </a:cubicBezTo>
                  <a:cubicBezTo>
                    <a:pt x="101010" y="1396708"/>
                    <a:pt x="101010" y="1398152"/>
                    <a:pt x="101010" y="1398152"/>
                  </a:cubicBezTo>
                  <a:cubicBezTo>
                    <a:pt x="101010" y="1398152"/>
                    <a:pt x="99567" y="1398152"/>
                    <a:pt x="98124" y="1396708"/>
                  </a:cubicBezTo>
                  <a:cubicBezTo>
                    <a:pt x="98124" y="1396708"/>
                    <a:pt x="96681" y="1395265"/>
                    <a:pt x="96681" y="1395265"/>
                  </a:cubicBezTo>
                  <a:close/>
                  <a:moveTo>
                    <a:pt x="82251" y="1395265"/>
                  </a:moveTo>
                  <a:cubicBezTo>
                    <a:pt x="82251" y="1395265"/>
                    <a:pt x="82251" y="1396707"/>
                    <a:pt x="82251" y="1398150"/>
                  </a:cubicBezTo>
                  <a:cubicBezTo>
                    <a:pt x="82251" y="1399594"/>
                    <a:pt x="80808" y="1399594"/>
                    <a:pt x="80808" y="1399594"/>
                  </a:cubicBezTo>
                  <a:cubicBezTo>
                    <a:pt x="79365" y="1399594"/>
                    <a:pt x="80808" y="1398150"/>
                    <a:pt x="80808" y="1396707"/>
                  </a:cubicBezTo>
                  <a:cubicBezTo>
                    <a:pt x="80808" y="1396707"/>
                    <a:pt x="82251" y="1395265"/>
                    <a:pt x="82251" y="1395265"/>
                  </a:cubicBezTo>
                  <a:close/>
                  <a:moveTo>
                    <a:pt x="819624" y="1385164"/>
                  </a:moveTo>
                  <a:cubicBezTo>
                    <a:pt x="821067" y="1385164"/>
                    <a:pt x="823953" y="1386608"/>
                    <a:pt x="823953" y="1388051"/>
                  </a:cubicBezTo>
                  <a:cubicBezTo>
                    <a:pt x="823953" y="1389493"/>
                    <a:pt x="823953" y="1392379"/>
                    <a:pt x="822510" y="1393822"/>
                  </a:cubicBezTo>
                  <a:cubicBezTo>
                    <a:pt x="819624" y="1395265"/>
                    <a:pt x="816738" y="1393822"/>
                    <a:pt x="813852" y="1393822"/>
                  </a:cubicBezTo>
                  <a:cubicBezTo>
                    <a:pt x="812409" y="1393822"/>
                    <a:pt x="810966" y="1392379"/>
                    <a:pt x="812409" y="1390936"/>
                  </a:cubicBezTo>
                  <a:cubicBezTo>
                    <a:pt x="812409" y="1389493"/>
                    <a:pt x="813852" y="1388051"/>
                    <a:pt x="815295" y="1386608"/>
                  </a:cubicBezTo>
                  <a:cubicBezTo>
                    <a:pt x="816738" y="1386608"/>
                    <a:pt x="818181" y="1385164"/>
                    <a:pt x="819624" y="1385164"/>
                  </a:cubicBezTo>
                  <a:close/>
                  <a:moveTo>
                    <a:pt x="841269" y="1334663"/>
                  </a:moveTo>
                  <a:cubicBezTo>
                    <a:pt x="841269" y="1334663"/>
                    <a:pt x="839826" y="1336106"/>
                    <a:pt x="838383" y="1337549"/>
                  </a:cubicBezTo>
                  <a:cubicBezTo>
                    <a:pt x="838383" y="1337549"/>
                    <a:pt x="835497" y="1338992"/>
                    <a:pt x="835497" y="1337549"/>
                  </a:cubicBezTo>
                  <a:cubicBezTo>
                    <a:pt x="834054" y="1337549"/>
                    <a:pt x="836940" y="1336106"/>
                    <a:pt x="836940" y="1336106"/>
                  </a:cubicBezTo>
                  <a:cubicBezTo>
                    <a:pt x="838383" y="1334663"/>
                    <a:pt x="839826" y="1333221"/>
                    <a:pt x="841269" y="1334663"/>
                  </a:cubicBezTo>
                  <a:close/>
                  <a:moveTo>
                    <a:pt x="1053390" y="1308693"/>
                  </a:moveTo>
                  <a:cubicBezTo>
                    <a:pt x="1054833" y="1308693"/>
                    <a:pt x="1054833" y="1310135"/>
                    <a:pt x="1054833" y="1311579"/>
                  </a:cubicBezTo>
                  <a:cubicBezTo>
                    <a:pt x="1054833" y="1313022"/>
                    <a:pt x="1053390" y="1314464"/>
                    <a:pt x="1051947" y="1314464"/>
                  </a:cubicBezTo>
                  <a:cubicBezTo>
                    <a:pt x="1049061" y="1314464"/>
                    <a:pt x="1049061" y="1313022"/>
                    <a:pt x="1049061" y="1311579"/>
                  </a:cubicBezTo>
                  <a:cubicBezTo>
                    <a:pt x="1049061" y="1311579"/>
                    <a:pt x="1050504" y="1311579"/>
                    <a:pt x="1051947" y="1310135"/>
                  </a:cubicBezTo>
                  <a:cubicBezTo>
                    <a:pt x="1053390" y="1310135"/>
                    <a:pt x="1051947" y="1308693"/>
                    <a:pt x="1053390" y="1308693"/>
                  </a:cubicBezTo>
                  <a:close/>
                  <a:moveTo>
                    <a:pt x="1069263" y="1297149"/>
                  </a:moveTo>
                  <a:cubicBezTo>
                    <a:pt x="1069263" y="1295707"/>
                    <a:pt x="1073592" y="1295707"/>
                    <a:pt x="1075035" y="1297149"/>
                  </a:cubicBezTo>
                  <a:cubicBezTo>
                    <a:pt x="1075035" y="1300035"/>
                    <a:pt x="1072149" y="1302921"/>
                    <a:pt x="1070706" y="1304364"/>
                  </a:cubicBezTo>
                  <a:cubicBezTo>
                    <a:pt x="1070706" y="1305806"/>
                    <a:pt x="1069263" y="1304364"/>
                    <a:pt x="1069263" y="1302921"/>
                  </a:cubicBezTo>
                  <a:cubicBezTo>
                    <a:pt x="1067820" y="1301477"/>
                    <a:pt x="1067820" y="1298593"/>
                    <a:pt x="1069263" y="1297149"/>
                  </a:cubicBezTo>
                  <a:close/>
                  <a:moveTo>
                    <a:pt x="497220" y="1295765"/>
                  </a:moveTo>
                  <a:cubicBezTo>
                    <a:pt x="513387" y="1292821"/>
                    <a:pt x="511917" y="1316372"/>
                    <a:pt x="523675" y="1322260"/>
                  </a:cubicBezTo>
                  <a:cubicBezTo>
                    <a:pt x="525145" y="1323731"/>
                    <a:pt x="517796" y="1336979"/>
                    <a:pt x="526615" y="1344338"/>
                  </a:cubicBezTo>
                  <a:cubicBezTo>
                    <a:pt x="531024" y="1348754"/>
                    <a:pt x="519266" y="1364945"/>
                    <a:pt x="517796" y="1366418"/>
                  </a:cubicBezTo>
                  <a:cubicBezTo>
                    <a:pt x="511917" y="1372305"/>
                    <a:pt x="511917" y="1389968"/>
                    <a:pt x="522206" y="1394383"/>
                  </a:cubicBezTo>
                  <a:cubicBezTo>
                    <a:pt x="523675" y="1394383"/>
                    <a:pt x="528084" y="1391441"/>
                    <a:pt x="528084" y="1394383"/>
                  </a:cubicBezTo>
                  <a:cubicBezTo>
                    <a:pt x="525145" y="1398799"/>
                    <a:pt x="517796" y="1395855"/>
                    <a:pt x="511917" y="1403215"/>
                  </a:cubicBezTo>
                  <a:cubicBezTo>
                    <a:pt x="511917" y="1407632"/>
                    <a:pt x="501629" y="1412047"/>
                    <a:pt x="501629" y="1413520"/>
                  </a:cubicBezTo>
                  <a:cubicBezTo>
                    <a:pt x="501629" y="1423823"/>
                    <a:pt x="497220" y="1416463"/>
                    <a:pt x="491341" y="1420878"/>
                  </a:cubicBezTo>
                  <a:cubicBezTo>
                    <a:pt x="486932" y="1423823"/>
                    <a:pt x="489872" y="1428239"/>
                    <a:pt x="488402" y="1432655"/>
                  </a:cubicBezTo>
                  <a:cubicBezTo>
                    <a:pt x="486932" y="1438541"/>
                    <a:pt x="476644" y="1432655"/>
                    <a:pt x="473705" y="1435598"/>
                  </a:cubicBezTo>
                  <a:cubicBezTo>
                    <a:pt x="470765" y="1437070"/>
                    <a:pt x="475174" y="1442957"/>
                    <a:pt x="475174" y="1442957"/>
                  </a:cubicBezTo>
                  <a:cubicBezTo>
                    <a:pt x="476644" y="1447374"/>
                    <a:pt x="472235" y="1451789"/>
                    <a:pt x="469296" y="1453262"/>
                  </a:cubicBezTo>
                  <a:cubicBezTo>
                    <a:pt x="469296" y="1457677"/>
                    <a:pt x="464886" y="1450317"/>
                    <a:pt x="463417" y="1453262"/>
                  </a:cubicBezTo>
                  <a:cubicBezTo>
                    <a:pt x="461947" y="1454734"/>
                    <a:pt x="460477" y="1456206"/>
                    <a:pt x="459007" y="1457677"/>
                  </a:cubicBezTo>
                  <a:cubicBezTo>
                    <a:pt x="453129" y="1462092"/>
                    <a:pt x="467826" y="1462092"/>
                    <a:pt x="467826" y="1462092"/>
                  </a:cubicBezTo>
                  <a:cubicBezTo>
                    <a:pt x="470765" y="1456206"/>
                    <a:pt x="475174" y="1463565"/>
                    <a:pt x="478114" y="1463565"/>
                  </a:cubicBezTo>
                  <a:cubicBezTo>
                    <a:pt x="479584" y="1463565"/>
                    <a:pt x="483993" y="1472397"/>
                    <a:pt x="483993" y="1472397"/>
                  </a:cubicBezTo>
                  <a:cubicBezTo>
                    <a:pt x="482523" y="1472397"/>
                    <a:pt x="473705" y="1472397"/>
                    <a:pt x="473705" y="1473869"/>
                  </a:cubicBezTo>
                  <a:cubicBezTo>
                    <a:pt x="473705" y="1476813"/>
                    <a:pt x="473705" y="1478285"/>
                    <a:pt x="469296" y="1478285"/>
                  </a:cubicBezTo>
                  <a:cubicBezTo>
                    <a:pt x="463417" y="1478285"/>
                    <a:pt x="466356" y="1479757"/>
                    <a:pt x="464886" y="1473869"/>
                  </a:cubicBezTo>
                  <a:cubicBezTo>
                    <a:pt x="463417" y="1472397"/>
                    <a:pt x="453129" y="1466508"/>
                    <a:pt x="453129" y="1467980"/>
                  </a:cubicBezTo>
                  <a:cubicBezTo>
                    <a:pt x="450189" y="1475341"/>
                    <a:pt x="459007" y="1475341"/>
                    <a:pt x="457538" y="1479757"/>
                  </a:cubicBezTo>
                  <a:cubicBezTo>
                    <a:pt x="456068" y="1487116"/>
                    <a:pt x="457538" y="1491531"/>
                    <a:pt x="457538" y="1497420"/>
                  </a:cubicBezTo>
                  <a:cubicBezTo>
                    <a:pt x="457538" y="1509194"/>
                    <a:pt x="447250" y="1501836"/>
                    <a:pt x="442841" y="1504779"/>
                  </a:cubicBezTo>
                  <a:cubicBezTo>
                    <a:pt x="438431" y="1507723"/>
                    <a:pt x="445780" y="1509194"/>
                    <a:pt x="447250" y="1509194"/>
                  </a:cubicBezTo>
                  <a:cubicBezTo>
                    <a:pt x="448719" y="1509194"/>
                    <a:pt x="457538" y="1504779"/>
                    <a:pt x="457538" y="1507723"/>
                  </a:cubicBezTo>
                  <a:cubicBezTo>
                    <a:pt x="459007" y="1513611"/>
                    <a:pt x="454598" y="1515082"/>
                    <a:pt x="450189" y="1510667"/>
                  </a:cubicBezTo>
                  <a:cubicBezTo>
                    <a:pt x="450189" y="1510667"/>
                    <a:pt x="441371" y="1513611"/>
                    <a:pt x="438431" y="1512139"/>
                  </a:cubicBezTo>
                  <a:cubicBezTo>
                    <a:pt x="436962" y="1510667"/>
                    <a:pt x="417855" y="1498891"/>
                    <a:pt x="422264" y="1504779"/>
                  </a:cubicBezTo>
                  <a:cubicBezTo>
                    <a:pt x="423734" y="1507723"/>
                    <a:pt x="429613" y="1510667"/>
                    <a:pt x="431083" y="1512139"/>
                  </a:cubicBezTo>
                  <a:cubicBezTo>
                    <a:pt x="432552" y="1515082"/>
                    <a:pt x="434022" y="1510667"/>
                    <a:pt x="438431" y="1513611"/>
                  </a:cubicBezTo>
                  <a:cubicBezTo>
                    <a:pt x="442841" y="1516555"/>
                    <a:pt x="429613" y="1522443"/>
                    <a:pt x="429613" y="1523915"/>
                  </a:cubicBezTo>
                  <a:cubicBezTo>
                    <a:pt x="428143" y="1526858"/>
                    <a:pt x="378173" y="1531274"/>
                    <a:pt x="376703" y="1532745"/>
                  </a:cubicBezTo>
                  <a:cubicBezTo>
                    <a:pt x="375233" y="1535690"/>
                    <a:pt x="384052" y="1537162"/>
                    <a:pt x="385521" y="1535690"/>
                  </a:cubicBezTo>
                  <a:cubicBezTo>
                    <a:pt x="386991" y="1535690"/>
                    <a:pt x="391400" y="1532745"/>
                    <a:pt x="392870" y="1534218"/>
                  </a:cubicBezTo>
                  <a:cubicBezTo>
                    <a:pt x="394340" y="1535690"/>
                    <a:pt x="394340" y="1540106"/>
                    <a:pt x="397279" y="1537162"/>
                  </a:cubicBezTo>
                  <a:cubicBezTo>
                    <a:pt x="401688" y="1531274"/>
                    <a:pt x="416386" y="1532745"/>
                    <a:pt x="423734" y="1532745"/>
                  </a:cubicBezTo>
                  <a:cubicBezTo>
                    <a:pt x="425204" y="1532745"/>
                    <a:pt x="431083" y="1526858"/>
                    <a:pt x="435492" y="1532745"/>
                  </a:cubicBezTo>
                  <a:cubicBezTo>
                    <a:pt x="439901" y="1538634"/>
                    <a:pt x="439901" y="1526858"/>
                    <a:pt x="441371" y="1525385"/>
                  </a:cubicBezTo>
                  <a:cubicBezTo>
                    <a:pt x="453129" y="1516555"/>
                    <a:pt x="448719" y="1529802"/>
                    <a:pt x="450189" y="1531274"/>
                  </a:cubicBezTo>
                  <a:cubicBezTo>
                    <a:pt x="451659" y="1532745"/>
                    <a:pt x="447250" y="1534218"/>
                    <a:pt x="447250" y="1538634"/>
                  </a:cubicBezTo>
                  <a:cubicBezTo>
                    <a:pt x="447250" y="1538634"/>
                    <a:pt x="450189" y="1535690"/>
                    <a:pt x="451659" y="1535690"/>
                  </a:cubicBezTo>
                  <a:cubicBezTo>
                    <a:pt x="457538" y="1531274"/>
                    <a:pt x="450189" y="1541577"/>
                    <a:pt x="453129" y="1541577"/>
                  </a:cubicBezTo>
                  <a:cubicBezTo>
                    <a:pt x="456068" y="1541577"/>
                    <a:pt x="451659" y="1545994"/>
                    <a:pt x="451659" y="1548937"/>
                  </a:cubicBezTo>
                  <a:cubicBezTo>
                    <a:pt x="451659" y="1548937"/>
                    <a:pt x="464886" y="1554825"/>
                    <a:pt x="454598" y="1557769"/>
                  </a:cubicBezTo>
                  <a:cubicBezTo>
                    <a:pt x="451659" y="1559241"/>
                    <a:pt x="438431" y="1557769"/>
                    <a:pt x="438431" y="1559241"/>
                  </a:cubicBezTo>
                  <a:cubicBezTo>
                    <a:pt x="436962" y="1562184"/>
                    <a:pt x="441371" y="1563657"/>
                    <a:pt x="444310" y="1563657"/>
                  </a:cubicBezTo>
                  <a:cubicBezTo>
                    <a:pt x="450189" y="1563657"/>
                    <a:pt x="456068" y="1562184"/>
                    <a:pt x="456068" y="1568073"/>
                  </a:cubicBezTo>
                  <a:cubicBezTo>
                    <a:pt x="456068" y="1575432"/>
                    <a:pt x="450189" y="1576904"/>
                    <a:pt x="448719" y="1581320"/>
                  </a:cubicBezTo>
                  <a:cubicBezTo>
                    <a:pt x="444310" y="1590152"/>
                    <a:pt x="435492" y="1575432"/>
                    <a:pt x="434022" y="1576904"/>
                  </a:cubicBezTo>
                  <a:cubicBezTo>
                    <a:pt x="434022" y="1578376"/>
                    <a:pt x="432552" y="1579847"/>
                    <a:pt x="431083" y="1579847"/>
                  </a:cubicBezTo>
                  <a:cubicBezTo>
                    <a:pt x="425204" y="1582792"/>
                    <a:pt x="429613" y="1572488"/>
                    <a:pt x="423734" y="1575432"/>
                  </a:cubicBezTo>
                  <a:cubicBezTo>
                    <a:pt x="420795" y="1576904"/>
                    <a:pt x="414916" y="1579847"/>
                    <a:pt x="410507" y="1579847"/>
                  </a:cubicBezTo>
                  <a:cubicBezTo>
                    <a:pt x="406097" y="1579847"/>
                    <a:pt x="406097" y="1573960"/>
                    <a:pt x="406097" y="1573960"/>
                  </a:cubicBezTo>
                  <a:cubicBezTo>
                    <a:pt x="404628" y="1576904"/>
                    <a:pt x="406097" y="1581320"/>
                    <a:pt x="403158" y="1581320"/>
                  </a:cubicBezTo>
                  <a:cubicBezTo>
                    <a:pt x="401688" y="1581320"/>
                    <a:pt x="397279" y="1578376"/>
                    <a:pt x="394340" y="1578376"/>
                  </a:cubicBezTo>
                  <a:cubicBezTo>
                    <a:pt x="389931" y="1578376"/>
                    <a:pt x="389931" y="1581320"/>
                    <a:pt x="395809" y="1581320"/>
                  </a:cubicBezTo>
                  <a:cubicBezTo>
                    <a:pt x="397279" y="1581320"/>
                    <a:pt x="398749" y="1582792"/>
                    <a:pt x="400219" y="1582792"/>
                  </a:cubicBezTo>
                  <a:cubicBezTo>
                    <a:pt x="404628" y="1582792"/>
                    <a:pt x="422264" y="1582792"/>
                    <a:pt x="423734" y="1585736"/>
                  </a:cubicBezTo>
                  <a:cubicBezTo>
                    <a:pt x="426674" y="1590152"/>
                    <a:pt x="428143" y="1601926"/>
                    <a:pt x="422264" y="1606342"/>
                  </a:cubicBezTo>
                  <a:cubicBezTo>
                    <a:pt x="419325" y="1607815"/>
                    <a:pt x="420795" y="1613702"/>
                    <a:pt x="419325" y="1619589"/>
                  </a:cubicBezTo>
                  <a:cubicBezTo>
                    <a:pt x="416386" y="1619589"/>
                    <a:pt x="411976" y="1618118"/>
                    <a:pt x="410507" y="1618118"/>
                  </a:cubicBezTo>
                  <a:cubicBezTo>
                    <a:pt x="409037" y="1618118"/>
                    <a:pt x="409037" y="1624006"/>
                    <a:pt x="404628" y="1624006"/>
                  </a:cubicBezTo>
                  <a:cubicBezTo>
                    <a:pt x="403158" y="1624006"/>
                    <a:pt x="398749" y="1612231"/>
                    <a:pt x="398749" y="1609286"/>
                  </a:cubicBezTo>
                  <a:cubicBezTo>
                    <a:pt x="397279" y="1607815"/>
                    <a:pt x="400219" y="1638725"/>
                    <a:pt x="391400" y="1629894"/>
                  </a:cubicBezTo>
                  <a:cubicBezTo>
                    <a:pt x="389931" y="1628422"/>
                    <a:pt x="385521" y="1622534"/>
                    <a:pt x="388461" y="1628422"/>
                  </a:cubicBezTo>
                  <a:cubicBezTo>
                    <a:pt x="389931" y="1632838"/>
                    <a:pt x="386991" y="1635781"/>
                    <a:pt x="385521" y="1629894"/>
                  </a:cubicBezTo>
                  <a:cubicBezTo>
                    <a:pt x="384052" y="1625478"/>
                    <a:pt x="376703" y="1610759"/>
                    <a:pt x="372294" y="1607815"/>
                  </a:cubicBezTo>
                  <a:cubicBezTo>
                    <a:pt x="367885" y="1604871"/>
                    <a:pt x="366415" y="1598982"/>
                    <a:pt x="369354" y="1610759"/>
                  </a:cubicBezTo>
                  <a:cubicBezTo>
                    <a:pt x="370824" y="1615174"/>
                    <a:pt x="375233" y="1621062"/>
                    <a:pt x="375233" y="1625478"/>
                  </a:cubicBezTo>
                  <a:cubicBezTo>
                    <a:pt x="375233" y="1628422"/>
                    <a:pt x="375233" y="1632838"/>
                    <a:pt x="372294" y="1626949"/>
                  </a:cubicBezTo>
                  <a:cubicBezTo>
                    <a:pt x="369354" y="1619589"/>
                    <a:pt x="367885" y="1629894"/>
                    <a:pt x="367885" y="1625478"/>
                  </a:cubicBezTo>
                  <a:cubicBezTo>
                    <a:pt x="366415" y="1622534"/>
                    <a:pt x="366415" y="1628422"/>
                    <a:pt x="364945" y="1626949"/>
                  </a:cubicBezTo>
                  <a:cubicBezTo>
                    <a:pt x="360536" y="1624006"/>
                    <a:pt x="357597" y="1612231"/>
                    <a:pt x="354657" y="1607815"/>
                  </a:cubicBezTo>
                  <a:cubicBezTo>
                    <a:pt x="350248" y="1601926"/>
                    <a:pt x="345839" y="1591622"/>
                    <a:pt x="351718" y="1584263"/>
                  </a:cubicBezTo>
                  <a:cubicBezTo>
                    <a:pt x="354657" y="1579847"/>
                    <a:pt x="350248" y="1576904"/>
                    <a:pt x="350248" y="1572488"/>
                  </a:cubicBezTo>
                  <a:cubicBezTo>
                    <a:pt x="351718" y="1566601"/>
                    <a:pt x="367885" y="1550409"/>
                    <a:pt x="372294" y="1550409"/>
                  </a:cubicBezTo>
                  <a:cubicBezTo>
                    <a:pt x="376703" y="1550409"/>
                    <a:pt x="379642" y="1554825"/>
                    <a:pt x="381112" y="1554825"/>
                  </a:cubicBezTo>
                  <a:cubicBezTo>
                    <a:pt x="385521" y="1551881"/>
                    <a:pt x="379642" y="1548937"/>
                    <a:pt x="376703" y="1548937"/>
                  </a:cubicBezTo>
                  <a:cubicBezTo>
                    <a:pt x="372294" y="1547465"/>
                    <a:pt x="356127" y="1541577"/>
                    <a:pt x="359066" y="1550409"/>
                  </a:cubicBezTo>
                  <a:cubicBezTo>
                    <a:pt x="360536" y="1550409"/>
                    <a:pt x="363476" y="1551881"/>
                    <a:pt x="363476" y="1553353"/>
                  </a:cubicBezTo>
                  <a:cubicBezTo>
                    <a:pt x="363476" y="1557769"/>
                    <a:pt x="353187" y="1560713"/>
                    <a:pt x="351718" y="1563657"/>
                  </a:cubicBezTo>
                  <a:cubicBezTo>
                    <a:pt x="347309" y="1568073"/>
                    <a:pt x="341430" y="1572488"/>
                    <a:pt x="337021" y="1575432"/>
                  </a:cubicBezTo>
                  <a:cubicBezTo>
                    <a:pt x="332611" y="1576904"/>
                    <a:pt x="344369" y="1594567"/>
                    <a:pt x="344369" y="1601926"/>
                  </a:cubicBezTo>
                  <a:cubicBezTo>
                    <a:pt x="344369" y="1609286"/>
                    <a:pt x="347309" y="1604871"/>
                    <a:pt x="351718" y="1610759"/>
                  </a:cubicBezTo>
                  <a:cubicBezTo>
                    <a:pt x="351718" y="1612231"/>
                    <a:pt x="360536" y="1626949"/>
                    <a:pt x="353187" y="1626949"/>
                  </a:cubicBezTo>
                  <a:cubicBezTo>
                    <a:pt x="338490" y="1626949"/>
                    <a:pt x="356127" y="1635781"/>
                    <a:pt x="357597" y="1637253"/>
                  </a:cubicBezTo>
                  <a:cubicBezTo>
                    <a:pt x="359066" y="1638725"/>
                    <a:pt x="360536" y="1649028"/>
                    <a:pt x="357597" y="1649028"/>
                  </a:cubicBezTo>
                  <a:cubicBezTo>
                    <a:pt x="350248" y="1649028"/>
                    <a:pt x="339960" y="1646085"/>
                    <a:pt x="334081" y="1643141"/>
                  </a:cubicBezTo>
                  <a:cubicBezTo>
                    <a:pt x="329672" y="1640197"/>
                    <a:pt x="323793" y="1634310"/>
                    <a:pt x="319384" y="1637253"/>
                  </a:cubicBezTo>
                  <a:cubicBezTo>
                    <a:pt x="316444" y="1638725"/>
                    <a:pt x="322323" y="1643141"/>
                    <a:pt x="322323" y="1647557"/>
                  </a:cubicBezTo>
                  <a:cubicBezTo>
                    <a:pt x="322323" y="1649028"/>
                    <a:pt x="320854" y="1647557"/>
                    <a:pt x="319384" y="1647557"/>
                  </a:cubicBezTo>
                  <a:cubicBezTo>
                    <a:pt x="319384" y="1646085"/>
                    <a:pt x="319384" y="1644613"/>
                    <a:pt x="317914" y="1643141"/>
                  </a:cubicBezTo>
                  <a:cubicBezTo>
                    <a:pt x="316444" y="1643141"/>
                    <a:pt x="313505" y="1641669"/>
                    <a:pt x="313505" y="1643141"/>
                  </a:cubicBezTo>
                  <a:cubicBezTo>
                    <a:pt x="312035" y="1647557"/>
                    <a:pt x="312035" y="1651973"/>
                    <a:pt x="314975" y="1653445"/>
                  </a:cubicBezTo>
                  <a:cubicBezTo>
                    <a:pt x="317914" y="1656388"/>
                    <a:pt x="320854" y="1650501"/>
                    <a:pt x="323793" y="1651973"/>
                  </a:cubicBezTo>
                  <a:cubicBezTo>
                    <a:pt x="326732" y="1654917"/>
                    <a:pt x="325263" y="1659331"/>
                    <a:pt x="326732" y="1662275"/>
                  </a:cubicBezTo>
                  <a:cubicBezTo>
                    <a:pt x="329672" y="1666691"/>
                    <a:pt x="334081" y="1669635"/>
                    <a:pt x="335551" y="1674051"/>
                  </a:cubicBezTo>
                  <a:cubicBezTo>
                    <a:pt x="335551" y="1676995"/>
                    <a:pt x="334081" y="1679938"/>
                    <a:pt x="331142" y="1681410"/>
                  </a:cubicBezTo>
                  <a:cubicBezTo>
                    <a:pt x="329672" y="1681410"/>
                    <a:pt x="331142" y="1675523"/>
                    <a:pt x="329672" y="1675523"/>
                  </a:cubicBezTo>
                  <a:cubicBezTo>
                    <a:pt x="328202" y="1674051"/>
                    <a:pt x="328202" y="1679938"/>
                    <a:pt x="325263" y="1679938"/>
                  </a:cubicBezTo>
                  <a:cubicBezTo>
                    <a:pt x="322323" y="1678466"/>
                    <a:pt x="320854" y="1672579"/>
                    <a:pt x="317914" y="1672579"/>
                  </a:cubicBezTo>
                  <a:cubicBezTo>
                    <a:pt x="314975" y="1672579"/>
                    <a:pt x="316444" y="1676995"/>
                    <a:pt x="316444" y="1678466"/>
                  </a:cubicBezTo>
                  <a:cubicBezTo>
                    <a:pt x="316444" y="1682882"/>
                    <a:pt x="319384" y="1687298"/>
                    <a:pt x="317914" y="1690242"/>
                  </a:cubicBezTo>
                  <a:cubicBezTo>
                    <a:pt x="316444" y="1691714"/>
                    <a:pt x="316444" y="1684354"/>
                    <a:pt x="313505" y="1684354"/>
                  </a:cubicBezTo>
                  <a:cubicBezTo>
                    <a:pt x="312035" y="1682882"/>
                    <a:pt x="310566" y="1687298"/>
                    <a:pt x="310566" y="1685826"/>
                  </a:cubicBezTo>
                  <a:cubicBezTo>
                    <a:pt x="306156" y="1681410"/>
                    <a:pt x="306156" y="1675523"/>
                    <a:pt x="301747" y="1671107"/>
                  </a:cubicBezTo>
                  <a:cubicBezTo>
                    <a:pt x="301747" y="1671107"/>
                    <a:pt x="300277" y="1674051"/>
                    <a:pt x="300277" y="1676995"/>
                  </a:cubicBezTo>
                  <a:cubicBezTo>
                    <a:pt x="301747" y="1678466"/>
                    <a:pt x="303217" y="1679938"/>
                    <a:pt x="303217" y="1682882"/>
                  </a:cubicBezTo>
                  <a:cubicBezTo>
                    <a:pt x="303217" y="1684354"/>
                    <a:pt x="303217" y="1687298"/>
                    <a:pt x="300277" y="1688770"/>
                  </a:cubicBezTo>
                  <a:cubicBezTo>
                    <a:pt x="298808" y="1688770"/>
                    <a:pt x="297338" y="1681410"/>
                    <a:pt x="295868" y="1682882"/>
                  </a:cubicBezTo>
                  <a:cubicBezTo>
                    <a:pt x="294399" y="1685826"/>
                    <a:pt x="298808" y="1690242"/>
                    <a:pt x="297338" y="1693186"/>
                  </a:cubicBezTo>
                  <a:cubicBezTo>
                    <a:pt x="295868" y="1694658"/>
                    <a:pt x="292929" y="1691714"/>
                    <a:pt x="291459" y="1691714"/>
                  </a:cubicBezTo>
                  <a:cubicBezTo>
                    <a:pt x="289989" y="1691714"/>
                    <a:pt x="288520" y="1693186"/>
                    <a:pt x="288520" y="1693186"/>
                  </a:cubicBezTo>
                  <a:cubicBezTo>
                    <a:pt x="288520" y="1697602"/>
                    <a:pt x="294399" y="1703489"/>
                    <a:pt x="291459" y="1706433"/>
                  </a:cubicBezTo>
                  <a:cubicBezTo>
                    <a:pt x="288520" y="1709377"/>
                    <a:pt x="284111" y="1700545"/>
                    <a:pt x="281171" y="1699074"/>
                  </a:cubicBezTo>
                  <a:cubicBezTo>
                    <a:pt x="279701" y="1699074"/>
                    <a:pt x="281171" y="1702017"/>
                    <a:pt x="281171" y="1703489"/>
                  </a:cubicBezTo>
                  <a:cubicBezTo>
                    <a:pt x="279701" y="1703489"/>
                    <a:pt x="275292" y="1700545"/>
                    <a:pt x="275292" y="1702017"/>
                  </a:cubicBezTo>
                  <a:cubicBezTo>
                    <a:pt x="276762" y="1706433"/>
                    <a:pt x="284111" y="1706433"/>
                    <a:pt x="282641" y="1710849"/>
                  </a:cubicBezTo>
                  <a:cubicBezTo>
                    <a:pt x="281171" y="1713793"/>
                    <a:pt x="273822" y="1709377"/>
                    <a:pt x="270883" y="1712321"/>
                  </a:cubicBezTo>
                  <a:cubicBezTo>
                    <a:pt x="267944" y="1713793"/>
                    <a:pt x="269413" y="1719681"/>
                    <a:pt x="267944" y="1722625"/>
                  </a:cubicBezTo>
                  <a:cubicBezTo>
                    <a:pt x="267944" y="1724096"/>
                    <a:pt x="265004" y="1724096"/>
                    <a:pt x="263534" y="1724096"/>
                  </a:cubicBezTo>
                  <a:cubicBezTo>
                    <a:pt x="262065" y="1724096"/>
                    <a:pt x="260595" y="1718209"/>
                    <a:pt x="259125" y="1719681"/>
                  </a:cubicBezTo>
                  <a:cubicBezTo>
                    <a:pt x="257656" y="1722625"/>
                    <a:pt x="260595" y="1725568"/>
                    <a:pt x="260595" y="1728512"/>
                  </a:cubicBezTo>
                  <a:cubicBezTo>
                    <a:pt x="260595" y="1729984"/>
                    <a:pt x="259125" y="1731456"/>
                    <a:pt x="259125" y="1729984"/>
                  </a:cubicBezTo>
                  <a:cubicBezTo>
                    <a:pt x="254716" y="1725568"/>
                    <a:pt x="253246" y="1718209"/>
                    <a:pt x="248837" y="1712321"/>
                  </a:cubicBezTo>
                  <a:cubicBezTo>
                    <a:pt x="244428" y="1706433"/>
                    <a:pt x="238549" y="1703489"/>
                    <a:pt x="235610" y="1697602"/>
                  </a:cubicBezTo>
                  <a:cubicBezTo>
                    <a:pt x="232670" y="1693186"/>
                    <a:pt x="231201" y="1687298"/>
                    <a:pt x="228261" y="1682882"/>
                  </a:cubicBezTo>
                  <a:cubicBezTo>
                    <a:pt x="228261" y="1681410"/>
                    <a:pt x="225322" y="1682882"/>
                    <a:pt x="223852" y="1681410"/>
                  </a:cubicBezTo>
                  <a:cubicBezTo>
                    <a:pt x="220912" y="1678466"/>
                    <a:pt x="217973" y="1675523"/>
                    <a:pt x="216503" y="1672579"/>
                  </a:cubicBezTo>
                  <a:cubicBezTo>
                    <a:pt x="215034" y="1669635"/>
                    <a:pt x="213564" y="1665219"/>
                    <a:pt x="215034" y="1662275"/>
                  </a:cubicBezTo>
                  <a:cubicBezTo>
                    <a:pt x="216503" y="1660803"/>
                    <a:pt x="219443" y="1662275"/>
                    <a:pt x="222382" y="1662275"/>
                  </a:cubicBezTo>
                  <a:cubicBezTo>
                    <a:pt x="225322" y="1663747"/>
                    <a:pt x="228261" y="1665219"/>
                    <a:pt x="229731" y="1666691"/>
                  </a:cubicBezTo>
                  <a:cubicBezTo>
                    <a:pt x="231201" y="1671107"/>
                    <a:pt x="229731" y="1675523"/>
                    <a:pt x="232670" y="1678466"/>
                  </a:cubicBezTo>
                  <a:cubicBezTo>
                    <a:pt x="232670" y="1679938"/>
                    <a:pt x="232670" y="1674051"/>
                    <a:pt x="234140" y="1674051"/>
                  </a:cubicBezTo>
                  <a:cubicBezTo>
                    <a:pt x="235610" y="1671107"/>
                    <a:pt x="240019" y="1669635"/>
                    <a:pt x="242958" y="1668163"/>
                  </a:cubicBezTo>
                  <a:cubicBezTo>
                    <a:pt x="244428" y="1666691"/>
                    <a:pt x="245898" y="1668163"/>
                    <a:pt x="247367" y="1668163"/>
                  </a:cubicBezTo>
                  <a:cubicBezTo>
                    <a:pt x="250307" y="1666691"/>
                    <a:pt x="253246" y="1663747"/>
                    <a:pt x="254716" y="1660803"/>
                  </a:cubicBezTo>
                  <a:cubicBezTo>
                    <a:pt x="256186" y="1657860"/>
                    <a:pt x="256186" y="1653445"/>
                    <a:pt x="257656" y="1649028"/>
                  </a:cubicBezTo>
                  <a:cubicBezTo>
                    <a:pt x="257656" y="1649028"/>
                    <a:pt x="259125" y="1647557"/>
                    <a:pt x="259125" y="1649028"/>
                  </a:cubicBezTo>
                  <a:cubicBezTo>
                    <a:pt x="260595" y="1649028"/>
                    <a:pt x="260595" y="1651973"/>
                    <a:pt x="262065" y="1650501"/>
                  </a:cubicBezTo>
                  <a:cubicBezTo>
                    <a:pt x="265004" y="1650501"/>
                    <a:pt x="269413" y="1646085"/>
                    <a:pt x="270883" y="1646085"/>
                  </a:cubicBezTo>
                  <a:cubicBezTo>
                    <a:pt x="273822" y="1644613"/>
                    <a:pt x="270883" y="1650501"/>
                    <a:pt x="272353" y="1651973"/>
                  </a:cubicBezTo>
                  <a:cubicBezTo>
                    <a:pt x="273822" y="1651973"/>
                    <a:pt x="273822" y="1647557"/>
                    <a:pt x="275292" y="1647557"/>
                  </a:cubicBezTo>
                  <a:cubicBezTo>
                    <a:pt x="278232" y="1649028"/>
                    <a:pt x="278232" y="1653445"/>
                    <a:pt x="281171" y="1653445"/>
                  </a:cubicBezTo>
                  <a:cubicBezTo>
                    <a:pt x="282641" y="1654917"/>
                    <a:pt x="285580" y="1650501"/>
                    <a:pt x="284111" y="1650501"/>
                  </a:cubicBezTo>
                  <a:cubicBezTo>
                    <a:pt x="281171" y="1644613"/>
                    <a:pt x="273822" y="1641669"/>
                    <a:pt x="269413" y="1638725"/>
                  </a:cubicBezTo>
                  <a:cubicBezTo>
                    <a:pt x="266474" y="1634310"/>
                    <a:pt x="272353" y="1635781"/>
                    <a:pt x="272353" y="1634310"/>
                  </a:cubicBezTo>
                  <a:cubicBezTo>
                    <a:pt x="272353" y="1632838"/>
                    <a:pt x="272353" y="1628422"/>
                    <a:pt x="273822" y="1628422"/>
                  </a:cubicBezTo>
                  <a:cubicBezTo>
                    <a:pt x="279701" y="1629894"/>
                    <a:pt x="282641" y="1624006"/>
                    <a:pt x="285580" y="1626949"/>
                  </a:cubicBezTo>
                  <a:cubicBezTo>
                    <a:pt x="287050" y="1626949"/>
                    <a:pt x="292929" y="1628422"/>
                    <a:pt x="292929" y="1629894"/>
                  </a:cubicBezTo>
                  <a:cubicBezTo>
                    <a:pt x="294399" y="1629894"/>
                    <a:pt x="295868" y="1632838"/>
                    <a:pt x="297338" y="1632838"/>
                  </a:cubicBezTo>
                  <a:cubicBezTo>
                    <a:pt x="300277" y="1632838"/>
                    <a:pt x="297338" y="1629894"/>
                    <a:pt x="300277" y="1632838"/>
                  </a:cubicBezTo>
                  <a:cubicBezTo>
                    <a:pt x="304687" y="1635781"/>
                    <a:pt x="301747" y="1628422"/>
                    <a:pt x="304687" y="1631366"/>
                  </a:cubicBezTo>
                  <a:cubicBezTo>
                    <a:pt x="306156" y="1631366"/>
                    <a:pt x="314975" y="1635781"/>
                    <a:pt x="314975" y="1634310"/>
                  </a:cubicBezTo>
                  <a:cubicBezTo>
                    <a:pt x="314975" y="1634310"/>
                    <a:pt x="313505" y="1632838"/>
                    <a:pt x="313505" y="1632838"/>
                  </a:cubicBezTo>
                  <a:cubicBezTo>
                    <a:pt x="310566" y="1631366"/>
                    <a:pt x="307626" y="1628422"/>
                    <a:pt x="306156" y="1626949"/>
                  </a:cubicBezTo>
                  <a:cubicBezTo>
                    <a:pt x="306156" y="1626949"/>
                    <a:pt x="295868" y="1616645"/>
                    <a:pt x="301747" y="1619589"/>
                  </a:cubicBezTo>
                  <a:cubicBezTo>
                    <a:pt x="306156" y="1621062"/>
                    <a:pt x="309096" y="1619589"/>
                    <a:pt x="306156" y="1615174"/>
                  </a:cubicBezTo>
                  <a:cubicBezTo>
                    <a:pt x="306156" y="1615174"/>
                    <a:pt x="298808" y="1615174"/>
                    <a:pt x="295868" y="1615174"/>
                  </a:cubicBezTo>
                  <a:cubicBezTo>
                    <a:pt x="295868" y="1615174"/>
                    <a:pt x="291459" y="1612231"/>
                    <a:pt x="289989" y="1612231"/>
                  </a:cubicBezTo>
                  <a:cubicBezTo>
                    <a:pt x="289989" y="1612231"/>
                    <a:pt x="285580" y="1610759"/>
                    <a:pt x="285580" y="1609286"/>
                  </a:cubicBezTo>
                  <a:cubicBezTo>
                    <a:pt x="285580" y="1607815"/>
                    <a:pt x="289989" y="1607815"/>
                    <a:pt x="288520" y="1604871"/>
                  </a:cubicBezTo>
                  <a:cubicBezTo>
                    <a:pt x="287050" y="1604871"/>
                    <a:pt x="282641" y="1607815"/>
                    <a:pt x="281171" y="1606342"/>
                  </a:cubicBezTo>
                  <a:cubicBezTo>
                    <a:pt x="276762" y="1601926"/>
                    <a:pt x="276762" y="1603399"/>
                    <a:pt x="270883" y="1601926"/>
                  </a:cubicBezTo>
                  <a:cubicBezTo>
                    <a:pt x="267944" y="1600454"/>
                    <a:pt x="260595" y="1591622"/>
                    <a:pt x="260595" y="1591622"/>
                  </a:cubicBezTo>
                  <a:cubicBezTo>
                    <a:pt x="259125" y="1593095"/>
                    <a:pt x="259125" y="1594567"/>
                    <a:pt x="260595" y="1596039"/>
                  </a:cubicBezTo>
                  <a:cubicBezTo>
                    <a:pt x="262065" y="1597511"/>
                    <a:pt x="263534" y="1603399"/>
                    <a:pt x="257656" y="1598982"/>
                  </a:cubicBezTo>
                  <a:cubicBezTo>
                    <a:pt x="257656" y="1598982"/>
                    <a:pt x="250307" y="1597511"/>
                    <a:pt x="248837" y="1597511"/>
                  </a:cubicBezTo>
                  <a:cubicBezTo>
                    <a:pt x="244428" y="1596039"/>
                    <a:pt x="245898" y="1587208"/>
                    <a:pt x="244428" y="1587208"/>
                  </a:cubicBezTo>
                  <a:cubicBezTo>
                    <a:pt x="242958" y="1590152"/>
                    <a:pt x="237079" y="1596039"/>
                    <a:pt x="237079" y="1588679"/>
                  </a:cubicBezTo>
                  <a:cubicBezTo>
                    <a:pt x="232670" y="1587208"/>
                    <a:pt x="242958" y="1571016"/>
                    <a:pt x="231201" y="1576904"/>
                  </a:cubicBezTo>
                  <a:cubicBezTo>
                    <a:pt x="219443" y="1582792"/>
                    <a:pt x="234140" y="1571016"/>
                    <a:pt x="235610" y="1569543"/>
                  </a:cubicBezTo>
                  <a:cubicBezTo>
                    <a:pt x="235610" y="1562184"/>
                    <a:pt x="237079" y="1560713"/>
                    <a:pt x="241489" y="1565129"/>
                  </a:cubicBezTo>
                  <a:cubicBezTo>
                    <a:pt x="248837" y="1568073"/>
                    <a:pt x="247367" y="1560713"/>
                    <a:pt x="251777" y="1557769"/>
                  </a:cubicBezTo>
                  <a:cubicBezTo>
                    <a:pt x="259125" y="1550409"/>
                    <a:pt x="270883" y="1553353"/>
                    <a:pt x="275292" y="1551881"/>
                  </a:cubicBezTo>
                  <a:cubicBezTo>
                    <a:pt x="275292" y="1550409"/>
                    <a:pt x="281171" y="1550409"/>
                    <a:pt x="281171" y="1548937"/>
                  </a:cubicBezTo>
                  <a:cubicBezTo>
                    <a:pt x="281171" y="1543050"/>
                    <a:pt x="273822" y="1548937"/>
                    <a:pt x="269413" y="1548937"/>
                  </a:cubicBezTo>
                  <a:cubicBezTo>
                    <a:pt x="262065" y="1548937"/>
                    <a:pt x="259125" y="1551881"/>
                    <a:pt x="251777" y="1551881"/>
                  </a:cubicBezTo>
                  <a:cubicBezTo>
                    <a:pt x="242958" y="1551881"/>
                    <a:pt x="244428" y="1544522"/>
                    <a:pt x="253246" y="1544522"/>
                  </a:cubicBezTo>
                  <a:cubicBezTo>
                    <a:pt x="257656" y="1544522"/>
                    <a:pt x="257656" y="1541577"/>
                    <a:pt x="253246" y="1541577"/>
                  </a:cubicBezTo>
                  <a:cubicBezTo>
                    <a:pt x="247367" y="1541577"/>
                    <a:pt x="245898" y="1538634"/>
                    <a:pt x="251777" y="1535690"/>
                  </a:cubicBezTo>
                  <a:cubicBezTo>
                    <a:pt x="251777" y="1535690"/>
                    <a:pt x="253246" y="1532745"/>
                    <a:pt x="254716" y="1532745"/>
                  </a:cubicBezTo>
                  <a:cubicBezTo>
                    <a:pt x="260595" y="1532745"/>
                    <a:pt x="256186" y="1525385"/>
                    <a:pt x="254716" y="1529802"/>
                  </a:cubicBezTo>
                  <a:cubicBezTo>
                    <a:pt x="247367" y="1540106"/>
                    <a:pt x="242958" y="1535690"/>
                    <a:pt x="238549" y="1532745"/>
                  </a:cubicBezTo>
                  <a:cubicBezTo>
                    <a:pt x="237079" y="1531274"/>
                    <a:pt x="234140" y="1529802"/>
                    <a:pt x="234140" y="1522443"/>
                  </a:cubicBezTo>
                  <a:cubicBezTo>
                    <a:pt x="235610" y="1516555"/>
                    <a:pt x="232670" y="1509194"/>
                    <a:pt x="231201" y="1506251"/>
                  </a:cubicBezTo>
                  <a:cubicBezTo>
                    <a:pt x="226791" y="1500363"/>
                    <a:pt x="228261" y="1494475"/>
                    <a:pt x="232670" y="1490060"/>
                  </a:cubicBezTo>
                  <a:cubicBezTo>
                    <a:pt x="232670" y="1487116"/>
                    <a:pt x="237079" y="1482700"/>
                    <a:pt x="240019" y="1481228"/>
                  </a:cubicBezTo>
                  <a:cubicBezTo>
                    <a:pt x="242958" y="1478285"/>
                    <a:pt x="234140" y="1472397"/>
                    <a:pt x="241489" y="1465037"/>
                  </a:cubicBezTo>
                  <a:cubicBezTo>
                    <a:pt x="241489" y="1462092"/>
                    <a:pt x="253246" y="1469452"/>
                    <a:pt x="254716" y="1470924"/>
                  </a:cubicBezTo>
                  <a:cubicBezTo>
                    <a:pt x="254716" y="1472397"/>
                    <a:pt x="269413" y="1467980"/>
                    <a:pt x="266474" y="1466508"/>
                  </a:cubicBezTo>
                  <a:cubicBezTo>
                    <a:pt x="266474" y="1466508"/>
                    <a:pt x="260595" y="1459149"/>
                    <a:pt x="260595" y="1459149"/>
                  </a:cubicBezTo>
                  <a:cubicBezTo>
                    <a:pt x="260595" y="1460620"/>
                    <a:pt x="259125" y="1465037"/>
                    <a:pt x="257656" y="1465037"/>
                  </a:cubicBezTo>
                  <a:cubicBezTo>
                    <a:pt x="250307" y="1465037"/>
                    <a:pt x="253246" y="1456206"/>
                    <a:pt x="254716" y="1453262"/>
                  </a:cubicBezTo>
                  <a:cubicBezTo>
                    <a:pt x="256186" y="1450317"/>
                    <a:pt x="254716" y="1445901"/>
                    <a:pt x="257656" y="1441486"/>
                  </a:cubicBezTo>
                  <a:cubicBezTo>
                    <a:pt x="257656" y="1441486"/>
                    <a:pt x="265004" y="1431183"/>
                    <a:pt x="265004" y="1435598"/>
                  </a:cubicBezTo>
                  <a:cubicBezTo>
                    <a:pt x="265004" y="1440013"/>
                    <a:pt x="263534" y="1440013"/>
                    <a:pt x="267944" y="1438541"/>
                  </a:cubicBezTo>
                  <a:cubicBezTo>
                    <a:pt x="272353" y="1437070"/>
                    <a:pt x="278232" y="1454734"/>
                    <a:pt x="282641" y="1448846"/>
                  </a:cubicBezTo>
                  <a:cubicBezTo>
                    <a:pt x="282641" y="1447374"/>
                    <a:pt x="281171" y="1438541"/>
                    <a:pt x="284111" y="1440013"/>
                  </a:cubicBezTo>
                  <a:cubicBezTo>
                    <a:pt x="285580" y="1440013"/>
                    <a:pt x="285580" y="1447374"/>
                    <a:pt x="287050" y="1448846"/>
                  </a:cubicBezTo>
                  <a:cubicBezTo>
                    <a:pt x="294399" y="1453262"/>
                    <a:pt x="297338" y="1447374"/>
                    <a:pt x="297338" y="1459149"/>
                  </a:cubicBezTo>
                  <a:cubicBezTo>
                    <a:pt x="297338" y="1462092"/>
                    <a:pt x="291459" y="1457677"/>
                    <a:pt x="288520" y="1460620"/>
                  </a:cubicBezTo>
                  <a:cubicBezTo>
                    <a:pt x="288520" y="1460620"/>
                    <a:pt x="278232" y="1456206"/>
                    <a:pt x="282641" y="1460620"/>
                  </a:cubicBezTo>
                  <a:cubicBezTo>
                    <a:pt x="285580" y="1463565"/>
                    <a:pt x="304687" y="1473869"/>
                    <a:pt x="304687" y="1473869"/>
                  </a:cubicBezTo>
                  <a:cubicBezTo>
                    <a:pt x="304687" y="1478285"/>
                    <a:pt x="301747" y="1482700"/>
                    <a:pt x="301747" y="1487116"/>
                  </a:cubicBezTo>
                  <a:cubicBezTo>
                    <a:pt x="301747" y="1491531"/>
                    <a:pt x="304687" y="1500363"/>
                    <a:pt x="304687" y="1503307"/>
                  </a:cubicBezTo>
                  <a:cubicBezTo>
                    <a:pt x="309096" y="1516555"/>
                    <a:pt x="307626" y="1504779"/>
                    <a:pt x="307626" y="1498891"/>
                  </a:cubicBezTo>
                  <a:cubicBezTo>
                    <a:pt x="307626" y="1495948"/>
                    <a:pt x="300277" y="1478285"/>
                    <a:pt x="307626" y="1478285"/>
                  </a:cubicBezTo>
                  <a:cubicBezTo>
                    <a:pt x="307626" y="1478285"/>
                    <a:pt x="306156" y="1459149"/>
                    <a:pt x="312035" y="1470924"/>
                  </a:cubicBezTo>
                  <a:cubicBezTo>
                    <a:pt x="314975" y="1476813"/>
                    <a:pt x="310566" y="1463565"/>
                    <a:pt x="313505" y="1465037"/>
                  </a:cubicBezTo>
                  <a:cubicBezTo>
                    <a:pt x="319384" y="1466508"/>
                    <a:pt x="316444" y="1462092"/>
                    <a:pt x="322323" y="1462092"/>
                  </a:cubicBezTo>
                  <a:cubicBezTo>
                    <a:pt x="325263" y="1462092"/>
                    <a:pt x="326732" y="1465037"/>
                    <a:pt x="329672" y="1465037"/>
                  </a:cubicBezTo>
                  <a:cubicBezTo>
                    <a:pt x="332611" y="1465037"/>
                    <a:pt x="345839" y="1472397"/>
                    <a:pt x="347309" y="1473869"/>
                  </a:cubicBezTo>
                  <a:cubicBezTo>
                    <a:pt x="348778" y="1475341"/>
                    <a:pt x="350248" y="1484172"/>
                    <a:pt x="350248" y="1482700"/>
                  </a:cubicBezTo>
                  <a:cubicBezTo>
                    <a:pt x="351718" y="1481228"/>
                    <a:pt x="354657" y="1484172"/>
                    <a:pt x="353187" y="1481228"/>
                  </a:cubicBezTo>
                  <a:cubicBezTo>
                    <a:pt x="353187" y="1479757"/>
                    <a:pt x="350248" y="1475341"/>
                    <a:pt x="353187" y="1475341"/>
                  </a:cubicBezTo>
                  <a:cubicBezTo>
                    <a:pt x="360536" y="1475341"/>
                    <a:pt x="356127" y="1475341"/>
                    <a:pt x="356127" y="1472397"/>
                  </a:cubicBezTo>
                  <a:cubicBezTo>
                    <a:pt x="354657" y="1469452"/>
                    <a:pt x="351718" y="1467980"/>
                    <a:pt x="347309" y="1467980"/>
                  </a:cubicBezTo>
                  <a:cubicBezTo>
                    <a:pt x="345839" y="1467980"/>
                    <a:pt x="342899" y="1465037"/>
                    <a:pt x="342899" y="1463565"/>
                  </a:cubicBezTo>
                  <a:cubicBezTo>
                    <a:pt x="342899" y="1454734"/>
                    <a:pt x="348778" y="1465037"/>
                    <a:pt x="348778" y="1462092"/>
                  </a:cubicBezTo>
                  <a:cubicBezTo>
                    <a:pt x="348778" y="1460620"/>
                    <a:pt x="341430" y="1444429"/>
                    <a:pt x="339960" y="1444429"/>
                  </a:cubicBezTo>
                  <a:cubicBezTo>
                    <a:pt x="338490" y="1444429"/>
                    <a:pt x="331142" y="1441486"/>
                    <a:pt x="335551" y="1438541"/>
                  </a:cubicBezTo>
                  <a:cubicBezTo>
                    <a:pt x="335551" y="1438541"/>
                    <a:pt x="322323" y="1422350"/>
                    <a:pt x="332611" y="1422350"/>
                  </a:cubicBezTo>
                  <a:cubicBezTo>
                    <a:pt x="344369" y="1417935"/>
                    <a:pt x="335551" y="1419406"/>
                    <a:pt x="326732" y="1419406"/>
                  </a:cubicBezTo>
                  <a:cubicBezTo>
                    <a:pt x="320854" y="1419406"/>
                    <a:pt x="335551" y="1410575"/>
                    <a:pt x="335551" y="1407632"/>
                  </a:cubicBezTo>
                  <a:cubicBezTo>
                    <a:pt x="331142" y="1400271"/>
                    <a:pt x="335551" y="1409103"/>
                    <a:pt x="338490" y="1404688"/>
                  </a:cubicBezTo>
                  <a:cubicBezTo>
                    <a:pt x="339960" y="1403215"/>
                    <a:pt x="342899" y="1404688"/>
                    <a:pt x="345839" y="1406160"/>
                  </a:cubicBezTo>
                  <a:cubicBezTo>
                    <a:pt x="348778" y="1406160"/>
                    <a:pt x="347309" y="1401744"/>
                    <a:pt x="350248" y="1401744"/>
                  </a:cubicBezTo>
                  <a:cubicBezTo>
                    <a:pt x="353187" y="1401744"/>
                    <a:pt x="363476" y="1388497"/>
                    <a:pt x="364945" y="1388497"/>
                  </a:cubicBezTo>
                  <a:cubicBezTo>
                    <a:pt x="366415" y="1389968"/>
                    <a:pt x="364945" y="1394383"/>
                    <a:pt x="367885" y="1391441"/>
                  </a:cubicBezTo>
                  <a:cubicBezTo>
                    <a:pt x="369354" y="1389968"/>
                    <a:pt x="373764" y="1387024"/>
                    <a:pt x="375233" y="1384080"/>
                  </a:cubicBezTo>
                  <a:cubicBezTo>
                    <a:pt x="376703" y="1379664"/>
                    <a:pt x="381112" y="1378192"/>
                    <a:pt x="381112" y="1385553"/>
                  </a:cubicBezTo>
                  <a:cubicBezTo>
                    <a:pt x="381112" y="1388497"/>
                    <a:pt x="392870" y="1379664"/>
                    <a:pt x="394340" y="1379664"/>
                  </a:cubicBezTo>
                  <a:cubicBezTo>
                    <a:pt x="397279" y="1376720"/>
                    <a:pt x="410507" y="1376720"/>
                    <a:pt x="411976" y="1373776"/>
                  </a:cubicBezTo>
                  <a:cubicBezTo>
                    <a:pt x="413446" y="1367889"/>
                    <a:pt x="423734" y="1359058"/>
                    <a:pt x="432552" y="1351697"/>
                  </a:cubicBezTo>
                  <a:cubicBezTo>
                    <a:pt x="441371" y="1344338"/>
                    <a:pt x="447250" y="1338451"/>
                    <a:pt x="451659" y="1336979"/>
                  </a:cubicBezTo>
                  <a:lnTo>
                    <a:pt x="470765" y="1323731"/>
                  </a:lnTo>
                  <a:lnTo>
                    <a:pt x="481053" y="1316372"/>
                  </a:lnTo>
                  <a:lnTo>
                    <a:pt x="495751" y="1309012"/>
                  </a:lnTo>
                  <a:cubicBezTo>
                    <a:pt x="501629" y="1306068"/>
                    <a:pt x="495751" y="1295765"/>
                    <a:pt x="497220" y="1295765"/>
                  </a:cubicBezTo>
                  <a:close/>
                  <a:moveTo>
                    <a:pt x="1360484" y="1241149"/>
                  </a:moveTo>
                  <a:cubicBezTo>
                    <a:pt x="1363060" y="1242069"/>
                    <a:pt x="1364533" y="1245382"/>
                    <a:pt x="1364533" y="1251272"/>
                  </a:cubicBezTo>
                  <a:cubicBezTo>
                    <a:pt x="1364533" y="1258634"/>
                    <a:pt x="1388089" y="1254217"/>
                    <a:pt x="1391033" y="1254217"/>
                  </a:cubicBezTo>
                  <a:cubicBezTo>
                    <a:pt x="1401339" y="1249799"/>
                    <a:pt x="1413117" y="1251272"/>
                    <a:pt x="1417533" y="1257162"/>
                  </a:cubicBezTo>
                  <a:cubicBezTo>
                    <a:pt x="1430783" y="1276303"/>
                    <a:pt x="1464645" y="1236548"/>
                    <a:pt x="1455811" y="1279248"/>
                  </a:cubicBezTo>
                  <a:cubicBezTo>
                    <a:pt x="1454339" y="1288081"/>
                    <a:pt x="1445506" y="1288081"/>
                    <a:pt x="1449922" y="1293971"/>
                  </a:cubicBezTo>
                  <a:cubicBezTo>
                    <a:pt x="1455811" y="1304277"/>
                    <a:pt x="1393977" y="1360230"/>
                    <a:pt x="1449922" y="1354339"/>
                  </a:cubicBezTo>
                  <a:cubicBezTo>
                    <a:pt x="1458756" y="1352868"/>
                    <a:pt x="1451395" y="1366118"/>
                    <a:pt x="1451395" y="1370535"/>
                  </a:cubicBezTo>
                  <a:cubicBezTo>
                    <a:pt x="1451395" y="1380842"/>
                    <a:pt x="1442561" y="1372009"/>
                    <a:pt x="1442561" y="1379370"/>
                  </a:cubicBezTo>
                  <a:cubicBezTo>
                    <a:pt x="1442561" y="1386732"/>
                    <a:pt x="1430783" y="1419125"/>
                    <a:pt x="1427839" y="1420598"/>
                  </a:cubicBezTo>
                  <a:cubicBezTo>
                    <a:pt x="1424894" y="1426488"/>
                    <a:pt x="1419005" y="1425015"/>
                    <a:pt x="1416061" y="1432377"/>
                  </a:cubicBezTo>
                  <a:cubicBezTo>
                    <a:pt x="1413117" y="1438266"/>
                    <a:pt x="1404283" y="1447101"/>
                    <a:pt x="1396922" y="1451518"/>
                  </a:cubicBezTo>
                  <a:cubicBezTo>
                    <a:pt x="1388089" y="1457407"/>
                    <a:pt x="1367477" y="1460353"/>
                    <a:pt x="1358644" y="1467714"/>
                  </a:cubicBezTo>
                  <a:cubicBezTo>
                    <a:pt x="1349810" y="1472132"/>
                    <a:pt x="1335088" y="1486856"/>
                    <a:pt x="1326255" y="1500108"/>
                  </a:cubicBezTo>
                  <a:cubicBezTo>
                    <a:pt x="1321838" y="1505997"/>
                    <a:pt x="1317421" y="1519249"/>
                    <a:pt x="1311532" y="1525138"/>
                  </a:cubicBezTo>
                  <a:cubicBezTo>
                    <a:pt x="1282088" y="1551641"/>
                    <a:pt x="1249698" y="1575199"/>
                    <a:pt x="1220254" y="1592869"/>
                  </a:cubicBezTo>
                  <a:cubicBezTo>
                    <a:pt x="1199642" y="1606120"/>
                    <a:pt x="1209948" y="1616427"/>
                    <a:pt x="1198170" y="1622317"/>
                  </a:cubicBezTo>
                  <a:cubicBezTo>
                    <a:pt x="1195226" y="1623789"/>
                    <a:pt x="1192281" y="1626734"/>
                    <a:pt x="1189337" y="1628206"/>
                  </a:cubicBezTo>
                  <a:cubicBezTo>
                    <a:pt x="1177559" y="1632623"/>
                    <a:pt x="1164309" y="1635568"/>
                    <a:pt x="1161364" y="1642930"/>
                  </a:cubicBezTo>
                  <a:cubicBezTo>
                    <a:pt x="1154003" y="1666488"/>
                    <a:pt x="1158420" y="1648820"/>
                    <a:pt x="1148114" y="1648820"/>
                  </a:cubicBezTo>
                  <a:cubicBezTo>
                    <a:pt x="1115725" y="1648820"/>
                    <a:pt x="1161364" y="1659127"/>
                    <a:pt x="1161364" y="1669433"/>
                  </a:cubicBezTo>
                  <a:cubicBezTo>
                    <a:pt x="1161364" y="1678267"/>
                    <a:pt x="1154003" y="1679739"/>
                    <a:pt x="1154003" y="1688574"/>
                  </a:cubicBezTo>
                  <a:cubicBezTo>
                    <a:pt x="1154003" y="1704770"/>
                    <a:pt x="1155475" y="1697408"/>
                    <a:pt x="1140753" y="1697408"/>
                  </a:cubicBezTo>
                  <a:cubicBezTo>
                    <a:pt x="1130447" y="1691519"/>
                    <a:pt x="1127503" y="1703298"/>
                    <a:pt x="1124558" y="1704770"/>
                  </a:cubicBezTo>
                  <a:cubicBezTo>
                    <a:pt x="1117197" y="1707715"/>
                    <a:pt x="1118669" y="1690046"/>
                    <a:pt x="1118669" y="1691519"/>
                  </a:cubicBezTo>
                  <a:cubicBezTo>
                    <a:pt x="1109836" y="1707715"/>
                    <a:pt x="1105419" y="1690046"/>
                    <a:pt x="1093641" y="1690046"/>
                  </a:cubicBezTo>
                  <a:cubicBezTo>
                    <a:pt x="1080391" y="1690046"/>
                    <a:pt x="1073030" y="1704770"/>
                    <a:pt x="1067141" y="1692991"/>
                  </a:cubicBezTo>
                  <a:cubicBezTo>
                    <a:pt x="1064197" y="1687101"/>
                    <a:pt x="1053891" y="1682684"/>
                    <a:pt x="1050947" y="1672377"/>
                  </a:cubicBezTo>
                  <a:cubicBezTo>
                    <a:pt x="1050947" y="1669433"/>
                    <a:pt x="1046530" y="1667960"/>
                    <a:pt x="1045058" y="1666488"/>
                  </a:cubicBezTo>
                  <a:cubicBezTo>
                    <a:pt x="1039169" y="1662071"/>
                    <a:pt x="1031807" y="1647348"/>
                    <a:pt x="1036224" y="1660598"/>
                  </a:cubicBezTo>
                  <a:cubicBezTo>
                    <a:pt x="1039169" y="1667960"/>
                    <a:pt x="1043585" y="1670905"/>
                    <a:pt x="1049474" y="1673850"/>
                  </a:cubicBezTo>
                  <a:cubicBezTo>
                    <a:pt x="1055363" y="1678267"/>
                    <a:pt x="1049474" y="1684157"/>
                    <a:pt x="1053891" y="1687101"/>
                  </a:cubicBezTo>
                  <a:cubicBezTo>
                    <a:pt x="1062724" y="1692991"/>
                    <a:pt x="1067141" y="1700353"/>
                    <a:pt x="1078919" y="1700353"/>
                  </a:cubicBezTo>
                  <a:cubicBezTo>
                    <a:pt x="1083336" y="1700353"/>
                    <a:pt x="1099530" y="1695936"/>
                    <a:pt x="1102475" y="1698881"/>
                  </a:cubicBezTo>
                  <a:cubicBezTo>
                    <a:pt x="1105419" y="1700353"/>
                    <a:pt x="1108364" y="1710660"/>
                    <a:pt x="1111308" y="1713605"/>
                  </a:cubicBezTo>
                  <a:cubicBezTo>
                    <a:pt x="1127503" y="1726856"/>
                    <a:pt x="1111308" y="1700353"/>
                    <a:pt x="1121614" y="1710660"/>
                  </a:cubicBezTo>
                  <a:cubicBezTo>
                    <a:pt x="1124558" y="1713605"/>
                    <a:pt x="1136336" y="1723911"/>
                    <a:pt x="1143697" y="1723911"/>
                  </a:cubicBezTo>
                  <a:cubicBezTo>
                    <a:pt x="1151059" y="1719494"/>
                    <a:pt x="1161364" y="1712132"/>
                    <a:pt x="1168725" y="1710660"/>
                  </a:cubicBezTo>
                  <a:cubicBezTo>
                    <a:pt x="1176087" y="1710660"/>
                    <a:pt x="1189337" y="1720967"/>
                    <a:pt x="1180503" y="1720967"/>
                  </a:cubicBezTo>
                  <a:cubicBezTo>
                    <a:pt x="1180503" y="1720967"/>
                    <a:pt x="1170198" y="1725384"/>
                    <a:pt x="1174614" y="1725384"/>
                  </a:cubicBezTo>
                  <a:cubicBezTo>
                    <a:pt x="1181975" y="1725384"/>
                    <a:pt x="1190809" y="1720967"/>
                    <a:pt x="1201115" y="1720967"/>
                  </a:cubicBezTo>
                  <a:cubicBezTo>
                    <a:pt x="1209948" y="1720967"/>
                    <a:pt x="1212892" y="1697408"/>
                    <a:pt x="1224670" y="1700353"/>
                  </a:cubicBezTo>
                  <a:cubicBezTo>
                    <a:pt x="1227615" y="1700353"/>
                    <a:pt x="1214365" y="1722439"/>
                    <a:pt x="1214365" y="1723911"/>
                  </a:cubicBezTo>
                  <a:cubicBezTo>
                    <a:pt x="1207004" y="1734218"/>
                    <a:pt x="1195226" y="1744525"/>
                    <a:pt x="1187864" y="1754832"/>
                  </a:cubicBezTo>
                  <a:cubicBezTo>
                    <a:pt x="1180503" y="1765139"/>
                    <a:pt x="1173142" y="1776918"/>
                    <a:pt x="1170198" y="1785752"/>
                  </a:cubicBezTo>
                  <a:cubicBezTo>
                    <a:pt x="1165781" y="1793114"/>
                    <a:pt x="1152531" y="1801949"/>
                    <a:pt x="1145170" y="1794587"/>
                  </a:cubicBezTo>
                  <a:cubicBezTo>
                    <a:pt x="1145170" y="1793114"/>
                    <a:pt x="1149586" y="1787225"/>
                    <a:pt x="1148114" y="1784280"/>
                  </a:cubicBezTo>
                  <a:cubicBezTo>
                    <a:pt x="1148114" y="1781335"/>
                    <a:pt x="1154003" y="1778390"/>
                    <a:pt x="1154003" y="1776918"/>
                  </a:cubicBezTo>
                  <a:cubicBezTo>
                    <a:pt x="1154003" y="1760721"/>
                    <a:pt x="1118669" y="1781335"/>
                    <a:pt x="1115725" y="1787225"/>
                  </a:cubicBezTo>
                  <a:cubicBezTo>
                    <a:pt x="1112780" y="1793114"/>
                    <a:pt x="1108364" y="1799004"/>
                    <a:pt x="1101003" y="1796059"/>
                  </a:cubicBezTo>
                  <a:cubicBezTo>
                    <a:pt x="1093641" y="1793114"/>
                    <a:pt x="1086280" y="1799004"/>
                    <a:pt x="1077447" y="1799004"/>
                  </a:cubicBezTo>
                  <a:cubicBezTo>
                    <a:pt x="1068613" y="1799004"/>
                    <a:pt x="1064197" y="1803421"/>
                    <a:pt x="1062724" y="1810783"/>
                  </a:cubicBezTo>
                  <a:cubicBezTo>
                    <a:pt x="1062724" y="1812255"/>
                    <a:pt x="1050947" y="1818145"/>
                    <a:pt x="1049474" y="1818145"/>
                  </a:cubicBezTo>
                  <a:cubicBezTo>
                    <a:pt x="1037696" y="1821090"/>
                    <a:pt x="1025919" y="1853483"/>
                    <a:pt x="1020030" y="1862317"/>
                  </a:cubicBezTo>
                  <a:cubicBezTo>
                    <a:pt x="1025919" y="1860845"/>
                    <a:pt x="1050947" y="1838759"/>
                    <a:pt x="1053891" y="1832869"/>
                  </a:cubicBezTo>
                  <a:cubicBezTo>
                    <a:pt x="1061252" y="1819617"/>
                    <a:pt x="1071558" y="1819617"/>
                    <a:pt x="1080391" y="1809311"/>
                  </a:cubicBezTo>
                  <a:cubicBezTo>
                    <a:pt x="1080391" y="1809311"/>
                    <a:pt x="1109836" y="1800476"/>
                    <a:pt x="1105419" y="1809311"/>
                  </a:cubicBezTo>
                  <a:cubicBezTo>
                    <a:pt x="1099530" y="1819617"/>
                    <a:pt x="1155475" y="1796059"/>
                    <a:pt x="1155475" y="1806366"/>
                  </a:cubicBezTo>
                  <a:cubicBezTo>
                    <a:pt x="1155475" y="1810783"/>
                    <a:pt x="1142225" y="1822562"/>
                    <a:pt x="1137808" y="1825507"/>
                  </a:cubicBezTo>
                  <a:cubicBezTo>
                    <a:pt x="1136336" y="1828452"/>
                    <a:pt x="1117197" y="1849065"/>
                    <a:pt x="1118669" y="1852010"/>
                  </a:cubicBezTo>
                  <a:cubicBezTo>
                    <a:pt x="1124558" y="1857900"/>
                    <a:pt x="1123086" y="1857900"/>
                    <a:pt x="1124558" y="1862317"/>
                  </a:cubicBezTo>
                  <a:cubicBezTo>
                    <a:pt x="1121614" y="1862317"/>
                    <a:pt x="1117197" y="1857900"/>
                    <a:pt x="1112780" y="1860845"/>
                  </a:cubicBezTo>
                  <a:cubicBezTo>
                    <a:pt x="1096586" y="1869679"/>
                    <a:pt x="1106892" y="1863789"/>
                    <a:pt x="1099530" y="1872624"/>
                  </a:cubicBezTo>
                  <a:cubicBezTo>
                    <a:pt x="1098058" y="1875569"/>
                    <a:pt x="1090697" y="1875569"/>
                    <a:pt x="1084808" y="1875569"/>
                  </a:cubicBezTo>
                  <a:cubicBezTo>
                    <a:pt x="1070086" y="1875569"/>
                    <a:pt x="1083336" y="1877041"/>
                    <a:pt x="1087752" y="1879986"/>
                  </a:cubicBezTo>
                  <a:cubicBezTo>
                    <a:pt x="1096586" y="1884403"/>
                    <a:pt x="1083336" y="1899127"/>
                    <a:pt x="1078919" y="1900599"/>
                  </a:cubicBezTo>
                  <a:cubicBezTo>
                    <a:pt x="1073030" y="1900599"/>
                    <a:pt x="1059780" y="1900599"/>
                    <a:pt x="1048002" y="1897655"/>
                  </a:cubicBezTo>
                  <a:cubicBezTo>
                    <a:pt x="1037696" y="1893237"/>
                    <a:pt x="1025919" y="1894710"/>
                    <a:pt x="1022974" y="1899127"/>
                  </a:cubicBezTo>
                  <a:cubicBezTo>
                    <a:pt x="1021502" y="1902072"/>
                    <a:pt x="1012668" y="1912379"/>
                    <a:pt x="1014141" y="1912379"/>
                  </a:cubicBezTo>
                  <a:cubicBezTo>
                    <a:pt x="1018557" y="1910906"/>
                    <a:pt x="1027391" y="1900599"/>
                    <a:pt x="1028863" y="1907961"/>
                  </a:cubicBezTo>
                  <a:cubicBezTo>
                    <a:pt x="1030335" y="1912379"/>
                    <a:pt x="1050947" y="1912379"/>
                    <a:pt x="1056836" y="1912379"/>
                  </a:cubicBezTo>
                  <a:cubicBezTo>
                    <a:pt x="1065669" y="1912379"/>
                    <a:pt x="1073030" y="1907961"/>
                    <a:pt x="1080391" y="1907961"/>
                  </a:cubicBezTo>
                  <a:cubicBezTo>
                    <a:pt x="1087752" y="1907961"/>
                    <a:pt x="1106892" y="1915323"/>
                    <a:pt x="1106892" y="1899127"/>
                  </a:cubicBezTo>
                  <a:cubicBezTo>
                    <a:pt x="1106892" y="1890293"/>
                    <a:pt x="1115725" y="1894710"/>
                    <a:pt x="1115725" y="1890293"/>
                  </a:cubicBezTo>
                  <a:cubicBezTo>
                    <a:pt x="1117197" y="1887348"/>
                    <a:pt x="1124558" y="1881458"/>
                    <a:pt x="1127503" y="1881458"/>
                  </a:cubicBezTo>
                  <a:cubicBezTo>
                    <a:pt x="1131920" y="1878513"/>
                    <a:pt x="1134864" y="1872624"/>
                    <a:pt x="1136336" y="1872624"/>
                  </a:cubicBezTo>
                  <a:cubicBezTo>
                    <a:pt x="1151059" y="1863789"/>
                    <a:pt x="1126031" y="1857900"/>
                    <a:pt x="1131920" y="1853483"/>
                  </a:cubicBezTo>
                  <a:cubicBezTo>
                    <a:pt x="1140753" y="1850538"/>
                    <a:pt x="1145170" y="1854955"/>
                    <a:pt x="1149586" y="1847593"/>
                  </a:cubicBezTo>
                  <a:cubicBezTo>
                    <a:pt x="1149586" y="1847593"/>
                    <a:pt x="1155475" y="1853483"/>
                    <a:pt x="1155475" y="1853483"/>
                  </a:cubicBezTo>
                  <a:cubicBezTo>
                    <a:pt x="1159892" y="1856427"/>
                    <a:pt x="1181975" y="1857900"/>
                    <a:pt x="1192281" y="1856427"/>
                  </a:cubicBezTo>
                  <a:cubicBezTo>
                    <a:pt x="1201115" y="1854955"/>
                    <a:pt x="1207004" y="1850538"/>
                    <a:pt x="1214365" y="1844648"/>
                  </a:cubicBezTo>
                  <a:cubicBezTo>
                    <a:pt x="1215837" y="1843176"/>
                    <a:pt x="1217309" y="1840231"/>
                    <a:pt x="1218781" y="1838759"/>
                  </a:cubicBezTo>
                  <a:cubicBezTo>
                    <a:pt x="1223198" y="1835814"/>
                    <a:pt x="1209948" y="1843176"/>
                    <a:pt x="1207004" y="1843176"/>
                  </a:cubicBezTo>
                  <a:cubicBezTo>
                    <a:pt x="1204059" y="1843176"/>
                    <a:pt x="1221726" y="1834341"/>
                    <a:pt x="1229087" y="1828452"/>
                  </a:cubicBezTo>
                  <a:cubicBezTo>
                    <a:pt x="1230559" y="1826979"/>
                    <a:pt x="1237920" y="1821090"/>
                    <a:pt x="1237920" y="1824035"/>
                  </a:cubicBezTo>
                  <a:cubicBezTo>
                    <a:pt x="1237184" y="1826979"/>
                    <a:pt x="1234608" y="1828084"/>
                    <a:pt x="1232216" y="1829188"/>
                  </a:cubicBezTo>
                  <a:lnTo>
                    <a:pt x="1228509" y="1833340"/>
                  </a:lnTo>
                  <a:lnTo>
                    <a:pt x="1238637" y="1830191"/>
                  </a:lnTo>
                  <a:cubicBezTo>
                    <a:pt x="1242308" y="1828352"/>
                    <a:pt x="1245611" y="1826145"/>
                    <a:pt x="1247079" y="1824674"/>
                  </a:cubicBezTo>
                  <a:cubicBezTo>
                    <a:pt x="1248548" y="1823203"/>
                    <a:pt x="1251484" y="1820261"/>
                    <a:pt x="1248548" y="1817319"/>
                  </a:cubicBezTo>
                  <a:cubicBezTo>
                    <a:pt x="1247079" y="1814377"/>
                    <a:pt x="1250016" y="1817319"/>
                    <a:pt x="1251484" y="1815848"/>
                  </a:cubicBezTo>
                  <a:cubicBezTo>
                    <a:pt x="1254420" y="1814377"/>
                    <a:pt x="1264698" y="1811435"/>
                    <a:pt x="1267634" y="1815848"/>
                  </a:cubicBezTo>
                  <a:cubicBezTo>
                    <a:pt x="1272039" y="1826145"/>
                    <a:pt x="1266166" y="1820261"/>
                    <a:pt x="1261761" y="1827616"/>
                  </a:cubicBezTo>
                  <a:cubicBezTo>
                    <a:pt x="1263230" y="1829087"/>
                    <a:pt x="1267634" y="1829087"/>
                    <a:pt x="1267634" y="1829087"/>
                  </a:cubicBezTo>
                  <a:cubicBezTo>
                    <a:pt x="1267634" y="1829087"/>
                    <a:pt x="1277912" y="1832029"/>
                    <a:pt x="1279380" y="1832029"/>
                  </a:cubicBezTo>
                  <a:cubicBezTo>
                    <a:pt x="1286721" y="1829087"/>
                    <a:pt x="1272039" y="1817319"/>
                    <a:pt x="1272039" y="1815848"/>
                  </a:cubicBezTo>
                  <a:cubicBezTo>
                    <a:pt x="1272039" y="1814377"/>
                    <a:pt x="1270571" y="1814377"/>
                    <a:pt x="1276444" y="1814377"/>
                  </a:cubicBezTo>
                  <a:cubicBezTo>
                    <a:pt x="1289657" y="1814377"/>
                    <a:pt x="1292594" y="1817319"/>
                    <a:pt x="1304339" y="1811435"/>
                  </a:cubicBezTo>
                  <a:cubicBezTo>
                    <a:pt x="1310212" y="1808492"/>
                    <a:pt x="1311680" y="1805550"/>
                    <a:pt x="1311680" y="1798195"/>
                  </a:cubicBezTo>
                  <a:cubicBezTo>
                    <a:pt x="1311680" y="1795253"/>
                    <a:pt x="1308744" y="1795253"/>
                    <a:pt x="1308744" y="1792311"/>
                  </a:cubicBezTo>
                  <a:cubicBezTo>
                    <a:pt x="1308744" y="1790840"/>
                    <a:pt x="1314617" y="1792311"/>
                    <a:pt x="1316085" y="1792311"/>
                  </a:cubicBezTo>
                  <a:cubicBezTo>
                    <a:pt x="1323426" y="1795253"/>
                    <a:pt x="1341045" y="1779071"/>
                    <a:pt x="1352790" y="1780542"/>
                  </a:cubicBezTo>
                  <a:cubicBezTo>
                    <a:pt x="1363068" y="1782013"/>
                    <a:pt x="1373345" y="1782013"/>
                    <a:pt x="1376281" y="1786426"/>
                  </a:cubicBezTo>
                  <a:cubicBezTo>
                    <a:pt x="1382154" y="1793782"/>
                    <a:pt x="1395368" y="1795253"/>
                    <a:pt x="1405646" y="1801137"/>
                  </a:cubicBezTo>
                  <a:cubicBezTo>
                    <a:pt x="1412987" y="1805550"/>
                    <a:pt x="1421796" y="1807021"/>
                    <a:pt x="1430605" y="1809963"/>
                  </a:cubicBezTo>
                  <a:cubicBezTo>
                    <a:pt x="1439414" y="1812906"/>
                    <a:pt x="1449692" y="1817319"/>
                    <a:pt x="1459969" y="1814377"/>
                  </a:cubicBezTo>
                  <a:cubicBezTo>
                    <a:pt x="1465842" y="1809963"/>
                    <a:pt x="1471715" y="1808492"/>
                    <a:pt x="1477588" y="1805550"/>
                  </a:cubicBezTo>
                  <a:cubicBezTo>
                    <a:pt x="1480524" y="1804079"/>
                    <a:pt x="1484929" y="1798195"/>
                    <a:pt x="1484929" y="1798195"/>
                  </a:cubicBezTo>
                  <a:cubicBezTo>
                    <a:pt x="1490802" y="1798195"/>
                    <a:pt x="1492270" y="1796724"/>
                    <a:pt x="1495206" y="1793782"/>
                  </a:cubicBezTo>
                  <a:cubicBezTo>
                    <a:pt x="1496674" y="1793782"/>
                    <a:pt x="1504015" y="1795253"/>
                    <a:pt x="1504015" y="1795253"/>
                  </a:cubicBezTo>
                  <a:cubicBezTo>
                    <a:pt x="1508420" y="1795253"/>
                    <a:pt x="1505484" y="1801137"/>
                    <a:pt x="1511356" y="1801137"/>
                  </a:cubicBezTo>
                  <a:cubicBezTo>
                    <a:pt x="1515761" y="1801137"/>
                    <a:pt x="1521634" y="1796724"/>
                    <a:pt x="1521634" y="1799666"/>
                  </a:cubicBezTo>
                  <a:cubicBezTo>
                    <a:pt x="1521634" y="1803344"/>
                    <a:pt x="1519798" y="1808492"/>
                    <a:pt x="1518881" y="1812906"/>
                  </a:cubicBezTo>
                  <a:lnTo>
                    <a:pt x="1519039" y="1813413"/>
                  </a:lnTo>
                  <a:lnTo>
                    <a:pt x="1521673" y="1800795"/>
                  </a:lnTo>
                  <a:cubicBezTo>
                    <a:pt x="1523146" y="1800795"/>
                    <a:pt x="1533458" y="1802266"/>
                    <a:pt x="1534931" y="1803736"/>
                  </a:cubicBezTo>
                  <a:cubicBezTo>
                    <a:pt x="1537877" y="1814026"/>
                    <a:pt x="1539350" y="1806676"/>
                    <a:pt x="1542296" y="1806676"/>
                  </a:cubicBezTo>
                  <a:cubicBezTo>
                    <a:pt x="1548188" y="1805206"/>
                    <a:pt x="1546715" y="1806676"/>
                    <a:pt x="1552608" y="1806676"/>
                  </a:cubicBezTo>
                  <a:cubicBezTo>
                    <a:pt x="1559973" y="1806676"/>
                    <a:pt x="1567338" y="1809616"/>
                    <a:pt x="1574704" y="1809616"/>
                  </a:cubicBezTo>
                  <a:cubicBezTo>
                    <a:pt x="1589434" y="1809616"/>
                    <a:pt x="1593854" y="1814026"/>
                    <a:pt x="1604165" y="1819907"/>
                  </a:cubicBezTo>
                  <a:cubicBezTo>
                    <a:pt x="1607111" y="1819907"/>
                    <a:pt x="1613004" y="1815496"/>
                    <a:pt x="1613004" y="1815496"/>
                  </a:cubicBezTo>
                  <a:cubicBezTo>
                    <a:pt x="1617423" y="1814026"/>
                    <a:pt x="1638046" y="1818437"/>
                    <a:pt x="1642465" y="1818437"/>
                  </a:cubicBezTo>
                  <a:cubicBezTo>
                    <a:pt x="1652776" y="1815496"/>
                    <a:pt x="1652776" y="1811086"/>
                    <a:pt x="1658669" y="1815496"/>
                  </a:cubicBezTo>
                  <a:cubicBezTo>
                    <a:pt x="1660142" y="1816967"/>
                    <a:pt x="1671926" y="1796385"/>
                    <a:pt x="1676345" y="1806676"/>
                  </a:cubicBezTo>
                  <a:cubicBezTo>
                    <a:pt x="1679291" y="1812556"/>
                    <a:pt x="1692549" y="1808146"/>
                    <a:pt x="1696968" y="1812556"/>
                  </a:cubicBezTo>
                  <a:cubicBezTo>
                    <a:pt x="1696968" y="1814026"/>
                    <a:pt x="1705807" y="1816967"/>
                    <a:pt x="1710226" y="1815496"/>
                  </a:cubicBezTo>
                  <a:cubicBezTo>
                    <a:pt x="1711699" y="1814026"/>
                    <a:pt x="1713172" y="1806676"/>
                    <a:pt x="1717591" y="1809616"/>
                  </a:cubicBezTo>
                  <a:cubicBezTo>
                    <a:pt x="1720537" y="1803736"/>
                    <a:pt x="1727903" y="1799325"/>
                    <a:pt x="1730849" y="1799325"/>
                  </a:cubicBezTo>
                  <a:cubicBezTo>
                    <a:pt x="1738214" y="1799325"/>
                    <a:pt x="1745579" y="1803736"/>
                    <a:pt x="1749998" y="1805206"/>
                  </a:cubicBezTo>
                  <a:lnTo>
                    <a:pt x="1760310" y="1802266"/>
                  </a:lnTo>
                  <a:cubicBezTo>
                    <a:pt x="1763256" y="1802266"/>
                    <a:pt x="1766202" y="1809616"/>
                    <a:pt x="1770621" y="1812556"/>
                  </a:cubicBezTo>
                  <a:cubicBezTo>
                    <a:pt x="1775041" y="1815496"/>
                    <a:pt x="1782406" y="1811086"/>
                    <a:pt x="1785352" y="1814026"/>
                  </a:cubicBezTo>
                  <a:cubicBezTo>
                    <a:pt x="1788298" y="1815496"/>
                    <a:pt x="1798610" y="1830198"/>
                    <a:pt x="1800083" y="1833138"/>
                  </a:cubicBezTo>
                  <a:cubicBezTo>
                    <a:pt x="1804502" y="1840488"/>
                    <a:pt x="1805975" y="1840488"/>
                    <a:pt x="1811867" y="1846369"/>
                  </a:cubicBezTo>
                  <a:cubicBezTo>
                    <a:pt x="1816286" y="1850779"/>
                    <a:pt x="1817759" y="1849309"/>
                    <a:pt x="1817759" y="1859600"/>
                  </a:cubicBezTo>
                  <a:cubicBezTo>
                    <a:pt x="1817759" y="1869890"/>
                    <a:pt x="1822179" y="1875771"/>
                    <a:pt x="1822179" y="1883121"/>
                  </a:cubicBezTo>
                  <a:cubicBezTo>
                    <a:pt x="1822179" y="1886062"/>
                    <a:pt x="1822179" y="1891942"/>
                    <a:pt x="1822179" y="1896352"/>
                  </a:cubicBezTo>
                  <a:cubicBezTo>
                    <a:pt x="1822179" y="1902233"/>
                    <a:pt x="1828071" y="1902233"/>
                    <a:pt x="1828071" y="1905173"/>
                  </a:cubicBezTo>
                  <a:cubicBezTo>
                    <a:pt x="1833963" y="1906643"/>
                    <a:pt x="1838382" y="1919874"/>
                    <a:pt x="1831017" y="1913994"/>
                  </a:cubicBezTo>
                  <a:cubicBezTo>
                    <a:pt x="1825125" y="1909583"/>
                    <a:pt x="1831017" y="1919874"/>
                    <a:pt x="1828071" y="1921344"/>
                  </a:cubicBezTo>
                  <a:cubicBezTo>
                    <a:pt x="1826598" y="1922814"/>
                    <a:pt x="1838382" y="1934575"/>
                    <a:pt x="1826598" y="1940455"/>
                  </a:cubicBezTo>
                  <a:cubicBezTo>
                    <a:pt x="1822179" y="1943396"/>
                    <a:pt x="1819232" y="1955156"/>
                    <a:pt x="1816286" y="1961037"/>
                  </a:cubicBezTo>
                  <a:cubicBezTo>
                    <a:pt x="1811867" y="1969858"/>
                    <a:pt x="1808921" y="1961037"/>
                    <a:pt x="1807448" y="1965447"/>
                  </a:cubicBezTo>
                  <a:cubicBezTo>
                    <a:pt x="1803029" y="1972798"/>
                    <a:pt x="1805975" y="1975738"/>
                    <a:pt x="1800083" y="1983088"/>
                  </a:cubicBezTo>
                  <a:cubicBezTo>
                    <a:pt x="1795663" y="1986029"/>
                    <a:pt x="1788298" y="1996319"/>
                    <a:pt x="1786825" y="1997790"/>
                  </a:cubicBezTo>
                  <a:cubicBezTo>
                    <a:pt x="1783879" y="2000730"/>
                    <a:pt x="1783879" y="2003670"/>
                    <a:pt x="1782406" y="2006610"/>
                  </a:cubicBezTo>
                  <a:cubicBezTo>
                    <a:pt x="1779460" y="2008080"/>
                    <a:pt x="1776514" y="2011020"/>
                    <a:pt x="1776514" y="2012491"/>
                  </a:cubicBezTo>
                  <a:cubicBezTo>
                    <a:pt x="1775041" y="2012491"/>
                    <a:pt x="1772094" y="2012491"/>
                    <a:pt x="1772094" y="2015431"/>
                  </a:cubicBezTo>
                  <a:cubicBezTo>
                    <a:pt x="1772094" y="2015431"/>
                    <a:pt x="1769148" y="2018371"/>
                    <a:pt x="1769148" y="2018371"/>
                  </a:cubicBezTo>
                  <a:cubicBezTo>
                    <a:pt x="1764729" y="2018371"/>
                    <a:pt x="1766202" y="2009550"/>
                    <a:pt x="1766202" y="2006610"/>
                  </a:cubicBezTo>
                  <a:cubicBezTo>
                    <a:pt x="1766202" y="2002200"/>
                    <a:pt x="1766202" y="1997790"/>
                    <a:pt x="1764729" y="1996319"/>
                  </a:cubicBezTo>
                  <a:cubicBezTo>
                    <a:pt x="1761783" y="1994849"/>
                    <a:pt x="1763256" y="1993379"/>
                    <a:pt x="1760310" y="1993379"/>
                  </a:cubicBezTo>
                  <a:cubicBezTo>
                    <a:pt x="1758837" y="1993379"/>
                    <a:pt x="1754418" y="1990439"/>
                    <a:pt x="1755891" y="1993379"/>
                  </a:cubicBezTo>
                  <a:cubicBezTo>
                    <a:pt x="1757364" y="1996319"/>
                    <a:pt x="1764729" y="2000730"/>
                    <a:pt x="1763256" y="2003670"/>
                  </a:cubicBezTo>
                  <a:cubicBezTo>
                    <a:pt x="1761783" y="2005140"/>
                    <a:pt x="1760310" y="2006610"/>
                    <a:pt x="1761783" y="2008080"/>
                  </a:cubicBezTo>
                  <a:cubicBezTo>
                    <a:pt x="1763256" y="2009550"/>
                    <a:pt x="1761783" y="2012491"/>
                    <a:pt x="1761783" y="2016901"/>
                  </a:cubicBezTo>
                  <a:cubicBezTo>
                    <a:pt x="1761783" y="2021311"/>
                    <a:pt x="1767675" y="2024251"/>
                    <a:pt x="1763256" y="2030132"/>
                  </a:cubicBezTo>
                  <a:cubicBezTo>
                    <a:pt x="1760310" y="2033072"/>
                    <a:pt x="1757364" y="2041893"/>
                    <a:pt x="1755891" y="2043363"/>
                  </a:cubicBezTo>
                  <a:lnTo>
                    <a:pt x="1742902" y="2077930"/>
                  </a:lnTo>
                  <a:lnTo>
                    <a:pt x="1743021" y="2078010"/>
                  </a:lnTo>
                  <a:cubicBezTo>
                    <a:pt x="1741536" y="2083869"/>
                    <a:pt x="1738568" y="2094122"/>
                    <a:pt x="1738568" y="2102911"/>
                  </a:cubicBezTo>
                  <a:cubicBezTo>
                    <a:pt x="1738568" y="2108770"/>
                    <a:pt x="1743021" y="2114629"/>
                    <a:pt x="1740052" y="2116093"/>
                  </a:cubicBezTo>
                  <a:cubicBezTo>
                    <a:pt x="1740052" y="2116093"/>
                    <a:pt x="1737084" y="2121952"/>
                    <a:pt x="1741536" y="2120488"/>
                  </a:cubicBezTo>
                  <a:cubicBezTo>
                    <a:pt x="1741536" y="2119023"/>
                    <a:pt x="1747473" y="2113164"/>
                    <a:pt x="1747473" y="2120488"/>
                  </a:cubicBezTo>
                  <a:cubicBezTo>
                    <a:pt x="1747473" y="2132206"/>
                    <a:pt x="1738568" y="2139529"/>
                    <a:pt x="1737084" y="2148318"/>
                  </a:cubicBezTo>
                  <a:cubicBezTo>
                    <a:pt x="1728178" y="2148318"/>
                    <a:pt x="1726694" y="2140994"/>
                    <a:pt x="1725210" y="2133670"/>
                  </a:cubicBezTo>
                  <a:cubicBezTo>
                    <a:pt x="1723726" y="2130741"/>
                    <a:pt x="1722241" y="2132206"/>
                    <a:pt x="1720757" y="2133670"/>
                  </a:cubicBezTo>
                  <a:cubicBezTo>
                    <a:pt x="1720757" y="2133670"/>
                    <a:pt x="1711852" y="2135135"/>
                    <a:pt x="1711852" y="2135135"/>
                  </a:cubicBezTo>
                  <a:cubicBezTo>
                    <a:pt x="1708883" y="2136600"/>
                    <a:pt x="1704431" y="2139529"/>
                    <a:pt x="1701462" y="2139529"/>
                  </a:cubicBezTo>
                  <a:cubicBezTo>
                    <a:pt x="1699978" y="2139529"/>
                    <a:pt x="1694041" y="2139529"/>
                    <a:pt x="1692557" y="2139529"/>
                  </a:cubicBezTo>
                  <a:cubicBezTo>
                    <a:pt x="1692557" y="2140994"/>
                    <a:pt x="1692557" y="2145388"/>
                    <a:pt x="1689588" y="2145388"/>
                  </a:cubicBezTo>
                  <a:cubicBezTo>
                    <a:pt x="1686620" y="2145388"/>
                    <a:pt x="1688104" y="2140994"/>
                    <a:pt x="1683651" y="2145388"/>
                  </a:cubicBezTo>
                  <a:cubicBezTo>
                    <a:pt x="1683651" y="2146853"/>
                    <a:pt x="1682167" y="2152712"/>
                    <a:pt x="1680683" y="2152712"/>
                  </a:cubicBezTo>
                  <a:cubicBezTo>
                    <a:pt x="1680683" y="2154177"/>
                    <a:pt x="1670293" y="2154177"/>
                    <a:pt x="1668809" y="2154177"/>
                  </a:cubicBezTo>
                  <a:lnTo>
                    <a:pt x="1665472" y="2153727"/>
                  </a:lnTo>
                  <a:lnTo>
                    <a:pt x="1664929" y="2154540"/>
                  </a:lnTo>
                  <a:cubicBezTo>
                    <a:pt x="1664561" y="2155826"/>
                    <a:pt x="1665297" y="2156561"/>
                    <a:pt x="1668980" y="2155091"/>
                  </a:cubicBezTo>
                  <a:cubicBezTo>
                    <a:pt x="1670453" y="2155091"/>
                    <a:pt x="1680765" y="2155091"/>
                    <a:pt x="1680765" y="2153621"/>
                  </a:cubicBezTo>
                  <a:cubicBezTo>
                    <a:pt x="1682238" y="2153621"/>
                    <a:pt x="1683711" y="2147740"/>
                    <a:pt x="1683711" y="2146270"/>
                  </a:cubicBezTo>
                  <a:cubicBezTo>
                    <a:pt x="1688130" y="2141860"/>
                    <a:pt x="1686657" y="2146270"/>
                    <a:pt x="1689603" y="2146270"/>
                  </a:cubicBezTo>
                  <a:cubicBezTo>
                    <a:pt x="1692549" y="2146270"/>
                    <a:pt x="1692549" y="2141860"/>
                    <a:pt x="1692549" y="2140390"/>
                  </a:cubicBezTo>
                  <a:cubicBezTo>
                    <a:pt x="1694022" y="2140390"/>
                    <a:pt x="1699914" y="2140390"/>
                    <a:pt x="1701387" y="2140390"/>
                  </a:cubicBezTo>
                  <a:cubicBezTo>
                    <a:pt x="1704334" y="2140390"/>
                    <a:pt x="1708753" y="2137450"/>
                    <a:pt x="1711699" y="2135979"/>
                  </a:cubicBezTo>
                  <a:cubicBezTo>
                    <a:pt x="1711699" y="2135979"/>
                    <a:pt x="1720537" y="2134509"/>
                    <a:pt x="1720537" y="2134509"/>
                  </a:cubicBezTo>
                  <a:cubicBezTo>
                    <a:pt x="1722010" y="2133039"/>
                    <a:pt x="1723483" y="2131569"/>
                    <a:pt x="1724956" y="2134509"/>
                  </a:cubicBezTo>
                  <a:cubicBezTo>
                    <a:pt x="1726429" y="2141860"/>
                    <a:pt x="1727903" y="2149210"/>
                    <a:pt x="1736741" y="2149210"/>
                  </a:cubicBezTo>
                  <a:cubicBezTo>
                    <a:pt x="1733795" y="2165382"/>
                    <a:pt x="1720537" y="2181553"/>
                    <a:pt x="1711699" y="2191843"/>
                  </a:cubicBezTo>
                  <a:cubicBezTo>
                    <a:pt x="1707280" y="2197724"/>
                    <a:pt x="1704334" y="2208015"/>
                    <a:pt x="1701387" y="2215365"/>
                  </a:cubicBezTo>
                  <a:cubicBezTo>
                    <a:pt x="1698441" y="2221246"/>
                    <a:pt x="1698441" y="2233006"/>
                    <a:pt x="1698441" y="2241827"/>
                  </a:cubicBezTo>
                  <a:cubicBezTo>
                    <a:pt x="1701387" y="2256528"/>
                    <a:pt x="1694022" y="2265349"/>
                    <a:pt x="1689603" y="2274169"/>
                  </a:cubicBezTo>
                  <a:cubicBezTo>
                    <a:pt x="1683711" y="2284460"/>
                    <a:pt x="1670453" y="2302101"/>
                    <a:pt x="1663088" y="2312392"/>
                  </a:cubicBezTo>
                  <a:cubicBezTo>
                    <a:pt x="1660142" y="2315332"/>
                    <a:pt x="1660142" y="2316802"/>
                    <a:pt x="1655722" y="2319743"/>
                  </a:cubicBezTo>
                  <a:cubicBezTo>
                    <a:pt x="1654249" y="2321213"/>
                    <a:pt x="1649830" y="2321213"/>
                    <a:pt x="1648357" y="2322683"/>
                  </a:cubicBezTo>
                  <a:cubicBezTo>
                    <a:pt x="1642465" y="2330033"/>
                    <a:pt x="1636573" y="2324153"/>
                    <a:pt x="1630680" y="2337384"/>
                  </a:cubicBezTo>
                  <a:lnTo>
                    <a:pt x="1630529" y="2337384"/>
                  </a:lnTo>
                  <a:lnTo>
                    <a:pt x="1626178" y="2350438"/>
                  </a:lnTo>
                  <a:cubicBezTo>
                    <a:pt x="1626178" y="2351909"/>
                    <a:pt x="1624707" y="2362204"/>
                    <a:pt x="1620294" y="2362204"/>
                  </a:cubicBezTo>
                  <a:cubicBezTo>
                    <a:pt x="1618823" y="2362204"/>
                    <a:pt x="1611469" y="2363675"/>
                    <a:pt x="1611469" y="2362204"/>
                  </a:cubicBezTo>
                  <a:cubicBezTo>
                    <a:pt x="1611469" y="2356321"/>
                    <a:pt x="1609998" y="2356321"/>
                    <a:pt x="1605585" y="2354850"/>
                  </a:cubicBezTo>
                  <a:cubicBezTo>
                    <a:pt x="1599702" y="2351909"/>
                    <a:pt x="1598231" y="2359262"/>
                    <a:pt x="1598231" y="2363675"/>
                  </a:cubicBezTo>
                  <a:cubicBezTo>
                    <a:pt x="1598231" y="2368087"/>
                    <a:pt x="1601173" y="2368087"/>
                    <a:pt x="1605585" y="2368087"/>
                  </a:cubicBezTo>
                  <a:cubicBezTo>
                    <a:pt x="1611469" y="2368087"/>
                    <a:pt x="1612940" y="2368087"/>
                    <a:pt x="1617352" y="2366616"/>
                  </a:cubicBezTo>
                  <a:cubicBezTo>
                    <a:pt x="1621765" y="2365145"/>
                    <a:pt x="1626178" y="2363675"/>
                    <a:pt x="1626178" y="2369558"/>
                  </a:cubicBezTo>
                  <a:cubicBezTo>
                    <a:pt x="1626178" y="2373970"/>
                    <a:pt x="1623236" y="2379853"/>
                    <a:pt x="1620294" y="2381324"/>
                  </a:cubicBezTo>
                  <a:cubicBezTo>
                    <a:pt x="1615881" y="2382795"/>
                    <a:pt x="1611469" y="2385736"/>
                    <a:pt x="1608527" y="2387207"/>
                  </a:cubicBezTo>
                  <a:cubicBezTo>
                    <a:pt x="1608527" y="2388678"/>
                    <a:pt x="1602643" y="2400444"/>
                    <a:pt x="1604114" y="2403385"/>
                  </a:cubicBezTo>
                  <a:cubicBezTo>
                    <a:pt x="1605585" y="2406327"/>
                    <a:pt x="1608527" y="2406327"/>
                    <a:pt x="1611469" y="2407798"/>
                  </a:cubicBezTo>
                  <a:cubicBezTo>
                    <a:pt x="1609998" y="2418093"/>
                    <a:pt x="1611469" y="2413681"/>
                    <a:pt x="1607056" y="2422505"/>
                  </a:cubicBezTo>
                  <a:cubicBezTo>
                    <a:pt x="1601173" y="2432800"/>
                    <a:pt x="1599702" y="2441625"/>
                    <a:pt x="1587934" y="2446037"/>
                  </a:cubicBezTo>
                  <a:cubicBezTo>
                    <a:pt x="1582051" y="2448979"/>
                    <a:pt x="1571754" y="2453391"/>
                    <a:pt x="1561458" y="2465157"/>
                  </a:cubicBezTo>
                  <a:cubicBezTo>
                    <a:pt x="1551162" y="2476923"/>
                    <a:pt x="1537924" y="2482806"/>
                    <a:pt x="1537924" y="2491631"/>
                  </a:cubicBezTo>
                  <a:cubicBezTo>
                    <a:pt x="1537924" y="2496043"/>
                    <a:pt x="1529099" y="2503397"/>
                    <a:pt x="1523215" y="2497514"/>
                  </a:cubicBezTo>
                  <a:cubicBezTo>
                    <a:pt x="1517332" y="2490160"/>
                    <a:pt x="1509977" y="2493102"/>
                    <a:pt x="1499681" y="2496043"/>
                  </a:cubicBezTo>
                  <a:cubicBezTo>
                    <a:pt x="1495268" y="2490160"/>
                    <a:pt x="1499681" y="2490160"/>
                    <a:pt x="1499681" y="2485748"/>
                  </a:cubicBezTo>
                  <a:cubicBezTo>
                    <a:pt x="1499681" y="2484277"/>
                    <a:pt x="1486443" y="2484277"/>
                    <a:pt x="1483501" y="2482806"/>
                  </a:cubicBezTo>
                  <a:cubicBezTo>
                    <a:pt x="1476147" y="2481336"/>
                    <a:pt x="1465851" y="2479865"/>
                    <a:pt x="1459967" y="2479865"/>
                  </a:cubicBezTo>
                  <a:cubicBezTo>
                    <a:pt x="1457025" y="2481336"/>
                    <a:pt x="1455555" y="2481336"/>
                    <a:pt x="1452613" y="2481336"/>
                  </a:cubicBezTo>
                  <a:cubicBezTo>
                    <a:pt x="1446729" y="2479865"/>
                    <a:pt x="1448200" y="2484277"/>
                    <a:pt x="1445258" y="2481336"/>
                  </a:cubicBezTo>
                  <a:cubicBezTo>
                    <a:pt x="1442317" y="2478394"/>
                    <a:pt x="1437904" y="2479865"/>
                    <a:pt x="1434962" y="2481336"/>
                  </a:cubicBezTo>
                  <a:lnTo>
                    <a:pt x="1434721" y="2481754"/>
                  </a:lnTo>
                  <a:lnTo>
                    <a:pt x="1444949" y="2481754"/>
                  </a:lnTo>
                  <a:cubicBezTo>
                    <a:pt x="1447886" y="2484640"/>
                    <a:pt x="1446417" y="2480311"/>
                    <a:pt x="1452291" y="2481754"/>
                  </a:cubicBezTo>
                  <a:cubicBezTo>
                    <a:pt x="1455227" y="2481754"/>
                    <a:pt x="1456696" y="2481754"/>
                    <a:pt x="1459632" y="2480311"/>
                  </a:cubicBezTo>
                  <a:cubicBezTo>
                    <a:pt x="1465505" y="2480311"/>
                    <a:pt x="1475784" y="2481754"/>
                    <a:pt x="1483125" y="2483197"/>
                  </a:cubicBezTo>
                  <a:cubicBezTo>
                    <a:pt x="1486062" y="2484640"/>
                    <a:pt x="1499277" y="2484640"/>
                    <a:pt x="1499277" y="2486083"/>
                  </a:cubicBezTo>
                  <a:cubicBezTo>
                    <a:pt x="1499277" y="2490411"/>
                    <a:pt x="1494872" y="2490411"/>
                    <a:pt x="1499277" y="2496183"/>
                  </a:cubicBezTo>
                  <a:cubicBezTo>
                    <a:pt x="1497808" y="2499069"/>
                    <a:pt x="1494872" y="2497626"/>
                    <a:pt x="1493403" y="2499069"/>
                  </a:cubicBezTo>
                  <a:cubicBezTo>
                    <a:pt x="1491935" y="2500512"/>
                    <a:pt x="1488999" y="2500512"/>
                    <a:pt x="1487530" y="2500512"/>
                  </a:cubicBezTo>
                  <a:cubicBezTo>
                    <a:pt x="1478720" y="2500512"/>
                    <a:pt x="1469910" y="2499069"/>
                    <a:pt x="1462569" y="2503398"/>
                  </a:cubicBezTo>
                  <a:cubicBezTo>
                    <a:pt x="1458164" y="2503398"/>
                    <a:pt x="1453759" y="2509169"/>
                    <a:pt x="1447886" y="2507726"/>
                  </a:cubicBezTo>
                  <a:cubicBezTo>
                    <a:pt x="1446418" y="2507726"/>
                    <a:pt x="1443114" y="2508087"/>
                    <a:pt x="1439994" y="2507907"/>
                  </a:cubicBezTo>
                  <a:lnTo>
                    <a:pt x="1434220" y="2505300"/>
                  </a:lnTo>
                  <a:lnTo>
                    <a:pt x="1410731" y="2519968"/>
                  </a:lnTo>
                  <a:cubicBezTo>
                    <a:pt x="1406303" y="2524391"/>
                    <a:pt x="1397449" y="2534713"/>
                    <a:pt x="1393022" y="2537661"/>
                  </a:cubicBezTo>
                  <a:cubicBezTo>
                    <a:pt x="1388595" y="2540610"/>
                    <a:pt x="1384168" y="2545034"/>
                    <a:pt x="1379741" y="2547983"/>
                  </a:cubicBezTo>
                  <a:cubicBezTo>
                    <a:pt x="1379741" y="2547983"/>
                    <a:pt x="1362032" y="2562727"/>
                    <a:pt x="1359081" y="2558304"/>
                  </a:cubicBezTo>
                  <a:cubicBezTo>
                    <a:pt x="1357605" y="2558304"/>
                    <a:pt x="1353178" y="2558304"/>
                    <a:pt x="1348751" y="2556829"/>
                  </a:cubicBezTo>
                  <a:cubicBezTo>
                    <a:pt x="1342848" y="2552406"/>
                    <a:pt x="1336945" y="2547983"/>
                    <a:pt x="1332518" y="2546508"/>
                  </a:cubicBezTo>
                  <a:cubicBezTo>
                    <a:pt x="1335470" y="2550931"/>
                    <a:pt x="1342848" y="2556829"/>
                    <a:pt x="1342848" y="2556829"/>
                  </a:cubicBezTo>
                  <a:cubicBezTo>
                    <a:pt x="1343586" y="2558304"/>
                    <a:pt x="1347275" y="2560515"/>
                    <a:pt x="1351333" y="2562358"/>
                  </a:cubicBezTo>
                  <a:lnTo>
                    <a:pt x="1361857" y="2565622"/>
                  </a:lnTo>
                  <a:lnTo>
                    <a:pt x="1361374" y="2565292"/>
                  </a:lnTo>
                  <a:cubicBezTo>
                    <a:pt x="1380576" y="2565292"/>
                    <a:pt x="1386484" y="2552008"/>
                    <a:pt x="1399778" y="2549056"/>
                  </a:cubicBezTo>
                  <a:cubicBezTo>
                    <a:pt x="1402732" y="2549056"/>
                    <a:pt x="1429320" y="2535771"/>
                    <a:pt x="1433751" y="2531343"/>
                  </a:cubicBezTo>
                  <a:cubicBezTo>
                    <a:pt x="1435228" y="2529867"/>
                    <a:pt x="1435228" y="2525439"/>
                    <a:pt x="1441136" y="2525439"/>
                  </a:cubicBezTo>
                  <a:cubicBezTo>
                    <a:pt x="1447045" y="2525439"/>
                    <a:pt x="1451476" y="2523963"/>
                    <a:pt x="1454430" y="2521011"/>
                  </a:cubicBezTo>
                  <a:cubicBezTo>
                    <a:pt x="1460338" y="2515106"/>
                    <a:pt x="1472155" y="2507726"/>
                    <a:pt x="1482495" y="2507726"/>
                  </a:cubicBezTo>
                  <a:cubicBezTo>
                    <a:pt x="1486926" y="2507726"/>
                    <a:pt x="1489880" y="2510678"/>
                    <a:pt x="1491357" y="2512154"/>
                  </a:cubicBezTo>
                  <a:cubicBezTo>
                    <a:pt x="1494311" y="2512154"/>
                    <a:pt x="1491357" y="2513630"/>
                    <a:pt x="1492834" y="2513630"/>
                  </a:cubicBezTo>
                  <a:cubicBezTo>
                    <a:pt x="1495789" y="2516582"/>
                    <a:pt x="1501697" y="2512154"/>
                    <a:pt x="1503174" y="2510678"/>
                  </a:cubicBezTo>
                  <a:cubicBezTo>
                    <a:pt x="1504651" y="2510678"/>
                    <a:pt x="1510559" y="2510678"/>
                    <a:pt x="1510559" y="2513630"/>
                  </a:cubicBezTo>
                  <a:cubicBezTo>
                    <a:pt x="1510559" y="2516582"/>
                    <a:pt x="1510559" y="2521011"/>
                    <a:pt x="1510559" y="2525439"/>
                  </a:cubicBezTo>
                  <a:cubicBezTo>
                    <a:pt x="1510559" y="2528391"/>
                    <a:pt x="1509082" y="2528391"/>
                    <a:pt x="1509082" y="2531343"/>
                  </a:cubicBezTo>
                  <a:cubicBezTo>
                    <a:pt x="1509082" y="2538723"/>
                    <a:pt x="1507605" y="2543151"/>
                    <a:pt x="1503174" y="2547580"/>
                  </a:cubicBezTo>
                  <a:cubicBezTo>
                    <a:pt x="1503174" y="2549056"/>
                    <a:pt x="1500220" y="2553484"/>
                    <a:pt x="1498743" y="2553484"/>
                  </a:cubicBezTo>
                  <a:cubicBezTo>
                    <a:pt x="1497266" y="2553484"/>
                    <a:pt x="1489880" y="2552008"/>
                    <a:pt x="1488403" y="2553484"/>
                  </a:cubicBezTo>
                  <a:cubicBezTo>
                    <a:pt x="1486926" y="2553484"/>
                    <a:pt x="1485449" y="2554960"/>
                    <a:pt x="1482495" y="2554960"/>
                  </a:cubicBezTo>
                  <a:cubicBezTo>
                    <a:pt x="1482495" y="2554960"/>
                    <a:pt x="1483972" y="2556436"/>
                    <a:pt x="1483972" y="2556436"/>
                  </a:cubicBezTo>
                  <a:cubicBezTo>
                    <a:pt x="1485449" y="2557912"/>
                    <a:pt x="1488403" y="2557912"/>
                    <a:pt x="1488403" y="2557912"/>
                  </a:cubicBezTo>
                  <a:lnTo>
                    <a:pt x="1488403" y="2559388"/>
                  </a:lnTo>
                  <a:cubicBezTo>
                    <a:pt x="1488403" y="2559388"/>
                    <a:pt x="1492834" y="2560864"/>
                    <a:pt x="1492834" y="2560864"/>
                  </a:cubicBezTo>
                  <a:cubicBezTo>
                    <a:pt x="1492834" y="2562340"/>
                    <a:pt x="1498743" y="2566768"/>
                    <a:pt x="1500220" y="2562340"/>
                  </a:cubicBezTo>
                  <a:cubicBezTo>
                    <a:pt x="1500220" y="2562340"/>
                    <a:pt x="1506128" y="2556436"/>
                    <a:pt x="1506128" y="2556436"/>
                  </a:cubicBezTo>
                  <a:cubicBezTo>
                    <a:pt x="1510559" y="2562340"/>
                    <a:pt x="1507605" y="2566768"/>
                    <a:pt x="1517945" y="2571196"/>
                  </a:cubicBezTo>
                  <a:cubicBezTo>
                    <a:pt x="1523853" y="2575625"/>
                    <a:pt x="1556349" y="2584481"/>
                    <a:pt x="1556349" y="2585957"/>
                  </a:cubicBezTo>
                  <a:cubicBezTo>
                    <a:pt x="1557826" y="2591861"/>
                    <a:pt x="1568166" y="2605146"/>
                    <a:pt x="1574074" y="2605146"/>
                  </a:cubicBezTo>
                  <a:cubicBezTo>
                    <a:pt x="1584414" y="2605146"/>
                    <a:pt x="1575551" y="2612526"/>
                    <a:pt x="1574074" y="2614002"/>
                  </a:cubicBezTo>
                  <a:cubicBezTo>
                    <a:pt x="1568166" y="2615478"/>
                    <a:pt x="1563735" y="2622858"/>
                    <a:pt x="1560780" y="2627286"/>
                  </a:cubicBezTo>
                  <a:cubicBezTo>
                    <a:pt x="1556349" y="2631714"/>
                    <a:pt x="1531239" y="2647951"/>
                    <a:pt x="1525330" y="2647951"/>
                  </a:cubicBezTo>
                  <a:cubicBezTo>
                    <a:pt x="1525330" y="2649427"/>
                    <a:pt x="1514991" y="2650903"/>
                    <a:pt x="1513514" y="2653855"/>
                  </a:cubicBezTo>
                  <a:cubicBezTo>
                    <a:pt x="1513514" y="2653855"/>
                    <a:pt x="1506128" y="2661236"/>
                    <a:pt x="1504651" y="2658283"/>
                  </a:cubicBezTo>
                  <a:cubicBezTo>
                    <a:pt x="1501697" y="2656807"/>
                    <a:pt x="1491357" y="2662712"/>
                    <a:pt x="1491357" y="2656807"/>
                  </a:cubicBezTo>
                  <a:cubicBezTo>
                    <a:pt x="1491357" y="2653855"/>
                    <a:pt x="1483972" y="2656807"/>
                    <a:pt x="1486926" y="2653855"/>
                  </a:cubicBezTo>
                  <a:cubicBezTo>
                    <a:pt x="1489880" y="2647951"/>
                    <a:pt x="1482495" y="2644999"/>
                    <a:pt x="1473632" y="2644999"/>
                  </a:cubicBezTo>
                  <a:cubicBezTo>
                    <a:pt x="1442613" y="2644999"/>
                    <a:pt x="1435228" y="2677472"/>
                    <a:pt x="1413072" y="2687804"/>
                  </a:cubicBezTo>
                  <a:cubicBezTo>
                    <a:pt x="1405686" y="2689280"/>
                    <a:pt x="1399778" y="2701089"/>
                    <a:pt x="1395347" y="2705517"/>
                  </a:cubicBezTo>
                  <a:cubicBezTo>
                    <a:pt x="1390915" y="2711421"/>
                    <a:pt x="1399778" y="2727658"/>
                    <a:pt x="1386484" y="2727658"/>
                  </a:cubicBezTo>
                  <a:cubicBezTo>
                    <a:pt x="1377622" y="2727658"/>
                    <a:pt x="1376145" y="2732086"/>
                    <a:pt x="1370236" y="2732086"/>
                  </a:cubicBezTo>
                  <a:cubicBezTo>
                    <a:pt x="1370236" y="2732086"/>
                    <a:pt x="1365805" y="2732086"/>
                    <a:pt x="1364328" y="2732086"/>
                  </a:cubicBezTo>
                  <a:cubicBezTo>
                    <a:pt x="1352511" y="2732086"/>
                    <a:pt x="1349557" y="2737990"/>
                    <a:pt x="1345126" y="2742418"/>
                  </a:cubicBezTo>
                  <a:cubicBezTo>
                    <a:pt x="1340694" y="2746847"/>
                    <a:pt x="1345126" y="2742418"/>
                    <a:pt x="1340694" y="2740942"/>
                  </a:cubicBezTo>
                  <a:cubicBezTo>
                    <a:pt x="1334786" y="2739466"/>
                    <a:pt x="1337740" y="2748323"/>
                    <a:pt x="1334786" y="2748323"/>
                  </a:cubicBezTo>
                  <a:cubicBezTo>
                    <a:pt x="1331832" y="2748323"/>
                    <a:pt x="1328878" y="2746847"/>
                    <a:pt x="1325924" y="2746847"/>
                  </a:cubicBezTo>
                  <a:cubicBezTo>
                    <a:pt x="1318538" y="2749799"/>
                    <a:pt x="1321492" y="2764559"/>
                    <a:pt x="1315584" y="2757179"/>
                  </a:cubicBezTo>
                  <a:cubicBezTo>
                    <a:pt x="1315584" y="2755703"/>
                    <a:pt x="1302290" y="2751275"/>
                    <a:pt x="1302290" y="2751275"/>
                  </a:cubicBezTo>
                  <a:cubicBezTo>
                    <a:pt x="1300813" y="2749799"/>
                    <a:pt x="1299336" y="2746847"/>
                    <a:pt x="1296382" y="2746847"/>
                  </a:cubicBezTo>
                  <a:cubicBezTo>
                    <a:pt x="1293428" y="2746847"/>
                    <a:pt x="1269794" y="2739466"/>
                    <a:pt x="1268317" y="2737990"/>
                  </a:cubicBezTo>
                  <a:cubicBezTo>
                    <a:pt x="1263886" y="2733562"/>
                    <a:pt x="1260932" y="2727658"/>
                    <a:pt x="1256501" y="2735038"/>
                  </a:cubicBezTo>
                  <a:cubicBezTo>
                    <a:pt x="1253546" y="2739466"/>
                    <a:pt x="1255023" y="2732086"/>
                    <a:pt x="1250592" y="2732086"/>
                  </a:cubicBezTo>
                  <a:cubicBezTo>
                    <a:pt x="1244684" y="2732086"/>
                    <a:pt x="1237298" y="2735038"/>
                    <a:pt x="1235821" y="2735038"/>
                  </a:cubicBezTo>
                  <a:cubicBezTo>
                    <a:pt x="1219573" y="2735038"/>
                    <a:pt x="1218096" y="2726182"/>
                    <a:pt x="1209234" y="2715849"/>
                  </a:cubicBezTo>
                  <a:lnTo>
                    <a:pt x="1209850" y="2715480"/>
                  </a:lnTo>
                  <a:lnTo>
                    <a:pt x="1201099" y="2709620"/>
                  </a:lnTo>
                  <a:cubicBezTo>
                    <a:pt x="1198171" y="2705208"/>
                    <a:pt x="1195243" y="2700796"/>
                    <a:pt x="1192315" y="2697855"/>
                  </a:cubicBezTo>
                  <a:cubicBezTo>
                    <a:pt x="1190851" y="2697855"/>
                    <a:pt x="1187923" y="2697855"/>
                    <a:pt x="1186459" y="2697855"/>
                  </a:cubicBezTo>
                  <a:cubicBezTo>
                    <a:pt x="1184996" y="2697855"/>
                    <a:pt x="1184996" y="2700796"/>
                    <a:pt x="1183532" y="2700796"/>
                  </a:cubicBezTo>
                  <a:cubicBezTo>
                    <a:pt x="1182068" y="2702266"/>
                    <a:pt x="1182068" y="2700796"/>
                    <a:pt x="1182068" y="2700796"/>
                  </a:cubicBezTo>
                  <a:cubicBezTo>
                    <a:pt x="1180604" y="2697855"/>
                    <a:pt x="1183532" y="2696384"/>
                    <a:pt x="1182068" y="2694913"/>
                  </a:cubicBezTo>
                  <a:cubicBezTo>
                    <a:pt x="1180604" y="2693443"/>
                    <a:pt x="1177676" y="2691972"/>
                    <a:pt x="1176212" y="2691972"/>
                  </a:cubicBezTo>
                  <a:cubicBezTo>
                    <a:pt x="1174748" y="2691972"/>
                    <a:pt x="1173284" y="2693443"/>
                    <a:pt x="1173284" y="2693443"/>
                  </a:cubicBezTo>
                  <a:cubicBezTo>
                    <a:pt x="1171820" y="2693443"/>
                    <a:pt x="1171820" y="2691972"/>
                    <a:pt x="1170356" y="2691972"/>
                  </a:cubicBezTo>
                  <a:cubicBezTo>
                    <a:pt x="1168892" y="2690501"/>
                    <a:pt x="1167429" y="2689031"/>
                    <a:pt x="1165965" y="2687560"/>
                  </a:cubicBezTo>
                  <a:cubicBezTo>
                    <a:pt x="1165965" y="2686089"/>
                    <a:pt x="1164501" y="2683148"/>
                    <a:pt x="1165965" y="2683148"/>
                  </a:cubicBezTo>
                  <a:cubicBezTo>
                    <a:pt x="1167429" y="2681678"/>
                    <a:pt x="1173284" y="2684619"/>
                    <a:pt x="1173284" y="2683148"/>
                  </a:cubicBezTo>
                  <a:cubicBezTo>
                    <a:pt x="1174748" y="2678736"/>
                    <a:pt x="1167429" y="2678736"/>
                    <a:pt x="1167429" y="2674324"/>
                  </a:cubicBezTo>
                  <a:cubicBezTo>
                    <a:pt x="1167429" y="2672854"/>
                    <a:pt x="1173284" y="2675795"/>
                    <a:pt x="1174748" y="2674324"/>
                  </a:cubicBezTo>
                  <a:cubicBezTo>
                    <a:pt x="1176212" y="2672854"/>
                    <a:pt x="1173284" y="2668442"/>
                    <a:pt x="1174748" y="2666971"/>
                  </a:cubicBezTo>
                  <a:lnTo>
                    <a:pt x="1181951" y="2649605"/>
                  </a:lnTo>
                  <a:lnTo>
                    <a:pt x="1179045" y="2642347"/>
                  </a:lnTo>
                  <a:cubicBezTo>
                    <a:pt x="1177570" y="2640872"/>
                    <a:pt x="1177570" y="2634975"/>
                    <a:pt x="1176094" y="2634975"/>
                  </a:cubicBezTo>
                  <a:lnTo>
                    <a:pt x="1175975" y="2635032"/>
                  </a:lnTo>
                  <a:lnTo>
                    <a:pt x="1178674" y="2641807"/>
                  </a:lnTo>
                  <a:cubicBezTo>
                    <a:pt x="1180143" y="2643282"/>
                    <a:pt x="1181611" y="2646231"/>
                    <a:pt x="1181611" y="2649179"/>
                  </a:cubicBezTo>
                  <a:cubicBezTo>
                    <a:pt x="1178674" y="2655077"/>
                    <a:pt x="1175737" y="2660974"/>
                    <a:pt x="1174269" y="2666872"/>
                  </a:cubicBezTo>
                  <a:cubicBezTo>
                    <a:pt x="1172800" y="2668346"/>
                    <a:pt x="1175737" y="2672769"/>
                    <a:pt x="1174269" y="2674244"/>
                  </a:cubicBezTo>
                  <a:cubicBezTo>
                    <a:pt x="1172800" y="2675718"/>
                    <a:pt x="1166926" y="2672769"/>
                    <a:pt x="1166926" y="2674244"/>
                  </a:cubicBezTo>
                  <a:cubicBezTo>
                    <a:pt x="1166926" y="2678667"/>
                    <a:pt x="1174269" y="2678667"/>
                    <a:pt x="1172800" y="2683090"/>
                  </a:cubicBezTo>
                  <a:cubicBezTo>
                    <a:pt x="1172800" y="2684565"/>
                    <a:pt x="1166926" y="2681616"/>
                    <a:pt x="1165458" y="2683090"/>
                  </a:cubicBezTo>
                  <a:cubicBezTo>
                    <a:pt x="1163989" y="2683090"/>
                    <a:pt x="1165458" y="2686039"/>
                    <a:pt x="1165458" y="2687513"/>
                  </a:cubicBezTo>
                  <a:cubicBezTo>
                    <a:pt x="1166926" y="2688988"/>
                    <a:pt x="1165458" y="2691936"/>
                    <a:pt x="1165458" y="2691936"/>
                  </a:cubicBezTo>
                  <a:cubicBezTo>
                    <a:pt x="1166926" y="2693411"/>
                    <a:pt x="1168395" y="2693411"/>
                    <a:pt x="1168395" y="2694885"/>
                  </a:cubicBezTo>
                  <a:cubicBezTo>
                    <a:pt x="1169863" y="2696360"/>
                    <a:pt x="1168395" y="2697834"/>
                    <a:pt x="1168395" y="2699308"/>
                  </a:cubicBezTo>
                  <a:cubicBezTo>
                    <a:pt x="1169863" y="2700783"/>
                    <a:pt x="1171332" y="2700783"/>
                    <a:pt x="1171332" y="2700783"/>
                  </a:cubicBezTo>
                  <a:cubicBezTo>
                    <a:pt x="1174269" y="2699308"/>
                    <a:pt x="1174269" y="2696360"/>
                    <a:pt x="1175737" y="2694885"/>
                  </a:cubicBezTo>
                  <a:cubicBezTo>
                    <a:pt x="1177206" y="2693411"/>
                    <a:pt x="1178674" y="2694885"/>
                    <a:pt x="1178674" y="2696360"/>
                  </a:cubicBezTo>
                  <a:cubicBezTo>
                    <a:pt x="1178674" y="2697834"/>
                    <a:pt x="1177206" y="2700783"/>
                    <a:pt x="1177206" y="2702257"/>
                  </a:cubicBezTo>
                  <a:cubicBezTo>
                    <a:pt x="1178674" y="2703732"/>
                    <a:pt x="1181611" y="2705206"/>
                    <a:pt x="1183080" y="2705206"/>
                  </a:cubicBezTo>
                  <a:cubicBezTo>
                    <a:pt x="1183080" y="2708155"/>
                    <a:pt x="1181611" y="2710366"/>
                    <a:pt x="1180693" y="2712025"/>
                  </a:cubicBezTo>
                  <a:lnTo>
                    <a:pt x="1180721" y="2712131"/>
                  </a:lnTo>
                  <a:lnTo>
                    <a:pt x="1183031" y="2705510"/>
                  </a:lnTo>
                  <a:cubicBezTo>
                    <a:pt x="1185968" y="2705510"/>
                    <a:pt x="1190372" y="2701073"/>
                    <a:pt x="1190372" y="2702552"/>
                  </a:cubicBezTo>
                  <a:cubicBezTo>
                    <a:pt x="1193309" y="2704031"/>
                    <a:pt x="1194777" y="2711426"/>
                    <a:pt x="1197714" y="2714383"/>
                  </a:cubicBezTo>
                  <a:cubicBezTo>
                    <a:pt x="1205056" y="2718820"/>
                    <a:pt x="1213866" y="2726215"/>
                    <a:pt x="1213866" y="2736568"/>
                  </a:cubicBezTo>
                  <a:cubicBezTo>
                    <a:pt x="1213866" y="2748399"/>
                    <a:pt x="1218270" y="2748399"/>
                    <a:pt x="1225612" y="2739526"/>
                  </a:cubicBezTo>
                  <a:cubicBezTo>
                    <a:pt x="1228549" y="2736568"/>
                    <a:pt x="1230017" y="2754315"/>
                    <a:pt x="1230017" y="2754315"/>
                  </a:cubicBezTo>
                  <a:cubicBezTo>
                    <a:pt x="1230017" y="2758752"/>
                    <a:pt x="1243232" y="2752836"/>
                    <a:pt x="1246168" y="2752836"/>
                  </a:cubicBezTo>
                  <a:cubicBezTo>
                    <a:pt x="1247637" y="2752836"/>
                    <a:pt x="1250573" y="2749878"/>
                    <a:pt x="1253510" y="2748399"/>
                  </a:cubicBezTo>
                  <a:cubicBezTo>
                    <a:pt x="1256447" y="2748399"/>
                    <a:pt x="1256447" y="2752836"/>
                    <a:pt x="1262320" y="2752836"/>
                  </a:cubicBezTo>
                  <a:cubicBezTo>
                    <a:pt x="1268194" y="2754315"/>
                    <a:pt x="1272599" y="2761710"/>
                    <a:pt x="1279940" y="2761710"/>
                  </a:cubicBezTo>
                  <a:lnTo>
                    <a:pt x="1269824" y="2768989"/>
                  </a:lnTo>
                  <a:lnTo>
                    <a:pt x="1270162" y="2769049"/>
                  </a:lnTo>
                  <a:cubicBezTo>
                    <a:pt x="1273104" y="2769049"/>
                    <a:pt x="1278988" y="2767574"/>
                    <a:pt x="1280459" y="2761674"/>
                  </a:cubicBezTo>
                  <a:cubicBezTo>
                    <a:pt x="1283401" y="2763149"/>
                    <a:pt x="1284872" y="2763149"/>
                    <a:pt x="1286343" y="2763149"/>
                  </a:cubicBezTo>
                  <a:cubicBezTo>
                    <a:pt x="1289285" y="2764624"/>
                    <a:pt x="1292227" y="2763149"/>
                    <a:pt x="1295169" y="2763149"/>
                  </a:cubicBezTo>
                  <a:cubicBezTo>
                    <a:pt x="1299582" y="2764624"/>
                    <a:pt x="1305466" y="2766099"/>
                    <a:pt x="1309880" y="2767574"/>
                  </a:cubicBezTo>
                  <a:cubicBezTo>
                    <a:pt x="1306937" y="2773474"/>
                    <a:pt x="1305466" y="2774949"/>
                    <a:pt x="1301053" y="2777899"/>
                  </a:cubicBezTo>
                  <a:cubicBezTo>
                    <a:pt x="1296640" y="2782323"/>
                    <a:pt x="1306937" y="2786748"/>
                    <a:pt x="1308408" y="2788223"/>
                  </a:cubicBezTo>
                  <a:cubicBezTo>
                    <a:pt x="1311351" y="2791173"/>
                    <a:pt x="1299582" y="2791173"/>
                    <a:pt x="1299582" y="2794123"/>
                  </a:cubicBezTo>
                  <a:cubicBezTo>
                    <a:pt x="1298111" y="2800023"/>
                    <a:pt x="1311351" y="2797073"/>
                    <a:pt x="1308408" y="2804448"/>
                  </a:cubicBezTo>
                  <a:cubicBezTo>
                    <a:pt x="1306937" y="2805922"/>
                    <a:pt x="1295169" y="2819197"/>
                    <a:pt x="1306937" y="2819197"/>
                  </a:cubicBezTo>
                  <a:cubicBezTo>
                    <a:pt x="1329003" y="2820672"/>
                    <a:pt x="1312822" y="2828047"/>
                    <a:pt x="1312822" y="2839846"/>
                  </a:cubicBezTo>
                  <a:cubicBezTo>
                    <a:pt x="1312822" y="2842796"/>
                    <a:pt x="1308408" y="2848696"/>
                    <a:pt x="1308408" y="2851646"/>
                  </a:cubicBezTo>
                  <a:cubicBezTo>
                    <a:pt x="1309144" y="2854596"/>
                    <a:pt x="1310983" y="2856808"/>
                    <a:pt x="1312638" y="2859020"/>
                  </a:cubicBezTo>
                  <a:lnTo>
                    <a:pt x="1315498" y="2865768"/>
                  </a:lnTo>
                  <a:lnTo>
                    <a:pt x="1315613" y="2865539"/>
                  </a:lnTo>
                  <a:lnTo>
                    <a:pt x="1316246" y="2865539"/>
                  </a:lnTo>
                  <a:lnTo>
                    <a:pt x="1313153" y="2858247"/>
                  </a:lnTo>
                  <a:cubicBezTo>
                    <a:pt x="1311510" y="2856052"/>
                    <a:pt x="1309685" y="2853858"/>
                    <a:pt x="1308955" y="2850932"/>
                  </a:cubicBezTo>
                  <a:cubicBezTo>
                    <a:pt x="1308955" y="2848006"/>
                    <a:pt x="1313335" y="2842154"/>
                    <a:pt x="1313335" y="2839229"/>
                  </a:cubicBezTo>
                  <a:cubicBezTo>
                    <a:pt x="1313335" y="2827525"/>
                    <a:pt x="1329397" y="2820211"/>
                    <a:pt x="1307495" y="2818748"/>
                  </a:cubicBezTo>
                  <a:cubicBezTo>
                    <a:pt x="1295813" y="2818748"/>
                    <a:pt x="1307495" y="2805582"/>
                    <a:pt x="1308955" y="2804119"/>
                  </a:cubicBezTo>
                  <a:cubicBezTo>
                    <a:pt x="1311875" y="2796804"/>
                    <a:pt x="1298734" y="2799730"/>
                    <a:pt x="1300194" y="2793878"/>
                  </a:cubicBezTo>
                  <a:cubicBezTo>
                    <a:pt x="1300194" y="2790952"/>
                    <a:pt x="1311875" y="2790952"/>
                    <a:pt x="1308955" y="2788026"/>
                  </a:cubicBezTo>
                  <a:cubicBezTo>
                    <a:pt x="1307495" y="2786563"/>
                    <a:pt x="1297273" y="2782175"/>
                    <a:pt x="1301654" y="2777786"/>
                  </a:cubicBezTo>
                  <a:cubicBezTo>
                    <a:pt x="1306034" y="2774860"/>
                    <a:pt x="1307495" y="2773397"/>
                    <a:pt x="1310415" y="2767545"/>
                  </a:cubicBezTo>
                  <a:cubicBezTo>
                    <a:pt x="1319176" y="2769008"/>
                    <a:pt x="1320636" y="2767545"/>
                    <a:pt x="1326477" y="2766083"/>
                  </a:cubicBezTo>
                  <a:cubicBezTo>
                    <a:pt x="1330127" y="2765351"/>
                    <a:pt x="1331953" y="2763888"/>
                    <a:pt x="1333413" y="2763705"/>
                  </a:cubicBezTo>
                  <a:cubicBezTo>
                    <a:pt x="1334873" y="2763522"/>
                    <a:pt x="1335968" y="2764620"/>
                    <a:pt x="1338158" y="2769008"/>
                  </a:cubicBezTo>
                  <a:cubicBezTo>
                    <a:pt x="1343999" y="2776323"/>
                    <a:pt x="1352760" y="2774860"/>
                    <a:pt x="1361521" y="2774860"/>
                  </a:cubicBezTo>
                  <a:cubicBezTo>
                    <a:pt x="1365902" y="2774860"/>
                    <a:pt x="1370282" y="2773397"/>
                    <a:pt x="1373203" y="2771934"/>
                  </a:cubicBezTo>
                  <a:cubicBezTo>
                    <a:pt x="1374663" y="2771934"/>
                    <a:pt x="1377583" y="2774860"/>
                    <a:pt x="1379043" y="2774860"/>
                  </a:cubicBezTo>
                  <a:cubicBezTo>
                    <a:pt x="1380504" y="2774860"/>
                    <a:pt x="1380504" y="2771934"/>
                    <a:pt x="1381964" y="2771934"/>
                  </a:cubicBezTo>
                  <a:cubicBezTo>
                    <a:pt x="1384884" y="2771934"/>
                    <a:pt x="1387804" y="2771934"/>
                    <a:pt x="1389265" y="2771934"/>
                  </a:cubicBezTo>
                  <a:cubicBezTo>
                    <a:pt x="1395835" y="2774129"/>
                    <a:pt x="1404870" y="2786198"/>
                    <a:pt x="1412057" y="2792095"/>
                  </a:cubicBezTo>
                  <a:lnTo>
                    <a:pt x="1418417" y="2795315"/>
                  </a:lnTo>
                  <a:lnTo>
                    <a:pt x="1418496" y="2794762"/>
                  </a:lnTo>
                  <a:cubicBezTo>
                    <a:pt x="1422908" y="2791820"/>
                    <a:pt x="1428791" y="2794762"/>
                    <a:pt x="1433203" y="2793291"/>
                  </a:cubicBezTo>
                  <a:cubicBezTo>
                    <a:pt x="1439086" y="2793291"/>
                    <a:pt x="1444969" y="2790350"/>
                    <a:pt x="1447911" y="2787408"/>
                  </a:cubicBezTo>
                  <a:cubicBezTo>
                    <a:pt x="1449382" y="2785937"/>
                    <a:pt x="1452323" y="2784466"/>
                    <a:pt x="1458206" y="2781524"/>
                  </a:cubicBezTo>
                  <a:cubicBezTo>
                    <a:pt x="1464089" y="2778582"/>
                    <a:pt x="1474384" y="2775640"/>
                    <a:pt x="1474384" y="2774170"/>
                  </a:cubicBezTo>
                  <a:cubicBezTo>
                    <a:pt x="1475855" y="2768286"/>
                    <a:pt x="1481738" y="2771228"/>
                    <a:pt x="1481738" y="2760931"/>
                  </a:cubicBezTo>
                  <a:cubicBezTo>
                    <a:pt x="1481738" y="2753577"/>
                    <a:pt x="1483209" y="2757990"/>
                    <a:pt x="1487621" y="2757990"/>
                  </a:cubicBezTo>
                  <a:cubicBezTo>
                    <a:pt x="1493504" y="2757990"/>
                    <a:pt x="1496446" y="2757990"/>
                    <a:pt x="1492033" y="2753577"/>
                  </a:cubicBezTo>
                  <a:cubicBezTo>
                    <a:pt x="1486150" y="2746222"/>
                    <a:pt x="1486150" y="2746222"/>
                    <a:pt x="1494975" y="2743281"/>
                  </a:cubicBezTo>
                  <a:cubicBezTo>
                    <a:pt x="1494975" y="2738868"/>
                    <a:pt x="1505270" y="2730042"/>
                    <a:pt x="1509682" y="2727101"/>
                  </a:cubicBezTo>
                  <a:cubicBezTo>
                    <a:pt x="1512624" y="2724159"/>
                    <a:pt x="1525861" y="2731513"/>
                    <a:pt x="1531744" y="2731513"/>
                  </a:cubicBezTo>
                  <a:cubicBezTo>
                    <a:pt x="1534685" y="2731513"/>
                    <a:pt x="1544980" y="2728572"/>
                    <a:pt x="1546451" y="2730042"/>
                  </a:cubicBezTo>
                  <a:cubicBezTo>
                    <a:pt x="1549393" y="2731513"/>
                    <a:pt x="1561159" y="2735926"/>
                    <a:pt x="1562629" y="2735926"/>
                  </a:cubicBezTo>
                  <a:cubicBezTo>
                    <a:pt x="1564100" y="2735926"/>
                    <a:pt x="1574395" y="2750635"/>
                    <a:pt x="1575866" y="2753577"/>
                  </a:cubicBezTo>
                  <a:cubicBezTo>
                    <a:pt x="1581749" y="2753577"/>
                    <a:pt x="1571454" y="2760931"/>
                    <a:pt x="1571454" y="2762402"/>
                  </a:cubicBezTo>
                  <a:cubicBezTo>
                    <a:pt x="1571454" y="2768286"/>
                    <a:pt x="1580278" y="2757990"/>
                    <a:pt x="1583220" y="2762402"/>
                  </a:cubicBezTo>
                  <a:cubicBezTo>
                    <a:pt x="1586161" y="2766815"/>
                    <a:pt x="1587632" y="2765344"/>
                    <a:pt x="1590574" y="2762402"/>
                  </a:cubicBezTo>
                  <a:cubicBezTo>
                    <a:pt x="1592044" y="2760931"/>
                    <a:pt x="1600869" y="2763873"/>
                    <a:pt x="1602340" y="2763873"/>
                  </a:cubicBezTo>
                  <a:cubicBezTo>
                    <a:pt x="1605281" y="2765344"/>
                    <a:pt x="1614106" y="2774170"/>
                    <a:pt x="1615576" y="2772699"/>
                  </a:cubicBezTo>
                  <a:cubicBezTo>
                    <a:pt x="1618518" y="2771228"/>
                    <a:pt x="1622930" y="2775640"/>
                    <a:pt x="1622930" y="2775640"/>
                  </a:cubicBezTo>
                  <a:cubicBezTo>
                    <a:pt x="1625872" y="2777111"/>
                    <a:pt x="1628813" y="2780053"/>
                    <a:pt x="1631755" y="2781524"/>
                  </a:cubicBezTo>
                  <a:cubicBezTo>
                    <a:pt x="1634696" y="2784466"/>
                    <a:pt x="1637638" y="2785937"/>
                    <a:pt x="1639108" y="2788879"/>
                  </a:cubicBezTo>
                  <a:cubicBezTo>
                    <a:pt x="1642050" y="2793291"/>
                    <a:pt x="1642050" y="2797704"/>
                    <a:pt x="1646462" y="2799175"/>
                  </a:cubicBezTo>
                  <a:cubicBezTo>
                    <a:pt x="1646462" y="2800646"/>
                    <a:pt x="1642050" y="2800646"/>
                    <a:pt x="1642050" y="2803588"/>
                  </a:cubicBezTo>
                  <a:cubicBezTo>
                    <a:pt x="1640579" y="2808001"/>
                    <a:pt x="1640579" y="2806530"/>
                    <a:pt x="1637638" y="2808001"/>
                  </a:cubicBezTo>
                  <a:cubicBezTo>
                    <a:pt x="1633225" y="2809471"/>
                    <a:pt x="1628813" y="2812413"/>
                    <a:pt x="1628813" y="2816826"/>
                  </a:cubicBezTo>
                  <a:cubicBezTo>
                    <a:pt x="1628813" y="2818297"/>
                    <a:pt x="1625872" y="2821974"/>
                    <a:pt x="1622195" y="2824916"/>
                  </a:cubicBezTo>
                  <a:lnTo>
                    <a:pt x="1611630" y="2828438"/>
                  </a:lnTo>
                  <a:lnTo>
                    <a:pt x="1611808" y="2828678"/>
                  </a:lnTo>
                  <a:cubicBezTo>
                    <a:pt x="1617703" y="2831627"/>
                    <a:pt x="1629492" y="2819831"/>
                    <a:pt x="1629492" y="2816882"/>
                  </a:cubicBezTo>
                  <a:cubicBezTo>
                    <a:pt x="1629492" y="2812459"/>
                    <a:pt x="1633913" y="2809510"/>
                    <a:pt x="1638333" y="2808036"/>
                  </a:cubicBezTo>
                  <a:cubicBezTo>
                    <a:pt x="1641281" y="2806561"/>
                    <a:pt x="1641281" y="2808036"/>
                    <a:pt x="1642754" y="2803612"/>
                  </a:cubicBezTo>
                  <a:cubicBezTo>
                    <a:pt x="1642754" y="2800664"/>
                    <a:pt x="1647175" y="2800664"/>
                    <a:pt x="1647175" y="2799189"/>
                  </a:cubicBezTo>
                  <a:cubicBezTo>
                    <a:pt x="1651596" y="2799189"/>
                    <a:pt x="1656017" y="2803612"/>
                    <a:pt x="1658964" y="2805087"/>
                  </a:cubicBezTo>
                  <a:cubicBezTo>
                    <a:pt x="1660437" y="2805087"/>
                    <a:pt x="1663385" y="2805087"/>
                    <a:pt x="1667806" y="2805087"/>
                  </a:cubicBezTo>
                  <a:cubicBezTo>
                    <a:pt x="1672226" y="2806561"/>
                    <a:pt x="1678121" y="2808036"/>
                    <a:pt x="1681068" y="2808036"/>
                  </a:cubicBezTo>
                  <a:cubicBezTo>
                    <a:pt x="1688436" y="2805087"/>
                    <a:pt x="1694330" y="2803612"/>
                    <a:pt x="1697278" y="2805087"/>
                  </a:cubicBezTo>
                  <a:cubicBezTo>
                    <a:pt x="1700225" y="2808036"/>
                    <a:pt x="1700225" y="2812459"/>
                    <a:pt x="1704646" y="2812459"/>
                  </a:cubicBezTo>
                  <a:cubicBezTo>
                    <a:pt x="1707593" y="2812459"/>
                    <a:pt x="1712014" y="2815408"/>
                    <a:pt x="1714961" y="2813934"/>
                  </a:cubicBezTo>
                  <a:cubicBezTo>
                    <a:pt x="1719382" y="2812459"/>
                    <a:pt x="1722329" y="2816882"/>
                    <a:pt x="1722329" y="2819831"/>
                  </a:cubicBezTo>
                  <a:cubicBezTo>
                    <a:pt x="1722329" y="2833101"/>
                    <a:pt x="1731171" y="2834576"/>
                    <a:pt x="1738539" y="2838999"/>
                  </a:cubicBezTo>
                  <a:cubicBezTo>
                    <a:pt x="1740012" y="2838999"/>
                    <a:pt x="1740012" y="2841948"/>
                    <a:pt x="1740012" y="2843422"/>
                  </a:cubicBezTo>
                  <a:cubicBezTo>
                    <a:pt x="1741486" y="2846371"/>
                    <a:pt x="1742960" y="2853744"/>
                    <a:pt x="1745907" y="2859641"/>
                  </a:cubicBezTo>
                  <a:cubicBezTo>
                    <a:pt x="1748854" y="2864065"/>
                    <a:pt x="1751801" y="2869962"/>
                    <a:pt x="1751801" y="2874386"/>
                  </a:cubicBezTo>
                  <a:cubicBezTo>
                    <a:pt x="1745907" y="2874386"/>
                    <a:pt x="1745907" y="2877335"/>
                    <a:pt x="1742960" y="2880284"/>
                  </a:cubicBezTo>
                  <a:cubicBezTo>
                    <a:pt x="1735592" y="2884707"/>
                    <a:pt x="1735592" y="2886181"/>
                    <a:pt x="1735592" y="2896502"/>
                  </a:cubicBezTo>
                  <a:cubicBezTo>
                    <a:pt x="1735592" y="2903875"/>
                    <a:pt x="1728223" y="2900926"/>
                    <a:pt x="1728223" y="2908298"/>
                  </a:cubicBezTo>
                  <a:cubicBezTo>
                    <a:pt x="1728223" y="2909772"/>
                    <a:pt x="1723803" y="2915670"/>
                    <a:pt x="1722329" y="2915670"/>
                  </a:cubicBezTo>
                  <a:cubicBezTo>
                    <a:pt x="1717908" y="2915670"/>
                    <a:pt x="1717908" y="2912721"/>
                    <a:pt x="1714961" y="2917145"/>
                  </a:cubicBezTo>
                  <a:cubicBezTo>
                    <a:pt x="1714961" y="2917145"/>
                    <a:pt x="1713487" y="2923042"/>
                    <a:pt x="1713487" y="2923042"/>
                  </a:cubicBezTo>
                  <a:cubicBezTo>
                    <a:pt x="1713487" y="2924517"/>
                    <a:pt x="1707593" y="2924517"/>
                    <a:pt x="1707593" y="2927466"/>
                  </a:cubicBezTo>
                  <a:cubicBezTo>
                    <a:pt x="1707593" y="2931889"/>
                    <a:pt x="1704646" y="2933364"/>
                    <a:pt x="1703172" y="2936312"/>
                  </a:cubicBezTo>
                  <a:cubicBezTo>
                    <a:pt x="1701699" y="2942210"/>
                    <a:pt x="1697278" y="2945159"/>
                    <a:pt x="1694330" y="2949582"/>
                  </a:cubicBezTo>
                  <a:cubicBezTo>
                    <a:pt x="1691383" y="2951057"/>
                    <a:pt x="1689910" y="2958429"/>
                    <a:pt x="1688436" y="2959904"/>
                  </a:cubicBezTo>
                  <a:cubicBezTo>
                    <a:pt x="1688436" y="2961378"/>
                    <a:pt x="1686962" y="2962852"/>
                    <a:pt x="1685489" y="2964327"/>
                  </a:cubicBezTo>
                  <a:cubicBezTo>
                    <a:pt x="1682542" y="2965801"/>
                    <a:pt x="1692857" y="2970225"/>
                    <a:pt x="1684015" y="2970225"/>
                  </a:cubicBezTo>
                  <a:cubicBezTo>
                    <a:pt x="1678121" y="2970225"/>
                    <a:pt x="1672226" y="2968750"/>
                    <a:pt x="1666332" y="2968750"/>
                  </a:cubicBezTo>
                  <a:cubicBezTo>
                    <a:pt x="1661911" y="2968750"/>
                    <a:pt x="1654543" y="2979071"/>
                    <a:pt x="1660437" y="2979071"/>
                  </a:cubicBezTo>
                  <a:cubicBezTo>
                    <a:pt x="1666332" y="2979071"/>
                    <a:pt x="1666332" y="2984969"/>
                    <a:pt x="1667806" y="2987918"/>
                  </a:cubicBezTo>
                  <a:cubicBezTo>
                    <a:pt x="1667806" y="2989392"/>
                    <a:pt x="1672226" y="3005611"/>
                    <a:pt x="1672226" y="3005611"/>
                  </a:cubicBezTo>
                  <a:cubicBezTo>
                    <a:pt x="1673700" y="3008560"/>
                    <a:pt x="1682542" y="3014458"/>
                    <a:pt x="1682542" y="3017407"/>
                  </a:cubicBezTo>
                  <a:cubicBezTo>
                    <a:pt x="1685489" y="3023305"/>
                    <a:pt x="1688436" y="3029202"/>
                    <a:pt x="1689910" y="3036575"/>
                  </a:cubicBezTo>
                  <a:cubicBezTo>
                    <a:pt x="1689910" y="3038049"/>
                    <a:pt x="1689910" y="3040998"/>
                    <a:pt x="1689910" y="3045421"/>
                  </a:cubicBezTo>
                  <a:cubicBezTo>
                    <a:pt x="1689910" y="3046896"/>
                    <a:pt x="1697278" y="3048370"/>
                    <a:pt x="1697278" y="3049845"/>
                  </a:cubicBezTo>
                  <a:cubicBezTo>
                    <a:pt x="1698751" y="3054268"/>
                    <a:pt x="1697278" y="3060166"/>
                    <a:pt x="1700225" y="3064589"/>
                  </a:cubicBezTo>
                  <a:cubicBezTo>
                    <a:pt x="1701699" y="3066063"/>
                    <a:pt x="1712014" y="3066063"/>
                    <a:pt x="1704646" y="3071961"/>
                  </a:cubicBezTo>
                  <a:cubicBezTo>
                    <a:pt x="1698751" y="3076385"/>
                    <a:pt x="1703172" y="3085231"/>
                    <a:pt x="1692857" y="3091129"/>
                  </a:cubicBezTo>
                  <a:cubicBezTo>
                    <a:pt x="1689910" y="3092603"/>
                    <a:pt x="1684015" y="3091129"/>
                    <a:pt x="1679594" y="3091129"/>
                  </a:cubicBezTo>
                  <a:cubicBezTo>
                    <a:pt x="1670753" y="3094078"/>
                    <a:pt x="1663385" y="3102925"/>
                    <a:pt x="1657490" y="3104399"/>
                  </a:cubicBezTo>
                  <a:cubicBezTo>
                    <a:pt x="1654543" y="3104399"/>
                    <a:pt x="1654543" y="3107348"/>
                    <a:pt x="1653069" y="3108822"/>
                  </a:cubicBezTo>
                  <a:cubicBezTo>
                    <a:pt x="1653069" y="3113246"/>
                    <a:pt x="1654543" y="3120618"/>
                    <a:pt x="1653069" y="3123567"/>
                  </a:cubicBezTo>
                  <a:cubicBezTo>
                    <a:pt x="1650122" y="3127990"/>
                    <a:pt x="1647175" y="3135362"/>
                    <a:pt x="1639807" y="3136837"/>
                  </a:cubicBezTo>
                  <a:cubicBezTo>
                    <a:pt x="1630965" y="3141260"/>
                    <a:pt x="1629492" y="3126516"/>
                    <a:pt x="1622124" y="3130939"/>
                  </a:cubicBezTo>
                  <a:cubicBezTo>
                    <a:pt x="1617703" y="3132413"/>
                    <a:pt x="1610335" y="3132413"/>
                    <a:pt x="1605914" y="3135362"/>
                  </a:cubicBezTo>
                  <a:cubicBezTo>
                    <a:pt x="1600019" y="3138311"/>
                    <a:pt x="1600019" y="3147158"/>
                    <a:pt x="1595599" y="3153056"/>
                  </a:cubicBezTo>
                  <a:cubicBezTo>
                    <a:pt x="1592651" y="3156005"/>
                    <a:pt x="1585283" y="3151581"/>
                    <a:pt x="1583810" y="3156005"/>
                  </a:cubicBezTo>
                  <a:cubicBezTo>
                    <a:pt x="1579389" y="3164851"/>
                    <a:pt x="1572021" y="3169275"/>
                    <a:pt x="1569074" y="3173698"/>
                  </a:cubicBezTo>
                  <a:cubicBezTo>
                    <a:pt x="1564653" y="3178121"/>
                    <a:pt x="1560232" y="3184019"/>
                    <a:pt x="1558758" y="3186968"/>
                  </a:cubicBezTo>
                  <a:cubicBezTo>
                    <a:pt x="1555811" y="3189917"/>
                    <a:pt x="1560232" y="3191391"/>
                    <a:pt x="1560232" y="3194340"/>
                  </a:cubicBezTo>
                  <a:cubicBezTo>
                    <a:pt x="1561706" y="3197289"/>
                    <a:pt x="1561706" y="3204661"/>
                    <a:pt x="1557285" y="3207610"/>
                  </a:cubicBezTo>
                  <a:cubicBezTo>
                    <a:pt x="1555811" y="3209085"/>
                    <a:pt x="1554338" y="3207610"/>
                    <a:pt x="1551390" y="3209085"/>
                  </a:cubicBezTo>
                  <a:cubicBezTo>
                    <a:pt x="1549917" y="3210559"/>
                    <a:pt x="1549917" y="3207610"/>
                    <a:pt x="1548443" y="3209085"/>
                  </a:cubicBezTo>
                  <a:cubicBezTo>
                    <a:pt x="1542549" y="3213508"/>
                    <a:pt x="1541075" y="3225303"/>
                    <a:pt x="1538128" y="3232676"/>
                  </a:cubicBezTo>
                  <a:cubicBezTo>
                    <a:pt x="1536654" y="3241522"/>
                    <a:pt x="1527813" y="3235624"/>
                    <a:pt x="1524865" y="3240048"/>
                  </a:cubicBezTo>
                  <a:cubicBezTo>
                    <a:pt x="1521918" y="3242997"/>
                    <a:pt x="1520445" y="3247420"/>
                    <a:pt x="1516024" y="3250369"/>
                  </a:cubicBezTo>
                  <a:cubicBezTo>
                    <a:pt x="1513077" y="3251843"/>
                    <a:pt x="1510129" y="3251843"/>
                    <a:pt x="1507182" y="3254792"/>
                  </a:cubicBezTo>
                  <a:cubicBezTo>
                    <a:pt x="1507182" y="3254792"/>
                    <a:pt x="1507182" y="3256267"/>
                    <a:pt x="1505709" y="3256267"/>
                  </a:cubicBezTo>
                  <a:cubicBezTo>
                    <a:pt x="1501288" y="3256267"/>
                    <a:pt x="1502761" y="3257741"/>
                    <a:pt x="1498340" y="3257741"/>
                  </a:cubicBezTo>
                  <a:cubicBezTo>
                    <a:pt x="1490972" y="3257741"/>
                    <a:pt x="1496867" y="3262164"/>
                    <a:pt x="1493920" y="3265113"/>
                  </a:cubicBezTo>
                  <a:cubicBezTo>
                    <a:pt x="1493920" y="3266588"/>
                    <a:pt x="1485078" y="3271011"/>
                    <a:pt x="1485078" y="3271011"/>
                  </a:cubicBezTo>
                  <a:cubicBezTo>
                    <a:pt x="1485078" y="3264376"/>
                    <a:pt x="1483605" y="3261059"/>
                    <a:pt x="1481578" y="3258663"/>
                  </a:cubicBezTo>
                  <a:lnTo>
                    <a:pt x="1481423" y="3258508"/>
                  </a:lnTo>
                  <a:lnTo>
                    <a:pt x="1484818" y="3270476"/>
                  </a:lnTo>
                  <a:cubicBezTo>
                    <a:pt x="1481877" y="3273416"/>
                    <a:pt x="1475993" y="3279298"/>
                    <a:pt x="1475993" y="3283709"/>
                  </a:cubicBezTo>
                  <a:cubicBezTo>
                    <a:pt x="1475993" y="3289590"/>
                    <a:pt x="1470110" y="3292531"/>
                    <a:pt x="1467168" y="3291061"/>
                  </a:cubicBezTo>
                  <a:cubicBezTo>
                    <a:pt x="1462756" y="3291061"/>
                    <a:pt x="1458343" y="3289590"/>
                    <a:pt x="1458343" y="3295472"/>
                  </a:cubicBezTo>
                  <a:cubicBezTo>
                    <a:pt x="1458343" y="3301353"/>
                    <a:pt x="1450989" y="3307235"/>
                    <a:pt x="1443634" y="3304294"/>
                  </a:cubicBezTo>
                  <a:cubicBezTo>
                    <a:pt x="1437751" y="3304294"/>
                    <a:pt x="1430397" y="3302824"/>
                    <a:pt x="1424513" y="3302824"/>
                  </a:cubicBezTo>
                  <a:cubicBezTo>
                    <a:pt x="1417159" y="3302824"/>
                    <a:pt x="1425984" y="3311646"/>
                    <a:pt x="1425984" y="3311646"/>
                  </a:cubicBezTo>
                  <a:cubicBezTo>
                    <a:pt x="1430397" y="3316057"/>
                    <a:pt x="1418630" y="3318998"/>
                    <a:pt x="1423042" y="3327820"/>
                  </a:cubicBezTo>
                  <a:cubicBezTo>
                    <a:pt x="1424513" y="3329290"/>
                    <a:pt x="1418630" y="3341053"/>
                    <a:pt x="1415688" y="3343994"/>
                  </a:cubicBezTo>
                  <a:cubicBezTo>
                    <a:pt x="1408334" y="3349875"/>
                    <a:pt x="1408334" y="3346935"/>
                    <a:pt x="1400980" y="3346935"/>
                  </a:cubicBezTo>
                  <a:cubicBezTo>
                    <a:pt x="1399509" y="3346935"/>
                    <a:pt x="1390684" y="3358697"/>
                    <a:pt x="1386271" y="3354286"/>
                  </a:cubicBezTo>
                  <a:cubicBezTo>
                    <a:pt x="1381858" y="3349875"/>
                    <a:pt x="1377446" y="3349875"/>
                    <a:pt x="1373033" y="3348405"/>
                  </a:cubicBezTo>
                  <a:cubicBezTo>
                    <a:pt x="1364208" y="3348405"/>
                    <a:pt x="1355383" y="3349875"/>
                    <a:pt x="1348029" y="3348405"/>
                  </a:cubicBezTo>
                  <a:cubicBezTo>
                    <a:pt x="1346558" y="3346935"/>
                    <a:pt x="1352441" y="3352816"/>
                    <a:pt x="1349500" y="3352816"/>
                  </a:cubicBezTo>
                  <a:cubicBezTo>
                    <a:pt x="1348029" y="3352816"/>
                    <a:pt x="1340674" y="3349875"/>
                    <a:pt x="1337733" y="3348405"/>
                  </a:cubicBezTo>
                  <a:cubicBezTo>
                    <a:pt x="1333320" y="3348405"/>
                    <a:pt x="1331849" y="3345464"/>
                    <a:pt x="1325966" y="3346935"/>
                  </a:cubicBezTo>
                  <a:lnTo>
                    <a:pt x="1317141" y="3349875"/>
                  </a:lnTo>
                  <a:lnTo>
                    <a:pt x="1306845" y="3346935"/>
                  </a:lnTo>
                  <a:cubicBezTo>
                    <a:pt x="1300961" y="3345464"/>
                    <a:pt x="1296549" y="3336642"/>
                    <a:pt x="1292136" y="3336642"/>
                  </a:cubicBezTo>
                  <a:cubicBezTo>
                    <a:pt x="1290665" y="3336642"/>
                    <a:pt x="1286253" y="3336642"/>
                    <a:pt x="1286253" y="3338112"/>
                  </a:cubicBezTo>
                  <a:cubicBezTo>
                    <a:pt x="1286253" y="3341053"/>
                    <a:pt x="1289194" y="3342523"/>
                    <a:pt x="1290665" y="3339583"/>
                  </a:cubicBezTo>
                  <a:cubicBezTo>
                    <a:pt x="1292136" y="3338112"/>
                    <a:pt x="1295078" y="3338112"/>
                    <a:pt x="1293607" y="3341053"/>
                  </a:cubicBezTo>
                  <a:cubicBezTo>
                    <a:pt x="1289194" y="3348405"/>
                    <a:pt x="1271544" y="3355757"/>
                    <a:pt x="1261248" y="3349875"/>
                  </a:cubicBezTo>
                  <a:cubicBezTo>
                    <a:pt x="1259777" y="3348405"/>
                    <a:pt x="1252423" y="3342523"/>
                    <a:pt x="1252423" y="3341053"/>
                  </a:cubicBezTo>
                  <a:cubicBezTo>
                    <a:pt x="1252423" y="3339583"/>
                    <a:pt x="1249481" y="3335172"/>
                    <a:pt x="1248010" y="3332231"/>
                  </a:cubicBezTo>
                  <a:cubicBezTo>
                    <a:pt x="1245069" y="3323409"/>
                    <a:pt x="1240656" y="3330760"/>
                    <a:pt x="1243598" y="3336642"/>
                  </a:cubicBezTo>
                  <a:cubicBezTo>
                    <a:pt x="1248010" y="3342523"/>
                    <a:pt x="1248010" y="3342523"/>
                    <a:pt x="1243598" y="3348405"/>
                  </a:cubicBezTo>
                  <a:cubicBezTo>
                    <a:pt x="1242127" y="3352816"/>
                    <a:pt x="1249481" y="3354286"/>
                    <a:pt x="1246540" y="3357227"/>
                  </a:cubicBezTo>
                  <a:cubicBezTo>
                    <a:pt x="1246540" y="3358697"/>
                    <a:pt x="1240656" y="3366049"/>
                    <a:pt x="1243598" y="3370460"/>
                  </a:cubicBezTo>
                  <a:cubicBezTo>
                    <a:pt x="1245069" y="3373401"/>
                    <a:pt x="1249481" y="3376342"/>
                    <a:pt x="1249481" y="3380753"/>
                  </a:cubicBezTo>
                  <a:cubicBezTo>
                    <a:pt x="1250952" y="3386634"/>
                    <a:pt x="1246540" y="3389575"/>
                    <a:pt x="1245069" y="3393986"/>
                  </a:cubicBezTo>
                  <a:cubicBezTo>
                    <a:pt x="1243598" y="3396927"/>
                    <a:pt x="1239185" y="3393986"/>
                    <a:pt x="1239185" y="3402808"/>
                  </a:cubicBezTo>
                  <a:cubicBezTo>
                    <a:pt x="1239185" y="3405749"/>
                    <a:pt x="1223006" y="3399868"/>
                    <a:pt x="1218593" y="3399868"/>
                  </a:cubicBezTo>
                  <a:lnTo>
                    <a:pt x="1209768" y="3399868"/>
                  </a:lnTo>
                  <a:cubicBezTo>
                    <a:pt x="1208297" y="3399868"/>
                    <a:pt x="1208297" y="3393986"/>
                    <a:pt x="1205356" y="3395457"/>
                  </a:cubicBezTo>
                  <a:cubicBezTo>
                    <a:pt x="1200943" y="3396927"/>
                    <a:pt x="1202414" y="3401338"/>
                    <a:pt x="1196530" y="3401338"/>
                  </a:cubicBezTo>
                  <a:cubicBezTo>
                    <a:pt x="1193589" y="3401338"/>
                    <a:pt x="1189176" y="3411631"/>
                    <a:pt x="1178880" y="3411631"/>
                  </a:cubicBezTo>
                  <a:cubicBezTo>
                    <a:pt x="1172997" y="3411631"/>
                    <a:pt x="1168584" y="3402808"/>
                    <a:pt x="1167113" y="3398397"/>
                  </a:cubicBezTo>
                  <a:cubicBezTo>
                    <a:pt x="1165642" y="3386634"/>
                    <a:pt x="1162701" y="3399868"/>
                    <a:pt x="1162701" y="3402808"/>
                  </a:cubicBezTo>
                  <a:cubicBezTo>
                    <a:pt x="1162701" y="3407219"/>
                    <a:pt x="1164171" y="3411631"/>
                    <a:pt x="1165642" y="3413101"/>
                  </a:cubicBezTo>
                  <a:cubicBezTo>
                    <a:pt x="1174468" y="3421923"/>
                    <a:pt x="1161230" y="3421923"/>
                    <a:pt x="1161230" y="3408690"/>
                  </a:cubicBezTo>
                  <a:cubicBezTo>
                    <a:pt x="1161230" y="3404279"/>
                    <a:pt x="1153875" y="3407219"/>
                    <a:pt x="1156817" y="3411631"/>
                  </a:cubicBezTo>
                  <a:cubicBezTo>
                    <a:pt x="1156817" y="3413101"/>
                    <a:pt x="1162701" y="3417512"/>
                    <a:pt x="1158288" y="3417512"/>
                  </a:cubicBezTo>
                  <a:cubicBezTo>
                    <a:pt x="1155346" y="3417512"/>
                    <a:pt x="1147992" y="3413101"/>
                    <a:pt x="1152405" y="3420453"/>
                  </a:cubicBezTo>
                  <a:cubicBezTo>
                    <a:pt x="1152405" y="3421923"/>
                    <a:pt x="1162701" y="3429275"/>
                    <a:pt x="1162701" y="3430745"/>
                  </a:cubicBezTo>
                  <a:cubicBezTo>
                    <a:pt x="1158288" y="3438097"/>
                    <a:pt x="1155346" y="3433686"/>
                    <a:pt x="1150934" y="3438097"/>
                  </a:cubicBezTo>
                  <a:cubicBezTo>
                    <a:pt x="1147992" y="3442508"/>
                    <a:pt x="1134754" y="3449860"/>
                    <a:pt x="1127400" y="3449860"/>
                  </a:cubicBezTo>
                  <a:cubicBezTo>
                    <a:pt x="1122987" y="3449860"/>
                    <a:pt x="1118575" y="3458682"/>
                    <a:pt x="1112691" y="3461623"/>
                  </a:cubicBezTo>
                  <a:cubicBezTo>
                    <a:pt x="1112691" y="3461623"/>
                    <a:pt x="1102395" y="3460153"/>
                    <a:pt x="1095041" y="3458682"/>
                  </a:cubicBezTo>
                  <a:cubicBezTo>
                    <a:pt x="1089158" y="3458682"/>
                    <a:pt x="1086216" y="3455742"/>
                    <a:pt x="1086216" y="3454271"/>
                  </a:cubicBezTo>
                  <a:cubicBezTo>
                    <a:pt x="1084745" y="3446919"/>
                    <a:pt x="1086216" y="3448390"/>
                    <a:pt x="1087687" y="3441038"/>
                  </a:cubicBezTo>
                  <a:cubicBezTo>
                    <a:pt x="1087687" y="3441038"/>
                    <a:pt x="1095041" y="3429275"/>
                    <a:pt x="1089158" y="3429275"/>
                  </a:cubicBezTo>
                  <a:cubicBezTo>
                    <a:pt x="1089158" y="3430745"/>
                    <a:pt x="1084745" y="3435156"/>
                    <a:pt x="1084745" y="3435156"/>
                  </a:cubicBezTo>
                  <a:cubicBezTo>
                    <a:pt x="1077391" y="3435156"/>
                    <a:pt x="1087687" y="3426334"/>
                    <a:pt x="1087687" y="3426334"/>
                  </a:cubicBezTo>
                  <a:cubicBezTo>
                    <a:pt x="1090629" y="3421923"/>
                    <a:pt x="1083274" y="3418982"/>
                    <a:pt x="1083274" y="3426334"/>
                  </a:cubicBezTo>
                  <a:cubicBezTo>
                    <a:pt x="1083274" y="3430745"/>
                    <a:pt x="1077391" y="3432216"/>
                    <a:pt x="1077391" y="3438097"/>
                  </a:cubicBezTo>
                  <a:cubicBezTo>
                    <a:pt x="1077391" y="3441038"/>
                    <a:pt x="1075920" y="3445449"/>
                    <a:pt x="1075920" y="3449860"/>
                  </a:cubicBezTo>
                  <a:cubicBezTo>
                    <a:pt x="1075920" y="3457212"/>
                    <a:pt x="1071507" y="3449860"/>
                    <a:pt x="1074449" y="3455742"/>
                  </a:cubicBezTo>
                  <a:cubicBezTo>
                    <a:pt x="1078862" y="3461623"/>
                    <a:pt x="1067095" y="3457212"/>
                    <a:pt x="1067095" y="3451330"/>
                  </a:cubicBezTo>
                  <a:cubicBezTo>
                    <a:pt x="1067095" y="3445449"/>
                    <a:pt x="1065624" y="3454271"/>
                    <a:pt x="1058270" y="3454271"/>
                  </a:cubicBezTo>
                  <a:cubicBezTo>
                    <a:pt x="1056799" y="3454271"/>
                    <a:pt x="1055328" y="3451330"/>
                    <a:pt x="1053857" y="3449860"/>
                  </a:cubicBezTo>
                  <a:cubicBezTo>
                    <a:pt x="1050915" y="3446919"/>
                    <a:pt x="1046503" y="3446919"/>
                    <a:pt x="1046503" y="3439568"/>
                  </a:cubicBezTo>
                  <a:cubicBezTo>
                    <a:pt x="1046503" y="3433686"/>
                    <a:pt x="1036207" y="3430745"/>
                    <a:pt x="1036207" y="3421923"/>
                  </a:cubicBezTo>
                  <a:cubicBezTo>
                    <a:pt x="1036207" y="3417512"/>
                    <a:pt x="1033265" y="3411631"/>
                    <a:pt x="1037678" y="3407219"/>
                  </a:cubicBezTo>
                  <a:cubicBezTo>
                    <a:pt x="1045032" y="3395457"/>
                    <a:pt x="1025911" y="3414571"/>
                    <a:pt x="1025911" y="3414571"/>
                  </a:cubicBezTo>
                  <a:cubicBezTo>
                    <a:pt x="1022969" y="3414571"/>
                    <a:pt x="1021498" y="3423393"/>
                    <a:pt x="1017085" y="3418982"/>
                  </a:cubicBezTo>
                  <a:cubicBezTo>
                    <a:pt x="1014144" y="3417512"/>
                    <a:pt x="1006789" y="3413101"/>
                    <a:pt x="1003848" y="3413101"/>
                  </a:cubicBezTo>
                  <a:cubicBezTo>
                    <a:pt x="997964" y="3408690"/>
                    <a:pt x="990610" y="3405749"/>
                    <a:pt x="989139" y="3399868"/>
                  </a:cubicBezTo>
                  <a:cubicBezTo>
                    <a:pt x="987668" y="3393986"/>
                    <a:pt x="983256" y="3392516"/>
                    <a:pt x="983256" y="3385164"/>
                  </a:cubicBezTo>
                  <a:cubicBezTo>
                    <a:pt x="983256" y="3380753"/>
                    <a:pt x="980314" y="3382223"/>
                    <a:pt x="980314" y="3379283"/>
                  </a:cubicBezTo>
                  <a:cubicBezTo>
                    <a:pt x="980314" y="3374871"/>
                    <a:pt x="978843" y="3376342"/>
                    <a:pt x="977372" y="3376342"/>
                  </a:cubicBezTo>
                  <a:cubicBezTo>
                    <a:pt x="972960" y="3377812"/>
                    <a:pt x="983256" y="3385164"/>
                    <a:pt x="977372" y="3386634"/>
                  </a:cubicBezTo>
                  <a:cubicBezTo>
                    <a:pt x="968547" y="3388105"/>
                    <a:pt x="962664" y="3395457"/>
                    <a:pt x="967076" y="3402808"/>
                  </a:cubicBezTo>
                  <a:cubicBezTo>
                    <a:pt x="974431" y="3413101"/>
                    <a:pt x="968547" y="3426334"/>
                    <a:pt x="984727" y="3429275"/>
                  </a:cubicBezTo>
                  <a:cubicBezTo>
                    <a:pt x="987668" y="3429275"/>
                    <a:pt x="999435" y="3436627"/>
                    <a:pt x="996493" y="3441038"/>
                  </a:cubicBezTo>
                  <a:cubicBezTo>
                    <a:pt x="996493" y="3442508"/>
                    <a:pt x="993552" y="3446919"/>
                    <a:pt x="990610" y="3443979"/>
                  </a:cubicBezTo>
                  <a:cubicBezTo>
                    <a:pt x="986197" y="3439568"/>
                    <a:pt x="987668" y="3446919"/>
                    <a:pt x="989139" y="3446919"/>
                  </a:cubicBezTo>
                  <a:cubicBezTo>
                    <a:pt x="989139" y="3454271"/>
                    <a:pt x="986197" y="3454271"/>
                    <a:pt x="989139" y="3455742"/>
                  </a:cubicBezTo>
                  <a:cubicBezTo>
                    <a:pt x="995023" y="3458682"/>
                    <a:pt x="987668" y="3470445"/>
                    <a:pt x="987668" y="3474856"/>
                  </a:cubicBezTo>
                  <a:cubicBezTo>
                    <a:pt x="987668" y="3479267"/>
                    <a:pt x="986197" y="3483678"/>
                    <a:pt x="989139" y="3486619"/>
                  </a:cubicBezTo>
                  <a:cubicBezTo>
                    <a:pt x="992081" y="3489560"/>
                    <a:pt x="990610" y="3492501"/>
                    <a:pt x="990610" y="3493971"/>
                  </a:cubicBezTo>
                  <a:cubicBezTo>
                    <a:pt x="986197" y="3499852"/>
                    <a:pt x="983256" y="3514556"/>
                    <a:pt x="971489" y="3507204"/>
                  </a:cubicBezTo>
                  <a:cubicBezTo>
                    <a:pt x="965605" y="3502793"/>
                    <a:pt x="958251" y="3499852"/>
                    <a:pt x="953839" y="3496912"/>
                  </a:cubicBezTo>
                  <a:cubicBezTo>
                    <a:pt x="950897" y="3495441"/>
                    <a:pt x="946484" y="3495441"/>
                    <a:pt x="945013" y="3493971"/>
                  </a:cubicBezTo>
                  <a:cubicBezTo>
                    <a:pt x="940601" y="3489560"/>
                    <a:pt x="936188" y="3485149"/>
                    <a:pt x="931776" y="3482208"/>
                  </a:cubicBezTo>
                  <a:cubicBezTo>
                    <a:pt x="925892" y="3479267"/>
                    <a:pt x="931776" y="3476327"/>
                    <a:pt x="925892" y="3473386"/>
                  </a:cubicBezTo>
                  <a:cubicBezTo>
                    <a:pt x="922951" y="3471916"/>
                    <a:pt x="920009" y="3474856"/>
                    <a:pt x="920009" y="3468975"/>
                  </a:cubicBezTo>
                  <a:cubicBezTo>
                    <a:pt x="920009" y="3464564"/>
                    <a:pt x="911184" y="3446919"/>
                    <a:pt x="908242" y="3445449"/>
                  </a:cubicBezTo>
                  <a:cubicBezTo>
                    <a:pt x="903829" y="3445449"/>
                    <a:pt x="899417" y="3442508"/>
                    <a:pt x="896475" y="3441038"/>
                  </a:cubicBezTo>
                  <a:cubicBezTo>
                    <a:pt x="896475" y="3441038"/>
                    <a:pt x="892063" y="3435156"/>
                    <a:pt x="890592" y="3435156"/>
                  </a:cubicBezTo>
                  <a:cubicBezTo>
                    <a:pt x="884708" y="3433686"/>
                    <a:pt x="881767" y="3421923"/>
                    <a:pt x="875883" y="3420453"/>
                  </a:cubicBezTo>
                  <a:cubicBezTo>
                    <a:pt x="872941" y="3418982"/>
                    <a:pt x="868529" y="3418982"/>
                    <a:pt x="867058" y="3417512"/>
                  </a:cubicBezTo>
                  <a:cubicBezTo>
                    <a:pt x="861175" y="3416042"/>
                    <a:pt x="859704" y="3420453"/>
                    <a:pt x="853820" y="3416042"/>
                  </a:cubicBezTo>
                  <a:cubicBezTo>
                    <a:pt x="852349" y="3414571"/>
                    <a:pt x="849408" y="3407219"/>
                    <a:pt x="847937" y="3404279"/>
                  </a:cubicBezTo>
                  <a:cubicBezTo>
                    <a:pt x="844995" y="3399868"/>
                    <a:pt x="843524" y="3398397"/>
                    <a:pt x="836170" y="3395457"/>
                  </a:cubicBezTo>
                  <a:cubicBezTo>
                    <a:pt x="834699" y="3395457"/>
                    <a:pt x="830287" y="3392516"/>
                    <a:pt x="830287" y="3392516"/>
                  </a:cubicBezTo>
                  <a:cubicBezTo>
                    <a:pt x="830287" y="3392516"/>
                    <a:pt x="833228" y="3395457"/>
                    <a:pt x="831757" y="3398397"/>
                  </a:cubicBezTo>
                  <a:cubicBezTo>
                    <a:pt x="831757" y="3399868"/>
                    <a:pt x="830287" y="3399868"/>
                    <a:pt x="830287" y="3402808"/>
                  </a:cubicBezTo>
                  <a:cubicBezTo>
                    <a:pt x="824403" y="3404279"/>
                    <a:pt x="800869" y="3414571"/>
                    <a:pt x="799399" y="3420453"/>
                  </a:cubicBezTo>
                  <a:cubicBezTo>
                    <a:pt x="799399" y="3423393"/>
                    <a:pt x="793515" y="3429275"/>
                    <a:pt x="796457" y="3430745"/>
                  </a:cubicBezTo>
                  <a:cubicBezTo>
                    <a:pt x="800869" y="3435156"/>
                    <a:pt x="802340" y="3445449"/>
                    <a:pt x="802340" y="3451330"/>
                  </a:cubicBezTo>
                  <a:cubicBezTo>
                    <a:pt x="802340" y="3455742"/>
                    <a:pt x="806753" y="3461623"/>
                    <a:pt x="806753" y="3466034"/>
                  </a:cubicBezTo>
                  <a:cubicBezTo>
                    <a:pt x="806753" y="3471916"/>
                    <a:pt x="811165" y="3471916"/>
                    <a:pt x="811165" y="3479267"/>
                  </a:cubicBezTo>
                  <a:cubicBezTo>
                    <a:pt x="811165" y="3485149"/>
                    <a:pt x="812636" y="3496912"/>
                    <a:pt x="817049" y="3496912"/>
                  </a:cubicBezTo>
                  <a:cubicBezTo>
                    <a:pt x="827345" y="3496912"/>
                    <a:pt x="817049" y="3508675"/>
                    <a:pt x="817049" y="3513086"/>
                  </a:cubicBezTo>
                  <a:cubicBezTo>
                    <a:pt x="817049" y="3518967"/>
                    <a:pt x="819991" y="3518967"/>
                    <a:pt x="819991" y="3523378"/>
                  </a:cubicBezTo>
                  <a:cubicBezTo>
                    <a:pt x="819991" y="3529260"/>
                    <a:pt x="825874" y="3524849"/>
                    <a:pt x="827345" y="3527789"/>
                  </a:cubicBezTo>
                  <a:cubicBezTo>
                    <a:pt x="828816" y="3530730"/>
                    <a:pt x="821461" y="3529260"/>
                    <a:pt x="821461" y="3529260"/>
                  </a:cubicBezTo>
                  <a:cubicBezTo>
                    <a:pt x="819991" y="3529260"/>
                    <a:pt x="811165" y="3521908"/>
                    <a:pt x="808224" y="3521908"/>
                  </a:cubicBezTo>
                  <a:cubicBezTo>
                    <a:pt x="803811" y="3521908"/>
                    <a:pt x="800869" y="3517497"/>
                    <a:pt x="799399" y="3514556"/>
                  </a:cubicBezTo>
                  <a:cubicBezTo>
                    <a:pt x="796457" y="3510145"/>
                    <a:pt x="793515" y="3511615"/>
                    <a:pt x="790573" y="3508675"/>
                  </a:cubicBezTo>
                  <a:cubicBezTo>
                    <a:pt x="790573" y="3507204"/>
                    <a:pt x="792044" y="3502793"/>
                    <a:pt x="792044" y="3502793"/>
                  </a:cubicBezTo>
                  <a:cubicBezTo>
                    <a:pt x="792044" y="3501323"/>
                    <a:pt x="783219" y="3491030"/>
                    <a:pt x="794986" y="3491030"/>
                  </a:cubicBezTo>
                  <a:cubicBezTo>
                    <a:pt x="800869" y="3491030"/>
                    <a:pt x="789103" y="3477797"/>
                    <a:pt x="792044" y="3477797"/>
                  </a:cubicBezTo>
                  <a:cubicBezTo>
                    <a:pt x="799399" y="3476327"/>
                    <a:pt x="792044" y="3473386"/>
                    <a:pt x="790573" y="3471916"/>
                  </a:cubicBezTo>
                  <a:cubicBezTo>
                    <a:pt x="789103" y="3470445"/>
                    <a:pt x="784690" y="3471916"/>
                    <a:pt x="784690" y="3471916"/>
                  </a:cubicBezTo>
                  <a:cubicBezTo>
                    <a:pt x="780277" y="3468975"/>
                    <a:pt x="790573" y="3458682"/>
                    <a:pt x="784690" y="3458682"/>
                  </a:cubicBezTo>
                  <a:cubicBezTo>
                    <a:pt x="777336" y="3458682"/>
                    <a:pt x="781748" y="3451330"/>
                    <a:pt x="781748" y="3448390"/>
                  </a:cubicBezTo>
                  <a:cubicBezTo>
                    <a:pt x="781748" y="3445449"/>
                    <a:pt x="778807" y="3439568"/>
                    <a:pt x="777336" y="3439568"/>
                  </a:cubicBezTo>
                  <a:cubicBezTo>
                    <a:pt x="774394" y="3439568"/>
                    <a:pt x="772923" y="3436627"/>
                    <a:pt x="771452" y="3435156"/>
                  </a:cubicBezTo>
                  <a:cubicBezTo>
                    <a:pt x="769981" y="3433686"/>
                    <a:pt x="768511" y="3430745"/>
                    <a:pt x="767040" y="3429275"/>
                  </a:cubicBezTo>
                  <a:cubicBezTo>
                    <a:pt x="767040" y="3427805"/>
                    <a:pt x="765569" y="3424864"/>
                    <a:pt x="764098" y="3424864"/>
                  </a:cubicBezTo>
                  <a:cubicBezTo>
                    <a:pt x="764098" y="3423393"/>
                    <a:pt x="759685" y="3423393"/>
                    <a:pt x="758215" y="3421923"/>
                  </a:cubicBezTo>
                  <a:cubicBezTo>
                    <a:pt x="758215" y="3420453"/>
                    <a:pt x="753802" y="3414571"/>
                    <a:pt x="753802" y="3413101"/>
                  </a:cubicBezTo>
                  <a:cubicBezTo>
                    <a:pt x="753802" y="3411631"/>
                    <a:pt x="749389" y="3410160"/>
                    <a:pt x="747919" y="3408690"/>
                  </a:cubicBezTo>
                  <a:cubicBezTo>
                    <a:pt x="746448" y="3407219"/>
                    <a:pt x="744977" y="3407219"/>
                    <a:pt x="743506" y="3407219"/>
                  </a:cubicBezTo>
                  <a:cubicBezTo>
                    <a:pt x="742035" y="3405749"/>
                    <a:pt x="740564" y="3401338"/>
                    <a:pt x="739093" y="3399868"/>
                  </a:cubicBezTo>
                  <a:cubicBezTo>
                    <a:pt x="736152" y="3398397"/>
                    <a:pt x="736152" y="3393986"/>
                    <a:pt x="736152" y="3389575"/>
                  </a:cubicBezTo>
                  <a:cubicBezTo>
                    <a:pt x="736152" y="3376342"/>
                    <a:pt x="728797" y="3373401"/>
                    <a:pt x="725856" y="3361638"/>
                  </a:cubicBezTo>
                  <a:cubicBezTo>
                    <a:pt x="724385" y="3358697"/>
                    <a:pt x="725856" y="3339583"/>
                    <a:pt x="725856" y="3338112"/>
                  </a:cubicBezTo>
                  <a:cubicBezTo>
                    <a:pt x="730268" y="3332231"/>
                    <a:pt x="725856" y="3330760"/>
                    <a:pt x="727327" y="3324879"/>
                  </a:cubicBezTo>
                  <a:cubicBezTo>
                    <a:pt x="727327" y="3321938"/>
                    <a:pt x="731739" y="3317527"/>
                    <a:pt x="733210" y="3314586"/>
                  </a:cubicBezTo>
                  <a:cubicBezTo>
                    <a:pt x="736152" y="3308705"/>
                    <a:pt x="740564" y="3313116"/>
                    <a:pt x="746448" y="3310175"/>
                  </a:cubicBezTo>
                  <a:cubicBezTo>
                    <a:pt x="747919" y="3310175"/>
                    <a:pt x="753802" y="3307235"/>
                    <a:pt x="755273" y="3307235"/>
                  </a:cubicBezTo>
                  <a:cubicBezTo>
                    <a:pt x="758215" y="3307235"/>
                    <a:pt x="758215" y="3314586"/>
                    <a:pt x="761156" y="3316057"/>
                  </a:cubicBezTo>
                  <a:cubicBezTo>
                    <a:pt x="762627" y="3320468"/>
                    <a:pt x="764098" y="3327820"/>
                    <a:pt x="765569" y="3332231"/>
                  </a:cubicBezTo>
                  <a:cubicBezTo>
                    <a:pt x="765569" y="3333701"/>
                    <a:pt x="768511" y="3333701"/>
                    <a:pt x="768511" y="3335172"/>
                  </a:cubicBezTo>
                  <a:cubicBezTo>
                    <a:pt x="768511" y="3336642"/>
                    <a:pt x="762627" y="3335172"/>
                    <a:pt x="762627" y="3339583"/>
                  </a:cubicBezTo>
                  <a:cubicBezTo>
                    <a:pt x="764098" y="3343994"/>
                    <a:pt x="764098" y="3349875"/>
                    <a:pt x="764098" y="3354286"/>
                  </a:cubicBezTo>
                  <a:cubicBezTo>
                    <a:pt x="765569" y="3358697"/>
                    <a:pt x="767040" y="3361638"/>
                    <a:pt x="768511" y="3364579"/>
                  </a:cubicBezTo>
                  <a:cubicBezTo>
                    <a:pt x="769981" y="3366049"/>
                    <a:pt x="778807" y="3374871"/>
                    <a:pt x="784690" y="3370460"/>
                  </a:cubicBezTo>
                  <a:cubicBezTo>
                    <a:pt x="790573" y="3367520"/>
                    <a:pt x="789103" y="3364579"/>
                    <a:pt x="789103" y="3357227"/>
                  </a:cubicBezTo>
                  <a:cubicBezTo>
                    <a:pt x="789103" y="3352816"/>
                    <a:pt x="786161" y="3352816"/>
                    <a:pt x="786161" y="3349875"/>
                  </a:cubicBezTo>
                  <a:cubicBezTo>
                    <a:pt x="786161" y="3342523"/>
                    <a:pt x="783219" y="3339583"/>
                    <a:pt x="781748" y="3335172"/>
                  </a:cubicBezTo>
                  <a:cubicBezTo>
                    <a:pt x="780277" y="3332231"/>
                    <a:pt x="777336" y="3330760"/>
                    <a:pt x="777336" y="3327820"/>
                  </a:cubicBezTo>
                  <a:cubicBezTo>
                    <a:pt x="775865" y="3326349"/>
                    <a:pt x="774394" y="3321938"/>
                    <a:pt x="775865" y="3318998"/>
                  </a:cubicBezTo>
                  <a:cubicBezTo>
                    <a:pt x="781748" y="3316057"/>
                    <a:pt x="787632" y="3314586"/>
                    <a:pt x="796457" y="3314586"/>
                  </a:cubicBezTo>
                  <a:cubicBezTo>
                    <a:pt x="800869" y="3314586"/>
                    <a:pt x="790573" y="3301353"/>
                    <a:pt x="800869" y="3305764"/>
                  </a:cubicBezTo>
                  <a:cubicBezTo>
                    <a:pt x="800869" y="3305764"/>
                    <a:pt x="812636" y="3289590"/>
                    <a:pt x="812636" y="3285179"/>
                  </a:cubicBezTo>
                  <a:cubicBezTo>
                    <a:pt x="812636" y="3282239"/>
                    <a:pt x="813739" y="3281871"/>
                    <a:pt x="815210" y="3282239"/>
                  </a:cubicBezTo>
                  <a:lnTo>
                    <a:pt x="819266" y="3283486"/>
                  </a:lnTo>
                  <a:lnTo>
                    <a:pt x="819200" y="3283397"/>
                  </a:lnTo>
                  <a:cubicBezTo>
                    <a:pt x="816257" y="3283397"/>
                    <a:pt x="811843" y="3278994"/>
                    <a:pt x="811843" y="3284865"/>
                  </a:cubicBezTo>
                  <a:cubicBezTo>
                    <a:pt x="811843" y="3289269"/>
                    <a:pt x="800073" y="3305415"/>
                    <a:pt x="800073" y="3305415"/>
                  </a:cubicBezTo>
                  <a:cubicBezTo>
                    <a:pt x="789774" y="3301012"/>
                    <a:pt x="800073" y="3314223"/>
                    <a:pt x="795659" y="3314223"/>
                  </a:cubicBezTo>
                  <a:cubicBezTo>
                    <a:pt x="786831" y="3314223"/>
                    <a:pt x="780946" y="3315690"/>
                    <a:pt x="775061" y="3318626"/>
                  </a:cubicBezTo>
                  <a:cubicBezTo>
                    <a:pt x="767704" y="3317158"/>
                    <a:pt x="766233" y="3309819"/>
                    <a:pt x="769176" y="3299544"/>
                  </a:cubicBezTo>
                  <a:cubicBezTo>
                    <a:pt x="772118" y="3287801"/>
                    <a:pt x="776532" y="3276058"/>
                    <a:pt x="783889" y="3265783"/>
                  </a:cubicBezTo>
                  <a:cubicBezTo>
                    <a:pt x="788303" y="3258444"/>
                    <a:pt x="792716" y="3240829"/>
                    <a:pt x="792716" y="3236426"/>
                  </a:cubicBezTo>
                  <a:cubicBezTo>
                    <a:pt x="794188" y="3229086"/>
                    <a:pt x="814786" y="3227618"/>
                    <a:pt x="814786" y="3217343"/>
                  </a:cubicBezTo>
                  <a:cubicBezTo>
                    <a:pt x="814786" y="3210004"/>
                    <a:pt x="838327" y="3193858"/>
                    <a:pt x="835384" y="3189454"/>
                  </a:cubicBezTo>
                  <a:cubicBezTo>
                    <a:pt x="835384" y="3177711"/>
                    <a:pt x="841269" y="3171840"/>
                    <a:pt x="845683" y="3164500"/>
                  </a:cubicBezTo>
                  <a:cubicBezTo>
                    <a:pt x="850097" y="3152757"/>
                    <a:pt x="841269" y="3138079"/>
                    <a:pt x="847154" y="3135143"/>
                  </a:cubicBezTo>
                  <a:cubicBezTo>
                    <a:pt x="850097" y="3132207"/>
                    <a:pt x="857453" y="3127804"/>
                    <a:pt x="857453" y="3121932"/>
                  </a:cubicBezTo>
                  <a:cubicBezTo>
                    <a:pt x="857453" y="3121932"/>
                    <a:pt x="863339" y="3118996"/>
                    <a:pt x="864810" y="3117529"/>
                  </a:cubicBezTo>
                  <a:cubicBezTo>
                    <a:pt x="869224" y="3114593"/>
                    <a:pt x="867752" y="3113125"/>
                    <a:pt x="869224" y="3108721"/>
                  </a:cubicBezTo>
                  <a:cubicBezTo>
                    <a:pt x="870695" y="3101382"/>
                    <a:pt x="870695" y="3092575"/>
                    <a:pt x="876580" y="3086703"/>
                  </a:cubicBezTo>
                  <a:cubicBezTo>
                    <a:pt x="876580" y="3086703"/>
                    <a:pt x="879523" y="3079364"/>
                    <a:pt x="880994" y="3079364"/>
                  </a:cubicBezTo>
                  <a:cubicBezTo>
                    <a:pt x="883937" y="3079364"/>
                    <a:pt x="888351" y="3079364"/>
                    <a:pt x="889822" y="3077896"/>
                  </a:cubicBezTo>
                  <a:cubicBezTo>
                    <a:pt x="889822" y="3076428"/>
                    <a:pt x="889822" y="3074960"/>
                    <a:pt x="889822" y="3074960"/>
                  </a:cubicBezTo>
                  <a:cubicBezTo>
                    <a:pt x="892764" y="3073493"/>
                    <a:pt x="897178" y="3077896"/>
                    <a:pt x="900121" y="3076428"/>
                  </a:cubicBezTo>
                  <a:cubicBezTo>
                    <a:pt x="901592" y="3074960"/>
                    <a:pt x="900121" y="3073493"/>
                    <a:pt x="903063" y="3073493"/>
                  </a:cubicBezTo>
                  <a:cubicBezTo>
                    <a:pt x="916305" y="3073493"/>
                    <a:pt x="908949" y="3058814"/>
                    <a:pt x="914834" y="3054410"/>
                  </a:cubicBezTo>
                  <a:cubicBezTo>
                    <a:pt x="917776" y="3052942"/>
                    <a:pt x="917776" y="3048539"/>
                    <a:pt x="919248" y="3045603"/>
                  </a:cubicBezTo>
                  <a:cubicBezTo>
                    <a:pt x="919248" y="3042667"/>
                    <a:pt x="920719" y="3039732"/>
                    <a:pt x="920719" y="3036796"/>
                  </a:cubicBezTo>
                  <a:cubicBezTo>
                    <a:pt x="920719" y="3032392"/>
                    <a:pt x="916305" y="3027989"/>
                    <a:pt x="913363" y="3023585"/>
                  </a:cubicBezTo>
                  <a:cubicBezTo>
                    <a:pt x="910420" y="3017714"/>
                    <a:pt x="906006" y="3014778"/>
                    <a:pt x="903063" y="3013310"/>
                  </a:cubicBezTo>
                  <a:cubicBezTo>
                    <a:pt x="895707" y="3008906"/>
                    <a:pt x="901592" y="3008906"/>
                    <a:pt x="906006" y="3010374"/>
                  </a:cubicBezTo>
                  <a:cubicBezTo>
                    <a:pt x="911891" y="3013310"/>
                    <a:pt x="910420" y="3003035"/>
                    <a:pt x="910420" y="2997164"/>
                  </a:cubicBezTo>
                  <a:cubicBezTo>
                    <a:pt x="910420" y="2998631"/>
                    <a:pt x="911891" y="3003035"/>
                    <a:pt x="913363" y="3003035"/>
                  </a:cubicBezTo>
                  <a:lnTo>
                    <a:pt x="913714" y="3002568"/>
                  </a:lnTo>
                  <a:lnTo>
                    <a:pt x="910795" y="2996728"/>
                  </a:lnTo>
                  <a:cubicBezTo>
                    <a:pt x="909320" y="2993775"/>
                    <a:pt x="906368" y="2989345"/>
                    <a:pt x="904892" y="2984915"/>
                  </a:cubicBezTo>
                  <a:cubicBezTo>
                    <a:pt x="904892" y="2984915"/>
                    <a:pt x="901941" y="2979008"/>
                    <a:pt x="900465" y="2979008"/>
                  </a:cubicBezTo>
                  <a:cubicBezTo>
                    <a:pt x="896038" y="2976055"/>
                    <a:pt x="893086" y="2973101"/>
                    <a:pt x="890134" y="2970148"/>
                  </a:cubicBezTo>
                  <a:cubicBezTo>
                    <a:pt x="888659" y="2968671"/>
                    <a:pt x="887183" y="2967194"/>
                    <a:pt x="887183" y="2965718"/>
                  </a:cubicBezTo>
                  <a:cubicBezTo>
                    <a:pt x="885707" y="2965718"/>
                    <a:pt x="882755" y="2965718"/>
                    <a:pt x="882755" y="2965718"/>
                  </a:cubicBezTo>
                  <a:cubicBezTo>
                    <a:pt x="878328" y="2964241"/>
                    <a:pt x="881280" y="2961288"/>
                    <a:pt x="873901" y="2961288"/>
                  </a:cubicBezTo>
                  <a:cubicBezTo>
                    <a:pt x="872425" y="2961288"/>
                    <a:pt x="867997" y="2962764"/>
                    <a:pt x="867997" y="2961288"/>
                  </a:cubicBezTo>
                  <a:cubicBezTo>
                    <a:pt x="866522" y="2955381"/>
                    <a:pt x="862094" y="2959811"/>
                    <a:pt x="857667" y="2956858"/>
                  </a:cubicBezTo>
                  <a:cubicBezTo>
                    <a:pt x="857667" y="2956858"/>
                    <a:pt x="859143" y="2952427"/>
                    <a:pt x="859143" y="2952427"/>
                  </a:cubicBezTo>
                  <a:cubicBezTo>
                    <a:pt x="859143" y="2950951"/>
                    <a:pt x="857667" y="2947997"/>
                    <a:pt x="857667" y="2946521"/>
                  </a:cubicBezTo>
                  <a:cubicBezTo>
                    <a:pt x="856191" y="2945044"/>
                    <a:pt x="851764" y="2940614"/>
                    <a:pt x="851764" y="2939137"/>
                  </a:cubicBezTo>
                  <a:cubicBezTo>
                    <a:pt x="851764" y="2937661"/>
                    <a:pt x="842909" y="2927324"/>
                    <a:pt x="842909" y="2927324"/>
                  </a:cubicBezTo>
                  <a:cubicBezTo>
                    <a:pt x="841433" y="2927324"/>
                    <a:pt x="839957" y="2924370"/>
                    <a:pt x="839957" y="2924370"/>
                  </a:cubicBezTo>
                  <a:cubicBezTo>
                    <a:pt x="837006" y="2921417"/>
                    <a:pt x="834054" y="2924370"/>
                    <a:pt x="834054" y="2915510"/>
                  </a:cubicBezTo>
                  <a:cubicBezTo>
                    <a:pt x="834054" y="2911080"/>
                    <a:pt x="838482" y="2905173"/>
                    <a:pt x="841433" y="2902220"/>
                  </a:cubicBezTo>
                  <a:cubicBezTo>
                    <a:pt x="842909" y="2899266"/>
                    <a:pt x="844385" y="2896313"/>
                    <a:pt x="845860" y="2893360"/>
                  </a:cubicBezTo>
                  <a:cubicBezTo>
                    <a:pt x="848812" y="2891883"/>
                    <a:pt x="850288" y="2894836"/>
                    <a:pt x="850288" y="2887453"/>
                  </a:cubicBezTo>
                  <a:cubicBezTo>
                    <a:pt x="850288" y="2881546"/>
                    <a:pt x="853239" y="2877116"/>
                    <a:pt x="848812" y="2872686"/>
                  </a:cubicBezTo>
                  <a:cubicBezTo>
                    <a:pt x="844385" y="2868256"/>
                    <a:pt x="848812" y="2865302"/>
                    <a:pt x="845860" y="2860872"/>
                  </a:cubicBezTo>
                  <a:cubicBezTo>
                    <a:pt x="844385" y="2856442"/>
                    <a:pt x="839957" y="2857919"/>
                    <a:pt x="839957" y="2852012"/>
                  </a:cubicBezTo>
                  <a:lnTo>
                    <a:pt x="842833" y="2821800"/>
                  </a:lnTo>
                  <a:lnTo>
                    <a:pt x="841915" y="2819073"/>
                  </a:lnTo>
                  <a:cubicBezTo>
                    <a:pt x="841357" y="2818153"/>
                    <a:pt x="840613" y="2816680"/>
                    <a:pt x="839869" y="2812999"/>
                  </a:cubicBezTo>
                  <a:cubicBezTo>
                    <a:pt x="838382" y="2810055"/>
                    <a:pt x="841357" y="2807110"/>
                    <a:pt x="845819" y="2805638"/>
                  </a:cubicBezTo>
                  <a:cubicBezTo>
                    <a:pt x="848794" y="2804165"/>
                    <a:pt x="845819" y="2801221"/>
                    <a:pt x="847306" y="2798276"/>
                  </a:cubicBezTo>
                  <a:cubicBezTo>
                    <a:pt x="847306" y="2798276"/>
                    <a:pt x="850281" y="2795331"/>
                    <a:pt x="850281" y="2795331"/>
                  </a:cubicBezTo>
                  <a:cubicBezTo>
                    <a:pt x="848794" y="2793859"/>
                    <a:pt x="847306" y="2793859"/>
                    <a:pt x="847306" y="2792386"/>
                  </a:cubicBezTo>
                  <a:cubicBezTo>
                    <a:pt x="847306" y="2790914"/>
                    <a:pt x="847306" y="2787969"/>
                    <a:pt x="847306" y="2786497"/>
                  </a:cubicBezTo>
                  <a:cubicBezTo>
                    <a:pt x="847306" y="2782080"/>
                    <a:pt x="853256" y="2779136"/>
                    <a:pt x="856231" y="2777663"/>
                  </a:cubicBezTo>
                  <a:cubicBezTo>
                    <a:pt x="857718" y="2777663"/>
                    <a:pt x="866642" y="2771774"/>
                    <a:pt x="869617" y="2774719"/>
                  </a:cubicBezTo>
                  <a:cubicBezTo>
                    <a:pt x="872592" y="2777663"/>
                    <a:pt x="871105" y="2773246"/>
                    <a:pt x="872592" y="2773246"/>
                  </a:cubicBezTo>
                  <a:cubicBezTo>
                    <a:pt x="872592" y="2773246"/>
                    <a:pt x="877054" y="2773246"/>
                    <a:pt x="878542" y="2773246"/>
                  </a:cubicBezTo>
                  <a:cubicBezTo>
                    <a:pt x="881516" y="2773246"/>
                    <a:pt x="885979" y="2777663"/>
                    <a:pt x="887466" y="2780608"/>
                  </a:cubicBezTo>
                  <a:cubicBezTo>
                    <a:pt x="893416" y="2780608"/>
                    <a:pt x="905315" y="2786497"/>
                    <a:pt x="911264" y="2787969"/>
                  </a:cubicBezTo>
                  <a:lnTo>
                    <a:pt x="928920" y="2792338"/>
                  </a:lnTo>
                  <a:lnTo>
                    <a:pt x="929040" y="2791975"/>
                  </a:lnTo>
                  <a:cubicBezTo>
                    <a:pt x="929040" y="2791975"/>
                    <a:pt x="930514" y="2791975"/>
                    <a:pt x="930514" y="2791975"/>
                  </a:cubicBezTo>
                  <a:cubicBezTo>
                    <a:pt x="940835" y="2797916"/>
                    <a:pt x="970322" y="2791975"/>
                    <a:pt x="976220" y="2800887"/>
                  </a:cubicBezTo>
                  <a:cubicBezTo>
                    <a:pt x="978431" y="2803858"/>
                    <a:pt x="982117" y="2807200"/>
                    <a:pt x="986172" y="2810170"/>
                  </a:cubicBezTo>
                  <a:lnTo>
                    <a:pt x="996599" y="2816219"/>
                  </a:lnTo>
                  <a:lnTo>
                    <a:pt x="991686" y="2811801"/>
                  </a:lnTo>
                  <a:cubicBezTo>
                    <a:pt x="988564" y="2809765"/>
                    <a:pt x="985260" y="2807543"/>
                    <a:pt x="983791" y="2804582"/>
                  </a:cubicBezTo>
                  <a:cubicBezTo>
                    <a:pt x="982322" y="2800139"/>
                    <a:pt x="983791" y="2801620"/>
                    <a:pt x="979385" y="2798658"/>
                  </a:cubicBezTo>
                  <a:cubicBezTo>
                    <a:pt x="977916" y="2797177"/>
                    <a:pt x="974978" y="2795696"/>
                    <a:pt x="970572" y="2795696"/>
                  </a:cubicBezTo>
                  <a:cubicBezTo>
                    <a:pt x="969103" y="2795696"/>
                    <a:pt x="960291" y="2791254"/>
                    <a:pt x="955884" y="2791254"/>
                  </a:cubicBezTo>
                  <a:cubicBezTo>
                    <a:pt x="954416" y="2791254"/>
                    <a:pt x="950009" y="2789773"/>
                    <a:pt x="948540" y="2788292"/>
                  </a:cubicBezTo>
                  <a:cubicBezTo>
                    <a:pt x="947072" y="2786811"/>
                    <a:pt x="948540" y="2786811"/>
                    <a:pt x="947072" y="2786811"/>
                  </a:cubicBezTo>
                  <a:cubicBezTo>
                    <a:pt x="945603" y="2791254"/>
                    <a:pt x="936790" y="2788292"/>
                    <a:pt x="935322" y="2785330"/>
                  </a:cubicBezTo>
                  <a:cubicBezTo>
                    <a:pt x="935322" y="2783850"/>
                    <a:pt x="935322" y="2780888"/>
                    <a:pt x="935322" y="2777926"/>
                  </a:cubicBezTo>
                  <a:cubicBezTo>
                    <a:pt x="935322" y="2776445"/>
                    <a:pt x="933853" y="2776445"/>
                    <a:pt x="932384" y="2774964"/>
                  </a:cubicBezTo>
                  <a:cubicBezTo>
                    <a:pt x="932384" y="2773484"/>
                    <a:pt x="932384" y="2766079"/>
                    <a:pt x="932384" y="2763118"/>
                  </a:cubicBezTo>
                  <a:cubicBezTo>
                    <a:pt x="932384" y="2760156"/>
                    <a:pt x="927978" y="2761637"/>
                    <a:pt x="927978" y="2760156"/>
                  </a:cubicBezTo>
                  <a:cubicBezTo>
                    <a:pt x="926509" y="2758675"/>
                    <a:pt x="929446" y="2757194"/>
                    <a:pt x="926509" y="2757194"/>
                  </a:cubicBezTo>
                  <a:cubicBezTo>
                    <a:pt x="923571" y="2757194"/>
                    <a:pt x="920634" y="2755713"/>
                    <a:pt x="920634" y="2751271"/>
                  </a:cubicBezTo>
                  <a:lnTo>
                    <a:pt x="924817" y="2749865"/>
                  </a:lnTo>
                  <a:lnTo>
                    <a:pt x="924242" y="2749673"/>
                  </a:lnTo>
                  <a:cubicBezTo>
                    <a:pt x="921296" y="2749673"/>
                    <a:pt x="919822" y="2748202"/>
                    <a:pt x="919822" y="2751145"/>
                  </a:cubicBezTo>
                  <a:cubicBezTo>
                    <a:pt x="919822" y="2755560"/>
                    <a:pt x="922769" y="2757031"/>
                    <a:pt x="925715" y="2757031"/>
                  </a:cubicBezTo>
                  <a:cubicBezTo>
                    <a:pt x="928661" y="2757031"/>
                    <a:pt x="925715" y="2758503"/>
                    <a:pt x="927188" y="2759974"/>
                  </a:cubicBezTo>
                  <a:cubicBezTo>
                    <a:pt x="927188" y="2761446"/>
                    <a:pt x="931607" y="2759974"/>
                    <a:pt x="931607" y="2762917"/>
                  </a:cubicBezTo>
                  <a:cubicBezTo>
                    <a:pt x="931607" y="2765860"/>
                    <a:pt x="931607" y="2773218"/>
                    <a:pt x="931607" y="2774689"/>
                  </a:cubicBezTo>
                  <a:cubicBezTo>
                    <a:pt x="933080" y="2776161"/>
                    <a:pt x="934553" y="2776161"/>
                    <a:pt x="934553" y="2777632"/>
                  </a:cubicBezTo>
                  <a:cubicBezTo>
                    <a:pt x="934553" y="2780575"/>
                    <a:pt x="934553" y="2783518"/>
                    <a:pt x="934553" y="2784990"/>
                  </a:cubicBezTo>
                  <a:cubicBezTo>
                    <a:pt x="933080" y="2782047"/>
                    <a:pt x="910984" y="2770275"/>
                    <a:pt x="908038" y="2771746"/>
                  </a:cubicBezTo>
                  <a:cubicBezTo>
                    <a:pt x="903619" y="2773218"/>
                    <a:pt x="902146" y="2767332"/>
                    <a:pt x="906565" y="2767332"/>
                  </a:cubicBezTo>
                  <a:cubicBezTo>
                    <a:pt x="910984" y="2767332"/>
                    <a:pt x="902146" y="2752617"/>
                    <a:pt x="900673" y="2752617"/>
                  </a:cubicBezTo>
                  <a:cubicBezTo>
                    <a:pt x="891834" y="2752617"/>
                    <a:pt x="878577" y="2743787"/>
                    <a:pt x="875631" y="2734958"/>
                  </a:cubicBezTo>
                  <a:cubicBezTo>
                    <a:pt x="874158" y="2732015"/>
                    <a:pt x="869738" y="2721715"/>
                    <a:pt x="868265" y="2720243"/>
                  </a:cubicBezTo>
                  <a:cubicBezTo>
                    <a:pt x="868265" y="2720243"/>
                    <a:pt x="869738" y="2711414"/>
                    <a:pt x="868265" y="2711414"/>
                  </a:cubicBezTo>
                  <a:cubicBezTo>
                    <a:pt x="868265" y="2709943"/>
                    <a:pt x="865319" y="2707000"/>
                    <a:pt x="863846" y="2705528"/>
                  </a:cubicBezTo>
                  <a:cubicBezTo>
                    <a:pt x="863846" y="2711414"/>
                    <a:pt x="859427" y="2715829"/>
                    <a:pt x="863846" y="2721715"/>
                  </a:cubicBezTo>
                  <a:cubicBezTo>
                    <a:pt x="863846" y="2723186"/>
                    <a:pt x="863846" y="2727601"/>
                    <a:pt x="863846" y="2730544"/>
                  </a:cubicBezTo>
                  <a:cubicBezTo>
                    <a:pt x="865319" y="2732015"/>
                    <a:pt x="869738" y="2739373"/>
                    <a:pt x="871211" y="2740844"/>
                  </a:cubicBezTo>
                  <a:cubicBezTo>
                    <a:pt x="872684" y="2742316"/>
                    <a:pt x="869738" y="2742316"/>
                    <a:pt x="872684" y="2743787"/>
                  </a:cubicBezTo>
                  <a:cubicBezTo>
                    <a:pt x="874158" y="2743787"/>
                    <a:pt x="875631" y="2742316"/>
                    <a:pt x="875631" y="2746730"/>
                  </a:cubicBezTo>
                  <a:cubicBezTo>
                    <a:pt x="875631" y="2752617"/>
                    <a:pt x="882996" y="2748202"/>
                    <a:pt x="882996" y="2752617"/>
                  </a:cubicBezTo>
                  <a:cubicBezTo>
                    <a:pt x="882996" y="2755560"/>
                    <a:pt x="885942" y="2758503"/>
                    <a:pt x="877104" y="2758503"/>
                  </a:cubicBezTo>
                  <a:cubicBezTo>
                    <a:pt x="872684" y="2758503"/>
                    <a:pt x="872684" y="2761446"/>
                    <a:pt x="868265" y="2761446"/>
                  </a:cubicBezTo>
                  <a:cubicBezTo>
                    <a:pt x="865319" y="2761446"/>
                    <a:pt x="865319" y="2758503"/>
                    <a:pt x="860900" y="2758503"/>
                  </a:cubicBezTo>
                  <a:cubicBezTo>
                    <a:pt x="860900" y="2758503"/>
                    <a:pt x="856481" y="2755560"/>
                    <a:pt x="856481" y="2754088"/>
                  </a:cubicBezTo>
                  <a:cubicBezTo>
                    <a:pt x="856481" y="2748202"/>
                    <a:pt x="855008" y="2745259"/>
                    <a:pt x="855008" y="2739373"/>
                  </a:cubicBezTo>
                  <a:cubicBezTo>
                    <a:pt x="855008" y="2736430"/>
                    <a:pt x="855008" y="2733487"/>
                    <a:pt x="855008" y="2730544"/>
                  </a:cubicBezTo>
                  <a:cubicBezTo>
                    <a:pt x="852062" y="2727601"/>
                    <a:pt x="849115" y="2721715"/>
                    <a:pt x="850589" y="2717300"/>
                  </a:cubicBezTo>
                  <a:cubicBezTo>
                    <a:pt x="852062" y="2715829"/>
                    <a:pt x="856481" y="2708471"/>
                    <a:pt x="856481" y="2705528"/>
                  </a:cubicBezTo>
                  <a:cubicBezTo>
                    <a:pt x="860900" y="2699642"/>
                    <a:pt x="862373" y="2692285"/>
                    <a:pt x="865319" y="2687870"/>
                  </a:cubicBezTo>
                  <a:cubicBezTo>
                    <a:pt x="866792" y="2684927"/>
                    <a:pt x="866792" y="2683456"/>
                    <a:pt x="871211" y="2681984"/>
                  </a:cubicBezTo>
                  <a:cubicBezTo>
                    <a:pt x="874158" y="2681984"/>
                    <a:pt x="878577" y="2658440"/>
                    <a:pt x="881523" y="2656968"/>
                  </a:cubicBezTo>
                  <a:cubicBezTo>
                    <a:pt x="882996" y="2654025"/>
                    <a:pt x="885942" y="2646668"/>
                    <a:pt x="888888" y="2645196"/>
                  </a:cubicBezTo>
                  <a:cubicBezTo>
                    <a:pt x="891834" y="2643725"/>
                    <a:pt x="896253" y="2639310"/>
                    <a:pt x="896253" y="2634896"/>
                  </a:cubicBezTo>
                  <a:cubicBezTo>
                    <a:pt x="893307" y="2637839"/>
                    <a:pt x="891834" y="2637839"/>
                    <a:pt x="888888" y="2639310"/>
                  </a:cubicBezTo>
                  <a:cubicBezTo>
                    <a:pt x="887415" y="2639310"/>
                    <a:pt x="887415" y="2639310"/>
                    <a:pt x="885942" y="2640782"/>
                  </a:cubicBezTo>
                  <a:cubicBezTo>
                    <a:pt x="882996" y="2643725"/>
                    <a:pt x="878577" y="2648139"/>
                    <a:pt x="877104" y="2652554"/>
                  </a:cubicBezTo>
                  <a:cubicBezTo>
                    <a:pt x="875631" y="2655497"/>
                    <a:pt x="872684" y="2661383"/>
                    <a:pt x="871211" y="2662854"/>
                  </a:cubicBezTo>
                  <a:cubicBezTo>
                    <a:pt x="869738" y="2665797"/>
                    <a:pt x="868265" y="2671683"/>
                    <a:pt x="866792" y="2674626"/>
                  </a:cubicBezTo>
                  <a:cubicBezTo>
                    <a:pt x="866792" y="2674626"/>
                    <a:pt x="866792" y="2679041"/>
                    <a:pt x="866792" y="2679041"/>
                  </a:cubicBezTo>
                  <a:cubicBezTo>
                    <a:pt x="865319" y="2680513"/>
                    <a:pt x="859427" y="2683456"/>
                    <a:pt x="859427" y="2684927"/>
                  </a:cubicBezTo>
                  <a:cubicBezTo>
                    <a:pt x="857954" y="2686399"/>
                    <a:pt x="857954" y="2689342"/>
                    <a:pt x="856481" y="2690813"/>
                  </a:cubicBezTo>
                  <a:cubicBezTo>
                    <a:pt x="855008" y="2696699"/>
                    <a:pt x="855008" y="2692285"/>
                    <a:pt x="853535" y="2690813"/>
                  </a:cubicBezTo>
                  <a:cubicBezTo>
                    <a:pt x="850589" y="2689342"/>
                    <a:pt x="849115" y="2689342"/>
                    <a:pt x="849115" y="2686399"/>
                  </a:cubicBezTo>
                  <a:lnTo>
                    <a:pt x="849115" y="2679041"/>
                  </a:lnTo>
                  <a:cubicBezTo>
                    <a:pt x="849115" y="2674626"/>
                    <a:pt x="852062" y="2673155"/>
                    <a:pt x="852062" y="2668740"/>
                  </a:cubicBezTo>
                  <a:cubicBezTo>
                    <a:pt x="852062" y="2667269"/>
                    <a:pt x="846169" y="2655497"/>
                    <a:pt x="846169" y="2654025"/>
                  </a:cubicBezTo>
                  <a:cubicBezTo>
                    <a:pt x="840277" y="2649611"/>
                    <a:pt x="844696" y="2667269"/>
                    <a:pt x="844696" y="2668740"/>
                  </a:cubicBezTo>
                  <a:cubicBezTo>
                    <a:pt x="844696" y="2676098"/>
                    <a:pt x="841750" y="2677569"/>
                    <a:pt x="841750" y="2684927"/>
                  </a:cubicBezTo>
                  <a:cubicBezTo>
                    <a:pt x="841750" y="2692285"/>
                    <a:pt x="847642" y="2692285"/>
                    <a:pt x="849115" y="2695228"/>
                  </a:cubicBezTo>
                  <a:cubicBezTo>
                    <a:pt x="855008" y="2702585"/>
                    <a:pt x="847642" y="2707000"/>
                    <a:pt x="843223" y="2712886"/>
                  </a:cubicBezTo>
                  <a:cubicBezTo>
                    <a:pt x="834385" y="2726129"/>
                    <a:pt x="844696" y="2739373"/>
                    <a:pt x="844696" y="2752617"/>
                  </a:cubicBezTo>
                  <a:cubicBezTo>
                    <a:pt x="844696" y="2761446"/>
                    <a:pt x="835858" y="2761446"/>
                    <a:pt x="832912" y="2755560"/>
                  </a:cubicBezTo>
                  <a:cubicBezTo>
                    <a:pt x="827020" y="2745259"/>
                    <a:pt x="819654" y="2757031"/>
                    <a:pt x="827020" y="2757031"/>
                  </a:cubicBezTo>
                  <a:cubicBezTo>
                    <a:pt x="834385" y="2762917"/>
                    <a:pt x="840277" y="2762917"/>
                    <a:pt x="837331" y="2774689"/>
                  </a:cubicBezTo>
                  <a:cubicBezTo>
                    <a:pt x="837331" y="2777632"/>
                    <a:pt x="828493" y="2787933"/>
                    <a:pt x="827020" y="2792347"/>
                  </a:cubicBezTo>
                  <a:cubicBezTo>
                    <a:pt x="824073" y="2804119"/>
                    <a:pt x="821127" y="2817363"/>
                    <a:pt x="813762" y="2824720"/>
                  </a:cubicBezTo>
                  <a:cubicBezTo>
                    <a:pt x="807870" y="2829135"/>
                    <a:pt x="809343" y="2826192"/>
                    <a:pt x="800504" y="2826192"/>
                  </a:cubicBezTo>
                  <a:cubicBezTo>
                    <a:pt x="787247" y="2826192"/>
                    <a:pt x="796085" y="2812948"/>
                    <a:pt x="794612" y="2808534"/>
                  </a:cubicBezTo>
                  <a:cubicBezTo>
                    <a:pt x="790193" y="2802648"/>
                    <a:pt x="796085" y="2780575"/>
                    <a:pt x="785774" y="2773218"/>
                  </a:cubicBezTo>
                  <a:cubicBezTo>
                    <a:pt x="778408" y="2768803"/>
                    <a:pt x="772516" y="2742316"/>
                    <a:pt x="771043" y="2742316"/>
                  </a:cubicBezTo>
                  <a:lnTo>
                    <a:pt x="771043" y="2759974"/>
                  </a:lnTo>
                  <a:cubicBezTo>
                    <a:pt x="771043" y="2759974"/>
                    <a:pt x="781355" y="2777632"/>
                    <a:pt x="781355" y="2780575"/>
                  </a:cubicBezTo>
                  <a:cubicBezTo>
                    <a:pt x="782828" y="2782047"/>
                    <a:pt x="787247" y="2802648"/>
                    <a:pt x="782828" y="2805591"/>
                  </a:cubicBezTo>
                  <a:cubicBezTo>
                    <a:pt x="779882" y="2808534"/>
                    <a:pt x="766624" y="2795290"/>
                    <a:pt x="765151" y="2793819"/>
                  </a:cubicBezTo>
                  <a:cubicBezTo>
                    <a:pt x="762205" y="2792347"/>
                    <a:pt x="746001" y="2776161"/>
                    <a:pt x="751893" y="2767332"/>
                  </a:cubicBezTo>
                  <a:cubicBezTo>
                    <a:pt x="754839" y="2762917"/>
                    <a:pt x="751893" y="2757031"/>
                    <a:pt x="750420" y="2754088"/>
                  </a:cubicBezTo>
                  <a:cubicBezTo>
                    <a:pt x="750420" y="2752617"/>
                    <a:pt x="748947" y="2762917"/>
                    <a:pt x="747474" y="2764389"/>
                  </a:cubicBezTo>
                  <a:cubicBezTo>
                    <a:pt x="747474" y="2765860"/>
                    <a:pt x="744528" y="2771746"/>
                    <a:pt x="744528" y="2773218"/>
                  </a:cubicBezTo>
                  <a:cubicBezTo>
                    <a:pt x="744528" y="2780575"/>
                    <a:pt x="747474" y="2782047"/>
                    <a:pt x="743055" y="2789404"/>
                  </a:cubicBezTo>
                  <a:cubicBezTo>
                    <a:pt x="741582" y="2793819"/>
                    <a:pt x="737163" y="2796762"/>
                    <a:pt x="734217" y="2798233"/>
                  </a:cubicBezTo>
                  <a:cubicBezTo>
                    <a:pt x="729797" y="2804119"/>
                    <a:pt x="734217" y="2818834"/>
                    <a:pt x="737163" y="2820306"/>
                  </a:cubicBezTo>
                  <a:cubicBezTo>
                    <a:pt x="741582" y="2823249"/>
                    <a:pt x="741582" y="2835021"/>
                    <a:pt x="743055" y="2842379"/>
                  </a:cubicBezTo>
                  <a:cubicBezTo>
                    <a:pt x="741582" y="2842379"/>
                    <a:pt x="741582" y="2845322"/>
                    <a:pt x="740109" y="2845322"/>
                  </a:cubicBezTo>
                  <a:cubicBezTo>
                    <a:pt x="737163" y="2845322"/>
                    <a:pt x="737163" y="2839436"/>
                    <a:pt x="734217" y="2837964"/>
                  </a:cubicBezTo>
                  <a:cubicBezTo>
                    <a:pt x="732744" y="2836493"/>
                    <a:pt x="729797" y="2836493"/>
                    <a:pt x="728324" y="2835021"/>
                  </a:cubicBezTo>
                  <a:cubicBezTo>
                    <a:pt x="722432" y="2829135"/>
                    <a:pt x="728324" y="2830607"/>
                    <a:pt x="716540" y="2830607"/>
                  </a:cubicBezTo>
                  <a:cubicBezTo>
                    <a:pt x="713594" y="2830607"/>
                    <a:pt x="716540" y="2826192"/>
                    <a:pt x="715067" y="2826192"/>
                  </a:cubicBezTo>
                  <a:cubicBezTo>
                    <a:pt x="701809" y="2826192"/>
                    <a:pt x="709175" y="2824720"/>
                    <a:pt x="709175" y="2818834"/>
                  </a:cubicBezTo>
                  <a:cubicBezTo>
                    <a:pt x="709175" y="2811477"/>
                    <a:pt x="694444" y="2807062"/>
                    <a:pt x="698863" y="2798233"/>
                  </a:cubicBezTo>
                  <a:cubicBezTo>
                    <a:pt x="700336" y="2795290"/>
                    <a:pt x="698863" y="2782047"/>
                    <a:pt x="700336" y="2782047"/>
                  </a:cubicBezTo>
                  <a:cubicBezTo>
                    <a:pt x="700336" y="2782047"/>
                    <a:pt x="704755" y="2771746"/>
                    <a:pt x="704755" y="2771746"/>
                  </a:cubicBezTo>
                  <a:cubicBezTo>
                    <a:pt x="704755" y="2765860"/>
                    <a:pt x="701809" y="2765860"/>
                    <a:pt x="700336" y="2762917"/>
                  </a:cubicBezTo>
                  <a:cubicBezTo>
                    <a:pt x="700336" y="2761446"/>
                    <a:pt x="701809" y="2748202"/>
                    <a:pt x="701809" y="2748202"/>
                  </a:cubicBezTo>
                  <a:cubicBezTo>
                    <a:pt x="703282" y="2745259"/>
                    <a:pt x="710648" y="2739373"/>
                    <a:pt x="710648" y="2737901"/>
                  </a:cubicBezTo>
                  <a:cubicBezTo>
                    <a:pt x="719486" y="2724658"/>
                    <a:pt x="723905" y="2711414"/>
                    <a:pt x="734217" y="2701114"/>
                  </a:cubicBezTo>
                  <a:cubicBezTo>
                    <a:pt x="735690" y="2699642"/>
                    <a:pt x="743055" y="2690813"/>
                    <a:pt x="744528" y="2689342"/>
                  </a:cubicBezTo>
                  <a:cubicBezTo>
                    <a:pt x="747474" y="2684927"/>
                    <a:pt x="744528" y="2667269"/>
                    <a:pt x="757786" y="2667269"/>
                  </a:cubicBezTo>
                  <a:cubicBezTo>
                    <a:pt x="776935" y="2667269"/>
                    <a:pt x="785774" y="2658440"/>
                    <a:pt x="790193" y="2645196"/>
                  </a:cubicBezTo>
                  <a:cubicBezTo>
                    <a:pt x="794612" y="2629010"/>
                    <a:pt x="804924" y="2621652"/>
                    <a:pt x="821127" y="2615766"/>
                  </a:cubicBezTo>
                  <a:cubicBezTo>
                    <a:pt x="824073" y="2612823"/>
                    <a:pt x="841750" y="2598108"/>
                    <a:pt x="841750" y="2598108"/>
                  </a:cubicBezTo>
                  <a:cubicBezTo>
                    <a:pt x="841750" y="2590750"/>
                    <a:pt x="824073" y="2605466"/>
                    <a:pt x="824073" y="2605466"/>
                  </a:cubicBezTo>
                  <a:cubicBezTo>
                    <a:pt x="822600" y="2605466"/>
                    <a:pt x="803451" y="2617238"/>
                    <a:pt x="800504" y="2615766"/>
                  </a:cubicBezTo>
                  <a:cubicBezTo>
                    <a:pt x="797558" y="2611352"/>
                    <a:pt x="800504" y="2603994"/>
                    <a:pt x="793139" y="2615766"/>
                  </a:cubicBezTo>
                  <a:cubicBezTo>
                    <a:pt x="790193" y="2620181"/>
                    <a:pt x="779882" y="2636367"/>
                    <a:pt x="779882" y="2643725"/>
                  </a:cubicBezTo>
                  <a:cubicBezTo>
                    <a:pt x="779882" y="2651082"/>
                    <a:pt x="768097" y="2655497"/>
                    <a:pt x="757786" y="2659911"/>
                  </a:cubicBezTo>
                  <a:cubicBezTo>
                    <a:pt x="750420" y="2664326"/>
                    <a:pt x="743055" y="2667269"/>
                    <a:pt x="738636" y="2671683"/>
                  </a:cubicBezTo>
                  <a:cubicBezTo>
                    <a:pt x="735690" y="2674626"/>
                    <a:pt x="737163" y="2686399"/>
                    <a:pt x="731270" y="2692285"/>
                  </a:cubicBezTo>
                  <a:cubicBezTo>
                    <a:pt x="723905" y="2696699"/>
                    <a:pt x="719486" y="2698171"/>
                    <a:pt x="715067" y="2709943"/>
                  </a:cubicBezTo>
                  <a:cubicBezTo>
                    <a:pt x="710648" y="2711414"/>
                    <a:pt x="707701" y="2702585"/>
                    <a:pt x="707701" y="2707000"/>
                  </a:cubicBezTo>
                  <a:cubicBezTo>
                    <a:pt x="707701" y="2709943"/>
                    <a:pt x="704755" y="2726129"/>
                    <a:pt x="703282" y="2727601"/>
                  </a:cubicBezTo>
                  <a:cubicBezTo>
                    <a:pt x="700336" y="2730544"/>
                    <a:pt x="703282" y="2733487"/>
                    <a:pt x="700336" y="2730544"/>
                  </a:cubicBezTo>
                  <a:cubicBezTo>
                    <a:pt x="695917" y="2729072"/>
                    <a:pt x="694444" y="2737901"/>
                    <a:pt x="691498" y="2740844"/>
                  </a:cubicBezTo>
                  <a:cubicBezTo>
                    <a:pt x="688552" y="2743787"/>
                    <a:pt x="681186" y="2742316"/>
                    <a:pt x="679713" y="2739373"/>
                  </a:cubicBezTo>
                  <a:cubicBezTo>
                    <a:pt x="678240" y="2736430"/>
                    <a:pt x="675294" y="2737901"/>
                    <a:pt x="675294" y="2727601"/>
                  </a:cubicBezTo>
                  <a:cubicBezTo>
                    <a:pt x="675294" y="2724658"/>
                    <a:pt x="669402" y="2718772"/>
                    <a:pt x="669402" y="2724658"/>
                  </a:cubicBezTo>
                  <a:cubicBezTo>
                    <a:pt x="669402" y="2740844"/>
                    <a:pt x="667929" y="2759974"/>
                    <a:pt x="672348" y="2771746"/>
                  </a:cubicBezTo>
                  <a:cubicBezTo>
                    <a:pt x="675294" y="2776161"/>
                    <a:pt x="676767" y="2795290"/>
                    <a:pt x="676767" y="2799705"/>
                  </a:cubicBezTo>
                  <a:cubicBezTo>
                    <a:pt x="676767" y="2805591"/>
                    <a:pt x="685606" y="2817363"/>
                    <a:pt x="678240" y="2818834"/>
                  </a:cubicBezTo>
                  <a:cubicBezTo>
                    <a:pt x="684132" y="2820306"/>
                    <a:pt x="698863" y="2842379"/>
                    <a:pt x="700336" y="2848265"/>
                  </a:cubicBezTo>
                  <a:cubicBezTo>
                    <a:pt x="700336" y="2858565"/>
                    <a:pt x="710648" y="2868866"/>
                    <a:pt x="700336" y="2876223"/>
                  </a:cubicBezTo>
                  <a:cubicBezTo>
                    <a:pt x="695917" y="2879166"/>
                    <a:pt x="684132" y="2885052"/>
                    <a:pt x="679713" y="2886524"/>
                  </a:cubicBezTo>
                  <a:cubicBezTo>
                    <a:pt x="673821" y="2890938"/>
                    <a:pt x="660563" y="2904182"/>
                    <a:pt x="660563" y="2911540"/>
                  </a:cubicBezTo>
                  <a:cubicBezTo>
                    <a:pt x="660563" y="2926255"/>
                    <a:pt x="648779" y="2935084"/>
                    <a:pt x="648779" y="2945384"/>
                  </a:cubicBezTo>
                  <a:cubicBezTo>
                    <a:pt x="648779" y="2954213"/>
                    <a:pt x="653198" y="2983644"/>
                    <a:pt x="651725" y="2985115"/>
                  </a:cubicBezTo>
                  <a:cubicBezTo>
                    <a:pt x="651725" y="2986587"/>
                    <a:pt x="642887" y="2974815"/>
                    <a:pt x="642887" y="2986587"/>
                  </a:cubicBezTo>
                  <a:cubicBezTo>
                    <a:pt x="642887" y="2989530"/>
                    <a:pt x="644360" y="2999830"/>
                    <a:pt x="641414" y="3008659"/>
                  </a:cubicBezTo>
                  <a:cubicBezTo>
                    <a:pt x="635521" y="3020431"/>
                    <a:pt x="631102" y="3041032"/>
                    <a:pt x="626683" y="3042504"/>
                  </a:cubicBezTo>
                  <a:cubicBezTo>
                    <a:pt x="622264" y="3042504"/>
                    <a:pt x="619318" y="3057219"/>
                    <a:pt x="619318" y="3061634"/>
                  </a:cubicBezTo>
                  <a:cubicBezTo>
                    <a:pt x="619318" y="3067520"/>
                    <a:pt x="603114" y="3064577"/>
                    <a:pt x="603114" y="3068991"/>
                  </a:cubicBezTo>
                  <a:cubicBezTo>
                    <a:pt x="603114" y="3073406"/>
                    <a:pt x="613425" y="3074877"/>
                    <a:pt x="620791" y="3073406"/>
                  </a:cubicBezTo>
                  <a:cubicBezTo>
                    <a:pt x="623737" y="3077820"/>
                    <a:pt x="626683" y="3086649"/>
                    <a:pt x="626683" y="3092535"/>
                  </a:cubicBezTo>
                  <a:cubicBezTo>
                    <a:pt x="626683" y="3096950"/>
                    <a:pt x="631102" y="3095478"/>
                    <a:pt x="631102" y="3098421"/>
                  </a:cubicBezTo>
                  <a:cubicBezTo>
                    <a:pt x="628156" y="3110193"/>
                    <a:pt x="614899" y="3123437"/>
                    <a:pt x="607533" y="3129323"/>
                  </a:cubicBezTo>
                  <a:cubicBezTo>
                    <a:pt x="603114" y="3132266"/>
                    <a:pt x="595749" y="3135209"/>
                    <a:pt x="588383" y="3133738"/>
                  </a:cubicBezTo>
                  <a:cubicBezTo>
                    <a:pt x="576599" y="3130795"/>
                    <a:pt x="563341" y="3135209"/>
                    <a:pt x="561868" y="3141095"/>
                  </a:cubicBezTo>
                  <a:cubicBezTo>
                    <a:pt x="553030" y="3141095"/>
                    <a:pt x="535353" y="3144038"/>
                    <a:pt x="535353" y="3132266"/>
                  </a:cubicBezTo>
                  <a:cubicBezTo>
                    <a:pt x="535353" y="3124909"/>
                    <a:pt x="536826" y="3119022"/>
                    <a:pt x="536826" y="3113136"/>
                  </a:cubicBezTo>
                  <a:cubicBezTo>
                    <a:pt x="536826" y="3099893"/>
                    <a:pt x="541245" y="3083706"/>
                    <a:pt x="545665" y="3076349"/>
                  </a:cubicBezTo>
                  <a:cubicBezTo>
                    <a:pt x="550084" y="3068991"/>
                    <a:pt x="563341" y="3066048"/>
                    <a:pt x="566287" y="3060162"/>
                  </a:cubicBezTo>
                  <a:cubicBezTo>
                    <a:pt x="569234" y="3054276"/>
                    <a:pt x="566287" y="3036618"/>
                    <a:pt x="567761" y="3023374"/>
                  </a:cubicBezTo>
                  <a:cubicBezTo>
                    <a:pt x="569234" y="3013074"/>
                    <a:pt x="573653" y="3008659"/>
                    <a:pt x="572180" y="3001302"/>
                  </a:cubicBezTo>
                  <a:cubicBezTo>
                    <a:pt x="569234" y="2982172"/>
                    <a:pt x="572180" y="2974815"/>
                    <a:pt x="578072" y="2973343"/>
                  </a:cubicBezTo>
                  <a:cubicBezTo>
                    <a:pt x="578072" y="2961571"/>
                    <a:pt x="588383" y="2954213"/>
                    <a:pt x="588383" y="2939498"/>
                  </a:cubicBezTo>
                  <a:cubicBezTo>
                    <a:pt x="588383" y="2932141"/>
                    <a:pt x="594276" y="2929198"/>
                    <a:pt x="592803" y="2926255"/>
                  </a:cubicBezTo>
                  <a:cubicBezTo>
                    <a:pt x="588383" y="2920369"/>
                    <a:pt x="585437" y="2921840"/>
                    <a:pt x="598695" y="2911540"/>
                  </a:cubicBezTo>
                  <a:cubicBezTo>
                    <a:pt x="607533" y="2905654"/>
                    <a:pt x="607533" y="2889467"/>
                    <a:pt x="616372" y="2885052"/>
                  </a:cubicBezTo>
                  <a:cubicBezTo>
                    <a:pt x="622264" y="2882109"/>
                    <a:pt x="620791" y="2871809"/>
                    <a:pt x="629629" y="2871809"/>
                  </a:cubicBezTo>
                  <a:cubicBezTo>
                    <a:pt x="635521" y="2868866"/>
                    <a:pt x="638468" y="2865923"/>
                    <a:pt x="641414" y="2862980"/>
                  </a:cubicBezTo>
                  <a:cubicBezTo>
                    <a:pt x="644360" y="2860037"/>
                    <a:pt x="657617" y="2851208"/>
                    <a:pt x="657617" y="2846793"/>
                  </a:cubicBezTo>
                  <a:cubicBezTo>
                    <a:pt x="657617" y="2839436"/>
                    <a:pt x="664983" y="2836493"/>
                    <a:pt x="666456" y="2827664"/>
                  </a:cubicBezTo>
                  <a:cubicBezTo>
                    <a:pt x="666456" y="2826192"/>
                    <a:pt x="667929" y="2826192"/>
                    <a:pt x="667929" y="2824720"/>
                  </a:cubicBezTo>
                  <a:cubicBezTo>
                    <a:pt x="667929" y="2818834"/>
                    <a:pt x="663510" y="2826192"/>
                    <a:pt x="663510" y="2826192"/>
                  </a:cubicBezTo>
                  <a:cubicBezTo>
                    <a:pt x="662037" y="2827664"/>
                    <a:pt x="660563" y="2833550"/>
                    <a:pt x="660563" y="2835021"/>
                  </a:cubicBezTo>
                  <a:cubicBezTo>
                    <a:pt x="660563" y="2839436"/>
                    <a:pt x="654671" y="2833550"/>
                    <a:pt x="654671" y="2836493"/>
                  </a:cubicBezTo>
                  <a:cubicBezTo>
                    <a:pt x="653198" y="2839436"/>
                    <a:pt x="654671" y="2843850"/>
                    <a:pt x="653198" y="2845322"/>
                  </a:cubicBezTo>
                  <a:cubicBezTo>
                    <a:pt x="651725" y="2845322"/>
                    <a:pt x="642887" y="2851208"/>
                    <a:pt x="642887" y="2852679"/>
                  </a:cubicBezTo>
                  <a:cubicBezTo>
                    <a:pt x="642887" y="2854151"/>
                    <a:pt x="628156" y="2868866"/>
                    <a:pt x="623737" y="2868866"/>
                  </a:cubicBezTo>
                  <a:cubicBezTo>
                    <a:pt x="622264" y="2868866"/>
                    <a:pt x="623737" y="2865923"/>
                    <a:pt x="623737" y="2864451"/>
                  </a:cubicBezTo>
                  <a:cubicBezTo>
                    <a:pt x="622264" y="2864451"/>
                    <a:pt x="617845" y="2870337"/>
                    <a:pt x="617845" y="2871809"/>
                  </a:cubicBezTo>
                  <a:cubicBezTo>
                    <a:pt x="616372" y="2871809"/>
                    <a:pt x="613425" y="2876223"/>
                    <a:pt x="611952" y="2876223"/>
                  </a:cubicBezTo>
                  <a:cubicBezTo>
                    <a:pt x="607533" y="2876223"/>
                    <a:pt x="609006" y="2865923"/>
                    <a:pt x="613425" y="2865923"/>
                  </a:cubicBezTo>
                  <a:cubicBezTo>
                    <a:pt x="617845" y="2865923"/>
                    <a:pt x="610479" y="2864451"/>
                    <a:pt x="609006" y="2864451"/>
                  </a:cubicBezTo>
                  <a:cubicBezTo>
                    <a:pt x="607533" y="2864451"/>
                    <a:pt x="609006" y="2861508"/>
                    <a:pt x="610479" y="2861508"/>
                  </a:cubicBezTo>
                  <a:cubicBezTo>
                    <a:pt x="613425" y="2861508"/>
                    <a:pt x="611952" y="2857094"/>
                    <a:pt x="609006" y="2858565"/>
                  </a:cubicBezTo>
                  <a:cubicBezTo>
                    <a:pt x="600168" y="2862980"/>
                    <a:pt x="604587" y="2861508"/>
                    <a:pt x="598695" y="2857094"/>
                  </a:cubicBezTo>
                  <a:cubicBezTo>
                    <a:pt x="594276" y="2854151"/>
                    <a:pt x="594276" y="2852679"/>
                    <a:pt x="594276" y="2845322"/>
                  </a:cubicBezTo>
                  <a:cubicBezTo>
                    <a:pt x="594276" y="2837964"/>
                    <a:pt x="598695" y="2826192"/>
                    <a:pt x="598695" y="2818834"/>
                  </a:cubicBezTo>
                  <a:cubicBezTo>
                    <a:pt x="598695" y="2815891"/>
                    <a:pt x="611952" y="2807062"/>
                    <a:pt x="611952" y="2801176"/>
                  </a:cubicBezTo>
                  <a:cubicBezTo>
                    <a:pt x="611952" y="2796762"/>
                    <a:pt x="616372" y="2786461"/>
                    <a:pt x="620791" y="2786461"/>
                  </a:cubicBezTo>
                  <a:cubicBezTo>
                    <a:pt x="623737" y="2786461"/>
                    <a:pt x="628156" y="2774689"/>
                    <a:pt x="628156" y="2774689"/>
                  </a:cubicBezTo>
                  <a:cubicBezTo>
                    <a:pt x="625210" y="2774689"/>
                    <a:pt x="607533" y="2789404"/>
                    <a:pt x="606060" y="2790876"/>
                  </a:cubicBezTo>
                  <a:cubicBezTo>
                    <a:pt x="604587" y="2792347"/>
                    <a:pt x="592803" y="2807062"/>
                    <a:pt x="591330" y="2804119"/>
                  </a:cubicBezTo>
                  <a:cubicBezTo>
                    <a:pt x="591330" y="2798233"/>
                    <a:pt x="589856" y="2799705"/>
                    <a:pt x="592803" y="2796762"/>
                  </a:cubicBezTo>
                  <a:cubicBezTo>
                    <a:pt x="595749" y="2792347"/>
                    <a:pt x="586910" y="2789404"/>
                    <a:pt x="592803" y="2783518"/>
                  </a:cubicBezTo>
                  <a:cubicBezTo>
                    <a:pt x="594276" y="2782047"/>
                    <a:pt x="601641" y="2767332"/>
                    <a:pt x="601641" y="2765860"/>
                  </a:cubicBezTo>
                  <a:cubicBezTo>
                    <a:pt x="603114" y="2758503"/>
                    <a:pt x="611952" y="2755560"/>
                    <a:pt x="613425" y="2749673"/>
                  </a:cubicBezTo>
                  <a:cubicBezTo>
                    <a:pt x="614899" y="2748202"/>
                    <a:pt x="617845" y="2745259"/>
                    <a:pt x="619318" y="2745259"/>
                  </a:cubicBezTo>
                  <a:cubicBezTo>
                    <a:pt x="619318" y="2743787"/>
                    <a:pt x="620791" y="2740844"/>
                    <a:pt x="622264" y="2739373"/>
                  </a:cubicBezTo>
                  <a:cubicBezTo>
                    <a:pt x="623737" y="2736430"/>
                    <a:pt x="628156" y="2734958"/>
                    <a:pt x="631102" y="2732015"/>
                  </a:cubicBezTo>
                  <a:cubicBezTo>
                    <a:pt x="631102" y="2732015"/>
                    <a:pt x="632575" y="2729072"/>
                    <a:pt x="632575" y="2727601"/>
                  </a:cubicBezTo>
                  <a:cubicBezTo>
                    <a:pt x="632575" y="2724658"/>
                    <a:pt x="626683" y="2730544"/>
                    <a:pt x="625210" y="2730544"/>
                  </a:cubicBezTo>
                  <a:cubicBezTo>
                    <a:pt x="625210" y="2730544"/>
                    <a:pt x="622264" y="2733487"/>
                    <a:pt x="623737" y="2730544"/>
                  </a:cubicBezTo>
                  <a:cubicBezTo>
                    <a:pt x="625210" y="2726129"/>
                    <a:pt x="632575" y="2724658"/>
                    <a:pt x="634048" y="2721715"/>
                  </a:cubicBezTo>
                  <a:cubicBezTo>
                    <a:pt x="636994" y="2715829"/>
                    <a:pt x="629629" y="2715829"/>
                    <a:pt x="628156" y="2720243"/>
                  </a:cubicBezTo>
                  <a:lnTo>
                    <a:pt x="626683" y="2721715"/>
                  </a:lnTo>
                  <a:lnTo>
                    <a:pt x="631102" y="2715829"/>
                  </a:lnTo>
                  <a:cubicBezTo>
                    <a:pt x="632575" y="2712886"/>
                    <a:pt x="629629" y="2711414"/>
                    <a:pt x="628156" y="2714357"/>
                  </a:cubicBezTo>
                  <a:cubicBezTo>
                    <a:pt x="626683" y="2717300"/>
                    <a:pt x="623737" y="2717300"/>
                    <a:pt x="623737" y="2720243"/>
                  </a:cubicBezTo>
                  <a:cubicBezTo>
                    <a:pt x="622264" y="2721715"/>
                    <a:pt x="620791" y="2724658"/>
                    <a:pt x="617845" y="2724658"/>
                  </a:cubicBezTo>
                  <a:cubicBezTo>
                    <a:pt x="616372" y="2724658"/>
                    <a:pt x="613425" y="2727601"/>
                    <a:pt x="614899" y="2727601"/>
                  </a:cubicBezTo>
                  <a:cubicBezTo>
                    <a:pt x="619318" y="2730544"/>
                    <a:pt x="616372" y="2733487"/>
                    <a:pt x="613425" y="2736430"/>
                  </a:cubicBezTo>
                  <a:cubicBezTo>
                    <a:pt x="613425" y="2737901"/>
                    <a:pt x="609006" y="2742316"/>
                    <a:pt x="609006" y="2743787"/>
                  </a:cubicBezTo>
                  <a:cubicBezTo>
                    <a:pt x="609006" y="2745259"/>
                    <a:pt x="603114" y="2751145"/>
                    <a:pt x="604587" y="2746730"/>
                  </a:cubicBezTo>
                  <a:cubicBezTo>
                    <a:pt x="604587" y="2743787"/>
                    <a:pt x="607533" y="2742316"/>
                    <a:pt x="609006" y="2740844"/>
                  </a:cubicBezTo>
                  <a:cubicBezTo>
                    <a:pt x="610479" y="2734958"/>
                    <a:pt x="611952" y="2730544"/>
                    <a:pt x="606060" y="2736430"/>
                  </a:cubicBezTo>
                  <a:cubicBezTo>
                    <a:pt x="604587" y="2739373"/>
                    <a:pt x="603114" y="2743787"/>
                    <a:pt x="600168" y="2745259"/>
                  </a:cubicBezTo>
                  <a:cubicBezTo>
                    <a:pt x="600168" y="2745259"/>
                    <a:pt x="595749" y="2752617"/>
                    <a:pt x="598695" y="2754088"/>
                  </a:cubicBezTo>
                  <a:cubicBezTo>
                    <a:pt x="606060" y="2757031"/>
                    <a:pt x="600168" y="2757031"/>
                    <a:pt x="595749" y="2761446"/>
                  </a:cubicBezTo>
                  <a:cubicBezTo>
                    <a:pt x="594276" y="2764389"/>
                    <a:pt x="591330" y="2774689"/>
                    <a:pt x="588383" y="2776161"/>
                  </a:cubicBezTo>
                  <a:cubicBezTo>
                    <a:pt x="582491" y="2774689"/>
                    <a:pt x="591330" y="2761446"/>
                    <a:pt x="592803" y="2759974"/>
                  </a:cubicBezTo>
                  <a:cubicBezTo>
                    <a:pt x="592803" y="2757031"/>
                    <a:pt x="583964" y="2771746"/>
                    <a:pt x="581018" y="2767332"/>
                  </a:cubicBezTo>
                  <a:cubicBezTo>
                    <a:pt x="581018" y="2765860"/>
                    <a:pt x="586910" y="2759974"/>
                    <a:pt x="586910" y="2758503"/>
                  </a:cubicBezTo>
                  <a:cubicBezTo>
                    <a:pt x="586910" y="2755560"/>
                    <a:pt x="598695" y="2737901"/>
                    <a:pt x="600168" y="2734958"/>
                  </a:cubicBezTo>
                  <a:cubicBezTo>
                    <a:pt x="610479" y="2724658"/>
                    <a:pt x="610479" y="2711414"/>
                    <a:pt x="620791" y="2701114"/>
                  </a:cubicBezTo>
                  <a:cubicBezTo>
                    <a:pt x="622264" y="2699642"/>
                    <a:pt x="623737" y="2690813"/>
                    <a:pt x="629629" y="2689342"/>
                  </a:cubicBezTo>
                  <a:cubicBezTo>
                    <a:pt x="634048" y="2687870"/>
                    <a:pt x="639941" y="2686399"/>
                    <a:pt x="639941" y="2695228"/>
                  </a:cubicBezTo>
                  <a:cubicBezTo>
                    <a:pt x="639941" y="2702585"/>
                    <a:pt x="650252" y="2696699"/>
                    <a:pt x="644360" y="2695228"/>
                  </a:cubicBezTo>
                  <a:cubicBezTo>
                    <a:pt x="639941" y="2692285"/>
                    <a:pt x="645833" y="2686399"/>
                    <a:pt x="645833" y="2686399"/>
                  </a:cubicBezTo>
                  <a:cubicBezTo>
                    <a:pt x="650252" y="2679041"/>
                    <a:pt x="639941" y="2681984"/>
                    <a:pt x="639941" y="2681984"/>
                  </a:cubicBezTo>
                  <a:cubicBezTo>
                    <a:pt x="639941" y="2674626"/>
                    <a:pt x="629629" y="2683456"/>
                    <a:pt x="636994" y="2671683"/>
                  </a:cubicBezTo>
                  <a:cubicBezTo>
                    <a:pt x="639941" y="2667269"/>
                    <a:pt x="645833" y="2656968"/>
                    <a:pt x="647306" y="2651082"/>
                  </a:cubicBezTo>
                  <a:cubicBezTo>
                    <a:pt x="648779" y="2646668"/>
                    <a:pt x="654671" y="2646668"/>
                    <a:pt x="650252" y="2636367"/>
                  </a:cubicBezTo>
                  <a:cubicBezTo>
                    <a:pt x="648779" y="2633424"/>
                    <a:pt x="642887" y="2643725"/>
                    <a:pt x="642887" y="2643725"/>
                  </a:cubicBezTo>
                  <a:cubicBezTo>
                    <a:pt x="635521" y="2648139"/>
                    <a:pt x="628156" y="2664326"/>
                    <a:pt x="623737" y="2664326"/>
                  </a:cubicBezTo>
                  <a:cubicBezTo>
                    <a:pt x="614899" y="2664326"/>
                    <a:pt x="628156" y="2655497"/>
                    <a:pt x="628156" y="2655497"/>
                  </a:cubicBezTo>
                  <a:cubicBezTo>
                    <a:pt x="634048" y="2651082"/>
                    <a:pt x="625210" y="2651082"/>
                    <a:pt x="625210" y="2651082"/>
                  </a:cubicBezTo>
                  <a:cubicBezTo>
                    <a:pt x="625210" y="2645196"/>
                    <a:pt x="626683" y="2645196"/>
                    <a:pt x="629629" y="2642253"/>
                  </a:cubicBezTo>
                  <a:cubicBezTo>
                    <a:pt x="631102" y="2640782"/>
                    <a:pt x="628156" y="2637839"/>
                    <a:pt x="632575" y="2634896"/>
                  </a:cubicBezTo>
                  <a:cubicBezTo>
                    <a:pt x="634048" y="2633424"/>
                    <a:pt x="639941" y="2621652"/>
                    <a:pt x="642887" y="2618709"/>
                  </a:cubicBezTo>
                  <a:cubicBezTo>
                    <a:pt x="647306" y="2614295"/>
                    <a:pt x="635521" y="2605466"/>
                    <a:pt x="639941" y="2605466"/>
                  </a:cubicBezTo>
                  <a:cubicBezTo>
                    <a:pt x="645833" y="2605466"/>
                    <a:pt x="651725" y="2599579"/>
                    <a:pt x="653198" y="2599579"/>
                  </a:cubicBezTo>
                  <a:cubicBezTo>
                    <a:pt x="664983" y="2598108"/>
                    <a:pt x="663510" y="2593693"/>
                    <a:pt x="662037" y="2592222"/>
                  </a:cubicBezTo>
                  <a:cubicBezTo>
                    <a:pt x="662037" y="2586336"/>
                    <a:pt x="660563" y="2593693"/>
                    <a:pt x="654671" y="2592222"/>
                  </a:cubicBezTo>
                  <a:cubicBezTo>
                    <a:pt x="642887" y="2589279"/>
                    <a:pt x="634048" y="2596636"/>
                    <a:pt x="631102" y="2599579"/>
                  </a:cubicBezTo>
                  <a:cubicBezTo>
                    <a:pt x="628156" y="2601051"/>
                    <a:pt x="629629" y="2592222"/>
                    <a:pt x="631102" y="2590750"/>
                  </a:cubicBezTo>
                  <a:cubicBezTo>
                    <a:pt x="635521" y="2578978"/>
                    <a:pt x="634048" y="2581921"/>
                    <a:pt x="634048" y="2570149"/>
                  </a:cubicBezTo>
                  <a:cubicBezTo>
                    <a:pt x="634048" y="2567206"/>
                    <a:pt x="642887" y="2548077"/>
                    <a:pt x="642887" y="2548077"/>
                  </a:cubicBezTo>
                  <a:cubicBezTo>
                    <a:pt x="645833" y="2534833"/>
                    <a:pt x="650252" y="2549548"/>
                    <a:pt x="656144" y="2546605"/>
                  </a:cubicBezTo>
                  <a:cubicBezTo>
                    <a:pt x="660563" y="2543662"/>
                    <a:pt x="667929" y="2543662"/>
                    <a:pt x="670875" y="2540719"/>
                  </a:cubicBezTo>
                  <a:cubicBezTo>
                    <a:pt x="672348" y="2540719"/>
                    <a:pt x="687079" y="2533362"/>
                    <a:pt x="678240" y="2533362"/>
                  </a:cubicBezTo>
                  <a:cubicBezTo>
                    <a:pt x="666456" y="2533362"/>
                    <a:pt x="659090" y="2549548"/>
                    <a:pt x="651725" y="2539248"/>
                  </a:cubicBezTo>
                  <a:cubicBezTo>
                    <a:pt x="650252" y="2536305"/>
                    <a:pt x="653198" y="2530418"/>
                    <a:pt x="656144" y="2526004"/>
                  </a:cubicBezTo>
                  <a:cubicBezTo>
                    <a:pt x="657617" y="2521589"/>
                    <a:pt x="659090" y="2517175"/>
                    <a:pt x="662037" y="2515703"/>
                  </a:cubicBezTo>
                  <a:cubicBezTo>
                    <a:pt x="672348" y="2509817"/>
                    <a:pt x="669402" y="2509817"/>
                    <a:pt x="670875" y="2498045"/>
                  </a:cubicBezTo>
                  <a:cubicBezTo>
                    <a:pt x="670875" y="2495102"/>
                    <a:pt x="675294" y="2490688"/>
                    <a:pt x="679713" y="2487745"/>
                  </a:cubicBezTo>
                  <a:cubicBezTo>
                    <a:pt x="681186" y="2486273"/>
                    <a:pt x="687079" y="2481859"/>
                    <a:pt x="688552" y="2481859"/>
                  </a:cubicBezTo>
                  <a:cubicBezTo>
                    <a:pt x="688552" y="2481859"/>
                    <a:pt x="685606" y="2489216"/>
                    <a:pt x="685606" y="2489216"/>
                  </a:cubicBezTo>
                  <a:cubicBezTo>
                    <a:pt x="690025" y="2487745"/>
                    <a:pt x="694444" y="2486273"/>
                    <a:pt x="698863" y="2486273"/>
                  </a:cubicBezTo>
                  <a:cubicBezTo>
                    <a:pt x="704755" y="2487745"/>
                    <a:pt x="709175" y="2483330"/>
                    <a:pt x="715067" y="2484802"/>
                  </a:cubicBezTo>
                  <a:cubicBezTo>
                    <a:pt x="718013" y="2484802"/>
                    <a:pt x="716540" y="2484802"/>
                    <a:pt x="719486" y="2486273"/>
                  </a:cubicBezTo>
                  <a:cubicBezTo>
                    <a:pt x="723905" y="2486273"/>
                    <a:pt x="722432" y="2484802"/>
                    <a:pt x="726851" y="2484802"/>
                  </a:cubicBezTo>
                  <a:cubicBezTo>
                    <a:pt x="729797" y="2486273"/>
                    <a:pt x="732744" y="2489216"/>
                    <a:pt x="735690" y="2489216"/>
                  </a:cubicBezTo>
                  <a:cubicBezTo>
                    <a:pt x="744528" y="2489216"/>
                    <a:pt x="737163" y="2490688"/>
                    <a:pt x="743055" y="2495102"/>
                  </a:cubicBezTo>
                  <a:cubicBezTo>
                    <a:pt x="747474" y="2498045"/>
                    <a:pt x="757786" y="2493631"/>
                    <a:pt x="765151" y="2489216"/>
                  </a:cubicBezTo>
                  <a:cubicBezTo>
                    <a:pt x="769570" y="2484802"/>
                    <a:pt x="771043" y="2480387"/>
                    <a:pt x="773989" y="2477444"/>
                  </a:cubicBezTo>
                  <a:cubicBezTo>
                    <a:pt x="776935" y="2474501"/>
                    <a:pt x="778408" y="2471558"/>
                    <a:pt x="779882" y="2470087"/>
                  </a:cubicBezTo>
                  <a:cubicBezTo>
                    <a:pt x="782828" y="2462729"/>
                    <a:pt x="791666" y="2455371"/>
                    <a:pt x="796085" y="2448014"/>
                  </a:cubicBezTo>
                  <a:lnTo>
                    <a:pt x="796415" y="2447948"/>
                  </a:lnTo>
                  <a:lnTo>
                    <a:pt x="800666" y="2438025"/>
                  </a:lnTo>
                  <a:cubicBezTo>
                    <a:pt x="800666" y="2435080"/>
                    <a:pt x="802139" y="2433608"/>
                    <a:pt x="803611" y="2432136"/>
                  </a:cubicBezTo>
                  <a:cubicBezTo>
                    <a:pt x="803611" y="2430663"/>
                    <a:pt x="803611" y="2427718"/>
                    <a:pt x="802139" y="2427718"/>
                  </a:cubicBezTo>
                  <a:cubicBezTo>
                    <a:pt x="799194" y="2427718"/>
                    <a:pt x="799194" y="2432136"/>
                    <a:pt x="799194" y="2433608"/>
                  </a:cubicBezTo>
                  <a:cubicBezTo>
                    <a:pt x="796250" y="2436553"/>
                    <a:pt x="794778" y="2439498"/>
                    <a:pt x="793305" y="2443915"/>
                  </a:cubicBezTo>
                  <a:lnTo>
                    <a:pt x="793280" y="2443769"/>
                  </a:lnTo>
                  <a:lnTo>
                    <a:pt x="780892" y="2458918"/>
                  </a:lnTo>
                  <a:cubicBezTo>
                    <a:pt x="775354" y="2462939"/>
                    <a:pt x="769815" y="2466960"/>
                    <a:pt x="768338" y="2474270"/>
                  </a:cubicBezTo>
                  <a:cubicBezTo>
                    <a:pt x="766861" y="2481581"/>
                    <a:pt x="756522" y="2494740"/>
                    <a:pt x="746184" y="2485967"/>
                  </a:cubicBezTo>
                  <a:cubicBezTo>
                    <a:pt x="738799" y="2478657"/>
                    <a:pt x="731414" y="2483043"/>
                    <a:pt x="724029" y="2480119"/>
                  </a:cubicBezTo>
                  <a:cubicBezTo>
                    <a:pt x="715168" y="2477195"/>
                    <a:pt x="715168" y="2472808"/>
                    <a:pt x="709260" y="2480119"/>
                  </a:cubicBezTo>
                  <a:cubicBezTo>
                    <a:pt x="707783" y="2481581"/>
                    <a:pt x="697444" y="2483043"/>
                    <a:pt x="694490" y="2481581"/>
                  </a:cubicBezTo>
                  <a:cubicBezTo>
                    <a:pt x="693013" y="2481581"/>
                    <a:pt x="697444" y="2472808"/>
                    <a:pt x="695967" y="2469884"/>
                  </a:cubicBezTo>
                  <a:cubicBezTo>
                    <a:pt x="693013" y="2461111"/>
                    <a:pt x="690059" y="2459649"/>
                    <a:pt x="687106" y="2465498"/>
                  </a:cubicBezTo>
                  <a:cubicBezTo>
                    <a:pt x="679721" y="2475733"/>
                    <a:pt x="682675" y="2471346"/>
                    <a:pt x="682675" y="2465498"/>
                  </a:cubicBezTo>
                  <a:cubicBezTo>
                    <a:pt x="682675" y="2464036"/>
                    <a:pt x="678244" y="2465498"/>
                    <a:pt x="676767" y="2466960"/>
                  </a:cubicBezTo>
                  <a:cubicBezTo>
                    <a:pt x="676767" y="2466960"/>
                    <a:pt x="682675" y="2447952"/>
                    <a:pt x="690059" y="2447952"/>
                  </a:cubicBezTo>
                  <a:cubicBezTo>
                    <a:pt x="697444" y="2447952"/>
                    <a:pt x="693013" y="2445028"/>
                    <a:pt x="698921" y="2449414"/>
                  </a:cubicBezTo>
                  <a:cubicBezTo>
                    <a:pt x="707783" y="2456725"/>
                    <a:pt x="707783" y="2449414"/>
                    <a:pt x="718122" y="2449414"/>
                  </a:cubicBezTo>
                  <a:cubicBezTo>
                    <a:pt x="719599" y="2449414"/>
                    <a:pt x="728460" y="2439180"/>
                    <a:pt x="731414" y="2437717"/>
                  </a:cubicBezTo>
                  <a:cubicBezTo>
                    <a:pt x="734368" y="2433331"/>
                    <a:pt x="743230" y="2434793"/>
                    <a:pt x="747661" y="2431869"/>
                  </a:cubicBezTo>
                  <a:cubicBezTo>
                    <a:pt x="755045" y="2424558"/>
                    <a:pt x="741753" y="2426020"/>
                    <a:pt x="738799" y="2430407"/>
                  </a:cubicBezTo>
                  <a:cubicBezTo>
                    <a:pt x="734368" y="2434793"/>
                    <a:pt x="731414" y="2430407"/>
                    <a:pt x="725506" y="2431869"/>
                  </a:cubicBezTo>
                  <a:cubicBezTo>
                    <a:pt x="719599" y="2434793"/>
                    <a:pt x="710737" y="2452339"/>
                    <a:pt x="703352" y="2442104"/>
                  </a:cubicBezTo>
                  <a:cubicBezTo>
                    <a:pt x="701875" y="2439180"/>
                    <a:pt x="704829" y="2436255"/>
                    <a:pt x="698921" y="2436255"/>
                  </a:cubicBezTo>
                  <a:cubicBezTo>
                    <a:pt x="694490" y="2436255"/>
                    <a:pt x="700398" y="2423096"/>
                    <a:pt x="701875" y="2421634"/>
                  </a:cubicBezTo>
                  <a:cubicBezTo>
                    <a:pt x="704829" y="2415786"/>
                    <a:pt x="706306" y="2431869"/>
                    <a:pt x="709260" y="2421634"/>
                  </a:cubicBezTo>
                  <a:cubicBezTo>
                    <a:pt x="710737" y="2418710"/>
                    <a:pt x="703352" y="2415786"/>
                    <a:pt x="704829" y="2414324"/>
                  </a:cubicBezTo>
                  <a:cubicBezTo>
                    <a:pt x="710737" y="2409937"/>
                    <a:pt x="716645" y="2393854"/>
                    <a:pt x="725506" y="2392392"/>
                  </a:cubicBezTo>
                  <a:cubicBezTo>
                    <a:pt x="727722" y="2392392"/>
                    <a:pt x="728460" y="2396412"/>
                    <a:pt x="729568" y="2399885"/>
                  </a:cubicBezTo>
                  <a:lnTo>
                    <a:pt x="729721" y="2399988"/>
                  </a:lnTo>
                  <a:lnTo>
                    <a:pt x="729631" y="2399927"/>
                  </a:lnTo>
                  <a:cubicBezTo>
                    <a:pt x="728527" y="2396430"/>
                    <a:pt x="727791" y="2392381"/>
                    <a:pt x="725582" y="2392381"/>
                  </a:cubicBezTo>
                  <a:cubicBezTo>
                    <a:pt x="727055" y="2387964"/>
                    <a:pt x="735888" y="2380602"/>
                    <a:pt x="734416" y="2377657"/>
                  </a:cubicBezTo>
                  <a:cubicBezTo>
                    <a:pt x="732944" y="2376184"/>
                    <a:pt x="722638" y="2371767"/>
                    <a:pt x="729999" y="2370295"/>
                  </a:cubicBezTo>
                  <a:cubicBezTo>
                    <a:pt x="734416" y="2370295"/>
                    <a:pt x="740305" y="2367350"/>
                    <a:pt x="743249" y="2365878"/>
                  </a:cubicBezTo>
                  <a:cubicBezTo>
                    <a:pt x="747666" y="2364405"/>
                    <a:pt x="752083" y="2364405"/>
                    <a:pt x="753555" y="2358516"/>
                  </a:cubicBezTo>
                  <a:cubicBezTo>
                    <a:pt x="755027" y="2352626"/>
                    <a:pt x="778583" y="2359988"/>
                    <a:pt x="781527" y="2359988"/>
                  </a:cubicBezTo>
                  <a:cubicBezTo>
                    <a:pt x="794778" y="2359988"/>
                    <a:pt x="794778" y="2352626"/>
                    <a:pt x="803611" y="2352626"/>
                  </a:cubicBezTo>
                  <a:cubicBezTo>
                    <a:pt x="808028" y="2352626"/>
                    <a:pt x="813917" y="2349681"/>
                    <a:pt x="821278" y="2348209"/>
                  </a:cubicBezTo>
                  <a:cubicBezTo>
                    <a:pt x="834528" y="2345264"/>
                    <a:pt x="846306" y="2342319"/>
                    <a:pt x="830111" y="2342319"/>
                  </a:cubicBezTo>
                  <a:cubicBezTo>
                    <a:pt x="816861" y="2342319"/>
                    <a:pt x="793305" y="2354098"/>
                    <a:pt x="780055" y="2354098"/>
                  </a:cubicBezTo>
                  <a:cubicBezTo>
                    <a:pt x="775638" y="2354098"/>
                    <a:pt x="771222" y="2352626"/>
                    <a:pt x="769750" y="2349681"/>
                  </a:cubicBezTo>
                  <a:cubicBezTo>
                    <a:pt x="768277" y="2346736"/>
                    <a:pt x="757972" y="2348209"/>
                    <a:pt x="755027" y="2348209"/>
                  </a:cubicBezTo>
                  <a:cubicBezTo>
                    <a:pt x="746194" y="2346736"/>
                    <a:pt x="772694" y="2317288"/>
                    <a:pt x="772694" y="2314344"/>
                  </a:cubicBezTo>
                  <a:cubicBezTo>
                    <a:pt x="777111" y="2306982"/>
                    <a:pt x="778583" y="2302564"/>
                    <a:pt x="783000" y="2299620"/>
                  </a:cubicBezTo>
                  <a:cubicBezTo>
                    <a:pt x="787416" y="2293730"/>
                    <a:pt x="793305" y="2283423"/>
                    <a:pt x="797722" y="2277534"/>
                  </a:cubicBezTo>
                  <a:cubicBezTo>
                    <a:pt x="809500" y="2265754"/>
                    <a:pt x="791833" y="2270172"/>
                    <a:pt x="785944" y="2267227"/>
                  </a:cubicBezTo>
                  <a:cubicBezTo>
                    <a:pt x="778583" y="2261337"/>
                    <a:pt x="775638" y="2261337"/>
                    <a:pt x="763861" y="2261337"/>
                  </a:cubicBezTo>
                  <a:cubicBezTo>
                    <a:pt x="757972" y="2261337"/>
                    <a:pt x="749138" y="2259865"/>
                    <a:pt x="741777" y="2259865"/>
                  </a:cubicBezTo>
                  <a:cubicBezTo>
                    <a:pt x="741777" y="2259865"/>
                    <a:pt x="724110" y="2253975"/>
                    <a:pt x="728527" y="2256920"/>
                  </a:cubicBezTo>
                  <a:cubicBezTo>
                    <a:pt x="734416" y="2262810"/>
                    <a:pt x="746194" y="2265754"/>
                    <a:pt x="757972" y="2265754"/>
                  </a:cubicBezTo>
                  <a:cubicBezTo>
                    <a:pt x="766805" y="2265754"/>
                    <a:pt x="774166" y="2265754"/>
                    <a:pt x="780055" y="2268699"/>
                  </a:cubicBezTo>
                  <a:cubicBezTo>
                    <a:pt x="783000" y="2268699"/>
                    <a:pt x="793305" y="2273116"/>
                    <a:pt x="793305" y="2276061"/>
                  </a:cubicBezTo>
                  <a:cubicBezTo>
                    <a:pt x="793305" y="2276061"/>
                    <a:pt x="787416" y="2283423"/>
                    <a:pt x="785944" y="2284896"/>
                  </a:cubicBezTo>
                  <a:cubicBezTo>
                    <a:pt x="781527" y="2287840"/>
                    <a:pt x="766805" y="2308454"/>
                    <a:pt x="763861" y="2309926"/>
                  </a:cubicBezTo>
                  <a:cubicBezTo>
                    <a:pt x="755027" y="2314344"/>
                    <a:pt x="753555" y="2326123"/>
                    <a:pt x="752083" y="2334957"/>
                  </a:cubicBezTo>
                  <a:cubicBezTo>
                    <a:pt x="744722" y="2345264"/>
                    <a:pt x="735888" y="2340847"/>
                    <a:pt x="734416" y="2340847"/>
                  </a:cubicBezTo>
                  <a:cubicBezTo>
                    <a:pt x="725582" y="2351154"/>
                    <a:pt x="712332" y="2362933"/>
                    <a:pt x="703499" y="2374712"/>
                  </a:cubicBezTo>
                  <a:cubicBezTo>
                    <a:pt x="700554" y="2379129"/>
                    <a:pt x="696138" y="2370295"/>
                    <a:pt x="688777" y="2380602"/>
                  </a:cubicBezTo>
                  <a:cubicBezTo>
                    <a:pt x="685832" y="2383546"/>
                    <a:pt x="681415" y="2389436"/>
                    <a:pt x="678471" y="2393853"/>
                  </a:cubicBezTo>
                  <a:cubicBezTo>
                    <a:pt x="676999" y="2395326"/>
                    <a:pt x="671110" y="2390908"/>
                    <a:pt x="666693" y="2390908"/>
                  </a:cubicBezTo>
                  <a:cubicBezTo>
                    <a:pt x="656387" y="2390908"/>
                    <a:pt x="668165" y="2395326"/>
                    <a:pt x="671110" y="2395326"/>
                  </a:cubicBezTo>
                  <a:cubicBezTo>
                    <a:pt x="675526" y="2396798"/>
                    <a:pt x="653443" y="2427718"/>
                    <a:pt x="646082" y="2435080"/>
                  </a:cubicBezTo>
                  <a:cubicBezTo>
                    <a:pt x="640193" y="2439498"/>
                    <a:pt x="607804" y="2460111"/>
                    <a:pt x="606331" y="2457166"/>
                  </a:cubicBezTo>
                  <a:cubicBezTo>
                    <a:pt x="606331" y="2448332"/>
                    <a:pt x="609276" y="2449804"/>
                    <a:pt x="604859" y="2445387"/>
                  </a:cubicBezTo>
                  <a:cubicBezTo>
                    <a:pt x="598970" y="2440970"/>
                    <a:pt x="587192" y="2445387"/>
                    <a:pt x="587192" y="2435080"/>
                  </a:cubicBezTo>
                  <a:cubicBezTo>
                    <a:pt x="587192" y="2432136"/>
                    <a:pt x="594553" y="2418884"/>
                    <a:pt x="591609" y="2420356"/>
                  </a:cubicBezTo>
                  <a:cubicBezTo>
                    <a:pt x="585720" y="2426246"/>
                    <a:pt x="584248" y="2438025"/>
                    <a:pt x="575414" y="2435080"/>
                  </a:cubicBezTo>
                  <a:cubicBezTo>
                    <a:pt x="568053" y="2430663"/>
                    <a:pt x="557748" y="2427718"/>
                    <a:pt x="551859" y="2423301"/>
                  </a:cubicBezTo>
                  <a:cubicBezTo>
                    <a:pt x="547442" y="2420356"/>
                    <a:pt x="535664" y="2414467"/>
                    <a:pt x="534192" y="2410050"/>
                  </a:cubicBezTo>
                  <a:cubicBezTo>
                    <a:pt x="529775" y="2399743"/>
                    <a:pt x="522414" y="2390908"/>
                    <a:pt x="517997" y="2380602"/>
                  </a:cubicBezTo>
                  <a:cubicBezTo>
                    <a:pt x="517997" y="2380602"/>
                    <a:pt x="509164" y="2367350"/>
                    <a:pt x="513580" y="2367350"/>
                  </a:cubicBezTo>
                  <a:cubicBezTo>
                    <a:pt x="517997" y="2367350"/>
                    <a:pt x="531247" y="2362933"/>
                    <a:pt x="531247" y="2361460"/>
                  </a:cubicBezTo>
                  <a:cubicBezTo>
                    <a:pt x="532720" y="2361460"/>
                    <a:pt x="535664" y="2367350"/>
                    <a:pt x="538608" y="2364405"/>
                  </a:cubicBezTo>
                  <a:cubicBezTo>
                    <a:pt x="544497" y="2361460"/>
                    <a:pt x="548914" y="2364405"/>
                    <a:pt x="548914" y="2370295"/>
                  </a:cubicBezTo>
                  <a:cubicBezTo>
                    <a:pt x="557748" y="2374712"/>
                    <a:pt x="569525" y="2383546"/>
                    <a:pt x="569525" y="2383546"/>
                  </a:cubicBezTo>
                  <a:cubicBezTo>
                    <a:pt x="568053" y="2374712"/>
                    <a:pt x="550386" y="2370295"/>
                    <a:pt x="553331" y="2364405"/>
                  </a:cubicBezTo>
                  <a:cubicBezTo>
                    <a:pt x="557748" y="2358516"/>
                    <a:pt x="579831" y="2354098"/>
                    <a:pt x="588665" y="2345264"/>
                  </a:cubicBezTo>
                  <a:cubicBezTo>
                    <a:pt x="596026" y="2333485"/>
                    <a:pt x="609276" y="2352626"/>
                    <a:pt x="621054" y="2352626"/>
                  </a:cubicBezTo>
                  <a:lnTo>
                    <a:pt x="626890" y="2352592"/>
                  </a:lnTo>
                  <a:lnTo>
                    <a:pt x="626943" y="2352626"/>
                  </a:lnTo>
                  <a:lnTo>
                    <a:pt x="627209" y="2352590"/>
                  </a:lnTo>
                  <a:lnTo>
                    <a:pt x="628875" y="2352580"/>
                  </a:lnTo>
                  <a:cubicBezTo>
                    <a:pt x="641849" y="2352442"/>
                    <a:pt x="665589" y="2351890"/>
                    <a:pt x="657860" y="2349681"/>
                  </a:cubicBezTo>
                  <a:cubicBezTo>
                    <a:pt x="651235" y="2348945"/>
                    <a:pt x="646450" y="2349681"/>
                    <a:pt x="641849" y="2350601"/>
                  </a:cubicBezTo>
                  <a:lnTo>
                    <a:pt x="627209" y="2352590"/>
                  </a:lnTo>
                  <a:lnTo>
                    <a:pt x="626890" y="2352592"/>
                  </a:lnTo>
                  <a:lnTo>
                    <a:pt x="618983" y="2347450"/>
                  </a:lnTo>
                  <a:cubicBezTo>
                    <a:pt x="608908" y="2338546"/>
                    <a:pt x="593449" y="2322810"/>
                    <a:pt x="581303" y="2339374"/>
                  </a:cubicBezTo>
                  <a:cubicBezTo>
                    <a:pt x="573942" y="2349681"/>
                    <a:pt x="565109" y="2352626"/>
                    <a:pt x="550386" y="2352626"/>
                  </a:cubicBezTo>
                  <a:cubicBezTo>
                    <a:pt x="540081" y="2352626"/>
                    <a:pt x="537136" y="2340847"/>
                    <a:pt x="528303" y="2346736"/>
                  </a:cubicBezTo>
                  <a:cubicBezTo>
                    <a:pt x="520942" y="2351154"/>
                    <a:pt x="498858" y="2342319"/>
                    <a:pt x="490025" y="2339374"/>
                  </a:cubicBezTo>
                  <a:cubicBezTo>
                    <a:pt x="476775" y="2336430"/>
                    <a:pt x="475302" y="2342319"/>
                    <a:pt x="466469" y="2340847"/>
                  </a:cubicBezTo>
                  <a:cubicBezTo>
                    <a:pt x="456163" y="2339374"/>
                    <a:pt x="447330" y="2333485"/>
                    <a:pt x="447330" y="2320233"/>
                  </a:cubicBezTo>
                  <a:cubicBezTo>
                    <a:pt x="451747" y="2314344"/>
                    <a:pt x="457636" y="2314344"/>
                    <a:pt x="460580" y="2311399"/>
                  </a:cubicBezTo>
                  <a:cubicBezTo>
                    <a:pt x="464997" y="2308454"/>
                    <a:pt x="456163" y="2301092"/>
                    <a:pt x="463524" y="2301092"/>
                  </a:cubicBezTo>
                  <a:cubicBezTo>
                    <a:pt x="470886" y="2301092"/>
                    <a:pt x="479719" y="2296675"/>
                    <a:pt x="490025" y="2296675"/>
                  </a:cubicBezTo>
                  <a:cubicBezTo>
                    <a:pt x="492969" y="2296675"/>
                    <a:pt x="498858" y="2299620"/>
                    <a:pt x="500330" y="2301092"/>
                  </a:cubicBezTo>
                  <a:cubicBezTo>
                    <a:pt x="500330" y="2302564"/>
                    <a:pt x="519469" y="2296675"/>
                    <a:pt x="520942" y="2295202"/>
                  </a:cubicBezTo>
                  <a:cubicBezTo>
                    <a:pt x="528303" y="2290785"/>
                    <a:pt x="531247" y="2287840"/>
                    <a:pt x="535664" y="2292258"/>
                  </a:cubicBezTo>
                  <a:cubicBezTo>
                    <a:pt x="538608" y="2295202"/>
                    <a:pt x="541553" y="2296675"/>
                    <a:pt x="543025" y="2299620"/>
                  </a:cubicBezTo>
                  <a:cubicBezTo>
                    <a:pt x="551859" y="2309926"/>
                    <a:pt x="541553" y="2302564"/>
                    <a:pt x="553331" y="2302564"/>
                  </a:cubicBezTo>
                  <a:cubicBezTo>
                    <a:pt x="559220" y="2302564"/>
                    <a:pt x="556275" y="2314344"/>
                    <a:pt x="559220" y="2314344"/>
                  </a:cubicBezTo>
                  <a:cubicBezTo>
                    <a:pt x="570998" y="2314344"/>
                    <a:pt x="563637" y="2302564"/>
                    <a:pt x="559220" y="2302564"/>
                  </a:cubicBezTo>
                  <a:cubicBezTo>
                    <a:pt x="553331" y="2302564"/>
                    <a:pt x="550386" y="2286368"/>
                    <a:pt x="559220" y="2289313"/>
                  </a:cubicBezTo>
                  <a:cubicBezTo>
                    <a:pt x="560692" y="2290785"/>
                    <a:pt x="566581" y="2304037"/>
                    <a:pt x="566581" y="2298147"/>
                  </a:cubicBezTo>
                  <a:cubicBezTo>
                    <a:pt x="566581" y="2290785"/>
                    <a:pt x="570998" y="2296675"/>
                    <a:pt x="572470" y="2298147"/>
                  </a:cubicBezTo>
                  <a:cubicBezTo>
                    <a:pt x="573942" y="2299620"/>
                    <a:pt x="570998" y="2292258"/>
                    <a:pt x="573942" y="2290785"/>
                  </a:cubicBezTo>
                  <a:cubicBezTo>
                    <a:pt x="581303" y="2287840"/>
                    <a:pt x="587192" y="2292258"/>
                    <a:pt x="597498" y="2292258"/>
                  </a:cubicBezTo>
                  <a:cubicBezTo>
                    <a:pt x="591609" y="2281951"/>
                    <a:pt x="550386" y="2280478"/>
                    <a:pt x="568053" y="2262810"/>
                  </a:cubicBezTo>
                  <a:cubicBezTo>
                    <a:pt x="569525" y="2259865"/>
                    <a:pt x="579831" y="2262810"/>
                    <a:pt x="584248" y="2262810"/>
                  </a:cubicBezTo>
                  <a:cubicBezTo>
                    <a:pt x="593081" y="2262810"/>
                    <a:pt x="596026" y="2256920"/>
                    <a:pt x="601915" y="2256920"/>
                  </a:cubicBezTo>
                  <a:cubicBezTo>
                    <a:pt x="615165" y="2256920"/>
                    <a:pt x="610748" y="2256920"/>
                    <a:pt x="615165" y="2251030"/>
                  </a:cubicBezTo>
                  <a:cubicBezTo>
                    <a:pt x="619581" y="2248086"/>
                    <a:pt x="625470" y="2243668"/>
                    <a:pt x="626943" y="2240724"/>
                  </a:cubicBezTo>
                  <a:cubicBezTo>
                    <a:pt x="628415" y="2237779"/>
                    <a:pt x="619581" y="2236306"/>
                    <a:pt x="616637" y="2242196"/>
                  </a:cubicBezTo>
                  <a:cubicBezTo>
                    <a:pt x="615165" y="2243668"/>
                    <a:pt x="610748" y="2253975"/>
                    <a:pt x="607804" y="2253975"/>
                  </a:cubicBezTo>
                  <a:cubicBezTo>
                    <a:pt x="606331" y="2253975"/>
                    <a:pt x="596026" y="2248086"/>
                    <a:pt x="594553" y="2248086"/>
                  </a:cubicBezTo>
                  <a:cubicBezTo>
                    <a:pt x="587192" y="2243668"/>
                    <a:pt x="601915" y="2234834"/>
                    <a:pt x="606331" y="2234834"/>
                  </a:cubicBezTo>
                  <a:cubicBezTo>
                    <a:pt x="610748" y="2234834"/>
                    <a:pt x="613693" y="2227472"/>
                    <a:pt x="604859" y="2227472"/>
                  </a:cubicBezTo>
                  <a:cubicBezTo>
                    <a:pt x="597498" y="2227472"/>
                    <a:pt x="587192" y="2227472"/>
                    <a:pt x="582776" y="2230417"/>
                  </a:cubicBezTo>
                  <a:cubicBezTo>
                    <a:pt x="573942" y="2236306"/>
                    <a:pt x="553331" y="2237779"/>
                    <a:pt x="547442" y="2231889"/>
                  </a:cubicBezTo>
                  <a:cubicBezTo>
                    <a:pt x="543025" y="2227472"/>
                    <a:pt x="551859" y="2226000"/>
                    <a:pt x="553331" y="2224527"/>
                  </a:cubicBezTo>
                  <a:cubicBezTo>
                    <a:pt x="559220" y="2215693"/>
                    <a:pt x="566581" y="2231889"/>
                    <a:pt x="573942" y="2221582"/>
                  </a:cubicBezTo>
                  <a:cubicBezTo>
                    <a:pt x="573942" y="2218638"/>
                    <a:pt x="566581" y="2218638"/>
                    <a:pt x="565109" y="2218638"/>
                  </a:cubicBezTo>
                  <a:cubicBezTo>
                    <a:pt x="554803" y="2218638"/>
                    <a:pt x="563637" y="2208331"/>
                    <a:pt x="565109" y="2208331"/>
                  </a:cubicBezTo>
                  <a:cubicBezTo>
                    <a:pt x="566581" y="2205386"/>
                    <a:pt x="570998" y="2187717"/>
                    <a:pt x="573942" y="2187717"/>
                  </a:cubicBezTo>
                  <a:cubicBezTo>
                    <a:pt x="588665" y="2187717"/>
                    <a:pt x="575414" y="2184772"/>
                    <a:pt x="575414" y="2177410"/>
                  </a:cubicBezTo>
                  <a:cubicBezTo>
                    <a:pt x="578359" y="2164159"/>
                    <a:pt x="584248" y="2159742"/>
                    <a:pt x="598970" y="2159742"/>
                  </a:cubicBezTo>
                  <a:cubicBezTo>
                    <a:pt x="603387" y="2159742"/>
                    <a:pt x="609276" y="2155324"/>
                    <a:pt x="615165" y="2159742"/>
                  </a:cubicBezTo>
                  <a:cubicBezTo>
                    <a:pt x="616637" y="2161214"/>
                    <a:pt x="615165" y="2172993"/>
                    <a:pt x="618109" y="2174466"/>
                  </a:cubicBezTo>
                  <a:cubicBezTo>
                    <a:pt x="632832" y="2190662"/>
                    <a:pt x="651971" y="2184772"/>
                    <a:pt x="672582" y="2175938"/>
                  </a:cubicBezTo>
                  <a:cubicBezTo>
                    <a:pt x="687304" y="2170048"/>
                    <a:pt x="669637" y="2170048"/>
                    <a:pt x="666693" y="2172993"/>
                  </a:cubicBezTo>
                  <a:cubicBezTo>
                    <a:pt x="663749" y="2175938"/>
                    <a:pt x="654915" y="2174466"/>
                    <a:pt x="649026" y="2175938"/>
                  </a:cubicBezTo>
                  <a:cubicBezTo>
                    <a:pt x="634304" y="2181828"/>
                    <a:pt x="634304" y="2172993"/>
                    <a:pt x="625470" y="2162686"/>
                  </a:cubicBezTo>
                  <a:cubicBezTo>
                    <a:pt x="622526" y="2156797"/>
                    <a:pt x="634304" y="2146490"/>
                    <a:pt x="625470" y="2146490"/>
                  </a:cubicBezTo>
                  <a:cubicBezTo>
                    <a:pt x="619581" y="2146490"/>
                    <a:pt x="619581" y="2145018"/>
                    <a:pt x="612220" y="2147962"/>
                  </a:cubicBezTo>
                  <a:cubicBezTo>
                    <a:pt x="607804" y="2147962"/>
                    <a:pt x="610748" y="2152380"/>
                    <a:pt x="609276" y="2152380"/>
                  </a:cubicBezTo>
                  <a:cubicBezTo>
                    <a:pt x="601915" y="2152380"/>
                    <a:pt x="607804" y="2137656"/>
                    <a:pt x="598970" y="2140600"/>
                  </a:cubicBezTo>
                  <a:cubicBezTo>
                    <a:pt x="594553" y="2142073"/>
                    <a:pt x="591609" y="2127349"/>
                    <a:pt x="597498" y="2124404"/>
                  </a:cubicBezTo>
                  <a:cubicBezTo>
                    <a:pt x="604859" y="2114097"/>
                    <a:pt x="612220" y="2115570"/>
                    <a:pt x="616637" y="2108208"/>
                  </a:cubicBezTo>
                  <a:cubicBezTo>
                    <a:pt x="619581" y="2100846"/>
                    <a:pt x="623998" y="2100846"/>
                    <a:pt x="632832" y="2100846"/>
                  </a:cubicBezTo>
                  <a:cubicBezTo>
                    <a:pt x="637248" y="2100846"/>
                    <a:pt x="640193" y="2097901"/>
                    <a:pt x="641665" y="2096428"/>
                  </a:cubicBezTo>
                  <a:cubicBezTo>
                    <a:pt x="643137" y="2094956"/>
                    <a:pt x="647554" y="2100846"/>
                    <a:pt x="647554" y="2100846"/>
                  </a:cubicBezTo>
                  <a:cubicBezTo>
                    <a:pt x="654915" y="2106735"/>
                    <a:pt x="654915" y="2097901"/>
                    <a:pt x="662276" y="2108208"/>
                  </a:cubicBezTo>
                  <a:cubicBezTo>
                    <a:pt x="663749" y="2111152"/>
                    <a:pt x="669637" y="2117042"/>
                    <a:pt x="671110" y="2119987"/>
                  </a:cubicBezTo>
                  <a:cubicBezTo>
                    <a:pt x="674054" y="2128821"/>
                    <a:pt x="687304" y="2112625"/>
                    <a:pt x="694665" y="2112625"/>
                  </a:cubicBezTo>
                  <a:cubicBezTo>
                    <a:pt x="696138" y="2112625"/>
                    <a:pt x="727055" y="2111152"/>
                    <a:pt x="716749" y="2109680"/>
                  </a:cubicBezTo>
                  <a:cubicBezTo>
                    <a:pt x="699082" y="2106735"/>
                    <a:pt x="684360" y="2118514"/>
                    <a:pt x="672582" y="2108208"/>
                  </a:cubicBezTo>
                  <a:cubicBezTo>
                    <a:pt x="666693" y="2102318"/>
                    <a:pt x="663749" y="2084649"/>
                    <a:pt x="651971" y="2084649"/>
                  </a:cubicBezTo>
                  <a:cubicBezTo>
                    <a:pt x="643137" y="2084649"/>
                    <a:pt x="631359" y="2089066"/>
                    <a:pt x="631359" y="2075815"/>
                  </a:cubicBezTo>
                  <a:cubicBezTo>
                    <a:pt x="631359" y="2059618"/>
                    <a:pt x="649026" y="2059618"/>
                    <a:pt x="649026" y="2044894"/>
                  </a:cubicBezTo>
                  <a:cubicBezTo>
                    <a:pt x="649026" y="2040477"/>
                    <a:pt x="637248" y="2039005"/>
                    <a:pt x="643137" y="2030170"/>
                  </a:cubicBezTo>
                  <a:cubicBezTo>
                    <a:pt x="646082" y="2027226"/>
                    <a:pt x="657860" y="2021336"/>
                    <a:pt x="662276" y="2021336"/>
                  </a:cubicBezTo>
                  <a:cubicBezTo>
                    <a:pt x="671110" y="2025753"/>
                    <a:pt x="676999" y="2012502"/>
                    <a:pt x="685832" y="2021336"/>
                  </a:cubicBezTo>
                  <a:cubicBezTo>
                    <a:pt x="690249" y="2025753"/>
                    <a:pt x="709388" y="2056674"/>
                    <a:pt x="715277" y="2049312"/>
                  </a:cubicBezTo>
                  <a:cubicBezTo>
                    <a:pt x="715277" y="2047839"/>
                    <a:pt x="719693" y="2046367"/>
                    <a:pt x="721166" y="2044894"/>
                  </a:cubicBezTo>
                  <a:cubicBezTo>
                    <a:pt x="724110" y="2043422"/>
                    <a:pt x="725582" y="2039005"/>
                    <a:pt x="721166" y="2039005"/>
                  </a:cubicBezTo>
                  <a:cubicBezTo>
                    <a:pt x="719693" y="2039005"/>
                    <a:pt x="716749" y="2043422"/>
                    <a:pt x="713805" y="2041950"/>
                  </a:cubicBezTo>
                  <a:cubicBezTo>
                    <a:pt x="709388" y="2039005"/>
                    <a:pt x="690249" y="2022808"/>
                    <a:pt x="690249" y="2016919"/>
                  </a:cubicBezTo>
                  <a:cubicBezTo>
                    <a:pt x="688777" y="2015447"/>
                    <a:pt x="687304" y="2015447"/>
                    <a:pt x="687304" y="2011029"/>
                  </a:cubicBezTo>
                  <a:cubicBezTo>
                    <a:pt x="687304" y="2008085"/>
                    <a:pt x="691721" y="2008085"/>
                    <a:pt x="693193" y="2008085"/>
                  </a:cubicBezTo>
                  <a:cubicBezTo>
                    <a:pt x="694665" y="2006612"/>
                    <a:pt x="697610" y="1997778"/>
                    <a:pt x="699082" y="1996305"/>
                  </a:cubicBezTo>
                  <a:cubicBezTo>
                    <a:pt x="700554" y="1993361"/>
                    <a:pt x="709388" y="1996305"/>
                    <a:pt x="712332" y="1991888"/>
                  </a:cubicBezTo>
                  <a:cubicBezTo>
                    <a:pt x="713805" y="1988943"/>
                    <a:pt x="696138" y="1994833"/>
                    <a:pt x="693193" y="1999250"/>
                  </a:cubicBezTo>
                  <a:cubicBezTo>
                    <a:pt x="691721" y="2002195"/>
                    <a:pt x="682888" y="2011029"/>
                    <a:pt x="676999" y="2011029"/>
                  </a:cubicBezTo>
                  <a:cubicBezTo>
                    <a:pt x="671110" y="2011029"/>
                    <a:pt x="669637" y="2016919"/>
                    <a:pt x="662276" y="2012502"/>
                  </a:cubicBezTo>
                  <a:cubicBezTo>
                    <a:pt x="659332" y="2011029"/>
                    <a:pt x="660804" y="2012502"/>
                    <a:pt x="656387" y="2012502"/>
                  </a:cubicBezTo>
                  <a:cubicBezTo>
                    <a:pt x="650498" y="2012502"/>
                    <a:pt x="650498" y="2008085"/>
                    <a:pt x="641665" y="2008085"/>
                  </a:cubicBezTo>
                  <a:cubicBezTo>
                    <a:pt x="625470" y="2008085"/>
                    <a:pt x="616637" y="2008085"/>
                    <a:pt x="623998" y="1994833"/>
                  </a:cubicBezTo>
                  <a:cubicBezTo>
                    <a:pt x="625470" y="1990416"/>
                    <a:pt x="626943" y="1988943"/>
                    <a:pt x="629887" y="1985999"/>
                  </a:cubicBezTo>
                  <a:cubicBezTo>
                    <a:pt x="632832" y="1983054"/>
                    <a:pt x="643137" y="1984526"/>
                    <a:pt x="635776" y="1978637"/>
                  </a:cubicBezTo>
                  <a:cubicBezTo>
                    <a:pt x="631359" y="1974219"/>
                    <a:pt x="647554" y="1972747"/>
                    <a:pt x="647554" y="1972747"/>
                  </a:cubicBezTo>
                  <a:cubicBezTo>
                    <a:pt x="649026" y="1974219"/>
                    <a:pt x="646082" y="1978637"/>
                    <a:pt x="649026" y="1978637"/>
                  </a:cubicBezTo>
                  <a:cubicBezTo>
                    <a:pt x="660804" y="1978637"/>
                    <a:pt x="666693" y="1974219"/>
                    <a:pt x="671110" y="1969802"/>
                  </a:cubicBezTo>
                  <a:cubicBezTo>
                    <a:pt x="675526" y="1966857"/>
                    <a:pt x="690249" y="1974219"/>
                    <a:pt x="693193" y="1963913"/>
                  </a:cubicBezTo>
                  <a:cubicBezTo>
                    <a:pt x="696138" y="1953606"/>
                    <a:pt x="709388" y="1952133"/>
                    <a:pt x="710860" y="1940354"/>
                  </a:cubicBezTo>
                  <a:cubicBezTo>
                    <a:pt x="716749" y="1913851"/>
                    <a:pt x="685832" y="1965385"/>
                    <a:pt x="675526" y="1965385"/>
                  </a:cubicBezTo>
                  <a:cubicBezTo>
                    <a:pt x="671110" y="1965385"/>
                    <a:pt x="668165" y="1966857"/>
                    <a:pt x="663749" y="1966857"/>
                  </a:cubicBezTo>
                  <a:cubicBezTo>
                    <a:pt x="660804" y="1966857"/>
                    <a:pt x="659332" y="1968330"/>
                    <a:pt x="659332" y="1965385"/>
                  </a:cubicBezTo>
                  <a:cubicBezTo>
                    <a:pt x="659332" y="1959495"/>
                    <a:pt x="666693" y="1963913"/>
                    <a:pt x="657860" y="1960968"/>
                  </a:cubicBezTo>
                  <a:cubicBezTo>
                    <a:pt x="641665" y="1955078"/>
                    <a:pt x="662276" y="1950661"/>
                    <a:pt x="665221" y="1949189"/>
                  </a:cubicBezTo>
                  <a:cubicBezTo>
                    <a:pt x="665221" y="1949189"/>
                    <a:pt x="665221" y="1934465"/>
                    <a:pt x="663749" y="1932992"/>
                  </a:cubicBezTo>
                  <a:cubicBezTo>
                    <a:pt x="662276" y="1931520"/>
                    <a:pt x="653443" y="1946244"/>
                    <a:pt x="647554" y="1946244"/>
                  </a:cubicBezTo>
                  <a:cubicBezTo>
                    <a:pt x="638721" y="1946244"/>
                    <a:pt x="622526" y="1962440"/>
                    <a:pt x="616637" y="1966857"/>
                  </a:cubicBezTo>
                  <a:cubicBezTo>
                    <a:pt x="613693" y="1971275"/>
                    <a:pt x="601915" y="1963913"/>
                    <a:pt x="601915" y="1960968"/>
                  </a:cubicBezTo>
                  <a:cubicBezTo>
                    <a:pt x="601915" y="1937409"/>
                    <a:pt x="596026" y="1977164"/>
                    <a:pt x="596026" y="1944771"/>
                  </a:cubicBezTo>
                  <a:cubicBezTo>
                    <a:pt x="596026" y="1932992"/>
                    <a:pt x="601915" y="1950661"/>
                    <a:pt x="601915" y="1940354"/>
                  </a:cubicBezTo>
                  <a:cubicBezTo>
                    <a:pt x="601915" y="1935937"/>
                    <a:pt x="597498" y="1931520"/>
                    <a:pt x="596026" y="1930047"/>
                  </a:cubicBezTo>
                  <a:cubicBezTo>
                    <a:pt x="593081" y="1924158"/>
                    <a:pt x="613693" y="1913851"/>
                    <a:pt x="593081" y="1913851"/>
                  </a:cubicBezTo>
                  <a:cubicBezTo>
                    <a:pt x="576887" y="1913851"/>
                    <a:pt x="588665" y="1878513"/>
                    <a:pt x="588665" y="1874096"/>
                  </a:cubicBezTo>
                  <a:cubicBezTo>
                    <a:pt x="588665" y="1862317"/>
                    <a:pt x="597498" y="1849065"/>
                    <a:pt x="597498" y="1844648"/>
                  </a:cubicBezTo>
                  <a:cubicBezTo>
                    <a:pt x="597498" y="1824035"/>
                    <a:pt x="625470" y="1846121"/>
                    <a:pt x="625470" y="1854955"/>
                  </a:cubicBezTo>
                  <a:cubicBezTo>
                    <a:pt x="625470" y="1856427"/>
                    <a:pt x="629887" y="1854955"/>
                    <a:pt x="631359" y="1854955"/>
                  </a:cubicBezTo>
                  <a:cubicBezTo>
                    <a:pt x="631359" y="1854955"/>
                    <a:pt x="638721" y="1849065"/>
                    <a:pt x="638721" y="1862317"/>
                  </a:cubicBezTo>
                  <a:cubicBezTo>
                    <a:pt x="638721" y="1871151"/>
                    <a:pt x="651971" y="1872624"/>
                    <a:pt x="651971" y="1878513"/>
                  </a:cubicBezTo>
                  <a:cubicBezTo>
                    <a:pt x="651971" y="1878513"/>
                    <a:pt x="650498" y="1850538"/>
                    <a:pt x="654915" y="1863789"/>
                  </a:cubicBezTo>
                  <a:cubicBezTo>
                    <a:pt x="660804" y="1879986"/>
                    <a:pt x="657860" y="1866734"/>
                    <a:pt x="665221" y="1866734"/>
                  </a:cubicBezTo>
                  <a:cubicBezTo>
                    <a:pt x="672582" y="1866734"/>
                    <a:pt x="684360" y="1869679"/>
                    <a:pt x="688777" y="1869679"/>
                  </a:cubicBezTo>
                  <a:cubicBezTo>
                    <a:pt x="691721" y="1869679"/>
                    <a:pt x="700554" y="1856427"/>
                    <a:pt x="687304" y="1856427"/>
                  </a:cubicBezTo>
                  <a:cubicBezTo>
                    <a:pt x="676999" y="1856427"/>
                    <a:pt x="659332" y="1849065"/>
                    <a:pt x="651971" y="1856427"/>
                  </a:cubicBezTo>
                  <a:cubicBezTo>
                    <a:pt x="650498" y="1857900"/>
                    <a:pt x="641665" y="1849065"/>
                    <a:pt x="640193" y="1849065"/>
                  </a:cubicBezTo>
                  <a:cubicBezTo>
                    <a:pt x="632832" y="1847593"/>
                    <a:pt x="643137" y="1846121"/>
                    <a:pt x="644609" y="1844648"/>
                  </a:cubicBezTo>
                  <a:cubicBezTo>
                    <a:pt x="647554" y="1837286"/>
                    <a:pt x="629887" y="1837286"/>
                    <a:pt x="629887" y="1826979"/>
                  </a:cubicBezTo>
                  <a:cubicBezTo>
                    <a:pt x="629887" y="1821090"/>
                    <a:pt x="622526" y="1809311"/>
                    <a:pt x="619581" y="1807838"/>
                  </a:cubicBezTo>
                  <a:cubicBezTo>
                    <a:pt x="618109" y="1807838"/>
                    <a:pt x="613693" y="1804893"/>
                    <a:pt x="612220" y="1803421"/>
                  </a:cubicBezTo>
                  <a:cubicBezTo>
                    <a:pt x="610748" y="1801949"/>
                    <a:pt x="606331" y="1803421"/>
                    <a:pt x="606331" y="1800476"/>
                  </a:cubicBezTo>
                  <a:cubicBezTo>
                    <a:pt x="606331" y="1799004"/>
                    <a:pt x="616637" y="1771028"/>
                    <a:pt x="618109" y="1771028"/>
                  </a:cubicBezTo>
                  <a:cubicBezTo>
                    <a:pt x="626943" y="1765139"/>
                    <a:pt x="632832" y="1763666"/>
                    <a:pt x="638721" y="1769556"/>
                  </a:cubicBezTo>
                  <a:cubicBezTo>
                    <a:pt x="657860" y="1787225"/>
                    <a:pt x="650498" y="1747470"/>
                    <a:pt x="638721" y="1751887"/>
                  </a:cubicBezTo>
                  <a:cubicBezTo>
                    <a:pt x="626943" y="1754832"/>
                    <a:pt x="618109" y="1744525"/>
                    <a:pt x="610748" y="1740108"/>
                  </a:cubicBezTo>
                  <a:cubicBezTo>
                    <a:pt x="612220" y="1735691"/>
                    <a:pt x="612220" y="1729801"/>
                    <a:pt x="612220" y="1725384"/>
                  </a:cubicBezTo>
                  <a:cubicBezTo>
                    <a:pt x="623998" y="1719494"/>
                    <a:pt x="604859" y="1676795"/>
                    <a:pt x="616637" y="1676795"/>
                  </a:cubicBezTo>
                  <a:cubicBezTo>
                    <a:pt x="621054" y="1676795"/>
                    <a:pt x="626943" y="1676795"/>
                    <a:pt x="628415" y="1673850"/>
                  </a:cubicBezTo>
                  <a:cubicBezTo>
                    <a:pt x="628415" y="1670905"/>
                    <a:pt x="649026" y="1672377"/>
                    <a:pt x="651971" y="1673850"/>
                  </a:cubicBezTo>
                  <a:cubicBezTo>
                    <a:pt x="654915" y="1675322"/>
                    <a:pt x="653443" y="1678267"/>
                    <a:pt x="651971" y="1682684"/>
                  </a:cubicBezTo>
                  <a:cubicBezTo>
                    <a:pt x="650498" y="1687101"/>
                    <a:pt x="657860" y="1700353"/>
                    <a:pt x="657860" y="1715077"/>
                  </a:cubicBezTo>
                  <a:cubicBezTo>
                    <a:pt x="657860" y="1719494"/>
                    <a:pt x="675526" y="1741580"/>
                    <a:pt x="675526" y="1729801"/>
                  </a:cubicBezTo>
                  <a:cubicBezTo>
                    <a:pt x="675526" y="1726856"/>
                    <a:pt x="671110" y="1729801"/>
                    <a:pt x="671110" y="1725384"/>
                  </a:cubicBezTo>
                  <a:cubicBezTo>
                    <a:pt x="671110" y="1723911"/>
                    <a:pt x="671110" y="1722439"/>
                    <a:pt x="671110" y="1719494"/>
                  </a:cubicBezTo>
                  <a:cubicBezTo>
                    <a:pt x="671110" y="1713605"/>
                    <a:pt x="681415" y="1720967"/>
                    <a:pt x="681415" y="1718022"/>
                  </a:cubicBezTo>
                  <a:cubicBezTo>
                    <a:pt x="681415" y="1715077"/>
                    <a:pt x="678471" y="1716549"/>
                    <a:pt x="676999" y="1715077"/>
                  </a:cubicBezTo>
                  <a:cubicBezTo>
                    <a:pt x="676999" y="1715077"/>
                    <a:pt x="690249" y="1691519"/>
                    <a:pt x="681415" y="1691519"/>
                  </a:cubicBezTo>
                  <a:cubicBezTo>
                    <a:pt x="679943" y="1691519"/>
                    <a:pt x="666693" y="1682684"/>
                    <a:pt x="666693" y="1681212"/>
                  </a:cubicBezTo>
                  <a:cubicBezTo>
                    <a:pt x="660804" y="1673850"/>
                    <a:pt x="663749" y="1653237"/>
                    <a:pt x="671110" y="1647348"/>
                  </a:cubicBezTo>
                  <a:cubicBezTo>
                    <a:pt x="674054" y="1644403"/>
                    <a:pt x="681415" y="1642930"/>
                    <a:pt x="684360" y="1645875"/>
                  </a:cubicBezTo>
                  <a:cubicBezTo>
                    <a:pt x="688777" y="1650292"/>
                    <a:pt x="681415" y="1650292"/>
                    <a:pt x="691721" y="1650292"/>
                  </a:cubicBezTo>
                  <a:cubicBezTo>
                    <a:pt x="694665" y="1650292"/>
                    <a:pt x="693193" y="1667960"/>
                    <a:pt x="694665" y="1672377"/>
                  </a:cubicBezTo>
                  <a:cubicBezTo>
                    <a:pt x="696138" y="1675322"/>
                    <a:pt x="719693" y="1688574"/>
                    <a:pt x="724110" y="1687101"/>
                  </a:cubicBezTo>
                  <a:cubicBezTo>
                    <a:pt x="725582" y="1687101"/>
                    <a:pt x="728527" y="1659127"/>
                    <a:pt x="734416" y="1657654"/>
                  </a:cubicBezTo>
                  <a:cubicBezTo>
                    <a:pt x="747666" y="1662071"/>
                    <a:pt x="753555" y="1667960"/>
                    <a:pt x="762388" y="1681212"/>
                  </a:cubicBezTo>
                  <a:cubicBezTo>
                    <a:pt x="769750" y="1688574"/>
                    <a:pt x="784472" y="1691519"/>
                    <a:pt x="791833" y="1695936"/>
                  </a:cubicBezTo>
                  <a:cubicBezTo>
                    <a:pt x="794778" y="1697408"/>
                    <a:pt x="791833" y="1691519"/>
                    <a:pt x="791833" y="1690046"/>
                  </a:cubicBezTo>
                  <a:cubicBezTo>
                    <a:pt x="788889" y="1681212"/>
                    <a:pt x="778583" y="1678267"/>
                    <a:pt x="771222" y="1675322"/>
                  </a:cubicBezTo>
                  <a:cubicBezTo>
                    <a:pt x="765333" y="1672377"/>
                    <a:pt x="763861" y="1660598"/>
                    <a:pt x="753555" y="1657654"/>
                  </a:cubicBezTo>
                  <a:cubicBezTo>
                    <a:pt x="750610" y="1656182"/>
                    <a:pt x="734416" y="1651764"/>
                    <a:pt x="740305" y="1642930"/>
                  </a:cubicBezTo>
                  <a:cubicBezTo>
                    <a:pt x="741777" y="1641458"/>
                    <a:pt x="756499" y="1637040"/>
                    <a:pt x="756499" y="1644403"/>
                  </a:cubicBezTo>
                  <a:cubicBezTo>
                    <a:pt x="756499" y="1659127"/>
                    <a:pt x="775638" y="1653237"/>
                    <a:pt x="784472" y="1653237"/>
                  </a:cubicBezTo>
                  <a:cubicBezTo>
                    <a:pt x="791833" y="1653237"/>
                    <a:pt x="815389" y="1678267"/>
                    <a:pt x="819806" y="1681212"/>
                  </a:cubicBezTo>
                  <a:cubicBezTo>
                    <a:pt x="825694" y="1687101"/>
                    <a:pt x="830111" y="1694463"/>
                    <a:pt x="833056" y="1701825"/>
                  </a:cubicBezTo>
                  <a:cubicBezTo>
                    <a:pt x="840417" y="1719494"/>
                    <a:pt x="837472" y="1703298"/>
                    <a:pt x="834528" y="1695936"/>
                  </a:cubicBezTo>
                  <a:cubicBezTo>
                    <a:pt x="833056" y="1678267"/>
                    <a:pt x="815389" y="1670905"/>
                    <a:pt x="805083" y="1660598"/>
                  </a:cubicBezTo>
                  <a:cubicBezTo>
                    <a:pt x="803611" y="1659127"/>
                    <a:pt x="791833" y="1647348"/>
                    <a:pt x="797722" y="1647348"/>
                  </a:cubicBezTo>
                  <a:cubicBezTo>
                    <a:pt x="799194" y="1647348"/>
                    <a:pt x="810972" y="1637040"/>
                    <a:pt x="810972" y="1634096"/>
                  </a:cubicBezTo>
                  <a:cubicBezTo>
                    <a:pt x="810972" y="1629679"/>
                    <a:pt x="805083" y="1638513"/>
                    <a:pt x="805083" y="1638513"/>
                  </a:cubicBezTo>
                  <a:cubicBezTo>
                    <a:pt x="802139" y="1639986"/>
                    <a:pt x="803611" y="1631151"/>
                    <a:pt x="802139" y="1631151"/>
                  </a:cubicBezTo>
                  <a:cubicBezTo>
                    <a:pt x="799194" y="1631151"/>
                    <a:pt x="775638" y="1617899"/>
                    <a:pt x="774166" y="1616427"/>
                  </a:cubicBezTo>
                  <a:cubicBezTo>
                    <a:pt x="768277" y="1607593"/>
                    <a:pt x="763861" y="1601703"/>
                    <a:pt x="759444" y="1592869"/>
                  </a:cubicBezTo>
                  <a:cubicBezTo>
                    <a:pt x="755027" y="1584033"/>
                    <a:pt x="744722" y="1588451"/>
                    <a:pt x="738833" y="1581090"/>
                  </a:cubicBezTo>
                  <a:cubicBezTo>
                    <a:pt x="738833" y="1579616"/>
                    <a:pt x="740305" y="1576672"/>
                    <a:pt x="740305" y="1572255"/>
                  </a:cubicBezTo>
                  <a:cubicBezTo>
                    <a:pt x="734416" y="1570782"/>
                    <a:pt x="716749" y="1554585"/>
                    <a:pt x="740305" y="1542807"/>
                  </a:cubicBezTo>
                  <a:cubicBezTo>
                    <a:pt x="752083" y="1545752"/>
                    <a:pt x="753555" y="1578145"/>
                    <a:pt x="762388" y="1563421"/>
                  </a:cubicBezTo>
                  <a:cubicBezTo>
                    <a:pt x="768277" y="1553114"/>
                    <a:pt x="775638" y="1576672"/>
                    <a:pt x="780055" y="1564892"/>
                  </a:cubicBezTo>
                  <a:cubicBezTo>
                    <a:pt x="781527" y="1557531"/>
                    <a:pt x="784472" y="1553114"/>
                    <a:pt x="784472" y="1544279"/>
                  </a:cubicBezTo>
                  <a:cubicBezTo>
                    <a:pt x="784472" y="1536917"/>
                    <a:pt x="777111" y="1541335"/>
                    <a:pt x="777111" y="1538390"/>
                  </a:cubicBezTo>
                  <a:cubicBezTo>
                    <a:pt x="777111" y="1523666"/>
                    <a:pt x="788889" y="1542807"/>
                    <a:pt x="781527" y="1529556"/>
                  </a:cubicBezTo>
                  <a:cubicBezTo>
                    <a:pt x="777111" y="1525138"/>
                    <a:pt x="793305" y="1526611"/>
                    <a:pt x="794778" y="1520720"/>
                  </a:cubicBezTo>
                  <a:cubicBezTo>
                    <a:pt x="802139" y="1519249"/>
                    <a:pt x="787416" y="1517775"/>
                    <a:pt x="783000" y="1519249"/>
                  </a:cubicBezTo>
                  <a:cubicBezTo>
                    <a:pt x="780055" y="1522194"/>
                    <a:pt x="775638" y="1513359"/>
                    <a:pt x="778583" y="1511887"/>
                  </a:cubicBezTo>
                  <a:cubicBezTo>
                    <a:pt x="787416" y="1507470"/>
                    <a:pt x="781527" y="1514832"/>
                    <a:pt x="777111" y="1510414"/>
                  </a:cubicBezTo>
                  <a:cubicBezTo>
                    <a:pt x="769750" y="1505997"/>
                    <a:pt x="781527" y="1507470"/>
                    <a:pt x="777111" y="1501579"/>
                  </a:cubicBezTo>
                  <a:cubicBezTo>
                    <a:pt x="772694" y="1495689"/>
                    <a:pt x="747666" y="1466241"/>
                    <a:pt x="753555" y="1461824"/>
                  </a:cubicBezTo>
                  <a:cubicBezTo>
                    <a:pt x="766805" y="1451518"/>
                    <a:pt x="750610" y="1460353"/>
                    <a:pt x="768277" y="1460353"/>
                  </a:cubicBezTo>
                  <a:cubicBezTo>
                    <a:pt x="771222" y="1460353"/>
                    <a:pt x="777111" y="1472132"/>
                    <a:pt x="777111" y="1475076"/>
                  </a:cubicBezTo>
                  <a:cubicBezTo>
                    <a:pt x="777111" y="1476548"/>
                    <a:pt x="791833" y="1467714"/>
                    <a:pt x="793305" y="1466241"/>
                  </a:cubicBezTo>
                  <a:cubicBezTo>
                    <a:pt x="803611" y="1458880"/>
                    <a:pt x="813917" y="1463297"/>
                    <a:pt x="821278" y="1473604"/>
                  </a:cubicBezTo>
                  <a:cubicBezTo>
                    <a:pt x="822750" y="1472132"/>
                    <a:pt x="821278" y="1461824"/>
                    <a:pt x="821278" y="1460353"/>
                  </a:cubicBezTo>
                  <a:cubicBezTo>
                    <a:pt x="824222" y="1457407"/>
                    <a:pt x="824222" y="1463297"/>
                    <a:pt x="825694" y="1463297"/>
                  </a:cubicBezTo>
                  <a:cubicBezTo>
                    <a:pt x="831583" y="1463297"/>
                    <a:pt x="827167" y="1455936"/>
                    <a:pt x="834528" y="1466241"/>
                  </a:cubicBezTo>
                  <a:cubicBezTo>
                    <a:pt x="836000" y="1467714"/>
                    <a:pt x="837472" y="1463297"/>
                    <a:pt x="836000" y="1461824"/>
                  </a:cubicBezTo>
                  <a:cubicBezTo>
                    <a:pt x="836000" y="1461824"/>
                    <a:pt x="824222" y="1454462"/>
                    <a:pt x="837472" y="1454462"/>
                  </a:cubicBezTo>
                  <a:cubicBezTo>
                    <a:pt x="844834" y="1454462"/>
                    <a:pt x="846306" y="1470660"/>
                    <a:pt x="858084" y="1466241"/>
                  </a:cubicBezTo>
                  <a:cubicBezTo>
                    <a:pt x="874278" y="1461824"/>
                    <a:pt x="866917" y="1466241"/>
                    <a:pt x="875751" y="1473604"/>
                  </a:cubicBezTo>
                  <a:cubicBezTo>
                    <a:pt x="875751" y="1475076"/>
                    <a:pt x="890473" y="1488327"/>
                    <a:pt x="889001" y="1483910"/>
                  </a:cubicBezTo>
                  <a:cubicBezTo>
                    <a:pt x="889001" y="1476548"/>
                    <a:pt x="858084" y="1463297"/>
                    <a:pt x="889001" y="1463297"/>
                  </a:cubicBezTo>
                  <a:cubicBezTo>
                    <a:pt x="902251" y="1463297"/>
                    <a:pt x="872806" y="1461824"/>
                    <a:pt x="871334" y="1460353"/>
                  </a:cubicBezTo>
                  <a:cubicBezTo>
                    <a:pt x="869862" y="1458880"/>
                    <a:pt x="852195" y="1458880"/>
                    <a:pt x="849250" y="1458880"/>
                  </a:cubicBezTo>
                  <a:cubicBezTo>
                    <a:pt x="843361" y="1457407"/>
                    <a:pt x="837472" y="1439739"/>
                    <a:pt x="833056" y="1438266"/>
                  </a:cubicBezTo>
                  <a:cubicBezTo>
                    <a:pt x="825694" y="1438266"/>
                    <a:pt x="834528" y="1429432"/>
                    <a:pt x="830111" y="1427960"/>
                  </a:cubicBezTo>
                  <a:cubicBezTo>
                    <a:pt x="824222" y="1425015"/>
                    <a:pt x="834528" y="1426488"/>
                    <a:pt x="830111" y="1423543"/>
                  </a:cubicBezTo>
                  <a:cubicBezTo>
                    <a:pt x="827167" y="1420598"/>
                    <a:pt x="824222" y="1426488"/>
                    <a:pt x="824222" y="1422069"/>
                  </a:cubicBezTo>
                  <a:cubicBezTo>
                    <a:pt x="824222" y="1422069"/>
                    <a:pt x="818333" y="1401457"/>
                    <a:pt x="822750" y="1404402"/>
                  </a:cubicBezTo>
                  <a:cubicBezTo>
                    <a:pt x="836000" y="1410291"/>
                    <a:pt x="818333" y="1399983"/>
                    <a:pt x="825694" y="1397040"/>
                  </a:cubicBezTo>
                  <a:cubicBezTo>
                    <a:pt x="831583" y="1394094"/>
                    <a:pt x="830111" y="1385260"/>
                    <a:pt x="828639" y="1379370"/>
                  </a:cubicBezTo>
                  <a:cubicBezTo>
                    <a:pt x="827167" y="1374953"/>
                    <a:pt x="833056" y="1373480"/>
                    <a:pt x="834528" y="1373480"/>
                  </a:cubicBezTo>
                  <a:cubicBezTo>
                    <a:pt x="836000" y="1373480"/>
                    <a:pt x="837472" y="1379370"/>
                    <a:pt x="838945" y="1380842"/>
                  </a:cubicBezTo>
                  <a:cubicBezTo>
                    <a:pt x="843361" y="1382315"/>
                    <a:pt x="865445" y="1395567"/>
                    <a:pt x="865445" y="1392622"/>
                  </a:cubicBezTo>
                  <a:cubicBezTo>
                    <a:pt x="865445" y="1382315"/>
                    <a:pt x="859556" y="1386732"/>
                    <a:pt x="856611" y="1380842"/>
                  </a:cubicBezTo>
                  <a:cubicBezTo>
                    <a:pt x="855139" y="1376425"/>
                    <a:pt x="859556" y="1376425"/>
                    <a:pt x="866917" y="1376425"/>
                  </a:cubicBezTo>
                  <a:cubicBezTo>
                    <a:pt x="871334" y="1376425"/>
                    <a:pt x="863973" y="1372009"/>
                    <a:pt x="858084" y="1372009"/>
                  </a:cubicBezTo>
                  <a:cubicBezTo>
                    <a:pt x="853667" y="1372009"/>
                    <a:pt x="849250" y="1376425"/>
                    <a:pt x="844834" y="1376425"/>
                  </a:cubicBezTo>
                  <a:cubicBezTo>
                    <a:pt x="834528" y="1376425"/>
                    <a:pt x="847778" y="1370535"/>
                    <a:pt x="849250" y="1370535"/>
                  </a:cubicBezTo>
                  <a:cubicBezTo>
                    <a:pt x="853667" y="1370535"/>
                    <a:pt x="830111" y="1363174"/>
                    <a:pt x="850722" y="1354339"/>
                  </a:cubicBezTo>
                  <a:cubicBezTo>
                    <a:pt x="859556" y="1349922"/>
                    <a:pt x="863973" y="1348449"/>
                    <a:pt x="869862" y="1360230"/>
                  </a:cubicBezTo>
                  <a:cubicBezTo>
                    <a:pt x="880167" y="1376425"/>
                    <a:pt x="877223" y="1354339"/>
                    <a:pt x="869862" y="1349922"/>
                  </a:cubicBezTo>
                  <a:cubicBezTo>
                    <a:pt x="868389" y="1348449"/>
                    <a:pt x="853667" y="1346978"/>
                    <a:pt x="853667" y="1346978"/>
                  </a:cubicBezTo>
                  <a:cubicBezTo>
                    <a:pt x="847778" y="1346978"/>
                    <a:pt x="865445" y="1344033"/>
                    <a:pt x="858084" y="1344033"/>
                  </a:cubicBezTo>
                  <a:cubicBezTo>
                    <a:pt x="847778" y="1344033"/>
                    <a:pt x="856611" y="1333726"/>
                    <a:pt x="843361" y="1333726"/>
                  </a:cubicBezTo>
                  <a:cubicBezTo>
                    <a:pt x="841889" y="1333726"/>
                    <a:pt x="838945" y="1327837"/>
                    <a:pt x="838945" y="1327837"/>
                  </a:cubicBezTo>
                  <a:cubicBezTo>
                    <a:pt x="838945" y="1304277"/>
                    <a:pt x="863973" y="1304277"/>
                    <a:pt x="866917" y="1292498"/>
                  </a:cubicBezTo>
                  <a:cubicBezTo>
                    <a:pt x="869862" y="1286609"/>
                    <a:pt x="872806" y="1277775"/>
                    <a:pt x="875751" y="1274830"/>
                  </a:cubicBezTo>
                  <a:cubicBezTo>
                    <a:pt x="877223" y="1274830"/>
                    <a:pt x="875751" y="1258634"/>
                    <a:pt x="875751" y="1255689"/>
                  </a:cubicBezTo>
                  <a:cubicBezTo>
                    <a:pt x="875751" y="1245382"/>
                    <a:pt x="883112" y="1255689"/>
                    <a:pt x="884584" y="1257162"/>
                  </a:cubicBezTo>
                  <a:cubicBezTo>
                    <a:pt x="890473" y="1261579"/>
                    <a:pt x="918445" y="1260106"/>
                    <a:pt x="918445" y="1264524"/>
                  </a:cubicBezTo>
                  <a:cubicBezTo>
                    <a:pt x="918445" y="1265995"/>
                    <a:pt x="931695" y="1271886"/>
                    <a:pt x="931695" y="1282192"/>
                  </a:cubicBezTo>
                  <a:cubicBezTo>
                    <a:pt x="931695" y="1288081"/>
                    <a:pt x="936112" y="1301333"/>
                    <a:pt x="936112" y="1302806"/>
                  </a:cubicBezTo>
                  <a:cubicBezTo>
                    <a:pt x="934640" y="1307223"/>
                    <a:pt x="930223" y="1308695"/>
                    <a:pt x="930223" y="1313112"/>
                  </a:cubicBezTo>
                  <a:cubicBezTo>
                    <a:pt x="930223" y="1323419"/>
                    <a:pt x="942001" y="1302806"/>
                    <a:pt x="942001" y="1302806"/>
                  </a:cubicBezTo>
                  <a:cubicBezTo>
                    <a:pt x="943473" y="1295444"/>
                    <a:pt x="936112" y="1298389"/>
                    <a:pt x="936112" y="1289554"/>
                  </a:cubicBezTo>
                  <a:cubicBezTo>
                    <a:pt x="936112" y="1282192"/>
                    <a:pt x="946418" y="1283665"/>
                    <a:pt x="946418" y="1282192"/>
                  </a:cubicBezTo>
                  <a:cubicBezTo>
                    <a:pt x="946418" y="1276303"/>
                    <a:pt x="942001" y="1276303"/>
                    <a:pt x="942001" y="1270413"/>
                  </a:cubicBezTo>
                  <a:cubicBezTo>
                    <a:pt x="942001" y="1264524"/>
                    <a:pt x="947890" y="1268940"/>
                    <a:pt x="947890" y="1271886"/>
                  </a:cubicBezTo>
                  <a:cubicBezTo>
                    <a:pt x="947890" y="1283665"/>
                    <a:pt x="974390" y="1298389"/>
                    <a:pt x="974390" y="1298389"/>
                  </a:cubicBezTo>
                  <a:cubicBezTo>
                    <a:pt x="974390" y="1295444"/>
                    <a:pt x="983224" y="1304277"/>
                    <a:pt x="975863" y="1313112"/>
                  </a:cubicBezTo>
                  <a:cubicBezTo>
                    <a:pt x="974390" y="1316058"/>
                    <a:pt x="969974" y="1326364"/>
                    <a:pt x="965557" y="1326364"/>
                  </a:cubicBezTo>
                  <a:cubicBezTo>
                    <a:pt x="964085" y="1338144"/>
                    <a:pt x="949362" y="1341088"/>
                    <a:pt x="949362" y="1354339"/>
                  </a:cubicBezTo>
                  <a:cubicBezTo>
                    <a:pt x="949362" y="1361701"/>
                    <a:pt x="958196" y="1349922"/>
                    <a:pt x="958196" y="1348449"/>
                  </a:cubicBezTo>
                  <a:cubicBezTo>
                    <a:pt x="961140" y="1342560"/>
                    <a:pt x="975863" y="1338144"/>
                    <a:pt x="975863" y="1330781"/>
                  </a:cubicBezTo>
                  <a:cubicBezTo>
                    <a:pt x="975863" y="1327837"/>
                    <a:pt x="983224" y="1310168"/>
                    <a:pt x="989113" y="1314585"/>
                  </a:cubicBezTo>
                  <a:cubicBezTo>
                    <a:pt x="989113" y="1314585"/>
                    <a:pt x="992057" y="1324891"/>
                    <a:pt x="995002" y="1317530"/>
                  </a:cubicBezTo>
                  <a:cubicBezTo>
                    <a:pt x="997946" y="1310168"/>
                    <a:pt x="995002" y="1305750"/>
                    <a:pt x="995002" y="1299860"/>
                  </a:cubicBezTo>
                  <a:cubicBezTo>
                    <a:pt x="995002" y="1282192"/>
                    <a:pt x="1002363" y="1285137"/>
                    <a:pt x="1017085" y="1285137"/>
                  </a:cubicBezTo>
                  <a:cubicBezTo>
                    <a:pt x="1020030" y="1285137"/>
                    <a:pt x="1028863" y="1291027"/>
                    <a:pt x="1028863" y="1291027"/>
                  </a:cubicBezTo>
                  <a:cubicBezTo>
                    <a:pt x="1030335" y="1291027"/>
                    <a:pt x="1039169" y="1304277"/>
                    <a:pt x="1042113" y="1302806"/>
                  </a:cubicBezTo>
                  <a:cubicBezTo>
                    <a:pt x="1045058" y="1299860"/>
                    <a:pt x="1050947" y="1323419"/>
                    <a:pt x="1045058" y="1329309"/>
                  </a:cubicBezTo>
                  <a:cubicBezTo>
                    <a:pt x="1037696" y="1336671"/>
                    <a:pt x="1030335" y="1346978"/>
                    <a:pt x="1030335" y="1360230"/>
                  </a:cubicBezTo>
                  <a:cubicBezTo>
                    <a:pt x="1037696" y="1355811"/>
                    <a:pt x="1039169" y="1346978"/>
                    <a:pt x="1043585" y="1338144"/>
                  </a:cubicBezTo>
                  <a:cubicBezTo>
                    <a:pt x="1049474" y="1326364"/>
                    <a:pt x="1059780" y="1319001"/>
                    <a:pt x="1070086" y="1310168"/>
                  </a:cubicBezTo>
                  <a:cubicBezTo>
                    <a:pt x="1074502" y="1305750"/>
                    <a:pt x="1096586" y="1307223"/>
                    <a:pt x="1093641" y="1317530"/>
                  </a:cubicBezTo>
                  <a:cubicBezTo>
                    <a:pt x="1087752" y="1332254"/>
                    <a:pt x="1092169" y="1317530"/>
                    <a:pt x="1101003" y="1317530"/>
                  </a:cubicBezTo>
                  <a:cubicBezTo>
                    <a:pt x="1106892" y="1317530"/>
                    <a:pt x="1108364" y="1324891"/>
                    <a:pt x="1098058" y="1314585"/>
                  </a:cubicBezTo>
                  <a:cubicBezTo>
                    <a:pt x="1098058" y="1314585"/>
                    <a:pt x="1098058" y="1308695"/>
                    <a:pt x="1102475" y="1310168"/>
                  </a:cubicBezTo>
                  <a:cubicBezTo>
                    <a:pt x="1114253" y="1319001"/>
                    <a:pt x="1098058" y="1298389"/>
                    <a:pt x="1114253" y="1308695"/>
                  </a:cubicBezTo>
                  <a:cubicBezTo>
                    <a:pt x="1120142" y="1313112"/>
                    <a:pt x="1126031" y="1293971"/>
                    <a:pt x="1134864" y="1296916"/>
                  </a:cubicBezTo>
                  <a:cubicBezTo>
                    <a:pt x="1140753" y="1299860"/>
                    <a:pt x="1142225" y="1304277"/>
                    <a:pt x="1148114" y="1304277"/>
                  </a:cubicBezTo>
                  <a:cubicBezTo>
                    <a:pt x="1151059" y="1304277"/>
                    <a:pt x="1158420" y="1285137"/>
                    <a:pt x="1161364" y="1283665"/>
                  </a:cubicBezTo>
                  <a:cubicBezTo>
                    <a:pt x="1164309" y="1282192"/>
                    <a:pt x="1162836" y="1279248"/>
                    <a:pt x="1164309" y="1279248"/>
                  </a:cubicBezTo>
                  <a:cubicBezTo>
                    <a:pt x="1170198" y="1273357"/>
                    <a:pt x="1165781" y="1296916"/>
                    <a:pt x="1170198" y="1298389"/>
                  </a:cubicBezTo>
                  <a:cubicBezTo>
                    <a:pt x="1181975" y="1283665"/>
                    <a:pt x="1195226" y="1302806"/>
                    <a:pt x="1198170" y="1301333"/>
                  </a:cubicBezTo>
                  <a:cubicBezTo>
                    <a:pt x="1204059" y="1295444"/>
                    <a:pt x="1207004" y="1299860"/>
                    <a:pt x="1214365" y="1299860"/>
                  </a:cubicBezTo>
                  <a:cubicBezTo>
                    <a:pt x="1237920" y="1299860"/>
                    <a:pt x="1240865" y="1293971"/>
                    <a:pt x="1261476" y="1276303"/>
                  </a:cubicBezTo>
                  <a:cubicBezTo>
                    <a:pt x="1271782" y="1267468"/>
                    <a:pt x="1283560" y="1273357"/>
                    <a:pt x="1295338" y="1270413"/>
                  </a:cubicBezTo>
                  <a:cubicBezTo>
                    <a:pt x="1299754" y="1268940"/>
                    <a:pt x="1314477" y="1261579"/>
                    <a:pt x="1307116" y="1271886"/>
                  </a:cubicBezTo>
                  <a:cubicBezTo>
                    <a:pt x="1298282" y="1283665"/>
                    <a:pt x="1311532" y="1286609"/>
                    <a:pt x="1320366" y="1279248"/>
                  </a:cubicBezTo>
                  <a:cubicBezTo>
                    <a:pt x="1327727" y="1273357"/>
                    <a:pt x="1338032" y="1276303"/>
                    <a:pt x="1340977" y="1279248"/>
                  </a:cubicBezTo>
                  <a:cubicBezTo>
                    <a:pt x="1343921" y="1282192"/>
                    <a:pt x="1349810" y="1285137"/>
                    <a:pt x="1354227" y="1283665"/>
                  </a:cubicBezTo>
                  <a:cubicBezTo>
                    <a:pt x="1391033" y="1276303"/>
                    <a:pt x="1326255" y="1260106"/>
                    <a:pt x="1349810" y="1245382"/>
                  </a:cubicBezTo>
                  <a:cubicBezTo>
                    <a:pt x="1354227" y="1241700"/>
                    <a:pt x="1357908" y="1240229"/>
                    <a:pt x="1360484" y="1241149"/>
                  </a:cubicBezTo>
                  <a:close/>
                  <a:moveTo>
                    <a:pt x="1435304" y="1229334"/>
                  </a:moveTo>
                  <a:cubicBezTo>
                    <a:pt x="1438510" y="1229334"/>
                    <a:pt x="1440114" y="1235104"/>
                    <a:pt x="1440114" y="1237991"/>
                  </a:cubicBezTo>
                  <a:cubicBezTo>
                    <a:pt x="1440114" y="1240877"/>
                    <a:pt x="1440114" y="1243763"/>
                    <a:pt x="1438510" y="1245205"/>
                  </a:cubicBezTo>
                  <a:cubicBezTo>
                    <a:pt x="1435304" y="1246648"/>
                    <a:pt x="1430494" y="1249534"/>
                    <a:pt x="1427287" y="1246648"/>
                  </a:cubicBezTo>
                  <a:cubicBezTo>
                    <a:pt x="1425684" y="1245205"/>
                    <a:pt x="1428890" y="1240877"/>
                    <a:pt x="1430494" y="1237991"/>
                  </a:cubicBezTo>
                  <a:cubicBezTo>
                    <a:pt x="1432097" y="1235104"/>
                    <a:pt x="1432097" y="1229334"/>
                    <a:pt x="1435304" y="1229334"/>
                  </a:cubicBezTo>
                  <a:close/>
                  <a:moveTo>
                    <a:pt x="1451658" y="1194705"/>
                  </a:moveTo>
                  <a:cubicBezTo>
                    <a:pt x="1451658" y="1197590"/>
                    <a:pt x="1451658" y="1200477"/>
                    <a:pt x="1450215" y="1201919"/>
                  </a:cubicBezTo>
                  <a:cubicBezTo>
                    <a:pt x="1448772" y="1203361"/>
                    <a:pt x="1443000" y="1206248"/>
                    <a:pt x="1443000" y="1203361"/>
                  </a:cubicBezTo>
                  <a:cubicBezTo>
                    <a:pt x="1443000" y="1200477"/>
                    <a:pt x="1445886" y="1197590"/>
                    <a:pt x="1448772" y="1196148"/>
                  </a:cubicBezTo>
                  <a:cubicBezTo>
                    <a:pt x="1450215" y="1194705"/>
                    <a:pt x="1451658" y="1193261"/>
                    <a:pt x="1451658" y="1194705"/>
                  </a:cubicBezTo>
                  <a:close/>
                  <a:moveTo>
                    <a:pt x="1440114" y="1164403"/>
                  </a:moveTo>
                  <a:cubicBezTo>
                    <a:pt x="1441557" y="1167290"/>
                    <a:pt x="1438671" y="1170174"/>
                    <a:pt x="1437228" y="1171618"/>
                  </a:cubicBezTo>
                  <a:cubicBezTo>
                    <a:pt x="1434342" y="1171618"/>
                    <a:pt x="1431456" y="1168732"/>
                    <a:pt x="1432899" y="1167290"/>
                  </a:cubicBezTo>
                  <a:cubicBezTo>
                    <a:pt x="1434342" y="1165847"/>
                    <a:pt x="1438671" y="1162961"/>
                    <a:pt x="1440114" y="1164403"/>
                  </a:cubicBezTo>
                  <a:close/>
                  <a:moveTo>
                    <a:pt x="1422377" y="1164403"/>
                  </a:moveTo>
                  <a:cubicBezTo>
                    <a:pt x="1423880" y="1164403"/>
                    <a:pt x="1428389" y="1165847"/>
                    <a:pt x="1428389" y="1168732"/>
                  </a:cubicBezTo>
                  <a:cubicBezTo>
                    <a:pt x="1428389" y="1171619"/>
                    <a:pt x="1420874" y="1171619"/>
                    <a:pt x="1422377" y="1174503"/>
                  </a:cubicBezTo>
                  <a:cubicBezTo>
                    <a:pt x="1422377" y="1177390"/>
                    <a:pt x="1432899" y="1173061"/>
                    <a:pt x="1429893" y="1174503"/>
                  </a:cubicBezTo>
                  <a:cubicBezTo>
                    <a:pt x="1425383" y="1178832"/>
                    <a:pt x="1417868" y="1181719"/>
                    <a:pt x="1411855" y="1181719"/>
                  </a:cubicBezTo>
                  <a:cubicBezTo>
                    <a:pt x="1407346" y="1181719"/>
                    <a:pt x="1401333" y="1178832"/>
                    <a:pt x="1398327" y="1174503"/>
                  </a:cubicBezTo>
                  <a:cubicBezTo>
                    <a:pt x="1396824" y="1173061"/>
                    <a:pt x="1401333" y="1168732"/>
                    <a:pt x="1402836" y="1168732"/>
                  </a:cubicBezTo>
                  <a:cubicBezTo>
                    <a:pt x="1407346" y="1165847"/>
                    <a:pt x="1411855" y="1168732"/>
                    <a:pt x="1416364" y="1167290"/>
                  </a:cubicBezTo>
                  <a:cubicBezTo>
                    <a:pt x="1419371" y="1167290"/>
                    <a:pt x="1419371" y="1164403"/>
                    <a:pt x="1422377" y="1164403"/>
                  </a:cubicBezTo>
                  <a:close/>
                  <a:moveTo>
                    <a:pt x="1494651" y="1148532"/>
                  </a:moveTo>
                  <a:cubicBezTo>
                    <a:pt x="1502078" y="1148532"/>
                    <a:pt x="1499107" y="1152965"/>
                    <a:pt x="1502078" y="1157395"/>
                  </a:cubicBezTo>
                  <a:cubicBezTo>
                    <a:pt x="1505049" y="1161828"/>
                    <a:pt x="1497622" y="1158874"/>
                    <a:pt x="1494651" y="1163305"/>
                  </a:cubicBezTo>
                  <a:cubicBezTo>
                    <a:pt x="1493165" y="1167736"/>
                    <a:pt x="1490194" y="1170692"/>
                    <a:pt x="1490194" y="1173646"/>
                  </a:cubicBezTo>
                  <a:cubicBezTo>
                    <a:pt x="1490194" y="1179555"/>
                    <a:pt x="1491680" y="1179555"/>
                    <a:pt x="1487223" y="1183987"/>
                  </a:cubicBezTo>
                  <a:cubicBezTo>
                    <a:pt x="1484253" y="1189896"/>
                    <a:pt x="1485738" y="1189896"/>
                    <a:pt x="1490194" y="1192849"/>
                  </a:cubicBezTo>
                  <a:cubicBezTo>
                    <a:pt x="1493165" y="1197282"/>
                    <a:pt x="1493165" y="1197282"/>
                    <a:pt x="1493165" y="1201714"/>
                  </a:cubicBezTo>
                  <a:cubicBezTo>
                    <a:pt x="1493165" y="1209100"/>
                    <a:pt x="1475340" y="1210577"/>
                    <a:pt x="1475340" y="1207623"/>
                  </a:cubicBezTo>
                  <a:cubicBezTo>
                    <a:pt x="1475340" y="1200236"/>
                    <a:pt x="1473854" y="1204668"/>
                    <a:pt x="1472369" y="1201714"/>
                  </a:cubicBezTo>
                  <a:cubicBezTo>
                    <a:pt x="1470884" y="1198759"/>
                    <a:pt x="1469398" y="1197282"/>
                    <a:pt x="1469398" y="1194327"/>
                  </a:cubicBezTo>
                  <a:cubicBezTo>
                    <a:pt x="1466427" y="1191373"/>
                    <a:pt x="1472369" y="1191373"/>
                    <a:pt x="1472369" y="1188418"/>
                  </a:cubicBezTo>
                  <a:cubicBezTo>
                    <a:pt x="1472369" y="1185464"/>
                    <a:pt x="1475340" y="1176601"/>
                    <a:pt x="1470884" y="1176601"/>
                  </a:cubicBezTo>
                  <a:cubicBezTo>
                    <a:pt x="1469398" y="1176601"/>
                    <a:pt x="1461971" y="1169214"/>
                    <a:pt x="1461971" y="1169214"/>
                  </a:cubicBezTo>
                  <a:cubicBezTo>
                    <a:pt x="1461971" y="1169214"/>
                    <a:pt x="1457515" y="1158874"/>
                    <a:pt x="1463456" y="1161828"/>
                  </a:cubicBezTo>
                  <a:cubicBezTo>
                    <a:pt x="1466427" y="1161828"/>
                    <a:pt x="1464942" y="1172169"/>
                    <a:pt x="1467913" y="1169214"/>
                  </a:cubicBezTo>
                  <a:cubicBezTo>
                    <a:pt x="1469398" y="1169214"/>
                    <a:pt x="1470884" y="1163305"/>
                    <a:pt x="1472369" y="1163305"/>
                  </a:cubicBezTo>
                  <a:cubicBezTo>
                    <a:pt x="1475340" y="1161828"/>
                    <a:pt x="1473854" y="1158874"/>
                    <a:pt x="1470884" y="1160351"/>
                  </a:cubicBezTo>
                  <a:cubicBezTo>
                    <a:pt x="1469398" y="1160351"/>
                    <a:pt x="1467913" y="1155919"/>
                    <a:pt x="1466427" y="1155919"/>
                  </a:cubicBezTo>
                  <a:cubicBezTo>
                    <a:pt x="1464942" y="1152965"/>
                    <a:pt x="1463456" y="1158874"/>
                    <a:pt x="1459000" y="1158874"/>
                  </a:cubicBezTo>
                  <a:cubicBezTo>
                    <a:pt x="1454544" y="1158874"/>
                    <a:pt x="1460486" y="1151488"/>
                    <a:pt x="1460486" y="1151488"/>
                  </a:cubicBezTo>
                  <a:cubicBezTo>
                    <a:pt x="1463456" y="1148532"/>
                    <a:pt x="1470884" y="1152965"/>
                    <a:pt x="1473854" y="1151488"/>
                  </a:cubicBezTo>
                  <a:cubicBezTo>
                    <a:pt x="1478311" y="1151488"/>
                    <a:pt x="1475340" y="1150010"/>
                    <a:pt x="1478311" y="1152965"/>
                  </a:cubicBezTo>
                  <a:cubicBezTo>
                    <a:pt x="1479796" y="1154442"/>
                    <a:pt x="1482767" y="1151488"/>
                    <a:pt x="1482767" y="1151488"/>
                  </a:cubicBezTo>
                  <a:cubicBezTo>
                    <a:pt x="1485738" y="1148532"/>
                    <a:pt x="1485738" y="1148532"/>
                    <a:pt x="1494651" y="1148532"/>
                  </a:cubicBezTo>
                  <a:close/>
                  <a:moveTo>
                    <a:pt x="1444215" y="1141318"/>
                  </a:moveTo>
                  <a:cubicBezTo>
                    <a:pt x="1445734" y="1141318"/>
                    <a:pt x="1448772" y="1144203"/>
                    <a:pt x="1447253" y="1144203"/>
                  </a:cubicBezTo>
                  <a:cubicBezTo>
                    <a:pt x="1445734" y="1147089"/>
                    <a:pt x="1442696" y="1144203"/>
                    <a:pt x="1441177" y="1145647"/>
                  </a:cubicBezTo>
                  <a:cubicBezTo>
                    <a:pt x="1439658" y="1147089"/>
                    <a:pt x="1438139" y="1149974"/>
                    <a:pt x="1436620" y="1149974"/>
                  </a:cubicBezTo>
                  <a:cubicBezTo>
                    <a:pt x="1435101" y="1149974"/>
                    <a:pt x="1433582" y="1147089"/>
                    <a:pt x="1432063" y="1148532"/>
                  </a:cubicBezTo>
                  <a:cubicBezTo>
                    <a:pt x="1432063" y="1149974"/>
                    <a:pt x="1432063" y="1152861"/>
                    <a:pt x="1435101" y="1152861"/>
                  </a:cubicBezTo>
                  <a:cubicBezTo>
                    <a:pt x="1436620" y="1154303"/>
                    <a:pt x="1439658" y="1149974"/>
                    <a:pt x="1442696" y="1149974"/>
                  </a:cubicBezTo>
                  <a:cubicBezTo>
                    <a:pt x="1444215" y="1149974"/>
                    <a:pt x="1444215" y="1152861"/>
                    <a:pt x="1444215" y="1154303"/>
                  </a:cubicBezTo>
                  <a:cubicBezTo>
                    <a:pt x="1444215" y="1155747"/>
                    <a:pt x="1441177" y="1154303"/>
                    <a:pt x="1441177" y="1155747"/>
                  </a:cubicBezTo>
                  <a:cubicBezTo>
                    <a:pt x="1441177" y="1157189"/>
                    <a:pt x="1445734" y="1160075"/>
                    <a:pt x="1442696" y="1160075"/>
                  </a:cubicBezTo>
                  <a:cubicBezTo>
                    <a:pt x="1441177" y="1161518"/>
                    <a:pt x="1438139" y="1157189"/>
                    <a:pt x="1436620" y="1157189"/>
                  </a:cubicBezTo>
                  <a:cubicBezTo>
                    <a:pt x="1435101" y="1157189"/>
                    <a:pt x="1435101" y="1161518"/>
                    <a:pt x="1433582" y="1161518"/>
                  </a:cubicBezTo>
                  <a:cubicBezTo>
                    <a:pt x="1430544" y="1161518"/>
                    <a:pt x="1427506" y="1161518"/>
                    <a:pt x="1425988" y="1160075"/>
                  </a:cubicBezTo>
                  <a:cubicBezTo>
                    <a:pt x="1422950" y="1157189"/>
                    <a:pt x="1419912" y="1154303"/>
                    <a:pt x="1421431" y="1151418"/>
                  </a:cubicBezTo>
                  <a:cubicBezTo>
                    <a:pt x="1421431" y="1149974"/>
                    <a:pt x="1425988" y="1149974"/>
                    <a:pt x="1427506" y="1148532"/>
                  </a:cubicBezTo>
                  <a:cubicBezTo>
                    <a:pt x="1427506" y="1148532"/>
                    <a:pt x="1425988" y="1145647"/>
                    <a:pt x="1427506" y="1145647"/>
                  </a:cubicBezTo>
                  <a:cubicBezTo>
                    <a:pt x="1432063" y="1144203"/>
                    <a:pt x="1438139" y="1141318"/>
                    <a:pt x="1444215" y="1141318"/>
                  </a:cubicBezTo>
                  <a:close/>
                  <a:moveTo>
                    <a:pt x="1415583" y="1132771"/>
                  </a:moveTo>
                  <a:cubicBezTo>
                    <a:pt x="1417026" y="1131218"/>
                    <a:pt x="1418469" y="1134326"/>
                    <a:pt x="1418469" y="1135879"/>
                  </a:cubicBezTo>
                  <a:cubicBezTo>
                    <a:pt x="1418469" y="1137433"/>
                    <a:pt x="1417026" y="1138986"/>
                    <a:pt x="1417026" y="1140541"/>
                  </a:cubicBezTo>
                  <a:cubicBezTo>
                    <a:pt x="1418469" y="1142094"/>
                    <a:pt x="1421355" y="1143649"/>
                    <a:pt x="1421355" y="1146756"/>
                  </a:cubicBezTo>
                  <a:cubicBezTo>
                    <a:pt x="1421355" y="1149864"/>
                    <a:pt x="1418469" y="1151418"/>
                    <a:pt x="1417026" y="1149864"/>
                  </a:cubicBezTo>
                  <a:cubicBezTo>
                    <a:pt x="1414140" y="1148309"/>
                    <a:pt x="1412697" y="1145203"/>
                    <a:pt x="1412697" y="1142094"/>
                  </a:cubicBezTo>
                  <a:cubicBezTo>
                    <a:pt x="1412697" y="1140541"/>
                    <a:pt x="1414140" y="1138986"/>
                    <a:pt x="1414140" y="1137433"/>
                  </a:cubicBezTo>
                  <a:cubicBezTo>
                    <a:pt x="1415583" y="1135879"/>
                    <a:pt x="1414140" y="1132771"/>
                    <a:pt x="1415583" y="1132771"/>
                  </a:cubicBezTo>
                  <a:close/>
                  <a:moveTo>
                    <a:pt x="1476189" y="1132661"/>
                  </a:moveTo>
                  <a:cubicBezTo>
                    <a:pt x="1476189" y="1132661"/>
                    <a:pt x="1476189" y="1134391"/>
                    <a:pt x="1476189" y="1136124"/>
                  </a:cubicBezTo>
                  <a:cubicBezTo>
                    <a:pt x="1474746" y="1137855"/>
                    <a:pt x="1473303" y="1141318"/>
                    <a:pt x="1470417" y="1141318"/>
                  </a:cubicBezTo>
                  <a:cubicBezTo>
                    <a:pt x="1468974" y="1141318"/>
                    <a:pt x="1466088" y="1139587"/>
                    <a:pt x="1467531" y="1137855"/>
                  </a:cubicBezTo>
                  <a:cubicBezTo>
                    <a:pt x="1468974" y="1134391"/>
                    <a:pt x="1473303" y="1134391"/>
                    <a:pt x="1476189" y="1132661"/>
                  </a:cubicBezTo>
                  <a:close/>
                  <a:moveTo>
                    <a:pt x="1498775" y="1127081"/>
                  </a:moveTo>
                  <a:cubicBezTo>
                    <a:pt x="1498775" y="1127081"/>
                    <a:pt x="1503292" y="1127081"/>
                    <a:pt x="1501786" y="1130159"/>
                  </a:cubicBezTo>
                  <a:cubicBezTo>
                    <a:pt x="1500281" y="1131699"/>
                    <a:pt x="1498775" y="1134778"/>
                    <a:pt x="1500281" y="1137855"/>
                  </a:cubicBezTo>
                  <a:cubicBezTo>
                    <a:pt x="1501786" y="1139394"/>
                    <a:pt x="1504798" y="1140933"/>
                    <a:pt x="1506304" y="1140933"/>
                  </a:cubicBezTo>
                  <a:cubicBezTo>
                    <a:pt x="1510821" y="1140933"/>
                    <a:pt x="1506304" y="1142472"/>
                    <a:pt x="1506304" y="1142472"/>
                  </a:cubicBezTo>
                  <a:cubicBezTo>
                    <a:pt x="1504798" y="1144012"/>
                    <a:pt x="1503292" y="1145550"/>
                    <a:pt x="1501786" y="1145550"/>
                  </a:cubicBezTo>
                  <a:cubicBezTo>
                    <a:pt x="1498775" y="1147090"/>
                    <a:pt x="1497269" y="1145550"/>
                    <a:pt x="1497269" y="1144012"/>
                  </a:cubicBezTo>
                  <a:cubicBezTo>
                    <a:pt x="1494258" y="1142472"/>
                    <a:pt x="1492752" y="1145550"/>
                    <a:pt x="1488235" y="1145550"/>
                  </a:cubicBezTo>
                  <a:cubicBezTo>
                    <a:pt x="1486729" y="1145550"/>
                    <a:pt x="1485223" y="1145550"/>
                    <a:pt x="1485223" y="1144012"/>
                  </a:cubicBezTo>
                  <a:cubicBezTo>
                    <a:pt x="1483717" y="1144012"/>
                    <a:pt x="1482212" y="1144012"/>
                    <a:pt x="1482212" y="1144012"/>
                  </a:cubicBezTo>
                  <a:cubicBezTo>
                    <a:pt x="1480706" y="1144012"/>
                    <a:pt x="1476189" y="1140933"/>
                    <a:pt x="1477694" y="1139394"/>
                  </a:cubicBezTo>
                  <a:cubicBezTo>
                    <a:pt x="1477694" y="1139394"/>
                    <a:pt x="1480706" y="1136316"/>
                    <a:pt x="1480706" y="1136316"/>
                  </a:cubicBezTo>
                  <a:cubicBezTo>
                    <a:pt x="1482212" y="1134778"/>
                    <a:pt x="1482212" y="1136316"/>
                    <a:pt x="1483717" y="1136316"/>
                  </a:cubicBezTo>
                  <a:cubicBezTo>
                    <a:pt x="1483717" y="1134778"/>
                    <a:pt x="1482212" y="1134778"/>
                    <a:pt x="1483717" y="1134778"/>
                  </a:cubicBezTo>
                  <a:cubicBezTo>
                    <a:pt x="1486729" y="1134778"/>
                    <a:pt x="1492752" y="1139394"/>
                    <a:pt x="1492752" y="1134778"/>
                  </a:cubicBezTo>
                  <a:cubicBezTo>
                    <a:pt x="1492752" y="1131699"/>
                    <a:pt x="1494258" y="1124004"/>
                    <a:pt x="1498775" y="1127081"/>
                  </a:cubicBezTo>
                  <a:close/>
                  <a:moveTo>
                    <a:pt x="1414140" y="1118232"/>
                  </a:moveTo>
                  <a:cubicBezTo>
                    <a:pt x="1417026" y="1119675"/>
                    <a:pt x="1421355" y="1121118"/>
                    <a:pt x="1421355" y="1124003"/>
                  </a:cubicBezTo>
                  <a:cubicBezTo>
                    <a:pt x="1421355" y="1126889"/>
                    <a:pt x="1418469" y="1128332"/>
                    <a:pt x="1417026" y="1126889"/>
                  </a:cubicBezTo>
                  <a:cubicBezTo>
                    <a:pt x="1414140" y="1126889"/>
                    <a:pt x="1414140" y="1122560"/>
                    <a:pt x="1412697" y="1119675"/>
                  </a:cubicBezTo>
                  <a:cubicBezTo>
                    <a:pt x="1412697" y="1119675"/>
                    <a:pt x="1414140" y="1116789"/>
                    <a:pt x="1414140" y="1118232"/>
                  </a:cubicBezTo>
                  <a:close/>
                  <a:moveTo>
                    <a:pt x="1558440" y="1111018"/>
                  </a:moveTo>
                  <a:cubicBezTo>
                    <a:pt x="1559883" y="1109575"/>
                    <a:pt x="1562769" y="1109575"/>
                    <a:pt x="1565655" y="1111018"/>
                  </a:cubicBezTo>
                  <a:cubicBezTo>
                    <a:pt x="1567098" y="1112460"/>
                    <a:pt x="1564212" y="1112460"/>
                    <a:pt x="1564212" y="1113904"/>
                  </a:cubicBezTo>
                  <a:cubicBezTo>
                    <a:pt x="1562769" y="1115345"/>
                    <a:pt x="1561326" y="1119675"/>
                    <a:pt x="1559883" y="1118232"/>
                  </a:cubicBezTo>
                  <a:cubicBezTo>
                    <a:pt x="1558440" y="1116789"/>
                    <a:pt x="1556997" y="1113904"/>
                    <a:pt x="1558440" y="1111018"/>
                  </a:cubicBezTo>
                  <a:close/>
                  <a:moveTo>
                    <a:pt x="1368536" y="1093724"/>
                  </a:moveTo>
                  <a:cubicBezTo>
                    <a:pt x="1372946" y="1095188"/>
                    <a:pt x="1374416" y="1098116"/>
                    <a:pt x="1375887" y="1101044"/>
                  </a:cubicBezTo>
                  <a:cubicBezTo>
                    <a:pt x="1377357" y="1102509"/>
                    <a:pt x="1371476" y="1105437"/>
                    <a:pt x="1372946" y="1105437"/>
                  </a:cubicBezTo>
                  <a:cubicBezTo>
                    <a:pt x="1378827" y="1108364"/>
                    <a:pt x="1389119" y="1108364"/>
                    <a:pt x="1392059" y="1112758"/>
                  </a:cubicBezTo>
                  <a:cubicBezTo>
                    <a:pt x="1395000" y="1117150"/>
                    <a:pt x="1397940" y="1120078"/>
                    <a:pt x="1403821" y="1121542"/>
                  </a:cubicBezTo>
                  <a:cubicBezTo>
                    <a:pt x="1405291" y="1123005"/>
                    <a:pt x="1405291" y="1123005"/>
                    <a:pt x="1403821" y="1124469"/>
                  </a:cubicBezTo>
                  <a:cubicBezTo>
                    <a:pt x="1402351" y="1125934"/>
                    <a:pt x="1402351" y="1133255"/>
                    <a:pt x="1405291" y="1134718"/>
                  </a:cubicBezTo>
                  <a:cubicBezTo>
                    <a:pt x="1412642" y="1139110"/>
                    <a:pt x="1402351" y="1140575"/>
                    <a:pt x="1403821" y="1144967"/>
                  </a:cubicBezTo>
                  <a:cubicBezTo>
                    <a:pt x="1405291" y="1147896"/>
                    <a:pt x="1415583" y="1146432"/>
                    <a:pt x="1406761" y="1152288"/>
                  </a:cubicBezTo>
                  <a:cubicBezTo>
                    <a:pt x="1405291" y="1152288"/>
                    <a:pt x="1415583" y="1152288"/>
                    <a:pt x="1414113" y="1155216"/>
                  </a:cubicBezTo>
                  <a:cubicBezTo>
                    <a:pt x="1412642" y="1164001"/>
                    <a:pt x="1399410" y="1162537"/>
                    <a:pt x="1395000" y="1165465"/>
                  </a:cubicBezTo>
                  <a:cubicBezTo>
                    <a:pt x="1384708" y="1172786"/>
                    <a:pt x="1396470" y="1175713"/>
                    <a:pt x="1397940" y="1178642"/>
                  </a:cubicBezTo>
                  <a:cubicBezTo>
                    <a:pt x="1402351" y="1191819"/>
                    <a:pt x="1393529" y="1177178"/>
                    <a:pt x="1386178" y="1177178"/>
                  </a:cubicBezTo>
                  <a:cubicBezTo>
                    <a:pt x="1375887" y="1177178"/>
                    <a:pt x="1381768" y="1183033"/>
                    <a:pt x="1372946" y="1169858"/>
                  </a:cubicBezTo>
                  <a:cubicBezTo>
                    <a:pt x="1370006" y="1166929"/>
                    <a:pt x="1372946" y="1158145"/>
                    <a:pt x="1368536" y="1156681"/>
                  </a:cubicBezTo>
                  <a:cubicBezTo>
                    <a:pt x="1359714" y="1152288"/>
                    <a:pt x="1358244" y="1140575"/>
                    <a:pt x="1358244" y="1131791"/>
                  </a:cubicBezTo>
                  <a:cubicBezTo>
                    <a:pt x="1358244" y="1123005"/>
                    <a:pt x="1343542" y="1130326"/>
                    <a:pt x="1339131" y="1125934"/>
                  </a:cubicBezTo>
                  <a:cubicBezTo>
                    <a:pt x="1337661" y="1123005"/>
                    <a:pt x="1347952" y="1102509"/>
                    <a:pt x="1350893" y="1098116"/>
                  </a:cubicBezTo>
                  <a:cubicBezTo>
                    <a:pt x="1350893" y="1096652"/>
                    <a:pt x="1365595" y="1092260"/>
                    <a:pt x="1368536" y="1093724"/>
                  </a:cubicBezTo>
                  <a:close/>
                  <a:moveTo>
                    <a:pt x="1378065" y="1086489"/>
                  </a:moveTo>
                  <a:cubicBezTo>
                    <a:pt x="1380951" y="1086489"/>
                    <a:pt x="1382394" y="1092261"/>
                    <a:pt x="1385280" y="1093704"/>
                  </a:cubicBezTo>
                  <a:cubicBezTo>
                    <a:pt x="1386723" y="1093704"/>
                    <a:pt x="1388166" y="1087932"/>
                    <a:pt x="1389609" y="1089375"/>
                  </a:cubicBezTo>
                  <a:cubicBezTo>
                    <a:pt x="1391052" y="1092261"/>
                    <a:pt x="1391052" y="1096589"/>
                    <a:pt x="1389609" y="1098032"/>
                  </a:cubicBezTo>
                  <a:cubicBezTo>
                    <a:pt x="1388166" y="1099475"/>
                    <a:pt x="1383837" y="1099475"/>
                    <a:pt x="1380951" y="1099475"/>
                  </a:cubicBezTo>
                  <a:cubicBezTo>
                    <a:pt x="1379508" y="1099475"/>
                    <a:pt x="1378065" y="1096589"/>
                    <a:pt x="1378065" y="1095145"/>
                  </a:cubicBezTo>
                  <a:cubicBezTo>
                    <a:pt x="1376622" y="1092261"/>
                    <a:pt x="1375179" y="1087932"/>
                    <a:pt x="1378065" y="1086489"/>
                  </a:cubicBezTo>
                  <a:close/>
                  <a:moveTo>
                    <a:pt x="1552668" y="1070617"/>
                  </a:moveTo>
                  <a:cubicBezTo>
                    <a:pt x="1552668" y="1077831"/>
                    <a:pt x="1556997" y="1079274"/>
                    <a:pt x="1551225" y="1086487"/>
                  </a:cubicBezTo>
                  <a:cubicBezTo>
                    <a:pt x="1548339" y="1090816"/>
                    <a:pt x="1552668" y="1092260"/>
                    <a:pt x="1551225" y="1096589"/>
                  </a:cubicBezTo>
                  <a:cubicBezTo>
                    <a:pt x="1549782" y="1103803"/>
                    <a:pt x="1548339" y="1099474"/>
                    <a:pt x="1542567" y="1099474"/>
                  </a:cubicBezTo>
                  <a:cubicBezTo>
                    <a:pt x="1539681" y="1099474"/>
                    <a:pt x="1539681" y="1103803"/>
                    <a:pt x="1533909" y="1103803"/>
                  </a:cubicBezTo>
                  <a:cubicBezTo>
                    <a:pt x="1531023" y="1103803"/>
                    <a:pt x="1531023" y="1102360"/>
                    <a:pt x="1532466" y="1099474"/>
                  </a:cubicBezTo>
                  <a:cubicBezTo>
                    <a:pt x="1532466" y="1096589"/>
                    <a:pt x="1529580" y="1096589"/>
                    <a:pt x="1529580" y="1093702"/>
                  </a:cubicBezTo>
                  <a:cubicBezTo>
                    <a:pt x="1529580" y="1092260"/>
                    <a:pt x="1531023" y="1089374"/>
                    <a:pt x="1528137" y="1087931"/>
                  </a:cubicBezTo>
                  <a:cubicBezTo>
                    <a:pt x="1526694" y="1087931"/>
                    <a:pt x="1525251" y="1089374"/>
                    <a:pt x="1523808" y="1089374"/>
                  </a:cubicBezTo>
                  <a:cubicBezTo>
                    <a:pt x="1522365" y="1090816"/>
                    <a:pt x="1522365" y="1083602"/>
                    <a:pt x="1528137" y="1083602"/>
                  </a:cubicBezTo>
                  <a:cubicBezTo>
                    <a:pt x="1531023" y="1083602"/>
                    <a:pt x="1533909" y="1083602"/>
                    <a:pt x="1535352" y="1080717"/>
                  </a:cubicBezTo>
                  <a:cubicBezTo>
                    <a:pt x="1538238" y="1077831"/>
                    <a:pt x="1542567" y="1076388"/>
                    <a:pt x="1545453" y="1074945"/>
                  </a:cubicBezTo>
                  <a:cubicBezTo>
                    <a:pt x="1545453" y="1074945"/>
                    <a:pt x="1552668" y="1066288"/>
                    <a:pt x="1552668" y="1070617"/>
                  </a:cubicBezTo>
                  <a:close/>
                  <a:moveTo>
                    <a:pt x="1594515" y="1034544"/>
                  </a:moveTo>
                  <a:cubicBezTo>
                    <a:pt x="1595958" y="1033102"/>
                    <a:pt x="1597401" y="1035988"/>
                    <a:pt x="1597401" y="1037431"/>
                  </a:cubicBezTo>
                  <a:cubicBezTo>
                    <a:pt x="1597401" y="1038873"/>
                    <a:pt x="1595958" y="1041758"/>
                    <a:pt x="1594515" y="1040316"/>
                  </a:cubicBezTo>
                  <a:cubicBezTo>
                    <a:pt x="1593072" y="1038873"/>
                    <a:pt x="1593072" y="1034544"/>
                    <a:pt x="1594515" y="1034544"/>
                  </a:cubicBezTo>
                  <a:close/>
                  <a:moveTo>
                    <a:pt x="1525065" y="1005688"/>
                  </a:moveTo>
                  <a:cubicBezTo>
                    <a:pt x="1528044" y="1005688"/>
                    <a:pt x="1531023" y="1007131"/>
                    <a:pt x="1529533" y="1011460"/>
                  </a:cubicBezTo>
                  <a:cubicBezTo>
                    <a:pt x="1526554" y="1015788"/>
                    <a:pt x="1522085" y="1021560"/>
                    <a:pt x="1522085" y="1025889"/>
                  </a:cubicBezTo>
                  <a:cubicBezTo>
                    <a:pt x="1522085" y="1030217"/>
                    <a:pt x="1529533" y="1038875"/>
                    <a:pt x="1525065" y="1041760"/>
                  </a:cubicBezTo>
                  <a:cubicBezTo>
                    <a:pt x="1523575" y="1041760"/>
                    <a:pt x="1519106" y="1044646"/>
                    <a:pt x="1519106" y="1044646"/>
                  </a:cubicBezTo>
                  <a:cubicBezTo>
                    <a:pt x="1514638" y="1046089"/>
                    <a:pt x="1517617" y="1041760"/>
                    <a:pt x="1516127" y="1040317"/>
                  </a:cubicBezTo>
                  <a:cubicBezTo>
                    <a:pt x="1516127" y="1038875"/>
                    <a:pt x="1510169" y="1040317"/>
                    <a:pt x="1510169" y="1040317"/>
                  </a:cubicBezTo>
                  <a:cubicBezTo>
                    <a:pt x="1508680" y="1040317"/>
                    <a:pt x="1505700" y="1031660"/>
                    <a:pt x="1501232" y="1035989"/>
                  </a:cubicBezTo>
                  <a:cubicBezTo>
                    <a:pt x="1499742" y="1037432"/>
                    <a:pt x="1495274" y="1031660"/>
                    <a:pt x="1493784" y="1037432"/>
                  </a:cubicBezTo>
                  <a:cubicBezTo>
                    <a:pt x="1493784" y="1037432"/>
                    <a:pt x="1484847" y="1037432"/>
                    <a:pt x="1489315" y="1031660"/>
                  </a:cubicBezTo>
                  <a:cubicBezTo>
                    <a:pt x="1490805" y="1030217"/>
                    <a:pt x="1490805" y="1025889"/>
                    <a:pt x="1492294" y="1024446"/>
                  </a:cubicBezTo>
                  <a:cubicBezTo>
                    <a:pt x="1493784" y="1023002"/>
                    <a:pt x="1493784" y="1021560"/>
                    <a:pt x="1493784" y="1018674"/>
                  </a:cubicBezTo>
                  <a:cubicBezTo>
                    <a:pt x="1493784" y="1015788"/>
                    <a:pt x="1495274" y="1015788"/>
                    <a:pt x="1496763" y="1014345"/>
                  </a:cubicBezTo>
                  <a:cubicBezTo>
                    <a:pt x="1499742" y="1008574"/>
                    <a:pt x="1498253" y="1018674"/>
                    <a:pt x="1499742" y="1020117"/>
                  </a:cubicBezTo>
                  <a:cubicBezTo>
                    <a:pt x="1502721" y="1021560"/>
                    <a:pt x="1505700" y="1021560"/>
                    <a:pt x="1508680" y="1024446"/>
                  </a:cubicBezTo>
                  <a:cubicBezTo>
                    <a:pt x="1510169" y="1025889"/>
                    <a:pt x="1514638" y="1017231"/>
                    <a:pt x="1517617" y="1017231"/>
                  </a:cubicBezTo>
                  <a:cubicBezTo>
                    <a:pt x="1517617" y="1015788"/>
                    <a:pt x="1516127" y="1011460"/>
                    <a:pt x="1519106" y="1010017"/>
                  </a:cubicBezTo>
                  <a:cubicBezTo>
                    <a:pt x="1522085" y="1010017"/>
                    <a:pt x="1525065" y="1008574"/>
                    <a:pt x="1525065" y="1005688"/>
                  </a:cubicBezTo>
                  <a:close/>
                  <a:moveTo>
                    <a:pt x="1479075" y="1002803"/>
                  </a:moveTo>
                  <a:cubicBezTo>
                    <a:pt x="1480518" y="1004245"/>
                    <a:pt x="1480518" y="1005689"/>
                    <a:pt x="1480518" y="1007132"/>
                  </a:cubicBezTo>
                  <a:cubicBezTo>
                    <a:pt x="1481961" y="1008575"/>
                    <a:pt x="1483404" y="1008575"/>
                    <a:pt x="1484847" y="1010017"/>
                  </a:cubicBezTo>
                  <a:cubicBezTo>
                    <a:pt x="1484847" y="1010017"/>
                    <a:pt x="1483404" y="1012903"/>
                    <a:pt x="1483404" y="1012903"/>
                  </a:cubicBezTo>
                  <a:cubicBezTo>
                    <a:pt x="1481961" y="1012903"/>
                    <a:pt x="1480518" y="1010017"/>
                    <a:pt x="1479075" y="1010017"/>
                  </a:cubicBezTo>
                  <a:cubicBezTo>
                    <a:pt x="1477632" y="1010017"/>
                    <a:pt x="1477632" y="1012903"/>
                    <a:pt x="1476189" y="1012903"/>
                  </a:cubicBezTo>
                  <a:cubicBezTo>
                    <a:pt x="1476189" y="1014345"/>
                    <a:pt x="1474746" y="1011460"/>
                    <a:pt x="1474746" y="1011460"/>
                  </a:cubicBezTo>
                  <a:cubicBezTo>
                    <a:pt x="1473303" y="1010017"/>
                    <a:pt x="1470417" y="1008575"/>
                    <a:pt x="1470417" y="1007132"/>
                  </a:cubicBezTo>
                  <a:cubicBezTo>
                    <a:pt x="1470417" y="1005689"/>
                    <a:pt x="1473303" y="1004245"/>
                    <a:pt x="1474746" y="1004245"/>
                  </a:cubicBezTo>
                  <a:cubicBezTo>
                    <a:pt x="1476189" y="1002803"/>
                    <a:pt x="1477632" y="1002803"/>
                    <a:pt x="1479075" y="1002803"/>
                  </a:cubicBezTo>
                  <a:close/>
                  <a:moveTo>
                    <a:pt x="1572476" y="991260"/>
                  </a:moveTo>
                  <a:cubicBezTo>
                    <a:pt x="1574050" y="991260"/>
                    <a:pt x="1577199" y="991260"/>
                    <a:pt x="1577199" y="994146"/>
                  </a:cubicBezTo>
                  <a:cubicBezTo>
                    <a:pt x="1577199" y="995589"/>
                    <a:pt x="1570902" y="995589"/>
                    <a:pt x="1570902" y="997032"/>
                  </a:cubicBezTo>
                  <a:cubicBezTo>
                    <a:pt x="1569328" y="999917"/>
                    <a:pt x="1572476" y="1002803"/>
                    <a:pt x="1572476" y="1005689"/>
                  </a:cubicBezTo>
                  <a:cubicBezTo>
                    <a:pt x="1574050" y="1008575"/>
                    <a:pt x="1574050" y="1011460"/>
                    <a:pt x="1572476" y="1012903"/>
                  </a:cubicBezTo>
                  <a:cubicBezTo>
                    <a:pt x="1570902" y="1012903"/>
                    <a:pt x="1569328" y="1011460"/>
                    <a:pt x="1567754" y="1011460"/>
                  </a:cubicBezTo>
                  <a:cubicBezTo>
                    <a:pt x="1566179" y="1011460"/>
                    <a:pt x="1564605" y="1014345"/>
                    <a:pt x="1563031" y="1014345"/>
                  </a:cubicBezTo>
                  <a:cubicBezTo>
                    <a:pt x="1561457" y="1014345"/>
                    <a:pt x="1559883" y="1011460"/>
                    <a:pt x="1559883" y="1010017"/>
                  </a:cubicBezTo>
                  <a:cubicBezTo>
                    <a:pt x="1559883" y="1007132"/>
                    <a:pt x="1564605" y="1004245"/>
                    <a:pt x="1564605" y="1001360"/>
                  </a:cubicBezTo>
                  <a:cubicBezTo>
                    <a:pt x="1566179" y="998474"/>
                    <a:pt x="1564605" y="995589"/>
                    <a:pt x="1566179" y="992703"/>
                  </a:cubicBezTo>
                  <a:cubicBezTo>
                    <a:pt x="1566179" y="991260"/>
                    <a:pt x="1569328" y="991260"/>
                    <a:pt x="1572476" y="991260"/>
                  </a:cubicBezTo>
                  <a:close/>
                  <a:moveTo>
                    <a:pt x="1477632" y="982808"/>
                  </a:moveTo>
                  <a:cubicBezTo>
                    <a:pt x="1479075" y="981158"/>
                    <a:pt x="1481961" y="981158"/>
                    <a:pt x="1481961" y="982808"/>
                  </a:cubicBezTo>
                  <a:cubicBezTo>
                    <a:pt x="1483404" y="984457"/>
                    <a:pt x="1483404" y="986106"/>
                    <a:pt x="1481961" y="987754"/>
                  </a:cubicBezTo>
                  <a:cubicBezTo>
                    <a:pt x="1480518" y="989404"/>
                    <a:pt x="1479075" y="991053"/>
                    <a:pt x="1477632" y="991053"/>
                  </a:cubicBezTo>
                  <a:cubicBezTo>
                    <a:pt x="1474746" y="991053"/>
                    <a:pt x="1466088" y="992702"/>
                    <a:pt x="1467531" y="991053"/>
                  </a:cubicBezTo>
                  <a:cubicBezTo>
                    <a:pt x="1467531" y="987754"/>
                    <a:pt x="1473303" y="984457"/>
                    <a:pt x="1477632" y="982808"/>
                  </a:cubicBezTo>
                  <a:close/>
                  <a:moveTo>
                    <a:pt x="1567098" y="975387"/>
                  </a:moveTo>
                  <a:cubicBezTo>
                    <a:pt x="1567098" y="975387"/>
                    <a:pt x="1568541" y="973945"/>
                    <a:pt x="1568541" y="975387"/>
                  </a:cubicBezTo>
                  <a:cubicBezTo>
                    <a:pt x="1568541" y="976830"/>
                    <a:pt x="1568541" y="979716"/>
                    <a:pt x="1565655" y="981158"/>
                  </a:cubicBezTo>
                  <a:cubicBezTo>
                    <a:pt x="1565655" y="982602"/>
                    <a:pt x="1562769" y="981158"/>
                    <a:pt x="1561326" y="979716"/>
                  </a:cubicBezTo>
                  <a:cubicBezTo>
                    <a:pt x="1562769" y="978274"/>
                    <a:pt x="1564212" y="979716"/>
                    <a:pt x="1565655" y="978274"/>
                  </a:cubicBezTo>
                  <a:cubicBezTo>
                    <a:pt x="1565655" y="978274"/>
                    <a:pt x="1565655" y="976830"/>
                    <a:pt x="1567098" y="975387"/>
                  </a:cubicBezTo>
                  <a:close/>
                  <a:moveTo>
                    <a:pt x="1412097" y="968200"/>
                  </a:moveTo>
                  <a:cubicBezTo>
                    <a:pt x="1415034" y="968200"/>
                    <a:pt x="1417971" y="974076"/>
                    <a:pt x="1420908" y="975545"/>
                  </a:cubicBezTo>
                  <a:cubicBezTo>
                    <a:pt x="1428251" y="979953"/>
                    <a:pt x="1435593" y="982891"/>
                    <a:pt x="1442936" y="985830"/>
                  </a:cubicBezTo>
                  <a:cubicBezTo>
                    <a:pt x="1444404" y="985830"/>
                    <a:pt x="1445873" y="982891"/>
                    <a:pt x="1447342" y="982891"/>
                  </a:cubicBezTo>
                  <a:cubicBezTo>
                    <a:pt x="1450279" y="984360"/>
                    <a:pt x="1448810" y="987299"/>
                    <a:pt x="1450279" y="988768"/>
                  </a:cubicBezTo>
                  <a:cubicBezTo>
                    <a:pt x="1451747" y="990237"/>
                    <a:pt x="1453216" y="991706"/>
                    <a:pt x="1454684" y="991706"/>
                  </a:cubicBezTo>
                  <a:cubicBezTo>
                    <a:pt x="1459090" y="993174"/>
                    <a:pt x="1448810" y="997583"/>
                    <a:pt x="1453216" y="999051"/>
                  </a:cubicBezTo>
                  <a:cubicBezTo>
                    <a:pt x="1457621" y="1001990"/>
                    <a:pt x="1459090" y="1006397"/>
                    <a:pt x="1462027" y="1007866"/>
                  </a:cubicBezTo>
                  <a:cubicBezTo>
                    <a:pt x="1472307" y="1012274"/>
                    <a:pt x="1464964" y="1021088"/>
                    <a:pt x="1464964" y="1028434"/>
                  </a:cubicBezTo>
                  <a:cubicBezTo>
                    <a:pt x="1464964" y="1034311"/>
                    <a:pt x="1457621" y="1025496"/>
                    <a:pt x="1454684" y="1025496"/>
                  </a:cubicBezTo>
                  <a:cubicBezTo>
                    <a:pt x="1451747" y="1022558"/>
                    <a:pt x="1450279" y="1028434"/>
                    <a:pt x="1451747" y="1029903"/>
                  </a:cubicBezTo>
                  <a:cubicBezTo>
                    <a:pt x="1453216" y="1029903"/>
                    <a:pt x="1448810" y="1038718"/>
                    <a:pt x="1448810" y="1040187"/>
                  </a:cubicBezTo>
                  <a:cubicBezTo>
                    <a:pt x="1448810" y="1041656"/>
                    <a:pt x="1442936" y="1040187"/>
                    <a:pt x="1441467" y="1041656"/>
                  </a:cubicBezTo>
                  <a:cubicBezTo>
                    <a:pt x="1441467" y="1043125"/>
                    <a:pt x="1438530" y="1046063"/>
                    <a:pt x="1438530" y="1046063"/>
                  </a:cubicBezTo>
                  <a:cubicBezTo>
                    <a:pt x="1437062" y="1047533"/>
                    <a:pt x="1428251" y="1046063"/>
                    <a:pt x="1437062" y="1051939"/>
                  </a:cubicBezTo>
                  <a:cubicBezTo>
                    <a:pt x="1441467" y="1054878"/>
                    <a:pt x="1445873" y="1057816"/>
                    <a:pt x="1453216" y="1054878"/>
                  </a:cubicBezTo>
                  <a:cubicBezTo>
                    <a:pt x="1457621" y="1051939"/>
                    <a:pt x="1462027" y="1043125"/>
                    <a:pt x="1467901" y="1050471"/>
                  </a:cubicBezTo>
                  <a:cubicBezTo>
                    <a:pt x="1469370" y="1050471"/>
                    <a:pt x="1478181" y="1062224"/>
                    <a:pt x="1479649" y="1062224"/>
                  </a:cubicBezTo>
                  <a:cubicBezTo>
                    <a:pt x="1486992" y="1062224"/>
                    <a:pt x="1481118" y="1044594"/>
                    <a:pt x="1494335" y="1049002"/>
                  </a:cubicBezTo>
                  <a:cubicBezTo>
                    <a:pt x="1498740" y="1050471"/>
                    <a:pt x="1491398" y="1059286"/>
                    <a:pt x="1497272" y="1059286"/>
                  </a:cubicBezTo>
                  <a:cubicBezTo>
                    <a:pt x="1503146" y="1059286"/>
                    <a:pt x="1495803" y="1063693"/>
                    <a:pt x="1489929" y="1063693"/>
                  </a:cubicBezTo>
                  <a:cubicBezTo>
                    <a:pt x="1488461" y="1075446"/>
                    <a:pt x="1501678" y="1084260"/>
                    <a:pt x="1503146" y="1073977"/>
                  </a:cubicBezTo>
                  <a:cubicBezTo>
                    <a:pt x="1503146" y="1069568"/>
                    <a:pt x="1503146" y="1072508"/>
                    <a:pt x="1504615" y="1072508"/>
                  </a:cubicBezTo>
                  <a:cubicBezTo>
                    <a:pt x="1509020" y="1072508"/>
                    <a:pt x="1507552" y="1066630"/>
                    <a:pt x="1509020" y="1063693"/>
                  </a:cubicBezTo>
                  <a:cubicBezTo>
                    <a:pt x="1510489" y="1060755"/>
                    <a:pt x="1514894" y="1062224"/>
                    <a:pt x="1517831" y="1065162"/>
                  </a:cubicBezTo>
                  <a:cubicBezTo>
                    <a:pt x="1522237" y="1065162"/>
                    <a:pt x="1529580" y="1059286"/>
                    <a:pt x="1528111" y="1062224"/>
                  </a:cubicBezTo>
                  <a:cubicBezTo>
                    <a:pt x="1526643" y="1076914"/>
                    <a:pt x="1529580" y="1069568"/>
                    <a:pt x="1519300" y="1073977"/>
                  </a:cubicBezTo>
                  <a:cubicBezTo>
                    <a:pt x="1519300" y="1075446"/>
                    <a:pt x="1509020" y="1079852"/>
                    <a:pt x="1513426" y="1081322"/>
                  </a:cubicBezTo>
                  <a:cubicBezTo>
                    <a:pt x="1517831" y="1082791"/>
                    <a:pt x="1516363" y="1087199"/>
                    <a:pt x="1516363" y="1091606"/>
                  </a:cubicBezTo>
                  <a:cubicBezTo>
                    <a:pt x="1516363" y="1094544"/>
                    <a:pt x="1513426" y="1103359"/>
                    <a:pt x="1522237" y="1097483"/>
                  </a:cubicBezTo>
                  <a:cubicBezTo>
                    <a:pt x="1526643" y="1093075"/>
                    <a:pt x="1528111" y="1104828"/>
                    <a:pt x="1528111" y="1104828"/>
                  </a:cubicBezTo>
                  <a:cubicBezTo>
                    <a:pt x="1525174" y="1109236"/>
                    <a:pt x="1520769" y="1116580"/>
                    <a:pt x="1520769" y="1122457"/>
                  </a:cubicBezTo>
                  <a:cubicBezTo>
                    <a:pt x="1520769" y="1126865"/>
                    <a:pt x="1514894" y="1128334"/>
                    <a:pt x="1514894" y="1125395"/>
                  </a:cubicBezTo>
                  <a:cubicBezTo>
                    <a:pt x="1514894" y="1123927"/>
                    <a:pt x="1501678" y="1110705"/>
                    <a:pt x="1498740" y="1112174"/>
                  </a:cubicBezTo>
                  <a:cubicBezTo>
                    <a:pt x="1497272" y="1113643"/>
                    <a:pt x="1488461" y="1119518"/>
                    <a:pt x="1486992" y="1115111"/>
                  </a:cubicBezTo>
                  <a:lnTo>
                    <a:pt x="1482586" y="1100421"/>
                  </a:lnTo>
                  <a:cubicBezTo>
                    <a:pt x="1481118" y="1097483"/>
                    <a:pt x="1478181" y="1091606"/>
                    <a:pt x="1476712" y="1088668"/>
                  </a:cubicBezTo>
                  <a:cubicBezTo>
                    <a:pt x="1476712" y="1087199"/>
                    <a:pt x="1475244" y="1075446"/>
                    <a:pt x="1473775" y="1076914"/>
                  </a:cubicBezTo>
                  <a:cubicBezTo>
                    <a:pt x="1469370" y="1078384"/>
                    <a:pt x="1459090" y="1088668"/>
                    <a:pt x="1456153" y="1088668"/>
                  </a:cubicBezTo>
                  <a:cubicBezTo>
                    <a:pt x="1451747" y="1088668"/>
                    <a:pt x="1442936" y="1087199"/>
                    <a:pt x="1442936" y="1087199"/>
                  </a:cubicBezTo>
                  <a:cubicBezTo>
                    <a:pt x="1442936" y="1087199"/>
                    <a:pt x="1447342" y="1094544"/>
                    <a:pt x="1442936" y="1094544"/>
                  </a:cubicBezTo>
                  <a:cubicBezTo>
                    <a:pt x="1439999" y="1094544"/>
                    <a:pt x="1432656" y="1088668"/>
                    <a:pt x="1431188" y="1094544"/>
                  </a:cubicBezTo>
                  <a:cubicBezTo>
                    <a:pt x="1431188" y="1096013"/>
                    <a:pt x="1438530" y="1101890"/>
                    <a:pt x="1431188" y="1101890"/>
                  </a:cubicBezTo>
                  <a:cubicBezTo>
                    <a:pt x="1426782" y="1101890"/>
                    <a:pt x="1423845" y="1094544"/>
                    <a:pt x="1419439" y="1098951"/>
                  </a:cubicBezTo>
                  <a:cubicBezTo>
                    <a:pt x="1417971" y="1103359"/>
                    <a:pt x="1417971" y="1101890"/>
                    <a:pt x="1416502" y="1098951"/>
                  </a:cubicBezTo>
                  <a:cubicBezTo>
                    <a:pt x="1416502" y="1098951"/>
                    <a:pt x="1410628" y="1101890"/>
                    <a:pt x="1410628" y="1101890"/>
                  </a:cubicBezTo>
                  <a:cubicBezTo>
                    <a:pt x="1406222" y="1101890"/>
                    <a:pt x="1400348" y="1094544"/>
                    <a:pt x="1400348" y="1090137"/>
                  </a:cubicBezTo>
                  <a:cubicBezTo>
                    <a:pt x="1400348" y="1085730"/>
                    <a:pt x="1400348" y="1082791"/>
                    <a:pt x="1400348" y="1078384"/>
                  </a:cubicBezTo>
                  <a:cubicBezTo>
                    <a:pt x="1400348" y="1053409"/>
                    <a:pt x="1387131" y="1079852"/>
                    <a:pt x="1379789" y="1079852"/>
                  </a:cubicBezTo>
                  <a:cubicBezTo>
                    <a:pt x="1365103" y="1079852"/>
                    <a:pt x="1363635" y="1062224"/>
                    <a:pt x="1363635" y="1047533"/>
                  </a:cubicBezTo>
                  <a:cubicBezTo>
                    <a:pt x="1363635" y="1041656"/>
                    <a:pt x="1365103" y="1026965"/>
                    <a:pt x="1366572" y="1026965"/>
                  </a:cubicBezTo>
                  <a:cubicBezTo>
                    <a:pt x="1375383" y="1031372"/>
                    <a:pt x="1369509" y="1019619"/>
                    <a:pt x="1369509" y="1019619"/>
                  </a:cubicBezTo>
                  <a:cubicBezTo>
                    <a:pt x="1369509" y="1015212"/>
                    <a:pt x="1369509" y="1006397"/>
                    <a:pt x="1368040" y="1003459"/>
                  </a:cubicBezTo>
                  <a:cubicBezTo>
                    <a:pt x="1366572" y="997583"/>
                    <a:pt x="1366572" y="990237"/>
                    <a:pt x="1372446" y="985830"/>
                  </a:cubicBezTo>
                  <a:cubicBezTo>
                    <a:pt x="1378320" y="982891"/>
                    <a:pt x="1376852" y="977014"/>
                    <a:pt x="1387131" y="974076"/>
                  </a:cubicBezTo>
                  <a:cubicBezTo>
                    <a:pt x="1395943" y="971137"/>
                    <a:pt x="1398880" y="966731"/>
                    <a:pt x="1412097" y="968200"/>
                  </a:cubicBezTo>
                  <a:close/>
                  <a:moveTo>
                    <a:pt x="1432899" y="968173"/>
                  </a:moveTo>
                  <a:cubicBezTo>
                    <a:pt x="1434342" y="968173"/>
                    <a:pt x="1437228" y="969616"/>
                    <a:pt x="1438671" y="971059"/>
                  </a:cubicBezTo>
                  <a:cubicBezTo>
                    <a:pt x="1438671" y="972502"/>
                    <a:pt x="1437228" y="972502"/>
                    <a:pt x="1435785" y="973944"/>
                  </a:cubicBezTo>
                  <a:cubicBezTo>
                    <a:pt x="1434342" y="973944"/>
                    <a:pt x="1432899" y="976829"/>
                    <a:pt x="1431456" y="975387"/>
                  </a:cubicBezTo>
                  <a:cubicBezTo>
                    <a:pt x="1430013" y="973944"/>
                    <a:pt x="1430013" y="969616"/>
                    <a:pt x="1432899" y="968173"/>
                  </a:cubicBezTo>
                  <a:close/>
                  <a:moveTo>
                    <a:pt x="1593072" y="965287"/>
                  </a:moveTo>
                  <a:cubicBezTo>
                    <a:pt x="1594515" y="965287"/>
                    <a:pt x="1597401" y="969616"/>
                    <a:pt x="1595958" y="972502"/>
                  </a:cubicBezTo>
                  <a:cubicBezTo>
                    <a:pt x="1593072" y="973945"/>
                    <a:pt x="1588743" y="971059"/>
                    <a:pt x="1587300" y="969616"/>
                  </a:cubicBezTo>
                  <a:cubicBezTo>
                    <a:pt x="1587300" y="966731"/>
                    <a:pt x="1590186" y="963844"/>
                    <a:pt x="1593072" y="965287"/>
                  </a:cubicBezTo>
                  <a:close/>
                  <a:moveTo>
                    <a:pt x="1582140" y="965217"/>
                  </a:moveTo>
                  <a:cubicBezTo>
                    <a:pt x="1582883" y="966512"/>
                    <a:pt x="1582140" y="968363"/>
                    <a:pt x="1580653" y="968363"/>
                  </a:cubicBezTo>
                  <a:cubicBezTo>
                    <a:pt x="1573220" y="966882"/>
                    <a:pt x="1582140" y="972806"/>
                    <a:pt x="1583627" y="972806"/>
                  </a:cubicBezTo>
                  <a:cubicBezTo>
                    <a:pt x="1583627" y="974287"/>
                    <a:pt x="1591060" y="974287"/>
                    <a:pt x="1592547" y="974287"/>
                  </a:cubicBezTo>
                  <a:cubicBezTo>
                    <a:pt x="1595520" y="974287"/>
                    <a:pt x="1594034" y="977248"/>
                    <a:pt x="1591060" y="977248"/>
                  </a:cubicBezTo>
                  <a:cubicBezTo>
                    <a:pt x="1580653" y="977248"/>
                    <a:pt x="1583627" y="989095"/>
                    <a:pt x="1591060" y="990576"/>
                  </a:cubicBezTo>
                  <a:cubicBezTo>
                    <a:pt x="1592547" y="986133"/>
                    <a:pt x="1599981" y="986133"/>
                    <a:pt x="1604441" y="986133"/>
                  </a:cubicBezTo>
                  <a:cubicBezTo>
                    <a:pt x="1605928" y="986133"/>
                    <a:pt x="1604441" y="990576"/>
                    <a:pt x="1602954" y="990576"/>
                  </a:cubicBezTo>
                  <a:cubicBezTo>
                    <a:pt x="1598494" y="993538"/>
                    <a:pt x="1604441" y="996499"/>
                    <a:pt x="1604441" y="999461"/>
                  </a:cubicBezTo>
                  <a:cubicBezTo>
                    <a:pt x="1607414" y="1003903"/>
                    <a:pt x="1610388" y="1000942"/>
                    <a:pt x="1605928" y="1006865"/>
                  </a:cubicBezTo>
                  <a:cubicBezTo>
                    <a:pt x="1604441" y="1008346"/>
                    <a:pt x="1605928" y="1011308"/>
                    <a:pt x="1604441" y="1012788"/>
                  </a:cubicBezTo>
                  <a:cubicBezTo>
                    <a:pt x="1602954" y="1014269"/>
                    <a:pt x="1601467" y="1008346"/>
                    <a:pt x="1598494" y="1008346"/>
                  </a:cubicBezTo>
                  <a:cubicBezTo>
                    <a:pt x="1594034" y="1008346"/>
                    <a:pt x="1595520" y="1014269"/>
                    <a:pt x="1591060" y="1012788"/>
                  </a:cubicBezTo>
                  <a:cubicBezTo>
                    <a:pt x="1588087" y="1011308"/>
                    <a:pt x="1588087" y="1017231"/>
                    <a:pt x="1585113" y="1014269"/>
                  </a:cubicBezTo>
                  <a:cubicBezTo>
                    <a:pt x="1582140" y="1014269"/>
                    <a:pt x="1588087" y="1003903"/>
                    <a:pt x="1583627" y="999461"/>
                  </a:cubicBezTo>
                  <a:cubicBezTo>
                    <a:pt x="1579166" y="996499"/>
                    <a:pt x="1574706" y="996499"/>
                    <a:pt x="1579166" y="992057"/>
                  </a:cubicBezTo>
                  <a:cubicBezTo>
                    <a:pt x="1582140" y="987614"/>
                    <a:pt x="1580653" y="984653"/>
                    <a:pt x="1576193" y="981691"/>
                  </a:cubicBezTo>
                  <a:cubicBezTo>
                    <a:pt x="1573220" y="978729"/>
                    <a:pt x="1571733" y="975766"/>
                    <a:pt x="1570246" y="972806"/>
                  </a:cubicBezTo>
                  <a:cubicBezTo>
                    <a:pt x="1570246" y="971324"/>
                    <a:pt x="1561326" y="966882"/>
                    <a:pt x="1567273" y="966882"/>
                  </a:cubicBezTo>
                  <a:cubicBezTo>
                    <a:pt x="1573220" y="966882"/>
                    <a:pt x="1570246" y="968363"/>
                    <a:pt x="1574706" y="965402"/>
                  </a:cubicBezTo>
                  <a:cubicBezTo>
                    <a:pt x="1579167" y="963180"/>
                    <a:pt x="1581397" y="963921"/>
                    <a:pt x="1582140" y="965217"/>
                  </a:cubicBezTo>
                  <a:close/>
                  <a:moveTo>
                    <a:pt x="1489176" y="958073"/>
                  </a:moveTo>
                  <a:cubicBezTo>
                    <a:pt x="1492062" y="958073"/>
                    <a:pt x="1496391" y="959516"/>
                    <a:pt x="1496391" y="962402"/>
                  </a:cubicBezTo>
                  <a:cubicBezTo>
                    <a:pt x="1496391" y="969616"/>
                    <a:pt x="1496391" y="976830"/>
                    <a:pt x="1492062" y="985487"/>
                  </a:cubicBezTo>
                  <a:cubicBezTo>
                    <a:pt x="1487733" y="979716"/>
                    <a:pt x="1487733" y="972502"/>
                    <a:pt x="1486290" y="966730"/>
                  </a:cubicBezTo>
                  <a:cubicBezTo>
                    <a:pt x="1486290" y="963844"/>
                    <a:pt x="1486290" y="962402"/>
                    <a:pt x="1487733" y="960959"/>
                  </a:cubicBezTo>
                  <a:cubicBezTo>
                    <a:pt x="1487733" y="959516"/>
                    <a:pt x="1489176" y="958073"/>
                    <a:pt x="1489176" y="958073"/>
                  </a:cubicBezTo>
                  <a:close/>
                  <a:moveTo>
                    <a:pt x="1451658" y="942202"/>
                  </a:moveTo>
                  <a:cubicBezTo>
                    <a:pt x="1451658" y="942202"/>
                    <a:pt x="1454544" y="939316"/>
                    <a:pt x="1454544" y="942202"/>
                  </a:cubicBezTo>
                  <a:cubicBezTo>
                    <a:pt x="1457430" y="949416"/>
                    <a:pt x="1461759" y="953745"/>
                    <a:pt x="1468974" y="952302"/>
                  </a:cubicBezTo>
                  <a:cubicBezTo>
                    <a:pt x="1471860" y="950858"/>
                    <a:pt x="1471860" y="949416"/>
                    <a:pt x="1474746" y="947973"/>
                  </a:cubicBezTo>
                  <a:cubicBezTo>
                    <a:pt x="1476189" y="947973"/>
                    <a:pt x="1479075" y="946530"/>
                    <a:pt x="1479075" y="949416"/>
                  </a:cubicBezTo>
                  <a:cubicBezTo>
                    <a:pt x="1479075" y="952302"/>
                    <a:pt x="1481961" y="950858"/>
                    <a:pt x="1481961" y="950858"/>
                  </a:cubicBezTo>
                  <a:cubicBezTo>
                    <a:pt x="1483404" y="952302"/>
                    <a:pt x="1481961" y="956630"/>
                    <a:pt x="1480518" y="956630"/>
                  </a:cubicBezTo>
                  <a:cubicBezTo>
                    <a:pt x="1477632" y="956630"/>
                    <a:pt x="1479075" y="966731"/>
                    <a:pt x="1479075" y="969616"/>
                  </a:cubicBezTo>
                  <a:cubicBezTo>
                    <a:pt x="1481961" y="975387"/>
                    <a:pt x="1480518" y="973945"/>
                    <a:pt x="1477632" y="978273"/>
                  </a:cubicBezTo>
                  <a:cubicBezTo>
                    <a:pt x="1471860" y="982602"/>
                    <a:pt x="1463202" y="981158"/>
                    <a:pt x="1455987" y="981158"/>
                  </a:cubicBezTo>
                  <a:cubicBezTo>
                    <a:pt x="1454544" y="981158"/>
                    <a:pt x="1444443" y="973945"/>
                    <a:pt x="1444443" y="972502"/>
                  </a:cubicBezTo>
                  <a:cubicBezTo>
                    <a:pt x="1443000" y="969616"/>
                    <a:pt x="1438671" y="965287"/>
                    <a:pt x="1437228" y="962402"/>
                  </a:cubicBezTo>
                  <a:cubicBezTo>
                    <a:pt x="1434342" y="958073"/>
                    <a:pt x="1440114" y="950858"/>
                    <a:pt x="1441557" y="947973"/>
                  </a:cubicBezTo>
                  <a:cubicBezTo>
                    <a:pt x="1441557" y="946530"/>
                    <a:pt x="1444443" y="943645"/>
                    <a:pt x="1445886" y="943645"/>
                  </a:cubicBezTo>
                  <a:cubicBezTo>
                    <a:pt x="1448772" y="943645"/>
                    <a:pt x="1448772" y="940758"/>
                    <a:pt x="1451658" y="942202"/>
                  </a:cubicBezTo>
                  <a:close/>
                  <a:moveTo>
                    <a:pt x="1522365" y="926329"/>
                  </a:moveTo>
                  <a:cubicBezTo>
                    <a:pt x="1523808" y="927773"/>
                    <a:pt x="1523808" y="930658"/>
                    <a:pt x="1523808" y="933545"/>
                  </a:cubicBezTo>
                  <a:cubicBezTo>
                    <a:pt x="1523808" y="936429"/>
                    <a:pt x="1525251" y="940758"/>
                    <a:pt x="1523808" y="940758"/>
                  </a:cubicBezTo>
                  <a:cubicBezTo>
                    <a:pt x="1520922" y="939316"/>
                    <a:pt x="1520922" y="934986"/>
                    <a:pt x="1520922" y="932102"/>
                  </a:cubicBezTo>
                  <a:cubicBezTo>
                    <a:pt x="1520922" y="929216"/>
                    <a:pt x="1520922" y="926329"/>
                    <a:pt x="1522365" y="926329"/>
                  </a:cubicBezTo>
                  <a:close/>
                  <a:moveTo>
                    <a:pt x="1520922" y="919115"/>
                  </a:moveTo>
                  <a:cubicBezTo>
                    <a:pt x="1522365" y="919115"/>
                    <a:pt x="1522365" y="920559"/>
                    <a:pt x="1522365" y="922002"/>
                  </a:cubicBezTo>
                  <a:cubicBezTo>
                    <a:pt x="1522365" y="923444"/>
                    <a:pt x="1522365" y="924887"/>
                    <a:pt x="1520922" y="924887"/>
                  </a:cubicBezTo>
                  <a:cubicBezTo>
                    <a:pt x="1519479" y="924887"/>
                    <a:pt x="1519479" y="922002"/>
                    <a:pt x="1519479" y="920559"/>
                  </a:cubicBezTo>
                  <a:cubicBezTo>
                    <a:pt x="1519479" y="920559"/>
                    <a:pt x="1519479" y="919115"/>
                    <a:pt x="1520922" y="919115"/>
                  </a:cubicBezTo>
                  <a:close/>
                  <a:moveTo>
                    <a:pt x="1546896" y="914947"/>
                  </a:moveTo>
                  <a:cubicBezTo>
                    <a:pt x="1551225" y="914947"/>
                    <a:pt x="1552668" y="921360"/>
                    <a:pt x="1554111" y="924567"/>
                  </a:cubicBezTo>
                  <a:cubicBezTo>
                    <a:pt x="1554111" y="927773"/>
                    <a:pt x="1549782" y="924567"/>
                    <a:pt x="1548339" y="922962"/>
                  </a:cubicBezTo>
                  <a:cubicBezTo>
                    <a:pt x="1546896" y="922962"/>
                    <a:pt x="1545453" y="924567"/>
                    <a:pt x="1545453" y="922962"/>
                  </a:cubicBezTo>
                  <a:cubicBezTo>
                    <a:pt x="1544010" y="919756"/>
                    <a:pt x="1544010" y="913344"/>
                    <a:pt x="1546896" y="914947"/>
                  </a:cubicBezTo>
                  <a:close/>
                  <a:moveTo>
                    <a:pt x="1640407" y="877271"/>
                  </a:moveTo>
                  <a:cubicBezTo>
                    <a:pt x="1641897" y="880213"/>
                    <a:pt x="1640407" y="884624"/>
                    <a:pt x="1640407" y="889036"/>
                  </a:cubicBezTo>
                  <a:cubicBezTo>
                    <a:pt x="1640407" y="893449"/>
                    <a:pt x="1649349" y="897861"/>
                    <a:pt x="1643388" y="897861"/>
                  </a:cubicBezTo>
                  <a:cubicBezTo>
                    <a:pt x="1641897" y="897861"/>
                    <a:pt x="1640407" y="900802"/>
                    <a:pt x="1640407" y="897861"/>
                  </a:cubicBezTo>
                  <a:cubicBezTo>
                    <a:pt x="1634446" y="881684"/>
                    <a:pt x="1609110" y="914038"/>
                    <a:pt x="1613581" y="919920"/>
                  </a:cubicBezTo>
                  <a:cubicBezTo>
                    <a:pt x="1621033" y="930214"/>
                    <a:pt x="1612091" y="931685"/>
                    <a:pt x="1612091" y="925803"/>
                  </a:cubicBezTo>
                  <a:cubicBezTo>
                    <a:pt x="1612091" y="921391"/>
                    <a:pt x="1615072" y="911096"/>
                    <a:pt x="1612091" y="909626"/>
                  </a:cubicBezTo>
                  <a:cubicBezTo>
                    <a:pt x="1610601" y="908155"/>
                    <a:pt x="1607620" y="911096"/>
                    <a:pt x="1607620" y="912567"/>
                  </a:cubicBezTo>
                  <a:cubicBezTo>
                    <a:pt x="1607620" y="915508"/>
                    <a:pt x="1612091" y="924332"/>
                    <a:pt x="1603149" y="919920"/>
                  </a:cubicBezTo>
                  <a:cubicBezTo>
                    <a:pt x="1601659" y="918449"/>
                    <a:pt x="1598678" y="924332"/>
                    <a:pt x="1597188" y="927273"/>
                  </a:cubicBezTo>
                  <a:cubicBezTo>
                    <a:pt x="1595698" y="931685"/>
                    <a:pt x="1592717" y="928743"/>
                    <a:pt x="1592717" y="924332"/>
                  </a:cubicBezTo>
                  <a:cubicBezTo>
                    <a:pt x="1592717" y="916979"/>
                    <a:pt x="1595698" y="922862"/>
                    <a:pt x="1597188" y="919920"/>
                  </a:cubicBezTo>
                  <a:cubicBezTo>
                    <a:pt x="1598678" y="918449"/>
                    <a:pt x="1594207" y="915508"/>
                    <a:pt x="1592717" y="918449"/>
                  </a:cubicBezTo>
                  <a:cubicBezTo>
                    <a:pt x="1586756" y="930214"/>
                    <a:pt x="1577814" y="914038"/>
                    <a:pt x="1576323" y="924332"/>
                  </a:cubicBezTo>
                  <a:cubicBezTo>
                    <a:pt x="1574833" y="930214"/>
                    <a:pt x="1564401" y="939038"/>
                    <a:pt x="1565891" y="946391"/>
                  </a:cubicBezTo>
                  <a:cubicBezTo>
                    <a:pt x="1562911" y="946391"/>
                    <a:pt x="1565891" y="941979"/>
                    <a:pt x="1562911" y="940508"/>
                  </a:cubicBezTo>
                  <a:cubicBezTo>
                    <a:pt x="1559930" y="940508"/>
                    <a:pt x="1559930" y="953745"/>
                    <a:pt x="1558440" y="946391"/>
                  </a:cubicBezTo>
                  <a:cubicBezTo>
                    <a:pt x="1558440" y="941979"/>
                    <a:pt x="1558440" y="937567"/>
                    <a:pt x="1558440" y="931685"/>
                  </a:cubicBezTo>
                  <a:cubicBezTo>
                    <a:pt x="1558440" y="928743"/>
                    <a:pt x="1562911" y="927273"/>
                    <a:pt x="1565891" y="925803"/>
                  </a:cubicBezTo>
                  <a:cubicBezTo>
                    <a:pt x="1570362" y="921391"/>
                    <a:pt x="1573343" y="912567"/>
                    <a:pt x="1579304" y="911096"/>
                  </a:cubicBezTo>
                  <a:cubicBezTo>
                    <a:pt x="1585265" y="908155"/>
                    <a:pt x="1588246" y="908155"/>
                    <a:pt x="1583775" y="903742"/>
                  </a:cubicBezTo>
                  <a:cubicBezTo>
                    <a:pt x="1582285" y="902273"/>
                    <a:pt x="1588246" y="902273"/>
                    <a:pt x="1588246" y="902273"/>
                  </a:cubicBezTo>
                  <a:cubicBezTo>
                    <a:pt x="1589736" y="900802"/>
                    <a:pt x="1585265" y="896389"/>
                    <a:pt x="1583775" y="893449"/>
                  </a:cubicBezTo>
                  <a:cubicBezTo>
                    <a:pt x="1580794" y="886095"/>
                    <a:pt x="1586756" y="889036"/>
                    <a:pt x="1594207" y="889036"/>
                  </a:cubicBezTo>
                  <a:cubicBezTo>
                    <a:pt x="1598678" y="889036"/>
                    <a:pt x="1604639" y="877271"/>
                    <a:pt x="1606130" y="883154"/>
                  </a:cubicBezTo>
                  <a:cubicBezTo>
                    <a:pt x="1613581" y="883154"/>
                    <a:pt x="1606130" y="890508"/>
                    <a:pt x="1601659" y="890508"/>
                  </a:cubicBezTo>
                  <a:cubicBezTo>
                    <a:pt x="1600168" y="891977"/>
                    <a:pt x="1601659" y="899332"/>
                    <a:pt x="1600168" y="897861"/>
                  </a:cubicBezTo>
                  <a:cubicBezTo>
                    <a:pt x="1591227" y="891977"/>
                    <a:pt x="1594207" y="914038"/>
                    <a:pt x="1598678" y="905214"/>
                  </a:cubicBezTo>
                  <a:cubicBezTo>
                    <a:pt x="1601659" y="900802"/>
                    <a:pt x="1606130" y="908155"/>
                    <a:pt x="1609110" y="902273"/>
                  </a:cubicBezTo>
                  <a:cubicBezTo>
                    <a:pt x="1612091" y="899332"/>
                    <a:pt x="1622523" y="890508"/>
                    <a:pt x="1626994" y="890508"/>
                  </a:cubicBezTo>
                  <a:cubicBezTo>
                    <a:pt x="1637426" y="890508"/>
                    <a:pt x="1631465" y="880213"/>
                    <a:pt x="1640407" y="877271"/>
                  </a:cubicBezTo>
                  <a:close/>
                  <a:moveTo>
                    <a:pt x="1484154" y="851299"/>
                  </a:moveTo>
                  <a:cubicBezTo>
                    <a:pt x="1487098" y="851299"/>
                    <a:pt x="1487098" y="854241"/>
                    <a:pt x="1487098" y="855712"/>
                  </a:cubicBezTo>
                  <a:cubicBezTo>
                    <a:pt x="1487098" y="857183"/>
                    <a:pt x="1481210" y="858653"/>
                    <a:pt x="1481210" y="860124"/>
                  </a:cubicBezTo>
                  <a:cubicBezTo>
                    <a:pt x="1478267" y="861595"/>
                    <a:pt x="1488570" y="861595"/>
                    <a:pt x="1484154" y="867477"/>
                  </a:cubicBezTo>
                  <a:cubicBezTo>
                    <a:pt x="1482682" y="870418"/>
                    <a:pt x="1482682" y="870418"/>
                    <a:pt x="1478267" y="870418"/>
                  </a:cubicBezTo>
                  <a:cubicBezTo>
                    <a:pt x="1476795" y="870418"/>
                    <a:pt x="1475323" y="868948"/>
                    <a:pt x="1475323" y="871889"/>
                  </a:cubicBezTo>
                  <a:cubicBezTo>
                    <a:pt x="1475323" y="873360"/>
                    <a:pt x="1472379" y="874830"/>
                    <a:pt x="1475323" y="874830"/>
                  </a:cubicBezTo>
                  <a:cubicBezTo>
                    <a:pt x="1476795" y="874830"/>
                    <a:pt x="1479739" y="873360"/>
                    <a:pt x="1479739" y="873360"/>
                  </a:cubicBezTo>
                  <a:cubicBezTo>
                    <a:pt x="1479739" y="874830"/>
                    <a:pt x="1482682" y="879242"/>
                    <a:pt x="1482682" y="879242"/>
                  </a:cubicBezTo>
                  <a:cubicBezTo>
                    <a:pt x="1484154" y="880712"/>
                    <a:pt x="1487098" y="877771"/>
                    <a:pt x="1488570" y="877771"/>
                  </a:cubicBezTo>
                  <a:cubicBezTo>
                    <a:pt x="1490042" y="879242"/>
                    <a:pt x="1488570" y="882183"/>
                    <a:pt x="1490042" y="883654"/>
                  </a:cubicBezTo>
                  <a:cubicBezTo>
                    <a:pt x="1491513" y="885124"/>
                    <a:pt x="1492985" y="882183"/>
                    <a:pt x="1492985" y="883654"/>
                  </a:cubicBezTo>
                  <a:cubicBezTo>
                    <a:pt x="1494457" y="883654"/>
                    <a:pt x="1494457" y="886595"/>
                    <a:pt x="1495929" y="886595"/>
                  </a:cubicBezTo>
                  <a:cubicBezTo>
                    <a:pt x="1497401" y="886595"/>
                    <a:pt x="1497401" y="880712"/>
                    <a:pt x="1498873" y="882183"/>
                  </a:cubicBezTo>
                  <a:cubicBezTo>
                    <a:pt x="1500345" y="885124"/>
                    <a:pt x="1501816" y="889537"/>
                    <a:pt x="1503288" y="891007"/>
                  </a:cubicBezTo>
                  <a:cubicBezTo>
                    <a:pt x="1506232" y="892477"/>
                    <a:pt x="1504760" y="895418"/>
                    <a:pt x="1504760" y="899830"/>
                  </a:cubicBezTo>
                  <a:cubicBezTo>
                    <a:pt x="1504760" y="907184"/>
                    <a:pt x="1506232" y="902771"/>
                    <a:pt x="1509176" y="902771"/>
                  </a:cubicBezTo>
                  <a:cubicBezTo>
                    <a:pt x="1513591" y="902771"/>
                    <a:pt x="1519479" y="913067"/>
                    <a:pt x="1518007" y="914536"/>
                  </a:cubicBezTo>
                  <a:cubicBezTo>
                    <a:pt x="1516535" y="916008"/>
                    <a:pt x="1510648" y="908655"/>
                    <a:pt x="1509176" y="920420"/>
                  </a:cubicBezTo>
                  <a:cubicBezTo>
                    <a:pt x="1507704" y="927773"/>
                    <a:pt x="1501816" y="927773"/>
                    <a:pt x="1506232" y="920420"/>
                  </a:cubicBezTo>
                  <a:cubicBezTo>
                    <a:pt x="1509176" y="916008"/>
                    <a:pt x="1507704" y="911596"/>
                    <a:pt x="1504760" y="908655"/>
                  </a:cubicBezTo>
                  <a:cubicBezTo>
                    <a:pt x="1503288" y="907184"/>
                    <a:pt x="1501816" y="913067"/>
                    <a:pt x="1501816" y="908655"/>
                  </a:cubicBezTo>
                  <a:cubicBezTo>
                    <a:pt x="1501816" y="905714"/>
                    <a:pt x="1494457" y="902771"/>
                    <a:pt x="1494457" y="899830"/>
                  </a:cubicBezTo>
                  <a:cubicBezTo>
                    <a:pt x="1494457" y="896889"/>
                    <a:pt x="1485626" y="891007"/>
                    <a:pt x="1482682" y="891007"/>
                  </a:cubicBezTo>
                  <a:cubicBezTo>
                    <a:pt x="1476795" y="891007"/>
                    <a:pt x="1491513" y="901302"/>
                    <a:pt x="1481210" y="901302"/>
                  </a:cubicBezTo>
                  <a:cubicBezTo>
                    <a:pt x="1475323" y="901302"/>
                    <a:pt x="1475323" y="907184"/>
                    <a:pt x="1475323" y="907184"/>
                  </a:cubicBezTo>
                  <a:cubicBezTo>
                    <a:pt x="1472379" y="905714"/>
                    <a:pt x="1469436" y="899830"/>
                    <a:pt x="1466492" y="899830"/>
                  </a:cubicBezTo>
                  <a:cubicBezTo>
                    <a:pt x="1462076" y="896889"/>
                    <a:pt x="1467964" y="886595"/>
                    <a:pt x="1460604" y="880712"/>
                  </a:cubicBezTo>
                  <a:cubicBezTo>
                    <a:pt x="1460604" y="873360"/>
                    <a:pt x="1453245" y="873360"/>
                    <a:pt x="1450301" y="868948"/>
                  </a:cubicBezTo>
                  <a:cubicBezTo>
                    <a:pt x="1445886" y="860124"/>
                    <a:pt x="1457661" y="868948"/>
                    <a:pt x="1459132" y="868948"/>
                  </a:cubicBezTo>
                  <a:cubicBezTo>
                    <a:pt x="1462076" y="873360"/>
                    <a:pt x="1465020" y="867477"/>
                    <a:pt x="1469436" y="867477"/>
                  </a:cubicBezTo>
                  <a:cubicBezTo>
                    <a:pt x="1473851" y="867477"/>
                    <a:pt x="1473851" y="867477"/>
                    <a:pt x="1475323" y="864536"/>
                  </a:cubicBezTo>
                  <a:cubicBezTo>
                    <a:pt x="1478267" y="860124"/>
                    <a:pt x="1476795" y="851299"/>
                    <a:pt x="1484154" y="851299"/>
                  </a:cubicBezTo>
                  <a:close/>
                  <a:moveTo>
                    <a:pt x="1506059" y="835486"/>
                  </a:moveTo>
                  <a:cubicBezTo>
                    <a:pt x="1507646" y="833985"/>
                    <a:pt x="1510821" y="841488"/>
                    <a:pt x="1509233" y="845990"/>
                  </a:cubicBezTo>
                  <a:cubicBezTo>
                    <a:pt x="1507646" y="845990"/>
                    <a:pt x="1506059" y="847490"/>
                    <a:pt x="1506059" y="848991"/>
                  </a:cubicBezTo>
                  <a:cubicBezTo>
                    <a:pt x="1504472" y="850492"/>
                    <a:pt x="1502884" y="854993"/>
                    <a:pt x="1504472" y="856494"/>
                  </a:cubicBezTo>
                  <a:cubicBezTo>
                    <a:pt x="1506059" y="859495"/>
                    <a:pt x="1507646" y="865498"/>
                    <a:pt x="1504472" y="869999"/>
                  </a:cubicBezTo>
                  <a:cubicBezTo>
                    <a:pt x="1504472" y="869999"/>
                    <a:pt x="1501297" y="871500"/>
                    <a:pt x="1501297" y="868498"/>
                  </a:cubicBezTo>
                  <a:cubicBezTo>
                    <a:pt x="1501297" y="865498"/>
                    <a:pt x="1498122" y="869999"/>
                    <a:pt x="1498122" y="869999"/>
                  </a:cubicBezTo>
                  <a:cubicBezTo>
                    <a:pt x="1496535" y="871500"/>
                    <a:pt x="1498122" y="863997"/>
                    <a:pt x="1498122" y="862495"/>
                  </a:cubicBezTo>
                  <a:cubicBezTo>
                    <a:pt x="1498122" y="860996"/>
                    <a:pt x="1494948" y="856494"/>
                    <a:pt x="1496535" y="854993"/>
                  </a:cubicBezTo>
                  <a:cubicBezTo>
                    <a:pt x="1498122" y="851991"/>
                    <a:pt x="1501297" y="851991"/>
                    <a:pt x="1501297" y="845990"/>
                  </a:cubicBezTo>
                  <a:cubicBezTo>
                    <a:pt x="1501297" y="842989"/>
                    <a:pt x="1502884" y="838487"/>
                    <a:pt x="1506059" y="835486"/>
                  </a:cubicBezTo>
                  <a:close/>
                  <a:moveTo>
                    <a:pt x="1653423" y="831099"/>
                  </a:moveTo>
                  <a:cubicBezTo>
                    <a:pt x="1656479" y="832623"/>
                    <a:pt x="1658007" y="837192"/>
                    <a:pt x="1656479" y="838715"/>
                  </a:cubicBezTo>
                  <a:cubicBezTo>
                    <a:pt x="1653423" y="841761"/>
                    <a:pt x="1647312" y="837192"/>
                    <a:pt x="1645784" y="840238"/>
                  </a:cubicBezTo>
                  <a:cubicBezTo>
                    <a:pt x="1642728" y="843285"/>
                    <a:pt x="1645784" y="849377"/>
                    <a:pt x="1645784" y="852423"/>
                  </a:cubicBezTo>
                  <a:cubicBezTo>
                    <a:pt x="1645784" y="855468"/>
                    <a:pt x="1642728" y="858515"/>
                    <a:pt x="1639672" y="858515"/>
                  </a:cubicBezTo>
                  <a:cubicBezTo>
                    <a:pt x="1638144" y="858515"/>
                    <a:pt x="1639672" y="853945"/>
                    <a:pt x="1638144" y="852423"/>
                  </a:cubicBezTo>
                  <a:cubicBezTo>
                    <a:pt x="1636616" y="850900"/>
                    <a:pt x="1633561" y="853945"/>
                    <a:pt x="1632033" y="852423"/>
                  </a:cubicBezTo>
                  <a:cubicBezTo>
                    <a:pt x="1632033" y="849377"/>
                    <a:pt x="1635089" y="844807"/>
                    <a:pt x="1636616" y="841761"/>
                  </a:cubicBezTo>
                  <a:cubicBezTo>
                    <a:pt x="1636616" y="840238"/>
                    <a:pt x="1635089" y="837192"/>
                    <a:pt x="1636616" y="835669"/>
                  </a:cubicBezTo>
                  <a:cubicBezTo>
                    <a:pt x="1639672" y="832623"/>
                    <a:pt x="1639672" y="834146"/>
                    <a:pt x="1642728" y="834146"/>
                  </a:cubicBezTo>
                  <a:cubicBezTo>
                    <a:pt x="1644256" y="834146"/>
                    <a:pt x="1647312" y="835669"/>
                    <a:pt x="1648839" y="834146"/>
                  </a:cubicBezTo>
                  <a:cubicBezTo>
                    <a:pt x="1650367" y="834146"/>
                    <a:pt x="1651895" y="831099"/>
                    <a:pt x="1653423" y="831099"/>
                  </a:cubicBezTo>
                  <a:close/>
                  <a:moveTo>
                    <a:pt x="1867819" y="740197"/>
                  </a:moveTo>
                  <a:cubicBezTo>
                    <a:pt x="1870897" y="738755"/>
                    <a:pt x="1873976" y="737312"/>
                    <a:pt x="1877054" y="740197"/>
                  </a:cubicBezTo>
                  <a:cubicBezTo>
                    <a:pt x="1878593" y="741641"/>
                    <a:pt x="1872437" y="744527"/>
                    <a:pt x="1873976" y="745969"/>
                  </a:cubicBezTo>
                  <a:cubicBezTo>
                    <a:pt x="1875515" y="748855"/>
                    <a:pt x="1880133" y="747411"/>
                    <a:pt x="1881672" y="748855"/>
                  </a:cubicBezTo>
                  <a:cubicBezTo>
                    <a:pt x="1881672" y="748855"/>
                    <a:pt x="1880133" y="751741"/>
                    <a:pt x="1878593" y="751741"/>
                  </a:cubicBezTo>
                  <a:cubicBezTo>
                    <a:pt x="1877054" y="751741"/>
                    <a:pt x="1873976" y="747411"/>
                    <a:pt x="1873976" y="750298"/>
                  </a:cubicBezTo>
                  <a:cubicBezTo>
                    <a:pt x="1872437" y="751741"/>
                    <a:pt x="1877054" y="754627"/>
                    <a:pt x="1875515" y="757513"/>
                  </a:cubicBezTo>
                  <a:cubicBezTo>
                    <a:pt x="1875515" y="758955"/>
                    <a:pt x="1872437" y="754627"/>
                    <a:pt x="1870897" y="756070"/>
                  </a:cubicBezTo>
                  <a:cubicBezTo>
                    <a:pt x="1869358" y="757513"/>
                    <a:pt x="1870897" y="761841"/>
                    <a:pt x="1869358" y="763284"/>
                  </a:cubicBezTo>
                  <a:cubicBezTo>
                    <a:pt x="1866280" y="764727"/>
                    <a:pt x="1863201" y="763284"/>
                    <a:pt x="1861662" y="761841"/>
                  </a:cubicBezTo>
                  <a:cubicBezTo>
                    <a:pt x="1860123" y="760398"/>
                    <a:pt x="1858584" y="757513"/>
                    <a:pt x="1860123" y="756070"/>
                  </a:cubicBezTo>
                  <a:cubicBezTo>
                    <a:pt x="1860123" y="753184"/>
                    <a:pt x="1864741" y="756070"/>
                    <a:pt x="1866280" y="754627"/>
                  </a:cubicBezTo>
                  <a:cubicBezTo>
                    <a:pt x="1867819" y="751741"/>
                    <a:pt x="1866280" y="748855"/>
                    <a:pt x="1866280" y="745969"/>
                  </a:cubicBezTo>
                  <a:cubicBezTo>
                    <a:pt x="1866280" y="743084"/>
                    <a:pt x="1866280" y="741641"/>
                    <a:pt x="1867819" y="740197"/>
                  </a:cubicBezTo>
                  <a:close/>
                  <a:moveTo>
                    <a:pt x="1968252" y="554788"/>
                  </a:moveTo>
                  <a:cubicBezTo>
                    <a:pt x="1969695" y="554067"/>
                    <a:pt x="1971138" y="554067"/>
                    <a:pt x="1971138" y="555510"/>
                  </a:cubicBezTo>
                  <a:cubicBezTo>
                    <a:pt x="1974024" y="559839"/>
                    <a:pt x="1972581" y="569939"/>
                    <a:pt x="1971138" y="569939"/>
                  </a:cubicBezTo>
                  <a:cubicBezTo>
                    <a:pt x="1969695" y="569939"/>
                    <a:pt x="1965366" y="562724"/>
                    <a:pt x="1965366" y="558396"/>
                  </a:cubicBezTo>
                  <a:cubicBezTo>
                    <a:pt x="1965366" y="556953"/>
                    <a:pt x="1966809" y="555510"/>
                    <a:pt x="1968252" y="554788"/>
                  </a:cubicBezTo>
                  <a:close/>
                  <a:moveTo>
                    <a:pt x="1992783" y="479037"/>
                  </a:moveTo>
                  <a:cubicBezTo>
                    <a:pt x="1997112" y="479037"/>
                    <a:pt x="2001441" y="484809"/>
                    <a:pt x="2002884" y="489137"/>
                  </a:cubicBezTo>
                  <a:cubicBezTo>
                    <a:pt x="2002884" y="490580"/>
                    <a:pt x="1997112" y="490580"/>
                    <a:pt x="1995669" y="489137"/>
                  </a:cubicBezTo>
                  <a:cubicBezTo>
                    <a:pt x="1992783" y="486251"/>
                    <a:pt x="1989897" y="479037"/>
                    <a:pt x="1992783" y="479037"/>
                  </a:cubicBezTo>
                  <a:close/>
                  <a:moveTo>
                    <a:pt x="1943721" y="467494"/>
                  </a:moveTo>
                  <a:cubicBezTo>
                    <a:pt x="1943721" y="464608"/>
                    <a:pt x="1948050" y="467494"/>
                    <a:pt x="1949493" y="468937"/>
                  </a:cubicBezTo>
                  <a:cubicBezTo>
                    <a:pt x="1949493" y="470379"/>
                    <a:pt x="1948050" y="473265"/>
                    <a:pt x="1946607" y="473265"/>
                  </a:cubicBezTo>
                  <a:cubicBezTo>
                    <a:pt x="1945164" y="471822"/>
                    <a:pt x="1942278" y="468937"/>
                    <a:pt x="1943721" y="467494"/>
                  </a:cubicBezTo>
                  <a:close/>
                  <a:moveTo>
                    <a:pt x="1955265" y="418436"/>
                  </a:moveTo>
                  <a:cubicBezTo>
                    <a:pt x="1955265" y="414107"/>
                    <a:pt x="1959594" y="424207"/>
                    <a:pt x="1961037" y="425650"/>
                  </a:cubicBezTo>
                  <a:cubicBezTo>
                    <a:pt x="1961037" y="425650"/>
                    <a:pt x="1958151" y="425650"/>
                    <a:pt x="1958151" y="427093"/>
                  </a:cubicBezTo>
                  <a:cubicBezTo>
                    <a:pt x="1958151" y="429979"/>
                    <a:pt x="1956708" y="429979"/>
                    <a:pt x="1956708" y="431422"/>
                  </a:cubicBezTo>
                  <a:cubicBezTo>
                    <a:pt x="1953822" y="438636"/>
                    <a:pt x="1958151" y="437193"/>
                    <a:pt x="1958151" y="434307"/>
                  </a:cubicBezTo>
                  <a:cubicBezTo>
                    <a:pt x="1958151" y="431422"/>
                    <a:pt x="1959594" y="429979"/>
                    <a:pt x="1962480" y="429979"/>
                  </a:cubicBezTo>
                  <a:cubicBezTo>
                    <a:pt x="1963923" y="431422"/>
                    <a:pt x="1961037" y="438636"/>
                    <a:pt x="1961037" y="438636"/>
                  </a:cubicBezTo>
                  <a:cubicBezTo>
                    <a:pt x="1959594" y="440079"/>
                    <a:pt x="1956708" y="444408"/>
                    <a:pt x="1956708" y="445850"/>
                  </a:cubicBezTo>
                  <a:cubicBezTo>
                    <a:pt x="1955265" y="448736"/>
                    <a:pt x="1956708" y="448736"/>
                    <a:pt x="1956708" y="451622"/>
                  </a:cubicBezTo>
                  <a:cubicBezTo>
                    <a:pt x="1956708" y="451622"/>
                    <a:pt x="1955265" y="453065"/>
                    <a:pt x="1955265" y="454508"/>
                  </a:cubicBezTo>
                  <a:cubicBezTo>
                    <a:pt x="1955265" y="454508"/>
                    <a:pt x="1953822" y="458836"/>
                    <a:pt x="1952379" y="458836"/>
                  </a:cubicBezTo>
                  <a:cubicBezTo>
                    <a:pt x="1949493" y="461722"/>
                    <a:pt x="1950936" y="455951"/>
                    <a:pt x="1952379" y="454508"/>
                  </a:cubicBezTo>
                  <a:cubicBezTo>
                    <a:pt x="1953822" y="453065"/>
                    <a:pt x="1955265" y="450179"/>
                    <a:pt x="1955265" y="445850"/>
                  </a:cubicBezTo>
                  <a:cubicBezTo>
                    <a:pt x="1955265" y="441522"/>
                    <a:pt x="1950936" y="438636"/>
                    <a:pt x="1950936" y="445850"/>
                  </a:cubicBezTo>
                  <a:cubicBezTo>
                    <a:pt x="1950936" y="448736"/>
                    <a:pt x="1948050" y="454508"/>
                    <a:pt x="1946607" y="455951"/>
                  </a:cubicBezTo>
                  <a:cubicBezTo>
                    <a:pt x="1946607" y="455951"/>
                    <a:pt x="1943721" y="455951"/>
                    <a:pt x="1943721" y="455951"/>
                  </a:cubicBezTo>
                  <a:lnTo>
                    <a:pt x="1943721" y="460279"/>
                  </a:lnTo>
                  <a:cubicBezTo>
                    <a:pt x="1942278" y="461722"/>
                    <a:pt x="1939392" y="458836"/>
                    <a:pt x="1940835" y="455951"/>
                  </a:cubicBezTo>
                  <a:cubicBezTo>
                    <a:pt x="1940835" y="455951"/>
                    <a:pt x="1943721" y="453065"/>
                    <a:pt x="1943721" y="451622"/>
                  </a:cubicBezTo>
                  <a:cubicBezTo>
                    <a:pt x="1946607" y="450179"/>
                    <a:pt x="1945164" y="438636"/>
                    <a:pt x="1948050" y="435750"/>
                  </a:cubicBezTo>
                  <a:cubicBezTo>
                    <a:pt x="1949493" y="435750"/>
                    <a:pt x="1953822" y="431422"/>
                    <a:pt x="1953822" y="431422"/>
                  </a:cubicBezTo>
                  <a:cubicBezTo>
                    <a:pt x="1953822" y="424207"/>
                    <a:pt x="1948050" y="429979"/>
                    <a:pt x="1948050" y="425650"/>
                  </a:cubicBezTo>
                  <a:cubicBezTo>
                    <a:pt x="1948050" y="424207"/>
                    <a:pt x="1948050" y="422764"/>
                    <a:pt x="1949493" y="422764"/>
                  </a:cubicBezTo>
                  <a:cubicBezTo>
                    <a:pt x="1953822" y="422764"/>
                    <a:pt x="1955265" y="427093"/>
                    <a:pt x="1955265" y="418436"/>
                  </a:cubicBezTo>
                  <a:close/>
                  <a:moveTo>
                    <a:pt x="1963772" y="415316"/>
                  </a:moveTo>
                  <a:lnTo>
                    <a:pt x="1962468" y="425702"/>
                  </a:lnTo>
                  <a:cubicBezTo>
                    <a:pt x="1960991" y="427174"/>
                    <a:pt x="1960991" y="423863"/>
                    <a:pt x="1961914" y="419632"/>
                  </a:cubicBezTo>
                  <a:close/>
                  <a:moveTo>
                    <a:pt x="1948050" y="414107"/>
                  </a:moveTo>
                  <a:cubicBezTo>
                    <a:pt x="1949493" y="412664"/>
                    <a:pt x="1952379" y="414107"/>
                    <a:pt x="1952379" y="415550"/>
                  </a:cubicBezTo>
                  <a:cubicBezTo>
                    <a:pt x="1952379" y="416993"/>
                    <a:pt x="1949493" y="416993"/>
                    <a:pt x="1948050" y="416993"/>
                  </a:cubicBezTo>
                  <a:cubicBezTo>
                    <a:pt x="1946607" y="415550"/>
                    <a:pt x="1946607" y="414107"/>
                    <a:pt x="1948050" y="414107"/>
                  </a:cubicBezTo>
                  <a:close/>
                  <a:moveTo>
                    <a:pt x="1938237" y="414107"/>
                  </a:moveTo>
                  <a:cubicBezTo>
                    <a:pt x="1939969" y="414107"/>
                    <a:pt x="1945164" y="414107"/>
                    <a:pt x="1943432" y="415550"/>
                  </a:cubicBezTo>
                  <a:cubicBezTo>
                    <a:pt x="1943432" y="418435"/>
                    <a:pt x="1941701" y="421321"/>
                    <a:pt x="1938237" y="421321"/>
                  </a:cubicBezTo>
                  <a:cubicBezTo>
                    <a:pt x="1936506" y="419878"/>
                    <a:pt x="1936506" y="415550"/>
                    <a:pt x="1938237" y="414107"/>
                  </a:cubicBezTo>
                  <a:close/>
                  <a:moveTo>
                    <a:pt x="1963946" y="413930"/>
                  </a:moveTo>
                  <a:lnTo>
                    <a:pt x="1964306" y="414074"/>
                  </a:lnTo>
                  <a:lnTo>
                    <a:pt x="1963772" y="415316"/>
                  </a:lnTo>
                  <a:close/>
                  <a:moveTo>
                    <a:pt x="1943721" y="396792"/>
                  </a:moveTo>
                  <a:cubicBezTo>
                    <a:pt x="1945164" y="396792"/>
                    <a:pt x="1946607" y="401842"/>
                    <a:pt x="1946607" y="403525"/>
                  </a:cubicBezTo>
                  <a:cubicBezTo>
                    <a:pt x="1946607" y="405209"/>
                    <a:pt x="1942278" y="406892"/>
                    <a:pt x="1942278" y="405209"/>
                  </a:cubicBezTo>
                  <a:cubicBezTo>
                    <a:pt x="1940835" y="403525"/>
                    <a:pt x="1940835" y="398475"/>
                    <a:pt x="1943721" y="396792"/>
                  </a:cubicBezTo>
                  <a:close/>
                  <a:moveTo>
                    <a:pt x="2034630" y="395494"/>
                  </a:moveTo>
                  <a:cubicBezTo>
                    <a:pt x="2036073" y="395494"/>
                    <a:pt x="2037516" y="395494"/>
                    <a:pt x="2038959" y="395494"/>
                  </a:cubicBezTo>
                  <a:cubicBezTo>
                    <a:pt x="2040402" y="397081"/>
                    <a:pt x="2043288" y="393907"/>
                    <a:pt x="2044731" y="397081"/>
                  </a:cubicBezTo>
                  <a:cubicBezTo>
                    <a:pt x="2046174" y="400256"/>
                    <a:pt x="2046174" y="408192"/>
                    <a:pt x="2041845" y="409779"/>
                  </a:cubicBezTo>
                  <a:cubicBezTo>
                    <a:pt x="2038959" y="409779"/>
                    <a:pt x="2034630" y="403430"/>
                    <a:pt x="2033187" y="400256"/>
                  </a:cubicBezTo>
                  <a:cubicBezTo>
                    <a:pt x="2031744" y="398669"/>
                    <a:pt x="2033187" y="397081"/>
                    <a:pt x="2034630" y="395494"/>
                  </a:cubicBezTo>
                  <a:close/>
                  <a:moveTo>
                    <a:pt x="1740258" y="395416"/>
                  </a:moveTo>
                  <a:cubicBezTo>
                    <a:pt x="1741701" y="393907"/>
                    <a:pt x="1746030" y="393907"/>
                    <a:pt x="1747473" y="396924"/>
                  </a:cubicBezTo>
                  <a:cubicBezTo>
                    <a:pt x="1750359" y="399941"/>
                    <a:pt x="1751802" y="404466"/>
                    <a:pt x="1751802" y="407483"/>
                  </a:cubicBezTo>
                  <a:cubicBezTo>
                    <a:pt x="1751802" y="413517"/>
                    <a:pt x="1751802" y="421059"/>
                    <a:pt x="1746030" y="425585"/>
                  </a:cubicBezTo>
                  <a:cubicBezTo>
                    <a:pt x="1744587" y="427093"/>
                    <a:pt x="1741701" y="421059"/>
                    <a:pt x="1738815" y="418042"/>
                  </a:cubicBezTo>
                  <a:cubicBezTo>
                    <a:pt x="1735929" y="415025"/>
                    <a:pt x="1730157" y="412009"/>
                    <a:pt x="1731600" y="407483"/>
                  </a:cubicBezTo>
                  <a:cubicBezTo>
                    <a:pt x="1731600" y="401449"/>
                    <a:pt x="1735929" y="398432"/>
                    <a:pt x="1740258" y="395416"/>
                  </a:cubicBezTo>
                  <a:close/>
                  <a:moveTo>
                    <a:pt x="2021111" y="378195"/>
                  </a:moveTo>
                  <a:cubicBezTo>
                    <a:pt x="2022630" y="372263"/>
                    <a:pt x="2027187" y="382644"/>
                    <a:pt x="2027187" y="385610"/>
                  </a:cubicBezTo>
                  <a:cubicBezTo>
                    <a:pt x="2027187" y="388576"/>
                    <a:pt x="2021111" y="390059"/>
                    <a:pt x="2024149" y="393025"/>
                  </a:cubicBezTo>
                  <a:cubicBezTo>
                    <a:pt x="2024149" y="393025"/>
                    <a:pt x="2028706" y="390059"/>
                    <a:pt x="2031744" y="387093"/>
                  </a:cubicBezTo>
                  <a:cubicBezTo>
                    <a:pt x="2031744" y="394508"/>
                    <a:pt x="2030225" y="400440"/>
                    <a:pt x="2027187" y="404888"/>
                  </a:cubicBezTo>
                  <a:cubicBezTo>
                    <a:pt x="2025668" y="407854"/>
                    <a:pt x="2024149" y="419718"/>
                    <a:pt x="2024149" y="422684"/>
                  </a:cubicBezTo>
                  <a:cubicBezTo>
                    <a:pt x="2024149" y="425650"/>
                    <a:pt x="2015035" y="419718"/>
                    <a:pt x="2011997" y="418235"/>
                  </a:cubicBezTo>
                  <a:cubicBezTo>
                    <a:pt x="2010478" y="418235"/>
                    <a:pt x="2007441" y="407854"/>
                    <a:pt x="2008960" y="404888"/>
                  </a:cubicBezTo>
                  <a:cubicBezTo>
                    <a:pt x="2010478" y="403406"/>
                    <a:pt x="2011997" y="397474"/>
                    <a:pt x="2010478" y="395991"/>
                  </a:cubicBezTo>
                  <a:cubicBezTo>
                    <a:pt x="2004403" y="388576"/>
                    <a:pt x="2002884" y="387093"/>
                    <a:pt x="2005922" y="379678"/>
                  </a:cubicBezTo>
                  <a:cubicBezTo>
                    <a:pt x="2008960" y="375229"/>
                    <a:pt x="2013516" y="381161"/>
                    <a:pt x="2016554" y="381161"/>
                  </a:cubicBezTo>
                  <a:cubicBezTo>
                    <a:pt x="2019592" y="381161"/>
                    <a:pt x="2019592" y="390059"/>
                    <a:pt x="2022630" y="384127"/>
                  </a:cubicBezTo>
                  <a:cubicBezTo>
                    <a:pt x="2024149" y="381161"/>
                    <a:pt x="2019592" y="381161"/>
                    <a:pt x="2021111" y="378195"/>
                  </a:cubicBezTo>
                  <a:close/>
                  <a:moveTo>
                    <a:pt x="1880229" y="366492"/>
                  </a:moveTo>
                  <a:cubicBezTo>
                    <a:pt x="1884558" y="366492"/>
                    <a:pt x="1890330" y="373706"/>
                    <a:pt x="1886001" y="373706"/>
                  </a:cubicBezTo>
                  <a:cubicBezTo>
                    <a:pt x="1881672" y="375149"/>
                    <a:pt x="1875900" y="376592"/>
                    <a:pt x="1874457" y="373706"/>
                  </a:cubicBezTo>
                  <a:cubicBezTo>
                    <a:pt x="1873014" y="370821"/>
                    <a:pt x="1877343" y="365049"/>
                    <a:pt x="1880229" y="366492"/>
                  </a:cubicBezTo>
                  <a:close/>
                  <a:moveTo>
                    <a:pt x="1883115" y="362163"/>
                  </a:moveTo>
                  <a:cubicBezTo>
                    <a:pt x="1884558" y="360720"/>
                    <a:pt x="1884558" y="360720"/>
                    <a:pt x="1886001" y="362163"/>
                  </a:cubicBezTo>
                  <a:cubicBezTo>
                    <a:pt x="1886001" y="363606"/>
                    <a:pt x="1883115" y="363606"/>
                    <a:pt x="1883115" y="363606"/>
                  </a:cubicBezTo>
                  <a:cubicBezTo>
                    <a:pt x="1881672" y="363606"/>
                    <a:pt x="1881672" y="362163"/>
                    <a:pt x="1883115" y="362163"/>
                  </a:cubicBezTo>
                  <a:close/>
                  <a:moveTo>
                    <a:pt x="2010099" y="324648"/>
                  </a:moveTo>
                  <a:cubicBezTo>
                    <a:pt x="2012263" y="324648"/>
                    <a:pt x="2014428" y="324648"/>
                    <a:pt x="2014428" y="326091"/>
                  </a:cubicBezTo>
                  <a:cubicBezTo>
                    <a:pt x="2014428" y="327534"/>
                    <a:pt x="2012263" y="327534"/>
                    <a:pt x="2010099" y="327534"/>
                  </a:cubicBezTo>
                  <a:cubicBezTo>
                    <a:pt x="2010099" y="327534"/>
                    <a:pt x="2010099" y="326091"/>
                    <a:pt x="2010099" y="324648"/>
                  </a:cubicBezTo>
                  <a:close/>
                  <a:moveTo>
                    <a:pt x="1910532" y="290019"/>
                  </a:moveTo>
                  <a:cubicBezTo>
                    <a:pt x="1911975" y="291462"/>
                    <a:pt x="1907646" y="294347"/>
                    <a:pt x="1907646" y="295790"/>
                  </a:cubicBezTo>
                  <a:cubicBezTo>
                    <a:pt x="1909089" y="297233"/>
                    <a:pt x="1910532" y="298676"/>
                    <a:pt x="1911975" y="297233"/>
                  </a:cubicBezTo>
                  <a:cubicBezTo>
                    <a:pt x="1913418" y="297233"/>
                    <a:pt x="1910532" y="294347"/>
                    <a:pt x="1911975" y="294347"/>
                  </a:cubicBezTo>
                  <a:cubicBezTo>
                    <a:pt x="1913418" y="292905"/>
                    <a:pt x="1916304" y="294347"/>
                    <a:pt x="1919190" y="295790"/>
                  </a:cubicBezTo>
                  <a:cubicBezTo>
                    <a:pt x="1919190" y="297233"/>
                    <a:pt x="1917747" y="298676"/>
                    <a:pt x="1917747" y="298676"/>
                  </a:cubicBezTo>
                  <a:cubicBezTo>
                    <a:pt x="1916304" y="300119"/>
                    <a:pt x="1913418" y="300119"/>
                    <a:pt x="1911975" y="301562"/>
                  </a:cubicBezTo>
                  <a:cubicBezTo>
                    <a:pt x="1910532" y="303005"/>
                    <a:pt x="1911975" y="308776"/>
                    <a:pt x="1910532" y="307333"/>
                  </a:cubicBezTo>
                  <a:cubicBezTo>
                    <a:pt x="1907646" y="305890"/>
                    <a:pt x="1907646" y="301562"/>
                    <a:pt x="1906203" y="298676"/>
                  </a:cubicBezTo>
                  <a:cubicBezTo>
                    <a:pt x="1906203" y="297233"/>
                    <a:pt x="1904760" y="295790"/>
                    <a:pt x="1904760" y="294347"/>
                  </a:cubicBezTo>
                  <a:cubicBezTo>
                    <a:pt x="1906203" y="291462"/>
                    <a:pt x="1907646" y="288576"/>
                    <a:pt x="1910532" y="290019"/>
                  </a:cubicBezTo>
                  <a:close/>
                  <a:moveTo>
                    <a:pt x="1838382" y="290019"/>
                  </a:moveTo>
                  <a:cubicBezTo>
                    <a:pt x="1841268" y="290019"/>
                    <a:pt x="1844154" y="291462"/>
                    <a:pt x="1847040" y="292905"/>
                  </a:cubicBezTo>
                  <a:cubicBezTo>
                    <a:pt x="1848483" y="292905"/>
                    <a:pt x="1848483" y="298677"/>
                    <a:pt x="1849926" y="297234"/>
                  </a:cubicBezTo>
                  <a:cubicBezTo>
                    <a:pt x="1852812" y="295791"/>
                    <a:pt x="1851369" y="290019"/>
                    <a:pt x="1854255" y="290019"/>
                  </a:cubicBezTo>
                  <a:cubicBezTo>
                    <a:pt x="1857141" y="290019"/>
                    <a:pt x="1857141" y="294348"/>
                    <a:pt x="1857141" y="297234"/>
                  </a:cubicBezTo>
                  <a:cubicBezTo>
                    <a:pt x="1857141" y="298677"/>
                    <a:pt x="1852812" y="298677"/>
                    <a:pt x="1852812" y="300119"/>
                  </a:cubicBezTo>
                  <a:cubicBezTo>
                    <a:pt x="1852812" y="301562"/>
                    <a:pt x="1857141" y="301562"/>
                    <a:pt x="1855698" y="303005"/>
                  </a:cubicBezTo>
                  <a:cubicBezTo>
                    <a:pt x="1855698" y="304448"/>
                    <a:pt x="1852812" y="301562"/>
                    <a:pt x="1851369" y="303005"/>
                  </a:cubicBezTo>
                  <a:cubicBezTo>
                    <a:pt x="1849926" y="303005"/>
                    <a:pt x="1849926" y="305891"/>
                    <a:pt x="1848483" y="305891"/>
                  </a:cubicBezTo>
                  <a:cubicBezTo>
                    <a:pt x="1847040" y="305891"/>
                    <a:pt x="1844154" y="305891"/>
                    <a:pt x="1844154" y="304448"/>
                  </a:cubicBezTo>
                  <a:cubicBezTo>
                    <a:pt x="1842711" y="303005"/>
                    <a:pt x="1847040" y="301562"/>
                    <a:pt x="1845597" y="300119"/>
                  </a:cubicBezTo>
                  <a:cubicBezTo>
                    <a:pt x="1844154" y="298677"/>
                    <a:pt x="1842711" y="303005"/>
                    <a:pt x="1841268" y="301562"/>
                  </a:cubicBezTo>
                  <a:cubicBezTo>
                    <a:pt x="1838382" y="300119"/>
                    <a:pt x="1836939" y="297234"/>
                    <a:pt x="1836939" y="294348"/>
                  </a:cubicBezTo>
                  <a:cubicBezTo>
                    <a:pt x="1835496" y="292905"/>
                    <a:pt x="1836939" y="290019"/>
                    <a:pt x="1838382" y="290019"/>
                  </a:cubicBezTo>
                  <a:close/>
                  <a:moveTo>
                    <a:pt x="1932177" y="288576"/>
                  </a:moveTo>
                  <a:cubicBezTo>
                    <a:pt x="1932177" y="287133"/>
                    <a:pt x="1935063" y="288576"/>
                    <a:pt x="1935063" y="290019"/>
                  </a:cubicBezTo>
                  <a:cubicBezTo>
                    <a:pt x="1936506" y="291462"/>
                    <a:pt x="1936506" y="292905"/>
                    <a:pt x="1935063" y="294348"/>
                  </a:cubicBezTo>
                  <a:cubicBezTo>
                    <a:pt x="1935063" y="297233"/>
                    <a:pt x="1935063" y="300119"/>
                    <a:pt x="1933620" y="301562"/>
                  </a:cubicBezTo>
                  <a:cubicBezTo>
                    <a:pt x="1932177" y="301562"/>
                    <a:pt x="1929291" y="300119"/>
                    <a:pt x="1929291" y="298676"/>
                  </a:cubicBezTo>
                  <a:cubicBezTo>
                    <a:pt x="1927848" y="295790"/>
                    <a:pt x="1932177" y="295790"/>
                    <a:pt x="1932177" y="292905"/>
                  </a:cubicBezTo>
                  <a:cubicBezTo>
                    <a:pt x="1932177" y="291462"/>
                    <a:pt x="1930734" y="290019"/>
                    <a:pt x="1932177" y="288576"/>
                  </a:cubicBezTo>
                  <a:close/>
                  <a:moveTo>
                    <a:pt x="2073591" y="287134"/>
                  </a:moveTo>
                  <a:cubicBezTo>
                    <a:pt x="2073591" y="285691"/>
                    <a:pt x="2075034" y="287134"/>
                    <a:pt x="2075034" y="288577"/>
                  </a:cubicBezTo>
                  <a:cubicBezTo>
                    <a:pt x="2075034" y="290020"/>
                    <a:pt x="2073591" y="290020"/>
                    <a:pt x="2073591" y="290020"/>
                  </a:cubicBezTo>
                  <a:cubicBezTo>
                    <a:pt x="2072148" y="290020"/>
                    <a:pt x="2072148" y="288577"/>
                    <a:pt x="2073591" y="287134"/>
                  </a:cubicBezTo>
                  <a:close/>
                  <a:moveTo>
                    <a:pt x="1942278" y="279919"/>
                  </a:moveTo>
                  <a:cubicBezTo>
                    <a:pt x="1943721" y="278476"/>
                    <a:pt x="1945164" y="279919"/>
                    <a:pt x="1945164" y="281362"/>
                  </a:cubicBezTo>
                  <a:cubicBezTo>
                    <a:pt x="1945164" y="282805"/>
                    <a:pt x="1943721" y="282805"/>
                    <a:pt x="1942278" y="284248"/>
                  </a:cubicBezTo>
                  <a:cubicBezTo>
                    <a:pt x="1940835" y="284248"/>
                    <a:pt x="1940835" y="281362"/>
                    <a:pt x="1942278" y="279919"/>
                  </a:cubicBezTo>
                  <a:close/>
                  <a:moveTo>
                    <a:pt x="2036073" y="271262"/>
                  </a:moveTo>
                  <a:cubicBezTo>
                    <a:pt x="2037516" y="271262"/>
                    <a:pt x="2034630" y="274148"/>
                    <a:pt x="2034630" y="275591"/>
                  </a:cubicBezTo>
                  <a:cubicBezTo>
                    <a:pt x="2034630" y="277034"/>
                    <a:pt x="2034630" y="278476"/>
                    <a:pt x="2034630" y="279919"/>
                  </a:cubicBezTo>
                  <a:cubicBezTo>
                    <a:pt x="2034630" y="281362"/>
                    <a:pt x="2033187" y="284248"/>
                    <a:pt x="2031744" y="282805"/>
                  </a:cubicBezTo>
                  <a:cubicBezTo>
                    <a:pt x="2030301" y="281362"/>
                    <a:pt x="2028858" y="278476"/>
                    <a:pt x="2030301" y="277034"/>
                  </a:cubicBezTo>
                  <a:cubicBezTo>
                    <a:pt x="2031744" y="274148"/>
                    <a:pt x="2033187" y="272705"/>
                    <a:pt x="2036073" y="271262"/>
                  </a:cubicBezTo>
                  <a:close/>
                  <a:moveTo>
                    <a:pt x="2066376" y="264047"/>
                  </a:moveTo>
                  <a:cubicBezTo>
                    <a:pt x="2067819" y="264047"/>
                    <a:pt x="2070705" y="265490"/>
                    <a:pt x="2069262" y="266933"/>
                  </a:cubicBezTo>
                  <a:cubicBezTo>
                    <a:pt x="2067819" y="269819"/>
                    <a:pt x="2063490" y="271261"/>
                    <a:pt x="2060604" y="275590"/>
                  </a:cubicBezTo>
                  <a:cubicBezTo>
                    <a:pt x="2057718" y="279919"/>
                    <a:pt x="2053389" y="284247"/>
                    <a:pt x="2050503" y="290019"/>
                  </a:cubicBezTo>
                  <a:cubicBezTo>
                    <a:pt x="2049060" y="291462"/>
                    <a:pt x="2050503" y="292904"/>
                    <a:pt x="2049060" y="294347"/>
                  </a:cubicBezTo>
                  <a:cubicBezTo>
                    <a:pt x="2047617" y="295790"/>
                    <a:pt x="2044731" y="295790"/>
                    <a:pt x="2043288" y="295790"/>
                  </a:cubicBezTo>
                  <a:cubicBezTo>
                    <a:pt x="2038959" y="295790"/>
                    <a:pt x="2033187" y="294347"/>
                    <a:pt x="2031744" y="291462"/>
                  </a:cubicBezTo>
                  <a:cubicBezTo>
                    <a:pt x="2031744" y="288576"/>
                    <a:pt x="2037516" y="288576"/>
                    <a:pt x="2038959" y="285690"/>
                  </a:cubicBezTo>
                  <a:cubicBezTo>
                    <a:pt x="2040402" y="284247"/>
                    <a:pt x="2036073" y="282804"/>
                    <a:pt x="2037516" y="281361"/>
                  </a:cubicBezTo>
                  <a:cubicBezTo>
                    <a:pt x="2038959" y="277033"/>
                    <a:pt x="2040402" y="274147"/>
                    <a:pt x="2043288" y="271261"/>
                  </a:cubicBezTo>
                  <a:cubicBezTo>
                    <a:pt x="2046174" y="269819"/>
                    <a:pt x="2049060" y="271261"/>
                    <a:pt x="2050503" y="271261"/>
                  </a:cubicBezTo>
                  <a:cubicBezTo>
                    <a:pt x="2053389" y="269819"/>
                    <a:pt x="2051946" y="265490"/>
                    <a:pt x="2053389" y="265490"/>
                  </a:cubicBezTo>
                  <a:cubicBezTo>
                    <a:pt x="2056275" y="264047"/>
                    <a:pt x="2057718" y="268376"/>
                    <a:pt x="2060604" y="268376"/>
                  </a:cubicBezTo>
                  <a:cubicBezTo>
                    <a:pt x="2063490" y="266933"/>
                    <a:pt x="2064933" y="264047"/>
                    <a:pt x="2066376" y="264047"/>
                  </a:cubicBezTo>
                  <a:close/>
                  <a:moveTo>
                    <a:pt x="1917747" y="264047"/>
                  </a:moveTo>
                  <a:cubicBezTo>
                    <a:pt x="1919190" y="262604"/>
                    <a:pt x="1920633" y="262604"/>
                    <a:pt x="1922076" y="264047"/>
                  </a:cubicBezTo>
                  <a:cubicBezTo>
                    <a:pt x="1924962" y="264047"/>
                    <a:pt x="1926405" y="266933"/>
                    <a:pt x="1929291" y="268376"/>
                  </a:cubicBezTo>
                  <a:cubicBezTo>
                    <a:pt x="1930734" y="269819"/>
                    <a:pt x="1935063" y="269819"/>
                    <a:pt x="1935063" y="271261"/>
                  </a:cubicBezTo>
                  <a:cubicBezTo>
                    <a:pt x="1936506" y="274147"/>
                    <a:pt x="1936506" y="278476"/>
                    <a:pt x="1935063" y="281362"/>
                  </a:cubicBezTo>
                  <a:cubicBezTo>
                    <a:pt x="1933620" y="284247"/>
                    <a:pt x="1930734" y="287133"/>
                    <a:pt x="1926405" y="287133"/>
                  </a:cubicBezTo>
                  <a:cubicBezTo>
                    <a:pt x="1923519" y="288576"/>
                    <a:pt x="1917747" y="287133"/>
                    <a:pt x="1914861" y="285690"/>
                  </a:cubicBezTo>
                  <a:cubicBezTo>
                    <a:pt x="1911975" y="282804"/>
                    <a:pt x="1913418" y="278476"/>
                    <a:pt x="1913418" y="275590"/>
                  </a:cubicBezTo>
                  <a:cubicBezTo>
                    <a:pt x="1911975" y="274147"/>
                    <a:pt x="1909089" y="272704"/>
                    <a:pt x="1910532" y="271261"/>
                  </a:cubicBezTo>
                  <a:cubicBezTo>
                    <a:pt x="1910532" y="268376"/>
                    <a:pt x="1914861" y="271261"/>
                    <a:pt x="1917747" y="269819"/>
                  </a:cubicBezTo>
                  <a:cubicBezTo>
                    <a:pt x="1917747" y="268376"/>
                    <a:pt x="1917747" y="265490"/>
                    <a:pt x="1917747" y="264047"/>
                  </a:cubicBezTo>
                  <a:close/>
                  <a:moveTo>
                    <a:pt x="2106780" y="235190"/>
                  </a:moveTo>
                  <a:cubicBezTo>
                    <a:pt x="2109666" y="233747"/>
                    <a:pt x="2108223" y="239519"/>
                    <a:pt x="2109666" y="240962"/>
                  </a:cubicBezTo>
                  <a:cubicBezTo>
                    <a:pt x="2111109" y="240962"/>
                    <a:pt x="2109666" y="236633"/>
                    <a:pt x="2111109" y="236633"/>
                  </a:cubicBezTo>
                  <a:cubicBezTo>
                    <a:pt x="2113995" y="235190"/>
                    <a:pt x="2115438" y="236633"/>
                    <a:pt x="2116881" y="239519"/>
                  </a:cubicBezTo>
                  <a:cubicBezTo>
                    <a:pt x="2116881" y="239519"/>
                    <a:pt x="2115438" y="240962"/>
                    <a:pt x="2115438" y="242404"/>
                  </a:cubicBezTo>
                  <a:cubicBezTo>
                    <a:pt x="2112552" y="242404"/>
                    <a:pt x="2111109" y="242404"/>
                    <a:pt x="2108223" y="242404"/>
                  </a:cubicBezTo>
                  <a:cubicBezTo>
                    <a:pt x="2105337" y="243847"/>
                    <a:pt x="2103894" y="246733"/>
                    <a:pt x="2101008" y="248176"/>
                  </a:cubicBezTo>
                  <a:cubicBezTo>
                    <a:pt x="2099565" y="248176"/>
                    <a:pt x="2098122" y="248176"/>
                    <a:pt x="2099565" y="246733"/>
                  </a:cubicBezTo>
                  <a:cubicBezTo>
                    <a:pt x="2101008" y="242404"/>
                    <a:pt x="2103894" y="238076"/>
                    <a:pt x="2106780" y="235190"/>
                  </a:cubicBezTo>
                  <a:close/>
                  <a:moveTo>
                    <a:pt x="2028773" y="227975"/>
                  </a:moveTo>
                  <a:cubicBezTo>
                    <a:pt x="2030301" y="226532"/>
                    <a:pt x="2028773" y="232304"/>
                    <a:pt x="2028773" y="233747"/>
                  </a:cubicBezTo>
                  <a:cubicBezTo>
                    <a:pt x="2025717" y="238075"/>
                    <a:pt x="2022661" y="243847"/>
                    <a:pt x="2019606" y="248176"/>
                  </a:cubicBezTo>
                  <a:cubicBezTo>
                    <a:pt x="2016550" y="249618"/>
                    <a:pt x="2015022" y="252504"/>
                    <a:pt x="2011966" y="253947"/>
                  </a:cubicBezTo>
                  <a:cubicBezTo>
                    <a:pt x="2010438" y="253947"/>
                    <a:pt x="2008910" y="252504"/>
                    <a:pt x="2007383" y="251061"/>
                  </a:cubicBezTo>
                  <a:cubicBezTo>
                    <a:pt x="2005855" y="251061"/>
                    <a:pt x="2004327" y="249618"/>
                    <a:pt x="2004327" y="248176"/>
                  </a:cubicBezTo>
                  <a:cubicBezTo>
                    <a:pt x="2005855" y="246733"/>
                    <a:pt x="2007383" y="240961"/>
                    <a:pt x="2008910" y="239518"/>
                  </a:cubicBezTo>
                  <a:cubicBezTo>
                    <a:pt x="2010438" y="238075"/>
                    <a:pt x="2008910" y="245290"/>
                    <a:pt x="2010438" y="246733"/>
                  </a:cubicBezTo>
                  <a:cubicBezTo>
                    <a:pt x="2011966" y="248176"/>
                    <a:pt x="2013494" y="243847"/>
                    <a:pt x="2015022" y="242404"/>
                  </a:cubicBezTo>
                  <a:cubicBezTo>
                    <a:pt x="2016550" y="239518"/>
                    <a:pt x="2016550" y="236632"/>
                    <a:pt x="2018078" y="233747"/>
                  </a:cubicBezTo>
                  <a:cubicBezTo>
                    <a:pt x="2021133" y="230861"/>
                    <a:pt x="2024189" y="227975"/>
                    <a:pt x="2028773" y="227975"/>
                  </a:cubicBezTo>
                  <a:close/>
                  <a:moveTo>
                    <a:pt x="1998555" y="214989"/>
                  </a:moveTo>
                  <a:cubicBezTo>
                    <a:pt x="1999998" y="214989"/>
                    <a:pt x="2002884" y="217875"/>
                    <a:pt x="2002884" y="220760"/>
                  </a:cubicBezTo>
                  <a:cubicBezTo>
                    <a:pt x="2001441" y="222203"/>
                    <a:pt x="1997112" y="220760"/>
                    <a:pt x="1997112" y="219317"/>
                  </a:cubicBezTo>
                  <a:cubicBezTo>
                    <a:pt x="1995669" y="217875"/>
                    <a:pt x="1997112" y="213546"/>
                    <a:pt x="1998555" y="214989"/>
                  </a:cubicBezTo>
                  <a:close/>
                  <a:moveTo>
                    <a:pt x="1954182" y="202365"/>
                  </a:moveTo>
                  <a:cubicBezTo>
                    <a:pt x="1954543" y="203447"/>
                    <a:pt x="1954543" y="205611"/>
                    <a:pt x="1953822" y="207775"/>
                  </a:cubicBezTo>
                  <a:cubicBezTo>
                    <a:pt x="1953822" y="212104"/>
                    <a:pt x="1952379" y="210661"/>
                    <a:pt x="1950936" y="212104"/>
                  </a:cubicBezTo>
                  <a:cubicBezTo>
                    <a:pt x="1950936" y="212104"/>
                    <a:pt x="1950936" y="204890"/>
                    <a:pt x="1952379" y="203447"/>
                  </a:cubicBezTo>
                  <a:cubicBezTo>
                    <a:pt x="1953100" y="201282"/>
                    <a:pt x="1953822" y="201282"/>
                    <a:pt x="1954182" y="202365"/>
                  </a:cubicBezTo>
                  <a:close/>
                  <a:moveTo>
                    <a:pt x="1978722" y="202033"/>
                  </a:moveTo>
                  <a:cubicBezTo>
                    <a:pt x="1980200" y="200561"/>
                    <a:pt x="1986110" y="215276"/>
                    <a:pt x="1984633" y="218219"/>
                  </a:cubicBezTo>
                  <a:cubicBezTo>
                    <a:pt x="1981677" y="222634"/>
                    <a:pt x="1992021" y="218219"/>
                    <a:pt x="1993498" y="219691"/>
                  </a:cubicBezTo>
                  <a:cubicBezTo>
                    <a:pt x="1994976" y="222634"/>
                    <a:pt x="1989066" y="227048"/>
                    <a:pt x="1989066" y="227048"/>
                  </a:cubicBezTo>
                  <a:cubicBezTo>
                    <a:pt x="1981677" y="228520"/>
                    <a:pt x="1996454" y="228520"/>
                    <a:pt x="1996454" y="232934"/>
                  </a:cubicBezTo>
                  <a:cubicBezTo>
                    <a:pt x="1996454" y="235877"/>
                    <a:pt x="1992021" y="232934"/>
                    <a:pt x="1993498" y="235877"/>
                  </a:cubicBezTo>
                  <a:cubicBezTo>
                    <a:pt x="1994976" y="237349"/>
                    <a:pt x="1993498" y="243235"/>
                    <a:pt x="1993498" y="243235"/>
                  </a:cubicBezTo>
                  <a:cubicBezTo>
                    <a:pt x="1989066" y="240292"/>
                    <a:pt x="1987588" y="234406"/>
                    <a:pt x="1984633" y="241763"/>
                  </a:cubicBezTo>
                  <a:cubicBezTo>
                    <a:pt x="1983155" y="243235"/>
                    <a:pt x="1972812" y="252064"/>
                    <a:pt x="1971334" y="253536"/>
                  </a:cubicBezTo>
                  <a:cubicBezTo>
                    <a:pt x="1971334" y="253536"/>
                    <a:pt x="1968379" y="259422"/>
                    <a:pt x="1972812" y="256479"/>
                  </a:cubicBezTo>
                  <a:cubicBezTo>
                    <a:pt x="1977245" y="253536"/>
                    <a:pt x="1984633" y="250592"/>
                    <a:pt x="1986110" y="247649"/>
                  </a:cubicBezTo>
                  <a:cubicBezTo>
                    <a:pt x="1992021" y="243235"/>
                    <a:pt x="1987588" y="250592"/>
                    <a:pt x="1984633" y="252064"/>
                  </a:cubicBezTo>
                  <a:cubicBezTo>
                    <a:pt x="1977245" y="253536"/>
                    <a:pt x="1986110" y="255007"/>
                    <a:pt x="1989066" y="252064"/>
                  </a:cubicBezTo>
                  <a:cubicBezTo>
                    <a:pt x="1990543" y="249121"/>
                    <a:pt x="1994976" y="247649"/>
                    <a:pt x="1994976" y="252064"/>
                  </a:cubicBezTo>
                  <a:lnTo>
                    <a:pt x="1994976" y="263836"/>
                  </a:lnTo>
                  <a:cubicBezTo>
                    <a:pt x="1994976" y="268251"/>
                    <a:pt x="1997931" y="269722"/>
                    <a:pt x="1997931" y="262365"/>
                  </a:cubicBezTo>
                  <a:cubicBezTo>
                    <a:pt x="1997931" y="257950"/>
                    <a:pt x="1997931" y="255007"/>
                    <a:pt x="2002364" y="255007"/>
                  </a:cubicBezTo>
                  <a:cubicBezTo>
                    <a:pt x="2005320" y="255007"/>
                    <a:pt x="2008275" y="250592"/>
                    <a:pt x="2008275" y="256479"/>
                  </a:cubicBezTo>
                  <a:cubicBezTo>
                    <a:pt x="2008275" y="262365"/>
                    <a:pt x="2000887" y="266779"/>
                    <a:pt x="2006797" y="272665"/>
                  </a:cubicBezTo>
                  <a:cubicBezTo>
                    <a:pt x="2009752" y="275608"/>
                    <a:pt x="2015663" y="259422"/>
                    <a:pt x="2015663" y="260893"/>
                  </a:cubicBezTo>
                  <a:cubicBezTo>
                    <a:pt x="2020096" y="263836"/>
                    <a:pt x="2024529" y="281494"/>
                    <a:pt x="2015663" y="281494"/>
                  </a:cubicBezTo>
                  <a:cubicBezTo>
                    <a:pt x="2014185" y="281494"/>
                    <a:pt x="2011230" y="288852"/>
                    <a:pt x="2008275" y="285909"/>
                  </a:cubicBezTo>
                  <a:cubicBezTo>
                    <a:pt x="2006797" y="285909"/>
                    <a:pt x="1987588" y="281494"/>
                    <a:pt x="1992021" y="287380"/>
                  </a:cubicBezTo>
                  <a:cubicBezTo>
                    <a:pt x="1992021" y="288852"/>
                    <a:pt x="1996454" y="299152"/>
                    <a:pt x="1997931" y="299152"/>
                  </a:cubicBezTo>
                  <a:cubicBezTo>
                    <a:pt x="1999409" y="297681"/>
                    <a:pt x="1997931" y="285909"/>
                    <a:pt x="2002364" y="293266"/>
                  </a:cubicBezTo>
                  <a:cubicBezTo>
                    <a:pt x="2005320" y="296209"/>
                    <a:pt x="2005320" y="296209"/>
                    <a:pt x="2008275" y="297681"/>
                  </a:cubicBezTo>
                  <a:cubicBezTo>
                    <a:pt x="2014185" y="300624"/>
                    <a:pt x="2023051" y="294738"/>
                    <a:pt x="2018618" y="305038"/>
                  </a:cubicBezTo>
                  <a:cubicBezTo>
                    <a:pt x="2018618" y="309453"/>
                    <a:pt x="2021573" y="312396"/>
                    <a:pt x="2017141" y="312396"/>
                  </a:cubicBezTo>
                  <a:cubicBezTo>
                    <a:pt x="2009752" y="312396"/>
                    <a:pt x="2009752" y="313868"/>
                    <a:pt x="2005320" y="318282"/>
                  </a:cubicBezTo>
                  <a:cubicBezTo>
                    <a:pt x="2000887" y="322697"/>
                    <a:pt x="2002364" y="322697"/>
                    <a:pt x="2002364" y="330054"/>
                  </a:cubicBezTo>
                  <a:cubicBezTo>
                    <a:pt x="2003842" y="331526"/>
                    <a:pt x="2011230" y="327111"/>
                    <a:pt x="2014185" y="330054"/>
                  </a:cubicBezTo>
                  <a:cubicBezTo>
                    <a:pt x="2020096" y="334469"/>
                    <a:pt x="2011230" y="338883"/>
                    <a:pt x="2011230" y="337412"/>
                  </a:cubicBezTo>
                  <a:cubicBezTo>
                    <a:pt x="2011230" y="332997"/>
                    <a:pt x="2002364" y="338883"/>
                    <a:pt x="2002364" y="338883"/>
                  </a:cubicBezTo>
                  <a:cubicBezTo>
                    <a:pt x="2000887" y="340355"/>
                    <a:pt x="2003842" y="343298"/>
                    <a:pt x="1999409" y="347712"/>
                  </a:cubicBezTo>
                  <a:cubicBezTo>
                    <a:pt x="1999409" y="347712"/>
                    <a:pt x="1992021" y="349184"/>
                    <a:pt x="1994976" y="343298"/>
                  </a:cubicBezTo>
                  <a:cubicBezTo>
                    <a:pt x="1996454" y="343298"/>
                    <a:pt x="2000887" y="335940"/>
                    <a:pt x="1996454" y="335940"/>
                  </a:cubicBezTo>
                  <a:cubicBezTo>
                    <a:pt x="1990543" y="335940"/>
                    <a:pt x="1992021" y="324168"/>
                    <a:pt x="1986110" y="334469"/>
                  </a:cubicBezTo>
                  <a:cubicBezTo>
                    <a:pt x="1984633" y="335940"/>
                    <a:pt x="1989066" y="338883"/>
                    <a:pt x="1989066" y="338883"/>
                  </a:cubicBezTo>
                  <a:cubicBezTo>
                    <a:pt x="1993498" y="347712"/>
                    <a:pt x="1981677" y="344769"/>
                    <a:pt x="1980200" y="347712"/>
                  </a:cubicBezTo>
                  <a:cubicBezTo>
                    <a:pt x="1974289" y="355070"/>
                    <a:pt x="1990543" y="352127"/>
                    <a:pt x="1990543" y="352127"/>
                  </a:cubicBezTo>
                  <a:cubicBezTo>
                    <a:pt x="1993498" y="353598"/>
                    <a:pt x="1986110" y="360956"/>
                    <a:pt x="1986110" y="360956"/>
                  </a:cubicBezTo>
                  <a:cubicBezTo>
                    <a:pt x="1984633" y="362427"/>
                    <a:pt x="1981677" y="372728"/>
                    <a:pt x="1987588" y="366842"/>
                  </a:cubicBezTo>
                  <a:cubicBezTo>
                    <a:pt x="1987588" y="365370"/>
                    <a:pt x="1997931" y="353598"/>
                    <a:pt x="1997931" y="360956"/>
                  </a:cubicBezTo>
                  <a:cubicBezTo>
                    <a:pt x="1997931" y="365370"/>
                    <a:pt x="1987588" y="377143"/>
                    <a:pt x="1986110" y="381557"/>
                  </a:cubicBezTo>
                  <a:cubicBezTo>
                    <a:pt x="1981677" y="388915"/>
                    <a:pt x="1990543" y="383029"/>
                    <a:pt x="1992021" y="380086"/>
                  </a:cubicBezTo>
                  <a:cubicBezTo>
                    <a:pt x="1993498" y="375671"/>
                    <a:pt x="2000887" y="371256"/>
                    <a:pt x="2000887" y="369785"/>
                  </a:cubicBezTo>
                  <a:cubicBezTo>
                    <a:pt x="2000887" y="371256"/>
                    <a:pt x="2000887" y="375671"/>
                    <a:pt x="2002364" y="375671"/>
                  </a:cubicBezTo>
                  <a:cubicBezTo>
                    <a:pt x="2008275" y="375671"/>
                    <a:pt x="1999409" y="385972"/>
                    <a:pt x="1999409" y="385972"/>
                  </a:cubicBezTo>
                  <a:cubicBezTo>
                    <a:pt x="1996454" y="388915"/>
                    <a:pt x="2006797" y="393329"/>
                    <a:pt x="2006797" y="393329"/>
                  </a:cubicBezTo>
                  <a:cubicBezTo>
                    <a:pt x="2006797" y="393329"/>
                    <a:pt x="2009752" y="403630"/>
                    <a:pt x="2006797" y="400687"/>
                  </a:cubicBezTo>
                  <a:cubicBezTo>
                    <a:pt x="2005320" y="400687"/>
                    <a:pt x="2002364" y="391858"/>
                    <a:pt x="2000887" y="396272"/>
                  </a:cubicBezTo>
                  <a:cubicBezTo>
                    <a:pt x="1999409" y="400687"/>
                    <a:pt x="1997931" y="400687"/>
                    <a:pt x="2000887" y="403630"/>
                  </a:cubicBezTo>
                  <a:cubicBezTo>
                    <a:pt x="2000887" y="403630"/>
                    <a:pt x="2003842" y="408044"/>
                    <a:pt x="2002364" y="408044"/>
                  </a:cubicBezTo>
                  <a:cubicBezTo>
                    <a:pt x="1997931" y="408044"/>
                    <a:pt x="1994976" y="400687"/>
                    <a:pt x="1994976" y="410987"/>
                  </a:cubicBezTo>
                  <a:cubicBezTo>
                    <a:pt x="1994976" y="415402"/>
                    <a:pt x="1996454" y="418345"/>
                    <a:pt x="1993498" y="410987"/>
                  </a:cubicBezTo>
                  <a:cubicBezTo>
                    <a:pt x="1993498" y="410987"/>
                    <a:pt x="1989066" y="409516"/>
                    <a:pt x="1989066" y="412459"/>
                  </a:cubicBezTo>
                  <a:cubicBezTo>
                    <a:pt x="1989066" y="416873"/>
                    <a:pt x="1992021" y="418345"/>
                    <a:pt x="1990543" y="421288"/>
                  </a:cubicBezTo>
                  <a:cubicBezTo>
                    <a:pt x="1989066" y="422759"/>
                    <a:pt x="1984633" y="427174"/>
                    <a:pt x="1981677" y="428645"/>
                  </a:cubicBezTo>
                  <a:cubicBezTo>
                    <a:pt x="1986110" y="430117"/>
                    <a:pt x="1987588" y="433060"/>
                    <a:pt x="1986110" y="438946"/>
                  </a:cubicBezTo>
                  <a:cubicBezTo>
                    <a:pt x="1983155" y="446304"/>
                    <a:pt x="1987588" y="440418"/>
                    <a:pt x="1987588" y="447775"/>
                  </a:cubicBezTo>
                  <a:cubicBezTo>
                    <a:pt x="1987588" y="453661"/>
                    <a:pt x="1997931" y="462490"/>
                    <a:pt x="1997931" y="462490"/>
                  </a:cubicBezTo>
                  <a:cubicBezTo>
                    <a:pt x="1997931" y="463962"/>
                    <a:pt x="1990543" y="463962"/>
                    <a:pt x="1990543" y="463962"/>
                  </a:cubicBezTo>
                  <a:cubicBezTo>
                    <a:pt x="1990543" y="463962"/>
                    <a:pt x="1987588" y="456604"/>
                    <a:pt x="1987588" y="458076"/>
                  </a:cubicBezTo>
                  <a:cubicBezTo>
                    <a:pt x="1987588" y="465433"/>
                    <a:pt x="1981677" y="463962"/>
                    <a:pt x="1981677" y="469848"/>
                  </a:cubicBezTo>
                  <a:cubicBezTo>
                    <a:pt x="1981677" y="478677"/>
                    <a:pt x="1990543" y="484563"/>
                    <a:pt x="1990543" y="497806"/>
                  </a:cubicBezTo>
                  <a:cubicBezTo>
                    <a:pt x="1990543" y="502221"/>
                    <a:pt x="1987588" y="496335"/>
                    <a:pt x="1987588" y="491920"/>
                  </a:cubicBezTo>
                  <a:cubicBezTo>
                    <a:pt x="1987588" y="488977"/>
                    <a:pt x="1981677" y="484563"/>
                    <a:pt x="1981677" y="487506"/>
                  </a:cubicBezTo>
                  <a:cubicBezTo>
                    <a:pt x="1981677" y="500749"/>
                    <a:pt x="1981677" y="487506"/>
                    <a:pt x="1978722" y="486034"/>
                  </a:cubicBezTo>
                  <a:cubicBezTo>
                    <a:pt x="1975767" y="484563"/>
                    <a:pt x="1977245" y="490449"/>
                    <a:pt x="1977245" y="490449"/>
                  </a:cubicBezTo>
                  <a:cubicBezTo>
                    <a:pt x="1971334" y="493392"/>
                    <a:pt x="1969856" y="486034"/>
                    <a:pt x="1971334" y="493392"/>
                  </a:cubicBezTo>
                  <a:cubicBezTo>
                    <a:pt x="1971334" y="496335"/>
                    <a:pt x="1975767" y="500749"/>
                    <a:pt x="1975767" y="502221"/>
                  </a:cubicBezTo>
                  <a:cubicBezTo>
                    <a:pt x="1975767" y="503693"/>
                    <a:pt x="1972812" y="527237"/>
                    <a:pt x="1971334" y="528708"/>
                  </a:cubicBezTo>
                  <a:cubicBezTo>
                    <a:pt x="1966901" y="530180"/>
                    <a:pt x="1959513" y="530180"/>
                    <a:pt x="1966901" y="536066"/>
                  </a:cubicBezTo>
                  <a:cubicBezTo>
                    <a:pt x="1971334" y="539009"/>
                    <a:pt x="1971334" y="539009"/>
                    <a:pt x="1971334" y="544895"/>
                  </a:cubicBezTo>
                  <a:cubicBezTo>
                    <a:pt x="1971334" y="546366"/>
                    <a:pt x="1972812" y="547838"/>
                    <a:pt x="1971334" y="547838"/>
                  </a:cubicBezTo>
                  <a:cubicBezTo>
                    <a:pt x="1965423" y="547838"/>
                    <a:pt x="1962468" y="552252"/>
                    <a:pt x="1965423" y="552252"/>
                  </a:cubicBezTo>
                  <a:cubicBezTo>
                    <a:pt x="1972812" y="552252"/>
                    <a:pt x="1963946" y="553724"/>
                    <a:pt x="1962468" y="555195"/>
                  </a:cubicBezTo>
                  <a:cubicBezTo>
                    <a:pt x="1960991" y="555195"/>
                    <a:pt x="1959513" y="561081"/>
                    <a:pt x="1959513" y="562553"/>
                  </a:cubicBezTo>
                  <a:cubicBezTo>
                    <a:pt x="1959513" y="571382"/>
                    <a:pt x="1956558" y="556667"/>
                    <a:pt x="1959513" y="553724"/>
                  </a:cubicBezTo>
                  <a:cubicBezTo>
                    <a:pt x="1962468" y="549309"/>
                    <a:pt x="1958035" y="544895"/>
                    <a:pt x="1955080" y="543423"/>
                  </a:cubicBezTo>
                  <a:cubicBezTo>
                    <a:pt x="1950647" y="537537"/>
                    <a:pt x="1949170" y="547838"/>
                    <a:pt x="1949170" y="549309"/>
                  </a:cubicBezTo>
                  <a:cubicBezTo>
                    <a:pt x="1946214" y="553724"/>
                    <a:pt x="1943259" y="540480"/>
                    <a:pt x="1940304" y="546366"/>
                  </a:cubicBezTo>
                  <a:cubicBezTo>
                    <a:pt x="1938826" y="549309"/>
                    <a:pt x="1938826" y="540480"/>
                    <a:pt x="1937348" y="540480"/>
                  </a:cubicBezTo>
                  <a:cubicBezTo>
                    <a:pt x="1937348" y="540480"/>
                    <a:pt x="1932916" y="533123"/>
                    <a:pt x="1935871" y="533123"/>
                  </a:cubicBezTo>
                  <a:cubicBezTo>
                    <a:pt x="1944737" y="533123"/>
                    <a:pt x="1941781" y="528708"/>
                    <a:pt x="1941781" y="521351"/>
                  </a:cubicBezTo>
                  <a:cubicBezTo>
                    <a:pt x="1941781" y="516936"/>
                    <a:pt x="1943259" y="515465"/>
                    <a:pt x="1947692" y="515465"/>
                  </a:cubicBezTo>
                  <a:cubicBezTo>
                    <a:pt x="1952125" y="515465"/>
                    <a:pt x="1952494" y="513257"/>
                    <a:pt x="1952125" y="510498"/>
                  </a:cubicBezTo>
                  <a:lnTo>
                    <a:pt x="1952125" y="502257"/>
                  </a:lnTo>
                  <a:lnTo>
                    <a:pt x="1949312" y="503746"/>
                  </a:lnTo>
                  <a:cubicBezTo>
                    <a:pt x="1947689" y="503565"/>
                    <a:pt x="1945885" y="502844"/>
                    <a:pt x="1945164" y="502122"/>
                  </a:cubicBezTo>
                  <a:cubicBezTo>
                    <a:pt x="1943721" y="500680"/>
                    <a:pt x="1943721" y="494908"/>
                    <a:pt x="1945164" y="496351"/>
                  </a:cubicBezTo>
                  <a:lnTo>
                    <a:pt x="1952131" y="501924"/>
                  </a:lnTo>
                  <a:lnTo>
                    <a:pt x="1952310" y="493392"/>
                  </a:lnTo>
                  <a:cubicBezTo>
                    <a:pt x="1951017" y="490081"/>
                    <a:pt x="1949170" y="486770"/>
                    <a:pt x="1949170" y="484563"/>
                  </a:cubicBezTo>
                  <a:cubicBezTo>
                    <a:pt x="1949170" y="477205"/>
                    <a:pt x="1956558" y="481620"/>
                    <a:pt x="1956558" y="480148"/>
                  </a:cubicBezTo>
                  <a:cubicBezTo>
                    <a:pt x="1956558" y="465433"/>
                    <a:pt x="1960991" y="444832"/>
                    <a:pt x="1966901" y="433060"/>
                  </a:cubicBezTo>
                  <a:cubicBezTo>
                    <a:pt x="1966901" y="431588"/>
                    <a:pt x="1971334" y="419816"/>
                    <a:pt x="1971334" y="416873"/>
                  </a:cubicBezTo>
                  <a:lnTo>
                    <a:pt x="1964306" y="414074"/>
                  </a:lnTo>
                  <a:lnTo>
                    <a:pt x="1966901" y="408044"/>
                  </a:lnTo>
                  <a:cubicBezTo>
                    <a:pt x="1968379" y="406573"/>
                    <a:pt x="1953602" y="410987"/>
                    <a:pt x="1962468" y="400687"/>
                  </a:cubicBezTo>
                  <a:cubicBezTo>
                    <a:pt x="1965423" y="396272"/>
                    <a:pt x="1958035" y="396272"/>
                    <a:pt x="1962468" y="388915"/>
                  </a:cubicBezTo>
                  <a:cubicBezTo>
                    <a:pt x="1963946" y="385972"/>
                    <a:pt x="1966901" y="372728"/>
                    <a:pt x="1963946" y="372728"/>
                  </a:cubicBezTo>
                  <a:cubicBezTo>
                    <a:pt x="1960991" y="374199"/>
                    <a:pt x="1958035" y="390386"/>
                    <a:pt x="1956558" y="394801"/>
                  </a:cubicBezTo>
                  <a:cubicBezTo>
                    <a:pt x="1956558" y="394801"/>
                    <a:pt x="1955080" y="393329"/>
                    <a:pt x="1955080" y="393329"/>
                  </a:cubicBezTo>
                  <a:cubicBezTo>
                    <a:pt x="1956558" y="383029"/>
                    <a:pt x="1960991" y="371256"/>
                    <a:pt x="1960991" y="365370"/>
                  </a:cubicBezTo>
                  <a:cubicBezTo>
                    <a:pt x="1959513" y="366842"/>
                    <a:pt x="1952125" y="399215"/>
                    <a:pt x="1952125" y="391858"/>
                  </a:cubicBezTo>
                  <a:cubicBezTo>
                    <a:pt x="1955080" y="380086"/>
                    <a:pt x="1956558" y="366842"/>
                    <a:pt x="1959513" y="355070"/>
                  </a:cubicBezTo>
                  <a:cubicBezTo>
                    <a:pt x="1959513" y="350655"/>
                    <a:pt x="1962468" y="347712"/>
                    <a:pt x="1962468" y="343298"/>
                  </a:cubicBezTo>
                  <a:cubicBezTo>
                    <a:pt x="1962468" y="343298"/>
                    <a:pt x="1959513" y="343298"/>
                    <a:pt x="1959513" y="344769"/>
                  </a:cubicBezTo>
                  <a:cubicBezTo>
                    <a:pt x="1956558" y="353598"/>
                    <a:pt x="1952125" y="362427"/>
                    <a:pt x="1946214" y="371256"/>
                  </a:cubicBezTo>
                  <a:cubicBezTo>
                    <a:pt x="1946214" y="366842"/>
                    <a:pt x="1946214" y="356541"/>
                    <a:pt x="1943259" y="353598"/>
                  </a:cubicBezTo>
                  <a:cubicBezTo>
                    <a:pt x="1943259" y="350655"/>
                    <a:pt x="1940304" y="350655"/>
                    <a:pt x="1943259" y="349184"/>
                  </a:cubicBezTo>
                  <a:cubicBezTo>
                    <a:pt x="1950647" y="344769"/>
                    <a:pt x="1935871" y="341826"/>
                    <a:pt x="1935871" y="343298"/>
                  </a:cubicBezTo>
                  <a:cubicBezTo>
                    <a:pt x="1935871" y="349184"/>
                    <a:pt x="1928483" y="341826"/>
                    <a:pt x="1928483" y="340355"/>
                  </a:cubicBezTo>
                  <a:cubicBezTo>
                    <a:pt x="1924050" y="335940"/>
                    <a:pt x="1922572" y="338883"/>
                    <a:pt x="1925527" y="343298"/>
                  </a:cubicBezTo>
                  <a:cubicBezTo>
                    <a:pt x="1929960" y="350655"/>
                    <a:pt x="1938826" y="347712"/>
                    <a:pt x="1938826" y="360956"/>
                  </a:cubicBezTo>
                  <a:cubicBezTo>
                    <a:pt x="1938826" y="362427"/>
                    <a:pt x="1943259" y="362427"/>
                    <a:pt x="1943259" y="368313"/>
                  </a:cubicBezTo>
                  <a:cubicBezTo>
                    <a:pt x="1943259" y="371256"/>
                    <a:pt x="1940304" y="378614"/>
                    <a:pt x="1940304" y="371256"/>
                  </a:cubicBezTo>
                  <a:cubicBezTo>
                    <a:pt x="1940304" y="369785"/>
                    <a:pt x="1938826" y="360956"/>
                    <a:pt x="1938826" y="365370"/>
                  </a:cubicBezTo>
                  <a:cubicBezTo>
                    <a:pt x="1938826" y="366842"/>
                    <a:pt x="1935871" y="371256"/>
                    <a:pt x="1934393" y="369785"/>
                  </a:cubicBezTo>
                  <a:cubicBezTo>
                    <a:pt x="1932916" y="369785"/>
                    <a:pt x="1934393" y="360956"/>
                    <a:pt x="1934393" y="360956"/>
                  </a:cubicBezTo>
                  <a:cubicBezTo>
                    <a:pt x="1929960" y="356541"/>
                    <a:pt x="1927005" y="372728"/>
                    <a:pt x="1928483" y="374199"/>
                  </a:cubicBezTo>
                  <a:cubicBezTo>
                    <a:pt x="1931438" y="378614"/>
                    <a:pt x="1929960" y="383029"/>
                    <a:pt x="1928483" y="387443"/>
                  </a:cubicBezTo>
                  <a:cubicBezTo>
                    <a:pt x="1925527" y="391858"/>
                    <a:pt x="1924050" y="390386"/>
                    <a:pt x="1924050" y="384500"/>
                  </a:cubicBezTo>
                  <a:cubicBezTo>
                    <a:pt x="1924050" y="378614"/>
                    <a:pt x="1919617" y="375671"/>
                    <a:pt x="1919617" y="378614"/>
                  </a:cubicBezTo>
                  <a:cubicBezTo>
                    <a:pt x="1919617" y="384500"/>
                    <a:pt x="1916662" y="390386"/>
                    <a:pt x="1916662" y="397744"/>
                  </a:cubicBezTo>
                  <a:cubicBezTo>
                    <a:pt x="1916662" y="399215"/>
                    <a:pt x="1913706" y="403630"/>
                    <a:pt x="1913706" y="402158"/>
                  </a:cubicBezTo>
                  <a:cubicBezTo>
                    <a:pt x="1909273" y="399215"/>
                    <a:pt x="1919617" y="393329"/>
                    <a:pt x="1907796" y="393329"/>
                  </a:cubicBezTo>
                  <a:cubicBezTo>
                    <a:pt x="1907796" y="393329"/>
                    <a:pt x="1898930" y="388915"/>
                    <a:pt x="1898930" y="385972"/>
                  </a:cubicBezTo>
                  <a:cubicBezTo>
                    <a:pt x="1898930" y="378614"/>
                    <a:pt x="1890064" y="387443"/>
                    <a:pt x="1890064" y="375671"/>
                  </a:cubicBezTo>
                  <a:cubicBezTo>
                    <a:pt x="1890064" y="371256"/>
                    <a:pt x="1894497" y="368313"/>
                    <a:pt x="1900408" y="368313"/>
                  </a:cubicBezTo>
                  <a:cubicBezTo>
                    <a:pt x="1903363" y="368313"/>
                    <a:pt x="1904841" y="369785"/>
                    <a:pt x="1906318" y="368313"/>
                  </a:cubicBezTo>
                  <a:cubicBezTo>
                    <a:pt x="1909273" y="366842"/>
                    <a:pt x="1903363" y="366842"/>
                    <a:pt x="1903363" y="366842"/>
                  </a:cubicBezTo>
                  <a:cubicBezTo>
                    <a:pt x="1901885" y="363899"/>
                    <a:pt x="1913706" y="358013"/>
                    <a:pt x="1909273" y="358013"/>
                  </a:cubicBezTo>
                  <a:cubicBezTo>
                    <a:pt x="1907796" y="358013"/>
                    <a:pt x="1904841" y="359484"/>
                    <a:pt x="1903363" y="358013"/>
                  </a:cubicBezTo>
                  <a:cubicBezTo>
                    <a:pt x="1900408" y="352127"/>
                    <a:pt x="1909273" y="356541"/>
                    <a:pt x="1901885" y="352127"/>
                  </a:cubicBezTo>
                  <a:cubicBezTo>
                    <a:pt x="1898930" y="349184"/>
                    <a:pt x="1903363" y="343298"/>
                    <a:pt x="1897452" y="343298"/>
                  </a:cubicBezTo>
                  <a:cubicBezTo>
                    <a:pt x="1894497" y="343298"/>
                    <a:pt x="1897452" y="352127"/>
                    <a:pt x="1897452" y="352127"/>
                  </a:cubicBezTo>
                  <a:cubicBezTo>
                    <a:pt x="1897452" y="358013"/>
                    <a:pt x="1901885" y="356541"/>
                    <a:pt x="1894497" y="359484"/>
                  </a:cubicBezTo>
                  <a:cubicBezTo>
                    <a:pt x="1893020" y="359484"/>
                    <a:pt x="1885631" y="375671"/>
                    <a:pt x="1890064" y="365370"/>
                  </a:cubicBezTo>
                  <a:cubicBezTo>
                    <a:pt x="1891542" y="360956"/>
                    <a:pt x="1882676" y="353598"/>
                    <a:pt x="1881198" y="356541"/>
                  </a:cubicBezTo>
                  <a:cubicBezTo>
                    <a:pt x="1879721" y="358013"/>
                    <a:pt x="1879721" y="360956"/>
                    <a:pt x="1875288" y="360956"/>
                  </a:cubicBezTo>
                  <a:cubicBezTo>
                    <a:pt x="1872333" y="360956"/>
                    <a:pt x="1875288" y="368313"/>
                    <a:pt x="1866422" y="365370"/>
                  </a:cubicBezTo>
                  <a:cubicBezTo>
                    <a:pt x="1864944" y="363899"/>
                    <a:pt x="1859034" y="362427"/>
                    <a:pt x="1859034" y="359484"/>
                  </a:cubicBezTo>
                  <a:cubicBezTo>
                    <a:pt x="1859034" y="356541"/>
                    <a:pt x="1866422" y="355070"/>
                    <a:pt x="1860512" y="355070"/>
                  </a:cubicBezTo>
                  <a:cubicBezTo>
                    <a:pt x="1857556" y="355070"/>
                    <a:pt x="1847213" y="347712"/>
                    <a:pt x="1847213" y="344769"/>
                  </a:cubicBezTo>
                  <a:cubicBezTo>
                    <a:pt x="1847213" y="340355"/>
                    <a:pt x="1847213" y="334469"/>
                    <a:pt x="1848691" y="331526"/>
                  </a:cubicBezTo>
                  <a:cubicBezTo>
                    <a:pt x="1854601" y="324168"/>
                    <a:pt x="1839825" y="324168"/>
                    <a:pt x="1850168" y="315339"/>
                  </a:cubicBezTo>
                  <a:cubicBezTo>
                    <a:pt x="1854601" y="310924"/>
                    <a:pt x="1861989" y="310924"/>
                    <a:pt x="1870855" y="310924"/>
                  </a:cubicBezTo>
                  <a:cubicBezTo>
                    <a:pt x="1879721" y="310924"/>
                    <a:pt x="1873810" y="315339"/>
                    <a:pt x="1876766" y="319754"/>
                  </a:cubicBezTo>
                  <a:cubicBezTo>
                    <a:pt x="1876766" y="319754"/>
                    <a:pt x="1884154" y="324168"/>
                    <a:pt x="1884154" y="321225"/>
                  </a:cubicBezTo>
                  <a:cubicBezTo>
                    <a:pt x="1885631" y="319754"/>
                    <a:pt x="1881198" y="313868"/>
                    <a:pt x="1881198" y="313868"/>
                  </a:cubicBezTo>
                  <a:cubicBezTo>
                    <a:pt x="1879721" y="310924"/>
                    <a:pt x="1885631" y="315339"/>
                    <a:pt x="1885631" y="315339"/>
                  </a:cubicBezTo>
                  <a:cubicBezTo>
                    <a:pt x="1887109" y="315339"/>
                    <a:pt x="1894497" y="319754"/>
                    <a:pt x="1894497" y="318282"/>
                  </a:cubicBezTo>
                  <a:cubicBezTo>
                    <a:pt x="1894497" y="315339"/>
                    <a:pt x="1890064" y="313868"/>
                    <a:pt x="1890064" y="312396"/>
                  </a:cubicBezTo>
                  <a:cubicBezTo>
                    <a:pt x="1885631" y="306510"/>
                    <a:pt x="1893020" y="307981"/>
                    <a:pt x="1897452" y="305038"/>
                  </a:cubicBezTo>
                  <a:cubicBezTo>
                    <a:pt x="1903363" y="302095"/>
                    <a:pt x="1903363" y="305038"/>
                    <a:pt x="1904841" y="310924"/>
                  </a:cubicBezTo>
                  <a:cubicBezTo>
                    <a:pt x="1904841" y="310924"/>
                    <a:pt x="1912229" y="335940"/>
                    <a:pt x="1912229" y="324168"/>
                  </a:cubicBezTo>
                  <a:cubicBezTo>
                    <a:pt x="1912229" y="321225"/>
                    <a:pt x="1916662" y="318282"/>
                    <a:pt x="1915184" y="316810"/>
                  </a:cubicBezTo>
                  <a:cubicBezTo>
                    <a:pt x="1915184" y="316810"/>
                    <a:pt x="1910751" y="321225"/>
                    <a:pt x="1910751" y="315339"/>
                  </a:cubicBezTo>
                  <a:cubicBezTo>
                    <a:pt x="1910751" y="313868"/>
                    <a:pt x="1909273" y="309453"/>
                    <a:pt x="1910751" y="310924"/>
                  </a:cubicBezTo>
                  <a:cubicBezTo>
                    <a:pt x="1910751" y="310924"/>
                    <a:pt x="1921095" y="316810"/>
                    <a:pt x="1918139" y="313868"/>
                  </a:cubicBezTo>
                  <a:cubicBezTo>
                    <a:pt x="1918139" y="313868"/>
                    <a:pt x="1910751" y="310924"/>
                    <a:pt x="1915184" y="307981"/>
                  </a:cubicBezTo>
                  <a:cubicBezTo>
                    <a:pt x="1919617" y="306510"/>
                    <a:pt x="1919617" y="307981"/>
                    <a:pt x="1916662" y="306510"/>
                  </a:cubicBezTo>
                  <a:cubicBezTo>
                    <a:pt x="1913706" y="303567"/>
                    <a:pt x="1913706" y="302095"/>
                    <a:pt x="1919617" y="302095"/>
                  </a:cubicBezTo>
                  <a:cubicBezTo>
                    <a:pt x="1919617" y="302095"/>
                    <a:pt x="1924050" y="299152"/>
                    <a:pt x="1924050" y="299152"/>
                  </a:cubicBezTo>
                  <a:cubicBezTo>
                    <a:pt x="1924050" y="300624"/>
                    <a:pt x="1922572" y="303567"/>
                    <a:pt x="1925527" y="303567"/>
                  </a:cubicBezTo>
                  <a:cubicBezTo>
                    <a:pt x="1929960" y="303567"/>
                    <a:pt x="1934393" y="305038"/>
                    <a:pt x="1934393" y="310924"/>
                  </a:cubicBezTo>
                  <a:cubicBezTo>
                    <a:pt x="1934393" y="315339"/>
                    <a:pt x="1938826" y="313868"/>
                    <a:pt x="1938826" y="318282"/>
                  </a:cubicBezTo>
                  <a:cubicBezTo>
                    <a:pt x="1938826" y="322697"/>
                    <a:pt x="1943259" y="319754"/>
                    <a:pt x="1943259" y="316810"/>
                  </a:cubicBezTo>
                  <a:cubicBezTo>
                    <a:pt x="1943259" y="315339"/>
                    <a:pt x="1943259" y="310924"/>
                    <a:pt x="1946214" y="310924"/>
                  </a:cubicBezTo>
                  <a:cubicBezTo>
                    <a:pt x="1947692" y="310924"/>
                    <a:pt x="1941781" y="309453"/>
                    <a:pt x="1940304" y="307981"/>
                  </a:cubicBezTo>
                  <a:cubicBezTo>
                    <a:pt x="1938826" y="305038"/>
                    <a:pt x="1940304" y="296209"/>
                    <a:pt x="1940304" y="293266"/>
                  </a:cubicBezTo>
                  <a:cubicBezTo>
                    <a:pt x="1940304" y="291795"/>
                    <a:pt x="1944737" y="287380"/>
                    <a:pt x="1944737" y="288852"/>
                  </a:cubicBezTo>
                  <a:cubicBezTo>
                    <a:pt x="1946214" y="291795"/>
                    <a:pt x="1946214" y="291795"/>
                    <a:pt x="1947692" y="293266"/>
                  </a:cubicBezTo>
                  <a:cubicBezTo>
                    <a:pt x="1949170" y="296209"/>
                    <a:pt x="1949170" y="285909"/>
                    <a:pt x="1950647" y="284437"/>
                  </a:cubicBezTo>
                  <a:cubicBezTo>
                    <a:pt x="1950647" y="284437"/>
                    <a:pt x="1950647" y="280023"/>
                    <a:pt x="1950647" y="280023"/>
                  </a:cubicBezTo>
                  <a:cubicBezTo>
                    <a:pt x="1955080" y="275608"/>
                    <a:pt x="1969856" y="284437"/>
                    <a:pt x="1969856" y="284437"/>
                  </a:cubicBezTo>
                  <a:cubicBezTo>
                    <a:pt x="1969856" y="280023"/>
                    <a:pt x="1960991" y="272665"/>
                    <a:pt x="1958035" y="272665"/>
                  </a:cubicBezTo>
                  <a:cubicBezTo>
                    <a:pt x="1953602" y="272665"/>
                    <a:pt x="1950647" y="274137"/>
                    <a:pt x="1944737" y="274137"/>
                  </a:cubicBezTo>
                  <a:cubicBezTo>
                    <a:pt x="1941781" y="274137"/>
                    <a:pt x="1940304" y="271194"/>
                    <a:pt x="1944737" y="271194"/>
                  </a:cubicBezTo>
                  <a:cubicBezTo>
                    <a:pt x="1947692" y="269722"/>
                    <a:pt x="1947692" y="259422"/>
                    <a:pt x="1943259" y="259422"/>
                  </a:cubicBezTo>
                  <a:cubicBezTo>
                    <a:pt x="1940304" y="259422"/>
                    <a:pt x="1937348" y="266779"/>
                    <a:pt x="1937348" y="271194"/>
                  </a:cubicBezTo>
                  <a:cubicBezTo>
                    <a:pt x="1934393" y="269722"/>
                    <a:pt x="1928483" y="268251"/>
                    <a:pt x="1928483" y="263836"/>
                  </a:cubicBezTo>
                  <a:cubicBezTo>
                    <a:pt x="1928483" y="260893"/>
                    <a:pt x="1943259" y="256479"/>
                    <a:pt x="1946214" y="253536"/>
                  </a:cubicBezTo>
                  <a:cubicBezTo>
                    <a:pt x="1952125" y="247649"/>
                    <a:pt x="1947692" y="253536"/>
                    <a:pt x="1947692" y="247649"/>
                  </a:cubicBezTo>
                  <a:cubicBezTo>
                    <a:pt x="1947692" y="240292"/>
                    <a:pt x="1949170" y="234406"/>
                    <a:pt x="1958035" y="234406"/>
                  </a:cubicBezTo>
                  <a:cubicBezTo>
                    <a:pt x="1962468" y="232934"/>
                    <a:pt x="1960991" y="234406"/>
                    <a:pt x="1962468" y="235877"/>
                  </a:cubicBezTo>
                  <a:cubicBezTo>
                    <a:pt x="1963946" y="237349"/>
                    <a:pt x="1966901" y="231463"/>
                    <a:pt x="1966901" y="231463"/>
                  </a:cubicBezTo>
                  <a:cubicBezTo>
                    <a:pt x="1972812" y="231463"/>
                    <a:pt x="1966901" y="231463"/>
                    <a:pt x="1966901" y="228520"/>
                  </a:cubicBezTo>
                  <a:cubicBezTo>
                    <a:pt x="1966901" y="219691"/>
                    <a:pt x="1959513" y="225577"/>
                    <a:pt x="1958035" y="219691"/>
                  </a:cubicBezTo>
                  <a:cubicBezTo>
                    <a:pt x="1956558" y="218219"/>
                    <a:pt x="1959513" y="215276"/>
                    <a:pt x="1959513" y="215276"/>
                  </a:cubicBezTo>
                  <a:cubicBezTo>
                    <a:pt x="1960991" y="213805"/>
                    <a:pt x="1965423" y="206447"/>
                    <a:pt x="1966901" y="206447"/>
                  </a:cubicBezTo>
                  <a:cubicBezTo>
                    <a:pt x="1969856" y="209390"/>
                    <a:pt x="1966901" y="212333"/>
                    <a:pt x="1972812" y="210862"/>
                  </a:cubicBezTo>
                  <a:cubicBezTo>
                    <a:pt x="1975767" y="209390"/>
                    <a:pt x="1977245" y="203504"/>
                    <a:pt x="1978722" y="202033"/>
                  </a:cubicBezTo>
                  <a:close/>
                  <a:moveTo>
                    <a:pt x="1985568" y="199118"/>
                  </a:moveTo>
                  <a:cubicBezTo>
                    <a:pt x="1984125" y="199118"/>
                    <a:pt x="1987011" y="197675"/>
                    <a:pt x="1988454" y="199118"/>
                  </a:cubicBezTo>
                  <a:cubicBezTo>
                    <a:pt x="1989897" y="200561"/>
                    <a:pt x="1989897" y="203447"/>
                    <a:pt x="1991340" y="206332"/>
                  </a:cubicBezTo>
                  <a:cubicBezTo>
                    <a:pt x="1991340" y="206332"/>
                    <a:pt x="1989897" y="207775"/>
                    <a:pt x="1989897" y="207775"/>
                  </a:cubicBezTo>
                  <a:cubicBezTo>
                    <a:pt x="1988454" y="204889"/>
                    <a:pt x="1985568" y="202004"/>
                    <a:pt x="1985568" y="199118"/>
                  </a:cubicBezTo>
                  <a:close/>
                  <a:moveTo>
                    <a:pt x="1979796" y="190460"/>
                  </a:moveTo>
                  <a:cubicBezTo>
                    <a:pt x="1981239" y="191903"/>
                    <a:pt x="1979796" y="193346"/>
                    <a:pt x="1979796" y="194789"/>
                  </a:cubicBezTo>
                  <a:cubicBezTo>
                    <a:pt x="1979796" y="194789"/>
                    <a:pt x="1976910" y="193346"/>
                    <a:pt x="1976910" y="191903"/>
                  </a:cubicBezTo>
                  <a:cubicBezTo>
                    <a:pt x="1975467" y="189017"/>
                    <a:pt x="1978353" y="189017"/>
                    <a:pt x="1979796" y="190460"/>
                  </a:cubicBezTo>
                  <a:close/>
                  <a:moveTo>
                    <a:pt x="1962480" y="189017"/>
                  </a:moveTo>
                  <a:cubicBezTo>
                    <a:pt x="1962480" y="190460"/>
                    <a:pt x="1961037" y="191903"/>
                    <a:pt x="1959594" y="193346"/>
                  </a:cubicBezTo>
                  <a:cubicBezTo>
                    <a:pt x="1958151" y="193346"/>
                    <a:pt x="1958151" y="191903"/>
                    <a:pt x="1958151" y="190460"/>
                  </a:cubicBezTo>
                  <a:cubicBezTo>
                    <a:pt x="1959594" y="189017"/>
                    <a:pt x="1961037" y="189017"/>
                    <a:pt x="1962480" y="189017"/>
                  </a:cubicBezTo>
                  <a:close/>
                  <a:moveTo>
                    <a:pt x="1985568" y="158717"/>
                  </a:moveTo>
                  <a:cubicBezTo>
                    <a:pt x="1987011" y="158717"/>
                    <a:pt x="1989897" y="160160"/>
                    <a:pt x="1988454" y="161603"/>
                  </a:cubicBezTo>
                  <a:cubicBezTo>
                    <a:pt x="1988454" y="163046"/>
                    <a:pt x="1985568" y="161603"/>
                    <a:pt x="1984125" y="161603"/>
                  </a:cubicBezTo>
                  <a:cubicBezTo>
                    <a:pt x="1984125" y="160160"/>
                    <a:pt x="1984125" y="158717"/>
                    <a:pt x="1985568" y="158717"/>
                  </a:cubicBezTo>
                  <a:close/>
                  <a:moveTo>
                    <a:pt x="1919190" y="132745"/>
                  </a:moveTo>
                  <a:cubicBezTo>
                    <a:pt x="1919190" y="131302"/>
                    <a:pt x="1922076" y="131302"/>
                    <a:pt x="1923519" y="132745"/>
                  </a:cubicBezTo>
                  <a:cubicBezTo>
                    <a:pt x="1923519" y="132745"/>
                    <a:pt x="1920633" y="134188"/>
                    <a:pt x="1920633" y="134188"/>
                  </a:cubicBezTo>
                  <a:cubicBezTo>
                    <a:pt x="1919190" y="134188"/>
                    <a:pt x="1917747" y="132745"/>
                    <a:pt x="1919190" y="132745"/>
                  </a:cubicBezTo>
                  <a:close/>
                  <a:moveTo>
                    <a:pt x="2041845" y="131302"/>
                  </a:moveTo>
                  <a:cubicBezTo>
                    <a:pt x="2044731" y="129859"/>
                    <a:pt x="2047617" y="129859"/>
                    <a:pt x="2049060" y="132745"/>
                  </a:cubicBezTo>
                  <a:cubicBezTo>
                    <a:pt x="2050503" y="135631"/>
                    <a:pt x="2049060" y="138517"/>
                    <a:pt x="2046174" y="139959"/>
                  </a:cubicBezTo>
                  <a:cubicBezTo>
                    <a:pt x="2044731" y="141402"/>
                    <a:pt x="2043288" y="138517"/>
                    <a:pt x="2041845" y="138517"/>
                  </a:cubicBezTo>
                  <a:cubicBezTo>
                    <a:pt x="2041845" y="138517"/>
                    <a:pt x="2040402" y="138517"/>
                    <a:pt x="2040402" y="139959"/>
                  </a:cubicBezTo>
                  <a:cubicBezTo>
                    <a:pt x="2040402" y="141402"/>
                    <a:pt x="2041845" y="142845"/>
                    <a:pt x="2040402" y="142845"/>
                  </a:cubicBezTo>
                  <a:cubicBezTo>
                    <a:pt x="2038959" y="142845"/>
                    <a:pt x="2037516" y="141402"/>
                    <a:pt x="2037516" y="139959"/>
                  </a:cubicBezTo>
                  <a:cubicBezTo>
                    <a:pt x="2037516" y="137074"/>
                    <a:pt x="2040402" y="135631"/>
                    <a:pt x="2041845" y="134188"/>
                  </a:cubicBezTo>
                  <a:cubicBezTo>
                    <a:pt x="2041845" y="132745"/>
                    <a:pt x="2040402" y="131302"/>
                    <a:pt x="2041845" y="131302"/>
                  </a:cubicBezTo>
                  <a:close/>
                  <a:moveTo>
                    <a:pt x="1947734" y="124119"/>
                  </a:moveTo>
                  <a:cubicBezTo>
                    <a:pt x="1949222" y="124119"/>
                    <a:pt x="1947734" y="128541"/>
                    <a:pt x="1947734" y="128541"/>
                  </a:cubicBezTo>
                  <a:cubicBezTo>
                    <a:pt x="1947734" y="131489"/>
                    <a:pt x="1950710" y="128541"/>
                    <a:pt x="1950710" y="128541"/>
                  </a:cubicBezTo>
                  <a:cubicBezTo>
                    <a:pt x="1952198" y="128541"/>
                    <a:pt x="1955175" y="122645"/>
                    <a:pt x="1955175" y="124119"/>
                  </a:cubicBezTo>
                  <a:cubicBezTo>
                    <a:pt x="1955175" y="125593"/>
                    <a:pt x="1955175" y="128541"/>
                    <a:pt x="1955175" y="130015"/>
                  </a:cubicBezTo>
                  <a:cubicBezTo>
                    <a:pt x="1955175" y="132963"/>
                    <a:pt x="1958151" y="131489"/>
                    <a:pt x="1958151" y="132963"/>
                  </a:cubicBezTo>
                  <a:cubicBezTo>
                    <a:pt x="1958151" y="135910"/>
                    <a:pt x="1952198" y="146228"/>
                    <a:pt x="1956663" y="147702"/>
                  </a:cubicBezTo>
                  <a:cubicBezTo>
                    <a:pt x="1956663" y="147702"/>
                    <a:pt x="1953686" y="153597"/>
                    <a:pt x="1952198" y="152123"/>
                  </a:cubicBezTo>
                  <a:cubicBezTo>
                    <a:pt x="1952198" y="152123"/>
                    <a:pt x="1947734" y="150649"/>
                    <a:pt x="1947734" y="152123"/>
                  </a:cubicBezTo>
                  <a:cubicBezTo>
                    <a:pt x="1949222" y="153597"/>
                    <a:pt x="1950710" y="155071"/>
                    <a:pt x="1952198" y="156545"/>
                  </a:cubicBezTo>
                  <a:cubicBezTo>
                    <a:pt x="1952198" y="158019"/>
                    <a:pt x="1952198" y="158019"/>
                    <a:pt x="1952198" y="160967"/>
                  </a:cubicBezTo>
                  <a:cubicBezTo>
                    <a:pt x="1952198" y="162441"/>
                    <a:pt x="1955175" y="163915"/>
                    <a:pt x="1956663" y="165389"/>
                  </a:cubicBezTo>
                  <a:cubicBezTo>
                    <a:pt x="1956663" y="166863"/>
                    <a:pt x="1952198" y="172758"/>
                    <a:pt x="1952198" y="174232"/>
                  </a:cubicBezTo>
                  <a:cubicBezTo>
                    <a:pt x="1952198" y="180128"/>
                    <a:pt x="1949222" y="178654"/>
                    <a:pt x="1944758" y="178654"/>
                  </a:cubicBezTo>
                  <a:cubicBezTo>
                    <a:pt x="1943270" y="178654"/>
                    <a:pt x="1941782" y="178654"/>
                    <a:pt x="1941782" y="180128"/>
                  </a:cubicBezTo>
                  <a:cubicBezTo>
                    <a:pt x="1941782" y="184549"/>
                    <a:pt x="1940294" y="184549"/>
                    <a:pt x="1943270" y="184549"/>
                  </a:cubicBezTo>
                  <a:cubicBezTo>
                    <a:pt x="1946246" y="184549"/>
                    <a:pt x="1949222" y="184549"/>
                    <a:pt x="1950710" y="186023"/>
                  </a:cubicBezTo>
                  <a:cubicBezTo>
                    <a:pt x="1952198" y="187497"/>
                    <a:pt x="1944758" y="187497"/>
                    <a:pt x="1943270" y="190445"/>
                  </a:cubicBezTo>
                  <a:cubicBezTo>
                    <a:pt x="1940294" y="194867"/>
                    <a:pt x="1950710" y="188971"/>
                    <a:pt x="1950710" y="191919"/>
                  </a:cubicBezTo>
                  <a:cubicBezTo>
                    <a:pt x="1950710" y="193393"/>
                    <a:pt x="1952198" y="196341"/>
                    <a:pt x="1949222" y="196341"/>
                  </a:cubicBezTo>
                  <a:cubicBezTo>
                    <a:pt x="1943270" y="196341"/>
                    <a:pt x="1947734" y="203710"/>
                    <a:pt x="1947734" y="203710"/>
                  </a:cubicBezTo>
                  <a:cubicBezTo>
                    <a:pt x="1947734" y="205184"/>
                    <a:pt x="1946246" y="206658"/>
                    <a:pt x="1944758" y="206658"/>
                  </a:cubicBezTo>
                  <a:cubicBezTo>
                    <a:pt x="1941782" y="208132"/>
                    <a:pt x="1940294" y="211080"/>
                    <a:pt x="1943270" y="211080"/>
                  </a:cubicBezTo>
                  <a:cubicBezTo>
                    <a:pt x="1946246" y="214028"/>
                    <a:pt x="1947734" y="214028"/>
                    <a:pt x="1949222" y="215502"/>
                  </a:cubicBezTo>
                  <a:cubicBezTo>
                    <a:pt x="1950710" y="216976"/>
                    <a:pt x="1952198" y="215502"/>
                    <a:pt x="1952198" y="218449"/>
                  </a:cubicBezTo>
                  <a:cubicBezTo>
                    <a:pt x="1952198" y="219923"/>
                    <a:pt x="1950710" y="219923"/>
                    <a:pt x="1950710" y="221397"/>
                  </a:cubicBezTo>
                  <a:cubicBezTo>
                    <a:pt x="1949222" y="224345"/>
                    <a:pt x="1952198" y="227293"/>
                    <a:pt x="1952198" y="228767"/>
                  </a:cubicBezTo>
                  <a:cubicBezTo>
                    <a:pt x="1952198" y="230241"/>
                    <a:pt x="1950710" y="228767"/>
                    <a:pt x="1949222" y="228767"/>
                  </a:cubicBezTo>
                  <a:cubicBezTo>
                    <a:pt x="1949222" y="228767"/>
                    <a:pt x="1949222" y="230241"/>
                    <a:pt x="1947734" y="230241"/>
                  </a:cubicBezTo>
                  <a:cubicBezTo>
                    <a:pt x="1947734" y="230241"/>
                    <a:pt x="1946246" y="222871"/>
                    <a:pt x="1944758" y="224345"/>
                  </a:cubicBezTo>
                  <a:cubicBezTo>
                    <a:pt x="1944758" y="225819"/>
                    <a:pt x="1946246" y="231715"/>
                    <a:pt x="1946246" y="233189"/>
                  </a:cubicBezTo>
                  <a:cubicBezTo>
                    <a:pt x="1946246" y="234663"/>
                    <a:pt x="1944758" y="233189"/>
                    <a:pt x="1944758" y="234663"/>
                  </a:cubicBezTo>
                  <a:cubicBezTo>
                    <a:pt x="1944758" y="236136"/>
                    <a:pt x="1943270" y="237610"/>
                    <a:pt x="1941782" y="239084"/>
                  </a:cubicBezTo>
                  <a:cubicBezTo>
                    <a:pt x="1940294" y="240558"/>
                    <a:pt x="1943270" y="249402"/>
                    <a:pt x="1943270" y="252350"/>
                  </a:cubicBezTo>
                  <a:cubicBezTo>
                    <a:pt x="1943270" y="252350"/>
                    <a:pt x="1938806" y="252350"/>
                    <a:pt x="1938806" y="252350"/>
                  </a:cubicBezTo>
                  <a:cubicBezTo>
                    <a:pt x="1937317" y="253823"/>
                    <a:pt x="1937317" y="255297"/>
                    <a:pt x="1935829" y="256771"/>
                  </a:cubicBezTo>
                  <a:cubicBezTo>
                    <a:pt x="1935829" y="256771"/>
                    <a:pt x="1932853" y="256771"/>
                    <a:pt x="1931365" y="256771"/>
                  </a:cubicBezTo>
                  <a:cubicBezTo>
                    <a:pt x="1931365" y="256771"/>
                    <a:pt x="1928389" y="259719"/>
                    <a:pt x="1928389" y="258245"/>
                  </a:cubicBezTo>
                  <a:cubicBezTo>
                    <a:pt x="1928389" y="255297"/>
                    <a:pt x="1925413" y="250876"/>
                    <a:pt x="1929877" y="250876"/>
                  </a:cubicBezTo>
                  <a:cubicBezTo>
                    <a:pt x="1932853" y="250876"/>
                    <a:pt x="1934341" y="253823"/>
                    <a:pt x="1932853" y="247928"/>
                  </a:cubicBezTo>
                  <a:cubicBezTo>
                    <a:pt x="1932853" y="247928"/>
                    <a:pt x="1932853" y="246454"/>
                    <a:pt x="1931365" y="244980"/>
                  </a:cubicBezTo>
                  <a:cubicBezTo>
                    <a:pt x="1931365" y="244980"/>
                    <a:pt x="1929877" y="244980"/>
                    <a:pt x="1929877" y="246454"/>
                  </a:cubicBezTo>
                  <a:cubicBezTo>
                    <a:pt x="1928389" y="247928"/>
                    <a:pt x="1920948" y="247928"/>
                    <a:pt x="1917972" y="247928"/>
                  </a:cubicBezTo>
                  <a:cubicBezTo>
                    <a:pt x="1916484" y="247928"/>
                    <a:pt x="1916484" y="247928"/>
                    <a:pt x="1916484" y="246454"/>
                  </a:cubicBezTo>
                  <a:cubicBezTo>
                    <a:pt x="1916484" y="243506"/>
                    <a:pt x="1914996" y="242032"/>
                    <a:pt x="1914996" y="239084"/>
                  </a:cubicBezTo>
                  <a:cubicBezTo>
                    <a:pt x="1914996" y="234663"/>
                    <a:pt x="1916484" y="236136"/>
                    <a:pt x="1916484" y="233189"/>
                  </a:cubicBezTo>
                  <a:cubicBezTo>
                    <a:pt x="1916484" y="228767"/>
                    <a:pt x="1919460" y="231715"/>
                    <a:pt x="1919460" y="230241"/>
                  </a:cubicBezTo>
                  <a:cubicBezTo>
                    <a:pt x="1920948" y="228767"/>
                    <a:pt x="1917972" y="228767"/>
                    <a:pt x="1920948" y="228767"/>
                  </a:cubicBezTo>
                  <a:cubicBezTo>
                    <a:pt x="1925413" y="228767"/>
                    <a:pt x="1919460" y="227293"/>
                    <a:pt x="1917972" y="227293"/>
                  </a:cubicBezTo>
                  <a:cubicBezTo>
                    <a:pt x="1916484" y="227293"/>
                    <a:pt x="1913508" y="227293"/>
                    <a:pt x="1912020" y="225819"/>
                  </a:cubicBezTo>
                  <a:cubicBezTo>
                    <a:pt x="1912020" y="215502"/>
                    <a:pt x="1913508" y="222871"/>
                    <a:pt x="1917972" y="219923"/>
                  </a:cubicBezTo>
                  <a:cubicBezTo>
                    <a:pt x="1923925" y="215502"/>
                    <a:pt x="1917972" y="214028"/>
                    <a:pt x="1916484" y="215502"/>
                  </a:cubicBezTo>
                  <a:cubicBezTo>
                    <a:pt x="1913508" y="219923"/>
                    <a:pt x="1912020" y="214028"/>
                    <a:pt x="1914996" y="211080"/>
                  </a:cubicBezTo>
                  <a:cubicBezTo>
                    <a:pt x="1916484" y="209606"/>
                    <a:pt x="1914996" y="205184"/>
                    <a:pt x="1912020" y="205184"/>
                  </a:cubicBezTo>
                  <a:cubicBezTo>
                    <a:pt x="1910532" y="205184"/>
                    <a:pt x="1906067" y="212554"/>
                    <a:pt x="1906067" y="212554"/>
                  </a:cubicBezTo>
                  <a:cubicBezTo>
                    <a:pt x="1904579" y="214028"/>
                    <a:pt x="1907556" y="218449"/>
                    <a:pt x="1906067" y="221397"/>
                  </a:cubicBezTo>
                  <a:cubicBezTo>
                    <a:pt x="1903091" y="224345"/>
                    <a:pt x="1903091" y="227293"/>
                    <a:pt x="1901603" y="224345"/>
                  </a:cubicBezTo>
                  <a:cubicBezTo>
                    <a:pt x="1897139" y="218449"/>
                    <a:pt x="1904579" y="214028"/>
                    <a:pt x="1904579" y="211080"/>
                  </a:cubicBezTo>
                  <a:cubicBezTo>
                    <a:pt x="1904579" y="206658"/>
                    <a:pt x="1900115" y="209606"/>
                    <a:pt x="1898627" y="209606"/>
                  </a:cubicBezTo>
                  <a:cubicBezTo>
                    <a:pt x="1897139" y="211080"/>
                    <a:pt x="1897139" y="211080"/>
                    <a:pt x="1894163" y="211080"/>
                  </a:cubicBezTo>
                  <a:cubicBezTo>
                    <a:pt x="1889698" y="211080"/>
                    <a:pt x="1888210" y="203710"/>
                    <a:pt x="1885234" y="209606"/>
                  </a:cubicBezTo>
                  <a:cubicBezTo>
                    <a:pt x="1880770" y="214028"/>
                    <a:pt x="1880770" y="211080"/>
                    <a:pt x="1877794" y="212554"/>
                  </a:cubicBezTo>
                  <a:cubicBezTo>
                    <a:pt x="1877794" y="212554"/>
                    <a:pt x="1874818" y="215502"/>
                    <a:pt x="1873329" y="214028"/>
                  </a:cubicBezTo>
                  <a:cubicBezTo>
                    <a:pt x="1873329" y="214028"/>
                    <a:pt x="1871841" y="209606"/>
                    <a:pt x="1871841" y="212554"/>
                  </a:cubicBezTo>
                  <a:cubicBezTo>
                    <a:pt x="1870353" y="216976"/>
                    <a:pt x="1862913" y="209606"/>
                    <a:pt x="1865889" y="205184"/>
                  </a:cubicBezTo>
                  <a:cubicBezTo>
                    <a:pt x="1865889" y="203710"/>
                    <a:pt x="1867377" y="196341"/>
                    <a:pt x="1870353" y="196341"/>
                  </a:cubicBezTo>
                  <a:cubicBezTo>
                    <a:pt x="1873329" y="196341"/>
                    <a:pt x="1877794" y="197815"/>
                    <a:pt x="1879282" y="199289"/>
                  </a:cubicBezTo>
                  <a:cubicBezTo>
                    <a:pt x="1879282" y="200763"/>
                    <a:pt x="1880770" y="203710"/>
                    <a:pt x="1883746" y="200763"/>
                  </a:cubicBezTo>
                  <a:cubicBezTo>
                    <a:pt x="1886722" y="197815"/>
                    <a:pt x="1882258" y="197815"/>
                    <a:pt x="1880770" y="197815"/>
                  </a:cubicBezTo>
                  <a:cubicBezTo>
                    <a:pt x="1877794" y="196341"/>
                    <a:pt x="1883746" y="191919"/>
                    <a:pt x="1883746" y="190445"/>
                  </a:cubicBezTo>
                  <a:cubicBezTo>
                    <a:pt x="1883746" y="187497"/>
                    <a:pt x="1883746" y="186023"/>
                    <a:pt x="1883746" y="181602"/>
                  </a:cubicBezTo>
                  <a:cubicBezTo>
                    <a:pt x="1883746" y="178654"/>
                    <a:pt x="1885234" y="175706"/>
                    <a:pt x="1885234" y="174232"/>
                  </a:cubicBezTo>
                  <a:cubicBezTo>
                    <a:pt x="1885234" y="172758"/>
                    <a:pt x="1886722" y="172758"/>
                    <a:pt x="1888210" y="172758"/>
                  </a:cubicBezTo>
                  <a:cubicBezTo>
                    <a:pt x="1891187" y="172758"/>
                    <a:pt x="1891187" y="166863"/>
                    <a:pt x="1894163" y="169810"/>
                  </a:cubicBezTo>
                  <a:cubicBezTo>
                    <a:pt x="1895651" y="171284"/>
                    <a:pt x="1897139" y="174232"/>
                    <a:pt x="1897139" y="177180"/>
                  </a:cubicBezTo>
                  <a:cubicBezTo>
                    <a:pt x="1897139" y="181602"/>
                    <a:pt x="1898627" y="184549"/>
                    <a:pt x="1903091" y="187497"/>
                  </a:cubicBezTo>
                  <a:cubicBezTo>
                    <a:pt x="1904579" y="187497"/>
                    <a:pt x="1903091" y="187497"/>
                    <a:pt x="1904579" y="188971"/>
                  </a:cubicBezTo>
                  <a:cubicBezTo>
                    <a:pt x="1909044" y="191919"/>
                    <a:pt x="1920948" y="202236"/>
                    <a:pt x="1928389" y="194867"/>
                  </a:cubicBezTo>
                  <a:cubicBezTo>
                    <a:pt x="1928389" y="194867"/>
                    <a:pt x="1928389" y="193393"/>
                    <a:pt x="1928389" y="193393"/>
                  </a:cubicBezTo>
                  <a:cubicBezTo>
                    <a:pt x="1929877" y="193393"/>
                    <a:pt x="1912020" y="194867"/>
                    <a:pt x="1912020" y="188971"/>
                  </a:cubicBezTo>
                  <a:cubicBezTo>
                    <a:pt x="1912020" y="184549"/>
                    <a:pt x="1904579" y="181602"/>
                    <a:pt x="1903091" y="180128"/>
                  </a:cubicBezTo>
                  <a:cubicBezTo>
                    <a:pt x="1900115" y="175706"/>
                    <a:pt x="1909044" y="171284"/>
                    <a:pt x="1909044" y="171284"/>
                  </a:cubicBezTo>
                  <a:cubicBezTo>
                    <a:pt x="1912020" y="169810"/>
                    <a:pt x="1909044" y="166863"/>
                    <a:pt x="1910532" y="165389"/>
                  </a:cubicBezTo>
                  <a:cubicBezTo>
                    <a:pt x="1913508" y="162441"/>
                    <a:pt x="1919460" y="159493"/>
                    <a:pt x="1919460" y="156545"/>
                  </a:cubicBezTo>
                  <a:cubicBezTo>
                    <a:pt x="1919460" y="150649"/>
                    <a:pt x="1919460" y="147702"/>
                    <a:pt x="1919460" y="143280"/>
                  </a:cubicBezTo>
                  <a:cubicBezTo>
                    <a:pt x="1922437" y="143280"/>
                    <a:pt x="1923925" y="144754"/>
                    <a:pt x="1923925" y="143280"/>
                  </a:cubicBezTo>
                  <a:cubicBezTo>
                    <a:pt x="1923925" y="140332"/>
                    <a:pt x="1920948" y="140332"/>
                    <a:pt x="1920948" y="138858"/>
                  </a:cubicBezTo>
                  <a:cubicBezTo>
                    <a:pt x="1920948" y="135910"/>
                    <a:pt x="1923925" y="138858"/>
                    <a:pt x="1923925" y="135910"/>
                  </a:cubicBezTo>
                  <a:cubicBezTo>
                    <a:pt x="1923925" y="134436"/>
                    <a:pt x="1923925" y="131489"/>
                    <a:pt x="1925413" y="131489"/>
                  </a:cubicBezTo>
                  <a:cubicBezTo>
                    <a:pt x="1926901" y="131489"/>
                    <a:pt x="1932853" y="135910"/>
                    <a:pt x="1932853" y="137384"/>
                  </a:cubicBezTo>
                  <a:cubicBezTo>
                    <a:pt x="1932853" y="138858"/>
                    <a:pt x="1934341" y="138858"/>
                    <a:pt x="1935829" y="138858"/>
                  </a:cubicBezTo>
                  <a:cubicBezTo>
                    <a:pt x="1938806" y="138858"/>
                    <a:pt x="1935829" y="140332"/>
                    <a:pt x="1938806" y="140332"/>
                  </a:cubicBezTo>
                  <a:cubicBezTo>
                    <a:pt x="1941782" y="140332"/>
                    <a:pt x="1943270" y="138858"/>
                    <a:pt x="1946246" y="140332"/>
                  </a:cubicBezTo>
                  <a:cubicBezTo>
                    <a:pt x="1950710" y="143280"/>
                    <a:pt x="1947734" y="138858"/>
                    <a:pt x="1947734" y="137384"/>
                  </a:cubicBezTo>
                  <a:cubicBezTo>
                    <a:pt x="1946246" y="134436"/>
                    <a:pt x="1943270" y="135910"/>
                    <a:pt x="1943270" y="131489"/>
                  </a:cubicBezTo>
                  <a:cubicBezTo>
                    <a:pt x="1943270" y="130015"/>
                    <a:pt x="1946246" y="124119"/>
                    <a:pt x="1947734" y="124119"/>
                  </a:cubicBezTo>
                  <a:close/>
                  <a:moveTo>
                    <a:pt x="2080362" y="123186"/>
                  </a:moveTo>
                  <a:cubicBezTo>
                    <a:pt x="2083877" y="122284"/>
                    <a:pt x="2087577" y="123366"/>
                    <a:pt x="2090537" y="128416"/>
                  </a:cubicBezTo>
                  <a:cubicBezTo>
                    <a:pt x="2090537" y="129859"/>
                    <a:pt x="2089057" y="137073"/>
                    <a:pt x="2092017" y="137073"/>
                  </a:cubicBezTo>
                  <a:cubicBezTo>
                    <a:pt x="2094977" y="138516"/>
                    <a:pt x="2096457" y="142845"/>
                    <a:pt x="2097937" y="135631"/>
                  </a:cubicBezTo>
                  <a:cubicBezTo>
                    <a:pt x="2097937" y="132745"/>
                    <a:pt x="2105337" y="131302"/>
                    <a:pt x="2105337" y="135631"/>
                  </a:cubicBezTo>
                  <a:cubicBezTo>
                    <a:pt x="2105337" y="144288"/>
                    <a:pt x="2102377" y="145731"/>
                    <a:pt x="2099417" y="150059"/>
                  </a:cubicBezTo>
                  <a:cubicBezTo>
                    <a:pt x="2099417" y="152945"/>
                    <a:pt x="2099417" y="155831"/>
                    <a:pt x="2096457" y="155831"/>
                  </a:cubicBezTo>
                  <a:cubicBezTo>
                    <a:pt x="2092017" y="155831"/>
                    <a:pt x="2090537" y="144288"/>
                    <a:pt x="2084617" y="148616"/>
                  </a:cubicBezTo>
                  <a:cubicBezTo>
                    <a:pt x="2083137" y="150059"/>
                    <a:pt x="2081657" y="147173"/>
                    <a:pt x="2080177" y="145731"/>
                  </a:cubicBezTo>
                  <a:cubicBezTo>
                    <a:pt x="2080177" y="142845"/>
                    <a:pt x="2075737" y="145731"/>
                    <a:pt x="2074257" y="145731"/>
                  </a:cubicBezTo>
                  <a:cubicBezTo>
                    <a:pt x="2072777" y="145731"/>
                    <a:pt x="2071297" y="144288"/>
                    <a:pt x="2071297" y="147173"/>
                  </a:cubicBezTo>
                  <a:cubicBezTo>
                    <a:pt x="2071297" y="152945"/>
                    <a:pt x="2074257" y="151502"/>
                    <a:pt x="2077217" y="154388"/>
                  </a:cubicBezTo>
                  <a:cubicBezTo>
                    <a:pt x="2083137" y="160159"/>
                    <a:pt x="2074257" y="161602"/>
                    <a:pt x="2068337" y="158716"/>
                  </a:cubicBezTo>
                  <a:cubicBezTo>
                    <a:pt x="2063897" y="155831"/>
                    <a:pt x="2063897" y="151502"/>
                    <a:pt x="2063897" y="144288"/>
                  </a:cubicBezTo>
                  <a:cubicBezTo>
                    <a:pt x="2063897" y="137073"/>
                    <a:pt x="2047617" y="137073"/>
                    <a:pt x="2056497" y="128416"/>
                  </a:cubicBezTo>
                  <a:cubicBezTo>
                    <a:pt x="2063897" y="121202"/>
                    <a:pt x="2066857" y="131302"/>
                    <a:pt x="2071297" y="129859"/>
                  </a:cubicBezTo>
                  <a:cubicBezTo>
                    <a:pt x="2073517" y="126973"/>
                    <a:pt x="2076847" y="124088"/>
                    <a:pt x="2080362" y="123186"/>
                  </a:cubicBezTo>
                  <a:close/>
                  <a:moveTo>
                    <a:pt x="2064933" y="116874"/>
                  </a:moveTo>
                  <a:cubicBezTo>
                    <a:pt x="2066376" y="116874"/>
                    <a:pt x="2069262" y="118317"/>
                    <a:pt x="2067819" y="119760"/>
                  </a:cubicBezTo>
                  <a:cubicBezTo>
                    <a:pt x="2067819" y="121203"/>
                    <a:pt x="2064933" y="119760"/>
                    <a:pt x="2064933" y="118317"/>
                  </a:cubicBezTo>
                  <a:cubicBezTo>
                    <a:pt x="2063490" y="118317"/>
                    <a:pt x="2064933" y="115431"/>
                    <a:pt x="2064933" y="116874"/>
                  </a:cubicBezTo>
                  <a:close/>
                  <a:moveTo>
                    <a:pt x="2044731" y="99559"/>
                  </a:moveTo>
                  <a:cubicBezTo>
                    <a:pt x="2047617" y="99559"/>
                    <a:pt x="2049060" y="102445"/>
                    <a:pt x="2049060" y="103887"/>
                  </a:cubicBezTo>
                  <a:cubicBezTo>
                    <a:pt x="2049060" y="105330"/>
                    <a:pt x="2049060" y="106773"/>
                    <a:pt x="2049060" y="106773"/>
                  </a:cubicBezTo>
                  <a:cubicBezTo>
                    <a:pt x="2046174" y="105330"/>
                    <a:pt x="2044731" y="102445"/>
                    <a:pt x="2043288" y="101002"/>
                  </a:cubicBezTo>
                  <a:cubicBezTo>
                    <a:pt x="2043288" y="99559"/>
                    <a:pt x="2044731" y="98116"/>
                    <a:pt x="2044731" y="99559"/>
                  </a:cubicBezTo>
                  <a:close/>
                  <a:moveTo>
                    <a:pt x="2066376" y="93787"/>
                  </a:moveTo>
                  <a:cubicBezTo>
                    <a:pt x="2069262" y="95230"/>
                    <a:pt x="2073591" y="98116"/>
                    <a:pt x="2075034" y="101002"/>
                  </a:cubicBezTo>
                  <a:cubicBezTo>
                    <a:pt x="2075034" y="102444"/>
                    <a:pt x="2073591" y="105330"/>
                    <a:pt x="2072148" y="106773"/>
                  </a:cubicBezTo>
                  <a:cubicBezTo>
                    <a:pt x="2070705" y="106773"/>
                    <a:pt x="2069262" y="103887"/>
                    <a:pt x="2067819" y="102444"/>
                  </a:cubicBezTo>
                  <a:cubicBezTo>
                    <a:pt x="2067819" y="102444"/>
                    <a:pt x="2067819" y="101002"/>
                    <a:pt x="2066376" y="99559"/>
                  </a:cubicBezTo>
                  <a:cubicBezTo>
                    <a:pt x="2066376" y="99559"/>
                    <a:pt x="2063490" y="99559"/>
                    <a:pt x="2062047" y="98116"/>
                  </a:cubicBezTo>
                  <a:cubicBezTo>
                    <a:pt x="2062047" y="96673"/>
                    <a:pt x="2064933" y="93787"/>
                    <a:pt x="2066376" y="93787"/>
                  </a:cubicBezTo>
                  <a:close/>
                  <a:moveTo>
                    <a:pt x="2019204" y="64436"/>
                  </a:moveTo>
                  <a:cubicBezTo>
                    <a:pt x="2019941" y="64620"/>
                    <a:pt x="2021047" y="65723"/>
                    <a:pt x="2022521" y="66459"/>
                  </a:cubicBezTo>
                  <a:cubicBezTo>
                    <a:pt x="2022521" y="66459"/>
                    <a:pt x="2028419" y="72346"/>
                    <a:pt x="2029893" y="70875"/>
                  </a:cubicBezTo>
                  <a:cubicBezTo>
                    <a:pt x="2031367" y="69403"/>
                    <a:pt x="2025470" y="62044"/>
                    <a:pt x="2032842" y="66459"/>
                  </a:cubicBezTo>
                  <a:cubicBezTo>
                    <a:pt x="2034316" y="66459"/>
                    <a:pt x="2035790" y="69403"/>
                    <a:pt x="2035790" y="70875"/>
                  </a:cubicBezTo>
                  <a:cubicBezTo>
                    <a:pt x="2041688" y="75290"/>
                    <a:pt x="2041688" y="94422"/>
                    <a:pt x="2041688" y="101781"/>
                  </a:cubicBezTo>
                  <a:cubicBezTo>
                    <a:pt x="2041688" y="103253"/>
                    <a:pt x="2044637" y="107668"/>
                    <a:pt x="2043162" y="110612"/>
                  </a:cubicBezTo>
                  <a:cubicBezTo>
                    <a:pt x="2043162" y="110612"/>
                    <a:pt x="2037265" y="113555"/>
                    <a:pt x="2043162" y="115027"/>
                  </a:cubicBezTo>
                  <a:cubicBezTo>
                    <a:pt x="2046111" y="115027"/>
                    <a:pt x="2049060" y="120914"/>
                    <a:pt x="2044637" y="120914"/>
                  </a:cubicBezTo>
                  <a:cubicBezTo>
                    <a:pt x="2041688" y="120914"/>
                    <a:pt x="2038739" y="119442"/>
                    <a:pt x="2035790" y="119442"/>
                  </a:cubicBezTo>
                  <a:cubicBezTo>
                    <a:pt x="2032842" y="116498"/>
                    <a:pt x="2023995" y="106196"/>
                    <a:pt x="2022521" y="101781"/>
                  </a:cubicBezTo>
                  <a:cubicBezTo>
                    <a:pt x="2022521" y="106196"/>
                    <a:pt x="2023995" y="113555"/>
                    <a:pt x="2026944" y="115027"/>
                  </a:cubicBezTo>
                  <a:cubicBezTo>
                    <a:pt x="2026944" y="116498"/>
                    <a:pt x="2028419" y="116498"/>
                    <a:pt x="2028419" y="119442"/>
                  </a:cubicBezTo>
                  <a:cubicBezTo>
                    <a:pt x="2028419" y="120914"/>
                    <a:pt x="2028419" y="123857"/>
                    <a:pt x="2031367" y="123857"/>
                  </a:cubicBezTo>
                  <a:cubicBezTo>
                    <a:pt x="2032842" y="123857"/>
                    <a:pt x="2034316" y="126801"/>
                    <a:pt x="2034316" y="128272"/>
                  </a:cubicBezTo>
                  <a:cubicBezTo>
                    <a:pt x="2034316" y="132688"/>
                    <a:pt x="2035790" y="138575"/>
                    <a:pt x="2032842" y="140047"/>
                  </a:cubicBezTo>
                  <a:cubicBezTo>
                    <a:pt x="2026944" y="141518"/>
                    <a:pt x="2025470" y="134159"/>
                    <a:pt x="2022521" y="135631"/>
                  </a:cubicBezTo>
                  <a:cubicBezTo>
                    <a:pt x="2019572" y="137103"/>
                    <a:pt x="2018098" y="134159"/>
                    <a:pt x="2018098" y="135631"/>
                  </a:cubicBezTo>
                  <a:cubicBezTo>
                    <a:pt x="2016624" y="137103"/>
                    <a:pt x="2018098" y="138575"/>
                    <a:pt x="2019572" y="138575"/>
                  </a:cubicBezTo>
                  <a:cubicBezTo>
                    <a:pt x="2021047" y="138575"/>
                    <a:pt x="2022521" y="140047"/>
                    <a:pt x="2022521" y="140047"/>
                  </a:cubicBezTo>
                  <a:cubicBezTo>
                    <a:pt x="2023995" y="141518"/>
                    <a:pt x="2023995" y="142990"/>
                    <a:pt x="2026944" y="142990"/>
                  </a:cubicBezTo>
                  <a:cubicBezTo>
                    <a:pt x="2031367" y="142990"/>
                    <a:pt x="2034316" y="150348"/>
                    <a:pt x="2035790" y="150348"/>
                  </a:cubicBezTo>
                  <a:cubicBezTo>
                    <a:pt x="2040214" y="150348"/>
                    <a:pt x="2038739" y="150348"/>
                    <a:pt x="2038739" y="154764"/>
                  </a:cubicBezTo>
                  <a:cubicBezTo>
                    <a:pt x="2038739" y="157707"/>
                    <a:pt x="2038739" y="163594"/>
                    <a:pt x="2037265" y="166538"/>
                  </a:cubicBezTo>
                  <a:cubicBezTo>
                    <a:pt x="2037265" y="166538"/>
                    <a:pt x="2034316" y="166538"/>
                    <a:pt x="2034316" y="168009"/>
                  </a:cubicBezTo>
                  <a:cubicBezTo>
                    <a:pt x="2034316" y="170953"/>
                    <a:pt x="2034316" y="169481"/>
                    <a:pt x="2032842" y="169481"/>
                  </a:cubicBezTo>
                  <a:cubicBezTo>
                    <a:pt x="2029893" y="169481"/>
                    <a:pt x="2029893" y="170953"/>
                    <a:pt x="2029893" y="173896"/>
                  </a:cubicBezTo>
                  <a:cubicBezTo>
                    <a:pt x="2029893" y="175368"/>
                    <a:pt x="2034316" y="176840"/>
                    <a:pt x="2034316" y="179783"/>
                  </a:cubicBezTo>
                  <a:cubicBezTo>
                    <a:pt x="2034316" y="182727"/>
                    <a:pt x="2034316" y="188614"/>
                    <a:pt x="2034316" y="193029"/>
                  </a:cubicBezTo>
                  <a:cubicBezTo>
                    <a:pt x="2034316" y="200388"/>
                    <a:pt x="2029893" y="200388"/>
                    <a:pt x="2025470" y="201859"/>
                  </a:cubicBezTo>
                  <a:cubicBezTo>
                    <a:pt x="2019572" y="203331"/>
                    <a:pt x="2019572" y="200388"/>
                    <a:pt x="2018098" y="198916"/>
                  </a:cubicBezTo>
                  <a:cubicBezTo>
                    <a:pt x="2018098" y="198916"/>
                    <a:pt x="2013675" y="198916"/>
                    <a:pt x="2012201" y="198916"/>
                  </a:cubicBezTo>
                  <a:cubicBezTo>
                    <a:pt x="2012201" y="198916"/>
                    <a:pt x="2007777" y="190085"/>
                    <a:pt x="2007777" y="197444"/>
                  </a:cubicBezTo>
                  <a:cubicBezTo>
                    <a:pt x="2007777" y="198916"/>
                    <a:pt x="2015149" y="206275"/>
                    <a:pt x="2012201" y="206275"/>
                  </a:cubicBezTo>
                  <a:cubicBezTo>
                    <a:pt x="2009252" y="206275"/>
                    <a:pt x="2007777" y="209218"/>
                    <a:pt x="2004829" y="209218"/>
                  </a:cubicBezTo>
                  <a:cubicBezTo>
                    <a:pt x="1994508" y="209218"/>
                    <a:pt x="2003354" y="201859"/>
                    <a:pt x="1995982" y="198916"/>
                  </a:cubicBezTo>
                  <a:cubicBezTo>
                    <a:pt x="1988611" y="197444"/>
                    <a:pt x="1991559" y="169481"/>
                    <a:pt x="1991559" y="165066"/>
                  </a:cubicBezTo>
                  <a:cubicBezTo>
                    <a:pt x="1991559" y="157707"/>
                    <a:pt x="1990085" y="160651"/>
                    <a:pt x="1987136" y="156235"/>
                  </a:cubicBezTo>
                  <a:cubicBezTo>
                    <a:pt x="1987136" y="156235"/>
                    <a:pt x="1988611" y="147405"/>
                    <a:pt x="1985662" y="144462"/>
                  </a:cubicBezTo>
                  <a:cubicBezTo>
                    <a:pt x="1981239" y="138575"/>
                    <a:pt x="1987136" y="125329"/>
                    <a:pt x="1990085" y="122385"/>
                  </a:cubicBezTo>
                  <a:cubicBezTo>
                    <a:pt x="1994508" y="115027"/>
                    <a:pt x="1997457" y="100310"/>
                    <a:pt x="1997457" y="122385"/>
                  </a:cubicBezTo>
                  <a:cubicBezTo>
                    <a:pt x="1997457" y="125329"/>
                    <a:pt x="2003354" y="132688"/>
                    <a:pt x="2004829" y="135631"/>
                  </a:cubicBezTo>
                  <a:cubicBezTo>
                    <a:pt x="2007777" y="140047"/>
                    <a:pt x="2010726" y="137103"/>
                    <a:pt x="2007777" y="134159"/>
                  </a:cubicBezTo>
                  <a:cubicBezTo>
                    <a:pt x="2004829" y="131216"/>
                    <a:pt x="2000406" y="123857"/>
                    <a:pt x="2000406" y="119442"/>
                  </a:cubicBezTo>
                  <a:cubicBezTo>
                    <a:pt x="2000406" y="110612"/>
                    <a:pt x="2003354" y="107668"/>
                    <a:pt x="2003354" y="97366"/>
                  </a:cubicBezTo>
                  <a:cubicBezTo>
                    <a:pt x="2003354" y="88536"/>
                    <a:pt x="2003354" y="79705"/>
                    <a:pt x="2003354" y="70875"/>
                  </a:cubicBezTo>
                  <a:cubicBezTo>
                    <a:pt x="2003354" y="69403"/>
                    <a:pt x="2009252" y="67931"/>
                    <a:pt x="2010726" y="67931"/>
                  </a:cubicBezTo>
                  <a:cubicBezTo>
                    <a:pt x="2015149" y="66459"/>
                    <a:pt x="2015149" y="67931"/>
                    <a:pt x="2016624" y="70875"/>
                  </a:cubicBezTo>
                  <a:cubicBezTo>
                    <a:pt x="2018098" y="73818"/>
                    <a:pt x="2021047" y="85592"/>
                    <a:pt x="2021047" y="75290"/>
                  </a:cubicBezTo>
                  <a:cubicBezTo>
                    <a:pt x="2021047" y="72346"/>
                    <a:pt x="2018098" y="70875"/>
                    <a:pt x="2018098" y="67931"/>
                  </a:cubicBezTo>
                  <a:cubicBezTo>
                    <a:pt x="2018098" y="64988"/>
                    <a:pt x="2018466" y="64252"/>
                    <a:pt x="2019204" y="64436"/>
                  </a:cubicBezTo>
                  <a:close/>
                  <a:moveTo>
                    <a:pt x="2096679" y="49058"/>
                  </a:moveTo>
                  <a:cubicBezTo>
                    <a:pt x="2096679" y="49058"/>
                    <a:pt x="2098122" y="49058"/>
                    <a:pt x="2098122" y="50501"/>
                  </a:cubicBezTo>
                  <a:cubicBezTo>
                    <a:pt x="2098122" y="53387"/>
                    <a:pt x="2099565" y="56272"/>
                    <a:pt x="2098122" y="59158"/>
                  </a:cubicBezTo>
                  <a:cubicBezTo>
                    <a:pt x="2098122" y="60601"/>
                    <a:pt x="2095236" y="60601"/>
                    <a:pt x="2095236" y="59158"/>
                  </a:cubicBezTo>
                  <a:cubicBezTo>
                    <a:pt x="2095236" y="56272"/>
                    <a:pt x="2096679" y="51944"/>
                    <a:pt x="2096679" y="49058"/>
                  </a:cubicBezTo>
                  <a:close/>
                  <a:moveTo>
                    <a:pt x="2072884" y="0"/>
                  </a:moveTo>
                  <a:cubicBezTo>
                    <a:pt x="2081719" y="0"/>
                    <a:pt x="2066994" y="26348"/>
                    <a:pt x="2074356" y="23421"/>
                  </a:cubicBezTo>
                  <a:cubicBezTo>
                    <a:pt x="2077301" y="23421"/>
                    <a:pt x="2080246" y="13174"/>
                    <a:pt x="2080246" y="10247"/>
                  </a:cubicBezTo>
                  <a:cubicBezTo>
                    <a:pt x="2080246" y="7319"/>
                    <a:pt x="2083191" y="1464"/>
                    <a:pt x="2084664" y="1464"/>
                  </a:cubicBezTo>
                  <a:cubicBezTo>
                    <a:pt x="2084664" y="2928"/>
                    <a:pt x="2108223" y="16102"/>
                    <a:pt x="2105278" y="16102"/>
                  </a:cubicBezTo>
                  <a:cubicBezTo>
                    <a:pt x="2102333" y="16102"/>
                    <a:pt x="2097916" y="19029"/>
                    <a:pt x="2096444" y="20493"/>
                  </a:cubicBezTo>
                  <a:cubicBezTo>
                    <a:pt x="2092026" y="23421"/>
                    <a:pt x="2097916" y="23421"/>
                    <a:pt x="2099389" y="26348"/>
                  </a:cubicBezTo>
                  <a:cubicBezTo>
                    <a:pt x="2108223" y="38059"/>
                    <a:pt x="2087608" y="32204"/>
                    <a:pt x="2087608" y="32204"/>
                  </a:cubicBezTo>
                  <a:cubicBezTo>
                    <a:pt x="2081719" y="36595"/>
                    <a:pt x="2093498" y="43914"/>
                    <a:pt x="2093498" y="48305"/>
                  </a:cubicBezTo>
                  <a:cubicBezTo>
                    <a:pt x="2093498" y="57088"/>
                    <a:pt x="2075829" y="42450"/>
                    <a:pt x="2078774" y="51233"/>
                  </a:cubicBezTo>
                  <a:cubicBezTo>
                    <a:pt x="2080246" y="54161"/>
                    <a:pt x="2094971" y="54161"/>
                    <a:pt x="2089081" y="62943"/>
                  </a:cubicBezTo>
                  <a:cubicBezTo>
                    <a:pt x="2087608" y="65871"/>
                    <a:pt x="2077301" y="73190"/>
                    <a:pt x="2077301" y="77581"/>
                  </a:cubicBezTo>
                  <a:cubicBezTo>
                    <a:pt x="2077301" y="81973"/>
                    <a:pt x="2074356" y="86364"/>
                    <a:pt x="2084664" y="86364"/>
                  </a:cubicBezTo>
                  <a:cubicBezTo>
                    <a:pt x="2087608" y="86364"/>
                    <a:pt x="2084664" y="95147"/>
                    <a:pt x="2077301" y="95147"/>
                  </a:cubicBezTo>
                  <a:cubicBezTo>
                    <a:pt x="2071412" y="95147"/>
                    <a:pt x="2068467" y="92219"/>
                    <a:pt x="2065522" y="89292"/>
                  </a:cubicBezTo>
                  <a:cubicBezTo>
                    <a:pt x="2065522" y="89292"/>
                    <a:pt x="2059632" y="96611"/>
                    <a:pt x="2058159" y="96611"/>
                  </a:cubicBezTo>
                  <a:cubicBezTo>
                    <a:pt x="2052270" y="101002"/>
                    <a:pt x="2044907" y="90756"/>
                    <a:pt x="2049325" y="83437"/>
                  </a:cubicBezTo>
                  <a:cubicBezTo>
                    <a:pt x="2052270" y="76118"/>
                    <a:pt x="2036073" y="65871"/>
                    <a:pt x="2050797" y="71726"/>
                  </a:cubicBezTo>
                  <a:cubicBezTo>
                    <a:pt x="2052270" y="71726"/>
                    <a:pt x="2053742" y="67335"/>
                    <a:pt x="2052270" y="65871"/>
                  </a:cubicBezTo>
                  <a:cubicBezTo>
                    <a:pt x="2049325" y="61480"/>
                    <a:pt x="2062577" y="39523"/>
                    <a:pt x="2056687" y="32204"/>
                  </a:cubicBezTo>
                  <a:cubicBezTo>
                    <a:pt x="2055215" y="32204"/>
                    <a:pt x="2053742" y="30740"/>
                    <a:pt x="2053742" y="29276"/>
                  </a:cubicBezTo>
                  <a:cubicBezTo>
                    <a:pt x="2053742" y="24885"/>
                    <a:pt x="2062577" y="16102"/>
                    <a:pt x="2064049" y="13174"/>
                  </a:cubicBezTo>
                  <a:cubicBezTo>
                    <a:pt x="2065522" y="10247"/>
                    <a:pt x="2066994" y="0"/>
                    <a:pt x="2072884" y="0"/>
                  </a:cubicBez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defPPr>
                <a:defRPr lang="en-GB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C9052C-87E4-4D84-A81B-E3A34F91DC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84675" y="3334135"/>
              <a:ext cx="905122" cy="734409"/>
            </a:xfrm>
            <a:custGeom>
              <a:avLst/>
              <a:gdLst>
                <a:gd name="connsiteX0" fmla="*/ 707852 w 905122"/>
                <a:gd name="connsiteY0" fmla="*/ 643264 h 734409"/>
                <a:gd name="connsiteX1" fmla="*/ 707751 w 905122"/>
                <a:gd name="connsiteY1" fmla="*/ 643387 h 734409"/>
                <a:gd name="connsiteX2" fmla="*/ 712654 w 905122"/>
                <a:gd name="connsiteY2" fmla="*/ 644617 h 734409"/>
                <a:gd name="connsiteX3" fmla="*/ 712822 w 905122"/>
                <a:gd name="connsiteY3" fmla="*/ 644516 h 734409"/>
                <a:gd name="connsiteX4" fmla="*/ 721049 w 905122"/>
                <a:gd name="connsiteY4" fmla="*/ 640308 h 734409"/>
                <a:gd name="connsiteX5" fmla="*/ 720507 w 905122"/>
                <a:gd name="connsiteY5" fmla="*/ 640636 h 734409"/>
                <a:gd name="connsiteX6" fmla="*/ 728787 w 905122"/>
                <a:gd name="connsiteY6" fmla="*/ 647561 h 734409"/>
                <a:gd name="connsiteX7" fmla="*/ 736120 w 905122"/>
                <a:gd name="connsiteY7" fmla="*/ 649033 h 734409"/>
                <a:gd name="connsiteX8" fmla="*/ 736276 w 905122"/>
                <a:gd name="connsiteY8" fmla="*/ 648994 h 734409"/>
                <a:gd name="connsiteX9" fmla="*/ 729847 w 905122"/>
                <a:gd name="connsiteY9" fmla="*/ 647698 h 734409"/>
                <a:gd name="connsiteX10" fmla="*/ 721049 w 905122"/>
                <a:gd name="connsiteY10" fmla="*/ 640308 h 734409"/>
                <a:gd name="connsiteX11" fmla="*/ 696688 w 905122"/>
                <a:gd name="connsiteY11" fmla="*/ 599700 h 734409"/>
                <a:gd name="connsiteX12" fmla="*/ 692276 w 905122"/>
                <a:gd name="connsiteY12" fmla="*/ 608554 h 734409"/>
                <a:gd name="connsiteX13" fmla="*/ 690806 w 905122"/>
                <a:gd name="connsiteY13" fmla="*/ 605602 h 734409"/>
                <a:gd name="connsiteX14" fmla="*/ 687865 w 905122"/>
                <a:gd name="connsiteY14" fmla="*/ 605602 h 734409"/>
                <a:gd name="connsiteX15" fmla="*/ 681982 w 905122"/>
                <a:gd name="connsiteY15" fmla="*/ 604127 h 734409"/>
                <a:gd name="connsiteX16" fmla="*/ 681982 w 905122"/>
                <a:gd name="connsiteY16" fmla="*/ 604905 h 734409"/>
                <a:gd name="connsiteX17" fmla="*/ 687722 w 905122"/>
                <a:gd name="connsiteY17" fmla="*/ 606345 h 734409"/>
                <a:gd name="connsiteX18" fmla="*/ 690655 w 905122"/>
                <a:gd name="connsiteY18" fmla="*/ 606345 h 734409"/>
                <a:gd name="connsiteX19" fmla="*/ 692122 w 905122"/>
                <a:gd name="connsiteY19" fmla="*/ 609289 h 734409"/>
                <a:gd name="connsiteX20" fmla="*/ 687722 w 905122"/>
                <a:gd name="connsiteY20" fmla="*/ 613705 h 734409"/>
                <a:gd name="connsiteX21" fmla="*/ 681855 w 905122"/>
                <a:gd name="connsiteY21" fmla="*/ 616649 h 734409"/>
                <a:gd name="connsiteX22" fmla="*/ 687722 w 905122"/>
                <a:gd name="connsiteY22" fmla="*/ 618121 h 734409"/>
                <a:gd name="connsiteX23" fmla="*/ 687722 w 905122"/>
                <a:gd name="connsiteY23" fmla="*/ 622537 h 734409"/>
                <a:gd name="connsiteX24" fmla="*/ 696521 w 905122"/>
                <a:gd name="connsiteY24" fmla="*/ 651977 h 734409"/>
                <a:gd name="connsiteX25" fmla="*/ 697542 w 905122"/>
                <a:gd name="connsiteY25" fmla="*/ 651977 h 734409"/>
                <a:gd name="connsiteX26" fmla="*/ 688790 w 905122"/>
                <a:gd name="connsiteY26" fmla="*/ 622571 h 734409"/>
                <a:gd name="connsiteX27" fmla="*/ 688790 w 905122"/>
                <a:gd name="connsiteY27" fmla="*/ 618137 h 734409"/>
                <a:gd name="connsiteX28" fmla="*/ 682925 w 905122"/>
                <a:gd name="connsiteY28" fmla="*/ 616659 h 734409"/>
                <a:gd name="connsiteX29" fmla="*/ 688790 w 905122"/>
                <a:gd name="connsiteY29" fmla="*/ 613703 h 734409"/>
                <a:gd name="connsiteX30" fmla="*/ 693189 w 905122"/>
                <a:gd name="connsiteY30" fmla="*/ 609269 h 734409"/>
                <a:gd name="connsiteX31" fmla="*/ 697588 w 905122"/>
                <a:gd name="connsiteY31" fmla="*/ 600401 h 734409"/>
                <a:gd name="connsiteX32" fmla="*/ 703210 w 905122"/>
                <a:gd name="connsiteY32" fmla="*/ 601817 h 734409"/>
                <a:gd name="connsiteX33" fmla="*/ 702570 w 905122"/>
                <a:gd name="connsiteY33" fmla="*/ 601176 h 734409"/>
                <a:gd name="connsiteX34" fmla="*/ 696688 w 905122"/>
                <a:gd name="connsiteY34" fmla="*/ 599700 h 734409"/>
                <a:gd name="connsiteX35" fmla="*/ 629041 w 905122"/>
                <a:gd name="connsiteY35" fmla="*/ 596749 h 734409"/>
                <a:gd name="connsiteX36" fmla="*/ 624629 w 905122"/>
                <a:gd name="connsiteY36" fmla="*/ 599700 h 734409"/>
                <a:gd name="connsiteX37" fmla="*/ 617324 w 905122"/>
                <a:gd name="connsiteY37" fmla="*/ 596768 h 734409"/>
                <a:gd name="connsiteX38" fmla="*/ 617324 w 905122"/>
                <a:gd name="connsiteY38" fmla="*/ 597513 h 734409"/>
                <a:gd name="connsiteX39" fmla="*/ 624657 w 905122"/>
                <a:gd name="connsiteY39" fmla="*/ 600457 h 734409"/>
                <a:gd name="connsiteX40" fmla="*/ 629057 w 905122"/>
                <a:gd name="connsiteY40" fmla="*/ 597513 h 734409"/>
                <a:gd name="connsiteX41" fmla="*/ 630523 w 905122"/>
                <a:gd name="connsiteY41" fmla="*/ 600457 h 734409"/>
                <a:gd name="connsiteX42" fmla="*/ 637857 w 905122"/>
                <a:gd name="connsiteY42" fmla="*/ 600457 h 734409"/>
                <a:gd name="connsiteX43" fmla="*/ 639323 w 905122"/>
                <a:gd name="connsiteY43" fmla="*/ 604873 h 734409"/>
                <a:gd name="connsiteX44" fmla="*/ 642256 w 905122"/>
                <a:gd name="connsiteY44" fmla="*/ 604873 h 734409"/>
                <a:gd name="connsiteX45" fmla="*/ 646656 w 905122"/>
                <a:gd name="connsiteY45" fmla="*/ 607817 h 734409"/>
                <a:gd name="connsiteX46" fmla="*/ 648123 w 905122"/>
                <a:gd name="connsiteY46" fmla="*/ 618121 h 734409"/>
                <a:gd name="connsiteX47" fmla="*/ 652523 w 905122"/>
                <a:gd name="connsiteY47" fmla="*/ 616649 h 734409"/>
                <a:gd name="connsiteX48" fmla="*/ 655456 w 905122"/>
                <a:gd name="connsiteY48" fmla="*/ 624009 h 734409"/>
                <a:gd name="connsiteX49" fmla="*/ 658389 w 905122"/>
                <a:gd name="connsiteY49" fmla="*/ 616649 h 734409"/>
                <a:gd name="connsiteX50" fmla="*/ 662789 w 905122"/>
                <a:gd name="connsiteY50" fmla="*/ 610761 h 734409"/>
                <a:gd name="connsiteX51" fmla="*/ 665722 w 905122"/>
                <a:gd name="connsiteY51" fmla="*/ 610761 h 734409"/>
                <a:gd name="connsiteX52" fmla="*/ 671589 w 905122"/>
                <a:gd name="connsiteY52" fmla="*/ 610761 h 734409"/>
                <a:gd name="connsiteX53" fmla="*/ 675989 w 905122"/>
                <a:gd name="connsiteY53" fmla="*/ 607817 h 734409"/>
                <a:gd name="connsiteX54" fmla="*/ 681855 w 905122"/>
                <a:gd name="connsiteY54" fmla="*/ 609289 h 734409"/>
                <a:gd name="connsiteX55" fmla="*/ 681855 w 905122"/>
                <a:gd name="connsiteY55" fmla="*/ 608522 h 734409"/>
                <a:gd name="connsiteX56" fmla="*/ 676100 w 905122"/>
                <a:gd name="connsiteY56" fmla="*/ 607078 h 734409"/>
                <a:gd name="connsiteX57" fmla="*/ 671688 w 905122"/>
                <a:gd name="connsiteY57" fmla="*/ 610029 h 734409"/>
                <a:gd name="connsiteX58" fmla="*/ 665806 w 905122"/>
                <a:gd name="connsiteY58" fmla="*/ 610029 h 734409"/>
                <a:gd name="connsiteX59" fmla="*/ 662865 w 905122"/>
                <a:gd name="connsiteY59" fmla="*/ 610029 h 734409"/>
                <a:gd name="connsiteX60" fmla="*/ 658453 w 905122"/>
                <a:gd name="connsiteY60" fmla="*/ 615932 h 734409"/>
                <a:gd name="connsiteX61" fmla="*/ 655512 w 905122"/>
                <a:gd name="connsiteY61" fmla="*/ 623310 h 734409"/>
                <a:gd name="connsiteX62" fmla="*/ 652570 w 905122"/>
                <a:gd name="connsiteY62" fmla="*/ 615932 h 734409"/>
                <a:gd name="connsiteX63" fmla="*/ 648159 w 905122"/>
                <a:gd name="connsiteY63" fmla="*/ 617408 h 734409"/>
                <a:gd name="connsiteX64" fmla="*/ 646688 w 905122"/>
                <a:gd name="connsiteY64" fmla="*/ 607078 h 734409"/>
                <a:gd name="connsiteX65" fmla="*/ 642276 w 905122"/>
                <a:gd name="connsiteY65" fmla="*/ 604127 h 734409"/>
                <a:gd name="connsiteX66" fmla="*/ 639335 w 905122"/>
                <a:gd name="connsiteY66" fmla="*/ 604127 h 734409"/>
                <a:gd name="connsiteX67" fmla="*/ 637865 w 905122"/>
                <a:gd name="connsiteY67" fmla="*/ 599700 h 734409"/>
                <a:gd name="connsiteX68" fmla="*/ 630512 w 905122"/>
                <a:gd name="connsiteY68" fmla="*/ 599700 h 734409"/>
                <a:gd name="connsiteX69" fmla="*/ 629041 w 905122"/>
                <a:gd name="connsiteY69" fmla="*/ 596749 h 734409"/>
                <a:gd name="connsiteX70" fmla="*/ 612865 w 905122"/>
                <a:gd name="connsiteY70" fmla="*/ 590846 h 734409"/>
                <a:gd name="connsiteX71" fmla="*/ 609923 w 905122"/>
                <a:gd name="connsiteY71" fmla="*/ 593797 h 734409"/>
                <a:gd name="connsiteX72" fmla="*/ 602571 w 905122"/>
                <a:gd name="connsiteY72" fmla="*/ 592322 h 734409"/>
                <a:gd name="connsiteX73" fmla="*/ 596791 w 905122"/>
                <a:gd name="connsiteY73" fmla="*/ 595221 h 734409"/>
                <a:gd name="connsiteX74" fmla="*/ 596791 w 905122"/>
                <a:gd name="connsiteY74" fmla="*/ 596041 h 734409"/>
                <a:gd name="connsiteX75" fmla="*/ 602658 w 905122"/>
                <a:gd name="connsiteY75" fmla="*/ 593097 h 734409"/>
                <a:gd name="connsiteX76" fmla="*/ 609991 w 905122"/>
                <a:gd name="connsiteY76" fmla="*/ 594569 h 734409"/>
                <a:gd name="connsiteX77" fmla="*/ 612924 w 905122"/>
                <a:gd name="connsiteY77" fmla="*/ 591625 h 734409"/>
                <a:gd name="connsiteX78" fmla="*/ 617276 w 905122"/>
                <a:gd name="connsiteY78" fmla="*/ 591625 h 734409"/>
                <a:gd name="connsiteX79" fmla="*/ 617276 w 905122"/>
                <a:gd name="connsiteY79" fmla="*/ 590846 h 734409"/>
                <a:gd name="connsiteX80" fmla="*/ 612865 w 905122"/>
                <a:gd name="connsiteY80" fmla="*/ 590846 h 734409"/>
                <a:gd name="connsiteX81" fmla="*/ 703007 w 905122"/>
                <a:gd name="connsiteY81" fmla="*/ 535210 h 734409"/>
                <a:gd name="connsiteX82" fmla="*/ 705512 w 905122"/>
                <a:gd name="connsiteY82" fmla="*/ 537723 h 734409"/>
                <a:gd name="connsiteX83" fmla="*/ 705847 w 905122"/>
                <a:gd name="connsiteY83" fmla="*/ 537611 h 734409"/>
                <a:gd name="connsiteX84" fmla="*/ 703443 w 905122"/>
                <a:gd name="connsiteY84" fmla="*/ 535210 h 734409"/>
                <a:gd name="connsiteX85" fmla="*/ 722595 w 905122"/>
                <a:gd name="connsiteY85" fmla="*/ 532267 h 734409"/>
                <a:gd name="connsiteX86" fmla="*/ 722589 w 905122"/>
                <a:gd name="connsiteY86" fmla="*/ 532273 h 734409"/>
                <a:gd name="connsiteX87" fmla="*/ 727570 w 905122"/>
                <a:gd name="connsiteY87" fmla="*/ 534772 h 734409"/>
                <a:gd name="connsiteX88" fmla="*/ 731982 w 905122"/>
                <a:gd name="connsiteY88" fmla="*/ 539199 h 734409"/>
                <a:gd name="connsiteX89" fmla="*/ 730512 w 905122"/>
                <a:gd name="connsiteY89" fmla="*/ 546577 h 734409"/>
                <a:gd name="connsiteX90" fmla="*/ 723159 w 905122"/>
                <a:gd name="connsiteY90" fmla="*/ 552479 h 734409"/>
                <a:gd name="connsiteX91" fmla="*/ 718747 w 905122"/>
                <a:gd name="connsiteY91" fmla="*/ 556906 h 734409"/>
                <a:gd name="connsiteX92" fmla="*/ 720217 w 905122"/>
                <a:gd name="connsiteY92" fmla="*/ 568711 h 734409"/>
                <a:gd name="connsiteX93" fmla="*/ 724629 w 905122"/>
                <a:gd name="connsiteY93" fmla="*/ 579041 h 734409"/>
                <a:gd name="connsiteX94" fmla="*/ 724629 w 905122"/>
                <a:gd name="connsiteY94" fmla="*/ 587895 h 734409"/>
                <a:gd name="connsiteX95" fmla="*/ 720217 w 905122"/>
                <a:gd name="connsiteY95" fmla="*/ 589370 h 734409"/>
                <a:gd name="connsiteX96" fmla="*/ 720217 w 905122"/>
                <a:gd name="connsiteY96" fmla="*/ 596749 h 734409"/>
                <a:gd name="connsiteX97" fmla="*/ 715806 w 905122"/>
                <a:gd name="connsiteY97" fmla="*/ 601176 h 734409"/>
                <a:gd name="connsiteX98" fmla="*/ 721688 w 905122"/>
                <a:gd name="connsiteY98" fmla="*/ 607078 h 734409"/>
                <a:gd name="connsiteX99" fmla="*/ 715806 w 905122"/>
                <a:gd name="connsiteY99" fmla="*/ 610029 h 734409"/>
                <a:gd name="connsiteX100" fmla="*/ 708717 w 905122"/>
                <a:gd name="connsiteY100" fmla="*/ 607184 h 734409"/>
                <a:gd name="connsiteX101" fmla="*/ 709319 w 905122"/>
                <a:gd name="connsiteY101" fmla="*/ 607791 h 734409"/>
                <a:gd name="connsiteX102" fmla="*/ 716650 w 905122"/>
                <a:gd name="connsiteY102" fmla="*/ 610747 h 734409"/>
                <a:gd name="connsiteX103" fmla="*/ 722515 w 905122"/>
                <a:gd name="connsiteY103" fmla="*/ 607791 h 734409"/>
                <a:gd name="connsiteX104" fmla="*/ 716650 w 905122"/>
                <a:gd name="connsiteY104" fmla="*/ 601879 h 734409"/>
                <a:gd name="connsiteX105" fmla="*/ 721049 w 905122"/>
                <a:gd name="connsiteY105" fmla="*/ 597445 h 734409"/>
                <a:gd name="connsiteX106" fmla="*/ 721049 w 905122"/>
                <a:gd name="connsiteY106" fmla="*/ 590054 h 734409"/>
                <a:gd name="connsiteX107" fmla="*/ 725448 w 905122"/>
                <a:gd name="connsiteY107" fmla="*/ 588576 h 734409"/>
                <a:gd name="connsiteX108" fmla="*/ 725448 w 905122"/>
                <a:gd name="connsiteY108" fmla="*/ 579708 h 734409"/>
                <a:gd name="connsiteX109" fmla="*/ 721049 w 905122"/>
                <a:gd name="connsiteY109" fmla="*/ 569362 h 734409"/>
                <a:gd name="connsiteX110" fmla="*/ 719583 w 905122"/>
                <a:gd name="connsiteY110" fmla="*/ 557537 h 734409"/>
                <a:gd name="connsiteX111" fmla="*/ 723982 w 905122"/>
                <a:gd name="connsiteY111" fmla="*/ 553103 h 734409"/>
                <a:gd name="connsiteX112" fmla="*/ 731313 w 905122"/>
                <a:gd name="connsiteY112" fmla="*/ 547191 h 734409"/>
                <a:gd name="connsiteX113" fmla="*/ 732779 w 905122"/>
                <a:gd name="connsiteY113" fmla="*/ 539801 h 734409"/>
                <a:gd name="connsiteX114" fmla="*/ 728380 w 905122"/>
                <a:gd name="connsiteY114" fmla="*/ 535367 h 734409"/>
                <a:gd name="connsiteX115" fmla="*/ 734246 w 905122"/>
                <a:gd name="connsiteY115" fmla="*/ 532411 h 734409"/>
                <a:gd name="connsiteX116" fmla="*/ 734232 w 905122"/>
                <a:gd name="connsiteY116" fmla="*/ 532341 h 734409"/>
                <a:gd name="connsiteX117" fmla="*/ 728488 w 905122"/>
                <a:gd name="connsiteY117" fmla="*/ 535210 h 734409"/>
                <a:gd name="connsiteX118" fmla="*/ 722595 w 905122"/>
                <a:gd name="connsiteY118" fmla="*/ 532267 h 734409"/>
                <a:gd name="connsiteX119" fmla="*/ 699624 w 905122"/>
                <a:gd name="connsiteY119" fmla="*/ 530360 h 734409"/>
                <a:gd name="connsiteX120" fmla="*/ 698159 w 905122"/>
                <a:gd name="connsiteY120" fmla="*/ 534772 h 734409"/>
                <a:gd name="connsiteX121" fmla="*/ 699170 w 905122"/>
                <a:gd name="connsiteY121" fmla="*/ 534772 h 734409"/>
                <a:gd name="connsiteX122" fmla="*/ 700497 w 905122"/>
                <a:gd name="connsiteY122" fmla="*/ 530795 h 734409"/>
                <a:gd name="connsiteX123" fmla="*/ 688367 w 905122"/>
                <a:gd name="connsiteY123" fmla="*/ 515967 h 734409"/>
                <a:gd name="connsiteX124" fmla="*/ 693747 w 905122"/>
                <a:gd name="connsiteY124" fmla="*/ 520015 h 734409"/>
                <a:gd name="connsiteX125" fmla="*/ 690806 w 905122"/>
                <a:gd name="connsiteY125" fmla="*/ 522967 h 734409"/>
                <a:gd name="connsiteX126" fmla="*/ 689335 w 905122"/>
                <a:gd name="connsiteY126" fmla="*/ 528869 h 734409"/>
                <a:gd name="connsiteX127" fmla="*/ 690386 w 905122"/>
                <a:gd name="connsiteY127" fmla="*/ 528518 h 734409"/>
                <a:gd name="connsiteX128" fmla="*/ 691658 w 905122"/>
                <a:gd name="connsiteY128" fmla="*/ 523438 h 734409"/>
                <a:gd name="connsiteX129" fmla="*/ 694604 w 905122"/>
                <a:gd name="connsiteY129" fmla="*/ 520495 h 734409"/>
                <a:gd name="connsiteX130" fmla="*/ 688711 w 905122"/>
                <a:gd name="connsiteY130" fmla="*/ 516081 h 734409"/>
                <a:gd name="connsiteX131" fmla="*/ 283721 w 905122"/>
                <a:gd name="connsiteY131" fmla="*/ 512931 h 734409"/>
                <a:gd name="connsiteX132" fmla="*/ 279300 w 905122"/>
                <a:gd name="connsiteY132" fmla="*/ 517346 h 734409"/>
                <a:gd name="connsiteX133" fmla="*/ 268985 w 905122"/>
                <a:gd name="connsiteY133" fmla="*/ 514403 h 734409"/>
                <a:gd name="connsiteX134" fmla="*/ 268985 w 905122"/>
                <a:gd name="connsiteY134" fmla="*/ 515082 h 734409"/>
                <a:gd name="connsiteX135" fmla="*/ 279310 w 905122"/>
                <a:gd name="connsiteY135" fmla="*/ 518026 h 734409"/>
                <a:gd name="connsiteX136" fmla="*/ 283736 w 905122"/>
                <a:gd name="connsiteY136" fmla="*/ 513610 h 734409"/>
                <a:gd name="connsiteX137" fmla="*/ 289516 w 905122"/>
                <a:gd name="connsiteY137" fmla="*/ 522263 h 734409"/>
                <a:gd name="connsiteX138" fmla="*/ 289616 w 905122"/>
                <a:gd name="connsiteY138" fmla="*/ 521762 h 734409"/>
                <a:gd name="connsiteX139" fmla="*/ 283721 w 905122"/>
                <a:gd name="connsiteY139" fmla="*/ 512931 h 734409"/>
                <a:gd name="connsiteX140" fmla="*/ 550930 w 905122"/>
                <a:gd name="connsiteY140" fmla="*/ 508570 h 734409"/>
                <a:gd name="connsiteX141" fmla="*/ 548014 w 905122"/>
                <a:gd name="connsiteY141" fmla="*/ 515869 h 734409"/>
                <a:gd name="connsiteX142" fmla="*/ 548085 w 905122"/>
                <a:gd name="connsiteY142" fmla="*/ 515953 h 734409"/>
                <a:gd name="connsiteX143" fmla="*/ 550930 w 905122"/>
                <a:gd name="connsiteY143" fmla="*/ 508832 h 734409"/>
                <a:gd name="connsiteX144" fmla="*/ 636633 w 905122"/>
                <a:gd name="connsiteY144" fmla="*/ 502908 h 734409"/>
                <a:gd name="connsiteX145" fmla="*/ 636584 w 905122"/>
                <a:gd name="connsiteY145" fmla="*/ 502920 h 734409"/>
                <a:gd name="connsiteX146" fmla="*/ 639299 w 905122"/>
                <a:gd name="connsiteY146" fmla="*/ 509713 h 734409"/>
                <a:gd name="connsiteX147" fmla="*/ 639335 w 905122"/>
                <a:gd name="connsiteY147" fmla="*/ 509686 h 734409"/>
                <a:gd name="connsiteX148" fmla="*/ 669284 w 905122"/>
                <a:gd name="connsiteY148" fmla="*/ 499896 h 734409"/>
                <a:gd name="connsiteX149" fmla="*/ 673159 w 905122"/>
                <a:gd name="connsiteY149" fmla="*/ 503783 h 734409"/>
                <a:gd name="connsiteX150" fmla="*/ 683453 w 905122"/>
                <a:gd name="connsiteY150" fmla="*/ 514113 h 734409"/>
                <a:gd name="connsiteX151" fmla="*/ 683966 w 905122"/>
                <a:gd name="connsiteY151" fmla="*/ 514284 h 734409"/>
                <a:gd name="connsiteX152" fmla="*/ 673979 w 905122"/>
                <a:gd name="connsiteY152" fmla="*/ 504310 h 734409"/>
                <a:gd name="connsiteX153" fmla="*/ 669559 w 905122"/>
                <a:gd name="connsiteY153" fmla="*/ 499896 h 734409"/>
                <a:gd name="connsiteX154" fmla="*/ 450250 w 905122"/>
                <a:gd name="connsiteY154" fmla="*/ 499686 h 734409"/>
                <a:gd name="connsiteX155" fmla="*/ 450088 w 905122"/>
                <a:gd name="connsiteY155" fmla="*/ 499969 h 734409"/>
                <a:gd name="connsiteX156" fmla="*/ 455587 w 905122"/>
                <a:gd name="connsiteY156" fmla="*/ 503753 h 734409"/>
                <a:gd name="connsiteX157" fmla="*/ 461455 w 905122"/>
                <a:gd name="connsiteY157" fmla="*/ 505589 h 734409"/>
                <a:gd name="connsiteX158" fmla="*/ 471725 w 905122"/>
                <a:gd name="connsiteY158" fmla="*/ 509995 h 734409"/>
                <a:gd name="connsiteX159" fmla="*/ 472083 w 905122"/>
                <a:gd name="connsiteY159" fmla="*/ 509691 h 734409"/>
                <a:gd name="connsiteX160" fmla="*/ 468302 w 905122"/>
                <a:gd name="connsiteY160" fmla="*/ 505573 h 734409"/>
                <a:gd name="connsiteX161" fmla="*/ 462039 w 905122"/>
                <a:gd name="connsiteY161" fmla="*/ 505573 h 734409"/>
                <a:gd name="connsiteX162" fmla="*/ 450250 w 905122"/>
                <a:gd name="connsiteY162" fmla="*/ 499686 h 734409"/>
                <a:gd name="connsiteX163" fmla="*/ 662193 w 905122"/>
                <a:gd name="connsiteY163" fmla="*/ 495481 h 734409"/>
                <a:gd name="connsiteX164" fmla="*/ 661141 w 905122"/>
                <a:gd name="connsiteY164" fmla="*/ 495692 h 734409"/>
                <a:gd name="connsiteX165" fmla="*/ 659923 w 905122"/>
                <a:gd name="connsiteY165" fmla="*/ 499356 h 734409"/>
                <a:gd name="connsiteX166" fmla="*/ 660900 w 905122"/>
                <a:gd name="connsiteY166" fmla="*/ 499356 h 734409"/>
                <a:gd name="connsiteX167" fmla="*/ 825496 w 905122"/>
                <a:gd name="connsiteY167" fmla="*/ 492338 h 734409"/>
                <a:gd name="connsiteX168" fmla="*/ 816649 w 905122"/>
                <a:gd name="connsiteY168" fmla="*/ 495267 h 734409"/>
                <a:gd name="connsiteX169" fmla="*/ 816418 w 905122"/>
                <a:gd name="connsiteY169" fmla="*/ 495440 h 734409"/>
                <a:gd name="connsiteX170" fmla="*/ 825156 w 905122"/>
                <a:gd name="connsiteY170" fmla="*/ 492503 h 734409"/>
                <a:gd name="connsiteX171" fmla="*/ 829555 w 905122"/>
                <a:gd name="connsiteY171" fmla="*/ 493981 h 734409"/>
                <a:gd name="connsiteX172" fmla="*/ 829914 w 905122"/>
                <a:gd name="connsiteY172" fmla="*/ 493801 h 734409"/>
                <a:gd name="connsiteX173" fmla="*/ 762937 w 905122"/>
                <a:gd name="connsiteY173" fmla="*/ 476061 h 734409"/>
                <a:gd name="connsiteX174" fmla="*/ 761463 w 905122"/>
                <a:gd name="connsiteY174" fmla="*/ 480463 h 734409"/>
                <a:gd name="connsiteX175" fmla="*/ 762105 w 905122"/>
                <a:gd name="connsiteY175" fmla="*/ 480679 h 734409"/>
                <a:gd name="connsiteX176" fmla="*/ 763534 w 905122"/>
                <a:gd name="connsiteY176" fmla="*/ 476358 h 734409"/>
                <a:gd name="connsiteX177" fmla="*/ 198370 w 905122"/>
                <a:gd name="connsiteY177" fmla="*/ 474867 h 734409"/>
                <a:gd name="connsiteX178" fmla="*/ 198183 w 905122"/>
                <a:gd name="connsiteY178" fmla="*/ 475334 h 734409"/>
                <a:gd name="connsiteX179" fmla="*/ 206386 w 905122"/>
                <a:gd name="connsiteY179" fmla="*/ 479427 h 734409"/>
                <a:gd name="connsiteX180" fmla="*/ 206386 w 905122"/>
                <a:gd name="connsiteY180" fmla="*/ 478840 h 734409"/>
                <a:gd name="connsiteX181" fmla="*/ 494461 w 905122"/>
                <a:gd name="connsiteY181" fmla="*/ 474667 h 734409"/>
                <a:gd name="connsiteX182" fmla="*/ 494403 w 905122"/>
                <a:gd name="connsiteY182" fmla="*/ 474748 h 734409"/>
                <a:gd name="connsiteX183" fmla="*/ 498316 w 905122"/>
                <a:gd name="connsiteY183" fmla="*/ 474748 h 734409"/>
                <a:gd name="connsiteX184" fmla="*/ 504001 w 905122"/>
                <a:gd name="connsiteY184" fmla="*/ 479154 h 734409"/>
                <a:gd name="connsiteX185" fmla="*/ 508402 w 905122"/>
                <a:gd name="connsiteY185" fmla="*/ 482091 h 734409"/>
                <a:gd name="connsiteX186" fmla="*/ 508759 w 905122"/>
                <a:gd name="connsiteY186" fmla="*/ 481734 h 734409"/>
                <a:gd name="connsiteX187" fmla="*/ 504777 w 905122"/>
                <a:gd name="connsiteY187" fmla="*/ 479082 h 734409"/>
                <a:gd name="connsiteX188" fmla="*/ 494461 w 905122"/>
                <a:gd name="connsiteY188" fmla="*/ 474667 h 734409"/>
                <a:gd name="connsiteX189" fmla="*/ 765888 w 905122"/>
                <a:gd name="connsiteY189" fmla="*/ 471653 h 734409"/>
                <a:gd name="connsiteX190" fmla="*/ 765888 w 905122"/>
                <a:gd name="connsiteY190" fmla="*/ 477413 h 734409"/>
                <a:gd name="connsiteX191" fmla="*/ 766504 w 905122"/>
                <a:gd name="connsiteY191" fmla="*/ 477723 h 734409"/>
                <a:gd name="connsiteX192" fmla="*/ 766504 w 905122"/>
                <a:gd name="connsiteY192" fmla="*/ 471858 h 734409"/>
                <a:gd name="connsiteX193" fmla="*/ 292017 w 905122"/>
                <a:gd name="connsiteY193" fmla="*/ 467132 h 734409"/>
                <a:gd name="connsiteX194" fmla="*/ 281682 w 905122"/>
                <a:gd name="connsiteY194" fmla="*/ 474449 h 734409"/>
                <a:gd name="connsiteX195" fmla="*/ 268394 w 905122"/>
                <a:gd name="connsiteY195" fmla="*/ 471522 h 734409"/>
                <a:gd name="connsiteX196" fmla="*/ 261012 w 905122"/>
                <a:gd name="connsiteY196" fmla="*/ 475913 h 734409"/>
                <a:gd name="connsiteX197" fmla="*/ 252154 w 905122"/>
                <a:gd name="connsiteY197" fmla="*/ 472986 h 734409"/>
                <a:gd name="connsiteX198" fmla="*/ 243296 w 905122"/>
                <a:gd name="connsiteY198" fmla="*/ 471522 h 734409"/>
                <a:gd name="connsiteX199" fmla="*/ 241819 w 905122"/>
                <a:gd name="connsiteY199" fmla="*/ 475913 h 734409"/>
                <a:gd name="connsiteX200" fmla="*/ 228532 w 905122"/>
                <a:gd name="connsiteY200" fmla="*/ 481767 h 734409"/>
                <a:gd name="connsiteX201" fmla="*/ 213768 w 905122"/>
                <a:gd name="connsiteY201" fmla="*/ 492011 h 734409"/>
                <a:gd name="connsiteX202" fmla="*/ 209523 w 905122"/>
                <a:gd name="connsiteY202" fmla="*/ 488718 h 734409"/>
                <a:gd name="connsiteX203" fmla="*/ 207033 w 905122"/>
                <a:gd name="connsiteY203" fmla="*/ 487847 h 734409"/>
                <a:gd name="connsiteX204" fmla="*/ 207033 w 905122"/>
                <a:gd name="connsiteY204" fmla="*/ 488583 h 734409"/>
                <a:gd name="connsiteX205" fmla="*/ 214408 w 905122"/>
                <a:gd name="connsiteY205" fmla="*/ 493000 h 734409"/>
                <a:gd name="connsiteX206" fmla="*/ 229159 w 905122"/>
                <a:gd name="connsiteY206" fmla="*/ 482695 h 734409"/>
                <a:gd name="connsiteX207" fmla="*/ 242434 w 905122"/>
                <a:gd name="connsiteY207" fmla="*/ 476806 h 734409"/>
                <a:gd name="connsiteX208" fmla="*/ 243909 w 905122"/>
                <a:gd name="connsiteY208" fmla="*/ 472390 h 734409"/>
                <a:gd name="connsiteX209" fmla="*/ 252760 w 905122"/>
                <a:gd name="connsiteY209" fmla="*/ 473862 h 734409"/>
                <a:gd name="connsiteX210" fmla="*/ 261610 w 905122"/>
                <a:gd name="connsiteY210" fmla="*/ 476806 h 734409"/>
                <a:gd name="connsiteX211" fmla="*/ 263085 w 905122"/>
                <a:gd name="connsiteY211" fmla="*/ 487111 h 734409"/>
                <a:gd name="connsiteX212" fmla="*/ 266035 w 905122"/>
                <a:gd name="connsiteY212" fmla="*/ 493000 h 734409"/>
                <a:gd name="connsiteX213" fmla="*/ 271753 w 905122"/>
                <a:gd name="connsiteY213" fmla="*/ 500133 h 734409"/>
                <a:gd name="connsiteX214" fmla="*/ 271932 w 905122"/>
                <a:gd name="connsiteY214" fmla="*/ 499686 h 734409"/>
                <a:gd name="connsiteX215" fmla="*/ 266037 w 905122"/>
                <a:gd name="connsiteY215" fmla="*/ 492328 h 734409"/>
                <a:gd name="connsiteX216" fmla="*/ 263090 w 905122"/>
                <a:gd name="connsiteY216" fmla="*/ 486441 h 734409"/>
                <a:gd name="connsiteX217" fmla="*/ 261616 w 905122"/>
                <a:gd name="connsiteY217" fmla="*/ 476139 h 734409"/>
                <a:gd name="connsiteX218" fmla="*/ 268984 w 905122"/>
                <a:gd name="connsiteY218" fmla="*/ 471724 h 734409"/>
                <a:gd name="connsiteX219" fmla="*/ 282248 w 905122"/>
                <a:gd name="connsiteY219" fmla="*/ 474667 h 734409"/>
                <a:gd name="connsiteX220" fmla="*/ 287958 w 905122"/>
                <a:gd name="connsiteY220" fmla="*/ 469884 h 734409"/>
                <a:gd name="connsiteX221" fmla="*/ 292505 w 905122"/>
                <a:gd name="connsiteY221" fmla="*/ 467342 h 734409"/>
                <a:gd name="connsiteX222" fmla="*/ 196626 w 905122"/>
                <a:gd name="connsiteY222" fmla="*/ 463311 h 734409"/>
                <a:gd name="connsiteX223" fmla="*/ 196708 w 905122"/>
                <a:gd name="connsiteY223" fmla="*/ 463557 h 734409"/>
                <a:gd name="connsiteX224" fmla="*/ 200426 w 905122"/>
                <a:gd name="connsiteY224" fmla="*/ 467267 h 734409"/>
                <a:gd name="connsiteX225" fmla="*/ 200480 w 905122"/>
                <a:gd name="connsiteY225" fmla="*/ 467132 h 734409"/>
                <a:gd name="connsiteX226" fmla="*/ 743220 w 905122"/>
                <a:gd name="connsiteY226" fmla="*/ 456963 h 734409"/>
                <a:gd name="connsiteX227" fmla="*/ 743220 w 905122"/>
                <a:gd name="connsiteY227" fmla="*/ 457225 h 734409"/>
                <a:gd name="connsiteX228" fmla="*/ 748180 w 905122"/>
                <a:gd name="connsiteY228" fmla="*/ 457225 h 734409"/>
                <a:gd name="connsiteX229" fmla="*/ 748180 w 905122"/>
                <a:gd name="connsiteY229" fmla="*/ 456963 h 734409"/>
                <a:gd name="connsiteX230" fmla="*/ 317115 w 905122"/>
                <a:gd name="connsiteY230" fmla="*/ 456888 h 734409"/>
                <a:gd name="connsiteX231" fmla="*/ 305304 w 905122"/>
                <a:gd name="connsiteY231" fmla="*/ 464205 h 734409"/>
                <a:gd name="connsiteX232" fmla="*/ 297591 w 905122"/>
                <a:gd name="connsiteY232" fmla="*/ 469484 h 734409"/>
                <a:gd name="connsiteX233" fmla="*/ 298090 w 905122"/>
                <a:gd name="connsiteY233" fmla="*/ 469700 h 734409"/>
                <a:gd name="connsiteX234" fmla="*/ 305827 w 905122"/>
                <a:gd name="connsiteY234" fmla="*/ 464365 h 734409"/>
                <a:gd name="connsiteX235" fmla="*/ 312274 w 905122"/>
                <a:gd name="connsiteY235" fmla="*/ 462894 h 734409"/>
                <a:gd name="connsiteX236" fmla="*/ 317535 w 905122"/>
                <a:gd name="connsiteY236" fmla="*/ 457096 h 734409"/>
                <a:gd name="connsiteX237" fmla="*/ 519514 w 905122"/>
                <a:gd name="connsiteY237" fmla="*/ 451120 h 734409"/>
                <a:gd name="connsiteX238" fmla="*/ 519569 w 905122"/>
                <a:gd name="connsiteY238" fmla="*/ 451189 h 734409"/>
                <a:gd name="connsiteX239" fmla="*/ 524348 w 905122"/>
                <a:gd name="connsiteY239" fmla="*/ 451189 h 734409"/>
                <a:gd name="connsiteX240" fmla="*/ 524331 w 905122"/>
                <a:gd name="connsiteY240" fmla="*/ 451120 h 734409"/>
                <a:gd name="connsiteX241" fmla="*/ 728108 w 905122"/>
                <a:gd name="connsiteY241" fmla="*/ 438435 h 734409"/>
                <a:gd name="connsiteX242" fmla="*/ 729577 w 905122"/>
                <a:gd name="connsiteY242" fmla="*/ 444316 h 734409"/>
                <a:gd name="connsiteX243" fmla="*/ 728249 w 905122"/>
                <a:gd name="connsiteY243" fmla="*/ 448301 h 734409"/>
                <a:gd name="connsiteX244" fmla="*/ 728488 w 905122"/>
                <a:gd name="connsiteY244" fmla="*/ 448396 h 734409"/>
                <a:gd name="connsiteX245" fmla="*/ 729961 w 905122"/>
                <a:gd name="connsiteY245" fmla="*/ 443982 h 734409"/>
                <a:gd name="connsiteX246" fmla="*/ 728604 w 905122"/>
                <a:gd name="connsiteY246" fmla="*/ 438559 h 734409"/>
                <a:gd name="connsiteX247" fmla="*/ 371742 w 905122"/>
                <a:gd name="connsiteY247" fmla="*/ 433473 h 734409"/>
                <a:gd name="connsiteX248" fmla="*/ 370265 w 905122"/>
                <a:gd name="connsiteY248" fmla="*/ 443717 h 734409"/>
                <a:gd name="connsiteX249" fmla="*/ 359930 w 905122"/>
                <a:gd name="connsiteY249" fmla="*/ 445180 h 734409"/>
                <a:gd name="connsiteX250" fmla="*/ 349596 w 905122"/>
                <a:gd name="connsiteY250" fmla="*/ 445180 h 734409"/>
                <a:gd name="connsiteX251" fmla="*/ 342214 w 905122"/>
                <a:gd name="connsiteY251" fmla="*/ 456888 h 734409"/>
                <a:gd name="connsiteX252" fmla="*/ 323189 w 905122"/>
                <a:gd name="connsiteY252" fmla="*/ 459789 h 734409"/>
                <a:gd name="connsiteX253" fmla="*/ 323511 w 905122"/>
                <a:gd name="connsiteY253" fmla="*/ 459950 h 734409"/>
                <a:gd name="connsiteX254" fmla="*/ 342669 w 905122"/>
                <a:gd name="connsiteY254" fmla="*/ 457007 h 734409"/>
                <a:gd name="connsiteX255" fmla="*/ 350038 w 905122"/>
                <a:gd name="connsiteY255" fmla="*/ 445233 h 734409"/>
                <a:gd name="connsiteX256" fmla="*/ 360354 w 905122"/>
                <a:gd name="connsiteY256" fmla="*/ 445233 h 734409"/>
                <a:gd name="connsiteX257" fmla="*/ 370670 w 905122"/>
                <a:gd name="connsiteY257" fmla="*/ 443761 h 734409"/>
                <a:gd name="connsiteX258" fmla="*/ 372127 w 905122"/>
                <a:gd name="connsiteY258" fmla="*/ 433572 h 734409"/>
                <a:gd name="connsiteX259" fmla="*/ 483764 w 905122"/>
                <a:gd name="connsiteY259" fmla="*/ 417905 h 734409"/>
                <a:gd name="connsiteX260" fmla="*/ 483028 w 905122"/>
                <a:gd name="connsiteY260" fmla="*/ 418052 h 734409"/>
                <a:gd name="connsiteX261" fmla="*/ 479434 w 905122"/>
                <a:gd name="connsiteY261" fmla="*/ 424051 h 734409"/>
                <a:gd name="connsiteX262" fmla="*/ 479724 w 905122"/>
                <a:gd name="connsiteY262" fmla="*/ 424629 h 734409"/>
                <a:gd name="connsiteX263" fmla="*/ 506622 w 905122"/>
                <a:gd name="connsiteY263" fmla="*/ 416575 h 734409"/>
                <a:gd name="connsiteX264" fmla="*/ 502989 w 905122"/>
                <a:gd name="connsiteY264" fmla="*/ 420214 h 734409"/>
                <a:gd name="connsiteX265" fmla="*/ 503303 w 905122"/>
                <a:gd name="connsiteY265" fmla="*/ 420214 h 734409"/>
                <a:gd name="connsiteX266" fmla="*/ 506858 w 905122"/>
                <a:gd name="connsiteY266" fmla="*/ 416664 h 734409"/>
                <a:gd name="connsiteX267" fmla="*/ 429940 w 905122"/>
                <a:gd name="connsiteY267" fmla="*/ 410668 h 734409"/>
                <a:gd name="connsiteX268" fmla="*/ 426334 w 905122"/>
                <a:gd name="connsiteY268" fmla="*/ 414279 h 734409"/>
                <a:gd name="connsiteX269" fmla="*/ 426670 w 905122"/>
                <a:gd name="connsiteY269" fmla="*/ 414327 h 734409"/>
                <a:gd name="connsiteX270" fmla="*/ 430145 w 905122"/>
                <a:gd name="connsiteY270" fmla="*/ 410857 h 734409"/>
                <a:gd name="connsiteX271" fmla="*/ 443212 w 905122"/>
                <a:gd name="connsiteY271" fmla="*/ 406238 h 734409"/>
                <a:gd name="connsiteX272" fmla="*/ 438788 w 905122"/>
                <a:gd name="connsiteY272" fmla="*/ 409376 h 734409"/>
                <a:gd name="connsiteX273" fmla="*/ 435268 w 905122"/>
                <a:gd name="connsiteY273" fmla="*/ 412754 h 734409"/>
                <a:gd name="connsiteX274" fmla="*/ 435513 w 905122"/>
                <a:gd name="connsiteY274" fmla="*/ 412856 h 734409"/>
                <a:gd name="connsiteX275" fmla="*/ 439934 w 905122"/>
                <a:gd name="connsiteY275" fmla="*/ 408625 h 734409"/>
                <a:gd name="connsiteX276" fmla="*/ 443252 w 905122"/>
                <a:gd name="connsiteY276" fmla="*/ 406278 h 734409"/>
                <a:gd name="connsiteX277" fmla="*/ 644032 w 905122"/>
                <a:gd name="connsiteY277" fmla="*/ 403830 h 734409"/>
                <a:gd name="connsiteX278" fmla="*/ 641095 w 905122"/>
                <a:gd name="connsiteY278" fmla="*/ 409662 h 734409"/>
                <a:gd name="connsiteX279" fmla="*/ 633884 w 905122"/>
                <a:gd name="connsiteY279" fmla="*/ 409662 h 734409"/>
                <a:gd name="connsiteX280" fmla="*/ 634202 w 905122"/>
                <a:gd name="connsiteY280" fmla="*/ 410139 h 734409"/>
                <a:gd name="connsiteX281" fmla="*/ 641568 w 905122"/>
                <a:gd name="connsiteY281" fmla="*/ 410139 h 734409"/>
                <a:gd name="connsiteX282" fmla="*/ 644510 w 905122"/>
                <a:gd name="connsiteY282" fmla="*/ 404264 h 734409"/>
                <a:gd name="connsiteX283" fmla="*/ 394551 w 905122"/>
                <a:gd name="connsiteY283" fmla="*/ 403277 h 734409"/>
                <a:gd name="connsiteX284" fmla="*/ 390935 w 905122"/>
                <a:gd name="connsiteY284" fmla="*/ 405667 h 734409"/>
                <a:gd name="connsiteX285" fmla="*/ 396840 w 905122"/>
                <a:gd name="connsiteY285" fmla="*/ 411521 h 734409"/>
                <a:gd name="connsiteX286" fmla="*/ 389458 w 905122"/>
                <a:gd name="connsiteY286" fmla="*/ 417375 h 734409"/>
                <a:gd name="connsiteX287" fmla="*/ 395364 w 905122"/>
                <a:gd name="connsiteY287" fmla="*/ 424692 h 734409"/>
                <a:gd name="connsiteX288" fmla="*/ 380631 w 905122"/>
                <a:gd name="connsiteY288" fmla="*/ 434915 h 734409"/>
                <a:gd name="connsiteX289" fmla="*/ 380986 w 905122"/>
                <a:gd name="connsiteY289" fmla="*/ 434931 h 734409"/>
                <a:gd name="connsiteX290" fmla="*/ 395723 w 905122"/>
                <a:gd name="connsiteY290" fmla="*/ 424629 h 734409"/>
                <a:gd name="connsiteX291" fmla="*/ 389828 w 905122"/>
                <a:gd name="connsiteY291" fmla="*/ 417271 h 734409"/>
                <a:gd name="connsiteX292" fmla="*/ 397196 w 905122"/>
                <a:gd name="connsiteY292" fmla="*/ 411384 h 734409"/>
                <a:gd name="connsiteX293" fmla="*/ 391302 w 905122"/>
                <a:gd name="connsiteY293" fmla="*/ 405497 h 734409"/>
                <a:gd name="connsiteX294" fmla="*/ 394626 w 905122"/>
                <a:gd name="connsiteY294" fmla="*/ 403284 h 734409"/>
                <a:gd name="connsiteX295" fmla="*/ 394548 w 905122"/>
                <a:gd name="connsiteY295" fmla="*/ 403284 h 734409"/>
                <a:gd name="connsiteX296" fmla="*/ 765208 w 905122"/>
                <a:gd name="connsiteY296" fmla="*/ 399671 h 734409"/>
                <a:gd name="connsiteX297" fmla="*/ 764846 w 905122"/>
                <a:gd name="connsiteY297" fmla="*/ 400213 h 734409"/>
                <a:gd name="connsiteX298" fmla="*/ 773664 w 905122"/>
                <a:gd name="connsiteY298" fmla="*/ 401683 h 734409"/>
                <a:gd name="connsiteX299" fmla="*/ 775133 w 905122"/>
                <a:gd name="connsiteY299" fmla="*/ 406094 h 734409"/>
                <a:gd name="connsiteX300" fmla="*/ 781969 w 905122"/>
                <a:gd name="connsiteY300" fmla="*/ 403358 h 734409"/>
                <a:gd name="connsiteX301" fmla="*/ 782076 w 905122"/>
                <a:gd name="connsiteY301" fmla="*/ 402827 h 734409"/>
                <a:gd name="connsiteX302" fmla="*/ 775444 w 905122"/>
                <a:gd name="connsiteY302" fmla="*/ 405440 h 734409"/>
                <a:gd name="connsiteX303" fmla="*/ 773979 w 905122"/>
                <a:gd name="connsiteY303" fmla="*/ 401111 h 734409"/>
                <a:gd name="connsiteX304" fmla="*/ 206386 w 905122"/>
                <a:gd name="connsiteY304" fmla="*/ 396886 h 734409"/>
                <a:gd name="connsiteX305" fmla="*/ 197158 w 905122"/>
                <a:gd name="connsiteY305" fmla="*/ 398715 h 734409"/>
                <a:gd name="connsiteX306" fmla="*/ 190511 w 905122"/>
                <a:gd name="connsiteY306" fmla="*/ 398369 h 734409"/>
                <a:gd name="connsiteX307" fmla="*/ 190808 w 905122"/>
                <a:gd name="connsiteY307" fmla="*/ 398783 h 734409"/>
                <a:gd name="connsiteX308" fmla="*/ 197814 w 905122"/>
                <a:gd name="connsiteY308" fmla="*/ 399151 h 734409"/>
                <a:gd name="connsiteX309" fmla="*/ 206672 w 905122"/>
                <a:gd name="connsiteY309" fmla="*/ 397382 h 734409"/>
                <a:gd name="connsiteX310" fmla="*/ 689552 w 905122"/>
                <a:gd name="connsiteY310" fmla="*/ 390707 h 734409"/>
                <a:gd name="connsiteX311" fmla="*/ 676336 w 905122"/>
                <a:gd name="connsiteY311" fmla="*/ 395081 h 734409"/>
                <a:gd name="connsiteX312" fmla="*/ 668994 w 905122"/>
                <a:gd name="connsiteY312" fmla="*/ 393623 h 734409"/>
                <a:gd name="connsiteX313" fmla="*/ 668994 w 905122"/>
                <a:gd name="connsiteY313" fmla="*/ 399455 h 734409"/>
                <a:gd name="connsiteX314" fmla="*/ 654311 w 905122"/>
                <a:gd name="connsiteY314" fmla="*/ 402371 h 734409"/>
                <a:gd name="connsiteX315" fmla="*/ 648437 w 905122"/>
                <a:gd name="connsiteY315" fmla="*/ 406746 h 734409"/>
                <a:gd name="connsiteX316" fmla="*/ 646247 w 905122"/>
                <a:gd name="connsiteY316" fmla="*/ 405840 h 734409"/>
                <a:gd name="connsiteX317" fmla="*/ 646725 w 905122"/>
                <a:gd name="connsiteY317" fmla="*/ 406277 h 734409"/>
                <a:gd name="connsiteX318" fmla="*/ 648935 w 905122"/>
                <a:gd name="connsiteY318" fmla="*/ 407196 h 734409"/>
                <a:gd name="connsiteX319" fmla="*/ 654827 w 905122"/>
                <a:gd name="connsiteY319" fmla="*/ 402782 h 734409"/>
                <a:gd name="connsiteX320" fmla="*/ 669559 w 905122"/>
                <a:gd name="connsiteY320" fmla="*/ 399839 h 734409"/>
                <a:gd name="connsiteX321" fmla="*/ 669559 w 905122"/>
                <a:gd name="connsiteY321" fmla="*/ 393954 h 734409"/>
                <a:gd name="connsiteX322" fmla="*/ 676926 w 905122"/>
                <a:gd name="connsiteY322" fmla="*/ 395425 h 734409"/>
                <a:gd name="connsiteX323" fmla="*/ 690029 w 905122"/>
                <a:gd name="connsiteY323" fmla="*/ 391063 h 734409"/>
                <a:gd name="connsiteX324" fmla="*/ 170074 w 905122"/>
                <a:gd name="connsiteY324" fmla="*/ 388105 h 734409"/>
                <a:gd name="connsiteX325" fmla="*/ 170157 w 905122"/>
                <a:gd name="connsiteY325" fmla="*/ 388478 h 734409"/>
                <a:gd name="connsiteX326" fmla="*/ 176795 w 905122"/>
                <a:gd name="connsiteY326" fmla="*/ 388478 h 734409"/>
                <a:gd name="connsiteX327" fmla="*/ 183032 w 905122"/>
                <a:gd name="connsiteY327" fmla="*/ 388478 h 734409"/>
                <a:gd name="connsiteX328" fmla="*/ 182764 w 905122"/>
                <a:gd name="connsiteY328" fmla="*/ 388105 h 734409"/>
                <a:gd name="connsiteX329" fmla="*/ 176120 w 905122"/>
                <a:gd name="connsiteY329" fmla="*/ 388105 h 734409"/>
                <a:gd name="connsiteX330" fmla="*/ 166523 w 905122"/>
                <a:gd name="connsiteY330" fmla="*/ 374934 h 734409"/>
                <a:gd name="connsiteX331" fmla="*/ 162659 w 905122"/>
                <a:gd name="connsiteY331" fmla="*/ 376211 h 734409"/>
                <a:gd name="connsiteX332" fmla="*/ 162782 w 905122"/>
                <a:gd name="connsiteY332" fmla="*/ 376700 h 734409"/>
                <a:gd name="connsiteX333" fmla="*/ 166632 w 905122"/>
                <a:gd name="connsiteY333" fmla="*/ 375420 h 734409"/>
                <a:gd name="connsiteX334" fmla="*/ 721968 w 905122"/>
                <a:gd name="connsiteY334" fmla="*/ 372088 h 734409"/>
                <a:gd name="connsiteX335" fmla="*/ 723324 w 905122"/>
                <a:gd name="connsiteY335" fmla="*/ 376127 h 734409"/>
                <a:gd name="connsiteX336" fmla="*/ 713046 w 905122"/>
                <a:gd name="connsiteY336" fmla="*/ 387791 h 734409"/>
                <a:gd name="connsiteX337" fmla="*/ 711577 w 905122"/>
                <a:gd name="connsiteY337" fmla="*/ 400913 h 734409"/>
                <a:gd name="connsiteX338" fmla="*/ 705704 w 905122"/>
                <a:gd name="connsiteY338" fmla="*/ 399455 h 734409"/>
                <a:gd name="connsiteX339" fmla="*/ 702911 w 905122"/>
                <a:gd name="connsiteY339" fmla="*/ 403615 h 734409"/>
                <a:gd name="connsiteX340" fmla="*/ 703404 w 905122"/>
                <a:gd name="connsiteY340" fmla="*/ 404206 h 734409"/>
                <a:gd name="connsiteX341" fmla="*/ 706064 w 905122"/>
                <a:gd name="connsiteY341" fmla="*/ 400213 h 734409"/>
                <a:gd name="connsiteX342" fmla="*/ 711942 w 905122"/>
                <a:gd name="connsiteY342" fmla="*/ 401683 h 734409"/>
                <a:gd name="connsiteX343" fmla="*/ 713412 w 905122"/>
                <a:gd name="connsiteY343" fmla="*/ 388453 h 734409"/>
                <a:gd name="connsiteX344" fmla="*/ 723699 w 905122"/>
                <a:gd name="connsiteY344" fmla="*/ 376692 h 734409"/>
                <a:gd name="connsiteX345" fmla="*/ 729577 w 905122"/>
                <a:gd name="connsiteY345" fmla="*/ 382572 h 734409"/>
                <a:gd name="connsiteX346" fmla="*/ 736925 w 905122"/>
                <a:gd name="connsiteY346" fmla="*/ 378162 h 734409"/>
                <a:gd name="connsiteX347" fmla="*/ 736922 w 905122"/>
                <a:gd name="connsiteY347" fmla="*/ 378145 h 734409"/>
                <a:gd name="connsiteX348" fmla="*/ 729877 w 905122"/>
                <a:gd name="connsiteY348" fmla="*/ 382354 h 734409"/>
                <a:gd name="connsiteX349" fmla="*/ 723986 w 905122"/>
                <a:gd name="connsiteY349" fmla="*/ 376488 h 734409"/>
                <a:gd name="connsiteX350" fmla="*/ 722513 w 905122"/>
                <a:gd name="connsiteY350" fmla="*/ 372088 h 734409"/>
                <a:gd name="connsiteX351" fmla="*/ 244742 w 905122"/>
                <a:gd name="connsiteY351" fmla="*/ 353056 h 734409"/>
                <a:gd name="connsiteX352" fmla="*/ 244719 w 905122"/>
                <a:gd name="connsiteY352" fmla="*/ 353084 h 734409"/>
                <a:gd name="connsiteX353" fmla="*/ 243549 w 905122"/>
                <a:gd name="connsiteY353" fmla="*/ 356012 h 734409"/>
                <a:gd name="connsiteX354" fmla="*/ 433896 w 905122"/>
                <a:gd name="connsiteY354" fmla="*/ 313981 h 734409"/>
                <a:gd name="connsiteX355" fmla="*/ 433204 w 905122"/>
                <a:gd name="connsiteY355" fmla="*/ 314676 h 734409"/>
                <a:gd name="connsiteX356" fmla="*/ 444686 w 905122"/>
                <a:gd name="connsiteY356" fmla="*/ 314676 h 734409"/>
                <a:gd name="connsiteX357" fmla="*/ 445380 w 905122"/>
                <a:gd name="connsiteY357" fmla="*/ 313981 h 734409"/>
                <a:gd name="connsiteX358" fmla="*/ 816877 w 905122"/>
                <a:gd name="connsiteY358" fmla="*/ 311484 h 734409"/>
                <a:gd name="connsiteX359" fmla="*/ 815802 w 905122"/>
                <a:gd name="connsiteY359" fmla="*/ 312196 h 734409"/>
                <a:gd name="connsiteX360" fmla="*/ 818440 w 905122"/>
                <a:gd name="connsiteY360" fmla="*/ 316183 h 734409"/>
                <a:gd name="connsiteX361" fmla="*/ 819799 w 905122"/>
                <a:gd name="connsiteY361" fmla="*/ 315841 h 734409"/>
                <a:gd name="connsiteX362" fmla="*/ 467639 w 905122"/>
                <a:gd name="connsiteY362" fmla="*/ 311037 h 734409"/>
                <a:gd name="connsiteX363" fmla="*/ 466856 w 905122"/>
                <a:gd name="connsiteY363" fmla="*/ 311822 h 734409"/>
                <a:gd name="connsiteX364" fmla="*/ 469756 w 905122"/>
                <a:gd name="connsiteY364" fmla="*/ 317630 h 734409"/>
                <a:gd name="connsiteX365" fmla="*/ 475654 w 905122"/>
                <a:gd name="connsiteY365" fmla="*/ 323537 h 734409"/>
                <a:gd name="connsiteX366" fmla="*/ 478604 w 905122"/>
                <a:gd name="connsiteY366" fmla="*/ 332398 h 734409"/>
                <a:gd name="connsiteX367" fmla="*/ 487452 w 905122"/>
                <a:gd name="connsiteY367" fmla="*/ 335351 h 734409"/>
                <a:gd name="connsiteX368" fmla="*/ 494825 w 905122"/>
                <a:gd name="connsiteY368" fmla="*/ 342735 h 734409"/>
                <a:gd name="connsiteX369" fmla="*/ 499249 w 905122"/>
                <a:gd name="connsiteY369" fmla="*/ 338305 h 734409"/>
                <a:gd name="connsiteX370" fmla="*/ 505148 w 905122"/>
                <a:gd name="connsiteY370" fmla="*/ 341258 h 734409"/>
                <a:gd name="connsiteX371" fmla="*/ 505707 w 905122"/>
                <a:gd name="connsiteY371" fmla="*/ 340453 h 734409"/>
                <a:gd name="connsiteX372" fmla="*/ 503399 w 905122"/>
                <a:gd name="connsiteY372" fmla="*/ 339562 h 734409"/>
                <a:gd name="connsiteX373" fmla="*/ 499915 w 905122"/>
                <a:gd name="connsiteY373" fmla="*/ 337538 h 734409"/>
                <a:gd name="connsiteX374" fmla="*/ 495514 w 905122"/>
                <a:gd name="connsiteY374" fmla="*/ 341955 h 734409"/>
                <a:gd name="connsiteX375" fmla="*/ 488178 w 905122"/>
                <a:gd name="connsiteY375" fmla="*/ 334593 h 734409"/>
                <a:gd name="connsiteX376" fmla="*/ 479375 w 905122"/>
                <a:gd name="connsiteY376" fmla="*/ 331649 h 734409"/>
                <a:gd name="connsiteX377" fmla="*/ 476441 w 905122"/>
                <a:gd name="connsiteY377" fmla="*/ 322815 h 734409"/>
                <a:gd name="connsiteX378" fmla="*/ 470573 w 905122"/>
                <a:gd name="connsiteY378" fmla="*/ 316926 h 734409"/>
                <a:gd name="connsiteX379" fmla="*/ 467639 w 905122"/>
                <a:gd name="connsiteY379" fmla="*/ 311037 h 734409"/>
                <a:gd name="connsiteX380" fmla="*/ 450034 w 905122"/>
                <a:gd name="connsiteY380" fmla="*/ 309564 h 734409"/>
                <a:gd name="connsiteX381" fmla="*/ 449233 w 905122"/>
                <a:gd name="connsiteY381" fmla="*/ 310368 h 734409"/>
                <a:gd name="connsiteX382" fmla="*/ 455009 w 905122"/>
                <a:gd name="connsiteY382" fmla="*/ 316153 h 734409"/>
                <a:gd name="connsiteX383" fmla="*/ 463857 w 905122"/>
                <a:gd name="connsiteY383" fmla="*/ 320583 h 734409"/>
                <a:gd name="connsiteX384" fmla="*/ 464153 w 905122"/>
                <a:gd name="connsiteY384" fmla="*/ 319594 h 734409"/>
                <a:gd name="connsiteX385" fmla="*/ 455902 w 905122"/>
                <a:gd name="connsiteY385" fmla="*/ 315454 h 734409"/>
                <a:gd name="connsiteX386" fmla="*/ 450034 w 905122"/>
                <a:gd name="connsiteY386" fmla="*/ 309564 h 734409"/>
                <a:gd name="connsiteX387" fmla="*/ 399441 w 905122"/>
                <a:gd name="connsiteY387" fmla="*/ 308661 h 734409"/>
                <a:gd name="connsiteX388" fmla="*/ 398317 w 905122"/>
                <a:gd name="connsiteY388" fmla="*/ 309079 h 734409"/>
                <a:gd name="connsiteX389" fmla="*/ 397910 w 905122"/>
                <a:gd name="connsiteY389" fmla="*/ 309079 h 734409"/>
                <a:gd name="connsiteX390" fmla="*/ 403396 w 905122"/>
                <a:gd name="connsiteY390" fmla="*/ 313199 h 734409"/>
                <a:gd name="connsiteX391" fmla="*/ 410769 w 905122"/>
                <a:gd name="connsiteY391" fmla="*/ 316153 h 734409"/>
                <a:gd name="connsiteX392" fmla="*/ 415193 w 905122"/>
                <a:gd name="connsiteY392" fmla="*/ 316153 h 734409"/>
                <a:gd name="connsiteX393" fmla="*/ 421092 w 905122"/>
                <a:gd name="connsiteY393" fmla="*/ 314676 h 734409"/>
                <a:gd name="connsiteX394" fmla="*/ 426990 w 905122"/>
                <a:gd name="connsiteY394" fmla="*/ 320583 h 734409"/>
                <a:gd name="connsiteX395" fmla="*/ 427865 w 905122"/>
                <a:gd name="connsiteY395" fmla="*/ 319707 h 734409"/>
                <a:gd name="connsiteX396" fmla="*/ 422159 w 905122"/>
                <a:gd name="connsiteY396" fmla="*/ 313981 h 734409"/>
                <a:gd name="connsiteX397" fmla="*/ 416291 w 905122"/>
                <a:gd name="connsiteY397" fmla="*/ 315454 h 734409"/>
                <a:gd name="connsiteX398" fmla="*/ 411890 w 905122"/>
                <a:gd name="connsiteY398" fmla="*/ 315454 h 734409"/>
                <a:gd name="connsiteX399" fmla="*/ 404554 w 905122"/>
                <a:gd name="connsiteY399" fmla="*/ 312509 h 734409"/>
                <a:gd name="connsiteX400" fmla="*/ 794737 w 905122"/>
                <a:gd name="connsiteY400" fmla="*/ 308549 h 734409"/>
                <a:gd name="connsiteX401" fmla="*/ 793535 w 905122"/>
                <a:gd name="connsiteY401" fmla="*/ 308848 h 734409"/>
                <a:gd name="connsiteX402" fmla="*/ 799315 w 905122"/>
                <a:gd name="connsiteY402" fmla="*/ 313218 h 734409"/>
                <a:gd name="connsiteX403" fmla="*/ 800786 w 905122"/>
                <a:gd name="connsiteY403" fmla="*/ 320632 h 734409"/>
                <a:gd name="connsiteX404" fmla="*/ 806670 w 905122"/>
                <a:gd name="connsiteY404" fmla="*/ 322115 h 734409"/>
                <a:gd name="connsiteX405" fmla="*/ 806670 w 905122"/>
                <a:gd name="connsiteY405" fmla="*/ 321419 h 734409"/>
                <a:gd name="connsiteX406" fmla="*/ 802117 w 905122"/>
                <a:gd name="connsiteY406" fmla="*/ 320288 h 734409"/>
                <a:gd name="connsiteX407" fmla="*/ 800641 w 905122"/>
                <a:gd name="connsiteY407" fmla="*/ 312951 h 734409"/>
                <a:gd name="connsiteX408" fmla="*/ 794737 w 905122"/>
                <a:gd name="connsiteY408" fmla="*/ 308549 h 734409"/>
                <a:gd name="connsiteX409" fmla="*/ 571361 w 905122"/>
                <a:gd name="connsiteY409" fmla="*/ 307063 h 734409"/>
                <a:gd name="connsiteX410" fmla="*/ 565934 w 905122"/>
                <a:gd name="connsiteY410" fmla="*/ 312509 h 734409"/>
                <a:gd name="connsiteX411" fmla="*/ 560065 w 905122"/>
                <a:gd name="connsiteY411" fmla="*/ 321343 h 734409"/>
                <a:gd name="connsiteX412" fmla="*/ 557131 w 905122"/>
                <a:gd name="connsiteY412" fmla="*/ 334593 h 734409"/>
                <a:gd name="connsiteX413" fmla="*/ 546862 w 905122"/>
                <a:gd name="connsiteY413" fmla="*/ 331649 h 734409"/>
                <a:gd name="connsiteX414" fmla="*/ 538059 w 905122"/>
                <a:gd name="connsiteY414" fmla="*/ 327232 h 734409"/>
                <a:gd name="connsiteX415" fmla="*/ 532191 w 905122"/>
                <a:gd name="connsiteY415" fmla="*/ 334593 h 734409"/>
                <a:gd name="connsiteX416" fmla="*/ 526322 w 905122"/>
                <a:gd name="connsiteY416" fmla="*/ 328704 h 734409"/>
                <a:gd name="connsiteX417" fmla="*/ 511652 w 905122"/>
                <a:gd name="connsiteY417" fmla="*/ 333121 h 734409"/>
                <a:gd name="connsiteX418" fmla="*/ 508717 w 905122"/>
                <a:gd name="connsiteY418" fmla="*/ 336250 h 734409"/>
                <a:gd name="connsiteX419" fmla="*/ 508446 w 905122"/>
                <a:gd name="connsiteY419" fmla="*/ 336641 h 734409"/>
                <a:gd name="connsiteX420" fmla="*/ 511046 w 905122"/>
                <a:gd name="connsiteY420" fmla="*/ 333874 h 734409"/>
                <a:gd name="connsiteX421" fmla="*/ 525793 w 905122"/>
                <a:gd name="connsiteY421" fmla="*/ 329444 h 734409"/>
                <a:gd name="connsiteX422" fmla="*/ 531692 w 905122"/>
                <a:gd name="connsiteY422" fmla="*/ 335351 h 734409"/>
                <a:gd name="connsiteX423" fmla="*/ 537590 w 905122"/>
                <a:gd name="connsiteY423" fmla="*/ 327967 h 734409"/>
                <a:gd name="connsiteX424" fmla="*/ 546438 w 905122"/>
                <a:gd name="connsiteY424" fmla="*/ 332398 h 734409"/>
                <a:gd name="connsiteX425" fmla="*/ 556761 w 905122"/>
                <a:gd name="connsiteY425" fmla="*/ 335351 h 734409"/>
                <a:gd name="connsiteX426" fmla="*/ 565609 w 905122"/>
                <a:gd name="connsiteY426" fmla="*/ 351596 h 734409"/>
                <a:gd name="connsiteX427" fmla="*/ 586254 w 905122"/>
                <a:gd name="connsiteY427" fmla="*/ 373748 h 734409"/>
                <a:gd name="connsiteX428" fmla="*/ 576125 w 905122"/>
                <a:gd name="connsiteY428" fmla="*/ 420119 h 734409"/>
                <a:gd name="connsiteX429" fmla="*/ 610002 w 905122"/>
                <a:gd name="connsiteY429" fmla="*/ 408326 h 734409"/>
                <a:gd name="connsiteX430" fmla="*/ 617386 w 905122"/>
                <a:gd name="connsiteY430" fmla="*/ 418672 h 734409"/>
                <a:gd name="connsiteX431" fmla="*/ 621816 w 905122"/>
                <a:gd name="connsiteY431" fmla="*/ 427540 h 734409"/>
                <a:gd name="connsiteX432" fmla="*/ 626247 w 905122"/>
                <a:gd name="connsiteY432" fmla="*/ 430496 h 734409"/>
                <a:gd name="connsiteX433" fmla="*/ 626247 w 905122"/>
                <a:gd name="connsiteY433" fmla="*/ 442321 h 734409"/>
                <a:gd name="connsiteX434" fmla="*/ 626247 w 905122"/>
                <a:gd name="connsiteY434" fmla="*/ 451189 h 734409"/>
                <a:gd name="connsiteX435" fmla="*/ 630677 w 905122"/>
                <a:gd name="connsiteY435" fmla="*/ 460057 h 734409"/>
                <a:gd name="connsiteX436" fmla="*/ 636584 w 905122"/>
                <a:gd name="connsiteY436" fmla="*/ 463013 h 734409"/>
                <a:gd name="connsiteX437" fmla="*/ 633631 w 905122"/>
                <a:gd name="connsiteY437" fmla="*/ 467447 h 734409"/>
                <a:gd name="connsiteX438" fmla="*/ 629200 w 905122"/>
                <a:gd name="connsiteY438" fmla="*/ 473359 h 734409"/>
                <a:gd name="connsiteX439" fmla="*/ 633631 w 905122"/>
                <a:gd name="connsiteY439" fmla="*/ 479272 h 734409"/>
                <a:gd name="connsiteX440" fmla="*/ 638061 w 905122"/>
                <a:gd name="connsiteY440" fmla="*/ 486662 h 734409"/>
                <a:gd name="connsiteX441" fmla="*/ 642491 w 905122"/>
                <a:gd name="connsiteY441" fmla="*/ 494052 h 734409"/>
                <a:gd name="connsiteX442" fmla="*/ 642491 w 905122"/>
                <a:gd name="connsiteY442" fmla="*/ 500724 h 734409"/>
                <a:gd name="connsiteX443" fmla="*/ 643042 w 905122"/>
                <a:gd name="connsiteY443" fmla="*/ 500448 h 734409"/>
                <a:gd name="connsiteX444" fmla="*/ 643042 w 905122"/>
                <a:gd name="connsiteY444" fmla="*/ 494010 h 734409"/>
                <a:gd name="connsiteX445" fmla="*/ 638622 w 905122"/>
                <a:gd name="connsiteY445" fmla="*/ 486653 h 734409"/>
                <a:gd name="connsiteX446" fmla="*/ 634202 w 905122"/>
                <a:gd name="connsiteY446" fmla="*/ 479296 h 734409"/>
                <a:gd name="connsiteX447" fmla="*/ 629783 w 905122"/>
                <a:gd name="connsiteY447" fmla="*/ 473410 h 734409"/>
                <a:gd name="connsiteX448" fmla="*/ 634202 w 905122"/>
                <a:gd name="connsiteY448" fmla="*/ 467524 h 734409"/>
                <a:gd name="connsiteX449" fmla="*/ 637149 w 905122"/>
                <a:gd name="connsiteY449" fmla="*/ 463110 h 734409"/>
                <a:gd name="connsiteX450" fmla="*/ 631256 w 905122"/>
                <a:gd name="connsiteY450" fmla="*/ 460167 h 734409"/>
                <a:gd name="connsiteX451" fmla="*/ 626836 w 905122"/>
                <a:gd name="connsiteY451" fmla="*/ 451339 h 734409"/>
                <a:gd name="connsiteX452" fmla="*/ 626836 w 905122"/>
                <a:gd name="connsiteY452" fmla="*/ 442510 h 734409"/>
                <a:gd name="connsiteX453" fmla="*/ 626836 w 905122"/>
                <a:gd name="connsiteY453" fmla="*/ 430739 h 734409"/>
                <a:gd name="connsiteX454" fmla="*/ 622417 w 905122"/>
                <a:gd name="connsiteY454" fmla="*/ 427796 h 734409"/>
                <a:gd name="connsiteX455" fmla="*/ 617997 w 905122"/>
                <a:gd name="connsiteY455" fmla="*/ 418968 h 734409"/>
                <a:gd name="connsiteX456" fmla="*/ 623890 w 905122"/>
                <a:gd name="connsiteY456" fmla="*/ 414554 h 734409"/>
                <a:gd name="connsiteX457" fmla="*/ 620944 w 905122"/>
                <a:gd name="connsiteY457" fmla="*/ 404254 h 734409"/>
                <a:gd name="connsiteX458" fmla="*/ 631095 w 905122"/>
                <a:gd name="connsiteY458" fmla="*/ 405702 h 734409"/>
                <a:gd name="connsiteX459" fmla="*/ 630817 w 905122"/>
                <a:gd name="connsiteY459" fmla="*/ 405288 h 734409"/>
                <a:gd name="connsiteX460" fmla="*/ 620538 w 905122"/>
                <a:gd name="connsiteY460" fmla="*/ 403830 h 734409"/>
                <a:gd name="connsiteX461" fmla="*/ 623475 w 905122"/>
                <a:gd name="connsiteY461" fmla="*/ 414036 h 734409"/>
                <a:gd name="connsiteX462" fmla="*/ 617601 w 905122"/>
                <a:gd name="connsiteY462" fmla="*/ 418410 h 734409"/>
                <a:gd name="connsiteX463" fmla="*/ 610260 w 905122"/>
                <a:gd name="connsiteY463" fmla="*/ 408204 h 734409"/>
                <a:gd name="connsiteX464" fmla="*/ 576487 w 905122"/>
                <a:gd name="connsiteY464" fmla="*/ 419868 h 734409"/>
                <a:gd name="connsiteX465" fmla="*/ 586766 w 905122"/>
                <a:gd name="connsiteY465" fmla="*/ 373211 h 734409"/>
                <a:gd name="connsiteX466" fmla="*/ 566208 w 905122"/>
                <a:gd name="connsiteY466" fmla="*/ 351340 h 734409"/>
                <a:gd name="connsiteX467" fmla="*/ 557398 w 905122"/>
                <a:gd name="connsiteY467" fmla="*/ 335302 h 734409"/>
                <a:gd name="connsiteX468" fmla="*/ 560335 w 905122"/>
                <a:gd name="connsiteY468" fmla="*/ 322180 h 734409"/>
                <a:gd name="connsiteX469" fmla="*/ 566208 w 905122"/>
                <a:gd name="connsiteY469" fmla="*/ 313432 h 734409"/>
                <a:gd name="connsiteX470" fmla="*/ 572082 w 905122"/>
                <a:gd name="connsiteY470" fmla="*/ 307599 h 734409"/>
                <a:gd name="connsiteX471" fmla="*/ 721040 w 905122"/>
                <a:gd name="connsiteY471" fmla="*/ 299849 h 734409"/>
                <a:gd name="connsiteX472" fmla="*/ 721040 w 905122"/>
                <a:gd name="connsiteY472" fmla="*/ 300230 h 734409"/>
                <a:gd name="connsiteX473" fmla="*/ 725459 w 905122"/>
                <a:gd name="connsiteY473" fmla="*/ 304630 h 734409"/>
                <a:gd name="connsiteX474" fmla="*/ 728405 w 905122"/>
                <a:gd name="connsiteY474" fmla="*/ 309029 h 734409"/>
                <a:gd name="connsiteX475" fmla="*/ 732823 w 905122"/>
                <a:gd name="connsiteY475" fmla="*/ 304630 h 734409"/>
                <a:gd name="connsiteX476" fmla="*/ 735769 w 905122"/>
                <a:gd name="connsiteY476" fmla="*/ 307563 h 734409"/>
                <a:gd name="connsiteX477" fmla="*/ 741661 w 905122"/>
                <a:gd name="connsiteY477" fmla="*/ 306096 h 734409"/>
                <a:gd name="connsiteX478" fmla="*/ 744606 w 905122"/>
                <a:gd name="connsiteY478" fmla="*/ 309029 h 734409"/>
                <a:gd name="connsiteX479" fmla="*/ 749025 w 905122"/>
                <a:gd name="connsiteY479" fmla="*/ 310496 h 734409"/>
                <a:gd name="connsiteX480" fmla="*/ 756390 w 905122"/>
                <a:gd name="connsiteY480" fmla="*/ 306096 h 734409"/>
                <a:gd name="connsiteX481" fmla="*/ 759127 w 905122"/>
                <a:gd name="connsiteY481" fmla="*/ 310184 h 734409"/>
                <a:gd name="connsiteX482" fmla="*/ 780190 w 905122"/>
                <a:gd name="connsiteY482" fmla="*/ 308769 h 734409"/>
                <a:gd name="connsiteX483" fmla="*/ 787546 w 905122"/>
                <a:gd name="connsiteY483" fmla="*/ 310252 h 734409"/>
                <a:gd name="connsiteX484" fmla="*/ 788636 w 905122"/>
                <a:gd name="connsiteY484" fmla="*/ 309977 h 734409"/>
                <a:gd name="connsiteX485" fmla="*/ 781453 w 905122"/>
                <a:gd name="connsiteY485" fmla="*/ 308549 h 734409"/>
                <a:gd name="connsiteX486" fmla="*/ 759313 w 905122"/>
                <a:gd name="connsiteY486" fmla="*/ 310016 h 734409"/>
                <a:gd name="connsiteX487" fmla="*/ 756361 w 905122"/>
                <a:gd name="connsiteY487" fmla="*/ 305615 h 734409"/>
                <a:gd name="connsiteX488" fmla="*/ 748981 w 905122"/>
                <a:gd name="connsiteY488" fmla="*/ 310016 h 734409"/>
                <a:gd name="connsiteX489" fmla="*/ 744552 w 905122"/>
                <a:gd name="connsiteY489" fmla="*/ 308549 h 734409"/>
                <a:gd name="connsiteX490" fmla="*/ 741600 w 905122"/>
                <a:gd name="connsiteY490" fmla="*/ 305615 h 734409"/>
                <a:gd name="connsiteX491" fmla="*/ 735696 w 905122"/>
                <a:gd name="connsiteY491" fmla="*/ 307082 h 734409"/>
                <a:gd name="connsiteX492" fmla="*/ 732744 w 905122"/>
                <a:gd name="connsiteY492" fmla="*/ 304147 h 734409"/>
                <a:gd name="connsiteX493" fmla="*/ 728316 w 905122"/>
                <a:gd name="connsiteY493" fmla="*/ 308549 h 734409"/>
                <a:gd name="connsiteX494" fmla="*/ 725364 w 905122"/>
                <a:gd name="connsiteY494" fmla="*/ 304147 h 734409"/>
                <a:gd name="connsiteX495" fmla="*/ 698069 w 905122"/>
                <a:gd name="connsiteY495" fmla="*/ 294221 h 734409"/>
                <a:gd name="connsiteX496" fmla="*/ 690926 w 905122"/>
                <a:gd name="connsiteY496" fmla="*/ 295657 h 734409"/>
                <a:gd name="connsiteX497" fmla="*/ 691020 w 905122"/>
                <a:gd name="connsiteY497" fmla="*/ 295935 h 734409"/>
                <a:gd name="connsiteX498" fmla="*/ 695425 w 905122"/>
                <a:gd name="connsiteY498" fmla="*/ 301767 h 734409"/>
                <a:gd name="connsiteX499" fmla="*/ 696893 w 905122"/>
                <a:gd name="connsiteY499" fmla="*/ 311974 h 734409"/>
                <a:gd name="connsiteX500" fmla="*/ 701299 w 905122"/>
                <a:gd name="connsiteY500" fmla="*/ 320722 h 734409"/>
                <a:gd name="connsiteX501" fmla="*/ 702767 w 905122"/>
                <a:gd name="connsiteY501" fmla="*/ 333844 h 734409"/>
                <a:gd name="connsiteX502" fmla="*/ 707172 w 905122"/>
                <a:gd name="connsiteY502" fmla="*/ 342592 h 734409"/>
                <a:gd name="connsiteX503" fmla="*/ 702767 w 905122"/>
                <a:gd name="connsiteY503" fmla="*/ 355714 h 734409"/>
                <a:gd name="connsiteX504" fmla="*/ 702767 w 905122"/>
                <a:gd name="connsiteY504" fmla="*/ 370295 h 734409"/>
                <a:gd name="connsiteX505" fmla="*/ 703365 w 905122"/>
                <a:gd name="connsiteY505" fmla="*/ 370394 h 734409"/>
                <a:gd name="connsiteX506" fmla="*/ 703365 w 905122"/>
                <a:gd name="connsiteY506" fmla="*/ 355957 h 734409"/>
                <a:gd name="connsiteX507" fmla="*/ 707784 w 905122"/>
                <a:gd name="connsiteY507" fmla="*/ 342759 h 734409"/>
                <a:gd name="connsiteX508" fmla="*/ 703365 w 905122"/>
                <a:gd name="connsiteY508" fmla="*/ 333960 h 734409"/>
                <a:gd name="connsiteX509" fmla="*/ 701892 w 905122"/>
                <a:gd name="connsiteY509" fmla="*/ 320761 h 734409"/>
                <a:gd name="connsiteX510" fmla="*/ 697474 w 905122"/>
                <a:gd name="connsiteY510" fmla="*/ 311962 h 734409"/>
                <a:gd name="connsiteX511" fmla="*/ 696001 w 905122"/>
                <a:gd name="connsiteY511" fmla="*/ 301697 h 734409"/>
                <a:gd name="connsiteX512" fmla="*/ 691582 w 905122"/>
                <a:gd name="connsiteY512" fmla="*/ 295831 h 734409"/>
                <a:gd name="connsiteX513" fmla="*/ 698947 w 905122"/>
                <a:gd name="connsiteY513" fmla="*/ 294364 h 734409"/>
                <a:gd name="connsiteX514" fmla="*/ 702679 w 905122"/>
                <a:gd name="connsiteY514" fmla="*/ 294364 h 734409"/>
                <a:gd name="connsiteX515" fmla="*/ 702466 w 905122"/>
                <a:gd name="connsiteY515" fmla="*/ 294221 h 734409"/>
                <a:gd name="connsiteX516" fmla="*/ 698069 w 905122"/>
                <a:gd name="connsiteY516" fmla="*/ 294221 h 734409"/>
                <a:gd name="connsiteX517" fmla="*/ 393684 w 905122"/>
                <a:gd name="connsiteY517" fmla="*/ 286611 h 734409"/>
                <a:gd name="connsiteX518" fmla="*/ 374510 w 905122"/>
                <a:gd name="connsiteY518" fmla="*/ 292519 h 734409"/>
                <a:gd name="connsiteX519" fmla="*/ 350912 w 905122"/>
                <a:gd name="connsiteY519" fmla="*/ 301383 h 734409"/>
                <a:gd name="connsiteX520" fmla="*/ 325838 w 905122"/>
                <a:gd name="connsiteY520" fmla="*/ 298428 h 734409"/>
                <a:gd name="connsiteX521" fmla="*/ 311089 w 905122"/>
                <a:gd name="connsiteY521" fmla="*/ 302860 h 734409"/>
                <a:gd name="connsiteX522" fmla="*/ 305190 w 905122"/>
                <a:gd name="connsiteY522" fmla="*/ 311723 h 734409"/>
                <a:gd name="connsiteX523" fmla="*/ 302240 w 905122"/>
                <a:gd name="connsiteY523" fmla="*/ 307291 h 734409"/>
                <a:gd name="connsiteX524" fmla="*/ 293391 w 905122"/>
                <a:gd name="connsiteY524" fmla="*/ 305814 h 734409"/>
                <a:gd name="connsiteX525" fmla="*/ 287491 w 905122"/>
                <a:gd name="connsiteY525" fmla="*/ 310246 h 734409"/>
                <a:gd name="connsiteX526" fmla="*/ 281591 w 905122"/>
                <a:gd name="connsiteY526" fmla="*/ 319109 h 734409"/>
                <a:gd name="connsiteX527" fmla="*/ 272742 w 905122"/>
                <a:gd name="connsiteY527" fmla="*/ 326495 h 734409"/>
                <a:gd name="connsiteX528" fmla="*/ 265367 w 905122"/>
                <a:gd name="connsiteY528" fmla="*/ 327972 h 734409"/>
                <a:gd name="connsiteX529" fmla="*/ 260943 w 905122"/>
                <a:gd name="connsiteY529" fmla="*/ 333881 h 734409"/>
                <a:gd name="connsiteX530" fmla="*/ 252093 w 905122"/>
                <a:gd name="connsiteY530" fmla="*/ 344221 h 734409"/>
                <a:gd name="connsiteX531" fmla="*/ 247845 w 905122"/>
                <a:gd name="connsiteY531" fmla="*/ 349327 h 734409"/>
                <a:gd name="connsiteX532" fmla="*/ 252154 w 905122"/>
                <a:gd name="connsiteY532" fmla="*/ 344202 h 734409"/>
                <a:gd name="connsiteX533" fmla="*/ 261012 w 905122"/>
                <a:gd name="connsiteY533" fmla="*/ 333958 h 734409"/>
                <a:gd name="connsiteX534" fmla="*/ 265442 w 905122"/>
                <a:gd name="connsiteY534" fmla="*/ 328104 h 734409"/>
                <a:gd name="connsiteX535" fmla="*/ 272823 w 905122"/>
                <a:gd name="connsiteY535" fmla="*/ 326640 h 734409"/>
                <a:gd name="connsiteX536" fmla="*/ 281682 w 905122"/>
                <a:gd name="connsiteY536" fmla="*/ 319323 h 734409"/>
                <a:gd name="connsiteX537" fmla="*/ 287587 w 905122"/>
                <a:gd name="connsiteY537" fmla="*/ 310542 h 734409"/>
                <a:gd name="connsiteX538" fmla="*/ 293493 w 905122"/>
                <a:gd name="connsiteY538" fmla="*/ 306152 h 734409"/>
                <a:gd name="connsiteX539" fmla="*/ 302351 w 905122"/>
                <a:gd name="connsiteY539" fmla="*/ 307615 h 734409"/>
                <a:gd name="connsiteX540" fmla="*/ 305304 w 905122"/>
                <a:gd name="connsiteY540" fmla="*/ 312006 h 734409"/>
                <a:gd name="connsiteX541" fmla="*/ 311210 w 905122"/>
                <a:gd name="connsiteY541" fmla="*/ 303225 h 734409"/>
                <a:gd name="connsiteX542" fmla="*/ 325973 w 905122"/>
                <a:gd name="connsiteY542" fmla="*/ 298835 h 734409"/>
                <a:gd name="connsiteX543" fmla="*/ 351072 w 905122"/>
                <a:gd name="connsiteY543" fmla="*/ 301761 h 734409"/>
                <a:gd name="connsiteX544" fmla="*/ 374694 w 905122"/>
                <a:gd name="connsiteY544" fmla="*/ 292981 h 734409"/>
                <a:gd name="connsiteX545" fmla="*/ 393887 w 905122"/>
                <a:gd name="connsiteY545" fmla="*/ 287127 h 734409"/>
                <a:gd name="connsiteX546" fmla="*/ 404222 w 905122"/>
                <a:gd name="connsiteY546" fmla="*/ 291517 h 734409"/>
                <a:gd name="connsiteX547" fmla="*/ 413080 w 905122"/>
                <a:gd name="connsiteY547" fmla="*/ 292981 h 734409"/>
                <a:gd name="connsiteX548" fmla="*/ 413080 w 905122"/>
                <a:gd name="connsiteY548" fmla="*/ 301008 h 734409"/>
                <a:gd name="connsiteX549" fmla="*/ 413357 w 905122"/>
                <a:gd name="connsiteY549" fmla="*/ 300731 h 734409"/>
                <a:gd name="connsiteX550" fmla="*/ 413357 w 905122"/>
                <a:gd name="connsiteY550" fmla="*/ 292519 h 734409"/>
                <a:gd name="connsiteX551" fmla="*/ 412858 w 905122"/>
                <a:gd name="connsiteY551" fmla="*/ 292519 h 734409"/>
                <a:gd name="connsiteX552" fmla="*/ 404008 w 905122"/>
                <a:gd name="connsiteY552" fmla="*/ 291042 h 734409"/>
                <a:gd name="connsiteX553" fmla="*/ 393684 w 905122"/>
                <a:gd name="connsiteY553" fmla="*/ 286611 h 734409"/>
                <a:gd name="connsiteX554" fmla="*/ 721518 w 905122"/>
                <a:gd name="connsiteY554" fmla="*/ 276550 h 734409"/>
                <a:gd name="connsiteX555" fmla="*/ 717122 w 905122"/>
                <a:gd name="connsiteY555" fmla="*/ 282441 h 734409"/>
                <a:gd name="connsiteX556" fmla="*/ 720053 w 905122"/>
                <a:gd name="connsiteY556" fmla="*/ 292749 h 734409"/>
                <a:gd name="connsiteX557" fmla="*/ 711259 w 905122"/>
                <a:gd name="connsiteY557" fmla="*/ 294221 h 734409"/>
                <a:gd name="connsiteX558" fmla="*/ 707223 w 905122"/>
                <a:gd name="connsiteY558" fmla="*/ 296925 h 734409"/>
                <a:gd name="connsiteX559" fmla="*/ 707784 w 905122"/>
                <a:gd name="connsiteY559" fmla="*/ 297297 h 734409"/>
                <a:gd name="connsiteX560" fmla="*/ 712203 w 905122"/>
                <a:gd name="connsiteY560" fmla="*/ 294364 h 734409"/>
                <a:gd name="connsiteX561" fmla="*/ 720936 w 905122"/>
                <a:gd name="connsiteY561" fmla="*/ 292915 h 734409"/>
                <a:gd name="connsiteX562" fmla="*/ 720936 w 905122"/>
                <a:gd name="connsiteY562" fmla="*/ 292409 h 734409"/>
                <a:gd name="connsiteX563" fmla="*/ 717984 w 905122"/>
                <a:gd name="connsiteY563" fmla="*/ 282138 h 734409"/>
                <a:gd name="connsiteX564" fmla="*/ 718538 w 905122"/>
                <a:gd name="connsiteY564" fmla="*/ 277552 h 734409"/>
                <a:gd name="connsiteX565" fmla="*/ 721544 w 905122"/>
                <a:gd name="connsiteY565" fmla="*/ 276556 h 734409"/>
                <a:gd name="connsiteX566" fmla="*/ 382577 w 905122"/>
                <a:gd name="connsiteY566" fmla="*/ 262486 h 734409"/>
                <a:gd name="connsiteX567" fmla="*/ 381964 w 905122"/>
                <a:gd name="connsiteY567" fmla="*/ 262975 h 734409"/>
                <a:gd name="connsiteX568" fmla="*/ 392209 w 905122"/>
                <a:gd name="connsiteY568" fmla="*/ 262975 h 734409"/>
                <a:gd name="connsiteX569" fmla="*/ 392697 w 905122"/>
                <a:gd name="connsiteY569" fmla="*/ 262486 h 734409"/>
                <a:gd name="connsiteX570" fmla="*/ 392434 w 905122"/>
                <a:gd name="connsiteY570" fmla="*/ 262486 h 734409"/>
                <a:gd name="connsiteX571" fmla="*/ 392411 w 905122"/>
                <a:gd name="connsiteY571" fmla="*/ 262510 h 734409"/>
                <a:gd name="connsiteX572" fmla="*/ 392399 w 905122"/>
                <a:gd name="connsiteY572" fmla="*/ 262486 h 734409"/>
                <a:gd name="connsiteX573" fmla="*/ 433896 w 905122"/>
                <a:gd name="connsiteY573" fmla="*/ 247729 h 734409"/>
                <a:gd name="connsiteX574" fmla="*/ 433750 w 905122"/>
                <a:gd name="connsiteY574" fmla="*/ 247787 h 734409"/>
                <a:gd name="connsiteX575" fmla="*/ 430797 w 905122"/>
                <a:gd name="connsiteY575" fmla="*/ 258093 h 734409"/>
                <a:gd name="connsiteX576" fmla="*/ 424892 w 905122"/>
                <a:gd name="connsiteY576" fmla="*/ 266927 h 734409"/>
                <a:gd name="connsiteX577" fmla="*/ 417510 w 905122"/>
                <a:gd name="connsiteY577" fmla="*/ 261038 h 734409"/>
                <a:gd name="connsiteX578" fmla="*/ 408651 w 905122"/>
                <a:gd name="connsiteY578" fmla="*/ 258093 h 734409"/>
                <a:gd name="connsiteX579" fmla="*/ 402746 w 905122"/>
                <a:gd name="connsiteY579" fmla="*/ 261038 h 734409"/>
                <a:gd name="connsiteX580" fmla="*/ 398317 w 905122"/>
                <a:gd name="connsiteY580" fmla="*/ 256621 h 734409"/>
                <a:gd name="connsiteX581" fmla="*/ 392755 w 905122"/>
                <a:gd name="connsiteY581" fmla="*/ 262167 h 734409"/>
                <a:gd name="connsiteX582" fmla="*/ 392842 w 905122"/>
                <a:gd name="connsiteY582" fmla="*/ 262341 h 734409"/>
                <a:gd name="connsiteX583" fmla="*/ 398109 w 905122"/>
                <a:gd name="connsiteY583" fmla="*/ 257067 h 734409"/>
                <a:gd name="connsiteX584" fmla="*/ 402533 w 905122"/>
                <a:gd name="connsiteY584" fmla="*/ 261498 h 734409"/>
                <a:gd name="connsiteX585" fmla="*/ 408433 w 905122"/>
                <a:gd name="connsiteY585" fmla="*/ 258544 h 734409"/>
                <a:gd name="connsiteX586" fmla="*/ 417282 w 905122"/>
                <a:gd name="connsiteY586" fmla="*/ 261498 h 734409"/>
                <a:gd name="connsiteX587" fmla="*/ 424657 w 905122"/>
                <a:gd name="connsiteY587" fmla="*/ 267407 h 734409"/>
                <a:gd name="connsiteX588" fmla="*/ 418757 w 905122"/>
                <a:gd name="connsiteY588" fmla="*/ 276270 h 734409"/>
                <a:gd name="connsiteX589" fmla="*/ 424639 w 905122"/>
                <a:gd name="connsiteY589" fmla="*/ 285106 h 734409"/>
                <a:gd name="connsiteX590" fmla="*/ 425093 w 905122"/>
                <a:gd name="connsiteY590" fmla="*/ 284535 h 734409"/>
                <a:gd name="connsiteX591" fmla="*/ 419225 w 905122"/>
                <a:gd name="connsiteY591" fmla="*/ 275702 h 734409"/>
                <a:gd name="connsiteX592" fmla="*/ 425093 w 905122"/>
                <a:gd name="connsiteY592" fmla="*/ 266868 h 734409"/>
                <a:gd name="connsiteX593" fmla="*/ 430962 w 905122"/>
                <a:gd name="connsiteY593" fmla="*/ 258034 h 734409"/>
                <a:gd name="connsiteX594" fmla="*/ 338274 w 905122"/>
                <a:gd name="connsiteY594" fmla="*/ 241894 h 734409"/>
                <a:gd name="connsiteX595" fmla="*/ 337872 w 905122"/>
                <a:gd name="connsiteY595" fmla="*/ 242295 h 734409"/>
                <a:gd name="connsiteX596" fmla="*/ 345012 w 905122"/>
                <a:gd name="connsiteY596" fmla="*/ 242295 h 734409"/>
                <a:gd name="connsiteX597" fmla="*/ 352387 w 905122"/>
                <a:gd name="connsiteY597" fmla="*/ 255589 h 734409"/>
                <a:gd name="connsiteX598" fmla="*/ 361236 w 905122"/>
                <a:gd name="connsiteY598" fmla="*/ 261498 h 734409"/>
                <a:gd name="connsiteX599" fmla="*/ 361236 w 905122"/>
                <a:gd name="connsiteY599" fmla="*/ 265930 h 734409"/>
                <a:gd name="connsiteX600" fmla="*/ 365661 w 905122"/>
                <a:gd name="connsiteY600" fmla="*/ 264453 h 734409"/>
                <a:gd name="connsiteX601" fmla="*/ 374510 w 905122"/>
                <a:gd name="connsiteY601" fmla="*/ 268884 h 734409"/>
                <a:gd name="connsiteX602" fmla="*/ 375168 w 905122"/>
                <a:gd name="connsiteY602" fmla="*/ 268357 h 734409"/>
                <a:gd name="connsiteX603" fmla="*/ 366333 w 905122"/>
                <a:gd name="connsiteY603" fmla="*/ 263957 h 734409"/>
                <a:gd name="connsiteX604" fmla="*/ 361902 w 905122"/>
                <a:gd name="connsiteY604" fmla="*/ 265428 h 734409"/>
                <a:gd name="connsiteX605" fmla="*/ 361902 w 905122"/>
                <a:gd name="connsiteY605" fmla="*/ 261016 h 734409"/>
                <a:gd name="connsiteX606" fmla="*/ 353042 w 905122"/>
                <a:gd name="connsiteY606" fmla="*/ 255132 h 734409"/>
                <a:gd name="connsiteX607" fmla="*/ 345658 w 905122"/>
                <a:gd name="connsiteY607" fmla="*/ 241894 h 734409"/>
                <a:gd name="connsiteX608" fmla="*/ 338274 w 905122"/>
                <a:gd name="connsiteY608" fmla="*/ 241894 h 734409"/>
                <a:gd name="connsiteX609" fmla="*/ 566002 w 905122"/>
                <a:gd name="connsiteY609" fmla="*/ 236566 h 734409"/>
                <a:gd name="connsiteX610" fmla="*/ 567401 w 905122"/>
                <a:gd name="connsiteY610" fmla="*/ 249200 h 734409"/>
                <a:gd name="connsiteX611" fmla="*/ 568868 w 905122"/>
                <a:gd name="connsiteY611" fmla="*/ 260979 h 734409"/>
                <a:gd name="connsiteX612" fmla="*/ 571802 w 905122"/>
                <a:gd name="connsiteY612" fmla="*/ 274229 h 734409"/>
                <a:gd name="connsiteX613" fmla="*/ 567401 w 905122"/>
                <a:gd name="connsiteY613" fmla="*/ 278646 h 734409"/>
                <a:gd name="connsiteX614" fmla="*/ 565934 w 905122"/>
                <a:gd name="connsiteY614" fmla="*/ 294841 h 734409"/>
                <a:gd name="connsiteX615" fmla="*/ 565934 w 905122"/>
                <a:gd name="connsiteY615" fmla="*/ 302203 h 734409"/>
                <a:gd name="connsiteX616" fmla="*/ 566208 w 905122"/>
                <a:gd name="connsiteY616" fmla="*/ 302410 h 734409"/>
                <a:gd name="connsiteX617" fmla="*/ 566208 w 905122"/>
                <a:gd name="connsiteY617" fmla="*/ 295935 h 734409"/>
                <a:gd name="connsiteX618" fmla="*/ 580892 w 905122"/>
                <a:gd name="connsiteY618" fmla="*/ 294477 h 734409"/>
                <a:gd name="connsiteX619" fmla="*/ 595576 w 905122"/>
                <a:gd name="connsiteY619" fmla="*/ 300309 h 734409"/>
                <a:gd name="connsiteX620" fmla="*/ 605854 w 905122"/>
                <a:gd name="connsiteY620" fmla="*/ 290103 h 734409"/>
                <a:gd name="connsiteX621" fmla="*/ 614665 w 905122"/>
                <a:gd name="connsiteY621" fmla="*/ 288645 h 734409"/>
                <a:gd name="connsiteX622" fmla="*/ 620538 w 905122"/>
                <a:gd name="connsiteY622" fmla="*/ 294477 h 734409"/>
                <a:gd name="connsiteX623" fmla="*/ 636690 w 905122"/>
                <a:gd name="connsiteY623" fmla="*/ 291561 h 734409"/>
                <a:gd name="connsiteX624" fmla="*/ 648437 w 905122"/>
                <a:gd name="connsiteY624" fmla="*/ 295935 h 734409"/>
                <a:gd name="connsiteX625" fmla="*/ 658716 w 905122"/>
                <a:gd name="connsiteY625" fmla="*/ 288645 h 734409"/>
                <a:gd name="connsiteX626" fmla="*/ 670463 w 905122"/>
                <a:gd name="connsiteY626" fmla="*/ 284271 h 734409"/>
                <a:gd name="connsiteX627" fmla="*/ 680741 w 905122"/>
                <a:gd name="connsiteY627" fmla="*/ 288645 h 734409"/>
                <a:gd name="connsiteX628" fmla="*/ 687930 w 905122"/>
                <a:gd name="connsiteY628" fmla="*/ 287218 h 734409"/>
                <a:gd name="connsiteX629" fmla="*/ 687810 w 905122"/>
                <a:gd name="connsiteY629" fmla="*/ 286858 h 734409"/>
                <a:gd name="connsiteX630" fmla="*/ 680483 w 905122"/>
                <a:gd name="connsiteY630" fmla="*/ 288331 h 734409"/>
                <a:gd name="connsiteX631" fmla="*/ 670224 w 905122"/>
                <a:gd name="connsiteY631" fmla="*/ 283913 h 734409"/>
                <a:gd name="connsiteX632" fmla="*/ 658499 w 905122"/>
                <a:gd name="connsiteY632" fmla="*/ 288331 h 734409"/>
                <a:gd name="connsiteX633" fmla="*/ 648240 w 905122"/>
                <a:gd name="connsiteY633" fmla="*/ 295694 h 734409"/>
                <a:gd name="connsiteX634" fmla="*/ 636516 w 905122"/>
                <a:gd name="connsiteY634" fmla="*/ 291276 h 734409"/>
                <a:gd name="connsiteX635" fmla="*/ 620395 w 905122"/>
                <a:gd name="connsiteY635" fmla="*/ 294221 h 734409"/>
                <a:gd name="connsiteX636" fmla="*/ 614532 w 905122"/>
                <a:gd name="connsiteY636" fmla="*/ 288331 h 734409"/>
                <a:gd name="connsiteX637" fmla="*/ 605739 w 905122"/>
                <a:gd name="connsiteY637" fmla="*/ 289804 h 734409"/>
                <a:gd name="connsiteX638" fmla="*/ 595480 w 905122"/>
                <a:gd name="connsiteY638" fmla="*/ 300112 h 734409"/>
                <a:gd name="connsiteX639" fmla="*/ 580825 w 905122"/>
                <a:gd name="connsiteY639" fmla="*/ 294221 h 734409"/>
                <a:gd name="connsiteX640" fmla="*/ 566169 w 905122"/>
                <a:gd name="connsiteY640" fmla="*/ 295694 h 734409"/>
                <a:gd name="connsiteX641" fmla="*/ 567634 w 905122"/>
                <a:gd name="connsiteY641" fmla="*/ 279495 h 734409"/>
                <a:gd name="connsiteX642" fmla="*/ 572031 w 905122"/>
                <a:gd name="connsiteY642" fmla="*/ 275078 h 734409"/>
                <a:gd name="connsiteX643" fmla="*/ 569100 w 905122"/>
                <a:gd name="connsiteY643" fmla="*/ 261824 h 734409"/>
                <a:gd name="connsiteX644" fmla="*/ 567634 w 905122"/>
                <a:gd name="connsiteY644" fmla="*/ 250044 h 734409"/>
                <a:gd name="connsiteX645" fmla="*/ 566169 w 905122"/>
                <a:gd name="connsiteY645" fmla="*/ 236790 h 734409"/>
                <a:gd name="connsiteX646" fmla="*/ 472151 w 905122"/>
                <a:gd name="connsiteY646" fmla="*/ 221227 h 734409"/>
                <a:gd name="connsiteX647" fmla="*/ 472136 w 905122"/>
                <a:gd name="connsiteY647" fmla="*/ 221286 h 734409"/>
                <a:gd name="connsiteX648" fmla="*/ 477883 w 905122"/>
                <a:gd name="connsiteY648" fmla="*/ 221286 h 734409"/>
                <a:gd name="connsiteX649" fmla="*/ 477908 w 905122"/>
                <a:gd name="connsiteY649" fmla="*/ 221227 h 734409"/>
                <a:gd name="connsiteX650" fmla="*/ 563215 w 905122"/>
                <a:gd name="connsiteY650" fmla="*/ 217692 h 734409"/>
                <a:gd name="connsiteX651" fmla="*/ 562525 w 905122"/>
                <a:gd name="connsiteY651" fmla="*/ 217761 h 734409"/>
                <a:gd name="connsiteX652" fmla="*/ 560065 w 905122"/>
                <a:gd name="connsiteY652" fmla="*/ 222699 h 734409"/>
                <a:gd name="connsiteX653" fmla="*/ 561532 w 905122"/>
                <a:gd name="connsiteY653" fmla="*/ 230060 h 734409"/>
                <a:gd name="connsiteX654" fmla="*/ 561631 w 905122"/>
                <a:gd name="connsiteY654" fmla="*/ 230193 h 734409"/>
                <a:gd name="connsiteX655" fmla="*/ 560307 w 905122"/>
                <a:gd name="connsiteY655" fmla="*/ 223537 h 734409"/>
                <a:gd name="connsiteX656" fmla="*/ 585252 w 905122"/>
                <a:gd name="connsiteY656" fmla="*/ 208910 h 734409"/>
                <a:gd name="connsiteX657" fmla="*/ 584463 w 905122"/>
                <a:gd name="connsiteY657" fmla="*/ 208936 h 734409"/>
                <a:gd name="connsiteX658" fmla="*/ 586488 w 905122"/>
                <a:gd name="connsiteY658" fmla="*/ 215383 h 734409"/>
                <a:gd name="connsiteX659" fmla="*/ 587357 w 905122"/>
                <a:gd name="connsiteY659" fmla="*/ 220420 h 734409"/>
                <a:gd name="connsiteX660" fmla="*/ 588152 w 905122"/>
                <a:gd name="connsiteY660" fmla="*/ 220592 h 734409"/>
                <a:gd name="connsiteX661" fmla="*/ 587236 w 905122"/>
                <a:gd name="connsiteY661" fmla="*/ 215253 h 734409"/>
                <a:gd name="connsiteX662" fmla="*/ 551261 w 905122"/>
                <a:gd name="connsiteY662" fmla="*/ 199304 h 734409"/>
                <a:gd name="connsiteX663" fmla="*/ 551261 w 905122"/>
                <a:gd name="connsiteY663" fmla="*/ 207975 h 734409"/>
                <a:gd name="connsiteX664" fmla="*/ 551263 w 905122"/>
                <a:gd name="connsiteY664" fmla="*/ 207976 h 734409"/>
                <a:gd name="connsiteX665" fmla="*/ 551263 w 905122"/>
                <a:gd name="connsiteY665" fmla="*/ 199305 h 734409"/>
                <a:gd name="connsiteX666" fmla="*/ 299877 w 905122"/>
                <a:gd name="connsiteY666" fmla="*/ 199239 h 734409"/>
                <a:gd name="connsiteX667" fmla="*/ 299434 w 905122"/>
                <a:gd name="connsiteY667" fmla="*/ 199504 h 734409"/>
                <a:gd name="connsiteX668" fmla="*/ 312564 w 905122"/>
                <a:gd name="connsiteY668" fmla="*/ 203887 h 734409"/>
                <a:gd name="connsiteX669" fmla="*/ 308140 w 905122"/>
                <a:gd name="connsiteY669" fmla="*/ 214228 h 734409"/>
                <a:gd name="connsiteX670" fmla="*/ 309614 w 905122"/>
                <a:gd name="connsiteY670" fmla="*/ 221614 h 734409"/>
                <a:gd name="connsiteX671" fmla="*/ 331738 w 905122"/>
                <a:gd name="connsiteY671" fmla="*/ 221614 h 734409"/>
                <a:gd name="connsiteX672" fmla="*/ 328788 w 905122"/>
                <a:gd name="connsiteY672" fmla="*/ 229000 h 734409"/>
                <a:gd name="connsiteX673" fmla="*/ 333213 w 905122"/>
                <a:gd name="connsiteY673" fmla="*/ 237863 h 734409"/>
                <a:gd name="connsiteX674" fmla="*/ 328788 w 905122"/>
                <a:gd name="connsiteY674" fmla="*/ 240817 h 734409"/>
                <a:gd name="connsiteX675" fmla="*/ 333213 w 905122"/>
                <a:gd name="connsiteY675" fmla="*/ 246726 h 734409"/>
                <a:gd name="connsiteX676" fmla="*/ 333752 w 905122"/>
                <a:gd name="connsiteY676" fmla="*/ 246186 h 734409"/>
                <a:gd name="connsiteX677" fmla="*/ 329413 w 905122"/>
                <a:gd name="connsiteY677" fmla="*/ 240423 h 734409"/>
                <a:gd name="connsiteX678" fmla="*/ 333843 w 905122"/>
                <a:gd name="connsiteY678" fmla="*/ 237482 h 734409"/>
                <a:gd name="connsiteX679" fmla="*/ 329413 w 905122"/>
                <a:gd name="connsiteY679" fmla="*/ 228657 h 734409"/>
                <a:gd name="connsiteX680" fmla="*/ 332367 w 905122"/>
                <a:gd name="connsiteY680" fmla="*/ 221302 h 734409"/>
                <a:gd name="connsiteX681" fmla="*/ 310215 w 905122"/>
                <a:gd name="connsiteY681" fmla="*/ 221302 h 734409"/>
                <a:gd name="connsiteX682" fmla="*/ 308738 w 905122"/>
                <a:gd name="connsiteY682" fmla="*/ 213948 h 734409"/>
                <a:gd name="connsiteX683" fmla="*/ 313168 w 905122"/>
                <a:gd name="connsiteY683" fmla="*/ 203652 h 734409"/>
                <a:gd name="connsiteX684" fmla="*/ 299877 w 905122"/>
                <a:gd name="connsiteY684" fmla="*/ 199239 h 734409"/>
                <a:gd name="connsiteX685" fmla="*/ 603614 w 905122"/>
                <a:gd name="connsiteY685" fmla="*/ 185359 h 734409"/>
                <a:gd name="connsiteX686" fmla="*/ 597722 w 905122"/>
                <a:gd name="connsiteY686" fmla="*/ 191253 h 734409"/>
                <a:gd name="connsiteX687" fmla="*/ 588882 w 905122"/>
                <a:gd name="connsiteY687" fmla="*/ 192727 h 734409"/>
                <a:gd name="connsiteX688" fmla="*/ 580043 w 905122"/>
                <a:gd name="connsiteY688" fmla="*/ 194201 h 734409"/>
                <a:gd name="connsiteX689" fmla="*/ 593302 w 905122"/>
                <a:gd name="connsiteY689" fmla="*/ 207462 h 734409"/>
                <a:gd name="connsiteX690" fmla="*/ 590270 w 905122"/>
                <a:gd name="connsiteY690" fmla="*/ 208642 h 734409"/>
                <a:gd name="connsiteX691" fmla="*/ 590717 w 905122"/>
                <a:gd name="connsiteY691" fmla="*/ 208627 h 734409"/>
                <a:gd name="connsiteX692" fmla="*/ 594015 w 905122"/>
                <a:gd name="connsiteY692" fmla="*/ 207338 h 734409"/>
                <a:gd name="connsiteX693" fmla="*/ 580825 w 905122"/>
                <a:gd name="connsiteY693" fmla="*/ 194085 h 734409"/>
                <a:gd name="connsiteX694" fmla="*/ 589618 w 905122"/>
                <a:gd name="connsiteY694" fmla="*/ 192612 h 734409"/>
                <a:gd name="connsiteX695" fmla="*/ 598411 w 905122"/>
                <a:gd name="connsiteY695" fmla="*/ 191140 h 734409"/>
                <a:gd name="connsiteX696" fmla="*/ 603850 w 905122"/>
                <a:gd name="connsiteY696" fmla="*/ 185674 h 734409"/>
                <a:gd name="connsiteX697" fmla="*/ 615400 w 905122"/>
                <a:gd name="connsiteY697" fmla="*/ 182412 h 734409"/>
                <a:gd name="connsiteX698" fmla="*/ 610980 w 905122"/>
                <a:gd name="connsiteY698" fmla="*/ 185359 h 734409"/>
                <a:gd name="connsiteX699" fmla="*/ 608323 w 905122"/>
                <a:gd name="connsiteY699" fmla="*/ 190675 h 734409"/>
                <a:gd name="connsiteX700" fmla="*/ 608670 w 905122"/>
                <a:gd name="connsiteY700" fmla="*/ 191140 h 734409"/>
                <a:gd name="connsiteX701" fmla="*/ 611601 w 905122"/>
                <a:gd name="connsiteY701" fmla="*/ 185249 h 734409"/>
                <a:gd name="connsiteX702" fmla="*/ 615581 w 905122"/>
                <a:gd name="connsiteY702" fmla="*/ 182583 h 734409"/>
                <a:gd name="connsiteX703" fmla="*/ 643391 w 905122"/>
                <a:gd name="connsiteY703" fmla="*/ 167677 h 734409"/>
                <a:gd name="connsiteX704" fmla="*/ 640445 w 905122"/>
                <a:gd name="connsiteY704" fmla="*/ 171913 h 734409"/>
                <a:gd name="connsiteX705" fmla="*/ 637768 w 905122"/>
                <a:gd name="connsiteY705" fmla="*/ 174759 h 734409"/>
                <a:gd name="connsiteX706" fmla="*/ 637981 w 905122"/>
                <a:gd name="connsiteY706" fmla="*/ 174941 h 734409"/>
                <a:gd name="connsiteX707" fmla="*/ 640912 w 905122"/>
                <a:gd name="connsiteY707" fmla="*/ 171812 h 734409"/>
                <a:gd name="connsiteX708" fmla="*/ 643775 w 905122"/>
                <a:gd name="connsiteY708" fmla="*/ 167677 h 734409"/>
                <a:gd name="connsiteX709" fmla="*/ 630132 w 905122"/>
                <a:gd name="connsiteY709" fmla="*/ 167677 h 734409"/>
                <a:gd name="connsiteX710" fmla="*/ 622766 w 905122"/>
                <a:gd name="connsiteY710" fmla="*/ 170624 h 734409"/>
                <a:gd name="connsiteX711" fmla="*/ 622030 w 905122"/>
                <a:gd name="connsiteY711" fmla="*/ 178728 h 734409"/>
                <a:gd name="connsiteX712" fmla="*/ 621326 w 905122"/>
                <a:gd name="connsiteY712" fmla="*/ 186474 h 734409"/>
                <a:gd name="connsiteX713" fmla="*/ 621860 w 905122"/>
                <a:gd name="connsiteY713" fmla="*/ 186722 h 734409"/>
                <a:gd name="connsiteX714" fmla="*/ 623326 w 905122"/>
                <a:gd name="connsiteY714" fmla="*/ 170523 h 734409"/>
                <a:gd name="connsiteX715" fmla="*/ 630204 w 905122"/>
                <a:gd name="connsiteY715" fmla="*/ 167759 h 734409"/>
                <a:gd name="connsiteX716" fmla="*/ 364359 w 905122"/>
                <a:gd name="connsiteY716" fmla="*/ 165339 h 734409"/>
                <a:gd name="connsiteX717" fmla="*/ 360377 w 905122"/>
                <a:gd name="connsiteY717" fmla="*/ 166662 h 734409"/>
                <a:gd name="connsiteX718" fmla="*/ 360426 w 905122"/>
                <a:gd name="connsiteY718" fmla="*/ 166880 h 734409"/>
                <a:gd name="connsiteX719" fmla="*/ 364832 w 905122"/>
                <a:gd name="connsiteY719" fmla="*/ 165417 h 734409"/>
                <a:gd name="connsiteX720" fmla="*/ 664016 w 905122"/>
                <a:gd name="connsiteY720" fmla="*/ 158836 h 734409"/>
                <a:gd name="connsiteX721" fmla="*/ 653819 w 905122"/>
                <a:gd name="connsiteY721" fmla="*/ 167578 h 734409"/>
                <a:gd name="connsiteX722" fmla="*/ 654102 w 905122"/>
                <a:gd name="connsiteY722" fmla="*/ 167578 h 734409"/>
                <a:gd name="connsiteX723" fmla="*/ 664162 w 905122"/>
                <a:gd name="connsiteY723" fmla="*/ 158914 h 734409"/>
                <a:gd name="connsiteX724" fmla="*/ 540293 w 905122"/>
                <a:gd name="connsiteY724" fmla="*/ 119002 h 734409"/>
                <a:gd name="connsiteX725" fmla="*/ 533509 w 905122"/>
                <a:gd name="connsiteY725" fmla="*/ 121717 h 734409"/>
                <a:gd name="connsiteX726" fmla="*/ 533520 w 905122"/>
                <a:gd name="connsiteY726" fmla="*/ 121749 h 734409"/>
                <a:gd name="connsiteX727" fmla="*/ 540266 w 905122"/>
                <a:gd name="connsiteY727" fmla="*/ 119050 h 734409"/>
                <a:gd name="connsiteX728" fmla="*/ 604279 w 905122"/>
                <a:gd name="connsiteY728" fmla="*/ 93538 h 734409"/>
                <a:gd name="connsiteX729" fmla="*/ 603944 w 905122"/>
                <a:gd name="connsiteY729" fmla="*/ 94000 h 734409"/>
                <a:gd name="connsiteX730" fmla="*/ 613927 w 905122"/>
                <a:gd name="connsiteY730" fmla="*/ 94000 h 734409"/>
                <a:gd name="connsiteX731" fmla="*/ 615400 w 905122"/>
                <a:gd name="connsiteY731" fmla="*/ 99894 h 734409"/>
                <a:gd name="connsiteX732" fmla="*/ 619820 w 905122"/>
                <a:gd name="connsiteY732" fmla="*/ 102841 h 734409"/>
                <a:gd name="connsiteX733" fmla="*/ 624239 w 905122"/>
                <a:gd name="connsiteY733" fmla="*/ 111682 h 734409"/>
                <a:gd name="connsiteX734" fmla="*/ 631605 w 905122"/>
                <a:gd name="connsiteY734" fmla="*/ 114629 h 734409"/>
                <a:gd name="connsiteX735" fmla="*/ 646338 w 905122"/>
                <a:gd name="connsiteY735" fmla="*/ 108735 h 734409"/>
                <a:gd name="connsiteX736" fmla="*/ 652230 w 905122"/>
                <a:gd name="connsiteY736" fmla="*/ 110209 h 734409"/>
                <a:gd name="connsiteX737" fmla="*/ 656650 w 905122"/>
                <a:gd name="connsiteY737" fmla="*/ 105788 h 734409"/>
                <a:gd name="connsiteX738" fmla="*/ 661070 w 905122"/>
                <a:gd name="connsiteY738" fmla="*/ 107262 h 734409"/>
                <a:gd name="connsiteX739" fmla="*/ 661070 w 905122"/>
                <a:gd name="connsiteY739" fmla="*/ 116103 h 734409"/>
                <a:gd name="connsiteX740" fmla="*/ 658123 w 905122"/>
                <a:gd name="connsiteY740" fmla="*/ 126418 h 734409"/>
                <a:gd name="connsiteX741" fmla="*/ 658123 w 905122"/>
                <a:gd name="connsiteY741" fmla="*/ 135259 h 734409"/>
                <a:gd name="connsiteX742" fmla="*/ 662543 w 905122"/>
                <a:gd name="connsiteY742" fmla="*/ 142627 h 734409"/>
                <a:gd name="connsiteX743" fmla="*/ 666963 w 905122"/>
                <a:gd name="connsiteY743" fmla="*/ 149994 h 734409"/>
                <a:gd name="connsiteX744" fmla="*/ 671382 w 905122"/>
                <a:gd name="connsiteY744" fmla="*/ 157362 h 734409"/>
                <a:gd name="connsiteX745" fmla="*/ 668596 w 905122"/>
                <a:gd name="connsiteY745" fmla="*/ 161543 h 734409"/>
                <a:gd name="connsiteX746" fmla="*/ 668758 w 905122"/>
                <a:gd name="connsiteY746" fmla="*/ 161688 h 734409"/>
                <a:gd name="connsiteX747" fmla="*/ 671689 w 905122"/>
                <a:gd name="connsiteY747" fmla="*/ 157270 h 734409"/>
                <a:gd name="connsiteX748" fmla="*/ 678937 w 905122"/>
                <a:gd name="connsiteY748" fmla="*/ 161639 h 734409"/>
                <a:gd name="connsiteX749" fmla="*/ 679070 w 905122"/>
                <a:gd name="connsiteY749" fmla="*/ 161105 h 734409"/>
                <a:gd name="connsiteX750" fmla="*/ 671738 w 905122"/>
                <a:gd name="connsiteY750" fmla="*/ 156698 h 734409"/>
                <a:gd name="connsiteX751" fmla="*/ 667338 w 905122"/>
                <a:gd name="connsiteY751" fmla="*/ 149354 h 734409"/>
                <a:gd name="connsiteX752" fmla="*/ 662939 w 905122"/>
                <a:gd name="connsiteY752" fmla="*/ 142010 h 734409"/>
                <a:gd name="connsiteX753" fmla="*/ 658539 w 905122"/>
                <a:gd name="connsiteY753" fmla="*/ 134666 h 734409"/>
                <a:gd name="connsiteX754" fmla="*/ 658539 w 905122"/>
                <a:gd name="connsiteY754" fmla="*/ 125852 h 734409"/>
                <a:gd name="connsiteX755" fmla="*/ 661472 w 905122"/>
                <a:gd name="connsiteY755" fmla="*/ 115571 h 734409"/>
                <a:gd name="connsiteX756" fmla="*/ 661472 w 905122"/>
                <a:gd name="connsiteY756" fmla="*/ 106757 h 734409"/>
                <a:gd name="connsiteX757" fmla="*/ 657073 w 905122"/>
                <a:gd name="connsiteY757" fmla="*/ 105289 h 734409"/>
                <a:gd name="connsiteX758" fmla="*/ 652673 w 905122"/>
                <a:gd name="connsiteY758" fmla="*/ 109695 h 734409"/>
                <a:gd name="connsiteX759" fmla="*/ 646807 w 905122"/>
                <a:gd name="connsiteY759" fmla="*/ 108226 h 734409"/>
                <a:gd name="connsiteX760" fmla="*/ 632142 w 905122"/>
                <a:gd name="connsiteY760" fmla="*/ 114102 h 734409"/>
                <a:gd name="connsiteX761" fmla="*/ 624810 w 905122"/>
                <a:gd name="connsiteY761" fmla="*/ 111164 h 734409"/>
                <a:gd name="connsiteX762" fmla="*/ 620410 w 905122"/>
                <a:gd name="connsiteY762" fmla="*/ 102351 h 734409"/>
                <a:gd name="connsiteX763" fmla="*/ 616011 w 905122"/>
                <a:gd name="connsiteY763" fmla="*/ 99413 h 734409"/>
                <a:gd name="connsiteX764" fmla="*/ 614544 w 905122"/>
                <a:gd name="connsiteY764" fmla="*/ 93538 h 734409"/>
                <a:gd name="connsiteX765" fmla="*/ 604279 w 905122"/>
                <a:gd name="connsiteY765" fmla="*/ 93538 h 734409"/>
                <a:gd name="connsiteX766" fmla="*/ 555700 w 905122"/>
                <a:gd name="connsiteY766" fmla="*/ 89160 h 734409"/>
                <a:gd name="connsiteX767" fmla="*/ 555001 w 905122"/>
                <a:gd name="connsiteY767" fmla="*/ 89580 h 734409"/>
                <a:gd name="connsiteX768" fmla="*/ 560891 w 905122"/>
                <a:gd name="connsiteY768" fmla="*/ 91053 h 734409"/>
                <a:gd name="connsiteX769" fmla="*/ 561539 w 905122"/>
                <a:gd name="connsiteY769" fmla="*/ 90620 h 734409"/>
                <a:gd name="connsiteX770" fmla="*/ 582282 w 905122"/>
                <a:gd name="connsiteY770" fmla="*/ 27440 h 734409"/>
                <a:gd name="connsiteX771" fmla="*/ 588147 w 905122"/>
                <a:gd name="connsiteY771" fmla="*/ 37722 h 734409"/>
                <a:gd name="connsiteX772" fmla="*/ 605745 w 905122"/>
                <a:gd name="connsiteY772" fmla="*/ 40659 h 734409"/>
                <a:gd name="connsiteX773" fmla="*/ 616011 w 905122"/>
                <a:gd name="connsiteY773" fmla="*/ 36253 h 734409"/>
                <a:gd name="connsiteX774" fmla="*/ 626276 w 905122"/>
                <a:gd name="connsiteY774" fmla="*/ 37722 h 734409"/>
                <a:gd name="connsiteX775" fmla="*/ 642408 w 905122"/>
                <a:gd name="connsiteY775" fmla="*/ 46535 h 734409"/>
                <a:gd name="connsiteX776" fmla="*/ 657073 w 905122"/>
                <a:gd name="connsiteY776" fmla="*/ 59754 h 734409"/>
                <a:gd name="connsiteX777" fmla="*/ 679070 w 905122"/>
                <a:gd name="connsiteY777" fmla="*/ 55348 h 734409"/>
                <a:gd name="connsiteX778" fmla="*/ 683469 w 905122"/>
                <a:gd name="connsiteY778" fmla="*/ 46535 h 734409"/>
                <a:gd name="connsiteX779" fmla="*/ 692268 w 905122"/>
                <a:gd name="connsiteY779" fmla="*/ 49472 h 734409"/>
                <a:gd name="connsiteX780" fmla="*/ 693735 w 905122"/>
                <a:gd name="connsiteY780" fmla="*/ 56817 h 734409"/>
                <a:gd name="connsiteX781" fmla="*/ 712799 w 905122"/>
                <a:gd name="connsiteY781" fmla="*/ 64161 h 734409"/>
                <a:gd name="connsiteX782" fmla="*/ 715732 w 905122"/>
                <a:gd name="connsiteY782" fmla="*/ 78849 h 734409"/>
                <a:gd name="connsiteX783" fmla="*/ 725998 w 905122"/>
                <a:gd name="connsiteY783" fmla="*/ 81787 h 734409"/>
                <a:gd name="connsiteX784" fmla="*/ 724531 w 905122"/>
                <a:gd name="connsiteY784" fmla="*/ 97944 h 734409"/>
                <a:gd name="connsiteX785" fmla="*/ 718665 w 905122"/>
                <a:gd name="connsiteY785" fmla="*/ 105289 h 734409"/>
                <a:gd name="connsiteX786" fmla="*/ 720132 w 905122"/>
                <a:gd name="connsiteY786" fmla="*/ 118508 h 734409"/>
                <a:gd name="connsiteX787" fmla="*/ 712799 w 905122"/>
                <a:gd name="connsiteY787" fmla="*/ 137603 h 734409"/>
                <a:gd name="connsiteX788" fmla="*/ 715732 w 905122"/>
                <a:gd name="connsiteY788" fmla="*/ 146416 h 734409"/>
                <a:gd name="connsiteX789" fmla="*/ 727464 w 905122"/>
                <a:gd name="connsiteY789" fmla="*/ 144947 h 734409"/>
                <a:gd name="connsiteX790" fmla="*/ 734797 w 905122"/>
                <a:gd name="connsiteY790" fmla="*/ 144947 h 734409"/>
                <a:gd name="connsiteX791" fmla="*/ 739196 w 905122"/>
                <a:gd name="connsiteY791" fmla="*/ 147885 h 734409"/>
                <a:gd name="connsiteX792" fmla="*/ 733330 w 905122"/>
                <a:gd name="connsiteY792" fmla="*/ 155229 h 734409"/>
                <a:gd name="connsiteX793" fmla="*/ 730397 w 905122"/>
                <a:gd name="connsiteY793" fmla="*/ 155229 h 734409"/>
                <a:gd name="connsiteX794" fmla="*/ 725998 w 905122"/>
                <a:gd name="connsiteY794" fmla="*/ 158167 h 734409"/>
                <a:gd name="connsiteX795" fmla="*/ 721598 w 905122"/>
                <a:gd name="connsiteY795" fmla="*/ 156698 h 734409"/>
                <a:gd name="connsiteX796" fmla="*/ 708400 w 905122"/>
                <a:gd name="connsiteY796" fmla="*/ 174324 h 734409"/>
                <a:gd name="connsiteX797" fmla="*/ 704000 w 905122"/>
                <a:gd name="connsiteY797" fmla="*/ 183137 h 734409"/>
                <a:gd name="connsiteX798" fmla="*/ 698134 w 905122"/>
                <a:gd name="connsiteY798" fmla="*/ 189013 h 734409"/>
                <a:gd name="connsiteX799" fmla="*/ 689335 w 905122"/>
                <a:gd name="connsiteY799" fmla="*/ 186075 h 734409"/>
                <a:gd name="connsiteX800" fmla="*/ 683469 w 905122"/>
                <a:gd name="connsiteY800" fmla="*/ 178731 h 734409"/>
                <a:gd name="connsiteX801" fmla="*/ 680536 w 905122"/>
                <a:gd name="connsiteY801" fmla="*/ 172856 h 734409"/>
                <a:gd name="connsiteX802" fmla="*/ 677668 w 905122"/>
                <a:gd name="connsiteY802" fmla="*/ 167110 h 734409"/>
                <a:gd name="connsiteX803" fmla="*/ 677551 w 905122"/>
                <a:gd name="connsiteY803" fmla="*/ 167578 h 734409"/>
                <a:gd name="connsiteX804" fmla="*/ 680483 w 905122"/>
                <a:gd name="connsiteY804" fmla="*/ 173468 h 734409"/>
                <a:gd name="connsiteX805" fmla="*/ 683414 w 905122"/>
                <a:gd name="connsiteY805" fmla="*/ 179359 h 734409"/>
                <a:gd name="connsiteX806" fmla="*/ 689276 w 905122"/>
                <a:gd name="connsiteY806" fmla="*/ 186722 h 734409"/>
                <a:gd name="connsiteX807" fmla="*/ 698069 w 905122"/>
                <a:gd name="connsiteY807" fmla="*/ 189667 h 734409"/>
                <a:gd name="connsiteX808" fmla="*/ 703931 w 905122"/>
                <a:gd name="connsiteY808" fmla="*/ 192612 h 734409"/>
                <a:gd name="connsiteX809" fmla="*/ 708328 w 905122"/>
                <a:gd name="connsiteY809" fmla="*/ 198503 h 734409"/>
                <a:gd name="connsiteX810" fmla="*/ 712725 w 905122"/>
                <a:gd name="connsiteY810" fmla="*/ 202920 h 734409"/>
                <a:gd name="connsiteX811" fmla="*/ 715656 w 905122"/>
                <a:gd name="connsiteY811" fmla="*/ 210283 h 734409"/>
                <a:gd name="connsiteX812" fmla="*/ 720053 w 905122"/>
                <a:gd name="connsiteY812" fmla="*/ 213229 h 734409"/>
                <a:gd name="connsiteX813" fmla="*/ 717122 w 905122"/>
                <a:gd name="connsiteY813" fmla="*/ 227955 h 734409"/>
                <a:gd name="connsiteX814" fmla="*/ 709794 w 905122"/>
                <a:gd name="connsiteY814" fmla="*/ 235318 h 734409"/>
                <a:gd name="connsiteX815" fmla="*/ 717122 w 905122"/>
                <a:gd name="connsiteY815" fmla="*/ 241208 h 734409"/>
                <a:gd name="connsiteX816" fmla="*/ 716518 w 905122"/>
                <a:gd name="connsiteY816" fmla="*/ 248489 h 734409"/>
                <a:gd name="connsiteX817" fmla="*/ 716139 w 905122"/>
                <a:gd name="connsiteY817" fmla="*/ 250407 h 734409"/>
                <a:gd name="connsiteX818" fmla="*/ 716216 w 905122"/>
                <a:gd name="connsiteY818" fmla="*/ 252125 h 734409"/>
                <a:gd name="connsiteX819" fmla="*/ 715656 w 905122"/>
                <a:gd name="connsiteY819" fmla="*/ 258879 h 734409"/>
                <a:gd name="connsiteX820" fmla="*/ 728846 w 905122"/>
                <a:gd name="connsiteY820" fmla="*/ 261824 h 734409"/>
                <a:gd name="connsiteX821" fmla="*/ 737639 w 905122"/>
                <a:gd name="connsiteY821" fmla="*/ 263297 h 734409"/>
                <a:gd name="connsiteX822" fmla="*/ 743502 w 905122"/>
                <a:gd name="connsiteY822" fmla="*/ 275078 h 734409"/>
                <a:gd name="connsiteX823" fmla="*/ 740853 w 905122"/>
                <a:gd name="connsiteY823" fmla="*/ 278271 h 734409"/>
                <a:gd name="connsiteX824" fmla="*/ 741785 w 905122"/>
                <a:gd name="connsiteY824" fmla="*/ 278103 h 734409"/>
                <a:gd name="connsiteX825" fmla="*/ 744552 w 905122"/>
                <a:gd name="connsiteY825" fmla="*/ 274801 h 734409"/>
                <a:gd name="connsiteX826" fmla="*/ 738648 w 905122"/>
                <a:gd name="connsiteY826" fmla="*/ 263063 h 734409"/>
                <a:gd name="connsiteX827" fmla="*/ 729792 w 905122"/>
                <a:gd name="connsiteY827" fmla="*/ 261595 h 734409"/>
                <a:gd name="connsiteX828" fmla="*/ 716508 w 905122"/>
                <a:gd name="connsiteY828" fmla="*/ 258661 h 734409"/>
                <a:gd name="connsiteX829" fmla="*/ 716216 w 905122"/>
                <a:gd name="connsiteY829" fmla="*/ 252125 h 734409"/>
                <a:gd name="connsiteX830" fmla="*/ 716518 w 905122"/>
                <a:gd name="connsiteY830" fmla="*/ 248489 h 734409"/>
                <a:gd name="connsiteX831" fmla="*/ 717984 w 905122"/>
                <a:gd name="connsiteY831" fmla="*/ 241053 h 734409"/>
                <a:gd name="connsiteX832" fmla="*/ 710604 w 905122"/>
                <a:gd name="connsiteY832" fmla="*/ 235184 h 734409"/>
                <a:gd name="connsiteX833" fmla="*/ 717984 w 905122"/>
                <a:gd name="connsiteY833" fmla="*/ 227847 h 734409"/>
                <a:gd name="connsiteX834" fmla="*/ 720936 w 905122"/>
                <a:gd name="connsiteY834" fmla="*/ 213174 h 734409"/>
                <a:gd name="connsiteX835" fmla="*/ 716508 w 905122"/>
                <a:gd name="connsiteY835" fmla="*/ 210240 h 734409"/>
                <a:gd name="connsiteX836" fmla="*/ 713556 w 905122"/>
                <a:gd name="connsiteY836" fmla="*/ 202903 h 734409"/>
                <a:gd name="connsiteX837" fmla="*/ 709128 w 905122"/>
                <a:gd name="connsiteY837" fmla="*/ 198501 h 734409"/>
                <a:gd name="connsiteX838" fmla="*/ 704700 w 905122"/>
                <a:gd name="connsiteY838" fmla="*/ 192632 h 734409"/>
                <a:gd name="connsiteX839" fmla="*/ 698796 w 905122"/>
                <a:gd name="connsiteY839" fmla="*/ 189697 h 734409"/>
                <a:gd name="connsiteX840" fmla="*/ 704700 w 905122"/>
                <a:gd name="connsiteY840" fmla="*/ 183828 h 734409"/>
                <a:gd name="connsiteX841" fmla="*/ 709128 w 905122"/>
                <a:gd name="connsiteY841" fmla="*/ 175024 h 734409"/>
                <a:gd name="connsiteX842" fmla="*/ 722412 w 905122"/>
                <a:gd name="connsiteY842" fmla="*/ 157417 h 734409"/>
                <a:gd name="connsiteX843" fmla="*/ 726840 w 905122"/>
                <a:gd name="connsiteY843" fmla="*/ 158884 h 734409"/>
                <a:gd name="connsiteX844" fmla="*/ 731268 w 905122"/>
                <a:gd name="connsiteY844" fmla="*/ 155949 h 734409"/>
                <a:gd name="connsiteX845" fmla="*/ 734220 w 905122"/>
                <a:gd name="connsiteY845" fmla="*/ 155949 h 734409"/>
                <a:gd name="connsiteX846" fmla="*/ 740124 w 905122"/>
                <a:gd name="connsiteY846" fmla="*/ 148613 h 734409"/>
                <a:gd name="connsiteX847" fmla="*/ 744552 w 905122"/>
                <a:gd name="connsiteY847" fmla="*/ 155949 h 734409"/>
                <a:gd name="connsiteX848" fmla="*/ 729792 w 905122"/>
                <a:gd name="connsiteY848" fmla="*/ 186763 h 734409"/>
                <a:gd name="connsiteX849" fmla="*/ 741600 w 905122"/>
                <a:gd name="connsiteY849" fmla="*/ 192632 h 734409"/>
                <a:gd name="connsiteX850" fmla="*/ 751933 w 905122"/>
                <a:gd name="connsiteY850" fmla="*/ 198501 h 734409"/>
                <a:gd name="connsiteX851" fmla="*/ 762265 w 905122"/>
                <a:gd name="connsiteY851" fmla="*/ 214642 h 734409"/>
                <a:gd name="connsiteX852" fmla="*/ 766693 w 905122"/>
                <a:gd name="connsiteY852" fmla="*/ 235184 h 734409"/>
                <a:gd name="connsiteX853" fmla="*/ 778501 w 905122"/>
                <a:gd name="connsiteY853" fmla="*/ 239586 h 734409"/>
                <a:gd name="connsiteX854" fmla="*/ 778501 w 905122"/>
                <a:gd name="connsiteY854" fmla="*/ 249857 h 734409"/>
                <a:gd name="connsiteX855" fmla="*/ 788833 w 905122"/>
                <a:gd name="connsiteY855" fmla="*/ 260128 h 734409"/>
                <a:gd name="connsiteX856" fmla="*/ 788833 w 905122"/>
                <a:gd name="connsiteY856" fmla="*/ 274801 h 734409"/>
                <a:gd name="connsiteX857" fmla="*/ 793261 w 905122"/>
                <a:gd name="connsiteY857" fmla="*/ 285072 h 734409"/>
                <a:gd name="connsiteX858" fmla="*/ 805069 w 905122"/>
                <a:gd name="connsiteY858" fmla="*/ 288007 h 734409"/>
                <a:gd name="connsiteX859" fmla="*/ 813925 w 905122"/>
                <a:gd name="connsiteY859" fmla="*/ 308549 h 734409"/>
                <a:gd name="connsiteX860" fmla="*/ 815401 w 905122"/>
                <a:gd name="connsiteY860" fmla="*/ 299745 h 734409"/>
                <a:gd name="connsiteX861" fmla="*/ 808021 w 905122"/>
                <a:gd name="connsiteY861" fmla="*/ 286540 h 734409"/>
                <a:gd name="connsiteX862" fmla="*/ 793261 w 905122"/>
                <a:gd name="connsiteY862" fmla="*/ 270399 h 734409"/>
                <a:gd name="connsiteX863" fmla="*/ 796213 w 905122"/>
                <a:gd name="connsiteY863" fmla="*/ 263063 h 734409"/>
                <a:gd name="connsiteX864" fmla="*/ 803593 w 905122"/>
                <a:gd name="connsiteY864" fmla="*/ 267465 h 734409"/>
                <a:gd name="connsiteX865" fmla="*/ 806545 w 905122"/>
                <a:gd name="connsiteY865" fmla="*/ 263063 h 734409"/>
                <a:gd name="connsiteX866" fmla="*/ 816877 w 905122"/>
                <a:gd name="connsiteY866" fmla="*/ 274801 h 734409"/>
                <a:gd name="connsiteX867" fmla="*/ 827209 w 905122"/>
                <a:gd name="connsiteY867" fmla="*/ 295343 h 734409"/>
                <a:gd name="connsiteX868" fmla="*/ 822781 w 905122"/>
                <a:gd name="connsiteY868" fmla="*/ 307082 h 734409"/>
                <a:gd name="connsiteX869" fmla="*/ 825733 w 905122"/>
                <a:gd name="connsiteY869" fmla="*/ 314418 h 734409"/>
                <a:gd name="connsiteX870" fmla="*/ 824235 w 905122"/>
                <a:gd name="connsiteY870" fmla="*/ 314791 h 734409"/>
                <a:gd name="connsiteX871" fmla="*/ 818440 w 905122"/>
                <a:gd name="connsiteY871" fmla="*/ 320632 h 734409"/>
                <a:gd name="connsiteX872" fmla="*/ 816968 w 905122"/>
                <a:gd name="connsiteY872" fmla="*/ 328047 h 734409"/>
                <a:gd name="connsiteX873" fmla="*/ 802257 w 905122"/>
                <a:gd name="connsiteY873" fmla="*/ 339910 h 734409"/>
                <a:gd name="connsiteX874" fmla="*/ 784603 w 905122"/>
                <a:gd name="connsiteY874" fmla="*/ 347325 h 734409"/>
                <a:gd name="connsiteX875" fmla="*/ 772834 w 905122"/>
                <a:gd name="connsiteY875" fmla="*/ 350291 h 734409"/>
                <a:gd name="connsiteX876" fmla="*/ 761898 w 905122"/>
                <a:gd name="connsiteY876" fmla="*/ 361314 h 734409"/>
                <a:gd name="connsiteX877" fmla="*/ 762281 w 905122"/>
                <a:gd name="connsiteY877" fmla="*/ 361823 h 734409"/>
                <a:gd name="connsiteX878" fmla="*/ 754917 w 905122"/>
                <a:gd name="connsiteY878" fmla="*/ 367689 h 734409"/>
                <a:gd name="connsiteX879" fmla="*/ 754917 w 905122"/>
                <a:gd name="connsiteY879" fmla="*/ 375021 h 734409"/>
                <a:gd name="connsiteX880" fmla="*/ 749025 w 905122"/>
                <a:gd name="connsiteY880" fmla="*/ 382354 h 734409"/>
                <a:gd name="connsiteX881" fmla="*/ 743133 w 905122"/>
                <a:gd name="connsiteY881" fmla="*/ 375021 h 734409"/>
                <a:gd name="connsiteX882" fmla="*/ 737242 w 905122"/>
                <a:gd name="connsiteY882" fmla="*/ 372088 h 734409"/>
                <a:gd name="connsiteX883" fmla="*/ 737169 w 905122"/>
                <a:gd name="connsiteY883" fmla="*/ 372404 h 734409"/>
                <a:gd name="connsiteX884" fmla="*/ 742803 w 905122"/>
                <a:gd name="connsiteY884" fmla="*/ 375222 h 734409"/>
                <a:gd name="connsiteX885" fmla="*/ 748681 w 905122"/>
                <a:gd name="connsiteY885" fmla="*/ 382572 h 734409"/>
                <a:gd name="connsiteX886" fmla="*/ 751620 w 905122"/>
                <a:gd name="connsiteY886" fmla="*/ 385513 h 734409"/>
                <a:gd name="connsiteX887" fmla="*/ 750151 w 905122"/>
                <a:gd name="connsiteY887" fmla="*/ 392863 h 734409"/>
                <a:gd name="connsiteX888" fmla="*/ 756029 w 905122"/>
                <a:gd name="connsiteY888" fmla="*/ 388453 h 734409"/>
                <a:gd name="connsiteX889" fmla="*/ 757499 w 905122"/>
                <a:gd name="connsiteY889" fmla="*/ 391393 h 734409"/>
                <a:gd name="connsiteX890" fmla="*/ 753090 w 905122"/>
                <a:gd name="connsiteY890" fmla="*/ 395803 h 734409"/>
                <a:gd name="connsiteX891" fmla="*/ 756029 w 905122"/>
                <a:gd name="connsiteY891" fmla="*/ 398743 h 734409"/>
                <a:gd name="connsiteX892" fmla="*/ 761907 w 905122"/>
                <a:gd name="connsiteY892" fmla="*/ 389923 h 734409"/>
                <a:gd name="connsiteX893" fmla="*/ 766316 w 905122"/>
                <a:gd name="connsiteY893" fmla="*/ 391393 h 734409"/>
                <a:gd name="connsiteX894" fmla="*/ 767786 w 905122"/>
                <a:gd name="connsiteY894" fmla="*/ 395803 h 734409"/>
                <a:gd name="connsiteX895" fmla="*/ 766515 w 905122"/>
                <a:gd name="connsiteY895" fmla="*/ 397709 h 734409"/>
                <a:gd name="connsiteX896" fmla="*/ 768119 w 905122"/>
                <a:gd name="connsiteY896" fmla="*/ 395340 h 734409"/>
                <a:gd name="connsiteX897" fmla="*/ 766654 w 905122"/>
                <a:gd name="connsiteY897" fmla="*/ 391011 h 734409"/>
                <a:gd name="connsiteX898" fmla="*/ 772514 w 905122"/>
                <a:gd name="connsiteY898" fmla="*/ 383797 h 734409"/>
                <a:gd name="connsiteX899" fmla="*/ 781304 w 905122"/>
                <a:gd name="connsiteY899" fmla="*/ 378026 h 734409"/>
                <a:gd name="connsiteX900" fmla="*/ 806210 w 905122"/>
                <a:gd name="connsiteY900" fmla="*/ 367926 h 734409"/>
                <a:gd name="connsiteX901" fmla="*/ 809140 w 905122"/>
                <a:gd name="connsiteY901" fmla="*/ 373697 h 734409"/>
                <a:gd name="connsiteX902" fmla="*/ 825255 w 905122"/>
                <a:gd name="connsiteY902" fmla="*/ 373697 h 734409"/>
                <a:gd name="connsiteX903" fmla="*/ 828185 w 905122"/>
                <a:gd name="connsiteY903" fmla="*/ 376583 h 734409"/>
                <a:gd name="connsiteX904" fmla="*/ 832581 w 905122"/>
                <a:gd name="connsiteY904" fmla="*/ 372254 h 734409"/>
                <a:gd name="connsiteX905" fmla="*/ 834046 w 905122"/>
                <a:gd name="connsiteY905" fmla="*/ 375140 h 734409"/>
                <a:gd name="connsiteX906" fmla="*/ 841371 w 905122"/>
                <a:gd name="connsiteY906" fmla="*/ 373697 h 734409"/>
                <a:gd name="connsiteX907" fmla="*/ 838441 w 905122"/>
                <a:gd name="connsiteY907" fmla="*/ 369369 h 734409"/>
                <a:gd name="connsiteX908" fmla="*/ 842836 w 905122"/>
                <a:gd name="connsiteY908" fmla="*/ 367926 h 734409"/>
                <a:gd name="connsiteX909" fmla="*/ 847231 w 905122"/>
                <a:gd name="connsiteY909" fmla="*/ 372254 h 734409"/>
                <a:gd name="connsiteX910" fmla="*/ 853091 w 905122"/>
                <a:gd name="connsiteY910" fmla="*/ 367926 h 734409"/>
                <a:gd name="connsiteX911" fmla="*/ 858951 w 905122"/>
                <a:gd name="connsiteY911" fmla="*/ 373697 h 734409"/>
                <a:gd name="connsiteX912" fmla="*/ 856021 w 905122"/>
                <a:gd name="connsiteY912" fmla="*/ 378026 h 734409"/>
                <a:gd name="connsiteX913" fmla="*/ 857486 w 905122"/>
                <a:gd name="connsiteY913" fmla="*/ 383797 h 734409"/>
                <a:gd name="connsiteX914" fmla="*/ 847231 w 905122"/>
                <a:gd name="connsiteY914" fmla="*/ 383797 h 734409"/>
                <a:gd name="connsiteX915" fmla="*/ 844301 w 905122"/>
                <a:gd name="connsiteY915" fmla="*/ 388126 h 734409"/>
                <a:gd name="connsiteX916" fmla="*/ 844301 w 905122"/>
                <a:gd name="connsiteY916" fmla="*/ 395340 h 734409"/>
                <a:gd name="connsiteX917" fmla="*/ 838441 w 905122"/>
                <a:gd name="connsiteY917" fmla="*/ 396783 h 734409"/>
                <a:gd name="connsiteX918" fmla="*/ 832581 w 905122"/>
                <a:gd name="connsiteY918" fmla="*/ 402554 h 734409"/>
                <a:gd name="connsiteX919" fmla="*/ 828185 w 905122"/>
                <a:gd name="connsiteY919" fmla="*/ 399668 h 734409"/>
                <a:gd name="connsiteX920" fmla="*/ 823790 w 905122"/>
                <a:gd name="connsiteY920" fmla="*/ 401111 h 734409"/>
                <a:gd name="connsiteX921" fmla="*/ 816465 w 905122"/>
                <a:gd name="connsiteY921" fmla="*/ 401111 h 734409"/>
                <a:gd name="connsiteX922" fmla="*/ 812070 w 905122"/>
                <a:gd name="connsiteY922" fmla="*/ 395340 h 734409"/>
                <a:gd name="connsiteX923" fmla="*/ 803280 w 905122"/>
                <a:gd name="connsiteY923" fmla="*/ 398226 h 734409"/>
                <a:gd name="connsiteX924" fmla="*/ 795955 w 905122"/>
                <a:gd name="connsiteY924" fmla="*/ 405440 h 734409"/>
                <a:gd name="connsiteX925" fmla="*/ 791560 w 905122"/>
                <a:gd name="connsiteY925" fmla="*/ 403997 h 734409"/>
                <a:gd name="connsiteX926" fmla="*/ 788630 w 905122"/>
                <a:gd name="connsiteY926" fmla="*/ 399668 h 734409"/>
                <a:gd name="connsiteX927" fmla="*/ 788173 w 905122"/>
                <a:gd name="connsiteY927" fmla="*/ 399893 h 734409"/>
                <a:gd name="connsiteX928" fmla="*/ 790974 w 905122"/>
                <a:gd name="connsiteY928" fmla="*/ 404076 h 734409"/>
                <a:gd name="connsiteX929" fmla="*/ 795401 w 905122"/>
                <a:gd name="connsiteY929" fmla="*/ 405545 h 734409"/>
                <a:gd name="connsiteX930" fmla="*/ 795401 w 905122"/>
                <a:gd name="connsiteY930" fmla="*/ 411421 h 734409"/>
                <a:gd name="connsiteX931" fmla="*/ 793925 w 905122"/>
                <a:gd name="connsiteY931" fmla="*/ 415829 h 734409"/>
                <a:gd name="connsiteX932" fmla="*/ 798352 w 905122"/>
                <a:gd name="connsiteY932" fmla="*/ 421705 h 734409"/>
                <a:gd name="connsiteX933" fmla="*/ 792450 w 905122"/>
                <a:gd name="connsiteY933" fmla="*/ 424643 h 734409"/>
                <a:gd name="connsiteX934" fmla="*/ 786547 w 905122"/>
                <a:gd name="connsiteY934" fmla="*/ 430519 h 734409"/>
                <a:gd name="connsiteX935" fmla="*/ 783596 w 905122"/>
                <a:gd name="connsiteY935" fmla="*/ 434927 h 734409"/>
                <a:gd name="connsiteX936" fmla="*/ 786547 w 905122"/>
                <a:gd name="connsiteY936" fmla="*/ 440803 h 734409"/>
                <a:gd name="connsiteX937" fmla="*/ 782120 w 905122"/>
                <a:gd name="connsiteY937" fmla="*/ 442272 h 734409"/>
                <a:gd name="connsiteX938" fmla="*/ 779169 w 905122"/>
                <a:gd name="connsiteY938" fmla="*/ 448148 h 734409"/>
                <a:gd name="connsiteX939" fmla="*/ 774742 w 905122"/>
                <a:gd name="connsiteY939" fmla="*/ 451086 h 734409"/>
                <a:gd name="connsiteX940" fmla="*/ 771791 w 905122"/>
                <a:gd name="connsiteY940" fmla="*/ 458432 h 734409"/>
                <a:gd name="connsiteX941" fmla="*/ 770315 w 905122"/>
                <a:gd name="connsiteY941" fmla="*/ 465777 h 734409"/>
                <a:gd name="connsiteX942" fmla="*/ 774742 w 905122"/>
                <a:gd name="connsiteY942" fmla="*/ 471653 h 734409"/>
                <a:gd name="connsiteX943" fmla="*/ 770362 w 905122"/>
                <a:gd name="connsiteY943" fmla="*/ 473107 h 734409"/>
                <a:gd name="connsiteX944" fmla="*/ 770903 w 905122"/>
                <a:gd name="connsiteY944" fmla="*/ 473289 h 734409"/>
                <a:gd name="connsiteX945" fmla="*/ 775302 w 905122"/>
                <a:gd name="connsiteY945" fmla="*/ 471811 h 734409"/>
                <a:gd name="connsiteX946" fmla="*/ 779701 w 905122"/>
                <a:gd name="connsiteY946" fmla="*/ 480679 h 734409"/>
                <a:gd name="connsiteX947" fmla="*/ 782634 w 905122"/>
                <a:gd name="connsiteY947" fmla="*/ 485113 h 734409"/>
                <a:gd name="connsiteX948" fmla="*/ 784100 w 905122"/>
                <a:gd name="connsiteY948" fmla="*/ 488069 h 734409"/>
                <a:gd name="connsiteX949" fmla="*/ 792898 w 905122"/>
                <a:gd name="connsiteY949" fmla="*/ 489547 h 734409"/>
                <a:gd name="connsiteX950" fmla="*/ 797297 w 905122"/>
                <a:gd name="connsiteY950" fmla="*/ 491025 h 734409"/>
                <a:gd name="connsiteX951" fmla="*/ 801695 w 905122"/>
                <a:gd name="connsiteY951" fmla="*/ 489547 h 734409"/>
                <a:gd name="connsiteX952" fmla="*/ 803162 w 905122"/>
                <a:gd name="connsiteY952" fmla="*/ 493981 h 734409"/>
                <a:gd name="connsiteX953" fmla="*/ 806094 w 905122"/>
                <a:gd name="connsiteY953" fmla="*/ 498416 h 734409"/>
                <a:gd name="connsiteX954" fmla="*/ 810493 w 905122"/>
                <a:gd name="connsiteY954" fmla="*/ 499894 h 734409"/>
                <a:gd name="connsiteX955" fmla="*/ 814164 w 905122"/>
                <a:gd name="connsiteY955" fmla="*/ 497118 h 734409"/>
                <a:gd name="connsiteX956" fmla="*/ 810751 w 905122"/>
                <a:gd name="connsiteY956" fmla="*/ 499661 h 734409"/>
                <a:gd name="connsiteX957" fmla="*/ 806327 w 905122"/>
                <a:gd name="connsiteY957" fmla="*/ 498197 h 734409"/>
                <a:gd name="connsiteX958" fmla="*/ 803378 w 905122"/>
                <a:gd name="connsiteY958" fmla="*/ 493803 h 734409"/>
                <a:gd name="connsiteX959" fmla="*/ 801904 w 905122"/>
                <a:gd name="connsiteY959" fmla="*/ 489409 h 734409"/>
                <a:gd name="connsiteX960" fmla="*/ 797480 w 905122"/>
                <a:gd name="connsiteY960" fmla="*/ 490873 h 734409"/>
                <a:gd name="connsiteX961" fmla="*/ 793056 w 905122"/>
                <a:gd name="connsiteY961" fmla="*/ 489409 h 734409"/>
                <a:gd name="connsiteX962" fmla="*/ 784209 w 905122"/>
                <a:gd name="connsiteY962" fmla="*/ 487944 h 734409"/>
                <a:gd name="connsiteX963" fmla="*/ 782735 w 905122"/>
                <a:gd name="connsiteY963" fmla="*/ 485014 h 734409"/>
                <a:gd name="connsiteX964" fmla="*/ 779785 w 905122"/>
                <a:gd name="connsiteY964" fmla="*/ 480620 h 734409"/>
                <a:gd name="connsiteX965" fmla="*/ 775362 w 905122"/>
                <a:gd name="connsiteY965" fmla="*/ 471832 h 734409"/>
                <a:gd name="connsiteX966" fmla="*/ 770938 w 905122"/>
                <a:gd name="connsiteY966" fmla="*/ 465973 h 734409"/>
                <a:gd name="connsiteX967" fmla="*/ 772413 w 905122"/>
                <a:gd name="connsiteY967" fmla="*/ 458650 h 734409"/>
                <a:gd name="connsiteX968" fmla="*/ 775362 w 905122"/>
                <a:gd name="connsiteY968" fmla="*/ 451326 h 734409"/>
                <a:gd name="connsiteX969" fmla="*/ 779785 w 905122"/>
                <a:gd name="connsiteY969" fmla="*/ 448397 h 734409"/>
                <a:gd name="connsiteX970" fmla="*/ 782735 w 905122"/>
                <a:gd name="connsiteY970" fmla="*/ 442538 h 734409"/>
                <a:gd name="connsiteX971" fmla="*/ 787158 w 905122"/>
                <a:gd name="connsiteY971" fmla="*/ 441073 h 734409"/>
                <a:gd name="connsiteX972" fmla="*/ 784209 w 905122"/>
                <a:gd name="connsiteY972" fmla="*/ 435214 h 734409"/>
                <a:gd name="connsiteX973" fmla="*/ 787158 w 905122"/>
                <a:gd name="connsiteY973" fmla="*/ 430820 h 734409"/>
                <a:gd name="connsiteX974" fmla="*/ 793056 w 905122"/>
                <a:gd name="connsiteY974" fmla="*/ 424962 h 734409"/>
                <a:gd name="connsiteX975" fmla="*/ 798955 w 905122"/>
                <a:gd name="connsiteY975" fmla="*/ 422032 h 734409"/>
                <a:gd name="connsiteX976" fmla="*/ 794531 w 905122"/>
                <a:gd name="connsiteY976" fmla="*/ 416173 h 734409"/>
                <a:gd name="connsiteX977" fmla="*/ 796005 w 905122"/>
                <a:gd name="connsiteY977" fmla="*/ 411779 h 734409"/>
                <a:gd name="connsiteX978" fmla="*/ 796005 w 905122"/>
                <a:gd name="connsiteY978" fmla="*/ 405920 h 734409"/>
                <a:gd name="connsiteX979" fmla="*/ 803378 w 905122"/>
                <a:gd name="connsiteY979" fmla="*/ 398597 h 734409"/>
                <a:gd name="connsiteX980" fmla="*/ 812226 w 905122"/>
                <a:gd name="connsiteY980" fmla="*/ 395667 h 734409"/>
                <a:gd name="connsiteX981" fmla="*/ 816649 w 905122"/>
                <a:gd name="connsiteY981" fmla="*/ 401526 h 734409"/>
                <a:gd name="connsiteX982" fmla="*/ 824022 w 905122"/>
                <a:gd name="connsiteY982" fmla="*/ 401526 h 734409"/>
                <a:gd name="connsiteX983" fmla="*/ 828446 w 905122"/>
                <a:gd name="connsiteY983" fmla="*/ 400062 h 734409"/>
                <a:gd name="connsiteX984" fmla="*/ 832869 w 905122"/>
                <a:gd name="connsiteY984" fmla="*/ 402991 h 734409"/>
                <a:gd name="connsiteX985" fmla="*/ 838767 w 905122"/>
                <a:gd name="connsiteY985" fmla="*/ 397132 h 734409"/>
                <a:gd name="connsiteX986" fmla="*/ 844666 w 905122"/>
                <a:gd name="connsiteY986" fmla="*/ 395667 h 734409"/>
                <a:gd name="connsiteX987" fmla="*/ 844666 w 905122"/>
                <a:gd name="connsiteY987" fmla="*/ 388344 h 734409"/>
                <a:gd name="connsiteX988" fmla="*/ 847615 w 905122"/>
                <a:gd name="connsiteY988" fmla="*/ 383950 h 734409"/>
                <a:gd name="connsiteX989" fmla="*/ 857937 w 905122"/>
                <a:gd name="connsiteY989" fmla="*/ 383950 h 734409"/>
                <a:gd name="connsiteX990" fmla="*/ 856462 w 905122"/>
                <a:gd name="connsiteY990" fmla="*/ 378091 h 734409"/>
                <a:gd name="connsiteX991" fmla="*/ 859411 w 905122"/>
                <a:gd name="connsiteY991" fmla="*/ 373697 h 734409"/>
                <a:gd name="connsiteX992" fmla="*/ 869733 w 905122"/>
                <a:gd name="connsiteY992" fmla="*/ 382485 h 734409"/>
                <a:gd name="connsiteX993" fmla="*/ 874157 w 905122"/>
                <a:gd name="connsiteY993" fmla="*/ 388344 h 734409"/>
                <a:gd name="connsiteX994" fmla="*/ 874157 w 905122"/>
                <a:gd name="connsiteY994" fmla="*/ 400062 h 734409"/>
                <a:gd name="connsiteX995" fmla="*/ 878580 w 905122"/>
                <a:gd name="connsiteY995" fmla="*/ 417638 h 734409"/>
                <a:gd name="connsiteX996" fmla="*/ 888902 w 905122"/>
                <a:gd name="connsiteY996" fmla="*/ 435214 h 734409"/>
                <a:gd name="connsiteX997" fmla="*/ 887428 w 905122"/>
                <a:gd name="connsiteY997" fmla="*/ 444003 h 734409"/>
                <a:gd name="connsiteX998" fmla="*/ 890377 w 905122"/>
                <a:gd name="connsiteY998" fmla="*/ 457185 h 734409"/>
                <a:gd name="connsiteX999" fmla="*/ 893326 w 905122"/>
                <a:gd name="connsiteY999" fmla="*/ 473297 h 734409"/>
                <a:gd name="connsiteX1000" fmla="*/ 900698 w 905122"/>
                <a:gd name="connsiteY1000" fmla="*/ 477691 h 734409"/>
                <a:gd name="connsiteX1001" fmla="*/ 905122 w 905122"/>
                <a:gd name="connsiteY1001" fmla="*/ 479156 h 734409"/>
                <a:gd name="connsiteX1002" fmla="*/ 900698 w 905122"/>
                <a:gd name="connsiteY1002" fmla="*/ 496732 h 734409"/>
                <a:gd name="connsiteX1003" fmla="*/ 893326 w 905122"/>
                <a:gd name="connsiteY1003" fmla="*/ 506985 h 734409"/>
                <a:gd name="connsiteX1004" fmla="*/ 887428 w 905122"/>
                <a:gd name="connsiteY1004" fmla="*/ 512844 h 734409"/>
                <a:gd name="connsiteX1005" fmla="*/ 890377 w 905122"/>
                <a:gd name="connsiteY1005" fmla="*/ 521632 h 734409"/>
                <a:gd name="connsiteX1006" fmla="*/ 891851 w 905122"/>
                <a:gd name="connsiteY1006" fmla="*/ 536279 h 734409"/>
                <a:gd name="connsiteX1007" fmla="*/ 887428 w 905122"/>
                <a:gd name="connsiteY1007" fmla="*/ 539208 h 734409"/>
                <a:gd name="connsiteX1008" fmla="*/ 881529 w 905122"/>
                <a:gd name="connsiteY1008" fmla="*/ 542138 h 734409"/>
                <a:gd name="connsiteX1009" fmla="*/ 883004 w 905122"/>
                <a:gd name="connsiteY1009" fmla="*/ 550926 h 734409"/>
                <a:gd name="connsiteX1010" fmla="*/ 875631 w 905122"/>
                <a:gd name="connsiteY1010" fmla="*/ 567038 h 734409"/>
                <a:gd name="connsiteX1011" fmla="*/ 866784 w 905122"/>
                <a:gd name="connsiteY1011" fmla="*/ 555320 h 734409"/>
                <a:gd name="connsiteX1012" fmla="*/ 860886 w 905122"/>
                <a:gd name="connsiteY1012" fmla="*/ 539208 h 734409"/>
                <a:gd name="connsiteX1013" fmla="*/ 852038 w 905122"/>
                <a:gd name="connsiteY1013" fmla="*/ 526026 h 734409"/>
                <a:gd name="connsiteX1014" fmla="*/ 859411 w 905122"/>
                <a:gd name="connsiteY1014" fmla="*/ 511379 h 734409"/>
                <a:gd name="connsiteX1015" fmla="*/ 863835 w 905122"/>
                <a:gd name="connsiteY1015" fmla="*/ 514309 h 734409"/>
                <a:gd name="connsiteX1016" fmla="*/ 868258 w 905122"/>
                <a:gd name="connsiteY1016" fmla="*/ 504056 h 734409"/>
                <a:gd name="connsiteX1017" fmla="*/ 865309 w 905122"/>
                <a:gd name="connsiteY1017" fmla="*/ 495267 h 734409"/>
                <a:gd name="connsiteX1018" fmla="*/ 868258 w 905122"/>
                <a:gd name="connsiteY1018" fmla="*/ 483550 h 734409"/>
                <a:gd name="connsiteX1019" fmla="*/ 862360 w 905122"/>
                <a:gd name="connsiteY1019" fmla="*/ 455720 h 734409"/>
                <a:gd name="connsiteX1020" fmla="*/ 853513 w 905122"/>
                <a:gd name="connsiteY1020" fmla="*/ 451326 h 734409"/>
                <a:gd name="connsiteX1021" fmla="*/ 834344 w 905122"/>
                <a:gd name="connsiteY1021" fmla="*/ 435214 h 734409"/>
                <a:gd name="connsiteX1022" fmla="*/ 822547 w 905122"/>
                <a:gd name="connsiteY1022" fmla="*/ 423497 h 734409"/>
                <a:gd name="connsiteX1023" fmla="*/ 807802 w 905122"/>
                <a:gd name="connsiteY1023" fmla="*/ 448397 h 734409"/>
                <a:gd name="connsiteX1024" fmla="*/ 821073 w 905122"/>
                <a:gd name="connsiteY1024" fmla="*/ 451326 h 734409"/>
                <a:gd name="connsiteX1025" fmla="*/ 821073 w 905122"/>
                <a:gd name="connsiteY1025" fmla="*/ 463044 h 734409"/>
                <a:gd name="connsiteX1026" fmla="*/ 825496 w 905122"/>
                <a:gd name="connsiteY1026" fmla="*/ 473297 h 734409"/>
                <a:gd name="connsiteX1027" fmla="*/ 829920 w 905122"/>
                <a:gd name="connsiteY1027" fmla="*/ 470367 h 734409"/>
                <a:gd name="connsiteX1028" fmla="*/ 832869 w 905122"/>
                <a:gd name="connsiteY1028" fmla="*/ 474761 h 734409"/>
                <a:gd name="connsiteX1029" fmla="*/ 831395 w 905122"/>
                <a:gd name="connsiteY1029" fmla="*/ 485014 h 734409"/>
                <a:gd name="connsiteX1030" fmla="*/ 832869 w 905122"/>
                <a:gd name="connsiteY1030" fmla="*/ 492338 h 734409"/>
                <a:gd name="connsiteX1031" fmla="*/ 832496 w 905122"/>
                <a:gd name="connsiteY1031" fmla="*/ 492523 h 734409"/>
                <a:gd name="connsiteX1032" fmla="*/ 835420 w 905122"/>
                <a:gd name="connsiteY1032" fmla="*/ 499894 h 734409"/>
                <a:gd name="connsiteX1033" fmla="*/ 833954 w 905122"/>
                <a:gd name="connsiteY1033" fmla="*/ 510240 h 734409"/>
                <a:gd name="connsiteX1034" fmla="*/ 831022 w 905122"/>
                <a:gd name="connsiteY1034" fmla="*/ 520586 h 734409"/>
                <a:gd name="connsiteX1035" fmla="*/ 828089 w 905122"/>
                <a:gd name="connsiteY1035" fmla="*/ 532411 h 734409"/>
                <a:gd name="connsiteX1036" fmla="*/ 816359 w 905122"/>
                <a:gd name="connsiteY1036" fmla="*/ 542757 h 734409"/>
                <a:gd name="connsiteX1037" fmla="*/ 828089 w 905122"/>
                <a:gd name="connsiteY1037" fmla="*/ 547191 h 734409"/>
                <a:gd name="connsiteX1038" fmla="*/ 845685 w 905122"/>
                <a:gd name="connsiteY1038" fmla="*/ 538323 h 734409"/>
                <a:gd name="connsiteX1039" fmla="*/ 854482 w 905122"/>
                <a:gd name="connsiteY1039" fmla="*/ 538323 h 734409"/>
                <a:gd name="connsiteX1040" fmla="*/ 853016 w 905122"/>
                <a:gd name="connsiteY1040" fmla="*/ 547191 h 734409"/>
                <a:gd name="connsiteX1041" fmla="*/ 857415 w 905122"/>
                <a:gd name="connsiteY1041" fmla="*/ 544235 h 734409"/>
                <a:gd name="connsiteX1042" fmla="*/ 860348 w 905122"/>
                <a:gd name="connsiteY1042" fmla="*/ 548669 h 734409"/>
                <a:gd name="connsiteX1043" fmla="*/ 861814 w 905122"/>
                <a:gd name="connsiteY1043" fmla="*/ 572318 h 734409"/>
                <a:gd name="connsiteX1044" fmla="*/ 854482 w 905122"/>
                <a:gd name="connsiteY1044" fmla="*/ 593010 h 734409"/>
                <a:gd name="connsiteX1045" fmla="*/ 841286 w 905122"/>
                <a:gd name="connsiteY1045" fmla="*/ 606313 h 734409"/>
                <a:gd name="connsiteX1046" fmla="*/ 836887 w 905122"/>
                <a:gd name="connsiteY1046" fmla="*/ 615181 h 734409"/>
                <a:gd name="connsiteX1047" fmla="*/ 828089 w 905122"/>
                <a:gd name="connsiteY1047" fmla="*/ 609269 h 734409"/>
                <a:gd name="connsiteX1048" fmla="*/ 829555 w 905122"/>
                <a:gd name="connsiteY1048" fmla="*/ 616659 h 734409"/>
                <a:gd name="connsiteX1049" fmla="*/ 819291 w 905122"/>
                <a:gd name="connsiteY1049" fmla="*/ 627005 h 734409"/>
                <a:gd name="connsiteX1050" fmla="*/ 814892 w 905122"/>
                <a:gd name="connsiteY1050" fmla="*/ 613703 h 734409"/>
                <a:gd name="connsiteX1051" fmla="*/ 804628 w 905122"/>
                <a:gd name="connsiteY1051" fmla="*/ 612225 h 734409"/>
                <a:gd name="connsiteX1052" fmla="*/ 798763 w 905122"/>
                <a:gd name="connsiteY1052" fmla="*/ 609269 h 734409"/>
                <a:gd name="connsiteX1053" fmla="*/ 785566 w 905122"/>
                <a:gd name="connsiteY1053" fmla="*/ 613703 h 734409"/>
                <a:gd name="connsiteX1054" fmla="*/ 769437 w 905122"/>
                <a:gd name="connsiteY1054" fmla="*/ 613703 h 734409"/>
                <a:gd name="connsiteX1055" fmla="*/ 765038 w 905122"/>
                <a:gd name="connsiteY1055" fmla="*/ 606313 h 734409"/>
                <a:gd name="connsiteX1056" fmla="*/ 770903 w 905122"/>
                <a:gd name="connsiteY1056" fmla="*/ 606313 h 734409"/>
                <a:gd name="connsiteX1057" fmla="*/ 770903 w 905122"/>
                <a:gd name="connsiteY1057" fmla="*/ 591532 h 734409"/>
                <a:gd name="connsiteX1058" fmla="*/ 760639 w 905122"/>
                <a:gd name="connsiteY1058" fmla="*/ 606313 h 734409"/>
                <a:gd name="connsiteX1059" fmla="*/ 756240 w 905122"/>
                <a:gd name="connsiteY1059" fmla="*/ 615181 h 734409"/>
                <a:gd name="connsiteX1060" fmla="*/ 762105 w 905122"/>
                <a:gd name="connsiteY1060" fmla="*/ 610747 h 734409"/>
                <a:gd name="connsiteX1061" fmla="*/ 763572 w 905122"/>
                <a:gd name="connsiteY1061" fmla="*/ 616659 h 734409"/>
                <a:gd name="connsiteX1062" fmla="*/ 744510 w 905122"/>
                <a:gd name="connsiteY1062" fmla="*/ 635874 h 734409"/>
                <a:gd name="connsiteX1063" fmla="*/ 748909 w 905122"/>
                <a:gd name="connsiteY1063" fmla="*/ 646220 h 734409"/>
                <a:gd name="connsiteX1064" fmla="*/ 747816 w 905122"/>
                <a:gd name="connsiteY1064" fmla="*/ 646495 h 734409"/>
                <a:gd name="connsiteX1065" fmla="*/ 746387 w 905122"/>
                <a:gd name="connsiteY1065" fmla="*/ 662281 h 734409"/>
                <a:gd name="connsiteX1066" fmla="*/ 743453 w 905122"/>
                <a:gd name="connsiteY1066" fmla="*/ 678473 h 734409"/>
                <a:gd name="connsiteX1067" fmla="*/ 737587 w 905122"/>
                <a:gd name="connsiteY1067" fmla="*/ 693193 h 734409"/>
                <a:gd name="connsiteX1068" fmla="*/ 717054 w 905122"/>
                <a:gd name="connsiteY1068" fmla="*/ 712329 h 734409"/>
                <a:gd name="connsiteX1069" fmla="*/ 705321 w 905122"/>
                <a:gd name="connsiteY1069" fmla="*/ 716745 h 734409"/>
                <a:gd name="connsiteX1070" fmla="*/ 695055 w 905122"/>
                <a:gd name="connsiteY1070" fmla="*/ 725577 h 734409"/>
                <a:gd name="connsiteX1071" fmla="*/ 681855 w 905122"/>
                <a:gd name="connsiteY1071" fmla="*/ 734409 h 734409"/>
                <a:gd name="connsiteX1072" fmla="*/ 670122 w 905122"/>
                <a:gd name="connsiteY1072" fmla="*/ 727049 h 734409"/>
                <a:gd name="connsiteX1073" fmla="*/ 668656 w 905122"/>
                <a:gd name="connsiteY1073" fmla="*/ 722633 h 734409"/>
                <a:gd name="connsiteX1074" fmla="*/ 677455 w 905122"/>
                <a:gd name="connsiteY1074" fmla="*/ 722633 h 734409"/>
                <a:gd name="connsiteX1075" fmla="*/ 671589 w 905122"/>
                <a:gd name="connsiteY1075" fmla="*/ 712329 h 734409"/>
                <a:gd name="connsiteX1076" fmla="*/ 658389 w 905122"/>
                <a:gd name="connsiteY1076" fmla="*/ 712329 h 734409"/>
                <a:gd name="connsiteX1077" fmla="*/ 642256 w 905122"/>
                <a:gd name="connsiteY1077" fmla="*/ 704969 h 734409"/>
                <a:gd name="connsiteX1078" fmla="*/ 637857 w 905122"/>
                <a:gd name="connsiteY1078" fmla="*/ 691721 h 734409"/>
                <a:gd name="connsiteX1079" fmla="*/ 618790 w 905122"/>
                <a:gd name="connsiteY1079" fmla="*/ 691721 h 734409"/>
                <a:gd name="connsiteX1080" fmla="*/ 609991 w 905122"/>
                <a:gd name="connsiteY1080" fmla="*/ 682889 h 734409"/>
                <a:gd name="connsiteX1081" fmla="*/ 605591 w 905122"/>
                <a:gd name="connsiteY1081" fmla="*/ 681417 h 734409"/>
                <a:gd name="connsiteX1082" fmla="*/ 596791 w 905122"/>
                <a:gd name="connsiteY1082" fmla="*/ 691721 h 734409"/>
                <a:gd name="connsiteX1083" fmla="*/ 590925 w 905122"/>
                <a:gd name="connsiteY1083" fmla="*/ 682889 h 734409"/>
                <a:gd name="connsiteX1084" fmla="*/ 582125 w 905122"/>
                <a:gd name="connsiteY1084" fmla="*/ 681417 h 734409"/>
                <a:gd name="connsiteX1085" fmla="*/ 580658 w 905122"/>
                <a:gd name="connsiteY1085" fmla="*/ 699081 h 734409"/>
                <a:gd name="connsiteX1086" fmla="*/ 571859 w 905122"/>
                <a:gd name="connsiteY1086" fmla="*/ 709385 h 734409"/>
                <a:gd name="connsiteX1087" fmla="*/ 554259 w 905122"/>
                <a:gd name="connsiteY1087" fmla="*/ 709385 h 734409"/>
                <a:gd name="connsiteX1088" fmla="*/ 542526 w 905122"/>
                <a:gd name="connsiteY1088" fmla="*/ 704969 h 734409"/>
                <a:gd name="connsiteX1089" fmla="*/ 526393 w 905122"/>
                <a:gd name="connsiteY1089" fmla="*/ 709385 h 734409"/>
                <a:gd name="connsiteX1090" fmla="*/ 510261 w 905122"/>
                <a:gd name="connsiteY1090" fmla="*/ 709385 h 734409"/>
                <a:gd name="connsiteX1091" fmla="*/ 502927 w 905122"/>
                <a:gd name="connsiteY1091" fmla="*/ 713801 h 734409"/>
                <a:gd name="connsiteX1092" fmla="*/ 494128 w 905122"/>
                <a:gd name="connsiteY1092" fmla="*/ 716745 h 734409"/>
                <a:gd name="connsiteX1093" fmla="*/ 480928 w 905122"/>
                <a:gd name="connsiteY1093" fmla="*/ 699081 h 734409"/>
                <a:gd name="connsiteX1094" fmla="*/ 483861 w 905122"/>
                <a:gd name="connsiteY1094" fmla="*/ 688777 h 734409"/>
                <a:gd name="connsiteX1095" fmla="*/ 489728 w 905122"/>
                <a:gd name="connsiteY1095" fmla="*/ 682889 h 734409"/>
                <a:gd name="connsiteX1096" fmla="*/ 485328 w 905122"/>
                <a:gd name="connsiteY1096" fmla="*/ 669641 h 734409"/>
                <a:gd name="connsiteX1097" fmla="*/ 495594 w 905122"/>
                <a:gd name="connsiteY1097" fmla="*/ 654921 h 734409"/>
                <a:gd name="connsiteX1098" fmla="*/ 491194 w 905122"/>
                <a:gd name="connsiteY1098" fmla="*/ 637257 h 734409"/>
                <a:gd name="connsiteX1099" fmla="*/ 494128 w 905122"/>
                <a:gd name="connsiteY1099" fmla="*/ 631369 h 734409"/>
                <a:gd name="connsiteX1100" fmla="*/ 501461 w 905122"/>
                <a:gd name="connsiteY1100" fmla="*/ 626953 h 734409"/>
                <a:gd name="connsiteX1101" fmla="*/ 502927 w 905122"/>
                <a:gd name="connsiteY1101" fmla="*/ 619593 h 734409"/>
                <a:gd name="connsiteX1102" fmla="*/ 510261 w 905122"/>
                <a:gd name="connsiteY1102" fmla="*/ 616649 h 734409"/>
                <a:gd name="connsiteX1103" fmla="*/ 513194 w 905122"/>
                <a:gd name="connsiteY1103" fmla="*/ 618121 h 734409"/>
                <a:gd name="connsiteX1104" fmla="*/ 516127 w 905122"/>
                <a:gd name="connsiteY1104" fmla="*/ 619593 h 734409"/>
                <a:gd name="connsiteX1105" fmla="*/ 517594 w 905122"/>
                <a:gd name="connsiteY1105" fmla="*/ 613705 h 734409"/>
                <a:gd name="connsiteX1106" fmla="*/ 520527 w 905122"/>
                <a:gd name="connsiteY1106" fmla="*/ 612233 h 734409"/>
                <a:gd name="connsiteX1107" fmla="*/ 526393 w 905122"/>
                <a:gd name="connsiteY1107" fmla="*/ 612233 h 734409"/>
                <a:gd name="connsiteX1108" fmla="*/ 532260 w 905122"/>
                <a:gd name="connsiteY1108" fmla="*/ 607817 h 734409"/>
                <a:gd name="connsiteX1109" fmla="*/ 539593 w 905122"/>
                <a:gd name="connsiteY1109" fmla="*/ 613705 h 734409"/>
                <a:gd name="connsiteX1110" fmla="*/ 542526 w 905122"/>
                <a:gd name="connsiteY1110" fmla="*/ 610761 h 734409"/>
                <a:gd name="connsiteX1111" fmla="*/ 546926 w 905122"/>
                <a:gd name="connsiteY1111" fmla="*/ 606345 h 734409"/>
                <a:gd name="connsiteX1112" fmla="*/ 552793 w 905122"/>
                <a:gd name="connsiteY1112" fmla="*/ 598985 h 734409"/>
                <a:gd name="connsiteX1113" fmla="*/ 560126 w 905122"/>
                <a:gd name="connsiteY1113" fmla="*/ 597513 h 734409"/>
                <a:gd name="connsiteX1114" fmla="*/ 564526 w 905122"/>
                <a:gd name="connsiteY1114" fmla="*/ 591625 h 734409"/>
                <a:gd name="connsiteX1115" fmla="*/ 570392 w 905122"/>
                <a:gd name="connsiteY1115" fmla="*/ 591625 h 734409"/>
                <a:gd name="connsiteX1116" fmla="*/ 577725 w 905122"/>
                <a:gd name="connsiteY1116" fmla="*/ 588681 h 734409"/>
                <a:gd name="connsiteX1117" fmla="*/ 585058 w 905122"/>
                <a:gd name="connsiteY1117" fmla="*/ 593097 h 734409"/>
                <a:gd name="connsiteX1118" fmla="*/ 592391 w 905122"/>
                <a:gd name="connsiteY1118" fmla="*/ 590153 h 734409"/>
                <a:gd name="connsiteX1119" fmla="*/ 596688 w 905122"/>
                <a:gd name="connsiteY1119" fmla="*/ 591591 h 734409"/>
                <a:gd name="connsiteX1120" fmla="*/ 596688 w 905122"/>
                <a:gd name="connsiteY1120" fmla="*/ 590846 h 734409"/>
                <a:gd name="connsiteX1121" fmla="*/ 592276 w 905122"/>
                <a:gd name="connsiteY1121" fmla="*/ 589370 h 734409"/>
                <a:gd name="connsiteX1122" fmla="*/ 590806 w 905122"/>
                <a:gd name="connsiteY1122" fmla="*/ 583468 h 734409"/>
                <a:gd name="connsiteX1123" fmla="*/ 586394 w 905122"/>
                <a:gd name="connsiteY1123" fmla="*/ 576090 h 734409"/>
                <a:gd name="connsiteX1124" fmla="*/ 590806 w 905122"/>
                <a:gd name="connsiteY1124" fmla="*/ 567236 h 734409"/>
                <a:gd name="connsiteX1125" fmla="*/ 587865 w 905122"/>
                <a:gd name="connsiteY1125" fmla="*/ 558382 h 734409"/>
                <a:gd name="connsiteX1126" fmla="*/ 590806 w 905122"/>
                <a:gd name="connsiteY1126" fmla="*/ 551004 h 734409"/>
                <a:gd name="connsiteX1127" fmla="*/ 584923 w 905122"/>
                <a:gd name="connsiteY1127" fmla="*/ 542150 h 734409"/>
                <a:gd name="connsiteX1128" fmla="*/ 583453 w 905122"/>
                <a:gd name="connsiteY1128" fmla="*/ 534772 h 734409"/>
                <a:gd name="connsiteX1129" fmla="*/ 580512 w 905122"/>
                <a:gd name="connsiteY1129" fmla="*/ 530345 h 734409"/>
                <a:gd name="connsiteX1130" fmla="*/ 581982 w 905122"/>
                <a:gd name="connsiteY1130" fmla="*/ 524442 h 734409"/>
                <a:gd name="connsiteX1131" fmla="*/ 579286 w 905122"/>
                <a:gd name="connsiteY1131" fmla="*/ 519030 h 734409"/>
                <a:gd name="connsiteX1132" fmla="*/ 579004 w 905122"/>
                <a:gd name="connsiteY1132" fmla="*/ 519171 h 734409"/>
                <a:gd name="connsiteX1133" fmla="*/ 581757 w 905122"/>
                <a:gd name="connsiteY1133" fmla="*/ 524681 h 734409"/>
                <a:gd name="connsiteX1134" fmla="*/ 580289 w 905122"/>
                <a:gd name="connsiteY1134" fmla="*/ 530556 h 734409"/>
                <a:gd name="connsiteX1135" fmla="*/ 583224 w 905122"/>
                <a:gd name="connsiteY1135" fmla="*/ 534961 h 734409"/>
                <a:gd name="connsiteX1136" fmla="*/ 584691 w 905122"/>
                <a:gd name="connsiteY1136" fmla="*/ 542304 h 734409"/>
                <a:gd name="connsiteX1137" fmla="*/ 590559 w 905122"/>
                <a:gd name="connsiteY1137" fmla="*/ 551116 h 734409"/>
                <a:gd name="connsiteX1138" fmla="*/ 587625 w 905122"/>
                <a:gd name="connsiteY1138" fmla="*/ 558459 h 734409"/>
                <a:gd name="connsiteX1139" fmla="*/ 590559 w 905122"/>
                <a:gd name="connsiteY1139" fmla="*/ 567271 h 734409"/>
                <a:gd name="connsiteX1140" fmla="*/ 586158 w 905122"/>
                <a:gd name="connsiteY1140" fmla="*/ 576083 h 734409"/>
                <a:gd name="connsiteX1141" fmla="*/ 590559 w 905122"/>
                <a:gd name="connsiteY1141" fmla="*/ 583426 h 734409"/>
                <a:gd name="connsiteX1142" fmla="*/ 592026 w 905122"/>
                <a:gd name="connsiteY1142" fmla="*/ 589300 h 734409"/>
                <a:gd name="connsiteX1143" fmla="*/ 584691 w 905122"/>
                <a:gd name="connsiteY1143" fmla="*/ 592238 h 734409"/>
                <a:gd name="connsiteX1144" fmla="*/ 577355 w 905122"/>
                <a:gd name="connsiteY1144" fmla="*/ 587832 h 734409"/>
                <a:gd name="connsiteX1145" fmla="*/ 570020 w 905122"/>
                <a:gd name="connsiteY1145" fmla="*/ 590769 h 734409"/>
                <a:gd name="connsiteX1146" fmla="*/ 564152 w 905122"/>
                <a:gd name="connsiteY1146" fmla="*/ 590769 h 734409"/>
                <a:gd name="connsiteX1147" fmla="*/ 559750 w 905122"/>
                <a:gd name="connsiteY1147" fmla="*/ 596643 h 734409"/>
                <a:gd name="connsiteX1148" fmla="*/ 552415 w 905122"/>
                <a:gd name="connsiteY1148" fmla="*/ 598112 h 734409"/>
                <a:gd name="connsiteX1149" fmla="*/ 546547 w 905122"/>
                <a:gd name="connsiteY1149" fmla="*/ 605455 h 734409"/>
                <a:gd name="connsiteX1150" fmla="*/ 542145 w 905122"/>
                <a:gd name="connsiteY1150" fmla="*/ 609861 h 734409"/>
                <a:gd name="connsiteX1151" fmla="*/ 539211 w 905122"/>
                <a:gd name="connsiteY1151" fmla="*/ 612798 h 734409"/>
                <a:gd name="connsiteX1152" fmla="*/ 531876 w 905122"/>
                <a:gd name="connsiteY1152" fmla="*/ 606924 h 734409"/>
                <a:gd name="connsiteX1153" fmla="*/ 526007 w 905122"/>
                <a:gd name="connsiteY1153" fmla="*/ 611330 h 734409"/>
                <a:gd name="connsiteX1154" fmla="*/ 520139 w 905122"/>
                <a:gd name="connsiteY1154" fmla="*/ 611330 h 734409"/>
                <a:gd name="connsiteX1155" fmla="*/ 517205 w 905122"/>
                <a:gd name="connsiteY1155" fmla="*/ 612798 h 734409"/>
                <a:gd name="connsiteX1156" fmla="*/ 515738 w 905122"/>
                <a:gd name="connsiteY1156" fmla="*/ 618673 h 734409"/>
                <a:gd name="connsiteX1157" fmla="*/ 512804 w 905122"/>
                <a:gd name="connsiteY1157" fmla="*/ 617204 h 734409"/>
                <a:gd name="connsiteX1158" fmla="*/ 509869 w 905122"/>
                <a:gd name="connsiteY1158" fmla="*/ 615736 h 734409"/>
                <a:gd name="connsiteX1159" fmla="*/ 502534 w 905122"/>
                <a:gd name="connsiteY1159" fmla="*/ 618673 h 734409"/>
                <a:gd name="connsiteX1160" fmla="*/ 501067 w 905122"/>
                <a:gd name="connsiteY1160" fmla="*/ 626016 h 734409"/>
                <a:gd name="connsiteX1161" fmla="*/ 493731 w 905122"/>
                <a:gd name="connsiteY1161" fmla="*/ 630422 h 734409"/>
                <a:gd name="connsiteX1162" fmla="*/ 490797 w 905122"/>
                <a:gd name="connsiteY1162" fmla="*/ 636296 h 734409"/>
                <a:gd name="connsiteX1163" fmla="*/ 483462 w 905122"/>
                <a:gd name="connsiteY1163" fmla="*/ 627484 h 734409"/>
                <a:gd name="connsiteX1164" fmla="*/ 470258 w 905122"/>
                <a:gd name="connsiteY1164" fmla="*/ 623079 h 734409"/>
                <a:gd name="connsiteX1165" fmla="*/ 462922 w 905122"/>
                <a:gd name="connsiteY1165" fmla="*/ 633359 h 734409"/>
                <a:gd name="connsiteX1166" fmla="*/ 449719 w 905122"/>
                <a:gd name="connsiteY1166" fmla="*/ 621610 h 734409"/>
                <a:gd name="connsiteX1167" fmla="*/ 435048 w 905122"/>
                <a:gd name="connsiteY1167" fmla="*/ 606924 h 734409"/>
                <a:gd name="connsiteX1168" fmla="*/ 432114 w 905122"/>
                <a:gd name="connsiteY1168" fmla="*/ 587832 h 734409"/>
                <a:gd name="connsiteX1169" fmla="*/ 418910 w 905122"/>
                <a:gd name="connsiteY1169" fmla="*/ 580488 h 734409"/>
                <a:gd name="connsiteX1170" fmla="*/ 421844 w 905122"/>
                <a:gd name="connsiteY1170" fmla="*/ 574614 h 734409"/>
                <a:gd name="connsiteX1171" fmla="*/ 426245 w 905122"/>
                <a:gd name="connsiteY1171" fmla="*/ 562865 h 734409"/>
                <a:gd name="connsiteX1172" fmla="*/ 421844 w 905122"/>
                <a:gd name="connsiteY1172" fmla="*/ 549648 h 734409"/>
                <a:gd name="connsiteX1173" fmla="*/ 422100 w 905122"/>
                <a:gd name="connsiteY1173" fmla="*/ 549538 h 734409"/>
                <a:gd name="connsiteX1174" fmla="*/ 410460 w 905122"/>
                <a:gd name="connsiteY1174" fmla="*/ 535007 h 734409"/>
                <a:gd name="connsiteX1175" fmla="*/ 408986 w 905122"/>
                <a:gd name="connsiteY1175" fmla="*/ 524705 h 734409"/>
                <a:gd name="connsiteX1176" fmla="*/ 397196 w 905122"/>
                <a:gd name="connsiteY1176" fmla="*/ 511460 h 734409"/>
                <a:gd name="connsiteX1177" fmla="*/ 375091 w 905122"/>
                <a:gd name="connsiteY1177" fmla="*/ 493799 h 734409"/>
                <a:gd name="connsiteX1178" fmla="*/ 363301 w 905122"/>
                <a:gd name="connsiteY1178" fmla="*/ 496743 h 734409"/>
                <a:gd name="connsiteX1179" fmla="*/ 341196 w 905122"/>
                <a:gd name="connsiteY1179" fmla="*/ 518818 h 734409"/>
                <a:gd name="connsiteX1180" fmla="*/ 344143 w 905122"/>
                <a:gd name="connsiteY1180" fmla="*/ 527648 h 734409"/>
                <a:gd name="connsiteX1181" fmla="*/ 327932 w 905122"/>
                <a:gd name="connsiteY1181" fmla="*/ 537950 h 734409"/>
                <a:gd name="connsiteX1182" fmla="*/ 316143 w 905122"/>
                <a:gd name="connsiteY1182" fmla="*/ 535007 h 734409"/>
                <a:gd name="connsiteX1183" fmla="*/ 310248 w 905122"/>
                <a:gd name="connsiteY1183" fmla="*/ 533535 h 734409"/>
                <a:gd name="connsiteX1184" fmla="*/ 304353 w 905122"/>
                <a:gd name="connsiteY1184" fmla="*/ 537950 h 734409"/>
                <a:gd name="connsiteX1185" fmla="*/ 301406 w 905122"/>
                <a:gd name="connsiteY1185" fmla="*/ 542365 h 734409"/>
                <a:gd name="connsiteX1186" fmla="*/ 291090 w 905122"/>
                <a:gd name="connsiteY1186" fmla="*/ 536479 h 734409"/>
                <a:gd name="connsiteX1187" fmla="*/ 288246 w 905122"/>
                <a:gd name="connsiteY1187" fmla="*/ 529378 h 734409"/>
                <a:gd name="connsiteX1188" fmla="*/ 288161 w 905122"/>
                <a:gd name="connsiteY1188" fmla="*/ 529803 h 734409"/>
                <a:gd name="connsiteX1189" fmla="*/ 291111 w 905122"/>
                <a:gd name="connsiteY1189" fmla="*/ 537164 h 734409"/>
                <a:gd name="connsiteX1190" fmla="*/ 301436 w 905122"/>
                <a:gd name="connsiteY1190" fmla="*/ 543052 h 734409"/>
                <a:gd name="connsiteX1191" fmla="*/ 304386 w 905122"/>
                <a:gd name="connsiteY1191" fmla="*/ 538636 h 734409"/>
                <a:gd name="connsiteX1192" fmla="*/ 310286 w 905122"/>
                <a:gd name="connsiteY1192" fmla="*/ 534220 h 734409"/>
                <a:gd name="connsiteX1193" fmla="*/ 316187 w 905122"/>
                <a:gd name="connsiteY1193" fmla="*/ 535692 h 734409"/>
                <a:gd name="connsiteX1194" fmla="*/ 317662 w 905122"/>
                <a:gd name="connsiteY1194" fmla="*/ 550413 h 734409"/>
                <a:gd name="connsiteX1195" fmla="*/ 313236 w 905122"/>
                <a:gd name="connsiteY1195" fmla="*/ 550413 h 734409"/>
                <a:gd name="connsiteX1196" fmla="*/ 305861 w 905122"/>
                <a:gd name="connsiteY1196" fmla="*/ 557774 h 734409"/>
                <a:gd name="connsiteX1197" fmla="*/ 317662 w 905122"/>
                <a:gd name="connsiteY1197" fmla="*/ 565135 h 734409"/>
                <a:gd name="connsiteX1198" fmla="*/ 317662 w 905122"/>
                <a:gd name="connsiteY1198" fmla="*/ 573967 h 734409"/>
                <a:gd name="connsiteX1199" fmla="*/ 327987 w 905122"/>
                <a:gd name="connsiteY1199" fmla="*/ 581328 h 734409"/>
                <a:gd name="connsiteX1200" fmla="*/ 323562 w 905122"/>
                <a:gd name="connsiteY1200" fmla="*/ 588689 h 734409"/>
                <a:gd name="connsiteX1201" fmla="*/ 323562 w 905122"/>
                <a:gd name="connsiteY1201" fmla="*/ 603411 h 734409"/>
                <a:gd name="connsiteX1202" fmla="*/ 299961 w 905122"/>
                <a:gd name="connsiteY1202" fmla="*/ 604883 h 734409"/>
                <a:gd name="connsiteX1203" fmla="*/ 288161 w 905122"/>
                <a:gd name="connsiteY1203" fmla="*/ 618132 h 734409"/>
                <a:gd name="connsiteX1204" fmla="*/ 289636 w 905122"/>
                <a:gd name="connsiteY1204" fmla="*/ 628437 h 734409"/>
                <a:gd name="connsiteX1205" fmla="*/ 288161 w 905122"/>
                <a:gd name="connsiteY1205" fmla="*/ 641686 h 734409"/>
                <a:gd name="connsiteX1206" fmla="*/ 276360 w 905122"/>
                <a:gd name="connsiteY1206" fmla="*/ 653463 h 734409"/>
                <a:gd name="connsiteX1207" fmla="*/ 270460 w 905122"/>
                <a:gd name="connsiteY1207" fmla="*/ 644631 h 734409"/>
                <a:gd name="connsiteX1208" fmla="*/ 276360 w 905122"/>
                <a:gd name="connsiteY1208" fmla="*/ 640214 h 734409"/>
                <a:gd name="connsiteX1209" fmla="*/ 274885 w 905122"/>
                <a:gd name="connsiteY1209" fmla="*/ 628437 h 734409"/>
                <a:gd name="connsiteX1210" fmla="*/ 258660 w 905122"/>
                <a:gd name="connsiteY1210" fmla="*/ 643158 h 734409"/>
                <a:gd name="connsiteX1211" fmla="*/ 268985 w 905122"/>
                <a:gd name="connsiteY1211" fmla="*/ 656408 h 734409"/>
                <a:gd name="connsiteX1212" fmla="*/ 255710 w 905122"/>
                <a:gd name="connsiteY1212" fmla="*/ 657880 h 734409"/>
                <a:gd name="connsiteX1213" fmla="*/ 245384 w 905122"/>
                <a:gd name="connsiteY1213" fmla="*/ 649047 h 734409"/>
                <a:gd name="connsiteX1214" fmla="*/ 233584 w 905122"/>
                <a:gd name="connsiteY1214" fmla="*/ 646103 h 734409"/>
                <a:gd name="connsiteX1215" fmla="*/ 235059 w 905122"/>
                <a:gd name="connsiteY1215" fmla="*/ 637270 h 734409"/>
                <a:gd name="connsiteX1216" fmla="*/ 226209 w 905122"/>
                <a:gd name="connsiteY1216" fmla="*/ 637270 h 734409"/>
                <a:gd name="connsiteX1217" fmla="*/ 214408 w 905122"/>
                <a:gd name="connsiteY1217" fmla="*/ 650519 h 734409"/>
                <a:gd name="connsiteX1218" fmla="*/ 199658 w 905122"/>
                <a:gd name="connsiteY1218" fmla="*/ 646103 h 734409"/>
                <a:gd name="connsiteX1219" fmla="*/ 189333 w 905122"/>
                <a:gd name="connsiteY1219" fmla="*/ 649047 h 734409"/>
                <a:gd name="connsiteX1220" fmla="*/ 181957 w 905122"/>
                <a:gd name="connsiteY1220" fmla="*/ 638742 h 734409"/>
                <a:gd name="connsiteX1221" fmla="*/ 167207 w 905122"/>
                <a:gd name="connsiteY1221" fmla="*/ 631381 h 734409"/>
                <a:gd name="connsiteX1222" fmla="*/ 161307 w 905122"/>
                <a:gd name="connsiteY1222" fmla="*/ 613716 h 734409"/>
                <a:gd name="connsiteX1223" fmla="*/ 150982 w 905122"/>
                <a:gd name="connsiteY1223" fmla="*/ 613716 h 734409"/>
                <a:gd name="connsiteX1224" fmla="*/ 146556 w 905122"/>
                <a:gd name="connsiteY1224" fmla="*/ 600466 h 734409"/>
                <a:gd name="connsiteX1225" fmla="*/ 127381 w 905122"/>
                <a:gd name="connsiteY1225" fmla="*/ 597522 h 734409"/>
                <a:gd name="connsiteX1226" fmla="*/ 108205 w 905122"/>
                <a:gd name="connsiteY1226" fmla="*/ 600466 h 734409"/>
                <a:gd name="connsiteX1227" fmla="*/ 91980 w 905122"/>
                <a:gd name="connsiteY1227" fmla="*/ 590161 h 734409"/>
                <a:gd name="connsiteX1228" fmla="*/ 91980 w 905122"/>
                <a:gd name="connsiteY1228" fmla="*/ 550413 h 734409"/>
                <a:gd name="connsiteX1229" fmla="*/ 78704 w 905122"/>
                <a:gd name="connsiteY1229" fmla="*/ 544525 h 734409"/>
                <a:gd name="connsiteX1230" fmla="*/ 62479 w 905122"/>
                <a:gd name="connsiteY1230" fmla="*/ 532748 h 734409"/>
                <a:gd name="connsiteX1231" fmla="*/ 52154 w 905122"/>
                <a:gd name="connsiteY1231" fmla="*/ 509193 h 734409"/>
                <a:gd name="connsiteX1232" fmla="*/ 32978 w 905122"/>
                <a:gd name="connsiteY1232" fmla="*/ 498888 h 734409"/>
                <a:gd name="connsiteX1233" fmla="*/ 3477 w 905122"/>
                <a:gd name="connsiteY1233" fmla="*/ 457668 h 734409"/>
                <a:gd name="connsiteX1234" fmla="*/ 9377 w 905122"/>
                <a:gd name="connsiteY1234" fmla="*/ 451780 h 734409"/>
                <a:gd name="connsiteX1235" fmla="*/ 527 w 905122"/>
                <a:gd name="connsiteY1235" fmla="*/ 441475 h 734409"/>
                <a:gd name="connsiteX1236" fmla="*/ 18227 w 905122"/>
                <a:gd name="connsiteY1236" fmla="*/ 441475 h 734409"/>
                <a:gd name="connsiteX1237" fmla="*/ 25603 w 905122"/>
                <a:gd name="connsiteY1237" fmla="*/ 432642 h 734409"/>
                <a:gd name="connsiteX1238" fmla="*/ 43303 w 905122"/>
                <a:gd name="connsiteY1238" fmla="*/ 432642 h 734409"/>
                <a:gd name="connsiteX1239" fmla="*/ 44778 w 905122"/>
                <a:gd name="connsiteY1239" fmla="*/ 420865 h 734409"/>
                <a:gd name="connsiteX1240" fmla="*/ 58054 w 905122"/>
                <a:gd name="connsiteY1240" fmla="*/ 401727 h 734409"/>
                <a:gd name="connsiteX1241" fmla="*/ 69854 w 905122"/>
                <a:gd name="connsiteY1241" fmla="*/ 401727 h 734409"/>
                <a:gd name="connsiteX1242" fmla="*/ 74279 w 905122"/>
                <a:gd name="connsiteY1242" fmla="*/ 409088 h 734409"/>
                <a:gd name="connsiteX1243" fmla="*/ 111155 w 905122"/>
                <a:gd name="connsiteY1243" fmla="*/ 410560 h 734409"/>
                <a:gd name="connsiteX1244" fmla="*/ 117055 w 905122"/>
                <a:gd name="connsiteY1244" fmla="*/ 404671 h 734409"/>
                <a:gd name="connsiteX1245" fmla="*/ 122956 w 905122"/>
                <a:gd name="connsiteY1245" fmla="*/ 392894 h 734409"/>
                <a:gd name="connsiteX1246" fmla="*/ 136231 w 905122"/>
                <a:gd name="connsiteY1246" fmla="*/ 382589 h 734409"/>
                <a:gd name="connsiteX1247" fmla="*/ 143606 w 905122"/>
                <a:gd name="connsiteY1247" fmla="*/ 376700 h 734409"/>
                <a:gd name="connsiteX1248" fmla="*/ 160734 w 905122"/>
                <a:gd name="connsiteY1248" fmla="*/ 371003 h 734409"/>
                <a:gd name="connsiteX1249" fmla="*/ 160681 w 905122"/>
                <a:gd name="connsiteY1249" fmla="*/ 370795 h 734409"/>
                <a:gd name="connsiteX1250" fmla="*/ 160649 w 905122"/>
                <a:gd name="connsiteY1250" fmla="*/ 370811 h 734409"/>
                <a:gd name="connsiteX1251" fmla="*/ 157700 w 905122"/>
                <a:gd name="connsiteY1251" fmla="*/ 358993 h 734409"/>
                <a:gd name="connsiteX1252" fmla="*/ 144425 w 905122"/>
                <a:gd name="connsiteY1252" fmla="*/ 364902 h 734409"/>
                <a:gd name="connsiteX1253" fmla="*/ 135576 w 905122"/>
                <a:gd name="connsiteY1253" fmla="*/ 361948 h 734409"/>
                <a:gd name="connsiteX1254" fmla="*/ 135576 w 905122"/>
                <a:gd name="connsiteY1254" fmla="*/ 354562 h 734409"/>
                <a:gd name="connsiteX1255" fmla="*/ 123777 w 905122"/>
                <a:gd name="connsiteY1255" fmla="*/ 350130 h 734409"/>
                <a:gd name="connsiteX1256" fmla="*/ 111978 w 905122"/>
                <a:gd name="connsiteY1256" fmla="*/ 354562 h 734409"/>
                <a:gd name="connsiteX1257" fmla="*/ 110503 w 905122"/>
                <a:gd name="connsiteY1257" fmla="*/ 339790 h 734409"/>
                <a:gd name="connsiteX1258" fmla="*/ 100178 w 905122"/>
                <a:gd name="connsiteY1258" fmla="*/ 338313 h 734409"/>
                <a:gd name="connsiteX1259" fmla="*/ 94279 w 905122"/>
                <a:gd name="connsiteY1259" fmla="*/ 326495 h 734409"/>
                <a:gd name="connsiteX1260" fmla="*/ 100178 w 905122"/>
                <a:gd name="connsiteY1260" fmla="*/ 322063 h 734409"/>
                <a:gd name="connsiteX1261" fmla="*/ 94279 w 905122"/>
                <a:gd name="connsiteY1261" fmla="*/ 313200 h 734409"/>
                <a:gd name="connsiteX1262" fmla="*/ 106078 w 905122"/>
                <a:gd name="connsiteY1262" fmla="*/ 311723 h 734409"/>
                <a:gd name="connsiteX1263" fmla="*/ 117877 w 905122"/>
                <a:gd name="connsiteY1263" fmla="*/ 296951 h 734409"/>
                <a:gd name="connsiteX1264" fmla="*/ 128202 w 905122"/>
                <a:gd name="connsiteY1264" fmla="*/ 296951 h 734409"/>
                <a:gd name="connsiteX1265" fmla="*/ 132626 w 905122"/>
                <a:gd name="connsiteY1265" fmla="*/ 307291 h 734409"/>
                <a:gd name="connsiteX1266" fmla="*/ 140001 w 905122"/>
                <a:gd name="connsiteY1266" fmla="*/ 307291 h 734409"/>
                <a:gd name="connsiteX1267" fmla="*/ 144425 w 905122"/>
                <a:gd name="connsiteY1267" fmla="*/ 313200 h 734409"/>
                <a:gd name="connsiteX1268" fmla="*/ 153275 w 905122"/>
                <a:gd name="connsiteY1268" fmla="*/ 313200 h 734409"/>
                <a:gd name="connsiteX1269" fmla="*/ 162124 w 905122"/>
                <a:gd name="connsiteY1269" fmla="*/ 302860 h 734409"/>
                <a:gd name="connsiteX1270" fmla="*/ 170974 w 905122"/>
                <a:gd name="connsiteY1270" fmla="*/ 301383 h 734409"/>
                <a:gd name="connsiteX1271" fmla="*/ 185723 w 905122"/>
                <a:gd name="connsiteY1271" fmla="*/ 291042 h 734409"/>
                <a:gd name="connsiteX1272" fmla="*/ 191622 w 905122"/>
                <a:gd name="connsiteY1272" fmla="*/ 296951 h 734409"/>
                <a:gd name="connsiteX1273" fmla="*/ 206371 w 905122"/>
                <a:gd name="connsiteY1273" fmla="*/ 295474 h 734409"/>
                <a:gd name="connsiteX1274" fmla="*/ 212271 w 905122"/>
                <a:gd name="connsiteY1274" fmla="*/ 299905 h 734409"/>
                <a:gd name="connsiteX1275" fmla="*/ 216696 w 905122"/>
                <a:gd name="connsiteY1275" fmla="*/ 295474 h 734409"/>
                <a:gd name="connsiteX1276" fmla="*/ 216696 w 905122"/>
                <a:gd name="connsiteY1276" fmla="*/ 288088 h 734409"/>
                <a:gd name="connsiteX1277" fmla="*/ 218171 w 905122"/>
                <a:gd name="connsiteY1277" fmla="*/ 265930 h 734409"/>
                <a:gd name="connsiteX1278" fmla="*/ 240294 w 905122"/>
                <a:gd name="connsiteY1278" fmla="*/ 248203 h 734409"/>
                <a:gd name="connsiteX1279" fmla="*/ 250618 w 905122"/>
                <a:gd name="connsiteY1279" fmla="*/ 224568 h 734409"/>
                <a:gd name="connsiteX1280" fmla="*/ 250618 w 905122"/>
                <a:gd name="connsiteY1280" fmla="*/ 208319 h 734409"/>
                <a:gd name="connsiteX1281" fmla="*/ 253568 w 905122"/>
                <a:gd name="connsiteY1281" fmla="*/ 199456 h 734409"/>
                <a:gd name="connsiteX1282" fmla="*/ 255043 w 905122"/>
                <a:gd name="connsiteY1282" fmla="*/ 187638 h 734409"/>
                <a:gd name="connsiteX1283" fmla="*/ 272742 w 905122"/>
                <a:gd name="connsiteY1283" fmla="*/ 186161 h 734409"/>
                <a:gd name="connsiteX1284" fmla="*/ 277167 w 905122"/>
                <a:gd name="connsiteY1284" fmla="*/ 193547 h 734409"/>
                <a:gd name="connsiteX1285" fmla="*/ 278642 w 905122"/>
                <a:gd name="connsiteY1285" fmla="*/ 202410 h 734409"/>
                <a:gd name="connsiteX1286" fmla="*/ 291916 w 905122"/>
                <a:gd name="connsiteY1286" fmla="*/ 203887 h 734409"/>
                <a:gd name="connsiteX1287" fmla="*/ 292336 w 905122"/>
                <a:gd name="connsiteY1287" fmla="*/ 203635 h 734409"/>
                <a:gd name="connsiteX1288" fmla="*/ 279202 w 905122"/>
                <a:gd name="connsiteY1288" fmla="*/ 202181 h 734409"/>
                <a:gd name="connsiteX1289" fmla="*/ 277725 w 905122"/>
                <a:gd name="connsiteY1289" fmla="*/ 193356 h 734409"/>
                <a:gd name="connsiteX1290" fmla="*/ 273295 w 905122"/>
                <a:gd name="connsiteY1290" fmla="*/ 186001 h 734409"/>
                <a:gd name="connsiteX1291" fmla="*/ 268865 w 905122"/>
                <a:gd name="connsiteY1291" fmla="*/ 177176 h 734409"/>
                <a:gd name="connsiteX1292" fmla="*/ 271818 w 905122"/>
                <a:gd name="connsiteY1292" fmla="*/ 171293 h 734409"/>
                <a:gd name="connsiteX1293" fmla="*/ 268865 w 905122"/>
                <a:gd name="connsiteY1293" fmla="*/ 163939 h 734409"/>
                <a:gd name="connsiteX1294" fmla="*/ 274772 w 905122"/>
                <a:gd name="connsiteY1294" fmla="*/ 158055 h 734409"/>
                <a:gd name="connsiteX1295" fmla="*/ 270341 w 905122"/>
                <a:gd name="connsiteY1295" fmla="*/ 152172 h 734409"/>
                <a:gd name="connsiteX1296" fmla="*/ 273295 w 905122"/>
                <a:gd name="connsiteY1296" fmla="*/ 144817 h 734409"/>
                <a:gd name="connsiteX1297" fmla="*/ 291016 w 905122"/>
                <a:gd name="connsiteY1297" fmla="*/ 125696 h 734409"/>
                <a:gd name="connsiteX1298" fmla="*/ 299877 w 905122"/>
                <a:gd name="connsiteY1298" fmla="*/ 128638 h 734409"/>
                <a:gd name="connsiteX1299" fmla="*/ 305784 w 905122"/>
                <a:gd name="connsiteY1299" fmla="*/ 124225 h 734409"/>
                <a:gd name="connsiteX1300" fmla="*/ 311692 w 905122"/>
                <a:gd name="connsiteY1300" fmla="*/ 127167 h 734409"/>
                <a:gd name="connsiteX1301" fmla="*/ 317599 w 905122"/>
                <a:gd name="connsiteY1301" fmla="*/ 118342 h 734409"/>
                <a:gd name="connsiteX1302" fmla="*/ 322029 w 905122"/>
                <a:gd name="connsiteY1302" fmla="*/ 118342 h 734409"/>
                <a:gd name="connsiteX1303" fmla="*/ 320552 w 905122"/>
                <a:gd name="connsiteY1303" fmla="*/ 122754 h 734409"/>
                <a:gd name="connsiteX1304" fmla="*/ 320552 w 905122"/>
                <a:gd name="connsiteY1304" fmla="*/ 128638 h 734409"/>
                <a:gd name="connsiteX1305" fmla="*/ 316122 w 905122"/>
                <a:gd name="connsiteY1305" fmla="*/ 130109 h 734409"/>
                <a:gd name="connsiteX1306" fmla="*/ 305784 w 905122"/>
                <a:gd name="connsiteY1306" fmla="*/ 144817 h 734409"/>
                <a:gd name="connsiteX1307" fmla="*/ 296924 w 905122"/>
                <a:gd name="connsiteY1307" fmla="*/ 153642 h 734409"/>
                <a:gd name="connsiteX1308" fmla="*/ 307261 w 905122"/>
                <a:gd name="connsiteY1308" fmla="*/ 150701 h 734409"/>
                <a:gd name="connsiteX1309" fmla="*/ 308738 w 905122"/>
                <a:gd name="connsiteY1309" fmla="*/ 144817 h 734409"/>
                <a:gd name="connsiteX1310" fmla="*/ 326459 w 905122"/>
                <a:gd name="connsiteY1310" fmla="*/ 131580 h 734409"/>
                <a:gd name="connsiteX1311" fmla="*/ 327936 w 905122"/>
                <a:gd name="connsiteY1311" fmla="*/ 125696 h 734409"/>
                <a:gd name="connsiteX1312" fmla="*/ 330890 w 905122"/>
                <a:gd name="connsiteY1312" fmla="*/ 122754 h 734409"/>
                <a:gd name="connsiteX1313" fmla="*/ 333843 w 905122"/>
                <a:gd name="connsiteY1313" fmla="*/ 125696 h 734409"/>
                <a:gd name="connsiteX1314" fmla="*/ 342704 w 905122"/>
                <a:gd name="connsiteY1314" fmla="*/ 122754 h 734409"/>
                <a:gd name="connsiteX1315" fmla="*/ 355995 w 905122"/>
                <a:gd name="connsiteY1315" fmla="*/ 124225 h 734409"/>
                <a:gd name="connsiteX1316" fmla="*/ 355995 w 905122"/>
                <a:gd name="connsiteY1316" fmla="*/ 131565 h 734409"/>
                <a:gd name="connsiteX1317" fmla="*/ 371741 w 905122"/>
                <a:gd name="connsiteY1317" fmla="*/ 134421 h 734409"/>
                <a:gd name="connsiteX1318" fmla="*/ 389458 w 905122"/>
                <a:gd name="connsiteY1318" fmla="*/ 131476 h 734409"/>
                <a:gd name="connsiteX1319" fmla="*/ 401269 w 905122"/>
                <a:gd name="connsiteY1319" fmla="*/ 118225 h 734409"/>
                <a:gd name="connsiteX1320" fmla="*/ 396840 w 905122"/>
                <a:gd name="connsiteY1320" fmla="*/ 110864 h 734409"/>
                <a:gd name="connsiteX1321" fmla="*/ 401269 w 905122"/>
                <a:gd name="connsiteY1321" fmla="*/ 102030 h 734409"/>
                <a:gd name="connsiteX1322" fmla="*/ 410128 w 905122"/>
                <a:gd name="connsiteY1322" fmla="*/ 99086 h 734409"/>
                <a:gd name="connsiteX1323" fmla="*/ 417510 w 905122"/>
                <a:gd name="connsiteY1323" fmla="*/ 77001 h 734409"/>
                <a:gd name="connsiteX1324" fmla="*/ 418986 w 905122"/>
                <a:gd name="connsiteY1324" fmla="*/ 54917 h 734409"/>
                <a:gd name="connsiteX1325" fmla="*/ 424892 w 905122"/>
                <a:gd name="connsiteY1325" fmla="*/ 50500 h 734409"/>
                <a:gd name="connsiteX1326" fmla="*/ 430797 w 905122"/>
                <a:gd name="connsiteY1326" fmla="*/ 57861 h 734409"/>
                <a:gd name="connsiteX1327" fmla="*/ 460325 w 905122"/>
                <a:gd name="connsiteY1327" fmla="*/ 71112 h 734409"/>
                <a:gd name="connsiteX1328" fmla="*/ 460256 w 905122"/>
                <a:gd name="connsiteY1328" fmla="*/ 71272 h 734409"/>
                <a:gd name="connsiteX1329" fmla="*/ 475813 w 905122"/>
                <a:gd name="connsiteY1329" fmla="*/ 68442 h 734409"/>
                <a:gd name="connsiteX1330" fmla="*/ 496525 w 905122"/>
                <a:gd name="connsiteY1330" fmla="*/ 69922 h 734409"/>
                <a:gd name="connsiteX1331" fmla="*/ 498004 w 905122"/>
                <a:gd name="connsiteY1331" fmla="*/ 59563 h 734409"/>
                <a:gd name="connsiteX1332" fmla="*/ 514277 w 905122"/>
                <a:gd name="connsiteY1332" fmla="*/ 55124 h 734409"/>
                <a:gd name="connsiteX1333" fmla="*/ 527592 w 905122"/>
                <a:gd name="connsiteY1333" fmla="*/ 50684 h 734409"/>
                <a:gd name="connsiteX1334" fmla="*/ 537947 w 905122"/>
                <a:gd name="connsiteY1334" fmla="*/ 49204 h 734409"/>
                <a:gd name="connsiteX1335" fmla="*/ 548303 w 905122"/>
                <a:gd name="connsiteY1335" fmla="*/ 46245 h 734409"/>
                <a:gd name="connsiteX1336" fmla="*/ 555700 w 905122"/>
                <a:gd name="connsiteY1336" fmla="*/ 44765 h 734409"/>
                <a:gd name="connsiteX1337" fmla="*/ 563096 w 905122"/>
                <a:gd name="connsiteY1337" fmla="*/ 43285 h 734409"/>
                <a:gd name="connsiteX1338" fmla="*/ 563096 w 905122"/>
                <a:gd name="connsiteY1338" fmla="*/ 50684 h 734409"/>
                <a:gd name="connsiteX1339" fmla="*/ 564576 w 905122"/>
                <a:gd name="connsiteY1339" fmla="*/ 55124 h 734409"/>
                <a:gd name="connsiteX1340" fmla="*/ 564576 w 905122"/>
                <a:gd name="connsiteY1340" fmla="*/ 72882 h 734409"/>
                <a:gd name="connsiteX1341" fmla="*/ 566055 w 905122"/>
                <a:gd name="connsiteY1341" fmla="*/ 87680 h 734409"/>
                <a:gd name="connsiteX1342" fmla="*/ 565554 w 905122"/>
                <a:gd name="connsiteY1342" fmla="*/ 88014 h 734409"/>
                <a:gd name="connsiteX1343" fmla="*/ 577097 w 905122"/>
                <a:gd name="connsiteY1343" fmla="*/ 83685 h 734409"/>
                <a:gd name="connsiteX1344" fmla="*/ 581516 w 905122"/>
                <a:gd name="connsiteY1344" fmla="*/ 85158 h 734409"/>
                <a:gd name="connsiteX1345" fmla="*/ 585936 w 905122"/>
                <a:gd name="connsiteY1345" fmla="*/ 92526 h 734409"/>
                <a:gd name="connsiteX1346" fmla="*/ 593302 w 905122"/>
                <a:gd name="connsiteY1346" fmla="*/ 89579 h 734409"/>
                <a:gd name="connsiteX1347" fmla="*/ 597722 w 905122"/>
                <a:gd name="connsiteY1347" fmla="*/ 99894 h 734409"/>
                <a:gd name="connsiteX1348" fmla="*/ 600668 w 905122"/>
                <a:gd name="connsiteY1348" fmla="*/ 98052 h 734409"/>
                <a:gd name="connsiteX1349" fmla="*/ 600735 w 905122"/>
                <a:gd name="connsiteY1349" fmla="*/ 97959 h 734409"/>
                <a:gd name="connsiteX1350" fmla="*/ 598413 w 905122"/>
                <a:gd name="connsiteY1350" fmla="*/ 99413 h 734409"/>
                <a:gd name="connsiteX1351" fmla="*/ 594013 w 905122"/>
                <a:gd name="connsiteY1351" fmla="*/ 89131 h 734409"/>
                <a:gd name="connsiteX1352" fmla="*/ 586681 w 905122"/>
                <a:gd name="connsiteY1352" fmla="*/ 92069 h 734409"/>
                <a:gd name="connsiteX1353" fmla="*/ 582282 w 905122"/>
                <a:gd name="connsiteY1353" fmla="*/ 84725 h 734409"/>
                <a:gd name="connsiteX1354" fmla="*/ 577882 w 905122"/>
                <a:gd name="connsiteY1354" fmla="*/ 83256 h 734409"/>
                <a:gd name="connsiteX1355" fmla="*/ 566150 w 905122"/>
                <a:gd name="connsiteY1355" fmla="*/ 87662 h 734409"/>
                <a:gd name="connsiteX1356" fmla="*/ 564684 w 905122"/>
                <a:gd name="connsiteY1356" fmla="*/ 72974 h 734409"/>
                <a:gd name="connsiteX1357" fmla="*/ 564684 w 905122"/>
                <a:gd name="connsiteY1357" fmla="*/ 55348 h 734409"/>
                <a:gd name="connsiteX1358" fmla="*/ 563217 w 905122"/>
                <a:gd name="connsiteY1358" fmla="*/ 50941 h 734409"/>
                <a:gd name="connsiteX1359" fmla="*/ 563217 w 905122"/>
                <a:gd name="connsiteY1359" fmla="*/ 43597 h 734409"/>
                <a:gd name="connsiteX1360" fmla="*/ 561751 w 905122"/>
                <a:gd name="connsiteY1360" fmla="*/ 34784 h 734409"/>
                <a:gd name="connsiteX1361" fmla="*/ 582282 w 905122"/>
                <a:gd name="connsiteY1361" fmla="*/ 27440 h 734409"/>
                <a:gd name="connsiteX1362" fmla="*/ 660395 w 905122"/>
                <a:gd name="connsiteY1362" fmla="*/ 0 h 734409"/>
                <a:gd name="connsiteX1363" fmla="*/ 682870 w 905122"/>
                <a:gd name="connsiteY1363" fmla="*/ 5771 h 734409"/>
                <a:gd name="connsiteX1364" fmla="*/ 682870 w 905122"/>
                <a:gd name="connsiteY1364" fmla="*/ 12986 h 734409"/>
                <a:gd name="connsiteX1365" fmla="*/ 673880 w 905122"/>
                <a:gd name="connsiteY1365" fmla="*/ 30300 h 734409"/>
                <a:gd name="connsiteX1366" fmla="*/ 675378 w 905122"/>
                <a:gd name="connsiteY1366" fmla="*/ 14429 h 734409"/>
                <a:gd name="connsiteX1367" fmla="*/ 664890 w 905122"/>
                <a:gd name="connsiteY1367" fmla="*/ 10100 h 734409"/>
                <a:gd name="connsiteX1368" fmla="*/ 648408 w 905122"/>
                <a:gd name="connsiteY1368" fmla="*/ 10100 h 734409"/>
                <a:gd name="connsiteX1369" fmla="*/ 646909 w 905122"/>
                <a:gd name="connsiteY1369" fmla="*/ 4328 h 734409"/>
                <a:gd name="connsiteX1370" fmla="*/ 660395 w 905122"/>
                <a:gd name="connsiteY1370" fmla="*/ 0 h 734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</a:cxnLst>
              <a:rect l="l" t="t" r="r" b="b"/>
              <a:pathLst>
                <a:path w="905122" h="734409">
                  <a:moveTo>
                    <a:pt x="707852" y="643264"/>
                  </a:moveTo>
                  <a:lnTo>
                    <a:pt x="707751" y="643387"/>
                  </a:lnTo>
                  <a:lnTo>
                    <a:pt x="712654" y="644617"/>
                  </a:lnTo>
                  <a:lnTo>
                    <a:pt x="712822" y="644516"/>
                  </a:lnTo>
                  <a:close/>
                  <a:moveTo>
                    <a:pt x="721049" y="640308"/>
                  </a:moveTo>
                  <a:lnTo>
                    <a:pt x="720507" y="640636"/>
                  </a:lnTo>
                  <a:lnTo>
                    <a:pt x="728787" y="647561"/>
                  </a:lnTo>
                  <a:cubicBezTo>
                    <a:pt x="731720" y="649033"/>
                    <a:pt x="733187" y="649033"/>
                    <a:pt x="736120" y="649033"/>
                  </a:cubicBezTo>
                  <a:lnTo>
                    <a:pt x="736276" y="648994"/>
                  </a:lnTo>
                  <a:lnTo>
                    <a:pt x="729847" y="647698"/>
                  </a:lnTo>
                  <a:cubicBezTo>
                    <a:pt x="726914" y="646220"/>
                    <a:pt x="723982" y="641786"/>
                    <a:pt x="721049" y="640308"/>
                  </a:cubicBezTo>
                  <a:close/>
                  <a:moveTo>
                    <a:pt x="696688" y="599700"/>
                  </a:moveTo>
                  <a:cubicBezTo>
                    <a:pt x="693747" y="602651"/>
                    <a:pt x="693747" y="605602"/>
                    <a:pt x="692276" y="608554"/>
                  </a:cubicBezTo>
                  <a:cubicBezTo>
                    <a:pt x="692276" y="608554"/>
                    <a:pt x="690806" y="607078"/>
                    <a:pt x="690806" y="605602"/>
                  </a:cubicBezTo>
                  <a:cubicBezTo>
                    <a:pt x="689335" y="605602"/>
                    <a:pt x="687865" y="605602"/>
                    <a:pt x="687865" y="605602"/>
                  </a:cubicBezTo>
                  <a:cubicBezTo>
                    <a:pt x="686394" y="604127"/>
                    <a:pt x="683453" y="602651"/>
                    <a:pt x="681982" y="604127"/>
                  </a:cubicBezTo>
                  <a:lnTo>
                    <a:pt x="681982" y="604905"/>
                  </a:lnTo>
                  <a:lnTo>
                    <a:pt x="687722" y="606345"/>
                  </a:lnTo>
                  <a:cubicBezTo>
                    <a:pt x="687722" y="606345"/>
                    <a:pt x="689188" y="606345"/>
                    <a:pt x="690655" y="606345"/>
                  </a:cubicBezTo>
                  <a:cubicBezTo>
                    <a:pt x="690655" y="607817"/>
                    <a:pt x="692122" y="609289"/>
                    <a:pt x="692122" y="609289"/>
                  </a:cubicBezTo>
                  <a:cubicBezTo>
                    <a:pt x="690655" y="610761"/>
                    <a:pt x="689188" y="612233"/>
                    <a:pt x="687722" y="613705"/>
                  </a:cubicBezTo>
                  <a:cubicBezTo>
                    <a:pt x="686255" y="615177"/>
                    <a:pt x="681855" y="615177"/>
                    <a:pt x="681855" y="616649"/>
                  </a:cubicBezTo>
                  <a:cubicBezTo>
                    <a:pt x="681855" y="618121"/>
                    <a:pt x="686255" y="616649"/>
                    <a:pt x="687722" y="618121"/>
                  </a:cubicBezTo>
                  <a:cubicBezTo>
                    <a:pt x="689188" y="619593"/>
                    <a:pt x="687722" y="621065"/>
                    <a:pt x="687722" y="622537"/>
                  </a:cubicBezTo>
                  <a:cubicBezTo>
                    <a:pt x="690655" y="632841"/>
                    <a:pt x="692122" y="643145"/>
                    <a:pt x="696521" y="651977"/>
                  </a:cubicBezTo>
                  <a:lnTo>
                    <a:pt x="697542" y="651977"/>
                  </a:lnTo>
                  <a:lnTo>
                    <a:pt x="688790" y="622571"/>
                  </a:lnTo>
                  <a:cubicBezTo>
                    <a:pt x="688790" y="621093"/>
                    <a:pt x="690257" y="619615"/>
                    <a:pt x="688790" y="618137"/>
                  </a:cubicBezTo>
                  <a:cubicBezTo>
                    <a:pt x="687324" y="616659"/>
                    <a:pt x="682925" y="618137"/>
                    <a:pt x="682925" y="616659"/>
                  </a:cubicBezTo>
                  <a:cubicBezTo>
                    <a:pt x="682925" y="615181"/>
                    <a:pt x="687324" y="615181"/>
                    <a:pt x="688790" y="613703"/>
                  </a:cubicBezTo>
                  <a:cubicBezTo>
                    <a:pt x="690257" y="612225"/>
                    <a:pt x="691723" y="610747"/>
                    <a:pt x="693189" y="609269"/>
                  </a:cubicBezTo>
                  <a:cubicBezTo>
                    <a:pt x="694656" y="606313"/>
                    <a:pt x="694656" y="603357"/>
                    <a:pt x="697588" y="600401"/>
                  </a:cubicBezTo>
                  <a:lnTo>
                    <a:pt x="703210" y="601817"/>
                  </a:lnTo>
                  <a:lnTo>
                    <a:pt x="702570" y="601176"/>
                  </a:lnTo>
                  <a:cubicBezTo>
                    <a:pt x="699629" y="599700"/>
                    <a:pt x="698159" y="598224"/>
                    <a:pt x="696688" y="599700"/>
                  </a:cubicBezTo>
                  <a:close/>
                  <a:moveTo>
                    <a:pt x="629041" y="596749"/>
                  </a:moveTo>
                  <a:cubicBezTo>
                    <a:pt x="627570" y="596749"/>
                    <a:pt x="624629" y="601176"/>
                    <a:pt x="624629" y="599700"/>
                  </a:cubicBezTo>
                  <a:lnTo>
                    <a:pt x="617324" y="596768"/>
                  </a:lnTo>
                  <a:lnTo>
                    <a:pt x="617324" y="597513"/>
                  </a:lnTo>
                  <a:cubicBezTo>
                    <a:pt x="620257" y="596041"/>
                    <a:pt x="623190" y="597513"/>
                    <a:pt x="624657" y="600457"/>
                  </a:cubicBezTo>
                  <a:cubicBezTo>
                    <a:pt x="624657" y="601929"/>
                    <a:pt x="627590" y="597513"/>
                    <a:pt x="629057" y="597513"/>
                  </a:cubicBezTo>
                  <a:cubicBezTo>
                    <a:pt x="630523" y="597513"/>
                    <a:pt x="630523" y="600457"/>
                    <a:pt x="630523" y="600457"/>
                  </a:cubicBezTo>
                  <a:cubicBezTo>
                    <a:pt x="633457" y="601929"/>
                    <a:pt x="634923" y="598985"/>
                    <a:pt x="637857" y="600457"/>
                  </a:cubicBezTo>
                  <a:cubicBezTo>
                    <a:pt x="639323" y="600457"/>
                    <a:pt x="637857" y="603401"/>
                    <a:pt x="639323" y="604873"/>
                  </a:cubicBezTo>
                  <a:cubicBezTo>
                    <a:pt x="640790" y="604873"/>
                    <a:pt x="642256" y="603401"/>
                    <a:pt x="642256" y="604873"/>
                  </a:cubicBezTo>
                  <a:cubicBezTo>
                    <a:pt x="645190" y="604873"/>
                    <a:pt x="646656" y="606345"/>
                    <a:pt x="646656" y="607817"/>
                  </a:cubicBezTo>
                  <a:cubicBezTo>
                    <a:pt x="648123" y="610761"/>
                    <a:pt x="646656" y="615177"/>
                    <a:pt x="648123" y="618121"/>
                  </a:cubicBezTo>
                  <a:cubicBezTo>
                    <a:pt x="649590" y="618121"/>
                    <a:pt x="651056" y="615177"/>
                    <a:pt x="652523" y="616649"/>
                  </a:cubicBezTo>
                  <a:cubicBezTo>
                    <a:pt x="653989" y="618121"/>
                    <a:pt x="652523" y="624009"/>
                    <a:pt x="655456" y="624009"/>
                  </a:cubicBezTo>
                  <a:cubicBezTo>
                    <a:pt x="658389" y="624009"/>
                    <a:pt x="655456" y="616649"/>
                    <a:pt x="658389" y="616649"/>
                  </a:cubicBezTo>
                  <a:cubicBezTo>
                    <a:pt x="661323" y="615177"/>
                    <a:pt x="661323" y="613705"/>
                    <a:pt x="662789" y="610761"/>
                  </a:cubicBezTo>
                  <a:cubicBezTo>
                    <a:pt x="662789" y="609289"/>
                    <a:pt x="664256" y="610761"/>
                    <a:pt x="665722" y="610761"/>
                  </a:cubicBezTo>
                  <a:cubicBezTo>
                    <a:pt x="667189" y="610761"/>
                    <a:pt x="670122" y="610761"/>
                    <a:pt x="671589" y="610761"/>
                  </a:cubicBezTo>
                  <a:cubicBezTo>
                    <a:pt x="673055" y="610761"/>
                    <a:pt x="674522" y="607817"/>
                    <a:pt x="675989" y="607817"/>
                  </a:cubicBezTo>
                  <a:cubicBezTo>
                    <a:pt x="678922" y="607817"/>
                    <a:pt x="680389" y="610761"/>
                    <a:pt x="681855" y="609289"/>
                  </a:cubicBezTo>
                  <a:lnTo>
                    <a:pt x="681855" y="608522"/>
                  </a:lnTo>
                  <a:lnTo>
                    <a:pt x="676100" y="607078"/>
                  </a:lnTo>
                  <a:cubicBezTo>
                    <a:pt x="674629" y="607078"/>
                    <a:pt x="673159" y="610029"/>
                    <a:pt x="671688" y="610029"/>
                  </a:cubicBezTo>
                  <a:cubicBezTo>
                    <a:pt x="670217" y="610029"/>
                    <a:pt x="667276" y="610029"/>
                    <a:pt x="665806" y="610029"/>
                  </a:cubicBezTo>
                  <a:cubicBezTo>
                    <a:pt x="664335" y="610029"/>
                    <a:pt x="662865" y="608554"/>
                    <a:pt x="662865" y="610029"/>
                  </a:cubicBezTo>
                  <a:cubicBezTo>
                    <a:pt x="661394" y="612981"/>
                    <a:pt x="661394" y="614456"/>
                    <a:pt x="658453" y="615932"/>
                  </a:cubicBezTo>
                  <a:cubicBezTo>
                    <a:pt x="655512" y="615932"/>
                    <a:pt x="658453" y="623310"/>
                    <a:pt x="655512" y="623310"/>
                  </a:cubicBezTo>
                  <a:cubicBezTo>
                    <a:pt x="652570" y="623310"/>
                    <a:pt x="654041" y="617408"/>
                    <a:pt x="652570" y="615932"/>
                  </a:cubicBezTo>
                  <a:cubicBezTo>
                    <a:pt x="651100" y="614456"/>
                    <a:pt x="649629" y="617408"/>
                    <a:pt x="648159" y="617408"/>
                  </a:cubicBezTo>
                  <a:cubicBezTo>
                    <a:pt x="646688" y="614456"/>
                    <a:pt x="648159" y="610029"/>
                    <a:pt x="646688" y="607078"/>
                  </a:cubicBezTo>
                  <a:cubicBezTo>
                    <a:pt x="646688" y="605602"/>
                    <a:pt x="645218" y="604127"/>
                    <a:pt x="642276" y="604127"/>
                  </a:cubicBezTo>
                  <a:cubicBezTo>
                    <a:pt x="642276" y="602651"/>
                    <a:pt x="640806" y="604127"/>
                    <a:pt x="639335" y="604127"/>
                  </a:cubicBezTo>
                  <a:cubicBezTo>
                    <a:pt x="637865" y="602651"/>
                    <a:pt x="639335" y="599700"/>
                    <a:pt x="637865" y="599700"/>
                  </a:cubicBezTo>
                  <a:cubicBezTo>
                    <a:pt x="634923" y="598224"/>
                    <a:pt x="633453" y="601176"/>
                    <a:pt x="630512" y="599700"/>
                  </a:cubicBezTo>
                  <a:cubicBezTo>
                    <a:pt x="630512" y="599700"/>
                    <a:pt x="630512" y="596749"/>
                    <a:pt x="629041" y="596749"/>
                  </a:cubicBezTo>
                  <a:close/>
                  <a:moveTo>
                    <a:pt x="612865" y="590846"/>
                  </a:moveTo>
                  <a:cubicBezTo>
                    <a:pt x="611394" y="592322"/>
                    <a:pt x="611394" y="593797"/>
                    <a:pt x="609923" y="593797"/>
                  </a:cubicBezTo>
                  <a:cubicBezTo>
                    <a:pt x="606982" y="595273"/>
                    <a:pt x="605512" y="592322"/>
                    <a:pt x="602571" y="592322"/>
                  </a:cubicBezTo>
                  <a:lnTo>
                    <a:pt x="596791" y="595221"/>
                  </a:lnTo>
                  <a:lnTo>
                    <a:pt x="596791" y="596041"/>
                  </a:lnTo>
                  <a:cubicBezTo>
                    <a:pt x="598258" y="596041"/>
                    <a:pt x="601191" y="593097"/>
                    <a:pt x="602658" y="593097"/>
                  </a:cubicBezTo>
                  <a:cubicBezTo>
                    <a:pt x="605591" y="593097"/>
                    <a:pt x="607058" y="596041"/>
                    <a:pt x="609991" y="594569"/>
                  </a:cubicBezTo>
                  <a:cubicBezTo>
                    <a:pt x="611457" y="594569"/>
                    <a:pt x="611457" y="593097"/>
                    <a:pt x="612924" y="591625"/>
                  </a:cubicBezTo>
                  <a:lnTo>
                    <a:pt x="617276" y="591625"/>
                  </a:lnTo>
                  <a:lnTo>
                    <a:pt x="617276" y="590846"/>
                  </a:lnTo>
                  <a:cubicBezTo>
                    <a:pt x="615806" y="589370"/>
                    <a:pt x="614335" y="590846"/>
                    <a:pt x="612865" y="590846"/>
                  </a:cubicBezTo>
                  <a:close/>
                  <a:moveTo>
                    <a:pt x="703007" y="535210"/>
                  </a:moveTo>
                  <a:lnTo>
                    <a:pt x="705512" y="537723"/>
                  </a:lnTo>
                  <a:lnTo>
                    <a:pt x="705847" y="537611"/>
                  </a:lnTo>
                  <a:lnTo>
                    <a:pt x="703443" y="535210"/>
                  </a:lnTo>
                  <a:close/>
                  <a:moveTo>
                    <a:pt x="722595" y="532267"/>
                  </a:moveTo>
                  <a:lnTo>
                    <a:pt x="722589" y="532273"/>
                  </a:lnTo>
                  <a:lnTo>
                    <a:pt x="727570" y="534772"/>
                  </a:lnTo>
                  <a:cubicBezTo>
                    <a:pt x="729041" y="536247"/>
                    <a:pt x="730512" y="537723"/>
                    <a:pt x="731982" y="539199"/>
                  </a:cubicBezTo>
                  <a:cubicBezTo>
                    <a:pt x="731982" y="542150"/>
                    <a:pt x="731982" y="543626"/>
                    <a:pt x="730512" y="546577"/>
                  </a:cubicBezTo>
                  <a:cubicBezTo>
                    <a:pt x="729041" y="548052"/>
                    <a:pt x="726100" y="549528"/>
                    <a:pt x="723159" y="552479"/>
                  </a:cubicBezTo>
                  <a:cubicBezTo>
                    <a:pt x="721688" y="553955"/>
                    <a:pt x="718747" y="553955"/>
                    <a:pt x="718747" y="556906"/>
                  </a:cubicBezTo>
                  <a:cubicBezTo>
                    <a:pt x="718747" y="561333"/>
                    <a:pt x="718747" y="564284"/>
                    <a:pt x="720217" y="568711"/>
                  </a:cubicBezTo>
                  <a:cubicBezTo>
                    <a:pt x="721688" y="571663"/>
                    <a:pt x="723159" y="574614"/>
                    <a:pt x="724629" y="579041"/>
                  </a:cubicBezTo>
                  <a:cubicBezTo>
                    <a:pt x="726100" y="581992"/>
                    <a:pt x="726100" y="584943"/>
                    <a:pt x="724629" y="587895"/>
                  </a:cubicBezTo>
                  <a:cubicBezTo>
                    <a:pt x="724629" y="589370"/>
                    <a:pt x="721688" y="587895"/>
                    <a:pt x="720217" y="589370"/>
                  </a:cubicBezTo>
                  <a:cubicBezTo>
                    <a:pt x="720217" y="590846"/>
                    <a:pt x="721688" y="595273"/>
                    <a:pt x="720217" y="596749"/>
                  </a:cubicBezTo>
                  <a:cubicBezTo>
                    <a:pt x="720217" y="599700"/>
                    <a:pt x="715806" y="599700"/>
                    <a:pt x="715806" y="601176"/>
                  </a:cubicBezTo>
                  <a:cubicBezTo>
                    <a:pt x="717276" y="604127"/>
                    <a:pt x="721688" y="604127"/>
                    <a:pt x="721688" y="607078"/>
                  </a:cubicBezTo>
                  <a:cubicBezTo>
                    <a:pt x="721688" y="610029"/>
                    <a:pt x="717276" y="610029"/>
                    <a:pt x="715806" y="610029"/>
                  </a:cubicBezTo>
                  <a:lnTo>
                    <a:pt x="708717" y="607184"/>
                  </a:lnTo>
                  <a:lnTo>
                    <a:pt x="709319" y="607791"/>
                  </a:lnTo>
                  <a:cubicBezTo>
                    <a:pt x="712251" y="609269"/>
                    <a:pt x="713717" y="610747"/>
                    <a:pt x="716650" y="610747"/>
                  </a:cubicBezTo>
                  <a:cubicBezTo>
                    <a:pt x="718116" y="610747"/>
                    <a:pt x="722515" y="610747"/>
                    <a:pt x="722515" y="607791"/>
                  </a:cubicBezTo>
                  <a:cubicBezTo>
                    <a:pt x="722515" y="604835"/>
                    <a:pt x="718116" y="604835"/>
                    <a:pt x="716650" y="601879"/>
                  </a:cubicBezTo>
                  <a:cubicBezTo>
                    <a:pt x="716650" y="600401"/>
                    <a:pt x="721049" y="600401"/>
                    <a:pt x="721049" y="597445"/>
                  </a:cubicBezTo>
                  <a:cubicBezTo>
                    <a:pt x="722515" y="595967"/>
                    <a:pt x="721049" y="591532"/>
                    <a:pt x="721049" y="590054"/>
                  </a:cubicBezTo>
                  <a:cubicBezTo>
                    <a:pt x="722515" y="588576"/>
                    <a:pt x="725448" y="590054"/>
                    <a:pt x="725448" y="588576"/>
                  </a:cubicBezTo>
                  <a:cubicBezTo>
                    <a:pt x="726914" y="585620"/>
                    <a:pt x="726914" y="582664"/>
                    <a:pt x="725448" y="579708"/>
                  </a:cubicBezTo>
                  <a:cubicBezTo>
                    <a:pt x="723982" y="575274"/>
                    <a:pt x="722515" y="572318"/>
                    <a:pt x="721049" y="569362"/>
                  </a:cubicBezTo>
                  <a:cubicBezTo>
                    <a:pt x="719583" y="564927"/>
                    <a:pt x="719583" y="561971"/>
                    <a:pt x="719583" y="557537"/>
                  </a:cubicBezTo>
                  <a:cubicBezTo>
                    <a:pt x="719583" y="554581"/>
                    <a:pt x="722515" y="554581"/>
                    <a:pt x="723982" y="553103"/>
                  </a:cubicBezTo>
                  <a:cubicBezTo>
                    <a:pt x="726914" y="550147"/>
                    <a:pt x="729847" y="548669"/>
                    <a:pt x="731313" y="547191"/>
                  </a:cubicBezTo>
                  <a:cubicBezTo>
                    <a:pt x="732779" y="544235"/>
                    <a:pt x="732779" y="542757"/>
                    <a:pt x="732779" y="539801"/>
                  </a:cubicBezTo>
                  <a:cubicBezTo>
                    <a:pt x="731313" y="538323"/>
                    <a:pt x="729847" y="536845"/>
                    <a:pt x="728380" y="535367"/>
                  </a:cubicBezTo>
                  <a:cubicBezTo>
                    <a:pt x="729847" y="533889"/>
                    <a:pt x="734246" y="535367"/>
                    <a:pt x="734246" y="532411"/>
                  </a:cubicBezTo>
                  <a:lnTo>
                    <a:pt x="734232" y="532341"/>
                  </a:lnTo>
                  <a:lnTo>
                    <a:pt x="728488" y="535210"/>
                  </a:lnTo>
                  <a:cubicBezTo>
                    <a:pt x="727015" y="533738"/>
                    <a:pt x="725541" y="530795"/>
                    <a:pt x="722595" y="532267"/>
                  </a:cubicBezTo>
                  <a:close/>
                  <a:moveTo>
                    <a:pt x="699624" y="530360"/>
                  </a:moveTo>
                  <a:lnTo>
                    <a:pt x="698159" y="534772"/>
                  </a:lnTo>
                  <a:lnTo>
                    <a:pt x="699170" y="534772"/>
                  </a:lnTo>
                  <a:lnTo>
                    <a:pt x="700497" y="530795"/>
                  </a:lnTo>
                  <a:close/>
                  <a:moveTo>
                    <a:pt x="688367" y="515967"/>
                  </a:moveTo>
                  <a:lnTo>
                    <a:pt x="693747" y="520015"/>
                  </a:lnTo>
                  <a:cubicBezTo>
                    <a:pt x="695217" y="521491"/>
                    <a:pt x="690806" y="521491"/>
                    <a:pt x="690806" y="522967"/>
                  </a:cubicBezTo>
                  <a:cubicBezTo>
                    <a:pt x="689335" y="524442"/>
                    <a:pt x="687865" y="527394"/>
                    <a:pt x="689335" y="528869"/>
                  </a:cubicBezTo>
                  <a:lnTo>
                    <a:pt x="690386" y="528518"/>
                  </a:lnTo>
                  <a:lnTo>
                    <a:pt x="691658" y="523438"/>
                  </a:lnTo>
                  <a:cubicBezTo>
                    <a:pt x="691658" y="521967"/>
                    <a:pt x="696077" y="521967"/>
                    <a:pt x="694604" y="520495"/>
                  </a:cubicBezTo>
                  <a:cubicBezTo>
                    <a:pt x="694604" y="517553"/>
                    <a:pt x="691658" y="517553"/>
                    <a:pt x="688711" y="516081"/>
                  </a:cubicBezTo>
                  <a:close/>
                  <a:moveTo>
                    <a:pt x="283721" y="512931"/>
                  </a:moveTo>
                  <a:cubicBezTo>
                    <a:pt x="282248" y="512931"/>
                    <a:pt x="280774" y="517346"/>
                    <a:pt x="279300" y="517346"/>
                  </a:cubicBezTo>
                  <a:lnTo>
                    <a:pt x="268985" y="514403"/>
                  </a:lnTo>
                  <a:lnTo>
                    <a:pt x="268985" y="515082"/>
                  </a:lnTo>
                  <a:cubicBezTo>
                    <a:pt x="271935" y="516554"/>
                    <a:pt x="276360" y="516554"/>
                    <a:pt x="279310" y="518026"/>
                  </a:cubicBezTo>
                  <a:cubicBezTo>
                    <a:pt x="280785" y="518026"/>
                    <a:pt x="282260" y="513610"/>
                    <a:pt x="283736" y="513610"/>
                  </a:cubicBezTo>
                  <a:lnTo>
                    <a:pt x="289516" y="522263"/>
                  </a:lnTo>
                  <a:lnTo>
                    <a:pt x="289616" y="521762"/>
                  </a:lnTo>
                  <a:cubicBezTo>
                    <a:pt x="288142" y="518818"/>
                    <a:pt x="286669" y="514403"/>
                    <a:pt x="283721" y="512931"/>
                  </a:cubicBezTo>
                  <a:close/>
                  <a:moveTo>
                    <a:pt x="550930" y="508570"/>
                  </a:moveTo>
                  <a:lnTo>
                    <a:pt x="548014" y="515869"/>
                  </a:lnTo>
                  <a:lnTo>
                    <a:pt x="548085" y="515953"/>
                  </a:lnTo>
                  <a:lnTo>
                    <a:pt x="550930" y="508832"/>
                  </a:lnTo>
                  <a:close/>
                  <a:moveTo>
                    <a:pt x="636633" y="502908"/>
                  </a:moveTo>
                  <a:lnTo>
                    <a:pt x="636584" y="502920"/>
                  </a:lnTo>
                  <a:lnTo>
                    <a:pt x="639299" y="509713"/>
                  </a:lnTo>
                  <a:lnTo>
                    <a:pt x="639335" y="509686"/>
                  </a:lnTo>
                  <a:close/>
                  <a:moveTo>
                    <a:pt x="669284" y="499896"/>
                  </a:moveTo>
                  <a:lnTo>
                    <a:pt x="673159" y="503783"/>
                  </a:lnTo>
                  <a:cubicBezTo>
                    <a:pt x="677570" y="506735"/>
                    <a:pt x="680512" y="511162"/>
                    <a:pt x="683453" y="514113"/>
                  </a:cubicBezTo>
                  <a:lnTo>
                    <a:pt x="683966" y="514284"/>
                  </a:lnTo>
                  <a:lnTo>
                    <a:pt x="673979" y="504310"/>
                  </a:lnTo>
                  <a:cubicBezTo>
                    <a:pt x="672506" y="502838"/>
                    <a:pt x="671033" y="501367"/>
                    <a:pt x="669559" y="499896"/>
                  </a:cubicBezTo>
                  <a:close/>
                  <a:moveTo>
                    <a:pt x="450250" y="499686"/>
                  </a:moveTo>
                  <a:lnTo>
                    <a:pt x="450088" y="499969"/>
                  </a:lnTo>
                  <a:lnTo>
                    <a:pt x="455587" y="503753"/>
                  </a:lnTo>
                  <a:cubicBezTo>
                    <a:pt x="457421" y="505589"/>
                    <a:pt x="459255" y="507058"/>
                    <a:pt x="461455" y="505589"/>
                  </a:cubicBezTo>
                  <a:cubicBezTo>
                    <a:pt x="465857" y="502652"/>
                    <a:pt x="470258" y="507058"/>
                    <a:pt x="471725" y="509995"/>
                  </a:cubicBezTo>
                  <a:lnTo>
                    <a:pt x="472083" y="509691"/>
                  </a:lnTo>
                  <a:lnTo>
                    <a:pt x="468302" y="505573"/>
                  </a:lnTo>
                  <a:cubicBezTo>
                    <a:pt x="466460" y="504469"/>
                    <a:pt x="464250" y="504101"/>
                    <a:pt x="462039" y="505573"/>
                  </a:cubicBezTo>
                  <a:cubicBezTo>
                    <a:pt x="457618" y="508516"/>
                    <a:pt x="454671" y="499686"/>
                    <a:pt x="450250" y="499686"/>
                  </a:cubicBezTo>
                  <a:close/>
                  <a:moveTo>
                    <a:pt x="662193" y="495481"/>
                  </a:moveTo>
                  <a:lnTo>
                    <a:pt x="661141" y="495692"/>
                  </a:lnTo>
                  <a:lnTo>
                    <a:pt x="659923" y="499356"/>
                  </a:lnTo>
                  <a:lnTo>
                    <a:pt x="660900" y="499356"/>
                  </a:lnTo>
                  <a:close/>
                  <a:moveTo>
                    <a:pt x="825496" y="492338"/>
                  </a:moveTo>
                  <a:cubicBezTo>
                    <a:pt x="822547" y="493803"/>
                    <a:pt x="819598" y="496732"/>
                    <a:pt x="816649" y="495267"/>
                  </a:cubicBezTo>
                  <a:lnTo>
                    <a:pt x="816418" y="495440"/>
                  </a:lnTo>
                  <a:lnTo>
                    <a:pt x="825156" y="492503"/>
                  </a:lnTo>
                  <a:cubicBezTo>
                    <a:pt x="825156" y="491025"/>
                    <a:pt x="826623" y="493981"/>
                    <a:pt x="829555" y="493981"/>
                  </a:cubicBezTo>
                  <a:lnTo>
                    <a:pt x="829914" y="493801"/>
                  </a:lnTo>
                  <a:close/>
                  <a:moveTo>
                    <a:pt x="762937" y="476061"/>
                  </a:moveTo>
                  <a:lnTo>
                    <a:pt x="761463" y="480463"/>
                  </a:lnTo>
                  <a:lnTo>
                    <a:pt x="762105" y="480679"/>
                  </a:lnTo>
                  <a:lnTo>
                    <a:pt x="763534" y="476358"/>
                  </a:lnTo>
                  <a:close/>
                  <a:moveTo>
                    <a:pt x="198370" y="474867"/>
                  </a:moveTo>
                  <a:lnTo>
                    <a:pt x="198183" y="475334"/>
                  </a:lnTo>
                  <a:lnTo>
                    <a:pt x="206386" y="479427"/>
                  </a:lnTo>
                  <a:lnTo>
                    <a:pt x="206386" y="478840"/>
                  </a:lnTo>
                  <a:close/>
                  <a:moveTo>
                    <a:pt x="494461" y="474667"/>
                  </a:moveTo>
                  <a:lnTo>
                    <a:pt x="494403" y="474748"/>
                  </a:lnTo>
                  <a:lnTo>
                    <a:pt x="498316" y="474748"/>
                  </a:lnTo>
                  <a:cubicBezTo>
                    <a:pt x="500333" y="475850"/>
                    <a:pt x="502534" y="477685"/>
                    <a:pt x="504001" y="479154"/>
                  </a:cubicBezTo>
                  <a:cubicBezTo>
                    <a:pt x="505468" y="479154"/>
                    <a:pt x="506935" y="482091"/>
                    <a:pt x="508402" y="482091"/>
                  </a:cubicBezTo>
                  <a:lnTo>
                    <a:pt x="508759" y="481734"/>
                  </a:lnTo>
                  <a:lnTo>
                    <a:pt x="504777" y="479082"/>
                  </a:lnTo>
                  <a:cubicBezTo>
                    <a:pt x="501829" y="476139"/>
                    <a:pt x="495935" y="471724"/>
                    <a:pt x="494461" y="474667"/>
                  </a:cubicBezTo>
                  <a:close/>
                  <a:moveTo>
                    <a:pt x="765888" y="471653"/>
                  </a:moveTo>
                  <a:lnTo>
                    <a:pt x="765888" y="477413"/>
                  </a:lnTo>
                  <a:lnTo>
                    <a:pt x="766504" y="477723"/>
                  </a:lnTo>
                  <a:lnTo>
                    <a:pt x="766504" y="471858"/>
                  </a:lnTo>
                  <a:close/>
                  <a:moveTo>
                    <a:pt x="292017" y="467132"/>
                  </a:moveTo>
                  <a:cubicBezTo>
                    <a:pt x="289064" y="464205"/>
                    <a:pt x="286111" y="474449"/>
                    <a:pt x="281682" y="474449"/>
                  </a:cubicBezTo>
                  <a:cubicBezTo>
                    <a:pt x="277253" y="475913"/>
                    <a:pt x="272823" y="471522"/>
                    <a:pt x="268394" y="471522"/>
                  </a:cubicBezTo>
                  <a:cubicBezTo>
                    <a:pt x="265442" y="471522"/>
                    <a:pt x="263965" y="474449"/>
                    <a:pt x="261012" y="475913"/>
                  </a:cubicBezTo>
                  <a:cubicBezTo>
                    <a:pt x="258060" y="475913"/>
                    <a:pt x="255107" y="474449"/>
                    <a:pt x="252154" y="472986"/>
                  </a:cubicBezTo>
                  <a:cubicBezTo>
                    <a:pt x="249201" y="472986"/>
                    <a:pt x="246248" y="470059"/>
                    <a:pt x="243296" y="471522"/>
                  </a:cubicBezTo>
                  <a:cubicBezTo>
                    <a:pt x="241819" y="471522"/>
                    <a:pt x="243296" y="474449"/>
                    <a:pt x="241819" y="475913"/>
                  </a:cubicBezTo>
                  <a:cubicBezTo>
                    <a:pt x="237390" y="480303"/>
                    <a:pt x="232961" y="480303"/>
                    <a:pt x="228532" y="481767"/>
                  </a:cubicBezTo>
                  <a:cubicBezTo>
                    <a:pt x="222626" y="483230"/>
                    <a:pt x="216721" y="487620"/>
                    <a:pt x="213768" y="492011"/>
                  </a:cubicBezTo>
                  <a:cubicBezTo>
                    <a:pt x="212292" y="489816"/>
                    <a:pt x="210815" y="489084"/>
                    <a:pt x="209523" y="488718"/>
                  </a:cubicBezTo>
                  <a:lnTo>
                    <a:pt x="207033" y="487847"/>
                  </a:lnTo>
                  <a:lnTo>
                    <a:pt x="207033" y="488583"/>
                  </a:lnTo>
                  <a:cubicBezTo>
                    <a:pt x="208508" y="490055"/>
                    <a:pt x="211458" y="488583"/>
                    <a:pt x="214408" y="493000"/>
                  </a:cubicBezTo>
                  <a:cubicBezTo>
                    <a:pt x="217359" y="488583"/>
                    <a:pt x="223259" y="484167"/>
                    <a:pt x="229159" y="482695"/>
                  </a:cubicBezTo>
                  <a:cubicBezTo>
                    <a:pt x="233584" y="481223"/>
                    <a:pt x="238009" y="481223"/>
                    <a:pt x="242434" y="476806"/>
                  </a:cubicBezTo>
                  <a:cubicBezTo>
                    <a:pt x="243909" y="475334"/>
                    <a:pt x="242434" y="472390"/>
                    <a:pt x="243909" y="472390"/>
                  </a:cubicBezTo>
                  <a:cubicBezTo>
                    <a:pt x="246859" y="470918"/>
                    <a:pt x="249810" y="473862"/>
                    <a:pt x="252760" y="473862"/>
                  </a:cubicBezTo>
                  <a:cubicBezTo>
                    <a:pt x="255710" y="475334"/>
                    <a:pt x="258660" y="476806"/>
                    <a:pt x="261610" y="476806"/>
                  </a:cubicBezTo>
                  <a:cubicBezTo>
                    <a:pt x="261610" y="479750"/>
                    <a:pt x="261610" y="484167"/>
                    <a:pt x="263085" y="487111"/>
                  </a:cubicBezTo>
                  <a:cubicBezTo>
                    <a:pt x="263085" y="490055"/>
                    <a:pt x="264560" y="491528"/>
                    <a:pt x="266035" y="493000"/>
                  </a:cubicBezTo>
                  <a:lnTo>
                    <a:pt x="271753" y="500133"/>
                  </a:lnTo>
                  <a:lnTo>
                    <a:pt x="271932" y="499686"/>
                  </a:lnTo>
                  <a:cubicBezTo>
                    <a:pt x="270458" y="496743"/>
                    <a:pt x="267511" y="495271"/>
                    <a:pt x="266037" y="492328"/>
                  </a:cubicBezTo>
                  <a:cubicBezTo>
                    <a:pt x="264563" y="490856"/>
                    <a:pt x="263090" y="489384"/>
                    <a:pt x="263090" y="486441"/>
                  </a:cubicBezTo>
                  <a:cubicBezTo>
                    <a:pt x="261616" y="483497"/>
                    <a:pt x="261616" y="479082"/>
                    <a:pt x="261616" y="476139"/>
                  </a:cubicBezTo>
                  <a:cubicBezTo>
                    <a:pt x="264563" y="474667"/>
                    <a:pt x="266037" y="471724"/>
                    <a:pt x="268984" y="471724"/>
                  </a:cubicBezTo>
                  <a:cubicBezTo>
                    <a:pt x="273405" y="471724"/>
                    <a:pt x="277827" y="476139"/>
                    <a:pt x="282248" y="474667"/>
                  </a:cubicBezTo>
                  <a:cubicBezTo>
                    <a:pt x="284458" y="474667"/>
                    <a:pt x="286300" y="472092"/>
                    <a:pt x="287958" y="469884"/>
                  </a:cubicBezTo>
                  <a:lnTo>
                    <a:pt x="292505" y="467342"/>
                  </a:lnTo>
                  <a:close/>
                  <a:moveTo>
                    <a:pt x="196626" y="463311"/>
                  </a:moveTo>
                  <a:lnTo>
                    <a:pt x="196708" y="463557"/>
                  </a:lnTo>
                  <a:lnTo>
                    <a:pt x="200426" y="467267"/>
                  </a:lnTo>
                  <a:lnTo>
                    <a:pt x="200480" y="467132"/>
                  </a:lnTo>
                  <a:close/>
                  <a:moveTo>
                    <a:pt x="743220" y="456963"/>
                  </a:moveTo>
                  <a:lnTo>
                    <a:pt x="743220" y="457225"/>
                  </a:lnTo>
                  <a:lnTo>
                    <a:pt x="748180" y="457225"/>
                  </a:lnTo>
                  <a:lnTo>
                    <a:pt x="748180" y="456963"/>
                  </a:lnTo>
                  <a:close/>
                  <a:moveTo>
                    <a:pt x="317115" y="456888"/>
                  </a:moveTo>
                  <a:cubicBezTo>
                    <a:pt x="315639" y="464205"/>
                    <a:pt x="308257" y="462742"/>
                    <a:pt x="305304" y="464205"/>
                  </a:cubicBezTo>
                  <a:lnTo>
                    <a:pt x="297591" y="469484"/>
                  </a:lnTo>
                  <a:lnTo>
                    <a:pt x="298090" y="469700"/>
                  </a:lnTo>
                  <a:cubicBezTo>
                    <a:pt x="300301" y="469516"/>
                    <a:pt x="302880" y="468045"/>
                    <a:pt x="305827" y="464365"/>
                  </a:cubicBezTo>
                  <a:cubicBezTo>
                    <a:pt x="307301" y="463630"/>
                    <a:pt x="309880" y="463630"/>
                    <a:pt x="312274" y="462894"/>
                  </a:cubicBezTo>
                  <a:lnTo>
                    <a:pt x="317535" y="457096"/>
                  </a:lnTo>
                  <a:close/>
                  <a:moveTo>
                    <a:pt x="519514" y="451120"/>
                  </a:moveTo>
                  <a:lnTo>
                    <a:pt x="519569" y="451189"/>
                  </a:lnTo>
                  <a:lnTo>
                    <a:pt x="524348" y="451189"/>
                  </a:lnTo>
                  <a:lnTo>
                    <a:pt x="524331" y="451120"/>
                  </a:lnTo>
                  <a:close/>
                  <a:moveTo>
                    <a:pt x="728108" y="438435"/>
                  </a:moveTo>
                  <a:cubicBezTo>
                    <a:pt x="726638" y="441375"/>
                    <a:pt x="729577" y="442846"/>
                    <a:pt x="729577" y="444316"/>
                  </a:cubicBezTo>
                  <a:lnTo>
                    <a:pt x="728249" y="448301"/>
                  </a:lnTo>
                  <a:lnTo>
                    <a:pt x="728488" y="448396"/>
                  </a:lnTo>
                  <a:cubicBezTo>
                    <a:pt x="729961" y="448396"/>
                    <a:pt x="729961" y="446925"/>
                    <a:pt x="729961" y="443982"/>
                  </a:cubicBezTo>
                  <a:lnTo>
                    <a:pt x="728604" y="438559"/>
                  </a:lnTo>
                  <a:close/>
                  <a:moveTo>
                    <a:pt x="371742" y="433473"/>
                  </a:moveTo>
                  <a:cubicBezTo>
                    <a:pt x="368789" y="434936"/>
                    <a:pt x="373218" y="440790"/>
                    <a:pt x="370265" y="443717"/>
                  </a:cubicBezTo>
                  <a:cubicBezTo>
                    <a:pt x="367312" y="445180"/>
                    <a:pt x="362883" y="445180"/>
                    <a:pt x="359930" y="445180"/>
                  </a:cubicBezTo>
                  <a:cubicBezTo>
                    <a:pt x="356978" y="445180"/>
                    <a:pt x="352549" y="443717"/>
                    <a:pt x="349596" y="445180"/>
                  </a:cubicBezTo>
                  <a:cubicBezTo>
                    <a:pt x="345167" y="448107"/>
                    <a:pt x="346643" y="453961"/>
                    <a:pt x="342214" y="456888"/>
                  </a:cubicBezTo>
                  <a:lnTo>
                    <a:pt x="323189" y="459789"/>
                  </a:lnTo>
                  <a:lnTo>
                    <a:pt x="323511" y="459950"/>
                  </a:lnTo>
                  <a:cubicBezTo>
                    <a:pt x="329406" y="459950"/>
                    <a:pt x="336775" y="459950"/>
                    <a:pt x="342669" y="457007"/>
                  </a:cubicBezTo>
                  <a:cubicBezTo>
                    <a:pt x="347091" y="454063"/>
                    <a:pt x="345617" y="448177"/>
                    <a:pt x="350038" y="445233"/>
                  </a:cubicBezTo>
                  <a:cubicBezTo>
                    <a:pt x="352985" y="443761"/>
                    <a:pt x="357406" y="445233"/>
                    <a:pt x="360354" y="445233"/>
                  </a:cubicBezTo>
                  <a:cubicBezTo>
                    <a:pt x="363301" y="445233"/>
                    <a:pt x="367722" y="445233"/>
                    <a:pt x="370670" y="443761"/>
                  </a:cubicBezTo>
                  <a:lnTo>
                    <a:pt x="372127" y="433572"/>
                  </a:lnTo>
                  <a:close/>
                  <a:moveTo>
                    <a:pt x="483764" y="417905"/>
                  </a:moveTo>
                  <a:lnTo>
                    <a:pt x="483028" y="418052"/>
                  </a:lnTo>
                  <a:lnTo>
                    <a:pt x="479434" y="424051"/>
                  </a:lnTo>
                  <a:lnTo>
                    <a:pt x="479724" y="424629"/>
                  </a:lnTo>
                  <a:close/>
                  <a:moveTo>
                    <a:pt x="506622" y="416575"/>
                  </a:moveTo>
                  <a:lnTo>
                    <a:pt x="502989" y="420214"/>
                  </a:lnTo>
                  <a:lnTo>
                    <a:pt x="503303" y="420214"/>
                  </a:lnTo>
                  <a:lnTo>
                    <a:pt x="506858" y="416664"/>
                  </a:lnTo>
                  <a:close/>
                  <a:moveTo>
                    <a:pt x="429940" y="410668"/>
                  </a:moveTo>
                  <a:lnTo>
                    <a:pt x="426334" y="414279"/>
                  </a:lnTo>
                  <a:lnTo>
                    <a:pt x="426670" y="414327"/>
                  </a:lnTo>
                  <a:lnTo>
                    <a:pt x="430145" y="410857"/>
                  </a:lnTo>
                  <a:close/>
                  <a:moveTo>
                    <a:pt x="443212" y="406238"/>
                  </a:moveTo>
                  <a:cubicBezTo>
                    <a:pt x="441000" y="406238"/>
                    <a:pt x="439894" y="407714"/>
                    <a:pt x="438788" y="409376"/>
                  </a:cubicBezTo>
                  <a:lnTo>
                    <a:pt x="435268" y="412754"/>
                  </a:lnTo>
                  <a:lnTo>
                    <a:pt x="435513" y="412856"/>
                  </a:lnTo>
                  <a:cubicBezTo>
                    <a:pt x="437723" y="412120"/>
                    <a:pt x="438828" y="410280"/>
                    <a:pt x="439934" y="408625"/>
                  </a:cubicBezTo>
                  <a:lnTo>
                    <a:pt x="443252" y="406278"/>
                  </a:lnTo>
                  <a:close/>
                  <a:moveTo>
                    <a:pt x="644032" y="403830"/>
                  </a:moveTo>
                  <a:cubicBezTo>
                    <a:pt x="641095" y="405288"/>
                    <a:pt x="642564" y="408204"/>
                    <a:pt x="641095" y="409662"/>
                  </a:cubicBezTo>
                  <a:lnTo>
                    <a:pt x="633884" y="409662"/>
                  </a:lnTo>
                  <a:lnTo>
                    <a:pt x="634202" y="410139"/>
                  </a:lnTo>
                  <a:cubicBezTo>
                    <a:pt x="635676" y="410139"/>
                    <a:pt x="638622" y="411611"/>
                    <a:pt x="641568" y="410139"/>
                  </a:cubicBezTo>
                  <a:lnTo>
                    <a:pt x="644510" y="404264"/>
                  </a:lnTo>
                  <a:close/>
                  <a:moveTo>
                    <a:pt x="394551" y="403277"/>
                  </a:moveTo>
                  <a:lnTo>
                    <a:pt x="390935" y="405667"/>
                  </a:lnTo>
                  <a:cubicBezTo>
                    <a:pt x="392411" y="407130"/>
                    <a:pt x="396840" y="408594"/>
                    <a:pt x="396840" y="411521"/>
                  </a:cubicBezTo>
                  <a:cubicBezTo>
                    <a:pt x="396840" y="414448"/>
                    <a:pt x="390935" y="414448"/>
                    <a:pt x="389458" y="417375"/>
                  </a:cubicBezTo>
                  <a:cubicBezTo>
                    <a:pt x="389458" y="420301"/>
                    <a:pt x="398317" y="423228"/>
                    <a:pt x="395364" y="424692"/>
                  </a:cubicBezTo>
                  <a:lnTo>
                    <a:pt x="380631" y="434915"/>
                  </a:lnTo>
                  <a:lnTo>
                    <a:pt x="380986" y="434931"/>
                  </a:lnTo>
                  <a:cubicBezTo>
                    <a:pt x="383933" y="430516"/>
                    <a:pt x="388354" y="426101"/>
                    <a:pt x="395723" y="424629"/>
                  </a:cubicBezTo>
                  <a:cubicBezTo>
                    <a:pt x="398670" y="423158"/>
                    <a:pt x="389828" y="420214"/>
                    <a:pt x="389828" y="417271"/>
                  </a:cubicBezTo>
                  <a:cubicBezTo>
                    <a:pt x="391302" y="414327"/>
                    <a:pt x="397196" y="414327"/>
                    <a:pt x="397196" y="411384"/>
                  </a:cubicBezTo>
                  <a:cubicBezTo>
                    <a:pt x="397196" y="408441"/>
                    <a:pt x="392775" y="406969"/>
                    <a:pt x="391302" y="405497"/>
                  </a:cubicBezTo>
                  <a:lnTo>
                    <a:pt x="394626" y="403284"/>
                  </a:lnTo>
                  <a:lnTo>
                    <a:pt x="394548" y="403284"/>
                  </a:lnTo>
                  <a:close/>
                  <a:moveTo>
                    <a:pt x="765208" y="399671"/>
                  </a:moveTo>
                  <a:lnTo>
                    <a:pt x="764846" y="400213"/>
                  </a:lnTo>
                  <a:cubicBezTo>
                    <a:pt x="767786" y="400213"/>
                    <a:pt x="770725" y="398743"/>
                    <a:pt x="773664" y="401683"/>
                  </a:cubicBezTo>
                  <a:cubicBezTo>
                    <a:pt x="775133" y="403154"/>
                    <a:pt x="775133" y="406094"/>
                    <a:pt x="775133" y="406094"/>
                  </a:cubicBezTo>
                  <a:lnTo>
                    <a:pt x="781969" y="403358"/>
                  </a:lnTo>
                  <a:lnTo>
                    <a:pt x="782076" y="402827"/>
                  </a:lnTo>
                  <a:lnTo>
                    <a:pt x="775444" y="405440"/>
                  </a:lnTo>
                  <a:cubicBezTo>
                    <a:pt x="775444" y="405440"/>
                    <a:pt x="775444" y="402554"/>
                    <a:pt x="773979" y="401111"/>
                  </a:cubicBezTo>
                  <a:close/>
                  <a:moveTo>
                    <a:pt x="206386" y="396886"/>
                  </a:moveTo>
                  <a:cubicBezTo>
                    <a:pt x="203433" y="396154"/>
                    <a:pt x="200111" y="397618"/>
                    <a:pt x="197158" y="398715"/>
                  </a:cubicBezTo>
                  <a:lnTo>
                    <a:pt x="190511" y="398369"/>
                  </a:lnTo>
                  <a:lnTo>
                    <a:pt x="190808" y="398783"/>
                  </a:lnTo>
                  <a:cubicBezTo>
                    <a:pt x="192283" y="400991"/>
                    <a:pt x="194864" y="400255"/>
                    <a:pt x="197814" y="399151"/>
                  </a:cubicBezTo>
                  <a:lnTo>
                    <a:pt x="206672" y="397382"/>
                  </a:lnTo>
                  <a:close/>
                  <a:moveTo>
                    <a:pt x="689552" y="390707"/>
                  </a:moveTo>
                  <a:cubicBezTo>
                    <a:pt x="685146" y="390707"/>
                    <a:pt x="680741" y="395081"/>
                    <a:pt x="676336" y="395081"/>
                  </a:cubicBezTo>
                  <a:cubicBezTo>
                    <a:pt x="673399" y="395081"/>
                    <a:pt x="671931" y="392165"/>
                    <a:pt x="668994" y="393623"/>
                  </a:cubicBezTo>
                  <a:cubicBezTo>
                    <a:pt x="667526" y="395081"/>
                    <a:pt x="670463" y="397997"/>
                    <a:pt x="668994" y="399455"/>
                  </a:cubicBezTo>
                  <a:cubicBezTo>
                    <a:pt x="664589" y="402371"/>
                    <a:pt x="658716" y="400913"/>
                    <a:pt x="654311" y="402371"/>
                  </a:cubicBezTo>
                  <a:cubicBezTo>
                    <a:pt x="652842" y="403830"/>
                    <a:pt x="651374" y="406746"/>
                    <a:pt x="648437" y="406746"/>
                  </a:cubicBezTo>
                  <a:lnTo>
                    <a:pt x="646247" y="405840"/>
                  </a:lnTo>
                  <a:lnTo>
                    <a:pt x="646725" y="406277"/>
                  </a:lnTo>
                  <a:cubicBezTo>
                    <a:pt x="647461" y="407196"/>
                    <a:pt x="648198" y="407932"/>
                    <a:pt x="648935" y="407196"/>
                  </a:cubicBezTo>
                  <a:cubicBezTo>
                    <a:pt x="651881" y="407196"/>
                    <a:pt x="653354" y="404254"/>
                    <a:pt x="654827" y="402782"/>
                  </a:cubicBezTo>
                  <a:cubicBezTo>
                    <a:pt x="659247" y="401311"/>
                    <a:pt x="665140" y="402782"/>
                    <a:pt x="669559" y="399839"/>
                  </a:cubicBezTo>
                  <a:cubicBezTo>
                    <a:pt x="671033" y="398368"/>
                    <a:pt x="668086" y="395425"/>
                    <a:pt x="669559" y="393954"/>
                  </a:cubicBezTo>
                  <a:cubicBezTo>
                    <a:pt x="672506" y="392482"/>
                    <a:pt x="673979" y="395425"/>
                    <a:pt x="676926" y="395425"/>
                  </a:cubicBezTo>
                  <a:lnTo>
                    <a:pt x="690029" y="391063"/>
                  </a:lnTo>
                  <a:close/>
                  <a:moveTo>
                    <a:pt x="170074" y="388105"/>
                  </a:moveTo>
                  <a:lnTo>
                    <a:pt x="170157" y="388478"/>
                  </a:lnTo>
                  <a:cubicBezTo>
                    <a:pt x="171632" y="389950"/>
                    <a:pt x="174213" y="389214"/>
                    <a:pt x="176795" y="388478"/>
                  </a:cubicBezTo>
                  <a:lnTo>
                    <a:pt x="183032" y="388478"/>
                  </a:lnTo>
                  <a:lnTo>
                    <a:pt x="182764" y="388105"/>
                  </a:lnTo>
                  <a:cubicBezTo>
                    <a:pt x="181287" y="386642"/>
                    <a:pt x="178704" y="387374"/>
                    <a:pt x="176120" y="388105"/>
                  </a:cubicBezTo>
                  <a:close/>
                  <a:moveTo>
                    <a:pt x="166523" y="374934"/>
                  </a:moveTo>
                  <a:lnTo>
                    <a:pt x="162659" y="376211"/>
                  </a:lnTo>
                  <a:lnTo>
                    <a:pt x="162782" y="376700"/>
                  </a:lnTo>
                  <a:lnTo>
                    <a:pt x="166632" y="375420"/>
                  </a:lnTo>
                  <a:close/>
                  <a:moveTo>
                    <a:pt x="721968" y="372088"/>
                  </a:moveTo>
                  <a:lnTo>
                    <a:pt x="723324" y="376127"/>
                  </a:lnTo>
                  <a:cubicBezTo>
                    <a:pt x="720387" y="380501"/>
                    <a:pt x="714514" y="383417"/>
                    <a:pt x="713046" y="387791"/>
                  </a:cubicBezTo>
                  <a:cubicBezTo>
                    <a:pt x="711577" y="392165"/>
                    <a:pt x="714514" y="397997"/>
                    <a:pt x="711577" y="400913"/>
                  </a:cubicBezTo>
                  <a:cubicBezTo>
                    <a:pt x="711577" y="403830"/>
                    <a:pt x="708640" y="399455"/>
                    <a:pt x="705704" y="399455"/>
                  </a:cubicBezTo>
                  <a:lnTo>
                    <a:pt x="702911" y="403615"/>
                  </a:lnTo>
                  <a:lnTo>
                    <a:pt x="703404" y="404206"/>
                  </a:lnTo>
                  <a:lnTo>
                    <a:pt x="706064" y="400213"/>
                  </a:lnTo>
                  <a:cubicBezTo>
                    <a:pt x="709003" y="400213"/>
                    <a:pt x="711942" y="404624"/>
                    <a:pt x="711942" y="401683"/>
                  </a:cubicBezTo>
                  <a:cubicBezTo>
                    <a:pt x="714882" y="398743"/>
                    <a:pt x="711942" y="392863"/>
                    <a:pt x="713412" y="388453"/>
                  </a:cubicBezTo>
                  <a:cubicBezTo>
                    <a:pt x="714882" y="384043"/>
                    <a:pt x="720760" y="381102"/>
                    <a:pt x="723699" y="376692"/>
                  </a:cubicBezTo>
                  <a:cubicBezTo>
                    <a:pt x="726638" y="378162"/>
                    <a:pt x="728108" y="381102"/>
                    <a:pt x="729577" y="382572"/>
                  </a:cubicBezTo>
                  <a:cubicBezTo>
                    <a:pt x="732516" y="382572"/>
                    <a:pt x="735455" y="381102"/>
                    <a:pt x="736925" y="378162"/>
                  </a:cubicBezTo>
                  <a:lnTo>
                    <a:pt x="736922" y="378145"/>
                  </a:lnTo>
                  <a:lnTo>
                    <a:pt x="729877" y="382354"/>
                  </a:lnTo>
                  <a:cubicBezTo>
                    <a:pt x="728405" y="380887"/>
                    <a:pt x="726932" y="377954"/>
                    <a:pt x="723986" y="376488"/>
                  </a:cubicBezTo>
                  <a:cubicBezTo>
                    <a:pt x="723986" y="375021"/>
                    <a:pt x="723986" y="372088"/>
                    <a:pt x="722513" y="372088"/>
                  </a:cubicBezTo>
                  <a:close/>
                  <a:moveTo>
                    <a:pt x="244742" y="353056"/>
                  </a:moveTo>
                  <a:lnTo>
                    <a:pt x="244719" y="353084"/>
                  </a:lnTo>
                  <a:lnTo>
                    <a:pt x="243549" y="356012"/>
                  </a:lnTo>
                  <a:close/>
                  <a:moveTo>
                    <a:pt x="433896" y="313981"/>
                  </a:moveTo>
                  <a:lnTo>
                    <a:pt x="433204" y="314676"/>
                  </a:lnTo>
                  <a:lnTo>
                    <a:pt x="444686" y="314676"/>
                  </a:lnTo>
                  <a:lnTo>
                    <a:pt x="445380" y="313981"/>
                  </a:lnTo>
                  <a:close/>
                  <a:moveTo>
                    <a:pt x="816877" y="311484"/>
                  </a:moveTo>
                  <a:lnTo>
                    <a:pt x="815802" y="312196"/>
                  </a:lnTo>
                  <a:lnTo>
                    <a:pt x="818440" y="316183"/>
                  </a:lnTo>
                  <a:lnTo>
                    <a:pt x="819799" y="315841"/>
                  </a:lnTo>
                  <a:close/>
                  <a:moveTo>
                    <a:pt x="467639" y="311037"/>
                  </a:moveTo>
                  <a:lnTo>
                    <a:pt x="466856" y="311822"/>
                  </a:lnTo>
                  <a:lnTo>
                    <a:pt x="469756" y="317630"/>
                  </a:lnTo>
                  <a:cubicBezTo>
                    <a:pt x="471230" y="320583"/>
                    <a:pt x="474180" y="320583"/>
                    <a:pt x="475654" y="323537"/>
                  </a:cubicBezTo>
                  <a:cubicBezTo>
                    <a:pt x="477129" y="326490"/>
                    <a:pt x="477129" y="330921"/>
                    <a:pt x="478604" y="332398"/>
                  </a:cubicBezTo>
                  <a:cubicBezTo>
                    <a:pt x="481553" y="335351"/>
                    <a:pt x="484502" y="332398"/>
                    <a:pt x="487452" y="335351"/>
                  </a:cubicBezTo>
                  <a:cubicBezTo>
                    <a:pt x="490401" y="336828"/>
                    <a:pt x="491876" y="341258"/>
                    <a:pt x="494825" y="342735"/>
                  </a:cubicBezTo>
                  <a:cubicBezTo>
                    <a:pt x="496300" y="342735"/>
                    <a:pt x="497774" y="338305"/>
                    <a:pt x="499249" y="338305"/>
                  </a:cubicBezTo>
                  <a:cubicBezTo>
                    <a:pt x="502198" y="338305"/>
                    <a:pt x="503673" y="342735"/>
                    <a:pt x="505148" y="341258"/>
                  </a:cubicBezTo>
                  <a:lnTo>
                    <a:pt x="505707" y="340453"/>
                  </a:lnTo>
                  <a:lnTo>
                    <a:pt x="503399" y="339562"/>
                  </a:lnTo>
                  <a:cubicBezTo>
                    <a:pt x="502482" y="338642"/>
                    <a:pt x="501382" y="337538"/>
                    <a:pt x="499915" y="337538"/>
                  </a:cubicBezTo>
                  <a:cubicBezTo>
                    <a:pt x="498448" y="337538"/>
                    <a:pt x="496981" y="341955"/>
                    <a:pt x="495514" y="341955"/>
                  </a:cubicBezTo>
                  <a:cubicBezTo>
                    <a:pt x="492580" y="340483"/>
                    <a:pt x="491112" y="336066"/>
                    <a:pt x="488178" y="334593"/>
                  </a:cubicBezTo>
                  <a:cubicBezTo>
                    <a:pt x="485244" y="331649"/>
                    <a:pt x="482310" y="334593"/>
                    <a:pt x="479375" y="331649"/>
                  </a:cubicBezTo>
                  <a:cubicBezTo>
                    <a:pt x="477908" y="330176"/>
                    <a:pt x="477908" y="325760"/>
                    <a:pt x="476441" y="322815"/>
                  </a:cubicBezTo>
                  <a:cubicBezTo>
                    <a:pt x="474974" y="319870"/>
                    <a:pt x="472040" y="319870"/>
                    <a:pt x="470573" y="316926"/>
                  </a:cubicBezTo>
                  <a:cubicBezTo>
                    <a:pt x="469106" y="315454"/>
                    <a:pt x="470573" y="312509"/>
                    <a:pt x="467639" y="311037"/>
                  </a:cubicBezTo>
                  <a:close/>
                  <a:moveTo>
                    <a:pt x="450034" y="309564"/>
                  </a:moveTo>
                  <a:lnTo>
                    <a:pt x="449233" y="310368"/>
                  </a:lnTo>
                  <a:lnTo>
                    <a:pt x="455009" y="316153"/>
                  </a:lnTo>
                  <a:cubicBezTo>
                    <a:pt x="457958" y="317630"/>
                    <a:pt x="460908" y="317630"/>
                    <a:pt x="463857" y="320583"/>
                  </a:cubicBezTo>
                  <a:lnTo>
                    <a:pt x="464153" y="319594"/>
                  </a:lnTo>
                  <a:lnTo>
                    <a:pt x="455902" y="315454"/>
                  </a:lnTo>
                  <a:cubicBezTo>
                    <a:pt x="454435" y="313981"/>
                    <a:pt x="452968" y="311037"/>
                    <a:pt x="450034" y="309564"/>
                  </a:cubicBezTo>
                  <a:close/>
                  <a:moveTo>
                    <a:pt x="399441" y="308661"/>
                  </a:moveTo>
                  <a:lnTo>
                    <a:pt x="398317" y="309079"/>
                  </a:lnTo>
                  <a:lnTo>
                    <a:pt x="397910" y="309079"/>
                  </a:lnTo>
                  <a:lnTo>
                    <a:pt x="403396" y="313199"/>
                  </a:lnTo>
                  <a:cubicBezTo>
                    <a:pt x="404870" y="314676"/>
                    <a:pt x="407820" y="316153"/>
                    <a:pt x="410769" y="316153"/>
                  </a:cubicBezTo>
                  <a:cubicBezTo>
                    <a:pt x="412244" y="316153"/>
                    <a:pt x="413718" y="317630"/>
                    <a:pt x="415193" y="316153"/>
                  </a:cubicBezTo>
                  <a:cubicBezTo>
                    <a:pt x="416668" y="316153"/>
                    <a:pt x="418142" y="314676"/>
                    <a:pt x="421092" y="314676"/>
                  </a:cubicBezTo>
                  <a:cubicBezTo>
                    <a:pt x="422566" y="316153"/>
                    <a:pt x="424041" y="320583"/>
                    <a:pt x="426990" y="320583"/>
                  </a:cubicBezTo>
                  <a:lnTo>
                    <a:pt x="427865" y="319707"/>
                  </a:lnTo>
                  <a:lnTo>
                    <a:pt x="422159" y="313981"/>
                  </a:lnTo>
                  <a:cubicBezTo>
                    <a:pt x="419225" y="313981"/>
                    <a:pt x="417758" y="315454"/>
                    <a:pt x="416291" y="315454"/>
                  </a:cubicBezTo>
                  <a:cubicBezTo>
                    <a:pt x="414824" y="316926"/>
                    <a:pt x="413357" y="315454"/>
                    <a:pt x="411890" y="315454"/>
                  </a:cubicBezTo>
                  <a:cubicBezTo>
                    <a:pt x="408955" y="315454"/>
                    <a:pt x="406021" y="313981"/>
                    <a:pt x="404554" y="312509"/>
                  </a:cubicBezTo>
                  <a:close/>
                  <a:moveTo>
                    <a:pt x="794737" y="308549"/>
                  </a:moveTo>
                  <a:lnTo>
                    <a:pt x="793535" y="308848"/>
                  </a:lnTo>
                  <a:lnTo>
                    <a:pt x="799315" y="313218"/>
                  </a:lnTo>
                  <a:cubicBezTo>
                    <a:pt x="800786" y="314701"/>
                    <a:pt x="799315" y="317666"/>
                    <a:pt x="800786" y="320632"/>
                  </a:cubicBezTo>
                  <a:cubicBezTo>
                    <a:pt x="802257" y="322115"/>
                    <a:pt x="805199" y="322115"/>
                    <a:pt x="806670" y="322115"/>
                  </a:cubicBezTo>
                  <a:lnTo>
                    <a:pt x="806670" y="321419"/>
                  </a:lnTo>
                  <a:lnTo>
                    <a:pt x="802117" y="320288"/>
                  </a:lnTo>
                  <a:cubicBezTo>
                    <a:pt x="800641" y="317353"/>
                    <a:pt x="802117" y="314418"/>
                    <a:pt x="800641" y="312951"/>
                  </a:cubicBezTo>
                  <a:cubicBezTo>
                    <a:pt x="799165" y="310016"/>
                    <a:pt x="797689" y="308549"/>
                    <a:pt x="794737" y="308549"/>
                  </a:cubicBezTo>
                  <a:close/>
                  <a:moveTo>
                    <a:pt x="571361" y="307063"/>
                  </a:moveTo>
                  <a:lnTo>
                    <a:pt x="565934" y="312509"/>
                  </a:lnTo>
                  <a:cubicBezTo>
                    <a:pt x="564467" y="315454"/>
                    <a:pt x="561532" y="318398"/>
                    <a:pt x="560065" y="321343"/>
                  </a:cubicBezTo>
                  <a:lnTo>
                    <a:pt x="557131" y="334593"/>
                  </a:lnTo>
                  <a:lnTo>
                    <a:pt x="546862" y="331649"/>
                  </a:lnTo>
                  <a:cubicBezTo>
                    <a:pt x="543927" y="330176"/>
                    <a:pt x="540993" y="327232"/>
                    <a:pt x="538059" y="327232"/>
                  </a:cubicBezTo>
                  <a:cubicBezTo>
                    <a:pt x="535125" y="328704"/>
                    <a:pt x="535125" y="334593"/>
                    <a:pt x="532191" y="334593"/>
                  </a:cubicBezTo>
                  <a:cubicBezTo>
                    <a:pt x="529257" y="334593"/>
                    <a:pt x="527790" y="327232"/>
                    <a:pt x="526322" y="328704"/>
                  </a:cubicBezTo>
                  <a:cubicBezTo>
                    <a:pt x="521921" y="331649"/>
                    <a:pt x="516053" y="333121"/>
                    <a:pt x="511652" y="333121"/>
                  </a:cubicBezTo>
                  <a:cubicBezTo>
                    <a:pt x="510185" y="333121"/>
                    <a:pt x="509451" y="334593"/>
                    <a:pt x="508717" y="336250"/>
                  </a:cubicBezTo>
                  <a:lnTo>
                    <a:pt x="508446" y="336641"/>
                  </a:lnTo>
                  <a:lnTo>
                    <a:pt x="511046" y="333874"/>
                  </a:lnTo>
                  <a:cubicBezTo>
                    <a:pt x="515470" y="333874"/>
                    <a:pt x="521369" y="332398"/>
                    <a:pt x="525793" y="329444"/>
                  </a:cubicBezTo>
                  <a:cubicBezTo>
                    <a:pt x="527268" y="327967"/>
                    <a:pt x="528742" y="335351"/>
                    <a:pt x="531692" y="335351"/>
                  </a:cubicBezTo>
                  <a:cubicBezTo>
                    <a:pt x="534641" y="335351"/>
                    <a:pt x="534641" y="329444"/>
                    <a:pt x="537590" y="327967"/>
                  </a:cubicBezTo>
                  <a:cubicBezTo>
                    <a:pt x="540540" y="327967"/>
                    <a:pt x="543489" y="330921"/>
                    <a:pt x="546438" y="332398"/>
                  </a:cubicBezTo>
                  <a:lnTo>
                    <a:pt x="556761" y="335351"/>
                  </a:lnTo>
                  <a:lnTo>
                    <a:pt x="565609" y="351596"/>
                  </a:lnTo>
                  <a:lnTo>
                    <a:pt x="586254" y="373748"/>
                  </a:lnTo>
                  <a:lnTo>
                    <a:pt x="576125" y="420119"/>
                  </a:lnTo>
                  <a:lnTo>
                    <a:pt x="610002" y="408326"/>
                  </a:lnTo>
                  <a:lnTo>
                    <a:pt x="617386" y="418672"/>
                  </a:lnTo>
                  <a:cubicBezTo>
                    <a:pt x="618863" y="421628"/>
                    <a:pt x="618863" y="424584"/>
                    <a:pt x="621816" y="427540"/>
                  </a:cubicBezTo>
                  <a:cubicBezTo>
                    <a:pt x="621816" y="429018"/>
                    <a:pt x="624770" y="429018"/>
                    <a:pt x="626247" y="430496"/>
                  </a:cubicBezTo>
                  <a:cubicBezTo>
                    <a:pt x="626247" y="434931"/>
                    <a:pt x="626247" y="439365"/>
                    <a:pt x="626247" y="442321"/>
                  </a:cubicBezTo>
                  <a:cubicBezTo>
                    <a:pt x="626247" y="445277"/>
                    <a:pt x="624770" y="448233"/>
                    <a:pt x="626247" y="451189"/>
                  </a:cubicBezTo>
                  <a:cubicBezTo>
                    <a:pt x="626247" y="454145"/>
                    <a:pt x="630677" y="454145"/>
                    <a:pt x="630677" y="460057"/>
                  </a:cubicBezTo>
                  <a:cubicBezTo>
                    <a:pt x="632154" y="461535"/>
                    <a:pt x="635107" y="461535"/>
                    <a:pt x="636584" y="463013"/>
                  </a:cubicBezTo>
                  <a:cubicBezTo>
                    <a:pt x="636584" y="464491"/>
                    <a:pt x="635107" y="465969"/>
                    <a:pt x="633631" y="467447"/>
                  </a:cubicBezTo>
                  <a:cubicBezTo>
                    <a:pt x="632154" y="468925"/>
                    <a:pt x="629200" y="470403"/>
                    <a:pt x="629200" y="473359"/>
                  </a:cubicBezTo>
                  <a:cubicBezTo>
                    <a:pt x="629200" y="476316"/>
                    <a:pt x="633631" y="474838"/>
                    <a:pt x="633631" y="479272"/>
                  </a:cubicBezTo>
                  <a:cubicBezTo>
                    <a:pt x="633631" y="482228"/>
                    <a:pt x="636584" y="483706"/>
                    <a:pt x="638061" y="486662"/>
                  </a:cubicBezTo>
                  <a:cubicBezTo>
                    <a:pt x="639538" y="489618"/>
                    <a:pt x="642491" y="491096"/>
                    <a:pt x="642491" y="494052"/>
                  </a:cubicBezTo>
                  <a:lnTo>
                    <a:pt x="642491" y="500724"/>
                  </a:lnTo>
                  <a:lnTo>
                    <a:pt x="643042" y="500448"/>
                  </a:lnTo>
                  <a:lnTo>
                    <a:pt x="643042" y="494010"/>
                  </a:lnTo>
                  <a:cubicBezTo>
                    <a:pt x="643042" y="491067"/>
                    <a:pt x="640095" y="489596"/>
                    <a:pt x="638622" y="486653"/>
                  </a:cubicBezTo>
                  <a:cubicBezTo>
                    <a:pt x="637149" y="483710"/>
                    <a:pt x="634202" y="482239"/>
                    <a:pt x="634202" y="479296"/>
                  </a:cubicBezTo>
                  <a:cubicBezTo>
                    <a:pt x="634202" y="474882"/>
                    <a:pt x="629783" y="476353"/>
                    <a:pt x="629783" y="473410"/>
                  </a:cubicBezTo>
                  <a:cubicBezTo>
                    <a:pt x="629783" y="470467"/>
                    <a:pt x="632729" y="468996"/>
                    <a:pt x="634202" y="467524"/>
                  </a:cubicBezTo>
                  <a:cubicBezTo>
                    <a:pt x="635676" y="466053"/>
                    <a:pt x="637149" y="464582"/>
                    <a:pt x="637149" y="463110"/>
                  </a:cubicBezTo>
                  <a:cubicBezTo>
                    <a:pt x="635676" y="461639"/>
                    <a:pt x="632729" y="461639"/>
                    <a:pt x="631256" y="460167"/>
                  </a:cubicBezTo>
                  <a:cubicBezTo>
                    <a:pt x="631256" y="454282"/>
                    <a:pt x="626836" y="454282"/>
                    <a:pt x="626836" y="451339"/>
                  </a:cubicBezTo>
                  <a:cubicBezTo>
                    <a:pt x="625363" y="448396"/>
                    <a:pt x="626836" y="445453"/>
                    <a:pt x="626836" y="442510"/>
                  </a:cubicBezTo>
                  <a:cubicBezTo>
                    <a:pt x="626836" y="439568"/>
                    <a:pt x="626836" y="435153"/>
                    <a:pt x="626836" y="430739"/>
                  </a:cubicBezTo>
                  <a:cubicBezTo>
                    <a:pt x="625363" y="429268"/>
                    <a:pt x="622417" y="429268"/>
                    <a:pt x="622417" y="427796"/>
                  </a:cubicBezTo>
                  <a:cubicBezTo>
                    <a:pt x="619470" y="424853"/>
                    <a:pt x="619470" y="421911"/>
                    <a:pt x="617997" y="418968"/>
                  </a:cubicBezTo>
                  <a:lnTo>
                    <a:pt x="623890" y="414554"/>
                  </a:lnTo>
                  <a:lnTo>
                    <a:pt x="620944" y="404254"/>
                  </a:lnTo>
                  <a:lnTo>
                    <a:pt x="631095" y="405702"/>
                  </a:lnTo>
                  <a:lnTo>
                    <a:pt x="630817" y="405288"/>
                  </a:lnTo>
                  <a:lnTo>
                    <a:pt x="620538" y="403830"/>
                  </a:lnTo>
                  <a:lnTo>
                    <a:pt x="623475" y="414036"/>
                  </a:lnTo>
                  <a:lnTo>
                    <a:pt x="617601" y="418410"/>
                  </a:lnTo>
                  <a:lnTo>
                    <a:pt x="610260" y="408204"/>
                  </a:lnTo>
                  <a:lnTo>
                    <a:pt x="576487" y="419868"/>
                  </a:lnTo>
                  <a:lnTo>
                    <a:pt x="586766" y="373211"/>
                  </a:lnTo>
                  <a:lnTo>
                    <a:pt x="566208" y="351340"/>
                  </a:lnTo>
                  <a:lnTo>
                    <a:pt x="557398" y="335302"/>
                  </a:lnTo>
                  <a:lnTo>
                    <a:pt x="560335" y="322180"/>
                  </a:lnTo>
                  <a:cubicBezTo>
                    <a:pt x="561803" y="319264"/>
                    <a:pt x="564740" y="316348"/>
                    <a:pt x="566208" y="313432"/>
                  </a:cubicBezTo>
                  <a:cubicBezTo>
                    <a:pt x="567677" y="311974"/>
                    <a:pt x="572082" y="310516"/>
                    <a:pt x="572082" y="307599"/>
                  </a:cubicBezTo>
                  <a:close/>
                  <a:moveTo>
                    <a:pt x="721040" y="299849"/>
                  </a:moveTo>
                  <a:lnTo>
                    <a:pt x="721040" y="300230"/>
                  </a:lnTo>
                  <a:cubicBezTo>
                    <a:pt x="721040" y="301697"/>
                    <a:pt x="723986" y="303163"/>
                    <a:pt x="725459" y="304630"/>
                  </a:cubicBezTo>
                  <a:cubicBezTo>
                    <a:pt x="726932" y="306096"/>
                    <a:pt x="726932" y="309029"/>
                    <a:pt x="728405" y="309029"/>
                  </a:cubicBezTo>
                  <a:cubicBezTo>
                    <a:pt x="731350" y="309029"/>
                    <a:pt x="731350" y="306096"/>
                    <a:pt x="732823" y="304630"/>
                  </a:cubicBezTo>
                  <a:cubicBezTo>
                    <a:pt x="734296" y="304630"/>
                    <a:pt x="734296" y="307563"/>
                    <a:pt x="735769" y="307563"/>
                  </a:cubicBezTo>
                  <a:cubicBezTo>
                    <a:pt x="737242" y="307563"/>
                    <a:pt x="740188" y="306096"/>
                    <a:pt x="741661" y="306096"/>
                  </a:cubicBezTo>
                  <a:cubicBezTo>
                    <a:pt x="743133" y="307563"/>
                    <a:pt x="743133" y="309029"/>
                    <a:pt x="744606" y="309029"/>
                  </a:cubicBezTo>
                  <a:cubicBezTo>
                    <a:pt x="746079" y="310496"/>
                    <a:pt x="747552" y="310496"/>
                    <a:pt x="749025" y="310496"/>
                  </a:cubicBezTo>
                  <a:cubicBezTo>
                    <a:pt x="751971" y="310496"/>
                    <a:pt x="753444" y="306096"/>
                    <a:pt x="756390" y="306096"/>
                  </a:cubicBezTo>
                  <a:lnTo>
                    <a:pt x="759127" y="310184"/>
                  </a:lnTo>
                  <a:lnTo>
                    <a:pt x="780190" y="308769"/>
                  </a:lnTo>
                  <a:cubicBezTo>
                    <a:pt x="783132" y="308769"/>
                    <a:pt x="784603" y="310252"/>
                    <a:pt x="787546" y="310252"/>
                  </a:cubicBezTo>
                  <a:lnTo>
                    <a:pt x="788636" y="309977"/>
                  </a:lnTo>
                  <a:lnTo>
                    <a:pt x="781453" y="308549"/>
                  </a:lnTo>
                  <a:cubicBezTo>
                    <a:pt x="774073" y="308549"/>
                    <a:pt x="766693" y="310016"/>
                    <a:pt x="759313" y="310016"/>
                  </a:cubicBezTo>
                  <a:cubicBezTo>
                    <a:pt x="757837" y="308549"/>
                    <a:pt x="757837" y="305615"/>
                    <a:pt x="756361" y="305615"/>
                  </a:cubicBezTo>
                  <a:cubicBezTo>
                    <a:pt x="753409" y="305615"/>
                    <a:pt x="751933" y="310016"/>
                    <a:pt x="748981" y="310016"/>
                  </a:cubicBezTo>
                  <a:cubicBezTo>
                    <a:pt x="747505" y="310016"/>
                    <a:pt x="746028" y="310016"/>
                    <a:pt x="744552" y="308549"/>
                  </a:cubicBezTo>
                  <a:cubicBezTo>
                    <a:pt x="743076" y="308549"/>
                    <a:pt x="743076" y="307082"/>
                    <a:pt x="741600" y="305615"/>
                  </a:cubicBezTo>
                  <a:cubicBezTo>
                    <a:pt x="740124" y="305615"/>
                    <a:pt x="737172" y="307082"/>
                    <a:pt x="735696" y="307082"/>
                  </a:cubicBezTo>
                  <a:cubicBezTo>
                    <a:pt x="734220" y="307082"/>
                    <a:pt x="734220" y="304147"/>
                    <a:pt x="732744" y="304147"/>
                  </a:cubicBezTo>
                  <a:cubicBezTo>
                    <a:pt x="731268" y="305615"/>
                    <a:pt x="731268" y="308549"/>
                    <a:pt x="728316" y="308549"/>
                  </a:cubicBezTo>
                  <a:cubicBezTo>
                    <a:pt x="726840" y="308549"/>
                    <a:pt x="726840" y="305615"/>
                    <a:pt x="725364" y="304147"/>
                  </a:cubicBezTo>
                  <a:close/>
                  <a:moveTo>
                    <a:pt x="698069" y="294221"/>
                  </a:moveTo>
                  <a:lnTo>
                    <a:pt x="690926" y="295657"/>
                  </a:lnTo>
                  <a:lnTo>
                    <a:pt x="691020" y="295935"/>
                  </a:lnTo>
                  <a:cubicBezTo>
                    <a:pt x="692488" y="298851"/>
                    <a:pt x="695425" y="298851"/>
                    <a:pt x="695425" y="301767"/>
                  </a:cubicBezTo>
                  <a:cubicBezTo>
                    <a:pt x="696893" y="304683"/>
                    <a:pt x="695425" y="309057"/>
                    <a:pt x="696893" y="311974"/>
                  </a:cubicBezTo>
                  <a:cubicBezTo>
                    <a:pt x="696893" y="314890"/>
                    <a:pt x="699830" y="317806"/>
                    <a:pt x="701299" y="320722"/>
                  </a:cubicBezTo>
                  <a:cubicBezTo>
                    <a:pt x="702767" y="325096"/>
                    <a:pt x="701299" y="330928"/>
                    <a:pt x="702767" y="333844"/>
                  </a:cubicBezTo>
                  <a:cubicBezTo>
                    <a:pt x="704235" y="338218"/>
                    <a:pt x="707172" y="336760"/>
                    <a:pt x="707172" y="342592"/>
                  </a:cubicBezTo>
                  <a:cubicBezTo>
                    <a:pt x="707172" y="346966"/>
                    <a:pt x="704235" y="351340"/>
                    <a:pt x="702767" y="355714"/>
                  </a:cubicBezTo>
                  <a:cubicBezTo>
                    <a:pt x="701299" y="360089"/>
                    <a:pt x="701299" y="365921"/>
                    <a:pt x="702767" y="370295"/>
                  </a:cubicBezTo>
                  <a:lnTo>
                    <a:pt x="703365" y="370394"/>
                  </a:lnTo>
                  <a:lnTo>
                    <a:pt x="703365" y="355957"/>
                  </a:lnTo>
                  <a:cubicBezTo>
                    <a:pt x="704838" y="351558"/>
                    <a:pt x="707784" y="347158"/>
                    <a:pt x="707784" y="342759"/>
                  </a:cubicBezTo>
                  <a:cubicBezTo>
                    <a:pt x="707784" y="336893"/>
                    <a:pt x="704838" y="338359"/>
                    <a:pt x="703365" y="333960"/>
                  </a:cubicBezTo>
                  <a:cubicBezTo>
                    <a:pt x="701892" y="331027"/>
                    <a:pt x="703365" y="325161"/>
                    <a:pt x="701892" y="320761"/>
                  </a:cubicBezTo>
                  <a:cubicBezTo>
                    <a:pt x="700420" y="317828"/>
                    <a:pt x="697474" y="314895"/>
                    <a:pt x="697474" y="311962"/>
                  </a:cubicBezTo>
                  <a:cubicBezTo>
                    <a:pt x="696001" y="309029"/>
                    <a:pt x="697474" y="304630"/>
                    <a:pt x="696001" y="301697"/>
                  </a:cubicBezTo>
                  <a:cubicBezTo>
                    <a:pt x="696001" y="298764"/>
                    <a:pt x="693055" y="298764"/>
                    <a:pt x="691582" y="295831"/>
                  </a:cubicBezTo>
                  <a:cubicBezTo>
                    <a:pt x="693055" y="295831"/>
                    <a:pt x="696001" y="295831"/>
                    <a:pt x="698947" y="294364"/>
                  </a:cubicBezTo>
                  <a:lnTo>
                    <a:pt x="702679" y="294364"/>
                  </a:lnTo>
                  <a:lnTo>
                    <a:pt x="702466" y="294221"/>
                  </a:lnTo>
                  <a:cubicBezTo>
                    <a:pt x="701000" y="294221"/>
                    <a:pt x="699535" y="294221"/>
                    <a:pt x="698069" y="294221"/>
                  </a:cubicBezTo>
                  <a:close/>
                  <a:moveTo>
                    <a:pt x="393684" y="286611"/>
                  </a:moveTo>
                  <a:cubicBezTo>
                    <a:pt x="386309" y="286611"/>
                    <a:pt x="381885" y="292519"/>
                    <a:pt x="374510" y="292519"/>
                  </a:cubicBezTo>
                  <a:cubicBezTo>
                    <a:pt x="361236" y="293997"/>
                    <a:pt x="356811" y="299905"/>
                    <a:pt x="350912" y="301383"/>
                  </a:cubicBezTo>
                  <a:cubicBezTo>
                    <a:pt x="342062" y="302860"/>
                    <a:pt x="333213" y="298428"/>
                    <a:pt x="325838" y="298428"/>
                  </a:cubicBezTo>
                  <a:cubicBezTo>
                    <a:pt x="319939" y="298428"/>
                    <a:pt x="315514" y="299905"/>
                    <a:pt x="311089" y="302860"/>
                  </a:cubicBezTo>
                  <a:cubicBezTo>
                    <a:pt x="308140" y="304337"/>
                    <a:pt x="308140" y="310246"/>
                    <a:pt x="305190" y="311723"/>
                  </a:cubicBezTo>
                  <a:cubicBezTo>
                    <a:pt x="303715" y="311723"/>
                    <a:pt x="303715" y="307291"/>
                    <a:pt x="302240" y="307291"/>
                  </a:cubicBezTo>
                  <a:cubicBezTo>
                    <a:pt x="299290" y="305814"/>
                    <a:pt x="296340" y="304337"/>
                    <a:pt x="293391" y="305814"/>
                  </a:cubicBezTo>
                  <a:cubicBezTo>
                    <a:pt x="291916" y="305814"/>
                    <a:pt x="288966" y="308769"/>
                    <a:pt x="287491" y="310246"/>
                  </a:cubicBezTo>
                  <a:cubicBezTo>
                    <a:pt x="286016" y="313200"/>
                    <a:pt x="287491" y="319109"/>
                    <a:pt x="281591" y="319109"/>
                  </a:cubicBezTo>
                  <a:cubicBezTo>
                    <a:pt x="278642" y="319109"/>
                    <a:pt x="275692" y="325018"/>
                    <a:pt x="272742" y="326495"/>
                  </a:cubicBezTo>
                  <a:cubicBezTo>
                    <a:pt x="271267" y="327972"/>
                    <a:pt x="268317" y="326495"/>
                    <a:pt x="265367" y="327972"/>
                  </a:cubicBezTo>
                  <a:cubicBezTo>
                    <a:pt x="263893" y="329449"/>
                    <a:pt x="262418" y="332404"/>
                    <a:pt x="260943" y="333881"/>
                  </a:cubicBezTo>
                  <a:cubicBezTo>
                    <a:pt x="257993" y="338313"/>
                    <a:pt x="255043" y="341267"/>
                    <a:pt x="252093" y="344221"/>
                  </a:cubicBezTo>
                  <a:lnTo>
                    <a:pt x="247845" y="349327"/>
                  </a:lnTo>
                  <a:lnTo>
                    <a:pt x="252154" y="344202"/>
                  </a:lnTo>
                  <a:cubicBezTo>
                    <a:pt x="255107" y="341275"/>
                    <a:pt x="258060" y="338348"/>
                    <a:pt x="261012" y="333958"/>
                  </a:cubicBezTo>
                  <a:cubicBezTo>
                    <a:pt x="262489" y="332494"/>
                    <a:pt x="263965" y="329567"/>
                    <a:pt x="265442" y="328104"/>
                  </a:cubicBezTo>
                  <a:cubicBezTo>
                    <a:pt x="268394" y="326640"/>
                    <a:pt x="271347" y="328104"/>
                    <a:pt x="272823" y="326640"/>
                  </a:cubicBezTo>
                  <a:cubicBezTo>
                    <a:pt x="275776" y="325177"/>
                    <a:pt x="278729" y="319323"/>
                    <a:pt x="281682" y="319323"/>
                  </a:cubicBezTo>
                  <a:cubicBezTo>
                    <a:pt x="287587" y="319323"/>
                    <a:pt x="286111" y="313469"/>
                    <a:pt x="287587" y="310542"/>
                  </a:cubicBezTo>
                  <a:cubicBezTo>
                    <a:pt x="289064" y="309079"/>
                    <a:pt x="292017" y="306152"/>
                    <a:pt x="293493" y="306152"/>
                  </a:cubicBezTo>
                  <a:cubicBezTo>
                    <a:pt x="296446" y="304688"/>
                    <a:pt x="299398" y="306152"/>
                    <a:pt x="302351" y="307615"/>
                  </a:cubicBezTo>
                  <a:cubicBezTo>
                    <a:pt x="303828" y="307615"/>
                    <a:pt x="303828" y="312006"/>
                    <a:pt x="305304" y="312006"/>
                  </a:cubicBezTo>
                  <a:cubicBezTo>
                    <a:pt x="308257" y="310542"/>
                    <a:pt x="308257" y="304688"/>
                    <a:pt x="311210" y="303225"/>
                  </a:cubicBezTo>
                  <a:cubicBezTo>
                    <a:pt x="315639" y="300298"/>
                    <a:pt x="320068" y="298835"/>
                    <a:pt x="325973" y="298835"/>
                  </a:cubicBezTo>
                  <a:cubicBezTo>
                    <a:pt x="333355" y="298835"/>
                    <a:pt x="342214" y="303225"/>
                    <a:pt x="351072" y="301761"/>
                  </a:cubicBezTo>
                  <a:cubicBezTo>
                    <a:pt x="356978" y="300298"/>
                    <a:pt x="361407" y="294444"/>
                    <a:pt x="374694" y="292981"/>
                  </a:cubicBezTo>
                  <a:cubicBezTo>
                    <a:pt x="382076" y="292981"/>
                    <a:pt x="386505" y="287127"/>
                    <a:pt x="393887" y="287127"/>
                  </a:cubicBezTo>
                  <a:cubicBezTo>
                    <a:pt x="396840" y="287127"/>
                    <a:pt x="399793" y="290054"/>
                    <a:pt x="404222" y="291517"/>
                  </a:cubicBezTo>
                  <a:cubicBezTo>
                    <a:pt x="407175" y="292981"/>
                    <a:pt x="410128" y="292981"/>
                    <a:pt x="413080" y="292981"/>
                  </a:cubicBezTo>
                  <a:lnTo>
                    <a:pt x="413080" y="301008"/>
                  </a:lnTo>
                  <a:lnTo>
                    <a:pt x="413357" y="300731"/>
                  </a:lnTo>
                  <a:lnTo>
                    <a:pt x="413357" y="292519"/>
                  </a:lnTo>
                  <a:lnTo>
                    <a:pt x="412858" y="292519"/>
                  </a:lnTo>
                  <a:cubicBezTo>
                    <a:pt x="409908" y="292519"/>
                    <a:pt x="406958" y="292519"/>
                    <a:pt x="404008" y="291042"/>
                  </a:cubicBezTo>
                  <a:cubicBezTo>
                    <a:pt x="399584" y="289565"/>
                    <a:pt x="396634" y="286611"/>
                    <a:pt x="393684" y="286611"/>
                  </a:cubicBezTo>
                  <a:close/>
                  <a:moveTo>
                    <a:pt x="721518" y="276550"/>
                  </a:moveTo>
                  <a:cubicBezTo>
                    <a:pt x="718587" y="275078"/>
                    <a:pt x="715656" y="279495"/>
                    <a:pt x="717122" y="282441"/>
                  </a:cubicBezTo>
                  <a:cubicBezTo>
                    <a:pt x="718587" y="286858"/>
                    <a:pt x="718587" y="289804"/>
                    <a:pt x="720053" y="292749"/>
                  </a:cubicBezTo>
                  <a:cubicBezTo>
                    <a:pt x="717122" y="292749"/>
                    <a:pt x="714190" y="292749"/>
                    <a:pt x="711259" y="294221"/>
                  </a:cubicBezTo>
                  <a:lnTo>
                    <a:pt x="707223" y="296925"/>
                  </a:lnTo>
                  <a:lnTo>
                    <a:pt x="707784" y="297297"/>
                  </a:lnTo>
                  <a:cubicBezTo>
                    <a:pt x="709257" y="297297"/>
                    <a:pt x="710730" y="294364"/>
                    <a:pt x="712203" y="294364"/>
                  </a:cubicBezTo>
                  <a:lnTo>
                    <a:pt x="720936" y="292915"/>
                  </a:lnTo>
                  <a:lnTo>
                    <a:pt x="720936" y="292409"/>
                  </a:lnTo>
                  <a:cubicBezTo>
                    <a:pt x="719460" y="289474"/>
                    <a:pt x="719460" y="286540"/>
                    <a:pt x="717984" y="282138"/>
                  </a:cubicBezTo>
                  <a:cubicBezTo>
                    <a:pt x="717246" y="280670"/>
                    <a:pt x="717615" y="278836"/>
                    <a:pt x="718538" y="277552"/>
                  </a:cubicBezTo>
                  <a:lnTo>
                    <a:pt x="721544" y="276556"/>
                  </a:lnTo>
                  <a:close/>
                  <a:moveTo>
                    <a:pt x="382577" y="262486"/>
                  </a:moveTo>
                  <a:lnTo>
                    <a:pt x="381964" y="262975"/>
                  </a:lnTo>
                  <a:lnTo>
                    <a:pt x="392209" y="262975"/>
                  </a:lnTo>
                  <a:lnTo>
                    <a:pt x="392697" y="262486"/>
                  </a:lnTo>
                  <a:lnTo>
                    <a:pt x="392434" y="262486"/>
                  </a:lnTo>
                  <a:lnTo>
                    <a:pt x="392411" y="262510"/>
                  </a:lnTo>
                  <a:lnTo>
                    <a:pt x="392399" y="262486"/>
                  </a:lnTo>
                  <a:close/>
                  <a:moveTo>
                    <a:pt x="433896" y="247729"/>
                  </a:moveTo>
                  <a:lnTo>
                    <a:pt x="433750" y="247787"/>
                  </a:lnTo>
                  <a:cubicBezTo>
                    <a:pt x="432274" y="250732"/>
                    <a:pt x="432274" y="255149"/>
                    <a:pt x="430797" y="258093"/>
                  </a:cubicBezTo>
                  <a:cubicBezTo>
                    <a:pt x="429321" y="261038"/>
                    <a:pt x="426368" y="263982"/>
                    <a:pt x="424892" y="266927"/>
                  </a:cubicBezTo>
                  <a:cubicBezTo>
                    <a:pt x="421939" y="265455"/>
                    <a:pt x="420462" y="262510"/>
                    <a:pt x="417510" y="261038"/>
                  </a:cubicBezTo>
                  <a:cubicBezTo>
                    <a:pt x="414557" y="259565"/>
                    <a:pt x="411604" y="258093"/>
                    <a:pt x="408651" y="258093"/>
                  </a:cubicBezTo>
                  <a:cubicBezTo>
                    <a:pt x="407175" y="258093"/>
                    <a:pt x="405699" y="261038"/>
                    <a:pt x="402746" y="261038"/>
                  </a:cubicBezTo>
                  <a:cubicBezTo>
                    <a:pt x="401269" y="259565"/>
                    <a:pt x="401269" y="256621"/>
                    <a:pt x="398317" y="256621"/>
                  </a:cubicBezTo>
                  <a:lnTo>
                    <a:pt x="392755" y="262167"/>
                  </a:lnTo>
                  <a:lnTo>
                    <a:pt x="392842" y="262341"/>
                  </a:lnTo>
                  <a:lnTo>
                    <a:pt x="398109" y="257067"/>
                  </a:lnTo>
                  <a:cubicBezTo>
                    <a:pt x="401058" y="257067"/>
                    <a:pt x="401058" y="260021"/>
                    <a:pt x="402533" y="261498"/>
                  </a:cubicBezTo>
                  <a:cubicBezTo>
                    <a:pt x="405483" y="261498"/>
                    <a:pt x="406958" y="258544"/>
                    <a:pt x="408433" y="258544"/>
                  </a:cubicBezTo>
                  <a:cubicBezTo>
                    <a:pt x="411383" y="258544"/>
                    <a:pt x="414333" y="260021"/>
                    <a:pt x="417282" y="261498"/>
                  </a:cubicBezTo>
                  <a:cubicBezTo>
                    <a:pt x="420232" y="262975"/>
                    <a:pt x="421707" y="265930"/>
                    <a:pt x="424657" y="267407"/>
                  </a:cubicBezTo>
                  <a:cubicBezTo>
                    <a:pt x="423182" y="270361"/>
                    <a:pt x="418757" y="271839"/>
                    <a:pt x="418757" y="276270"/>
                  </a:cubicBezTo>
                  <a:lnTo>
                    <a:pt x="424639" y="285106"/>
                  </a:lnTo>
                  <a:lnTo>
                    <a:pt x="425093" y="284535"/>
                  </a:lnTo>
                  <a:cubicBezTo>
                    <a:pt x="425093" y="280118"/>
                    <a:pt x="419225" y="278646"/>
                    <a:pt x="419225" y="275702"/>
                  </a:cubicBezTo>
                  <a:cubicBezTo>
                    <a:pt x="419225" y="271285"/>
                    <a:pt x="423626" y="269812"/>
                    <a:pt x="425093" y="266868"/>
                  </a:cubicBezTo>
                  <a:cubicBezTo>
                    <a:pt x="426560" y="263923"/>
                    <a:pt x="429495" y="260979"/>
                    <a:pt x="430962" y="258034"/>
                  </a:cubicBezTo>
                  <a:close/>
                  <a:moveTo>
                    <a:pt x="338274" y="241894"/>
                  </a:moveTo>
                  <a:lnTo>
                    <a:pt x="337872" y="242295"/>
                  </a:lnTo>
                  <a:lnTo>
                    <a:pt x="345012" y="242295"/>
                  </a:lnTo>
                  <a:cubicBezTo>
                    <a:pt x="343537" y="246726"/>
                    <a:pt x="347962" y="252635"/>
                    <a:pt x="352387" y="255589"/>
                  </a:cubicBezTo>
                  <a:cubicBezTo>
                    <a:pt x="355336" y="257067"/>
                    <a:pt x="358286" y="258544"/>
                    <a:pt x="361236" y="261498"/>
                  </a:cubicBezTo>
                  <a:cubicBezTo>
                    <a:pt x="362711" y="262975"/>
                    <a:pt x="358286" y="264453"/>
                    <a:pt x="361236" y="265930"/>
                  </a:cubicBezTo>
                  <a:cubicBezTo>
                    <a:pt x="361236" y="267407"/>
                    <a:pt x="364186" y="262975"/>
                    <a:pt x="365661" y="264453"/>
                  </a:cubicBezTo>
                  <a:cubicBezTo>
                    <a:pt x="368611" y="264453"/>
                    <a:pt x="371560" y="268884"/>
                    <a:pt x="374510" y="268884"/>
                  </a:cubicBezTo>
                  <a:lnTo>
                    <a:pt x="375168" y="268357"/>
                  </a:lnTo>
                  <a:lnTo>
                    <a:pt x="366333" y="263957"/>
                  </a:lnTo>
                  <a:cubicBezTo>
                    <a:pt x="364856" y="262486"/>
                    <a:pt x="361902" y="266899"/>
                    <a:pt x="361902" y="265428"/>
                  </a:cubicBezTo>
                  <a:cubicBezTo>
                    <a:pt x="358949" y="263957"/>
                    <a:pt x="363379" y="262486"/>
                    <a:pt x="361902" y="261016"/>
                  </a:cubicBezTo>
                  <a:cubicBezTo>
                    <a:pt x="358949" y="258074"/>
                    <a:pt x="355995" y="256603"/>
                    <a:pt x="353042" y="255132"/>
                  </a:cubicBezTo>
                  <a:cubicBezTo>
                    <a:pt x="348611" y="252190"/>
                    <a:pt x="344181" y="246307"/>
                    <a:pt x="345658" y="241894"/>
                  </a:cubicBezTo>
                  <a:cubicBezTo>
                    <a:pt x="344181" y="240423"/>
                    <a:pt x="339750" y="241894"/>
                    <a:pt x="338274" y="241894"/>
                  </a:cubicBezTo>
                  <a:close/>
                  <a:moveTo>
                    <a:pt x="566002" y="236566"/>
                  </a:moveTo>
                  <a:lnTo>
                    <a:pt x="567401" y="249200"/>
                  </a:lnTo>
                  <a:cubicBezTo>
                    <a:pt x="567401" y="252145"/>
                    <a:pt x="568868" y="256562"/>
                    <a:pt x="568868" y="260979"/>
                  </a:cubicBezTo>
                  <a:cubicBezTo>
                    <a:pt x="570335" y="265395"/>
                    <a:pt x="573269" y="268340"/>
                    <a:pt x="571802" y="274229"/>
                  </a:cubicBezTo>
                  <a:cubicBezTo>
                    <a:pt x="571802" y="275702"/>
                    <a:pt x="568868" y="275702"/>
                    <a:pt x="567401" y="278646"/>
                  </a:cubicBezTo>
                  <a:cubicBezTo>
                    <a:pt x="565934" y="283063"/>
                    <a:pt x="565934" y="288952"/>
                    <a:pt x="565934" y="294841"/>
                  </a:cubicBezTo>
                  <a:cubicBezTo>
                    <a:pt x="565934" y="296314"/>
                    <a:pt x="564467" y="300731"/>
                    <a:pt x="565934" y="302203"/>
                  </a:cubicBezTo>
                  <a:lnTo>
                    <a:pt x="566208" y="302410"/>
                  </a:lnTo>
                  <a:lnTo>
                    <a:pt x="566208" y="295935"/>
                  </a:lnTo>
                  <a:cubicBezTo>
                    <a:pt x="570613" y="294477"/>
                    <a:pt x="576487" y="293019"/>
                    <a:pt x="580892" y="294477"/>
                  </a:cubicBezTo>
                  <a:cubicBezTo>
                    <a:pt x="586766" y="294477"/>
                    <a:pt x="589702" y="300309"/>
                    <a:pt x="595576" y="300309"/>
                  </a:cubicBezTo>
                  <a:cubicBezTo>
                    <a:pt x="599981" y="298851"/>
                    <a:pt x="601449" y="291561"/>
                    <a:pt x="605854" y="290103"/>
                  </a:cubicBezTo>
                  <a:cubicBezTo>
                    <a:pt x="608791" y="288645"/>
                    <a:pt x="611728" y="288645"/>
                    <a:pt x="614665" y="288645"/>
                  </a:cubicBezTo>
                  <a:cubicBezTo>
                    <a:pt x="617601" y="290103"/>
                    <a:pt x="617601" y="294477"/>
                    <a:pt x="620538" y="294477"/>
                  </a:cubicBezTo>
                  <a:cubicBezTo>
                    <a:pt x="624943" y="291561"/>
                    <a:pt x="635222" y="295935"/>
                    <a:pt x="636690" y="291561"/>
                  </a:cubicBezTo>
                  <a:cubicBezTo>
                    <a:pt x="641095" y="291561"/>
                    <a:pt x="644032" y="297393"/>
                    <a:pt x="648437" y="295935"/>
                  </a:cubicBezTo>
                  <a:cubicBezTo>
                    <a:pt x="655779" y="295935"/>
                    <a:pt x="655779" y="290103"/>
                    <a:pt x="658716" y="288645"/>
                  </a:cubicBezTo>
                  <a:cubicBezTo>
                    <a:pt x="663121" y="287187"/>
                    <a:pt x="666058" y="285729"/>
                    <a:pt x="670463" y="284271"/>
                  </a:cubicBezTo>
                  <a:cubicBezTo>
                    <a:pt x="673399" y="281355"/>
                    <a:pt x="676336" y="287187"/>
                    <a:pt x="680741" y="288645"/>
                  </a:cubicBezTo>
                  <a:lnTo>
                    <a:pt x="687930" y="287218"/>
                  </a:lnTo>
                  <a:lnTo>
                    <a:pt x="687810" y="286858"/>
                  </a:lnTo>
                  <a:cubicBezTo>
                    <a:pt x="686345" y="285386"/>
                    <a:pt x="681948" y="288331"/>
                    <a:pt x="680483" y="288331"/>
                  </a:cubicBezTo>
                  <a:cubicBezTo>
                    <a:pt x="676086" y="286858"/>
                    <a:pt x="673155" y="280968"/>
                    <a:pt x="670224" y="283913"/>
                  </a:cubicBezTo>
                  <a:cubicBezTo>
                    <a:pt x="665827" y="285386"/>
                    <a:pt x="662896" y="286858"/>
                    <a:pt x="658499" y="288331"/>
                  </a:cubicBezTo>
                  <a:cubicBezTo>
                    <a:pt x="655568" y="289804"/>
                    <a:pt x="655568" y="295694"/>
                    <a:pt x="648240" y="295694"/>
                  </a:cubicBezTo>
                  <a:cubicBezTo>
                    <a:pt x="643844" y="297167"/>
                    <a:pt x="640912" y="291276"/>
                    <a:pt x="636516" y="291276"/>
                  </a:cubicBezTo>
                  <a:cubicBezTo>
                    <a:pt x="635050" y="295694"/>
                    <a:pt x="624791" y="291276"/>
                    <a:pt x="620395" y="294221"/>
                  </a:cubicBezTo>
                  <a:cubicBezTo>
                    <a:pt x="617463" y="294221"/>
                    <a:pt x="617463" y="289804"/>
                    <a:pt x="614532" y="288331"/>
                  </a:cubicBezTo>
                  <a:cubicBezTo>
                    <a:pt x="611601" y="288331"/>
                    <a:pt x="608670" y="288331"/>
                    <a:pt x="605739" y="289804"/>
                  </a:cubicBezTo>
                  <a:cubicBezTo>
                    <a:pt x="601342" y="291276"/>
                    <a:pt x="599877" y="298639"/>
                    <a:pt x="595480" y="300112"/>
                  </a:cubicBezTo>
                  <a:cubicBezTo>
                    <a:pt x="589618" y="300112"/>
                    <a:pt x="586687" y="294221"/>
                    <a:pt x="580825" y="294221"/>
                  </a:cubicBezTo>
                  <a:cubicBezTo>
                    <a:pt x="576428" y="292749"/>
                    <a:pt x="570566" y="294221"/>
                    <a:pt x="566169" y="295694"/>
                  </a:cubicBezTo>
                  <a:cubicBezTo>
                    <a:pt x="566169" y="289804"/>
                    <a:pt x="566169" y="283913"/>
                    <a:pt x="567634" y="279495"/>
                  </a:cubicBezTo>
                  <a:cubicBezTo>
                    <a:pt x="569100" y="276550"/>
                    <a:pt x="572031" y="276550"/>
                    <a:pt x="572031" y="275078"/>
                  </a:cubicBezTo>
                  <a:cubicBezTo>
                    <a:pt x="573497" y="269187"/>
                    <a:pt x="570566" y="266242"/>
                    <a:pt x="569100" y="261824"/>
                  </a:cubicBezTo>
                  <a:cubicBezTo>
                    <a:pt x="569100" y="257407"/>
                    <a:pt x="567634" y="252989"/>
                    <a:pt x="567634" y="250044"/>
                  </a:cubicBezTo>
                  <a:cubicBezTo>
                    <a:pt x="567634" y="245626"/>
                    <a:pt x="566169" y="241208"/>
                    <a:pt x="566169" y="236790"/>
                  </a:cubicBezTo>
                  <a:close/>
                  <a:moveTo>
                    <a:pt x="472151" y="221227"/>
                  </a:moveTo>
                  <a:lnTo>
                    <a:pt x="472136" y="221286"/>
                  </a:lnTo>
                  <a:lnTo>
                    <a:pt x="477883" y="221286"/>
                  </a:lnTo>
                  <a:lnTo>
                    <a:pt x="477908" y="221227"/>
                  </a:lnTo>
                  <a:close/>
                  <a:moveTo>
                    <a:pt x="563215" y="217692"/>
                  </a:moveTo>
                  <a:lnTo>
                    <a:pt x="562525" y="217761"/>
                  </a:lnTo>
                  <a:lnTo>
                    <a:pt x="560065" y="222699"/>
                  </a:lnTo>
                  <a:cubicBezTo>
                    <a:pt x="558598" y="224171"/>
                    <a:pt x="561532" y="227116"/>
                    <a:pt x="561532" y="230060"/>
                  </a:cubicBezTo>
                  <a:lnTo>
                    <a:pt x="561631" y="230193"/>
                  </a:lnTo>
                  <a:lnTo>
                    <a:pt x="560307" y="223537"/>
                  </a:lnTo>
                  <a:close/>
                  <a:moveTo>
                    <a:pt x="585252" y="208910"/>
                  </a:moveTo>
                  <a:lnTo>
                    <a:pt x="584463" y="208936"/>
                  </a:lnTo>
                  <a:cubicBezTo>
                    <a:pt x="583726" y="211146"/>
                    <a:pt x="585199" y="213357"/>
                    <a:pt x="586488" y="215383"/>
                  </a:cubicBezTo>
                  <a:lnTo>
                    <a:pt x="587357" y="220420"/>
                  </a:lnTo>
                  <a:lnTo>
                    <a:pt x="588152" y="220592"/>
                  </a:lnTo>
                  <a:cubicBezTo>
                    <a:pt x="589618" y="219119"/>
                    <a:pt x="588519" y="217278"/>
                    <a:pt x="587236" y="215253"/>
                  </a:cubicBezTo>
                  <a:close/>
                  <a:moveTo>
                    <a:pt x="551261" y="199304"/>
                  </a:moveTo>
                  <a:lnTo>
                    <a:pt x="551261" y="207975"/>
                  </a:lnTo>
                  <a:lnTo>
                    <a:pt x="551263" y="207976"/>
                  </a:lnTo>
                  <a:lnTo>
                    <a:pt x="551263" y="199305"/>
                  </a:lnTo>
                  <a:close/>
                  <a:moveTo>
                    <a:pt x="299877" y="199239"/>
                  </a:moveTo>
                  <a:lnTo>
                    <a:pt x="299434" y="199504"/>
                  </a:lnTo>
                  <a:lnTo>
                    <a:pt x="312564" y="203887"/>
                  </a:lnTo>
                  <a:cubicBezTo>
                    <a:pt x="315514" y="206842"/>
                    <a:pt x="309614" y="211273"/>
                    <a:pt x="308140" y="214228"/>
                  </a:cubicBezTo>
                  <a:cubicBezTo>
                    <a:pt x="308140" y="217182"/>
                    <a:pt x="308140" y="220137"/>
                    <a:pt x="309614" y="221614"/>
                  </a:cubicBezTo>
                  <a:cubicBezTo>
                    <a:pt x="321414" y="224568"/>
                    <a:pt x="325838" y="218659"/>
                    <a:pt x="331738" y="221614"/>
                  </a:cubicBezTo>
                  <a:cubicBezTo>
                    <a:pt x="334688" y="223091"/>
                    <a:pt x="328788" y="227523"/>
                    <a:pt x="328788" y="229000"/>
                  </a:cubicBezTo>
                  <a:cubicBezTo>
                    <a:pt x="328788" y="231954"/>
                    <a:pt x="333213" y="234909"/>
                    <a:pt x="333213" y="237863"/>
                  </a:cubicBezTo>
                  <a:cubicBezTo>
                    <a:pt x="333213" y="239340"/>
                    <a:pt x="328788" y="239340"/>
                    <a:pt x="328788" y="240817"/>
                  </a:cubicBezTo>
                  <a:cubicBezTo>
                    <a:pt x="328788" y="243772"/>
                    <a:pt x="330263" y="246726"/>
                    <a:pt x="333213" y="246726"/>
                  </a:cubicBezTo>
                  <a:lnTo>
                    <a:pt x="333752" y="246186"/>
                  </a:lnTo>
                  <a:lnTo>
                    <a:pt x="329413" y="240423"/>
                  </a:lnTo>
                  <a:cubicBezTo>
                    <a:pt x="329413" y="238953"/>
                    <a:pt x="333843" y="238953"/>
                    <a:pt x="333843" y="237482"/>
                  </a:cubicBezTo>
                  <a:cubicBezTo>
                    <a:pt x="333843" y="234540"/>
                    <a:pt x="329413" y="231598"/>
                    <a:pt x="329413" y="228657"/>
                  </a:cubicBezTo>
                  <a:cubicBezTo>
                    <a:pt x="329413" y="227186"/>
                    <a:pt x="335320" y="222773"/>
                    <a:pt x="332367" y="221302"/>
                  </a:cubicBezTo>
                  <a:cubicBezTo>
                    <a:pt x="326459" y="218360"/>
                    <a:pt x="322029" y="224244"/>
                    <a:pt x="310215" y="221302"/>
                  </a:cubicBezTo>
                  <a:cubicBezTo>
                    <a:pt x="308738" y="219831"/>
                    <a:pt x="308738" y="216890"/>
                    <a:pt x="308738" y="213948"/>
                  </a:cubicBezTo>
                  <a:cubicBezTo>
                    <a:pt x="310215" y="211006"/>
                    <a:pt x="316122" y="206594"/>
                    <a:pt x="313168" y="203652"/>
                  </a:cubicBezTo>
                  <a:cubicBezTo>
                    <a:pt x="310215" y="200710"/>
                    <a:pt x="304308" y="200710"/>
                    <a:pt x="299877" y="199239"/>
                  </a:cubicBezTo>
                  <a:close/>
                  <a:moveTo>
                    <a:pt x="603614" y="185359"/>
                  </a:moveTo>
                  <a:cubicBezTo>
                    <a:pt x="600668" y="185359"/>
                    <a:pt x="600668" y="189780"/>
                    <a:pt x="597722" y="191253"/>
                  </a:cubicBezTo>
                  <a:cubicBezTo>
                    <a:pt x="594775" y="192727"/>
                    <a:pt x="591829" y="191253"/>
                    <a:pt x="588882" y="192727"/>
                  </a:cubicBezTo>
                  <a:cubicBezTo>
                    <a:pt x="585936" y="192727"/>
                    <a:pt x="580043" y="191253"/>
                    <a:pt x="580043" y="194201"/>
                  </a:cubicBezTo>
                  <a:cubicBezTo>
                    <a:pt x="582989" y="200095"/>
                    <a:pt x="591829" y="200095"/>
                    <a:pt x="593302" y="207462"/>
                  </a:cubicBezTo>
                  <a:lnTo>
                    <a:pt x="590270" y="208642"/>
                  </a:lnTo>
                  <a:lnTo>
                    <a:pt x="590717" y="208627"/>
                  </a:lnTo>
                  <a:cubicBezTo>
                    <a:pt x="592915" y="208811"/>
                    <a:pt x="594747" y="208811"/>
                    <a:pt x="594015" y="207338"/>
                  </a:cubicBezTo>
                  <a:cubicBezTo>
                    <a:pt x="592549" y="199975"/>
                    <a:pt x="583756" y="199975"/>
                    <a:pt x="580825" y="194085"/>
                  </a:cubicBezTo>
                  <a:cubicBezTo>
                    <a:pt x="580825" y="191140"/>
                    <a:pt x="586687" y="192612"/>
                    <a:pt x="589618" y="192612"/>
                  </a:cubicBezTo>
                  <a:cubicBezTo>
                    <a:pt x="592549" y="191140"/>
                    <a:pt x="595480" y="192612"/>
                    <a:pt x="598411" y="191140"/>
                  </a:cubicBezTo>
                  <a:lnTo>
                    <a:pt x="603850" y="185674"/>
                  </a:lnTo>
                  <a:close/>
                  <a:moveTo>
                    <a:pt x="615400" y="182412"/>
                  </a:moveTo>
                  <a:cubicBezTo>
                    <a:pt x="613927" y="182412"/>
                    <a:pt x="612454" y="183886"/>
                    <a:pt x="610980" y="185359"/>
                  </a:cubicBezTo>
                  <a:lnTo>
                    <a:pt x="608323" y="190675"/>
                  </a:lnTo>
                  <a:lnTo>
                    <a:pt x="608670" y="191140"/>
                  </a:lnTo>
                  <a:cubicBezTo>
                    <a:pt x="611601" y="191140"/>
                    <a:pt x="610136" y="186722"/>
                    <a:pt x="611601" y="185249"/>
                  </a:cubicBezTo>
                  <a:lnTo>
                    <a:pt x="615581" y="182583"/>
                  </a:lnTo>
                  <a:close/>
                  <a:moveTo>
                    <a:pt x="643391" y="167677"/>
                  </a:moveTo>
                  <a:cubicBezTo>
                    <a:pt x="641918" y="168414"/>
                    <a:pt x="641181" y="170256"/>
                    <a:pt x="640445" y="171913"/>
                  </a:cubicBezTo>
                  <a:lnTo>
                    <a:pt x="637768" y="174759"/>
                  </a:lnTo>
                  <a:lnTo>
                    <a:pt x="637981" y="174941"/>
                  </a:lnTo>
                  <a:cubicBezTo>
                    <a:pt x="639447" y="174941"/>
                    <a:pt x="640180" y="173469"/>
                    <a:pt x="640912" y="171812"/>
                  </a:cubicBezTo>
                  <a:lnTo>
                    <a:pt x="643775" y="167677"/>
                  </a:lnTo>
                  <a:close/>
                  <a:moveTo>
                    <a:pt x="630132" y="167677"/>
                  </a:moveTo>
                  <a:cubicBezTo>
                    <a:pt x="628659" y="167677"/>
                    <a:pt x="624239" y="167677"/>
                    <a:pt x="622766" y="170624"/>
                  </a:cubicBezTo>
                  <a:cubicBezTo>
                    <a:pt x="621293" y="172834"/>
                    <a:pt x="621661" y="175781"/>
                    <a:pt x="622030" y="178728"/>
                  </a:cubicBezTo>
                  <a:lnTo>
                    <a:pt x="621326" y="186474"/>
                  </a:lnTo>
                  <a:lnTo>
                    <a:pt x="621860" y="186722"/>
                  </a:lnTo>
                  <a:cubicBezTo>
                    <a:pt x="624791" y="182304"/>
                    <a:pt x="620395" y="174941"/>
                    <a:pt x="623326" y="170523"/>
                  </a:cubicBezTo>
                  <a:lnTo>
                    <a:pt x="630204" y="167759"/>
                  </a:lnTo>
                  <a:close/>
                  <a:moveTo>
                    <a:pt x="364359" y="165339"/>
                  </a:moveTo>
                  <a:lnTo>
                    <a:pt x="360377" y="166662"/>
                  </a:lnTo>
                  <a:lnTo>
                    <a:pt x="360426" y="166880"/>
                  </a:lnTo>
                  <a:lnTo>
                    <a:pt x="364832" y="165417"/>
                  </a:lnTo>
                  <a:close/>
                  <a:moveTo>
                    <a:pt x="664016" y="158836"/>
                  </a:moveTo>
                  <a:lnTo>
                    <a:pt x="653819" y="167578"/>
                  </a:lnTo>
                  <a:lnTo>
                    <a:pt x="654102" y="167578"/>
                  </a:lnTo>
                  <a:lnTo>
                    <a:pt x="664162" y="158914"/>
                  </a:lnTo>
                  <a:close/>
                  <a:moveTo>
                    <a:pt x="540293" y="119002"/>
                  </a:moveTo>
                  <a:lnTo>
                    <a:pt x="533509" y="121717"/>
                  </a:lnTo>
                  <a:lnTo>
                    <a:pt x="533520" y="121749"/>
                  </a:lnTo>
                  <a:lnTo>
                    <a:pt x="540266" y="119050"/>
                  </a:lnTo>
                  <a:close/>
                  <a:moveTo>
                    <a:pt x="604279" y="93538"/>
                  </a:moveTo>
                  <a:lnTo>
                    <a:pt x="603944" y="94000"/>
                  </a:lnTo>
                  <a:lnTo>
                    <a:pt x="613927" y="94000"/>
                  </a:lnTo>
                  <a:cubicBezTo>
                    <a:pt x="615400" y="94000"/>
                    <a:pt x="615400" y="98420"/>
                    <a:pt x="615400" y="99894"/>
                  </a:cubicBezTo>
                  <a:cubicBezTo>
                    <a:pt x="616873" y="101367"/>
                    <a:pt x="619820" y="101367"/>
                    <a:pt x="619820" y="102841"/>
                  </a:cubicBezTo>
                  <a:cubicBezTo>
                    <a:pt x="621293" y="105788"/>
                    <a:pt x="621293" y="110209"/>
                    <a:pt x="624239" y="111682"/>
                  </a:cubicBezTo>
                  <a:cubicBezTo>
                    <a:pt x="625713" y="114629"/>
                    <a:pt x="628659" y="114629"/>
                    <a:pt x="631605" y="114629"/>
                  </a:cubicBezTo>
                  <a:cubicBezTo>
                    <a:pt x="636025" y="113156"/>
                    <a:pt x="640445" y="108735"/>
                    <a:pt x="646338" y="108735"/>
                  </a:cubicBezTo>
                  <a:cubicBezTo>
                    <a:pt x="647811" y="107262"/>
                    <a:pt x="649284" y="111682"/>
                    <a:pt x="652230" y="110209"/>
                  </a:cubicBezTo>
                  <a:cubicBezTo>
                    <a:pt x="653704" y="110209"/>
                    <a:pt x="653704" y="107262"/>
                    <a:pt x="656650" y="105788"/>
                  </a:cubicBezTo>
                  <a:cubicBezTo>
                    <a:pt x="658123" y="105788"/>
                    <a:pt x="659596" y="105788"/>
                    <a:pt x="661070" y="107262"/>
                  </a:cubicBezTo>
                  <a:cubicBezTo>
                    <a:pt x="662543" y="108735"/>
                    <a:pt x="661070" y="113156"/>
                    <a:pt x="661070" y="116103"/>
                  </a:cubicBezTo>
                  <a:cubicBezTo>
                    <a:pt x="661070" y="119050"/>
                    <a:pt x="659596" y="121997"/>
                    <a:pt x="658123" y="126418"/>
                  </a:cubicBezTo>
                  <a:cubicBezTo>
                    <a:pt x="658123" y="129365"/>
                    <a:pt x="658123" y="132312"/>
                    <a:pt x="658123" y="135259"/>
                  </a:cubicBezTo>
                  <a:cubicBezTo>
                    <a:pt x="659596" y="136732"/>
                    <a:pt x="661070" y="139679"/>
                    <a:pt x="662543" y="142627"/>
                  </a:cubicBezTo>
                  <a:cubicBezTo>
                    <a:pt x="664016" y="144100"/>
                    <a:pt x="665489" y="147047"/>
                    <a:pt x="666963" y="149994"/>
                  </a:cubicBezTo>
                  <a:cubicBezTo>
                    <a:pt x="668436" y="151468"/>
                    <a:pt x="669909" y="154415"/>
                    <a:pt x="671382" y="157362"/>
                  </a:cubicBezTo>
                  <a:lnTo>
                    <a:pt x="668596" y="161543"/>
                  </a:lnTo>
                  <a:lnTo>
                    <a:pt x="668758" y="161688"/>
                  </a:lnTo>
                  <a:cubicBezTo>
                    <a:pt x="670224" y="161688"/>
                    <a:pt x="670224" y="158742"/>
                    <a:pt x="671689" y="157270"/>
                  </a:cubicBezTo>
                  <a:lnTo>
                    <a:pt x="678937" y="161639"/>
                  </a:lnTo>
                  <a:lnTo>
                    <a:pt x="679070" y="161105"/>
                  </a:lnTo>
                  <a:cubicBezTo>
                    <a:pt x="677603" y="158167"/>
                    <a:pt x="673204" y="158167"/>
                    <a:pt x="671738" y="156698"/>
                  </a:cubicBezTo>
                  <a:cubicBezTo>
                    <a:pt x="670271" y="153761"/>
                    <a:pt x="668805" y="150823"/>
                    <a:pt x="667338" y="149354"/>
                  </a:cubicBezTo>
                  <a:cubicBezTo>
                    <a:pt x="665872" y="146416"/>
                    <a:pt x="664405" y="143479"/>
                    <a:pt x="662939" y="142010"/>
                  </a:cubicBezTo>
                  <a:cubicBezTo>
                    <a:pt x="661472" y="139072"/>
                    <a:pt x="660006" y="136134"/>
                    <a:pt x="658539" y="134666"/>
                  </a:cubicBezTo>
                  <a:cubicBezTo>
                    <a:pt x="658539" y="131728"/>
                    <a:pt x="658539" y="128790"/>
                    <a:pt x="658539" y="125852"/>
                  </a:cubicBezTo>
                  <a:cubicBezTo>
                    <a:pt x="660006" y="121446"/>
                    <a:pt x="661472" y="118508"/>
                    <a:pt x="661472" y="115571"/>
                  </a:cubicBezTo>
                  <a:cubicBezTo>
                    <a:pt x="661472" y="112633"/>
                    <a:pt x="662939" y="108226"/>
                    <a:pt x="661472" y="106757"/>
                  </a:cubicBezTo>
                  <a:cubicBezTo>
                    <a:pt x="660006" y="105289"/>
                    <a:pt x="658539" y="105289"/>
                    <a:pt x="657073" y="105289"/>
                  </a:cubicBezTo>
                  <a:cubicBezTo>
                    <a:pt x="654140" y="106757"/>
                    <a:pt x="654140" y="109695"/>
                    <a:pt x="652673" y="109695"/>
                  </a:cubicBezTo>
                  <a:cubicBezTo>
                    <a:pt x="649740" y="111164"/>
                    <a:pt x="648274" y="106757"/>
                    <a:pt x="646807" y="108226"/>
                  </a:cubicBezTo>
                  <a:cubicBezTo>
                    <a:pt x="640941" y="108226"/>
                    <a:pt x="636542" y="112633"/>
                    <a:pt x="632142" y="114102"/>
                  </a:cubicBezTo>
                  <a:cubicBezTo>
                    <a:pt x="629209" y="114102"/>
                    <a:pt x="626276" y="114102"/>
                    <a:pt x="624810" y="111164"/>
                  </a:cubicBezTo>
                  <a:cubicBezTo>
                    <a:pt x="621877" y="109695"/>
                    <a:pt x="621877" y="105289"/>
                    <a:pt x="620410" y="102351"/>
                  </a:cubicBezTo>
                  <a:cubicBezTo>
                    <a:pt x="620410" y="100882"/>
                    <a:pt x="617477" y="100882"/>
                    <a:pt x="616011" y="99413"/>
                  </a:cubicBezTo>
                  <a:cubicBezTo>
                    <a:pt x="616011" y="97944"/>
                    <a:pt x="616011" y="93538"/>
                    <a:pt x="614544" y="93538"/>
                  </a:cubicBezTo>
                  <a:cubicBezTo>
                    <a:pt x="611611" y="92069"/>
                    <a:pt x="607212" y="92069"/>
                    <a:pt x="604279" y="93538"/>
                  </a:cubicBezTo>
                  <a:close/>
                  <a:moveTo>
                    <a:pt x="555700" y="89160"/>
                  </a:moveTo>
                  <a:lnTo>
                    <a:pt x="555001" y="89580"/>
                  </a:lnTo>
                  <a:lnTo>
                    <a:pt x="560891" y="91053"/>
                  </a:lnTo>
                  <a:lnTo>
                    <a:pt x="561539" y="90620"/>
                  </a:lnTo>
                  <a:close/>
                  <a:moveTo>
                    <a:pt x="582282" y="27440"/>
                  </a:moveTo>
                  <a:cubicBezTo>
                    <a:pt x="586681" y="27440"/>
                    <a:pt x="583748" y="37722"/>
                    <a:pt x="588147" y="37722"/>
                  </a:cubicBezTo>
                  <a:cubicBezTo>
                    <a:pt x="592547" y="36253"/>
                    <a:pt x="599879" y="36253"/>
                    <a:pt x="605745" y="40659"/>
                  </a:cubicBezTo>
                  <a:cubicBezTo>
                    <a:pt x="608678" y="42128"/>
                    <a:pt x="611611" y="36253"/>
                    <a:pt x="616011" y="36253"/>
                  </a:cubicBezTo>
                  <a:cubicBezTo>
                    <a:pt x="618944" y="34784"/>
                    <a:pt x="623343" y="36253"/>
                    <a:pt x="626276" y="37722"/>
                  </a:cubicBezTo>
                  <a:cubicBezTo>
                    <a:pt x="632142" y="39190"/>
                    <a:pt x="636542" y="42128"/>
                    <a:pt x="642408" y="46535"/>
                  </a:cubicBezTo>
                  <a:cubicBezTo>
                    <a:pt x="646807" y="49472"/>
                    <a:pt x="651207" y="59754"/>
                    <a:pt x="657073" y="59754"/>
                  </a:cubicBezTo>
                  <a:cubicBezTo>
                    <a:pt x="661472" y="58286"/>
                    <a:pt x="667338" y="53879"/>
                    <a:pt x="679070" y="55348"/>
                  </a:cubicBezTo>
                  <a:cubicBezTo>
                    <a:pt x="682003" y="55348"/>
                    <a:pt x="682003" y="48004"/>
                    <a:pt x="683469" y="46535"/>
                  </a:cubicBezTo>
                  <a:cubicBezTo>
                    <a:pt x="686402" y="46535"/>
                    <a:pt x="690802" y="48004"/>
                    <a:pt x="692268" y="49472"/>
                  </a:cubicBezTo>
                  <a:cubicBezTo>
                    <a:pt x="693735" y="50941"/>
                    <a:pt x="692268" y="55348"/>
                    <a:pt x="693735" y="56817"/>
                  </a:cubicBezTo>
                  <a:cubicBezTo>
                    <a:pt x="699601" y="61223"/>
                    <a:pt x="708400" y="59754"/>
                    <a:pt x="712799" y="64161"/>
                  </a:cubicBezTo>
                  <a:cubicBezTo>
                    <a:pt x="715732" y="68567"/>
                    <a:pt x="714266" y="74443"/>
                    <a:pt x="715732" y="78849"/>
                  </a:cubicBezTo>
                  <a:cubicBezTo>
                    <a:pt x="718665" y="80318"/>
                    <a:pt x="724531" y="78849"/>
                    <a:pt x="725998" y="81787"/>
                  </a:cubicBezTo>
                  <a:cubicBezTo>
                    <a:pt x="727464" y="86194"/>
                    <a:pt x="725998" y="93538"/>
                    <a:pt x="724531" y="97944"/>
                  </a:cubicBezTo>
                  <a:cubicBezTo>
                    <a:pt x="724531" y="100882"/>
                    <a:pt x="718665" y="102351"/>
                    <a:pt x="718665" y="105289"/>
                  </a:cubicBezTo>
                  <a:cubicBezTo>
                    <a:pt x="717199" y="109695"/>
                    <a:pt x="721598" y="114102"/>
                    <a:pt x="720132" y="118508"/>
                  </a:cubicBezTo>
                  <a:cubicBezTo>
                    <a:pt x="718665" y="124384"/>
                    <a:pt x="714266" y="130259"/>
                    <a:pt x="712799" y="137603"/>
                  </a:cubicBezTo>
                  <a:cubicBezTo>
                    <a:pt x="712799" y="140541"/>
                    <a:pt x="712799" y="144947"/>
                    <a:pt x="715732" y="146416"/>
                  </a:cubicBezTo>
                  <a:cubicBezTo>
                    <a:pt x="718665" y="149354"/>
                    <a:pt x="723065" y="144947"/>
                    <a:pt x="727464" y="144947"/>
                  </a:cubicBezTo>
                  <a:cubicBezTo>
                    <a:pt x="728931" y="144947"/>
                    <a:pt x="731864" y="143479"/>
                    <a:pt x="734797" y="144947"/>
                  </a:cubicBezTo>
                  <a:cubicBezTo>
                    <a:pt x="736263" y="144947"/>
                    <a:pt x="737730" y="146416"/>
                    <a:pt x="739196" y="147885"/>
                  </a:cubicBezTo>
                  <a:cubicBezTo>
                    <a:pt x="737730" y="150823"/>
                    <a:pt x="736263" y="152292"/>
                    <a:pt x="733330" y="155229"/>
                  </a:cubicBezTo>
                  <a:cubicBezTo>
                    <a:pt x="733330" y="155229"/>
                    <a:pt x="731864" y="153761"/>
                    <a:pt x="730397" y="155229"/>
                  </a:cubicBezTo>
                  <a:cubicBezTo>
                    <a:pt x="728931" y="155229"/>
                    <a:pt x="727464" y="158167"/>
                    <a:pt x="725998" y="158167"/>
                  </a:cubicBezTo>
                  <a:cubicBezTo>
                    <a:pt x="724531" y="159636"/>
                    <a:pt x="723065" y="156698"/>
                    <a:pt x="721598" y="156698"/>
                  </a:cubicBezTo>
                  <a:cubicBezTo>
                    <a:pt x="720132" y="164042"/>
                    <a:pt x="715732" y="169918"/>
                    <a:pt x="708400" y="174324"/>
                  </a:cubicBezTo>
                  <a:cubicBezTo>
                    <a:pt x="705467" y="175793"/>
                    <a:pt x="705467" y="180200"/>
                    <a:pt x="704000" y="183137"/>
                  </a:cubicBezTo>
                  <a:cubicBezTo>
                    <a:pt x="702534" y="184606"/>
                    <a:pt x="699601" y="186075"/>
                    <a:pt x="698134" y="189013"/>
                  </a:cubicBezTo>
                  <a:cubicBezTo>
                    <a:pt x="695201" y="187544"/>
                    <a:pt x="692268" y="189013"/>
                    <a:pt x="689335" y="186075"/>
                  </a:cubicBezTo>
                  <a:cubicBezTo>
                    <a:pt x="686402" y="184606"/>
                    <a:pt x="686402" y="181669"/>
                    <a:pt x="683469" y="178731"/>
                  </a:cubicBezTo>
                  <a:cubicBezTo>
                    <a:pt x="683469" y="175793"/>
                    <a:pt x="682003" y="174324"/>
                    <a:pt x="680536" y="172856"/>
                  </a:cubicBezTo>
                  <a:lnTo>
                    <a:pt x="677668" y="167110"/>
                  </a:lnTo>
                  <a:lnTo>
                    <a:pt x="677551" y="167578"/>
                  </a:lnTo>
                  <a:cubicBezTo>
                    <a:pt x="679017" y="169051"/>
                    <a:pt x="679017" y="170523"/>
                    <a:pt x="680483" y="173468"/>
                  </a:cubicBezTo>
                  <a:cubicBezTo>
                    <a:pt x="681948" y="174941"/>
                    <a:pt x="683414" y="176414"/>
                    <a:pt x="683414" y="179359"/>
                  </a:cubicBezTo>
                  <a:cubicBezTo>
                    <a:pt x="686345" y="182304"/>
                    <a:pt x="686345" y="185249"/>
                    <a:pt x="689276" y="186722"/>
                  </a:cubicBezTo>
                  <a:cubicBezTo>
                    <a:pt x="692207" y="189667"/>
                    <a:pt x="695138" y="188194"/>
                    <a:pt x="698069" y="189667"/>
                  </a:cubicBezTo>
                  <a:cubicBezTo>
                    <a:pt x="699535" y="189667"/>
                    <a:pt x="702466" y="191140"/>
                    <a:pt x="703931" y="192612"/>
                  </a:cubicBezTo>
                  <a:cubicBezTo>
                    <a:pt x="705397" y="194085"/>
                    <a:pt x="706863" y="197030"/>
                    <a:pt x="708328" y="198503"/>
                  </a:cubicBezTo>
                  <a:cubicBezTo>
                    <a:pt x="709794" y="199975"/>
                    <a:pt x="711259" y="199975"/>
                    <a:pt x="712725" y="202920"/>
                  </a:cubicBezTo>
                  <a:cubicBezTo>
                    <a:pt x="714190" y="204393"/>
                    <a:pt x="714190" y="207338"/>
                    <a:pt x="715656" y="210283"/>
                  </a:cubicBezTo>
                  <a:cubicBezTo>
                    <a:pt x="717122" y="211756"/>
                    <a:pt x="721518" y="211756"/>
                    <a:pt x="720053" y="213229"/>
                  </a:cubicBezTo>
                  <a:cubicBezTo>
                    <a:pt x="718587" y="217646"/>
                    <a:pt x="717122" y="225009"/>
                    <a:pt x="717122" y="227955"/>
                  </a:cubicBezTo>
                  <a:cubicBezTo>
                    <a:pt x="717122" y="230900"/>
                    <a:pt x="709794" y="230900"/>
                    <a:pt x="709794" y="235318"/>
                  </a:cubicBezTo>
                  <a:cubicBezTo>
                    <a:pt x="709794" y="238263"/>
                    <a:pt x="715656" y="238263"/>
                    <a:pt x="717122" y="241208"/>
                  </a:cubicBezTo>
                  <a:lnTo>
                    <a:pt x="716518" y="248489"/>
                  </a:lnTo>
                  <a:lnTo>
                    <a:pt x="716139" y="250407"/>
                  </a:lnTo>
                  <a:lnTo>
                    <a:pt x="716216" y="252125"/>
                  </a:lnTo>
                  <a:lnTo>
                    <a:pt x="715656" y="258879"/>
                  </a:lnTo>
                  <a:cubicBezTo>
                    <a:pt x="718587" y="261824"/>
                    <a:pt x="724449" y="261824"/>
                    <a:pt x="728846" y="261824"/>
                  </a:cubicBezTo>
                  <a:cubicBezTo>
                    <a:pt x="731777" y="263297"/>
                    <a:pt x="737639" y="260352"/>
                    <a:pt x="737639" y="263297"/>
                  </a:cubicBezTo>
                  <a:cubicBezTo>
                    <a:pt x="737639" y="266242"/>
                    <a:pt x="740570" y="270660"/>
                    <a:pt x="743502" y="275078"/>
                  </a:cubicBezTo>
                  <a:lnTo>
                    <a:pt x="740853" y="278271"/>
                  </a:lnTo>
                  <a:lnTo>
                    <a:pt x="741785" y="278103"/>
                  </a:lnTo>
                  <a:cubicBezTo>
                    <a:pt x="743814" y="277369"/>
                    <a:pt x="745290" y="276268"/>
                    <a:pt x="744552" y="274801"/>
                  </a:cubicBezTo>
                  <a:cubicBezTo>
                    <a:pt x="741600" y="270399"/>
                    <a:pt x="738648" y="265997"/>
                    <a:pt x="738648" y="263063"/>
                  </a:cubicBezTo>
                  <a:cubicBezTo>
                    <a:pt x="738648" y="260128"/>
                    <a:pt x="732744" y="263063"/>
                    <a:pt x="729792" y="261595"/>
                  </a:cubicBezTo>
                  <a:cubicBezTo>
                    <a:pt x="725364" y="261595"/>
                    <a:pt x="719460" y="261595"/>
                    <a:pt x="716508" y="258661"/>
                  </a:cubicBezTo>
                  <a:lnTo>
                    <a:pt x="716216" y="252125"/>
                  </a:lnTo>
                  <a:lnTo>
                    <a:pt x="716518" y="248489"/>
                  </a:lnTo>
                  <a:lnTo>
                    <a:pt x="717984" y="241053"/>
                  </a:lnTo>
                  <a:cubicBezTo>
                    <a:pt x="716508" y="238118"/>
                    <a:pt x="710604" y="238118"/>
                    <a:pt x="710604" y="235184"/>
                  </a:cubicBezTo>
                  <a:cubicBezTo>
                    <a:pt x="710604" y="230782"/>
                    <a:pt x="717984" y="230782"/>
                    <a:pt x="717984" y="227847"/>
                  </a:cubicBezTo>
                  <a:cubicBezTo>
                    <a:pt x="717984" y="224913"/>
                    <a:pt x="719460" y="217576"/>
                    <a:pt x="720936" y="213174"/>
                  </a:cubicBezTo>
                  <a:cubicBezTo>
                    <a:pt x="722412" y="211707"/>
                    <a:pt x="717984" y="211707"/>
                    <a:pt x="716508" y="210240"/>
                  </a:cubicBezTo>
                  <a:cubicBezTo>
                    <a:pt x="715032" y="207305"/>
                    <a:pt x="715032" y="204370"/>
                    <a:pt x="713556" y="202903"/>
                  </a:cubicBezTo>
                  <a:cubicBezTo>
                    <a:pt x="712080" y="199969"/>
                    <a:pt x="710604" y="199969"/>
                    <a:pt x="709128" y="198501"/>
                  </a:cubicBezTo>
                  <a:cubicBezTo>
                    <a:pt x="707652" y="197034"/>
                    <a:pt x="706176" y="194099"/>
                    <a:pt x="704700" y="192632"/>
                  </a:cubicBezTo>
                  <a:cubicBezTo>
                    <a:pt x="703224" y="191165"/>
                    <a:pt x="700272" y="189697"/>
                    <a:pt x="698796" y="189697"/>
                  </a:cubicBezTo>
                  <a:cubicBezTo>
                    <a:pt x="700272" y="186763"/>
                    <a:pt x="703224" y="185296"/>
                    <a:pt x="704700" y="183828"/>
                  </a:cubicBezTo>
                  <a:cubicBezTo>
                    <a:pt x="706176" y="180894"/>
                    <a:pt x="706176" y="176492"/>
                    <a:pt x="709128" y="175024"/>
                  </a:cubicBezTo>
                  <a:cubicBezTo>
                    <a:pt x="716508" y="170622"/>
                    <a:pt x="720936" y="164753"/>
                    <a:pt x="722412" y="157417"/>
                  </a:cubicBezTo>
                  <a:cubicBezTo>
                    <a:pt x="723888" y="157417"/>
                    <a:pt x="725364" y="160351"/>
                    <a:pt x="726840" y="158884"/>
                  </a:cubicBezTo>
                  <a:cubicBezTo>
                    <a:pt x="728316" y="158884"/>
                    <a:pt x="729792" y="155949"/>
                    <a:pt x="731268" y="155949"/>
                  </a:cubicBezTo>
                  <a:cubicBezTo>
                    <a:pt x="732744" y="154482"/>
                    <a:pt x="734220" y="155949"/>
                    <a:pt x="734220" y="155949"/>
                  </a:cubicBezTo>
                  <a:cubicBezTo>
                    <a:pt x="737172" y="153015"/>
                    <a:pt x="738648" y="151547"/>
                    <a:pt x="740124" y="148613"/>
                  </a:cubicBezTo>
                  <a:cubicBezTo>
                    <a:pt x="741600" y="151547"/>
                    <a:pt x="744552" y="153015"/>
                    <a:pt x="744552" y="155949"/>
                  </a:cubicBezTo>
                  <a:cubicBezTo>
                    <a:pt x="741600" y="167688"/>
                    <a:pt x="731268" y="175024"/>
                    <a:pt x="729792" y="186763"/>
                  </a:cubicBezTo>
                  <a:cubicBezTo>
                    <a:pt x="729792" y="191165"/>
                    <a:pt x="737172" y="191165"/>
                    <a:pt x="741600" y="192632"/>
                  </a:cubicBezTo>
                  <a:cubicBezTo>
                    <a:pt x="744552" y="195567"/>
                    <a:pt x="748981" y="195567"/>
                    <a:pt x="751933" y="198501"/>
                  </a:cubicBezTo>
                  <a:cubicBezTo>
                    <a:pt x="756361" y="202903"/>
                    <a:pt x="759313" y="208772"/>
                    <a:pt x="762265" y="214642"/>
                  </a:cubicBezTo>
                  <a:cubicBezTo>
                    <a:pt x="765217" y="221978"/>
                    <a:pt x="763741" y="229315"/>
                    <a:pt x="766693" y="235184"/>
                  </a:cubicBezTo>
                  <a:cubicBezTo>
                    <a:pt x="768169" y="238118"/>
                    <a:pt x="775549" y="236651"/>
                    <a:pt x="778501" y="239586"/>
                  </a:cubicBezTo>
                  <a:cubicBezTo>
                    <a:pt x="779977" y="242520"/>
                    <a:pt x="777025" y="246922"/>
                    <a:pt x="778501" y="249857"/>
                  </a:cubicBezTo>
                  <a:cubicBezTo>
                    <a:pt x="781453" y="254259"/>
                    <a:pt x="787357" y="255726"/>
                    <a:pt x="788833" y="260128"/>
                  </a:cubicBezTo>
                  <a:cubicBezTo>
                    <a:pt x="790309" y="264530"/>
                    <a:pt x="787357" y="270399"/>
                    <a:pt x="788833" y="274801"/>
                  </a:cubicBezTo>
                  <a:cubicBezTo>
                    <a:pt x="788833" y="279203"/>
                    <a:pt x="790309" y="282138"/>
                    <a:pt x="793261" y="285072"/>
                  </a:cubicBezTo>
                  <a:cubicBezTo>
                    <a:pt x="796213" y="286540"/>
                    <a:pt x="802117" y="285072"/>
                    <a:pt x="805069" y="288007"/>
                  </a:cubicBezTo>
                  <a:cubicBezTo>
                    <a:pt x="809497" y="293876"/>
                    <a:pt x="809497" y="302680"/>
                    <a:pt x="813925" y="308549"/>
                  </a:cubicBezTo>
                  <a:cubicBezTo>
                    <a:pt x="816877" y="310016"/>
                    <a:pt x="816877" y="302680"/>
                    <a:pt x="815401" y="299745"/>
                  </a:cubicBezTo>
                  <a:cubicBezTo>
                    <a:pt x="813925" y="295343"/>
                    <a:pt x="810973" y="290941"/>
                    <a:pt x="808021" y="286540"/>
                  </a:cubicBezTo>
                  <a:cubicBezTo>
                    <a:pt x="803593" y="282138"/>
                    <a:pt x="797689" y="277736"/>
                    <a:pt x="793261" y="270399"/>
                  </a:cubicBezTo>
                  <a:cubicBezTo>
                    <a:pt x="793261" y="267465"/>
                    <a:pt x="793261" y="263063"/>
                    <a:pt x="796213" y="263063"/>
                  </a:cubicBezTo>
                  <a:cubicBezTo>
                    <a:pt x="799165" y="261595"/>
                    <a:pt x="800641" y="267465"/>
                    <a:pt x="803593" y="267465"/>
                  </a:cubicBezTo>
                  <a:cubicBezTo>
                    <a:pt x="805069" y="267465"/>
                    <a:pt x="805069" y="263063"/>
                    <a:pt x="806545" y="263063"/>
                  </a:cubicBezTo>
                  <a:cubicBezTo>
                    <a:pt x="810973" y="265997"/>
                    <a:pt x="813925" y="270399"/>
                    <a:pt x="816877" y="274801"/>
                  </a:cubicBezTo>
                  <a:cubicBezTo>
                    <a:pt x="821305" y="280670"/>
                    <a:pt x="825733" y="288007"/>
                    <a:pt x="827209" y="295343"/>
                  </a:cubicBezTo>
                  <a:cubicBezTo>
                    <a:pt x="827209" y="299745"/>
                    <a:pt x="822781" y="302680"/>
                    <a:pt x="822781" y="307082"/>
                  </a:cubicBezTo>
                  <a:cubicBezTo>
                    <a:pt x="822781" y="310016"/>
                    <a:pt x="824257" y="312951"/>
                    <a:pt x="825733" y="314418"/>
                  </a:cubicBezTo>
                  <a:lnTo>
                    <a:pt x="824235" y="314791"/>
                  </a:lnTo>
                  <a:lnTo>
                    <a:pt x="818440" y="320632"/>
                  </a:lnTo>
                  <a:cubicBezTo>
                    <a:pt x="818440" y="323598"/>
                    <a:pt x="818440" y="326564"/>
                    <a:pt x="816968" y="328047"/>
                  </a:cubicBezTo>
                  <a:cubicBezTo>
                    <a:pt x="812555" y="332496"/>
                    <a:pt x="808142" y="335461"/>
                    <a:pt x="802257" y="339910"/>
                  </a:cubicBezTo>
                  <a:cubicBezTo>
                    <a:pt x="796373" y="342876"/>
                    <a:pt x="790488" y="345842"/>
                    <a:pt x="784603" y="347325"/>
                  </a:cubicBezTo>
                  <a:cubicBezTo>
                    <a:pt x="780190" y="348808"/>
                    <a:pt x="775777" y="348808"/>
                    <a:pt x="772834" y="350291"/>
                  </a:cubicBezTo>
                  <a:lnTo>
                    <a:pt x="761898" y="361314"/>
                  </a:lnTo>
                  <a:lnTo>
                    <a:pt x="762281" y="361823"/>
                  </a:lnTo>
                  <a:cubicBezTo>
                    <a:pt x="760808" y="363289"/>
                    <a:pt x="756390" y="364756"/>
                    <a:pt x="754917" y="367689"/>
                  </a:cubicBezTo>
                  <a:cubicBezTo>
                    <a:pt x="753444" y="369155"/>
                    <a:pt x="754917" y="372088"/>
                    <a:pt x="754917" y="375021"/>
                  </a:cubicBezTo>
                  <a:cubicBezTo>
                    <a:pt x="753444" y="377954"/>
                    <a:pt x="750498" y="379421"/>
                    <a:pt x="749025" y="382354"/>
                  </a:cubicBezTo>
                  <a:cubicBezTo>
                    <a:pt x="747552" y="380887"/>
                    <a:pt x="746079" y="377954"/>
                    <a:pt x="743133" y="375021"/>
                  </a:cubicBezTo>
                  <a:cubicBezTo>
                    <a:pt x="741661" y="373555"/>
                    <a:pt x="740188" y="370622"/>
                    <a:pt x="737242" y="372088"/>
                  </a:cubicBezTo>
                  <a:lnTo>
                    <a:pt x="737169" y="372404"/>
                  </a:lnTo>
                  <a:lnTo>
                    <a:pt x="742803" y="375222"/>
                  </a:lnTo>
                  <a:cubicBezTo>
                    <a:pt x="745742" y="378162"/>
                    <a:pt x="747212" y="381102"/>
                    <a:pt x="748681" y="382572"/>
                  </a:cubicBezTo>
                  <a:cubicBezTo>
                    <a:pt x="750151" y="384043"/>
                    <a:pt x="751620" y="384043"/>
                    <a:pt x="751620" y="385513"/>
                  </a:cubicBezTo>
                  <a:cubicBezTo>
                    <a:pt x="753090" y="386983"/>
                    <a:pt x="748681" y="389923"/>
                    <a:pt x="750151" y="392863"/>
                  </a:cubicBezTo>
                  <a:cubicBezTo>
                    <a:pt x="751620" y="394333"/>
                    <a:pt x="753090" y="388453"/>
                    <a:pt x="756029" y="388453"/>
                  </a:cubicBezTo>
                  <a:cubicBezTo>
                    <a:pt x="756029" y="388453"/>
                    <a:pt x="757499" y="389923"/>
                    <a:pt x="757499" y="391393"/>
                  </a:cubicBezTo>
                  <a:cubicBezTo>
                    <a:pt x="756029" y="392863"/>
                    <a:pt x="753090" y="394333"/>
                    <a:pt x="753090" y="395803"/>
                  </a:cubicBezTo>
                  <a:cubicBezTo>
                    <a:pt x="751620" y="397273"/>
                    <a:pt x="754560" y="398743"/>
                    <a:pt x="756029" y="398743"/>
                  </a:cubicBezTo>
                  <a:cubicBezTo>
                    <a:pt x="758968" y="397273"/>
                    <a:pt x="758968" y="391393"/>
                    <a:pt x="761907" y="389923"/>
                  </a:cubicBezTo>
                  <a:cubicBezTo>
                    <a:pt x="763377" y="388453"/>
                    <a:pt x="764846" y="391393"/>
                    <a:pt x="766316" y="391393"/>
                  </a:cubicBezTo>
                  <a:cubicBezTo>
                    <a:pt x="766316" y="392863"/>
                    <a:pt x="767786" y="394333"/>
                    <a:pt x="767786" y="395803"/>
                  </a:cubicBezTo>
                  <a:lnTo>
                    <a:pt x="766515" y="397709"/>
                  </a:lnTo>
                  <a:lnTo>
                    <a:pt x="768119" y="395340"/>
                  </a:lnTo>
                  <a:cubicBezTo>
                    <a:pt x="768119" y="393897"/>
                    <a:pt x="766654" y="392454"/>
                    <a:pt x="766654" y="391011"/>
                  </a:cubicBezTo>
                  <a:cubicBezTo>
                    <a:pt x="768119" y="388126"/>
                    <a:pt x="769584" y="386683"/>
                    <a:pt x="772514" y="383797"/>
                  </a:cubicBezTo>
                  <a:cubicBezTo>
                    <a:pt x="775444" y="382354"/>
                    <a:pt x="778374" y="379469"/>
                    <a:pt x="781304" y="378026"/>
                  </a:cubicBezTo>
                  <a:cubicBezTo>
                    <a:pt x="788630" y="373697"/>
                    <a:pt x="797420" y="369369"/>
                    <a:pt x="806210" y="367926"/>
                  </a:cubicBezTo>
                  <a:cubicBezTo>
                    <a:pt x="807675" y="366483"/>
                    <a:pt x="807675" y="372254"/>
                    <a:pt x="809140" y="373697"/>
                  </a:cubicBezTo>
                  <a:cubicBezTo>
                    <a:pt x="813535" y="375140"/>
                    <a:pt x="819395" y="372254"/>
                    <a:pt x="825255" y="373697"/>
                  </a:cubicBezTo>
                  <a:cubicBezTo>
                    <a:pt x="826720" y="373697"/>
                    <a:pt x="826720" y="376583"/>
                    <a:pt x="828185" y="376583"/>
                  </a:cubicBezTo>
                  <a:cubicBezTo>
                    <a:pt x="829651" y="376583"/>
                    <a:pt x="829651" y="372254"/>
                    <a:pt x="832581" y="372254"/>
                  </a:cubicBezTo>
                  <a:cubicBezTo>
                    <a:pt x="832581" y="370811"/>
                    <a:pt x="832581" y="375140"/>
                    <a:pt x="834046" y="375140"/>
                  </a:cubicBezTo>
                  <a:cubicBezTo>
                    <a:pt x="836976" y="375140"/>
                    <a:pt x="839906" y="376583"/>
                    <a:pt x="841371" y="373697"/>
                  </a:cubicBezTo>
                  <a:cubicBezTo>
                    <a:pt x="841371" y="372254"/>
                    <a:pt x="838441" y="370811"/>
                    <a:pt x="838441" y="369369"/>
                  </a:cubicBezTo>
                  <a:cubicBezTo>
                    <a:pt x="838441" y="367926"/>
                    <a:pt x="841371" y="366483"/>
                    <a:pt x="842836" y="367926"/>
                  </a:cubicBezTo>
                  <a:cubicBezTo>
                    <a:pt x="844301" y="367926"/>
                    <a:pt x="845766" y="372254"/>
                    <a:pt x="847231" y="372254"/>
                  </a:cubicBezTo>
                  <a:cubicBezTo>
                    <a:pt x="850161" y="372254"/>
                    <a:pt x="850161" y="366483"/>
                    <a:pt x="853091" y="367926"/>
                  </a:cubicBezTo>
                  <a:cubicBezTo>
                    <a:pt x="856021" y="367926"/>
                    <a:pt x="857486" y="370811"/>
                    <a:pt x="858951" y="373697"/>
                  </a:cubicBezTo>
                  <a:cubicBezTo>
                    <a:pt x="857486" y="375140"/>
                    <a:pt x="856021" y="375140"/>
                    <a:pt x="856021" y="378026"/>
                  </a:cubicBezTo>
                  <a:cubicBezTo>
                    <a:pt x="854556" y="380911"/>
                    <a:pt x="858951" y="382354"/>
                    <a:pt x="857486" y="383797"/>
                  </a:cubicBezTo>
                  <a:cubicBezTo>
                    <a:pt x="854556" y="386683"/>
                    <a:pt x="851626" y="383797"/>
                    <a:pt x="847231" y="383797"/>
                  </a:cubicBezTo>
                  <a:cubicBezTo>
                    <a:pt x="845766" y="383797"/>
                    <a:pt x="845766" y="386683"/>
                    <a:pt x="844301" y="388126"/>
                  </a:cubicBezTo>
                  <a:cubicBezTo>
                    <a:pt x="844301" y="391011"/>
                    <a:pt x="845766" y="393897"/>
                    <a:pt x="844301" y="395340"/>
                  </a:cubicBezTo>
                  <a:cubicBezTo>
                    <a:pt x="842836" y="398226"/>
                    <a:pt x="839906" y="395340"/>
                    <a:pt x="838441" y="396783"/>
                  </a:cubicBezTo>
                  <a:cubicBezTo>
                    <a:pt x="835511" y="398226"/>
                    <a:pt x="835511" y="401111"/>
                    <a:pt x="832581" y="402554"/>
                  </a:cubicBezTo>
                  <a:cubicBezTo>
                    <a:pt x="831116" y="402554"/>
                    <a:pt x="829651" y="399668"/>
                    <a:pt x="828185" y="399668"/>
                  </a:cubicBezTo>
                  <a:cubicBezTo>
                    <a:pt x="825255" y="399668"/>
                    <a:pt x="825255" y="401111"/>
                    <a:pt x="823790" y="401111"/>
                  </a:cubicBezTo>
                  <a:cubicBezTo>
                    <a:pt x="820860" y="402554"/>
                    <a:pt x="817930" y="401111"/>
                    <a:pt x="816465" y="401111"/>
                  </a:cubicBezTo>
                  <a:cubicBezTo>
                    <a:pt x="813535" y="399668"/>
                    <a:pt x="813535" y="396783"/>
                    <a:pt x="812070" y="395340"/>
                  </a:cubicBezTo>
                  <a:cubicBezTo>
                    <a:pt x="809140" y="395340"/>
                    <a:pt x="806210" y="396783"/>
                    <a:pt x="803280" y="398226"/>
                  </a:cubicBezTo>
                  <a:cubicBezTo>
                    <a:pt x="800350" y="401111"/>
                    <a:pt x="798885" y="402554"/>
                    <a:pt x="795955" y="405440"/>
                  </a:cubicBezTo>
                  <a:cubicBezTo>
                    <a:pt x="794490" y="405440"/>
                    <a:pt x="793025" y="405440"/>
                    <a:pt x="791560" y="403997"/>
                  </a:cubicBezTo>
                  <a:cubicBezTo>
                    <a:pt x="790095" y="402554"/>
                    <a:pt x="791560" y="399668"/>
                    <a:pt x="788630" y="399668"/>
                  </a:cubicBezTo>
                  <a:lnTo>
                    <a:pt x="788173" y="399893"/>
                  </a:lnTo>
                  <a:lnTo>
                    <a:pt x="790974" y="404076"/>
                  </a:lnTo>
                  <a:cubicBezTo>
                    <a:pt x="792450" y="405545"/>
                    <a:pt x="793925" y="405545"/>
                    <a:pt x="795401" y="405545"/>
                  </a:cubicBezTo>
                  <a:cubicBezTo>
                    <a:pt x="795401" y="407014"/>
                    <a:pt x="795401" y="409952"/>
                    <a:pt x="795401" y="411421"/>
                  </a:cubicBezTo>
                  <a:cubicBezTo>
                    <a:pt x="795401" y="412891"/>
                    <a:pt x="793925" y="414360"/>
                    <a:pt x="793925" y="415829"/>
                  </a:cubicBezTo>
                  <a:cubicBezTo>
                    <a:pt x="793925" y="418767"/>
                    <a:pt x="798352" y="418767"/>
                    <a:pt x="798352" y="421705"/>
                  </a:cubicBezTo>
                  <a:cubicBezTo>
                    <a:pt x="798352" y="424643"/>
                    <a:pt x="793925" y="423174"/>
                    <a:pt x="792450" y="424643"/>
                  </a:cubicBezTo>
                  <a:cubicBezTo>
                    <a:pt x="789498" y="426112"/>
                    <a:pt x="789498" y="429050"/>
                    <a:pt x="786547" y="430519"/>
                  </a:cubicBezTo>
                  <a:cubicBezTo>
                    <a:pt x="786547" y="431988"/>
                    <a:pt x="783596" y="433458"/>
                    <a:pt x="783596" y="434927"/>
                  </a:cubicBezTo>
                  <a:cubicBezTo>
                    <a:pt x="782120" y="437865"/>
                    <a:pt x="786547" y="439334"/>
                    <a:pt x="786547" y="440803"/>
                  </a:cubicBezTo>
                  <a:cubicBezTo>
                    <a:pt x="786547" y="442272"/>
                    <a:pt x="783596" y="442272"/>
                    <a:pt x="782120" y="442272"/>
                  </a:cubicBezTo>
                  <a:cubicBezTo>
                    <a:pt x="780644" y="443741"/>
                    <a:pt x="780644" y="446679"/>
                    <a:pt x="779169" y="448148"/>
                  </a:cubicBezTo>
                  <a:cubicBezTo>
                    <a:pt x="777693" y="449617"/>
                    <a:pt x="776218" y="449617"/>
                    <a:pt x="774742" y="451086"/>
                  </a:cubicBezTo>
                  <a:cubicBezTo>
                    <a:pt x="773266" y="454025"/>
                    <a:pt x="773266" y="456963"/>
                    <a:pt x="771791" y="458432"/>
                  </a:cubicBezTo>
                  <a:cubicBezTo>
                    <a:pt x="771791" y="461370"/>
                    <a:pt x="770315" y="464308"/>
                    <a:pt x="770315" y="465777"/>
                  </a:cubicBezTo>
                  <a:cubicBezTo>
                    <a:pt x="770315" y="468715"/>
                    <a:pt x="773266" y="470184"/>
                    <a:pt x="774742" y="471653"/>
                  </a:cubicBezTo>
                  <a:lnTo>
                    <a:pt x="770362" y="473107"/>
                  </a:lnTo>
                  <a:lnTo>
                    <a:pt x="770903" y="473289"/>
                  </a:lnTo>
                  <a:cubicBezTo>
                    <a:pt x="772369" y="473289"/>
                    <a:pt x="773836" y="471811"/>
                    <a:pt x="775302" y="471811"/>
                  </a:cubicBezTo>
                  <a:cubicBezTo>
                    <a:pt x="776768" y="474767"/>
                    <a:pt x="779701" y="477723"/>
                    <a:pt x="779701" y="480679"/>
                  </a:cubicBezTo>
                  <a:cubicBezTo>
                    <a:pt x="779701" y="482157"/>
                    <a:pt x="781167" y="483635"/>
                    <a:pt x="782634" y="485113"/>
                  </a:cubicBezTo>
                  <a:cubicBezTo>
                    <a:pt x="784100" y="485113"/>
                    <a:pt x="782634" y="489547"/>
                    <a:pt x="784100" y="488069"/>
                  </a:cubicBezTo>
                  <a:cubicBezTo>
                    <a:pt x="787032" y="488069"/>
                    <a:pt x="789965" y="488069"/>
                    <a:pt x="792898" y="489547"/>
                  </a:cubicBezTo>
                  <a:cubicBezTo>
                    <a:pt x="794364" y="491025"/>
                    <a:pt x="795830" y="491025"/>
                    <a:pt x="797297" y="491025"/>
                  </a:cubicBezTo>
                  <a:cubicBezTo>
                    <a:pt x="798763" y="491025"/>
                    <a:pt x="800229" y="489547"/>
                    <a:pt x="801695" y="489547"/>
                  </a:cubicBezTo>
                  <a:cubicBezTo>
                    <a:pt x="803162" y="491025"/>
                    <a:pt x="803162" y="492503"/>
                    <a:pt x="803162" y="493981"/>
                  </a:cubicBezTo>
                  <a:cubicBezTo>
                    <a:pt x="804628" y="495460"/>
                    <a:pt x="804628" y="496938"/>
                    <a:pt x="806094" y="498416"/>
                  </a:cubicBezTo>
                  <a:cubicBezTo>
                    <a:pt x="807561" y="499894"/>
                    <a:pt x="809027" y="501372"/>
                    <a:pt x="810493" y="499894"/>
                  </a:cubicBezTo>
                  <a:lnTo>
                    <a:pt x="814164" y="497118"/>
                  </a:lnTo>
                  <a:lnTo>
                    <a:pt x="810751" y="499661"/>
                  </a:lnTo>
                  <a:cubicBezTo>
                    <a:pt x="809276" y="501126"/>
                    <a:pt x="807802" y="499661"/>
                    <a:pt x="806327" y="498197"/>
                  </a:cubicBezTo>
                  <a:cubicBezTo>
                    <a:pt x="804853" y="496732"/>
                    <a:pt x="804853" y="495267"/>
                    <a:pt x="803378" y="493803"/>
                  </a:cubicBezTo>
                  <a:cubicBezTo>
                    <a:pt x="803378" y="492338"/>
                    <a:pt x="803378" y="490873"/>
                    <a:pt x="801904" y="489409"/>
                  </a:cubicBezTo>
                  <a:cubicBezTo>
                    <a:pt x="800429" y="489409"/>
                    <a:pt x="798955" y="490873"/>
                    <a:pt x="797480" y="490873"/>
                  </a:cubicBezTo>
                  <a:cubicBezTo>
                    <a:pt x="796005" y="490873"/>
                    <a:pt x="794531" y="490873"/>
                    <a:pt x="793056" y="489409"/>
                  </a:cubicBezTo>
                  <a:cubicBezTo>
                    <a:pt x="790107" y="487944"/>
                    <a:pt x="787158" y="487944"/>
                    <a:pt x="784209" y="487944"/>
                  </a:cubicBezTo>
                  <a:cubicBezTo>
                    <a:pt x="782735" y="489409"/>
                    <a:pt x="784209" y="485014"/>
                    <a:pt x="782735" y="485014"/>
                  </a:cubicBezTo>
                  <a:cubicBezTo>
                    <a:pt x="781260" y="483550"/>
                    <a:pt x="779785" y="482085"/>
                    <a:pt x="779785" y="480620"/>
                  </a:cubicBezTo>
                  <a:cubicBezTo>
                    <a:pt x="779785" y="477691"/>
                    <a:pt x="776836" y="474761"/>
                    <a:pt x="775362" y="471832"/>
                  </a:cubicBezTo>
                  <a:cubicBezTo>
                    <a:pt x="773887" y="470367"/>
                    <a:pt x="770938" y="468903"/>
                    <a:pt x="770938" y="465973"/>
                  </a:cubicBezTo>
                  <a:cubicBezTo>
                    <a:pt x="770938" y="464509"/>
                    <a:pt x="772413" y="461579"/>
                    <a:pt x="772413" y="458650"/>
                  </a:cubicBezTo>
                  <a:cubicBezTo>
                    <a:pt x="773887" y="457185"/>
                    <a:pt x="773887" y="454256"/>
                    <a:pt x="775362" y="451326"/>
                  </a:cubicBezTo>
                  <a:cubicBezTo>
                    <a:pt x="776836" y="449862"/>
                    <a:pt x="778311" y="449862"/>
                    <a:pt x="779785" y="448397"/>
                  </a:cubicBezTo>
                  <a:cubicBezTo>
                    <a:pt x="781260" y="446932"/>
                    <a:pt x="781260" y="444003"/>
                    <a:pt x="782735" y="442538"/>
                  </a:cubicBezTo>
                  <a:cubicBezTo>
                    <a:pt x="784209" y="442538"/>
                    <a:pt x="787158" y="442538"/>
                    <a:pt x="787158" y="441073"/>
                  </a:cubicBezTo>
                  <a:cubicBezTo>
                    <a:pt x="787158" y="439609"/>
                    <a:pt x="782735" y="438144"/>
                    <a:pt x="784209" y="435214"/>
                  </a:cubicBezTo>
                  <a:cubicBezTo>
                    <a:pt x="784209" y="433750"/>
                    <a:pt x="787158" y="432285"/>
                    <a:pt x="787158" y="430820"/>
                  </a:cubicBezTo>
                  <a:cubicBezTo>
                    <a:pt x="790107" y="429356"/>
                    <a:pt x="790107" y="426426"/>
                    <a:pt x="793056" y="424962"/>
                  </a:cubicBezTo>
                  <a:cubicBezTo>
                    <a:pt x="794531" y="423497"/>
                    <a:pt x="798955" y="424962"/>
                    <a:pt x="798955" y="422032"/>
                  </a:cubicBezTo>
                  <a:cubicBezTo>
                    <a:pt x="798955" y="419103"/>
                    <a:pt x="794531" y="419103"/>
                    <a:pt x="794531" y="416173"/>
                  </a:cubicBezTo>
                  <a:cubicBezTo>
                    <a:pt x="794531" y="414709"/>
                    <a:pt x="796005" y="413244"/>
                    <a:pt x="796005" y="411779"/>
                  </a:cubicBezTo>
                  <a:cubicBezTo>
                    <a:pt x="796005" y="410314"/>
                    <a:pt x="796005" y="407385"/>
                    <a:pt x="796005" y="405920"/>
                  </a:cubicBezTo>
                  <a:cubicBezTo>
                    <a:pt x="798955" y="402991"/>
                    <a:pt x="800429" y="401526"/>
                    <a:pt x="803378" y="398597"/>
                  </a:cubicBezTo>
                  <a:cubicBezTo>
                    <a:pt x="806327" y="397132"/>
                    <a:pt x="809276" y="395667"/>
                    <a:pt x="812226" y="395667"/>
                  </a:cubicBezTo>
                  <a:cubicBezTo>
                    <a:pt x="813700" y="397132"/>
                    <a:pt x="813700" y="400062"/>
                    <a:pt x="816649" y="401526"/>
                  </a:cubicBezTo>
                  <a:cubicBezTo>
                    <a:pt x="818124" y="401526"/>
                    <a:pt x="821073" y="402991"/>
                    <a:pt x="824022" y="401526"/>
                  </a:cubicBezTo>
                  <a:cubicBezTo>
                    <a:pt x="825496" y="401526"/>
                    <a:pt x="825496" y="400062"/>
                    <a:pt x="828446" y="400062"/>
                  </a:cubicBezTo>
                  <a:cubicBezTo>
                    <a:pt x="829920" y="400062"/>
                    <a:pt x="831395" y="402991"/>
                    <a:pt x="832869" y="402991"/>
                  </a:cubicBezTo>
                  <a:cubicBezTo>
                    <a:pt x="835818" y="401526"/>
                    <a:pt x="835818" y="398597"/>
                    <a:pt x="838767" y="397132"/>
                  </a:cubicBezTo>
                  <a:cubicBezTo>
                    <a:pt x="840242" y="395667"/>
                    <a:pt x="843191" y="398597"/>
                    <a:pt x="844666" y="395667"/>
                  </a:cubicBezTo>
                  <a:cubicBezTo>
                    <a:pt x="846140" y="394203"/>
                    <a:pt x="844666" y="391273"/>
                    <a:pt x="844666" y="388344"/>
                  </a:cubicBezTo>
                  <a:cubicBezTo>
                    <a:pt x="846140" y="386879"/>
                    <a:pt x="846140" y="383950"/>
                    <a:pt x="847615" y="383950"/>
                  </a:cubicBezTo>
                  <a:cubicBezTo>
                    <a:pt x="852038" y="383950"/>
                    <a:pt x="854987" y="386879"/>
                    <a:pt x="857937" y="383950"/>
                  </a:cubicBezTo>
                  <a:cubicBezTo>
                    <a:pt x="859411" y="382485"/>
                    <a:pt x="854987" y="381020"/>
                    <a:pt x="856462" y="378091"/>
                  </a:cubicBezTo>
                  <a:cubicBezTo>
                    <a:pt x="856462" y="375162"/>
                    <a:pt x="857937" y="375162"/>
                    <a:pt x="859411" y="373697"/>
                  </a:cubicBezTo>
                  <a:cubicBezTo>
                    <a:pt x="862360" y="376626"/>
                    <a:pt x="866784" y="378091"/>
                    <a:pt x="869733" y="382485"/>
                  </a:cubicBezTo>
                  <a:cubicBezTo>
                    <a:pt x="871207" y="383950"/>
                    <a:pt x="869733" y="388344"/>
                    <a:pt x="874157" y="388344"/>
                  </a:cubicBezTo>
                  <a:cubicBezTo>
                    <a:pt x="875631" y="391273"/>
                    <a:pt x="872682" y="395667"/>
                    <a:pt x="874157" y="400062"/>
                  </a:cubicBezTo>
                  <a:cubicBezTo>
                    <a:pt x="874157" y="405920"/>
                    <a:pt x="877106" y="411779"/>
                    <a:pt x="878580" y="417638"/>
                  </a:cubicBezTo>
                  <a:cubicBezTo>
                    <a:pt x="881529" y="423497"/>
                    <a:pt x="887428" y="429356"/>
                    <a:pt x="888902" y="435214"/>
                  </a:cubicBezTo>
                  <a:cubicBezTo>
                    <a:pt x="890377" y="438144"/>
                    <a:pt x="887428" y="441073"/>
                    <a:pt x="887428" y="444003"/>
                  </a:cubicBezTo>
                  <a:cubicBezTo>
                    <a:pt x="887428" y="448397"/>
                    <a:pt x="888902" y="452791"/>
                    <a:pt x="890377" y="457185"/>
                  </a:cubicBezTo>
                  <a:cubicBezTo>
                    <a:pt x="891851" y="463044"/>
                    <a:pt x="891851" y="468903"/>
                    <a:pt x="893326" y="473297"/>
                  </a:cubicBezTo>
                  <a:cubicBezTo>
                    <a:pt x="894800" y="476226"/>
                    <a:pt x="897749" y="477691"/>
                    <a:pt x="900698" y="477691"/>
                  </a:cubicBezTo>
                  <a:cubicBezTo>
                    <a:pt x="902173" y="479156"/>
                    <a:pt x="905122" y="477691"/>
                    <a:pt x="905122" y="479156"/>
                  </a:cubicBezTo>
                  <a:cubicBezTo>
                    <a:pt x="900698" y="485014"/>
                    <a:pt x="903648" y="490873"/>
                    <a:pt x="900698" y="496732"/>
                  </a:cubicBezTo>
                  <a:cubicBezTo>
                    <a:pt x="899224" y="501126"/>
                    <a:pt x="896275" y="504056"/>
                    <a:pt x="893326" y="506985"/>
                  </a:cubicBezTo>
                  <a:cubicBezTo>
                    <a:pt x="890377" y="509914"/>
                    <a:pt x="887428" y="511379"/>
                    <a:pt x="887428" y="512844"/>
                  </a:cubicBezTo>
                  <a:cubicBezTo>
                    <a:pt x="885953" y="515773"/>
                    <a:pt x="888902" y="518703"/>
                    <a:pt x="890377" y="521632"/>
                  </a:cubicBezTo>
                  <a:cubicBezTo>
                    <a:pt x="890377" y="526026"/>
                    <a:pt x="891851" y="531885"/>
                    <a:pt x="891851" y="536279"/>
                  </a:cubicBezTo>
                  <a:cubicBezTo>
                    <a:pt x="891851" y="539208"/>
                    <a:pt x="888902" y="537744"/>
                    <a:pt x="887428" y="539208"/>
                  </a:cubicBezTo>
                  <a:cubicBezTo>
                    <a:pt x="885953" y="539208"/>
                    <a:pt x="881529" y="539208"/>
                    <a:pt x="881529" y="542138"/>
                  </a:cubicBezTo>
                  <a:cubicBezTo>
                    <a:pt x="880055" y="545067"/>
                    <a:pt x="884478" y="549461"/>
                    <a:pt x="883004" y="550926"/>
                  </a:cubicBezTo>
                  <a:cubicBezTo>
                    <a:pt x="880055" y="553856"/>
                    <a:pt x="880055" y="562644"/>
                    <a:pt x="875631" y="567038"/>
                  </a:cubicBezTo>
                  <a:cubicBezTo>
                    <a:pt x="872682" y="564108"/>
                    <a:pt x="868258" y="559714"/>
                    <a:pt x="866784" y="555320"/>
                  </a:cubicBezTo>
                  <a:cubicBezTo>
                    <a:pt x="866784" y="550926"/>
                    <a:pt x="865309" y="545067"/>
                    <a:pt x="860886" y="539208"/>
                  </a:cubicBezTo>
                  <a:cubicBezTo>
                    <a:pt x="857937" y="534814"/>
                    <a:pt x="853513" y="531885"/>
                    <a:pt x="852038" y="526026"/>
                  </a:cubicBezTo>
                  <a:cubicBezTo>
                    <a:pt x="852038" y="521632"/>
                    <a:pt x="854987" y="515773"/>
                    <a:pt x="859411" y="511379"/>
                  </a:cubicBezTo>
                  <a:cubicBezTo>
                    <a:pt x="860886" y="509914"/>
                    <a:pt x="862360" y="514309"/>
                    <a:pt x="863835" y="514309"/>
                  </a:cubicBezTo>
                  <a:cubicBezTo>
                    <a:pt x="863835" y="506985"/>
                    <a:pt x="868258" y="506985"/>
                    <a:pt x="868258" y="504056"/>
                  </a:cubicBezTo>
                  <a:cubicBezTo>
                    <a:pt x="868258" y="501126"/>
                    <a:pt x="865309" y="498197"/>
                    <a:pt x="865309" y="495267"/>
                  </a:cubicBezTo>
                  <a:cubicBezTo>
                    <a:pt x="865309" y="490873"/>
                    <a:pt x="868258" y="487944"/>
                    <a:pt x="868258" y="483550"/>
                  </a:cubicBezTo>
                  <a:cubicBezTo>
                    <a:pt x="866784" y="473297"/>
                    <a:pt x="866784" y="464509"/>
                    <a:pt x="862360" y="455720"/>
                  </a:cubicBezTo>
                  <a:cubicBezTo>
                    <a:pt x="860886" y="452791"/>
                    <a:pt x="856462" y="452791"/>
                    <a:pt x="853513" y="451326"/>
                  </a:cubicBezTo>
                  <a:cubicBezTo>
                    <a:pt x="847615" y="446932"/>
                    <a:pt x="840242" y="441073"/>
                    <a:pt x="834344" y="435214"/>
                  </a:cubicBezTo>
                  <a:cubicBezTo>
                    <a:pt x="829920" y="432285"/>
                    <a:pt x="826971" y="424962"/>
                    <a:pt x="822547" y="423497"/>
                  </a:cubicBezTo>
                  <a:cubicBezTo>
                    <a:pt x="818124" y="429356"/>
                    <a:pt x="813700" y="446932"/>
                    <a:pt x="807802" y="448397"/>
                  </a:cubicBezTo>
                  <a:cubicBezTo>
                    <a:pt x="803378" y="448397"/>
                    <a:pt x="818124" y="448397"/>
                    <a:pt x="821073" y="451326"/>
                  </a:cubicBezTo>
                  <a:cubicBezTo>
                    <a:pt x="824022" y="454256"/>
                    <a:pt x="819598" y="460114"/>
                    <a:pt x="821073" y="463044"/>
                  </a:cubicBezTo>
                  <a:cubicBezTo>
                    <a:pt x="821073" y="467438"/>
                    <a:pt x="822547" y="471832"/>
                    <a:pt x="825496" y="473297"/>
                  </a:cubicBezTo>
                  <a:cubicBezTo>
                    <a:pt x="826971" y="474761"/>
                    <a:pt x="826971" y="470367"/>
                    <a:pt x="829920" y="470367"/>
                  </a:cubicBezTo>
                  <a:cubicBezTo>
                    <a:pt x="831395" y="470367"/>
                    <a:pt x="832869" y="473297"/>
                    <a:pt x="832869" y="474761"/>
                  </a:cubicBezTo>
                  <a:cubicBezTo>
                    <a:pt x="832869" y="479156"/>
                    <a:pt x="831395" y="482085"/>
                    <a:pt x="831395" y="485014"/>
                  </a:cubicBezTo>
                  <a:cubicBezTo>
                    <a:pt x="831395" y="487944"/>
                    <a:pt x="831395" y="489409"/>
                    <a:pt x="832869" y="492338"/>
                  </a:cubicBezTo>
                  <a:lnTo>
                    <a:pt x="832496" y="492523"/>
                  </a:lnTo>
                  <a:lnTo>
                    <a:pt x="835420" y="499894"/>
                  </a:lnTo>
                  <a:cubicBezTo>
                    <a:pt x="835420" y="502850"/>
                    <a:pt x="835420" y="505806"/>
                    <a:pt x="833954" y="510240"/>
                  </a:cubicBezTo>
                  <a:cubicBezTo>
                    <a:pt x="832488" y="513196"/>
                    <a:pt x="832488" y="517630"/>
                    <a:pt x="831022" y="520586"/>
                  </a:cubicBezTo>
                  <a:cubicBezTo>
                    <a:pt x="831022" y="525020"/>
                    <a:pt x="829555" y="529454"/>
                    <a:pt x="828089" y="532411"/>
                  </a:cubicBezTo>
                  <a:cubicBezTo>
                    <a:pt x="823690" y="536845"/>
                    <a:pt x="816359" y="538323"/>
                    <a:pt x="816359" y="542757"/>
                  </a:cubicBezTo>
                  <a:cubicBezTo>
                    <a:pt x="816359" y="547191"/>
                    <a:pt x="825156" y="541279"/>
                    <a:pt x="828089" y="547191"/>
                  </a:cubicBezTo>
                  <a:cubicBezTo>
                    <a:pt x="833954" y="545713"/>
                    <a:pt x="839819" y="541279"/>
                    <a:pt x="845685" y="538323"/>
                  </a:cubicBezTo>
                  <a:cubicBezTo>
                    <a:pt x="848617" y="538323"/>
                    <a:pt x="853016" y="536845"/>
                    <a:pt x="854482" y="538323"/>
                  </a:cubicBezTo>
                  <a:cubicBezTo>
                    <a:pt x="855949" y="541279"/>
                    <a:pt x="851550" y="544235"/>
                    <a:pt x="853016" y="547191"/>
                  </a:cubicBezTo>
                  <a:cubicBezTo>
                    <a:pt x="853016" y="548669"/>
                    <a:pt x="854482" y="544235"/>
                    <a:pt x="857415" y="544235"/>
                  </a:cubicBezTo>
                  <a:cubicBezTo>
                    <a:pt x="858881" y="544235"/>
                    <a:pt x="860348" y="545713"/>
                    <a:pt x="860348" y="548669"/>
                  </a:cubicBezTo>
                  <a:cubicBezTo>
                    <a:pt x="861814" y="556059"/>
                    <a:pt x="863280" y="563449"/>
                    <a:pt x="861814" y="572318"/>
                  </a:cubicBezTo>
                  <a:cubicBezTo>
                    <a:pt x="860348" y="579708"/>
                    <a:pt x="858881" y="587098"/>
                    <a:pt x="854482" y="593010"/>
                  </a:cubicBezTo>
                  <a:cubicBezTo>
                    <a:pt x="851550" y="598923"/>
                    <a:pt x="845685" y="601879"/>
                    <a:pt x="841286" y="606313"/>
                  </a:cubicBezTo>
                  <a:cubicBezTo>
                    <a:pt x="838353" y="609269"/>
                    <a:pt x="839819" y="613703"/>
                    <a:pt x="836887" y="615181"/>
                  </a:cubicBezTo>
                  <a:cubicBezTo>
                    <a:pt x="833954" y="615181"/>
                    <a:pt x="831022" y="609269"/>
                    <a:pt x="828089" y="609269"/>
                  </a:cubicBezTo>
                  <a:cubicBezTo>
                    <a:pt x="825156" y="610747"/>
                    <a:pt x="829555" y="615181"/>
                    <a:pt x="829555" y="616659"/>
                  </a:cubicBezTo>
                  <a:cubicBezTo>
                    <a:pt x="826623" y="621093"/>
                    <a:pt x="823690" y="628483"/>
                    <a:pt x="819291" y="627005"/>
                  </a:cubicBezTo>
                  <a:cubicBezTo>
                    <a:pt x="814892" y="625527"/>
                    <a:pt x="817825" y="616659"/>
                    <a:pt x="814892" y="613703"/>
                  </a:cubicBezTo>
                  <a:cubicBezTo>
                    <a:pt x="811960" y="612225"/>
                    <a:pt x="807561" y="613703"/>
                    <a:pt x="804628" y="612225"/>
                  </a:cubicBezTo>
                  <a:cubicBezTo>
                    <a:pt x="801695" y="612225"/>
                    <a:pt x="800229" y="609269"/>
                    <a:pt x="798763" y="609269"/>
                  </a:cubicBezTo>
                  <a:cubicBezTo>
                    <a:pt x="794364" y="609269"/>
                    <a:pt x="789965" y="612225"/>
                    <a:pt x="785566" y="613703"/>
                  </a:cubicBezTo>
                  <a:cubicBezTo>
                    <a:pt x="779701" y="613703"/>
                    <a:pt x="773836" y="616659"/>
                    <a:pt x="769437" y="613703"/>
                  </a:cubicBezTo>
                  <a:cubicBezTo>
                    <a:pt x="766504" y="613703"/>
                    <a:pt x="765038" y="609269"/>
                    <a:pt x="765038" y="606313"/>
                  </a:cubicBezTo>
                  <a:cubicBezTo>
                    <a:pt x="765038" y="604835"/>
                    <a:pt x="769437" y="607791"/>
                    <a:pt x="770903" y="606313"/>
                  </a:cubicBezTo>
                  <a:cubicBezTo>
                    <a:pt x="772369" y="601879"/>
                    <a:pt x="775302" y="591532"/>
                    <a:pt x="770903" y="591532"/>
                  </a:cubicBezTo>
                  <a:cubicBezTo>
                    <a:pt x="765038" y="591532"/>
                    <a:pt x="763572" y="600401"/>
                    <a:pt x="760639" y="606313"/>
                  </a:cubicBezTo>
                  <a:cubicBezTo>
                    <a:pt x="759173" y="609269"/>
                    <a:pt x="754774" y="612225"/>
                    <a:pt x="756240" y="615181"/>
                  </a:cubicBezTo>
                  <a:cubicBezTo>
                    <a:pt x="756240" y="618137"/>
                    <a:pt x="759173" y="609269"/>
                    <a:pt x="762105" y="610747"/>
                  </a:cubicBezTo>
                  <a:cubicBezTo>
                    <a:pt x="765038" y="610747"/>
                    <a:pt x="765038" y="615181"/>
                    <a:pt x="763572" y="616659"/>
                  </a:cubicBezTo>
                  <a:cubicBezTo>
                    <a:pt x="756240" y="622571"/>
                    <a:pt x="747442" y="627005"/>
                    <a:pt x="744510" y="635874"/>
                  </a:cubicBezTo>
                  <a:cubicBezTo>
                    <a:pt x="743043" y="638830"/>
                    <a:pt x="747442" y="641786"/>
                    <a:pt x="748909" y="646220"/>
                  </a:cubicBezTo>
                  <a:lnTo>
                    <a:pt x="747816" y="646495"/>
                  </a:lnTo>
                  <a:lnTo>
                    <a:pt x="746387" y="662281"/>
                  </a:lnTo>
                  <a:cubicBezTo>
                    <a:pt x="746387" y="666697"/>
                    <a:pt x="741987" y="675529"/>
                    <a:pt x="743453" y="678473"/>
                  </a:cubicBezTo>
                  <a:cubicBezTo>
                    <a:pt x="741987" y="684361"/>
                    <a:pt x="741987" y="690249"/>
                    <a:pt x="737587" y="693193"/>
                  </a:cubicBezTo>
                  <a:cubicBezTo>
                    <a:pt x="728787" y="700553"/>
                    <a:pt x="721454" y="706441"/>
                    <a:pt x="717054" y="712329"/>
                  </a:cubicBezTo>
                  <a:cubicBezTo>
                    <a:pt x="714121" y="715273"/>
                    <a:pt x="708254" y="713801"/>
                    <a:pt x="705321" y="716745"/>
                  </a:cubicBezTo>
                  <a:cubicBezTo>
                    <a:pt x="702388" y="719689"/>
                    <a:pt x="699455" y="724105"/>
                    <a:pt x="695055" y="725577"/>
                  </a:cubicBezTo>
                  <a:cubicBezTo>
                    <a:pt x="690655" y="729993"/>
                    <a:pt x="686255" y="734409"/>
                    <a:pt x="681855" y="734409"/>
                  </a:cubicBezTo>
                  <a:cubicBezTo>
                    <a:pt x="677455" y="734409"/>
                    <a:pt x="673055" y="729993"/>
                    <a:pt x="670122" y="727049"/>
                  </a:cubicBezTo>
                  <a:cubicBezTo>
                    <a:pt x="668656" y="725577"/>
                    <a:pt x="667189" y="722633"/>
                    <a:pt x="668656" y="722633"/>
                  </a:cubicBezTo>
                  <a:cubicBezTo>
                    <a:pt x="670122" y="721161"/>
                    <a:pt x="675989" y="724105"/>
                    <a:pt x="677455" y="722633"/>
                  </a:cubicBezTo>
                  <a:cubicBezTo>
                    <a:pt x="677455" y="718217"/>
                    <a:pt x="674522" y="715273"/>
                    <a:pt x="671589" y="712329"/>
                  </a:cubicBezTo>
                  <a:cubicBezTo>
                    <a:pt x="667189" y="710857"/>
                    <a:pt x="661323" y="712329"/>
                    <a:pt x="658389" y="712329"/>
                  </a:cubicBezTo>
                  <a:cubicBezTo>
                    <a:pt x="652523" y="710857"/>
                    <a:pt x="646656" y="709385"/>
                    <a:pt x="642256" y="704969"/>
                  </a:cubicBezTo>
                  <a:cubicBezTo>
                    <a:pt x="639323" y="702025"/>
                    <a:pt x="640790" y="694665"/>
                    <a:pt x="637857" y="691721"/>
                  </a:cubicBezTo>
                  <a:cubicBezTo>
                    <a:pt x="631990" y="688777"/>
                    <a:pt x="624657" y="693193"/>
                    <a:pt x="618790" y="691721"/>
                  </a:cubicBezTo>
                  <a:cubicBezTo>
                    <a:pt x="615857" y="690249"/>
                    <a:pt x="612924" y="685833"/>
                    <a:pt x="609991" y="682889"/>
                  </a:cubicBezTo>
                  <a:cubicBezTo>
                    <a:pt x="608524" y="682889"/>
                    <a:pt x="607058" y="679945"/>
                    <a:pt x="605591" y="681417"/>
                  </a:cubicBezTo>
                  <a:cubicBezTo>
                    <a:pt x="602658" y="684361"/>
                    <a:pt x="601191" y="691721"/>
                    <a:pt x="596791" y="691721"/>
                  </a:cubicBezTo>
                  <a:cubicBezTo>
                    <a:pt x="592391" y="693193"/>
                    <a:pt x="593858" y="685833"/>
                    <a:pt x="590925" y="682889"/>
                  </a:cubicBezTo>
                  <a:cubicBezTo>
                    <a:pt x="587991" y="681417"/>
                    <a:pt x="583592" y="678473"/>
                    <a:pt x="582125" y="681417"/>
                  </a:cubicBezTo>
                  <a:cubicBezTo>
                    <a:pt x="577725" y="685833"/>
                    <a:pt x="582125" y="693193"/>
                    <a:pt x="580658" y="699081"/>
                  </a:cubicBezTo>
                  <a:cubicBezTo>
                    <a:pt x="579192" y="703497"/>
                    <a:pt x="576258" y="707913"/>
                    <a:pt x="571859" y="709385"/>
                  </a:cubicBezTo>
                  <a:cubicBezTo>
                    <a:pt x="567459" y="712329"/>
                    <a:pt x="560126" y="710857"/>
                    <a:pt x="554259" y="709385"/>
                  </a:cubicBezTo>
                  <a:cubicBezTo>
                    <a:pt x="549859" y="709385"/>
                    <a:pt x="545459" y="699081"/>
                    <a:pt x="542526" y="704969"/>
                  </a:cubicBezTo>
                  <a:cubicBezTo>
                    <a:pt x="539593" y="709385"/>
                    <a:pt x="532260" y="707913"/>
                    <a:pt x="526393" y="709385"/>
                  </a:cubicBezTo>
                  <a:cubicBezTo>
                    <a:pt x="520527" y="709385"/>
                    <a:pt x="514660" y="707913"/>
                    <a:pt x="510261" y="709385"/>
                  </a:cubicBezTo>
                  <a:cubicBezTo>
                    <a:pt x="507327" y="709385"/>
                    <a:pt x="505861" y="712329"/>
                    <a:pt x="502927" y="713801"/>
                  </a:cubicBezTo>
                  <a:cubicBezTo>
                    <a:pt x="499994" y="715273"/>
                    <a:pt x="497061" y="719689"/>
                    <a:pt x="494128" y="716745"/>
                  </a:cubicBezTo>
                  <a:cubicBezTo>
                    <a:pt x="486795" y="712329"/>
                    <a:pt x="483861" y="706441"/>
                    <a:pt x="480928" y="699081"/>
                  </a:cubicBezTo>
                  <a:cubicBezTo>
                    <a:pt x="480928" y="696137"/>
                    <a:pt x="482395" y="691721"/>
                    <a:pt x="483861" y="688777"/>
                  </a:cubicBezTo>
                  <a:cubicBezTo>
                    <a:pt x="483861" y="685833"/>
                    <a:pt x="488261" y="685833"/>
                    <a:pt x="489728" y="682889"/>
                  </a:cubicBezTo>
                  <a:cubicBezTo>
                    <a:pt x="489728" y="678473"/>
                    <a:pt x="483861" y="674057"/>
                    <a:pt x="485328" y="669641"/>
                  </a:cubicBezTo>
                  <a:cubicBezTo>
                    <a:pt x="486795" y="663753"/>
                    <a:pt x="494128" y="660809"/>
                    <a:pt x="495594" y="654921"/>
                  </a:cubicBezTo>
                  <a:cubicBezTo>
                    <a:pt x="495594" y="649033"/>
                    <a:pt x="492661" y="643145"/>
                    <a:pt x="491194" y="637257"/>
                  </a:cubicBezTo>
                  <a:cubicBezTo>
                    <a:pt x="492661" y="635785"/>
                    <a:pt x="492661" y="632841"/>
                    <a:pt x="494128" y="631369"/>
                  </a:cubicBezTo>
                  <a:cubicBezTo>
                    <a:pt x="497061" y="629897"/>
                    <a:pt x="499994" y="629897"/>
                    <a:pt x="501461" y="626953"/>
                  </a:cubicBezTo>
                  <a:cubicBezTo>
                    <a:pt x="502927" y="625481"/>
                    <a:pt x="501461" y="622537"/>
                    <a:pt x="502927" y="619593"/>
                  </a:cubicBezTo>
                  <a:cubicBezTo>
                    <a:pt x="504394" y="618121"/>
                    <a:pt x="507327" y="616649"/>
                    <a:pt x="510261" y="616649"/>
                  </a:cubicBezTo>
                  <a:cubicBezTo>
                    <a:pt x="510261" y="616649"/>
                    <a:pt x="511727" y="618121"/>
                    <a:pt x="513194" y="618121"/>
                  </a:cubicBezTo>
                  <a:cubicBezTo>
                    <a:pt x="513194" y="618121"/>
                    <a:pt x="514660" y="619593"/>
                    <a:pt x="516127" y="619593"/>
                  </a:cubicBezTo>
                  <a:cubicBezTo>
                    <a:pt x="517594" y="618121"/>
                    <a:pt x="516127" y="615177"/>
                    <a:pt x="517594" y="613705"/>
                  </a:cubicBezTo>
                  <a:cubicBezTo>
                    <a:pt x="517594" y="612233"/>
                    <a:pt x="519060" y="612233"/>
                    <a:pt x="520527" y="612233"/>
                  </a:cubicBezTo>
                  <a:cubicBezTo>
                    <a:pt x="523460" y="610761"/>
                    <a:pt x="524927" y="613705"/>
                    <a:pt x="526393" y="612233"/>
                  </a:cubicBezTo>
                  <a:cubicBezTo>
                    <a:pt x="529327" y="612233"/>
                    <a:pt x="529327" y="607817"/>
                    <a:pt x="532260" y="607817"/>
                  </a:cubicBezTo>
                  <a:cubicBezTo>
                    <a:pt x="535193" y="607817"/>
                    <a:pt x="536660" y="612233"/>
                    <a:pt x="539593" y="613705"/>
                  </a:cubicBezTo>
                  <a:cubicBezTo>
                    <a:pt x="541060" y="613705"/>
                    <a:pt x="541060" y="612233"/>
                    <a:pt x="542526" y="610761"/>
                  </a:cubicBezTo>
                  <a:cubicBezTo>
                    <a:pt x="543993" y="609289"/>
                    <a:pt x="546926" y="609289"/>
                    <a:pt x="546926" y="606345"/>
                  </a:cubicBezTo>
                  <a:cubicBezTo>
                    <a:pt x="548393" y="604873"/>
                    <a:pt x="548393" y="601929"/>
                    <a:pt x="552793" y="598985"/>
                  </a:cubicBezTo>
                  <a:cubicBezTo>
                    <a:pt x="554259" y="598985"/>
                    <a:pt x="557192" y="598985"/>
                    <a:pt x="560126" y="597513"/>
                  </a:cubicBezTo>
                  <a:cubicBezTo>
                    <a:pt x="561592" y="596041"/>
                    <a:pt x="561592" y="593097"/>
                    <a:pt x="564526" y="591625"/>
                  </a:cubicBezTo>
                  <a:cubicBezTo>
                    <a:pt x="565992" y="590153"/>
                    <a:pt x="567459" y="591625"/>
                    <a:pt x="570392" y="591625"/>
                  </a:cubicBezTo>
                  <a:cubicBezTo>
                    <a:pt x="571859" y="590153"/>
                    <a:pt x="574792" y="588681"/>
                    <a:pt x="577725" y="588681"/>
                  </a:cubicBezTo>
                  <a:cubicBezTo>
                    <a:pt x="579192" y="588681"/>
                    <a:pt x="582125" y="591625"/>
                    <a:pt x="585058" y="593097"/>
                  </a:cubicBezTo>
                  <a:cubicBezTo>
                    <a:pt x="587991" y="593097"/>
                    <a:pt x="589458" y="590153"/>
                    <a:pt x="592391" y="590153"/>
                  </a:cubicBezTo>
                  <a:lnTo>
                    <a:pt x="596688" y="591591"/>
                  </a:lnTo>
                  <a:lnTo>
                    <a:pt x="596688" y="590846"/>
                  </a:lnTo>
                  <a:cubicBezTo>
                    <a:pt x="595218" y="589370"/>
                    <a:pt x="593747" y="589370"/>
                    <a:pt x="592276" y="589370"/>
                  </a:cubicBezTo>
                  <a:cubicBezTo>
                    <a:pt x="592276" y="587895"/>
                    <a:pt x="590806" y="584943"/>
                    <a:pt x="590806" y="583468"/>
                  </a:cubicBezTo>
                  <a:cubicBezTo>
                    <a:pt x="589335" y="580516"/>
                    <a:pt x="586394" y="579041"/>
                    <a:pt x="586394" y="576090"/>
                  </a:cubicBezTo>
                  <a:cubicBezTo>
                    <a:pt x="586394" y="573138"/>
                    <a:pt x="590806" y="570187"/>
                    <a:pt x="590806" y="567236"/>
                  </a:cubicBezTo>
                  <a:cubicBezTo>
                    <a:pt x="590806" y="564284"/>
                    <a:pt x="587865" y="561333"/>
                    <a:pt x="587865" y="558382"/>
                  </a:cubicBezTo>
                  <a:cubicBezTo>
                    <a:pt x="587865" y="555431"/>
                    <a:pt x="590806" y="553955"/>
                    <a:pt x="590806" y="551004"/>
                  </a:cubicBezTo>
                  <a:cubicBezTo>
                    <a:pt x="590806" y="546577"/>
                    <a:pt x="586394" y="545101"/>
                    <a:pt x="584923" y="542150"/>
                  </a:cubicBezTo>
                  <a:cubicBezTo>
                    <a:pt x="583453" y="539199"/>
                    <a:pt x="584923" y="536247"/>
                    <a:pt x="583453" y="534772"/>
                  </a:cubicBezTo>
                  <a:cubicBezTo>
                    <a:pt x="583453" y="533296"/>
                    <a:pt x="580512" y="531820"/>
                    <a:pt x="580512" y="530345"/>
                  </a:cubicBezTo>
                  <a:cubicBezTo>
                    <a:pt x="580512" y="528869"/>
                    <a:pt x="581982" y="525918"/>
                    <a:pt x="581982" y="524442"/>
                  </a:cubicBezTo>
                  <a:lnTo>
                    <a:pt x="579286" y="519030"/>
                  </a:lnTo>
                  <a:lnTo>
                    <a:pt x="579004" y="519171"/>
                  </a:lnTo>
                  <a:lnTo>
                    <a:pt x="581757" y="524681"/>
                  </a:lnTo>
                  <a:cubicBezTo>
                    <a:pt x="581757" y="526150"/>
                    <a:pt x="580289" y="529087"/>
                    <a:pt x="580289" y="530556"/>
                  </a:cubicBezTo>
                  <a:cubicBezTo>
                    <a:pt x="580289" y="532024"/>
                    <a:pt x="583224" y="533493"/>
                    <a:pt x="583224" y="534961"/>
                  </a:cubicBezTo>
                  <a:cubicBezTo>
                    <a:pt x="584691" y="536430"/>
                    <a:pt x="583224" y="539367"/>
                    <a:pt x="584691" y="542304"/>
                  </a:cubicBezTo>
                  <a:cubicBezTo>
                    <a:pt x="586158" y="545242"/>
                    <a:pt x="590559" y="546710"/>
                    <a:pt x="590559" y="551116"/>
                  </a:cubicBezTo>
                  <a:cubicBezTo>
                    <a:pt x="590559" y="554053"/>
                    <a:pt x="587625" y="555522"/>
                    <a:pt x="587625" y="558459"/>
                  </a:cubicBezTo>
                  <a:cubicBezTo>
                    <a:pt x="587625" y="561396"/>
                    <a:pt x="590559" y="564334"/>
                    <a:pt x="590559" y="567271"/>
                  </a:cubicBezTo>
                  <a:cubicBezTo>
                    <a:pt x="590559" y="570208"/>
                    <a:pt x="586158" y="573145"/>
                    <a:pt x="586158" y="576083"/>
                  </a:cubicBezTo>
                  <a:cubicBezTo>
                    <a:pt x="586158" y="579020"/>
                    <a:pt x="589092" y="580488"/>
                    <a:pt x="590559" y="583426"/>
                  </a:cubicBezTo>
                  <a:cubicBezTo>
                    <a:pt x="590559" y="584894"/>
                    <a:pt x="592026" y="587832"/>
                    <a:pt x="592026" y="589300"/>
                  </a:cubicBezTo>
                  <a:cubicBezTo>
                    <a:pt x="589092" y="589300"/>
                    <a:pt x="587625" y="592238"/>
                    <a:pt x="584691" y="592238"/>
                  </a:cubicBezTo>
                  <a:cubicBezTo>
                    <a:pt x="581757" y="590769"/>
                    <a:pt x="578822" y="587832"/>
                    <a:pt x="577355" y="587832"/>
                  </a:cubicBezTo>
                  <a:cubicBezTo>
                    <a:pt x="574421" y="587832"/>
                    <a:pt x="571487" y="589300"/>
                    <a:pt x="570020" y="590769"/>
                  </a:cubicBezTo>
                  <a:cubicBezTo>
                    <a:pt x="567086" y="590769"/>
                    <a:pt x="565619" y="589300"/>
                    <a:pt x="564152" y="590769"/>
                  </a:cubicBezTo>
                  <a:cubicBezTo>
                    <a:pt x="561217" y="592238"/>
                    <a:pt x="561217" y="595175"/>
                    <a:pt x="559750" y="596643"/>
                  </a:cubicBezTo>
                  <a:cubicBezTo>
                    <a:pt x="556816" y="598112"/>
                    <a:pt x="553882" y="598112"/>
                    <a:pt x="552415" y="598112"/>
                  </a:cubicBezTo>
                  <a:cubicBezTo>
                    <a:pt x="548014" y="601049"/>
                    <a:pt x="548014" y="603987"/>
                    <a:pt x="546547" y="605455"/>
                  </a:cubicBezTo>
                  <a:cubicBezTo>
                    <a:pt x="546547" y="608392"/>
                    <a:pt x="543612" y="608392"/>
                    <a:pt x="542145" y="609861"/>
                  </a:cubicBezTo>
                  <a:cubicBezTo>
                    <a:pt x="540678" y="611330"/>
                    <a:pt x="540678" y="612798"/>
                    <a:pt x="539211" y="612798"/>
                  </a:cubicBezTo>
                  <a:cubicBezTo>
                    <a:pt x="536277" y="611330"/>
                    <a:pt x="534810" y="606924"/>
                    <a:pt x="531876" y="606924"/>
                  </a:cubicBezTo>
                  <a:cubicBezTo>
                    <a:pt x="528942" y="606924"/>
                    <a:pt x="528942" y="611330"/>
                    <a:pt x="526007" y="611330"/>
                  </a:cubicBezTo>
                  <a:cubicBezTo>
                    <a:pt x="524540" y="612798"/>
                    <a:pt x="523073" y="609861"/>
                    <a:pt x="520139" y="611330"/>
                  </a:cubicBezTo>
                  <a:cubicBezTo>
                    <a:pt x="518672" y="611330"/>
                    <a:pt x="517205" y="611330"/>
                    <a:pt x="517205" y="612798"/>
                  </a:cubicBezTo>
                  <a:cubicBezTo>
                    <a:pt x="515738" y="614267"/>
                    <a:pt x="517205" y="617204"/>
                    <a:pt x="515738" y="618673"/>
                  </a:cubicBezTo>
                  <a:cubicBezTo>
                    <a:pt x="514271" y="618673"/>
                    <a:pt x="512804" y="617204"/>
                    <a:pt x="512804" y="617204"/>
                  </a:cubicBezTo>
                  <a:cubicBezTo>
                    <a:pt x="511337" y="617204"/>
                    <a:pt x="509869" y="615736"/>
                    <a:pt x="509869" y="615736"/>
                  </a:cubicBezTo>
                  <a:cubicBezTo>
                    <a:pt x="506935" y="615736"/>
                    <a:pt x="504001" y="617204"/>
                    <a:pt x="502534" y="618673"/>
                  </a:cubicBezTo>
                  <a:cubicBezTo>
                    <a:pt x="501067" y="621610"/>
                    <a:pt x="502534" y="624547"/>
                    <a:pt x="501067" y="626016"/>
                  </a:cubicBezTo>
                  <a:cubicBezTo>
                    <a:pt x="499600" y="628953"/>
                    <a:pt x="496666" y="628953"/>
                    <a:pt x="493731" y="630422"/>
                  </a:cubicBezTo>
                  <a:cubicBezTo>
                    <a:pt x="492264" y="631890"/>
                    <a:pt x="492264" y="634828"/>
                    <a:pt x="490797" y="636296"/>
                  </a:cubicBezTo>
                  <a:cubicBezTo>
                    <a:pt x="487863" y="633359"/>
                    <a:pt x="486396" y="630422"/>
                    <a:pt x="483462" y="627484"/>
                  </a:cubicBezTo>
                  <a:cubicBezTo>
                    <a:pt x="479060" y="624547"/>
                    <a:pt x="474659" y="621610"/>
                    <a:pt x="470258" y="623079"/>
                  </a:cubicBezTo>
                  <a:cubicBezTo>
                    <a:pt x="465857" y="623079"/>
                    <a:pt x="467324" y="633359"/>
                    <a:pt x="462922" y="633359"/>
                  </a:cubicBezTo>
                  <a:cubicBezTo>
                    <a:pt x="457054" y="633359"/>
                    <a:pt x="452653" y="626016"/>
                    <a:pt x="449719" y="621610"/>
                  </a:cubicBezTo>
                  <a:cubicBezTo>
                    <a:pt x="443850" y="617204"/>
                    <a:pt x="437982" y="612798"/>
                    <a:pt x="435048" y="606924"/>
                  </a:cubicBezTo>
                  <a:cubicBezTo>
                    <a:pt x="432114" y="601049"/>
                    <a:pt x="435048" y="593706"/>
                    <a:pt x="432114" y="587832"/>
                  </a:cubicBezTo>
                  <a:cubicBezTo>
                    <a:pt x="429180" y="583426"/>
                    <a:pt x="421844" y="583426"/>
                    <a:pt x="418910" y="580488"/>
                  </a:cubicBezTo>
                  <a:cubicBezTo>
                    <a:pt x="417443" y="577551"/>
                    <a:pt x="421844" y="576083"/>
                    <a:pt x="421844" y="574614"/>
                  </a:cubicBezTo>
                  <a:cubicBezTo>
                    <a:pt x="423311" y="570208"/>
                    <a:pt x="426245" y="567271"/>
                    <a:pt x="426245" y="562865"/>
                  </a:cubicBezTo>
                  <a:cubicBezTo>
                    <a:pt x="426245" y="558459"/>
                    <a:pt x="423311" y="554053"/>
                    <a:pt x="421844" y="549648"/>
                  </a:cubicBezTo>
                  <a:lnTo>
                    <a:pt x="422100" y="549538"/>
                  </a:lnTo>
                  <a:lnTo>
                    <a:pt x="410460" y="535007"/>
                  </a:lnTo>
                  <a:cubicBezTo>
                    <a:pt x="407512" y="533535"/>
                    <a:pt x="410460" y="527648"/>
                    <a:pt x="408986" y="524705"/>
                  </a:cubicBezTo>
                  <a:cubicBezTo>
                    <a:pt x="406039" y="520290"/>
                    <a:pt x="401617" y="515875"/>
                    <a:pt x="397196" y="511460"/>
                  </a:cubicBezTo>
                  <a:cubicBezTo>
                    <a:pt x="389828" y="505573"/>
                    <a:pt x="383933" y="498214"/>
                    <a:pt x="375091" y="493799"/>
                  </a:cubicBezTo>
                  <a:cubicBezTo>
                    <a:pt x="372143" y="492328"/>
                    <a:pt x="364775" y="492328"/>
                    <a:pt x="363301" y="496743"/>
                  </a:cubicBezTo>
                  <a:cubicBezTo>
                    <a:pt x="357406" y="507045"/>
                    <a:pt x="351512" y="514403"/>
                    <a:pt x="341196" y="518818"/>
                  </a:cubicBezTo>
                  <a:cubicBezTo>
                    <a:pt x="339722" y="520290"/>
                    <a:pt x="345617" y="526177"/>
                    <a:pt x="344143" y="527648"/>
                  </a:cubicBezTo>
                  <a:cubicBezTo>
                    <a:pt x="333827" y="533535"/>
                    <a:pt x="330880" y="535007"/>
                    <a:pt x="327932" y="537950"/>
                  </a:cubicBezTo>
                  <a:cubicBezTo>
                    <a:pt x="324985" y="539422"/>
                    <a:pt x="320564" y="536479"/>
                    <a:pt x="316143" y="535007"/>
                  </a:cubicBezTo>
                  <a:cubicBezTo>
                    <a:pt x="314669" y="535007"/>
                    <a:pt x="311722" y="532063"/>
                    <a:pt x="310248" y="533535"/>
                  </a:cubicBezTo>
                  <a:cubicBezTo>
                    <a:pt x="310248" y="536479"/>
                    <a:pt x="308774" y="539422"/>
                    <a:pt x="304353" y="537950"/>
                  </a:cubicBezTo>
                  <a:cubicBezTo>
                    <a:pt x="302879" y="537950"/>
                    <a:pt x="302879" y="543837"/>
                    <a:pt x="301406" y="542365"/>
                  </a:cubicBezTo>
                  <a:cubicBezTo>
                    <a:pt x="296985" y="542365"/>
                    <a:pt x="294037" y="539422"/>
                    <a:pt x="291090" y="536479"/>
                  </a:cubicBezTo>
                  <a:lnTo>
                    <a:pt x="288246" y="529378"/>
                  </a:lnTo>
                  <a:lnTo>
                    <a:pt x="288161" y="529803"/>
                  </a:lnTo>
                  <a:cubicBezTo>
                    <a:pt x="289636" y="532748"/>
                    <a:pt x="289636" y="535692"/>
                    <a:pt x="291111" y="537164"/>
                  </a:cubicBezTo>
                  <a:cubicBezTo>
                    <a:pt x="294061" y="540108"/>
                    <a:pt x="297011" y="543052"/>
                    <a:pt x="301436" y="543052"/>
                  </a:cubicBezTo>
                  <a:cubicBezTo>
                    <a:pt x="302911" y="544525"/>
                    <a:pt x="302911" y="538636"/>
                    <a:pt x="304386" y="538636"/>
                  </a:cubicBezTo>
                  <a:cubicBezTo>
                    <a:pt x="308811" y="540108"/>
                    <a:pt x="310286" y="537164"/>
                    <a:pt x="310286" y="534220"/>
                  </a:cubicBezTo>
                  <a:cubicBezTo>
                    <a:pt x="311761" y="532748"/>
                    <a:pt x="314711" y="535692"/>
                    <a:pt x="316187" y="535692"/>
                  </a:cubicBezTo>
                  <a:cubicBezTo>
                    <a:pt x="317662" y="540108"/>
                    <a:pt x="319137" y="545997"/>
                    <a:pt x="317662" y="550413"/>
                  </a:cubicBezTo>
                  <a:cubicBezTo>
                    <a:pt x="317662" y="551885"/>
                    <a:pt x="314711" y="548941"/>
                    <a:pt x="313236" y="550413"/>
                  </a:cubicBezTo>
                  <a:cubicBezTo>
                    <a:pt x="310286" y="553357"/>
                    <a:pt x="304386" y="554830"/>
                    <a:pt x="305861" y="557774"/>
                  </a:cubicBezTo>
                  <a:cubicBezTo>
                    <a:pt x="307336" y="562190"/>
                    <a:pt x="314711" y="562190"/>
                    <a:pt x="317662" y="565135"/>
                  </a:cubicBezTo>
                  <a:cubicBezTo>
                    <a:pt x="320612" y="568079"/>
                    <a:pt x="317662" y="571023"/>
                    <a:pt x="317662" y="573967"/>
                  </a:cubicBezTo>
                  <a:cubicBezTo>
                    <a:pt x="320612" y="576912"/>
                    <a:pt x="325037" y="572495"/>
                    <a:pt x="327987" y="581328"/>
                  </a:cubicBezTo>
                  <a:cubicBezTo>
                    <a:pt x="327987" y="584272"/>
                    <a:pt x="323562" y="587217"/>
                    <a:pt x="323562" y="588689"/>
                  </a:cubicBezTo>
                  <a:cubicBezTo>
                    <a:pt x="322087" y="593106"/>
                    <a:pt x="326512" y="600466"/>
                    <a:pt x="323562" y="603411"/>
                  </a:cubicBezTo>
                  <a:cubicBezTo>
                    <a:pt x="317662" y="607827"/>
                    <a:pt x="307336" y="601938"/>
                    <a:pt x="299961" y="604883"/>
                  </a:cubicBezTo>
                  <a:cubicBezTo>
                    <a:pt x="294061" y="606355"/>
                    <a:pt x="291111" y="612243"/>
                    <a:pt x="288161" y="618132"/>
                  </a:cubicBezTo>
                  <a:cubicBezTo>
                    <a:pt x="286686" y="621076"/>
                    <a:pt x="289636" y="624021"/>
                    <a:pt x="289636" y="628437"/>
                  </a:cubicBezTo>
                  <a:cubicBezTo>
                    <a:pt x="291111" y="632853"/>
                    <a:pt x="291111" y="638742"/>
                    <a:pt x="288161" y="641686"/>
                  </a:cubicBezTo>
                  <a:cubicBezTo>
                    <a:pt x="285211" y="647575"/>
                    <a:pt x="282260" y="653463"/>
                    <a:pt x="276360" y="653463"/>
                  </a:cubicBezTo>
                  <a:cubicBezTo>
                    <a:pt x="271935" y="653463"/>
                    <a:pt x="270460" y="647575"/>
                    <a:pt x="270460" y="644631"/>
                  </a:cubicBezTo>
                  <a:cubicBezTo>
                    <a:pt x="271935" y="641686"/>
                    <a:pt x="276360" y="641686"/>
                    <a:pt x="276360" y="640214"/>
                  </a:cubicBezTo>
                  <a:cubicBezTo>
                    <a:pt x="277835" y="635798"/>
                    <a:pt x="279310" y="626965"/>
                    <a:pt x="274885" y="628437"/>
                  </a:cubicBezTo>
                  <a:cubicBezTo>
                    <a:pt x="267510" y="628437"/>
                    <a:pt x="260135" y="635798"/>
                    <a:pt x="258660" y="643158"/>
                  </a:cubicBezTo>
                  <a:cubicBezTo>
                    <a:pt x="257185" y="647575"/>
                    <a:pt x="270460" y="650519"/>
                    <a:pt x="268985" y="656408"/>
                  </a:cubicBezTo>
                  <a:cubicBezTo>
                    <a:pt x="267510" y="660824"/>
                    <a:pt x="260135" y="659352"/>
                    <a:pt x="255710" y="657880"/>
                  </a:cubicBezTo>
                  <a:cubicBezTo>
                    <a:pt x="251285" y="656408"/>
                    <a:pt x="249810" y="651991"/>
                    <a:pt x="245384" y="649047"/>
                  </a:cubicBezTo>
                  <a:cubicBezTo>
                    <a:pt x="242434" y="647575"/>
                    <a:pt x="236534" y="649047"/>
                    <a:pt x="233584" y="646103"/>
                  </a:cubicBezTo>
                  <a:cubicBezTo>
                    <a:pt x="232109" y="643158"/>
                    <a:pt x="236534" y="640214"/>
                    <a:pt x="235059" y="637270"/>
                  </a:cubicBezTo>
                  <a:cubicBezTo>
                    <a:pt x="233584" y="635798"/>
                    <a:pt x="229159" y="635798"/>
                    <a:pt x="226209" y="637270"/>
                  </a:cubicBezTo>
                  <a:cubicBezTo>
                    <a:pt x="221784" y="640214"/>
                    <a:pt x="220309" y="649047"/>
                    <a:pt x="214408" y="650519"/>
                  </a:cubicBezTo>
                  <a:cubicBezTo>
                    <a:pt x="209983" y="651991"/>
                    <a:pt x="205558" y="646103"/>
                    <a:pt x="199658" y="646103"/>
                  </a:cubicBezTo>
                  <a:cubicBezTo>
                    <a:pt x="196708" y="644631"/>
                    <a:pt x="193758" y="650519"/>
                    <a:pt x="189333" y="649047"/>
                  </a:cubicBezTo>
                  <a:cubicBezTo>
                    <a:pt x="184908" y="647575"/>
                    <a:pt x="184908" y="641686"/>
                    <a:pt x="181957" y="638742"/>
                  </a:cubicBezTo>
                  <a:cubicBezTo>
                    <a:pt x="177532" y="635798"/>
                    <a:pt x="170157" y="635798"/>
                    <a:pt x="167207" y="631381"/>
                  </a:cubicBezTo>
                  <a:cubicBezTo>
                    <a:pt x="162782" y="625493"/>
                    <a:pt x="165732" y="618132"/>
                    <a:pt x="161307" y="613716"/>
                  </a:cubicBezTo>
                  <a:cubicBezTo>
                    <a:pt x="158357" y="610771"/>
                    <a:pt x="153932" y="615188"/>
                    <a:pt x="150982" y="613716"/>
                  </a:cubicBezTo>
                  <a:cubicBezTo>
                    <a:pt x="148031" y="610771"/>
                    <a:pt x="150982" y="603411"/>
                    <a:pt x="146556" y="600466"/>
                  </a:cubicBezTo>
                  <a:cubicBezTo>
                    <a:pt x="140656" y="597522"/>
                    <a:pt x="133281" y="598994"/>
                    <a:pt x="127381" y="597522"/>
                  </a:cubicBezTo>
                  <a:cubicBezTo>
                    <a:pt x="120006" y="597522"/>
                    <a:pt x="114105" y="601938"/>
                    <a:pt x="108205" y="600466"/>
                  </a:cubicBezTo>
                  <a:cubicBezTo>
                    <a:pt x="102305" y="598994"/>
                    <a:pt x="93455" y="596050"/>
                    <a:pt x="91980" y="590161"/>
                  </a:cubicBezTo>
                  <a:cubicBezTo>
                    <a:pt x="91980" y="578384"/>
                    <a:pt x="90505" y="563662"/>
                    <a:pt x="91980" y="550413"/>
                  </a:cubicBezTo>
                  <a:cubicBezTo>
                    <a:pt x="90505" y="545997"/>
                    <a:pt x="83129" y="547469"/>
                    <a:pt x="78704" y="544525"/>
                  </a:cubicBezTo>
                  <a:cubicBezTo>
                    <a:pt x="72804" y="541580"/>
                    <a:pt x="66904" y="538636"/>
                    <a:pt x="62479" y="532748"/>
                  </a:cubicBezTo>
                  <a:cubicBezTo>
                    <a:pt x="58054" y="525387"/>
                    <a:pt x="58054" y="515082"/>
                    <a:pt x="52154" y="509193"/>
                  </a:cubicBezTo>
                  <a:cubicBezTo>
                    <a:pt x="47728" y="503305"/>
                    <a:pt x="34453" y="506249"/>
                    <a:pt x="32978" y="498888"/>
                  </a:cubicBezTo>
                  <a:cubicBezTo>
                    <a:pt x="27078" y="481223"/>
                    <a:pt x="16752" y="466501"/>
                    <a:pt x="3477" y="457668"/>
                  </a:cubicBezTo>
                  <a:cubicBezTo>
                    <a:pt x="2002" y="456196"/>
                    <a:pt x="9377" y="454724"/>
                    <a:pt x="9377" y="451780"/>
                  </a:cubicBezTo>
                  <a:cubicBezTo>
                    <a:pt x="7902" y="447363"/>
                    <a:pt x="-2423" y="444419"/>
                    <a:pt x="527" y="441475"/>
                  </a:cubicBezTo>
                  <a:cubicBezTo>
                    <a:pt x="4952" y="437058"/>
                    <a:pt x="12327" y="442947"/>
                    <a:pt x="18227" y="441475"/>
                  </a:cubicBezTo>
                  <a:cubicBezTo>
                    <a:pt x="22653" y="440003"/>
                    <a:pt x="22653" y="434114"/>
                    <a:pt x="25603" y="432642"/>
                  </a:cubicBezTo>
                  <a:cubicBezTo>
                    <a:pt x="31503" y="429698"/>
                    <a:pt x="37403" y="435586"/>
                    <a:pt x="43303" y="432642"/>
                  </a:cubicBezTo>
                  <a:cubicBezTo>
                    <a:pt x="46253" y="429698"/>
                    <a:pt x="43303" y="423809"/>
                    <a:pt x="44778" y="420865"/>
                  </a:cubicBezTo>
                  <a:cubicBezTo>
                    <a:pt x="47728" y="413504"/>
                    <a:pt x="52154" y="406143"/>
                    <a:pt x="58054" y="401727"/>
                  </a:cubicBezTo>
                  <a:cubicBezTo>
                    <a:pt x="61004" y="398783"/>
                    <a:pt x="66904" y="400255"/>
                    <a:pt x="69854" y="401727"/>
                  </a:cubicBezTo>
                  <a:cubicBezTo>
                    <a:pt x="72804" y="403199"/>
                    <a:pt x="71329" y="409088"/>
                    <a:pt x="74279" y="409088"/>
                  </a:cubicBezTo>
                  <a:cubicBezTo>
                    <a:pt x="86080" y="406143"/>
                    <a:pt x="99355" y="407615"/>
                    <a:pt x="111155" y="410560"/>
                  </a:cubicBezTo>
                  <a:cubicBezTo>
                    <a:pt x="114105" y="412032"/>
                    <a:pt x="114105" y="407615"/>
                    <a:pt x="117055" y="404671"/>
                  </a:cubicBezTo>
                  <a:cubicBezTo>
                    <a:pt x="118531" y="401727"/>
                    <a:pt x="120006" y="395838"/>
                    <a:pt x="122956" y="392894"/>
                  </a:cubicBezTo>
                  <a:cubicBezTo>
                    <a:pt x="125906" y="388478"/>
                    <a:pt x="131806" y="387005"/>
                    <a:pt x="136231" y="382589"/>
                  </a:cubicBezTo>
                  <a:cubicBezTo>
                    <a:pt x="139181" y="381117"/>
                    <a:pt x="140656" y="378173"/>
                    <a:pt x="143606" y="376700"/>
                  </a:cubicBezTo>
                  <a:lnTo>
                    <a:pt x="160734" y="371003"/>
                  </a:lnTo>
                  <a:lnTo>
                    <a:pt x="160681" y="370795"/>
                  </a:lnTo>
                  <a:lnTo>
                    <a:pt x="160649" y="370811"/>
                  </a:lnTo>
                  <a:cubicBezTo>
                    <a:pt x="159174" y="366379"/>
                    <a:pt x="160649" y="360470"/>
                    <a:pt x="157700" y="358993"/>
                  </a:cubicBezTo>
                  <a:cubicBezTo>
                    <a:pt x="154750" y="356039"/>
                    <a:pt x="148850" y="367856"/>
                    <a:pt x="144425" y="364902"/>
                  </a:cubicBezTo>
                  <a:cubicBezTo>
                    <a:pt x="140001" y="361948"/>
                    <a:pt x="140001" y="361948"/>
                    <a:pt x="135576" y="361948"/>
                  </a:cubicBezTo>
                  <a:cubicBezTo>
                    <a:pt x="134101" y="363425"/>
                    <a:pt x="137051" y="353084"/>
                    <a:pt x="135576" y="354562"/>
                  </a:cubicBezTo>
                  <a:cubicBezTo>
                    <a:pt x="131151" y="357516"/>
                    <a:pt x="126727" y="353084"/>
                    <a:pt x="123777" y="350130"/>
                  </a:cubicBezTo>
                  <a:cubicBezTo>
                    <a:pt x="120827" y="347176"/>
                    <a:pt x="117877" y="360470"/>
                    <a:pt x="111978" y="354562"/>
                  </a:cubicBezTo>
                  <a:cubicBezTo>
                    <a:pt x="109028" y="350130"/>
                    <a:pt x="113453" y="344221"/>
                    <a:pt x="110503" y="339790"/>
                  </a:cubicBezTo>
                  <a:cubicBezTo>
                    <a:pt x="109028" y="336835"/>
                    <a:pt x="103128" y="339790"/>
                    <a:pt x="100178" y="338313"/>
                  </a:cubicBezTo>
                  <a:cubicBezTo>
                    <a:pt x="97229" y="335358"/>
                    <a:pt x="94279" y="330927"/>
                    <a:pt x="94279" y="326495"/>
                  </a:cubicBezTo>
                  <a:cubicBezTo>
                    <a:pt x="94279" y="325018"/>
                    <a:pt x="100178" y="323541"/>
                    <a:pt x="100178" y="322063"/>
                  </a:cubicBezTo>
                  <a:cubicBezTo>
                    <a:pt x="100178" y="317632"/>
                    <a:pt x="92804" y="316155"/>
                    <a:pt x="94279" y="313200"/>
                  </a:cubicBezTo>
                  <a:cubicBezTo>
                    <a:pt x="97229" y="310246"/>
                    <a:pt x="101653" y="313200"/>
                    <a:pt x="106078" y="311723"/>
                  </a:cubicBezTo>
                  <a:cubicBezTo>
                    <a:pt x="111978" y="307291"/>
                    <a:pt x="113453" y="301383"/>
                    <a:pt x="117877" y="296951"/>
                  </a:cubicBezTo>
                  <a:cubicBezTo>
                    <a:pt x="120827" y="293997"/>
                    <a:pt x="125252" y="293997"/>
                    <a:pt x="128202" y="296951"/>
                  </a:cubicBezTo>
                  <a:cubicBezTo>
                    <a:pt x="131151" y="298428"/>
                    <a:pt x="129676" y="304337"/>
                    <a:pt x="132626" y="307291"/>
                  </a:cubicBezTo>
                  <a:cubicBezTo>
                    <a:pt x="134101" y="308769"/>
                    <a:pt x="137051" y="305814"/>
                    <a:pt x="140001" y="307291"/>
                  </a:cubicBezTo>
                  <a:cubicBezTo>
                    <a:pt x="141476" y="308769"/>
                    <a:pt x="141476" y="311723"/>
                    <a:pt x="144425" y="313200"/>
                  </a:cubicBezTo>
                  <a:cubicBezTo>
                    <a:pt x="145900" y="313200"/>
                    <a:pt x="150325" y="314677"/>
                    <a:pt x="153275" y="313200"/>
                  </a:cubicBezTo>
                  <a:cubicBezTo>
                    <a:pt x="156225" y="310246"/>
                    <a:pt x="157700" y="304337"/>
                    <a:pt x="162124" y="302860"/>
                  </a:cubicBezTo>
                  <a:cubicBezTo>
                    <a:pt x="165074" y="299905"/>
                    <a:pt x="168024" y="302860"/>
                    <a:pt x="170974" y="301383"/>
                  </a:cubicBezTo>
                  <a:cubicBezTo>
                    <a:pt x="176873" y="298428"/>
                    <a:pt x="179823" y="292519"/>
                    <a:pt x="185723" y="291042"/>
                  </a:cubicBezTo>
                  <a:cubicBezTo>
                    <a:pt x="188673" y="291042"/>
                    <a:pt x="188673" y="295474"/>
                    <a:pt x="191622" y="296951"/>
                  </a:cubicBezTo>
                  <a:cubicBezTo>
                    <a:pt x="194572" y="296951"/>
                    <a:pt x="201947" y="295474"/>
                    <a:pt x="206371" y="295474"/>
                  </a:cubicBezTo>
                  <a:cubicBezTo>
                    <a:pt x="207846" y="295474"/>
                    <a:pt x="209321" y="299905"/>
                    <a:pt x="212271" y="299905"/>
                  </a:cubicBezTo>
                  <a:cubicBezTo>
                    <a:pt x="213746" y="299905"/>
                    <a:pt x="216696" y="296951"/>
                    <a:pt x="216696" y="295474"/>
                  </a:cubicBezTo>
                  <a:cubicBezTo>
                    <a:pt x="218171" y="292519"/>
                    <a:pt x="216696" y="291042"/>
                    <a:pt x="216696" y="288088"/>
                  </a:cubicBezTo>
                  <a:cubicBezTo>
                    <a:pt x="216696" y="282179"/>
                    <a:pt x="215221" y="271839"/>
                    <a:pt x="218171" y="265930"/>
                  </a:cubicBezTo>
                  <a:cubicBezTo>
                    <a:pt x="224070" y="258544"/>
                    <a:pt x="237344" y="258544"/>
                    <a:pt x="240294" y="248203"/>
                  </a:cubicBezTo>
                  <a:cubicBezTo>
                    <a:pt x="241769" y="240817"/>
                    <a:pt x="244719" y="233431"/>
                    <a:pt x="250618" y="224568"/>
                  </a:cubicBezTo>
                  <a:cubicBezTo>
                    <a:pt x="253568" y="221614"/>
                    <a:pt x="250618" y="214228"/>
                    <a:pt x="250618" y="208319"/>
                  </a:cubicBezTo>
                  <a:cubicBezTo>
                    <a:pt x="250618" y="205365"/>
                    <a:pt x="252093" y="202410"/>
                    <a:pt x="253568" y="199456"/>
                  </a:cubicBezTo>
                  <a:cubicBezTo>
                    <a:pt x="253568" y="195024"/>
                    <a:pt x="252093" y="189115"/>
                    <a:pt x="255043" y="187638"/>
                  </a:cubicBezTo>
                  <a:cubicBezTo>
                    <a:pt x="260943" y="184684"/>
                    <a:pt x="266842" y="186161"/>
                    <a:pt x="272742" y="186161"/>
                  </a:cubicBezTo>
                  <a:cubicBezTo>
                    <a:pt x="274217" y="189115"/>
                    <a:pt x="275692" y="190593"/>
                    <a:pt x="277167" y="193547"/>
                  </a:cubicBezTo>
                  <a:cubicBezTo>
                    <a:pt x="278642" y="196501"/>
                    <a:pt x="277167" y="200933"/>
                    <a:pt x="278642" y="202410"/>
                  </a:cubicBezTo>
                  <a:cubicBezTo>
                    <a:pt x="283066" y="205365"/>
                    <a:pt x="287491" y="203887"/>
                    <a:pt x="291916" y="203887"/>
                  </a:cubicBezTo>
                  <a:lnTo>
                    <a:pt x="292336" y="203635"/>
                  </a:lnTo>
                  <a:lnTo>
                    <a:pt x="279202" y="202181"/>
                  </a:lnTo>
                  <a:cubicBezTo>
                    <a:pt x="277725" y="200710"/>
                    <a:pt x="279202" y="196298"/>
                    <a:pt x="277725" y="193356"/>
                  </a:cubicBezTo>
                  <a:cubicBezTo>
                    <a:pt x="276249" y="190414"/>
                    <a:pt x="274772" y="188943"/>
                    <a:pt x="273295" y="186001"/>
                  </a:cubicBezTo>
                  <a:cubicBezTo>
                    <a:pt x="271818" y="183060"/>
                    <a:pt x="268865" y="183060"/>
                    <a:pt x="268865" y="177176"/>
                  </a:cubicBezTo>
                  <a:cubicBezTo>
                    <a:pt x="268865" y="174235"/>
                    <a:pt x="271818" y="172764"/>
                    <a:pt x="271818" y="171293"/>
                  </a:cubicBezTo>
                  <a:cubicBezTo>
                    <a:pt x="271818" y="168351"/>
                    <a:pt x="267388" y="166880"/>
                    <a:pt x="268865" y="163939"/>
                  </a:cubicBezTo>
                  <a:cubicBezTo>
                    <a:pt x="268865" y="160997"/>
                    <a:pt x="273295" y="160997"/>
                    <a:pt x="274772" y="158055"/>
                  </a:cubicBezTo>
                  <a:cubicBezTo>
                    <a:pt x="274772" y="156584"/>
                    <a:pt x="271818" y="155113"/>
                    <a:pt x="270341" y="152172"/>
                  </a:cubicBezTo>
                  <a:cubicBezTo>
                    <a:pt x="270341" y="149230"/>
                    <a:pt x="271818" y="146288"/>
                    <a:pt x="273295" y="144817"/>
                  </a:cubicBezTo>
                  <a:cubicBezTo>
                    <a:pt x="279202" y="137463"/>
                    <a:pt x="283633" y="130109"/>
                    <a:pt x="291016" y="125696"/>
                  </a:cubicBezTo>
                  <a:cubicBezTo>
                    <a:pt x="293970" y="124225"/>
                    <a:pt x="296924" y="130109"/>
                    <a:pt x="299877" y="128638"/>
                  </a:cubicBezTo>
                  <a:cubicBezTo>
                    <a:pt x="302831" y="128638"/>
                    <a:pt x="304308" y="124225"/>
                    <a:pt x="305784" y="124225"/>
                  </a:cubicBezTo>
                  <a:cubicBezTo>
                    <a:pt x="308738" y="124225"/>
                    <a:pt x="310215" y="128638"/>
                    <a:pt x="311692" y="127167"/>
                  </a:cubicBezTo>
                  <a:cubicBezTo>
                    <a:pt x="314645" y="125696"/>
                    <a:pt x="314645" y="121283"/>
                    <a:pt x="317599" y="118342"/>
                  </a:cubicBezTo>
                  <a:cubicBezTo>
                    <a:pt x="319075" y="116871"/>
                    <a:pt x="320552" y="118342"/>
                    <a:pt x="322029" y="118342"/>
                  </a:cubicBezTo>
                  <a:cubicBezTo>
                    <a:pt x="322029" y="119813"/>
                    <a:pt x="322029" y="121283"/>
                    <a:pt x="320552" y="122754"/>
                  </a:cubicBezTo>
                  <a:cubicBezTo>
                    <a:pt x="320552" y="124225"/>
                    <a:pt x="322029" y="125696"/>
                    <a:pt x="320552" y="128638"/>
                  </a:cubicBezTo>
                  <a:cubicBezTo>
                    <a:pt x="320552" y="130109"/>
                    <a:pt x="317599" y="130109"/>
                    <a:pt x="316122" y="130109"/>
                  </a:cubicBezTo>
                  <a:cubicBezTo>
                    <a:pt x="313168" y="134521"/>
                    <a:pt x="308738" y="138934"/>
                    <a:pt x="305784" y="144817"/>
                  </a:cubicBezTo>
                  <a:cubicBezTo>
                    <a:pt x="302831" y="147759"/>
                    <a:pt x="299877" y="149230"/>
                    <a:pt x="296924" y="153642"/>
                  </a:cubicBezTo>
                  <a:cubicBezTo>
                    <a:pt x="299877" y="153642"/>
                    <a:pt x="304308" y="153642"/>
                    <a:pt x="307261" y="150701"/>
                  </a:cubicBezTo>
                  <a:cubicBezTo>
                    <a:pt x="308738" y="149230"/>
                    <a:pt x="308738" y="146288"/>
                    <a:pt x="308738" y="144817"/>
                  </a:cubicBezTo>
                  <a:cubicBezTo>
                    <a:pt x="313168" y="137463"/>
                    <a:pt x="317599" y="133050"/>
                    <a:pt x="326459" y="131580"/>
                  </a:cubicBezTo>
                  <a:cubicBezTo>
                    <a:pt x="327936" y="130109"/>
                    <a:pt x="326459" y="127167"/>
                    <a:pt x="327936" y="125696"/>
                  </a:cubicBezTo>
                  <a:cubicBezTo>
                    <a:pt x="327936" y="125696"/>
                    <a:pt x="329413" y="122754"/>
                    <a:pt x="330890" y="122754"/>
                  </a:cubicBezTo>
                  <a:cubicBezTo>
                    <a:pt x="332367" y="122754"/>
                    <a:pt x="332367" y="125696"/>
                    <a:pt x="333843" y="125696"/>
                  </a:cubicBezTo>
                  <a:cubicBezTo>
                    <a:pt x="336797" y="125696"/>
                    <a:pt x="339750" y="122754"/>
                    <a:pt x="342704" y="122754"/>
                  </a:cubicBezTo>
                  <a:cubicBezTo>
                    <a:pt x="347134" y="122754"/>
                    <a:pt x="351565" y="121283"/>
                    <a:pt x="355995" y="124225"/>
                  </a:cubicBezTo>
                  <a:lnTo>
                    <a:pt x="355995" y="131565"/>
                  </a:lnTo>
                  <a:lnTo>
                    <a:pt x="371741" y="134421"/>
                  </a:lnTo>
                  <a:cubicBezTo>
                    <a:pt x="377647" y="134421"/>
                    <a:pt x="389458" y="132948"/>
                    <a:pt x="389458" y="131476"/>
                  </a:cubicBezTo>
                  <a:cubicBezTo>
                    <a:pt x="389458" y="124114"/>
                    <a:pt x="395364" y="121170"/>
                    <a:pt x="401269" y="118225"/>
                  </a:cubicBezTo>
                  <a:cubicBezTo>
                    <a:pt x="404222" y="116753"/>
                    <a:pt x="396840" y="113808"/>
                    <a:pt x="396840" y="110864"/>
                  </a:cubicBezTo>
                  <a:cubicBezTo>
                    <a:pt x="396840" y="107919"/>
                    <a:pt x="399793" y="104975"/>
                    <a:pt x="401269" y="102030"/>
                  </a:cubicBezTo>
                  <a:cubicBezTo>
                    <a:pt x="402746" y="100558"/>
                    <a:pt x="408651" y="102030"/>
                    <a:pt x="410128" y="99086"/>
                  </a:cubicBezTo>
                  <a:cubicBezTo>
                    <a:pt x="413080" y="93196"/>
                    <a:pt x="414557" y="84363"/>
                    <a:pt x="417510" y="77001"/>
                  </a:cubicBezTo>
                  <a:cubicBezTo>
                    <a:pt x="418986" y="69640"/>
                    <a:pt x="417510" y="60806"/>
                    <a:pt x="418986" y="54917"/>
                  </a:cubicBezTo>
                  <a:cubicBezTo>
                    <a:pt x="420462" y="51972"/>
                    <a:pt x="423415" y="50500"/>
                    <a:pt x="424892" y="50500"/>
                  </a:cubicBezTo>
                  <a:cubicBezTo>
                    <a:pt x="427844" y="51972"/>
                    <a:pt x="429321" y="56389"/>
                    <a:pt x="430797" y="57861"/>
                  </a:cubicBezTo>
                  <a:cubicBezTo>
                    <a:pt x="438179" y="65223"/>
                    <a:pt x="448514" y="68167"/>
                    <a:pt x="460325" y="71112"/>
                  </a:cubicBezTo>
                  <a:lnTo>
                    <a:pt x="460256" y="71272"/>
                  </a:lnTo>
                  <a:lnTo>
                    <a:pt x="475813" y="68442"/>
                  </a:lnTo>
                  <a:cubicBezTo>
                    <a:pt x="483211" y="68442"/>
                    <a:pt x="490607" y="72882"/>
                    <a:pt x="496525" y="69922"/>
                  </a:cubicBezTo>
                  <a:cubicBezTo>
                    <a:pt x="499484" y="68442"/>
                    <a:pt x="495046" y="61043"/>
                    <a:pt x="498004" y="59563"/>
                  </a:cubicBezTo>
                  <a:cubicBezTo>
                    <a:pt x="502442" y="55124"/>
                    <a:pt x="508360" y="56603"/>
                    <a:pt x="514277" y="55124"/>
                  </a:cubicBezTo>
                  <a:cubicBezTo>
                    <a:pt x="518715" y="53644"/>
                    <a:pt x="523153" y="52164"/>
                    <a:pt x="527592" y="50684"/>
                  </a:cubicBezTo>
                  <a:cubicBezTo>
                    <a:pt x="532030" y="50684"/>
                    <a:pt x="534988" y="50684"/>
                    <a:pt x="537947" y="49204"/>
                  </a:cubicBezTo>
                  <a:cubicBezTo>
                    <a:pt x="540906" y="49204"/>
                    <a:pt x="545344" y="47724"/>
                    <a:pt x="548303" y="46245"/>
                  </a:cubicBezTo>
                  <a:cubicBezTo>
                    <a:pt x="551261" y="46245"/>
                    <a:pt x="554220" y="46245"/>
                    <a:pt x="555700" y="44765"/>
                  </a:cubicBezTo>
                  <a:cubicBezTo>
                    <a:pt x="558658" y="44765"/>
                    <a:pt x="561617" y="44765"/>
                    <a:pt x="563096" y="43285"/>
                  </a:cubicBezTo>
                  <a:cubicBezTo>
                    <a:pt x="564576" y="46245"/>
                    <a:pt x="563096" y="49204"/>
                    <a:pt x="563096" y="50684"/>
                  </a:cubicBezTo>
                  <a:cubicBezTo>
                    <a:pt x="563096" y="53644"/>
                    <a:pt x="564576" y="53644"/>
                    <a:pt x="564576" y="55124"/>
                  </a:cubicBezTo>
                  <a:cubicBezTo>
                    <a:pt x="564576" y="61043"/>
                    <a:pt x="563096" y="66962"/>
                    <a:pt x="564576" y="72882"/>
                  </a:cubicBezTo>
                  <a:cubicBezTo>
                    <a:pt x="564576" y="77321"/>
                    <a:pt x="566055" y="83241"/>
                    <a:pt x="566055" y="87680"/>
                  </a:cubicBezTo>
                  <a:lnTo>
                    <a:pt x="565554" y="88014"/>
                  </a:lnTo>
                  <a:lnTo>
                    <a:pt x="577097" y="83685"/>
                  </a:lnTo>
                  <a:cubicBezTo>
                    <a:pt x="578570" y="83685"/>
                    <a:pt x="580043" y="85158"/>
                    <a:pt x="581516" y="85158"/>
                  </a:cubicBezTo>
                  <a:cubicBezTo>
                    <a:pt x="584463" y="88106"/>
                    <a:pt x="582989" y="92526"/>
                    <a:pt x="585936" y="92526"/>
                  </a:cubicBezTo>
                  <a:cubicBezTo>
                    <a:pt x="588882" y="94000"/>
                    <a:pt x="591829" y="88106"/>
                    <a:pt x="593302" y="89579"/>
                  </a:cubicBezTo>
                  <a:cubicBezTo>
                    <a:pt x="596248" y="92526"/>
                    <a:pt x="593302" y="98420"/>
                    <a:pt x="597722" y="99894"/>
                  </a:cubicBezTo>
                  <a:cubicBezTo>
                    <a:pt x="599195" y="100631"/>
                    <a:pt x="599932" y="99525"/>
                    <a:pt x="600668" y="98052"/>
                  </a:cubicBezTo>
                  <a:lnTo>
                    <a:pt x="600735" y="97959"/>
                  </a:lnTo>
                  <a:lnTo>
                    <a:pt x="598413" y="99413"/>
                  </a:lnTo>
                  <a:cubicBezTo>
                    <a:pt x="594013" y="97944"/>
                    <a:pt x="596946" y="92069"/>
                    <a:pt x="594013" y="89131"/>
                  </a:cubicBezTo>
                  <a:cubicBezTo>
                    <a:pt x="592547" y="87662"/>
                    <a:pt x="589614" y="93538"/>
                    <a:pt x="586681" y="92069"/>
                  </a:cubicBezTo>
                  <a:cubicBezTo>
                    <a:pt x="583748" y="92069"/>
                    <a:pt x="585214" y="87662"/>
                    <a:pt x="582282" y="84725"/>
                  </a:cubicBezTo>
                  <a:cubicBezTo>
                    <a:pt x="580815" y="84725"/>
                    <a:pt x="579349" y="83256"/>
                    <a:pt x="577882" y="83256"/>
                  </a:cubicBezTo>
                  <a:cubicBezTo>
                    <a:pt x="573483" y="84725"/>
                    <a:pt x="570550" y="86194"/>
                    <a:pt x="566150" y="87662"/>
                  </a:cubicBezTo>
                  <a:cubicBezTo>
                    <a:pt x="566150" y="83256"/>
                    <a:pt x="564684" y="77381"/>
                    <a:pt x="564684" y="72974"/>
                  </a:cubicBezTo>
                  <a:cubicBezTo>
                    <a:pt x="563217" y="67099"/>
                    <a:pt x="564684" y="61223"/>
                    <a:pt x="564684" y="55348"/>
                  </a:cubicBezTo>
                  <a:cubicBezTo>
                    <a:pt x="564684" y="53879"/>
                    <a:pt x="563217" y="53879"/>
                    <a:pt x="563217" y="50941"/>
                  </a:cubicBezTo>
                  <a:cubicBezTo>
                    <a:pt x="563217" y="49472"/>
                    <a:pt x="564684" y="46535"/>
                    <a:pt x="563217" y="43597"/>
                  </a:cubicBezTo>
                  <a:cubicBezTo>
                    <a:pt x="563217" y="40659"/>
                    <a:pt x="560284" y="37722"/>
                    <a:pt x="561751" y="34784"/>
                  </a:cubicBezTo>
                  <a:cubicBezTo>
                    <a:pt x="567617" y="30377"/>
                    <a:pt x="574949" y="25971"/>
                    <a:pt x="582282" y="27440"/>
                  </a:cubicBezTo>
                  <a:close/>
                  <a:moveTo>
                    <a:pt x="660395" y="0"/>
                  </a:moveTo>
                  <a:cubicBezTo>
                    <a:pt x="667886" y="0"/>
                    <a:pt x="675378" y="1443"/>
                    <a:pt x="682870" y="5771"/>
                  </a:cubicBezTo>
                  <a:cubicBezTo>
                    <a:pt x="684368" y="7214"/>
                    <a:pt x="682870" y="10100"/>
                    <a:pt x="682870" y="12986"/>
                  </a:cubicBezTo>
                  <a:cubicBezTo>
                    <a:pt x="679873" y="18757"/>
                    <a:pt x="681371" y="31743"/>
                    <a:pt x="673880" y="30300"/>
                  </a:cubicBezTo>
                  <a:cubicBezTo>
                    <a:pt x="666388" y="27414"/>
                    <a:pt x="675378" y="15871"/>
                    <a:pt x="675378" y="14429"/>
                  </a:cubicBezTo>
                  <a:cubicBezTo>
                    <a:pt x="676876" y="11543"/>
                    <a:pt x="669385" y="10100"/>
                    <a:pt x="664890" y="10100"/>
                  </a:cubicBezTo>
                  <a:cubicBezTo>
                    <a:pt x="660395" y="8657"/>
                    <a:pt x="654401" y="11543"/>
                    <a:pt x="648408" y="10100"/>
                  </a:cubicBezTo>
                  <a:cubicBezTo>
                    <a:pt x="646909" y="10100"/>
                    <a:pt x="645411" y="5771"/>
                    <a:pt x="646909" y="4328"/>
                  </a:cubicBezTo>
                  <a:cubicBezTo>
                    <a:pt x="649906" y="1443"/>
                    <a:pt x="655900" y="0"/>
                    <a:pt x="660395" y="0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chemeClr val="accent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defPPr>
                <a:defRPr lang="en-GB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467719-2C01-405B-817C-E1F02A15E7AF}"/>
              </a:ext>
            </a:extLst>
          </p:cNvPr>
          <p:cNvSpPr txBox="1"/>
          <p:nvPr/>
        </p:nvSpPr>
        <p:spPr>
          <a:xfrm>
            <a:off x="3494898" y="3918640"/>
            <a:ext cx="727710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Already available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site by site coordination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Might suit hybrid solution with mix of technologies (e.g. fibre, mobile tech, satellite) with location by location decision on what is best option  </a:t>
            </a:r>
          </a:p>
        </p:txBody>
      </p:sp>
    </p:spTree>
    <p:extLst>
      <p:ext uri="{BB962C8B-B14F-4D97-AF65-F5344CB8AC3E}">
        <p14:creationId xmlns:p14="http://schemas.microsoft.com/office/powerpoint/2010/main" val="1456365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9DF8A8-A9BA-4A15-8791-EA6FE7D8C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61" y="1178352"/>
            <a:ext cx="10802739" cy="482421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will continue to engage with utility stakeholders and with Government and Ofgem 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will further develop our thinking on these issues - currently aiming to provide an update Q1 2023/24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18A7F5-D845-4080-B6CB-0F0089CE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776545714"/>
      </p:ext>
    </p:extLst>
  </p:cSld>
  <p:clrMapOvr>
    <a:masterClrMapping/>
  </p:clrMapOvr>
</p:sld>
</file>

<file path=ppt/theme/theme1.xml><?xml version="1.0" encoding="utf-8"?>
<a:theme xmlns:a="http://schemas.openxmlformats.org/drawingml/2006/main" name="1_Ofcom-Purple">
  <a:themeElements>
    <a:clrScheme name="Ofcom">
      <a:dk1>
        <a:srgbClr val="131313"/>
      </a:dk1>
      <a:lt1>
        <a:srgbClr val="FFFFFF"/>
      </a:lt1>
      <a:dk2>
        <a:srgbClr val="642566"/>
      </a:dk2>
      <a:lt2>
        <a:srgbClr val="F2F2F2"/>
      </a:lt2>
      <a:accent1>
        <a:srgbClr val="C90044"/>
      </a:accent1>
      <a:accent2>
        <a:srgbClr val="00A1AA"/>
      </a:accent2>
      <a:accent3>
        <a:srgbClr val="DD7A08"/>
      </a:accent3>
      <a:accent4>
        <a:srgbClr val="7E9C26"/>
      </a:accent4>
      <a:accent5>
        <a:srgbClr val="FFF200"/>
      </a:accent5>
      <a:accent6>
        <a:srgbClr val="EF0973"/>
      </a:accent6>
      <a:hlink>
        <a:srgbClr val="00808D"/>
      </a:hlink>
      <a:folHlink>
        <a:srgbClr val="A67DAA"/>
      </a:folHlink>
    </a:clrScheme>
    <a:fontScheme name="Custom 2">
      <a:majorFont>
        <a:latin typeface="Rockwell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rnal Ofcom template June 2022 v2" id="{5C2D8B2D-3887-47E9-AEF9-9310C665ECD6}" vid="{90FA7F84-71AE-4B25-9F75-BD20C3F57FAE}"/>
    </a:ext>
  </a:extLst>
</a:theme>
</file>

<file path=ppt/theme/theme2.xml><?xml version="1.0" encoding="utf-8"?>
<a:theme xmlns:a="http://schemas.openxmlformats.org/drawingml/2006/main" name="Ofcom-Blue">
  <a:themeElements>
    <a:clrScheme name="Ofcom PPT">
      <a:dk1>
        <a:srgbClr val="131313"/>
      </a:dk1>
      <a:lt1>
        <a:srgbClr val="FFFFFF"/>
      </a:lt1>
      <a:dk2>
        <a:srgbClr val="642566"/>
      </a:dk2>
      <a:lt2>
        <a:srgbClr val="F2F2F2"/>
      </a:lt2>
      <a:accent1>
        <a:srgbClr val="C90044"/>
      </a:accent1>
      <a:accent2>
        <a:srgbClr val="00A1AA"/>
      </a:accent2>
      <a:accent3>
        <a:srgbClr val="DD7A08"/>
      </a:accent3>
      <a:accent4>
        <a:srgbClr val="7E9C26"/>
      </a:accent4>
      <a:accent5>
        <a:srgbClr val="FFF200"/>
      </a:accent5>
      <a:accent6>
        <a:srgbClr val="EF0973"/>
      </a:accent6>
      <a:hlink>
        <a:srgbClr val="00808D"/>
      </a:hlink>
      <a:folHlink>
        <a:srgbClr val="A67DAA"/>
      </a:folHlink>
    </a:clrScheme>
    <a:fontScheme name="Custom 1">
      <a:majorFont>
        <a:latin typeface="Rockwell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rnal Ofcom template June 2022 v2" id="{5C2D8B2D-3887-47E9-AEF9-9310C665ECD6}" vid="{E6CC3143-84BE-4D5A-ACD3-9376EAC24757}"/>
    </a:ext>
  </a:extLst>
</a:theme>
</file>

<file path=ppt/theme/theme3.xml><?xml version="1.0" encoding="utf-8"?>
<a:theme xmlns:a="http://schemas.openxmlformats.org/drawingml/2006/main" name="Ofcom-Red">
  <a:themeElements>
    <a:clrScheme name="Ofcom">
      <a:dk1>
        <a:srgbClr val="131313"/>
      </a:dk1>
      <a:lt1>
        <a:srgbClr val="FFFFFF"/>
      </a:lt1>
      <a:dk2>
        <a:srgbClr val="642566"/>
      </a:dk2>
      <a:lt2>
        <a:srgbClr val="F2F2F2"/>
      </a:lt2>
      <a:accent1>
        <a:srgbClr val="C90044"/>
      </a:accent1>
      <a:accent2>
        <a:srgbClr val="00A1AA"/>
      </a:accent2>
      <a:accent3>
        <a:srgbClr val="DD7A08"/>
      </a:accent3>
      <a:accent4>
        <a:srgbClr val="7E9C26"/>
      </a:accent4>
      <a:accent5>
        <a:srgbClr val="FFF200"/>
      </a:accent5>
      <a:accent6>
        <a:srgbClr val="EF0973"/>
      </a:accent6>
      <a:hlink>
        <a:srgbClr val="00808D"/>
      </a:hlink>
      <a:folHlink>
        <a:srgbClr val="A67DAA"/>
      </a:folHlink>
    </a:clrScheme>
    <a:fontScheme name="Custom 3">
      <a:majorFont>
        <a:latin typeface="Rockwell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rnal Ofcom template June 2022 v2" id="{5C2D8B2D-3887-47E9-AEF9-9310C665ECD6}" vid="{186D5FFF-8ACA-4836-914D-D39DD5184A1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CAA12C5105342047A1E5FE66CBFB4107B30037C786DDA7A0AF4188794B5250E31E85" ma:contentTypeVersion="3" ma:contentTypeDescription="general document relating to project&#10;" ma:contentTypeScope="" ma:versionID="9afe7a2f19dd43ac45f7f335b22d7533">
  <xsd:schema xmlns:xsd="http://www.w3.org/2001/XMLSchema" xmlns:xs="http://www.w3.org/2001/XMLSchema" xmlns:p="http://schemas.microsoft.com/office/2006/metadata/properties" xmlns:ns3="c5f543e3-8063-4253-bd42-47ca496057f8" targetNamespace="http://schemas.microsoft.com/office/2006/metadata/properties" ma:root="true" ma:fieldsID="8314d5241225bbf26e9b776fd2b35493" ns3:_="">
    <xsd:import namespace="c5f543e3-8063-4253-bd42-47ca496057f8"/>
    <xsd:element name="properties">
      <xsd:complexType>
        <xsd:sequence>
          <xsd:element name="documentManagement">
            <xsd:complexType>
              <xsd:all>
                <xsd:element ref="ns3:Classification" minOccurs="0"/>
                <xsd:element ref="ns3:To" minOccurs="0"/>
                <xsd:element ref="ns3:mvFrom" minOccurs="0"/>
                <xsd:element ref="ns3:SentOn" minOccurs="0"/>
                <xsd:element ref="ns3:ReceivedTime" minOccurs="0"/>
                <xsd:element ref="ns3:Attach_x0020_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43e3-8063-4253-bd42-47ca496057f8" elementFormDefault="qualified">
    <xsd:import namespace="http://schemas.microsoft.com/office/2006/documentManagement/types"/>
    <xsd:import namespace="http://schemas.microsoft.com/office/infopath/2007/PartnerControls"/>
    <xsd:element name="Classification" ma:index="3" nillable="true" ma:displayName="Information classification" ma:format="Dropdown" ma:internalName="Classification">
      <xsd:simpleType>
        <xsd:restriction base="dms:Choice">
          <xsd:enumeration value="PROTECTED"/>
          <xsd:enumeration value="CONFIDENTIAL"/>
          <xsd:enumeration value="HIGHLY SENSITIVE"/>
        </xsd:restriction>
      </xsd:simpleType>
    </xsd:element>
    <xsd:element name="To" ma:index="4" nillable="true" ma:displayName="To" ma:description="Auto-populated by saved email" ma:internalName="To">
      <xsd:simpleType>
        <xsd:restriction base="dms:Text">
          <xsd:maxLength value="255"/>
        </xsd:restriction>
      </xsd:simpleType>
    </xsd:element>
    <xsd:element name="mvFrom" ma:index="5" nillable="true" ma:displayName="From" ma:description="Auto-populated by saved email" ma:internalName="mvFrom">
      <xsd:simpleType>
        <xsd:restriction base="dms:Text">
          <xsd:maxLength value="255"/>
        </xsd:restriction>
      </xsd:simpleType>
    </xsd:element>
    <xsd:element name="SentOn" ma:index="6" nillable="true" ma:displayName="SentOn" ma:description="Auto-populated by saved email" ma:format="DateTime" ma:internalName="SentOn">
      <xsd:simpleType>
        <xsd:restriction base="dms:DateTime"/>
      </xsd:simpleType>
    </xsd:element>
    <xsd:element name="ReceivedTime" ma:index="7" nillable="true" ma:displayName="ReceivedTime" ma:description="Auto-populated by saved email" ma:format="DateTime" ma:internalName="ReceivedTime">
      <xsd:simpleType>
        <xsd:restriction base="dms:DateTime"/>
      </xsd:simpleType>
    </xsd:element>
    <xsd:element name="Attach_x0020_count" ma:index="8" nillable="true" ma:displayName="Attach count" ma:decimals="0" ma:description="Auto-populated by saved email" ma:internalName="Attach_x0020_count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9069ab6e-cbb1-4306-ad7e-01a48c91ef8b" ContentTypeId="0x010100CAA12C5105342047A1E5FE66CBFB4107B3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 xmlns="c5f543e3-8063-4253-bd42-47ca496057f8" xsi:nil="true"/>
    <Attach_x0020_count xmlns="c5f543e3-8063-4253-bd42-47ca496057f8" xsi:nil="true"/>
    <Classification xmlns="c5f543e3-8063-4253-bd42-47ca496057f8" xsi:nil="true"/>
    <SentOn xmlns="c5f543e3-8063-4253-bd42-47ca496057f8" xsi:nil="true"/>
    <mvFrom xmlns="c5f543e3-8063-4253-bd42-47ca496057f8" xsi:nil="true"/>
    <ReceivedTime xmlns="c5f543e3-8063-4253-bd42-47ca496057f8" xsi:nil="true"/>
  </documentManagement>
</p:properties>
</file>

<file path=customXml/itemProps1.xml><?xml version="1.0" encoding="utf-8"?>
<ds:datastoreItem xmlns:ds="http://schemas.openxmlformats.org/officeDocument/2006/customXml" ds:itemID="{D449789A-8EAB-42D4-9657-E1099E7200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f543e3-8063-4253-bd42-47ca49605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63A0A2-83C4-470A-B40E-5D9A56B673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1FB1C2-478F-4BF6-8F1B-7419B124B5C8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8A8344A1-92D8-45D4-B5BA-9C6C329D6C5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5f543e3-8063-4253-bd42-47ca496057f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External Ofcom template June 2022</Template>
  <TotalTime>2253</TotalTime>
  <Words>472</Words>
  <Application>Microsoft Office PowerPoint</Application>
  <PresentationFormat>Widescreen</PresentationFormat>
  <Paragraphs>47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Rockwell Nova</vt:lpstr>
      <vt:lpstr>Times New Roman</vt:lpstr>
      <vt:lpstr>Arial</vt:lpstr>
      <vt:lpstr>Calibri</vt:lpstr>
      <vt:lpstr>Titillium Web</vt:lpstr>
      <vt:lpstr>Segoe UI</vt:lpstr>
      <vt:lpstr>1_Ofcom-Purple</vt:lpstr>
      <vt:lpstr>Ofcom-Blue</vt:lpstr>
      <vt:lpstr>Ofcom-Red</vt:lpstr>
      <vt:lpstr>Supporting the energy sector’s future wireless communications needs</vt:lpstr>
      <vt:lpstr>Enabling organisations to get the right wireless comms for their needs is central to our spectrum vision</vt:lpstr>
      <vt:lpstr>Profound change in operational comms needs for energy networks and resilience challenges for telecoms networks </vt:lpstr>
      <vt:lpstr>Committed to ensuring that appropriate access to spectrum isn’t a barrier to comms for energy network transition</vt:lpstr>
      <vt:lpstr>Have identified a range of options – all with pros / cons Below 1 GHz offers better coverage but more constraints</vt:lpstr>
      <vt:lpstr>Above 1 GHz - Lower coverage but potentially greater availability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Ofcom PowerPoint template</dc:title>
  <dc:creator>Justin Moore</dc:creator>
  <cp:keywords/>
  <cp:lastModifiedBy>Justin Moore</cp:lastModifiedBy>
  <cp:revision>1</cp:revision>
  <dcterms:created xsi:type="dcterms:W3CDTF">2022-11-10T15:28:40Z</dcterms:created>
  <dcterms:modified xsi:type="dcterms:W3CDTF">2022-11-16T15:05:18Z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0x010100CAA12C5105342047A1E5FE66CBFB4107B30037C786DDA7A0AF4188794B5250E31E85</vt:lpwstr>
  </property>
  <property fmtid="{D5CDD505-2E9C-101B-9397-08002B2CF9AE}" pid="3" name="MSIP_Label_fd62d909-8ced-407f-8be5-423ea0394e59_Enabled">
    <vt:lpwstr>true</vt:lpwstr>
  </property>
  <property fmtid="{D5CDD505-2E9C-101B-9397-08002B2CF9AE}" pid="4" name="MSIP_Label_fd62d909-8ced-407f-8be5-423ea0394e59_SetDate">
    <vt:lpwstr>2022-11-11T08:55:54Z</vt:lpwstr>
  </property>
  <property fmtid="{D5CDD505-2E9C-101B-9397-08002B2CF9AE}" pid="5" name="MSIP_Label_fd62d909-8ced-407f-8be5-423ea0394e59_Method">
    <vt:lpwstr>Privileged</vt:lpwstr>
  </property>
  <property fmtid="{D5CDD505-2E9C-101B-9397-08002B2CF9AE}" pid="6" name="MSIP_Label_fd62d909-8ced-407f-8be5-423ea0394e59_Name">
    <vt:lpwstr>fd62d909-8ced-407f-8be5-423ea0394e59</vt:lpwstr>
  </property>
  <property fmtid="{D5CDD505-2E9C-101B-9397-08002B2CF9AE}" pid="7" name="MSIP_Label_fd62d909-8ced-407f-8be5-423ea0394e59_SiteId">
    <vt:lpwstr>0af648de-310c-4068-8ae4-f9418bae24cc</vt:lpwstr>
  </property>
  <property fmtid="{D5CDD505-2E9C-101B-9397-08002B2CF9AE}" pid="8" name="MSIP_Label_fd62d909-8ced-407f-8be5-423ea0394e59_ActionId">
    <vt:lpwstr>f9bb8bc4-5712-4834-b36c-b8815f718de5</vt:lpwstr>
  </property>
  <property fmtid="{D5CDD505-2E9C-101B-9397-08002B2CF9AE}" pid="9" name="MSIP_Label_fd62d909-8ced-407f-8be5-423ea0394e59_ContentBits">
    <vt:lpwstr>1</vt:lpwstr>
  </property>
</Properties>
</file>